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9" r:id="rId1"/>
  </p:sldMasterIdLst>
  <p:notesMasterIdLst>
    <p:notesMasterId r:id="rId31"/>
  </p:notesMasterIdLst>
  <p:sldIdLst>
    <p:sldId id="480" r:id="rId2"/>
    <p:sldId id="659" r:id="rId3"/>
    <p:sldId id="696" r:id="rId4"/>
    <p:sldId id="676" r:id="rId5"/>
    <p:sldId id="661" r:id="rId6"/>
    <p:sldId id="662" r:id="rId7"/>
    <p:sldId id="664" r:id="rId8"/>
    <p:sldId id="663" r:id="rId9"/>
    <p:sldId id="665" r:id="rId10"/>
    <p:sldId id="666" r:id="rId11"/>
    <p:sldId id="668" r:id="rId12"/>
    <p:sldId id="669" r:id="rId13"/>
    <p:sldId id="670" r:id="rId14"/>
    <p:sldId id="671" r:id="rId15"/>
    <p:sldId id="677" r:id="rId16"/>
    <p:sldId id="683" r:id="rId17"/>
    <p:sldId id="684" r:id="rId18"/>
    <p:sldId id="686" r:id="rId19"/>
    <p:sldId id="693" r:id="rId20"/>
    <p:sldId id="694" r:id="rId21"/>
    <p:sldId id="695" r:id="rId22"/>
    <p:sldId id="672" r:id="rId23"/>
    <p:sldId id="688" r:id="rId24"/>
    <p:sldId id="689" r:id="rId25"/>
    <p:sldId id="692" r:id="rId26"/>
    <p:sldId id="678" r:id="rId27"/>
    <p:sldId id="667" r:id="rId28"/>
    <p:sldId id="681" r:id="rId29"/>
    <p:sldId id="691" r:id="rId30"/>
  </p:sldIdLst>
  <p:sldSz cx="24384000" cy="13716000"/>
  <p:notesSz cx="14173200" cy="24834850"/>
  <p:defaultTex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15:guide id="2" pos="15360" userDrawn="1">
          <p15:clr>
            <a:srgbClr val="A4A3A4"/>
          </p15:clr>
        </p15:guide>
        <p15:guide id="3" orient="horz" pos="432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292"/>
    <a:srgbClr val="FFD961"/>
    <a:srgbClr val="EB7525"/>
    <a:srgbClr val="D03D2E"/>
    <a:srgbClr val="DA6458"/>
    <a:srgbClr val="666666"/>
    <a:srgbClr val="445469"/>
    <a:srgbClr val="B78B02"/>
    <a:srgbClr val="F10F21"/>
    <a:srgbClr val="DEA902"/>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02" autoAdjust="0"/>
    <p:restoredTop sz="96202" autoAdjust="0"/>
  </p:normalViewPr>
  <p:slideViewPr>
    <p:cSldViewPr snapToGrid="0" snapToObjects="1">
      <p:cViewPr varScale="1">
        <p:scale>
          <a:sx n="31" d="100"/>
          <a:sy n="31" d="100"/>
        </p:scale>
        <p:origin x="948" y="90"/>
      </p:cViewPr>
      <p:guideLst>
        <p:guide pos="15360"/>
        <p:guide orient="horz" pos="4320"/>
      </p:guideLst>
    </p:cSldViewPr>
  </p:slideViewPr>
  <p:notesTextViewPr>
    <p:cViewPr>
      <p:scale>
        <a:sx n="100" d="100"/>
        <a:sy n="100" d="100"/>
      </p:scale>
      <p:origin x="0" y="0"/>
    </p:cViewPr>
  </p:notesTextViewPr>
  <p:sorterViewPr>
    <p:cViewPr>
      <p:scale>
        <a:sx n="20" d="100"/>
        <a:sy n="20" d="100"/>
      </p:scale>
      <p:origin x="0" y="0"/>
    </p:cViewPr>
  </p:sorterViewPr>
  <p:notesViewPr>
    <p:cSldViewPr snapToGrid="0" snapToObjects="1" showGuides="1">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6141720" cy="1241743"/>
          </a:xfrm>
          <a:prstGeom prst="rect">
            <a:avLst/>
          </a:prstGeom>
        </p:spPr>
        <p:txBody>
          <a:bodyPr vert="horz" lIns="222894" tIns="111447" rIns="222894" bIns="111447" rtlCol="0"/>
          <a:lstStyle>
            <a:lvl1pPr algn="l">
              <a:defRPr sz="2900">
                <a:latin typeface="Lato Light"/>
              </a:defRPr>
            </a:lvl1pPr>
          </a:lstStyle>
          <a:p>
            <a:endParaRPr lang="en-US" dirty="0"/>
          </a:p>
        </p:txBody>
      </p:sp>
      <p:sp>
        <p:nvSpPr>
          <p:cNvPr id="3" name="Date Placeholder 2"/>
          <p:cNvSpPr>
            <a:spLocks noGrp="1"/>
          </p:cNvSpPr>
          <p:nvPr>
            <p:ph type="dt" idx="1"/>
          </p:nvPr>
        </p:nvSpPr>
        <p:spPr>
          <a:xfrm>
            <a:off x="8028200" y="0"/>
            <a:ext cx="6141720" cy="1241743"/>
          </a:xfrm>
          <a:prstGeom prst="rect">
            <a:avLst/>
          </a:prstGeom>
        </p:spPr>
        <p:txBody>
          <a:bodyPr vert="horz" lIns="222894" tIns="111447" rIns="222894" bIns="111447" rtlCol="0"/>
          <a:lstStyle>
            <a:lvl1pPr algn="r">
              <a:defRPr sz="2900">
                <a:latin typeface="Lato Light"/>
              </a:defRPr>
            </a:lvl1pPr>
          </a:lstStyle>
          <a:p>
            <a:fld id="{EFC10EE1-B198-C942-8235-326C972CBB30}" type="datetimeFigureOut">
              <a:rPr lang="en-US" smtClean="0"/>
              <a:pPr/>
              <a:t>9/28/2026</a:t>
            </a:fld>
            <a:endParaRPr lang="en-US" dirty="0"/>
          </a:p>
        </p:txBody>
      </p:sp>
      <p:sp>
        <p:nvSpPr>
          <p:cNvPr id="4" name="Slide Image Placeholder 3"/>
          <p:cNvSpPr>
            <a:spLocks noGrp="1" noRot="1" noChangeAspect="1"/>
          </p:cNvSpPr>
          <p:nvPr>
            <p:ph type="sldImg" idx="2"/>
          </p:nvPr>
        </p:nvSpPr>
        <p:spPr>
          <a:xfrm>
            <a:off x="-1192213" y="1862138"/>
            <a:ext cx="16557626" cy="9313862"/>
          </a:xfrm>
          <a:prstGeom prst="rect">
            <a:avLst/>
          </a:prstGeom>
          <a:noFill/>
          <a:ln w="12700">
            <a:solidFill>
              <a:prstClr val="black"/>
            </a:solidFill>
          </a:ln>
        </p:spPr>
        <p:txBody>
          <a:bodyPr vert="horz" lIns="222894" tIns="111447" rIns="222894" bIns="111447" rtlCol="0" anchor="ctr"/>
          <a:lstStyle/>
          <a:p>
            <a:endParaRPr lang="en-US" dirty="0"/>
          </a:p>
        </p:txBody>
      </p:sp>
      <p:sp>
        <p:nvSpPr>
          <p:cNvPr id="5" name="Notes Placeholder 4"/>
          <p:cNvSpPr>
            <a:spLocks noGrp="1"/>
          </p:cNvSpPr>
          <p:nvPr>
            <p:ph type="body" sz="quarter" idx="3"/>
          </p:nvPr>
        </p:nvSpPr>
        <p:spPr>
          <a:xfrm>
            <a:off x="1417320" y="11796554"/>
            <a:ext cx="11338560" cy="11175683"/>
          </a:xfrm>
          <a:prstGeom prst="rect">
            <a:avLst/>
          </a:prstGeom>
        </p:spPr>
        <p:txBody>
          <a:bodyPr vert="horz" lIns="222894" tIns="111447" rIns="222894" bIns="111447"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23588797"/>
            <a:ext cx="6141720" cy="1241743"/>
          </a:xfrm>
          <a:prstGeom prst="rect">
            <a:avLst/>
          </a:prstGeom>
        </p:spPr>
        <p:txBody>
          <a:bodyPr vert="horz" lIns="222894" tIns="111447" rIns="222894" bIns="111447" rtlCol="0" anchor="b"/>
          <a:lstStyle>
            <a:lvl1pPr algn="l">
              <a:defRPr sz="2900">
                <a:latin typeface="Lato Light"/>
              </a:defRPr>
            </a:lvl1pPr>
          </a:lstStyle>
          <a:p>
            <a:endParaRPr lang="en-US" dirty="0"/>
          </a:p>
        </p:txBody>
      </p:sp>
      <p:sp>
        <p:nvSpPr>
          <p:cNvPr id="7" name="Slide Number Placeholder 6"/>
          <p:cNvSpPr>
            <a:spLocks noGrp="1"/>
          </p:cNvSpPr>
          <p:nvPr>
            <p:ph type="sldNum" sz="quarter" idx="5"/>
          </p:nvPr>
        </p:nvSpPr>
        <p:spPr>
          <a:xfrm>
            <a:off x="8028200" y="23588797"/>
            <a:ext cx="6141720" cy="1241743"/>
          </a:xfrm>
          <a:prstGeom prst="rect">
            <a:avLst/>
          </a:prstGeom>
        </p:spPr>
        <p:txBody>
          <a:bodyPr vert="horz" lIns="222894" tIns="111447" rIns="222894" bIns="111447" rtlCol="0" anchor="b"/>
          <a:lstStyle>
            <a:lvl1pPr algn="r">
              <a:defRPr sz="2900">
                <a:latin typeface="Lato Light"/>
              </a:defRPr>
            </a:lvl1pPr>
          </a:lstStyle>
          <a:p>
            <a:fld id="{006BE02D-20C0-F840-AFAC-BEA99C74FDC2}" type="slidenum">
              <a:rPr lang="en-US" smtClean="0"/>
              <a:pPr/>
              <a:t>‹#›</a:t>
            </a:fld>
            <a:endParaRPr lang="en-US" dirty="0"/>
          </a:p>
        </p:txBody>
      </p:sp>
    </p:spTree>
    <p:extLst>
      <p:ext uri="{BB962C8B-B14F-4D97-AF65-F5344CB8AC3E}">
        <p14:creationId xmlns:p14="http://schemas.microsoft.com/office/powerpoint/2010/main" val="3463289142"/>
      </p:ext>
    </p:extLst>
  </p:cSld>
  <p:clrMap bg1="lt1" tx1="dk1" bg2="lt2" tx2="dk2" accent1="accent1" accent2="accent2" accent3="accent3" accent4="accent4" accent5="accent5" accent6="accent6" hlink="hlink" folHlink="folHlink"/>
  <p:notesStyle>
    <a:lvl1pPr marL="0" algn="l" defTabSz="914217" rtl="0" eaLnBrk="1" latinLnBrk="0" hangingPunct="1">
      <a:defRPr sz="2400" kern="1200">
        <a:solidFill>
          <a:schemeClr val="tx1"/>
        </a:solidFill>
        <a:latin typeface="Lato Light"/>
        <a:ea typeface="+mn-ea"/>
        <a:cs typeface="+mn-cs"/>
      </a:defRPr>
    </a:lvl1pPr>
    <a:lvl2pPr marL="914217" algn="l" defTabSz="914217" rtl="0" eaLnBrk="1" latinLnBrk="0" hangingPunct="1">
      <a:defRPr sz="2400" kern="1200">
        <a:solidFill>
          <a:schemeClr val="tx1"/>
        </a:solidFill>
        <a:latin typeface="Lato Light"/>
        <a:ea typeface="+mn-ea"/>
        <a:cs typeface="+mn-cs"/>
      </a:defRPr>
    </a:lvl2pPr>
    <a:lvl3pPr marL="1828434" algn="l" defTabSz="914217" rtl="0" eaLnBrk="1" latinLnBrk="0" hangingPunct="1">
      <a:defRPr sz="2400" kern="1200">
        <a:solidFill>
          <a:schemeClr val="tx1"/>
        </a:solidFill>
        <a:latin typeface="Lato Light"/>
        <a:ea typeface="+mn-ea"/>
        <a:cs typeface="+mn-cs"/>
      </a:defRPr>
    </a:lvl3pPr>
    <a:lvl4pPr marL="2742651" algn="l" defTabSz="914217" rtl="0" eaLnBrk="1" latinLnBrk="0" hangingPunct="1">
      <a:defRPr sz="2400" kern="1200">
        <a:solidFill>
          <a:schemeClr val="tx1"/>
        </a:solidFill>
        <a:latin typeface="Lato Light"/>
        <a:ea typeface="+mn-ea"/>
        <a:cs typeface="+mn-cs"/>
      </a:defRPr>
    </a:lvl4pPr>
    <a:lvl5pPr marL="3656868" algn="l" defTabSz="914217" rtl="0" eaLnBrk="1" latinLnBrk="0" hangingPunct="1">
      <a:defRPr sz="2400" kern="1200">
        <a:solidFill>
          <a:schemeClr val="tx1"/>
        </a:solidFill>
        <a:latin typeface="Lato Light"/>
        <a:ea typeface="+mn-ea"/>
        <a:cs typeface="+mn-cs"/>
      </a:defRPr>
    </a:lvl5pPr>
    <a:lvl6pPr marL="4571086" algn="l" defTabSz="914217" rtl="0" eaLnBrk="1" latinLnBrk="0" hangingPunct="1">
      <a:defRPr sz="2400" kern="1200">
        <a:solidFill>
          <a:schemeClr val="tx1"/>
        </a:solidFill>
        <a:latin typeface="+mn-lt"/>
        <a:ea typeface="+mn-ea"/>
        <a:cs typeface="+mn-cs"/>
      </a:defRPr>
    </a:lvl6pPr>
    <a:lvl7pPr marL="5485303" algn="l" defTabSz="914217" rtl="0" eaLnBrk="1" latinLnBrk="0" hangingPunct="1">
      <a:defRPr sz="2400" kern="1200">
        <a:solidFill>
          <a:schemeClr val="tx1"/>
        </a:solidFill>
        <a:latin typeface="+mn-lt"/>
        <a:ea typeface="+mn-ea"/>
        <a:cs typeface="+mn-cs"/>
      </a:defRPr>
    </a:lvl7pPr>
    <a:lvl8pPr marL="6399520" algn="l" defTabSz="914217" rtl="0" eaLnBrk="1" latinLnBrk="0" hangingPunct="1">
      <a:defRPr sz="2400" kern="1200">
        <a:solidFill>
          <a:schemeClr val="tx1"/>
        </a:solidFill>
        <a:latin typeface="+mn-lt"/>
        <a:ea typeface="+mn-ea"/>
        <a:cs typeface="+mn-cs"/>
      </a:defRPr>
    </a:lvl8pPr>
    <a:lvl9pPr marL="7313737" algn="l" defTabSz="914217"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5C73934-D492-4443-9427-018DE5D6DDA5}" type="slidenum">
              <a:rPr lang="en-US" smtClean="0"/>
              <a:t>2</a:t>
            </a:fld>
            <a:endParaRPr lang="en-US" dirty="0"/>
          </a:p>
        </p:txBody>
      </p:sp>
    </p:spTree>
    <p:extLst>
      <p:ext uri="{BB962C8B-B14F-4D97-AF65-F5344CB8AC3E}">
        <p14:creationId xmlns:p14="http://schemas.microsoft.com/office/powerpoint/2010/main" val="3718370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2244726"/>
            <a:ext cx="18288000" cy="4775200"/>
          </a:xfrm>
        </p:spPr>
        <p:txBody>
          <a:bodyPr anchor="b"/>
          <a:lstStyle>
            <a:lvl1pPr algn="ctr">
              <a:defRPr sz="12000"/>
            </a:lvl1pPr>
          </a:lstStyle>
          <a:p>
            <a:r>
              <a:rPr lang="en-US"/>
              <a:t>Click to edit Master title style</a:t>
            </a:r>
            <a:endParaRPr lang="en-US" dirty="0"/>
          </a:p>
        </p:txBody>
      </p:sp>
      <p:sp>
        <p:nvSpPr>
          <p:cNvPr id="3" name="Subtitle 2"/>
          <p:cNvSpPr>
            <a:spLocks noGrp="1"/>
          </p:cNvSpPr>
          <p:nvPr>
            <p:ph type="subTitle" idx="1"/>
          </p:nvPr>
        </p:nvSpPr>
        <p:spPr>
          <a:xfrm>
            <a:off x="3048000" y="7204076"/>
            <a:ext cx="18288000" cy="3311524"/>
          </a:xfrm>
        </p:spPr>
        <p:txBody>
          <a:bodyPr/>
          <a:lstStyle>
            <a:lvl1pPr marL="0" indent="0" algn="ctr">
              <a:buNone/>
              <a:defRPr sz="4800"/>
            </a:lvl1pPr>
            <a:lvl2pPr marL="914400" indent="0" algn="ctr">
              <a:buNone/>
              <a:defRPr sz="4000"/>
            </a:lvl2pPr>
            <a:lvl3pPr marL="1828800" indent="0" algn="ctr">
              <a:buNone/>
              <a:defRPr sz="3600"/>
            </a:lvl3pPr>
            <a:lvl4pPr marL="2743200" indent="0" algn="ctr">
              <a:buNone/>
              <a:defRPr sz="3200"/>
            </a:lvl4pPr>
            <a:lvl5pPr marL="3657600" indent="0" algn="ctr">
              <a:buNone/>
              <a:defRPr sz="3200"/>
            </a:lvl5pPr>
            <a:lvl6pPr marL="4572000" indent="0" algn="ctr">
              <a:buNone/>
              <a:defRPr sz="3200"/>
            </a:lvl6pPr>
            <a:lvl7pPr marL="5486400" indent="0" algn="ctr">
              <a:buNone/>
              <a:defRPr sz="3200"/>
            </a:lvl7pPr>
            <a:lvl8pPr marL="6400800" indent="0" algn="ctr">
              <a:buNone/>
              <a:defRPr sz="3200"/>
            </a:lvl8pPr>
            <a:lvl9pPr marL="7315200" indent="0" algn="ctr">
              <a:buNone/>
              <a:defRPr sz="3200"/>
            </a:lvl9pPr>
          </a:lstStyle>
          <a:p>
            <a:r>
              <a:rPr lang="en-US"/>
              <a:t>Click to edit Master subtitle style</a:t>
            </a:r>
            <a:endParaRPr lang="en-US" dirty="0"/>
          </a:p>
        </p:txBody>
      </p:sp>
    </p:spTree>
    <p:extLst>
      <p:ext uri="{BB962C8B-B14F-4D97-AF65-F5344CB8AC3E}">
        <p14:creationId xmlns:p14="http://schemas.microsoft.com/office/powerpoint/2010/main" val="1035005212"/>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68744014"/>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63700" y="3419477"/>
            <a:ext cx="21031200" cy="5705474"/>
          </a:xfrm>
        </p:spPr>
        <p:txBody>
          <a:bodyPr anchor="b"/>
          <a:lstStyle>
            <a:lvl1pPr>
              <a:defRPr sz="12000"/>
            </a:lvl1pPr>
          </a:lstStyle>
          <a:p>
            <a:r>
              <a:rPr lang="en-US"/>
              <a:t>Click to edit Master title style</a:t>
            </a:r>
            <a:endParaRPr lang="en-US" dirty="0"/>
          </a:p>
        </p:txBody>
      </p:sp>
      <p:sp>
        <p:nvSpPr>
          <p:cNvPr id="3" name="Text Placeholder 2"/>
          <p:cNvSpPr>
            <a:spLocks noGrp="1"/>
          </p:cNvSpPr>
          <p:nvPr>
            <p:ph type="body" idx="1"/>
          </p:nvPr>
        </p:nvSpPr>
        <p:spPr>
          <a:xfrm>
            <a:off x="1663700" y="9178927"/>
            <a:ext cx="21031200" cy="3000374"/>
          </a:xfrm>
        </p:spPr>
        <p:txBody>
          <a:bodyPr/>
          <a:lstStyle>
            <a:lvl1pPr marL="0" indent="0">
              <a:buNone/>
              <a:defRPr sz="4800">
                <a:solidFill>
                  <a:schemeClr val="tx1">
                    <a:tint val="75000"/>
                  </a:schemeClr>
                </a:solidFill>
              </a:defRPr>
            </a:lvl1pPr>
            <a:lvl2pPr marL="914400" indent="0">
              <a:buNone/>
              <a:defRPr sz="4000">
                <a:solidFill>
                  <a:schemeClr val="tx1">
                    <a:tint val="75000"/>
                  </a:schemeClr>
                </a:solidFill>
              </a:defRPr>
            </a:lvl2pPr>
            <a:lvl3pPr marL="1828800" indent="0">
              <a:buNone/>
              <a:defRPr sz="3600">
                <a:solidFill>
                  <a:schemeClr val="tx1">
                    <a:tint val="75000"/>
                  </a:schemeClr>
                </a:solidFill>
              </a:defRPr>
            </a:lvl3pPr>
            <a:lvl4pPr marL="2743200" indent="0">
              <a:buNone/>
              <a:defRPr sz="3200">
                <a:solidFill>
                  <a:schemeClr val="tx1">
                    <a:tint val="75000"/>
                  </a:schemeClr>
                </a:solidFill>
              </a:defRPr>
            </a:lvl4pPr>
            <a:lvl5pPr marL="3657600" indent="0">
              <a:buNone/>
              <a:defRPr sz="3200">
                <a:solidFill>
                  <a:schemeClr val="tx1">
                    <a:tint val="75000"/>
                  </a:schemeClr>
                </a:solidFill>
              </a:defRPr>
            </a:lvl5pPr>
            <a:lvl6pPr marL="4572000" indent="0">
              <a:buNone/>
              <a:defRPr sz="3200">
                <a:solidFill>
                  <a:schemeClr val="tx1">
                    <a:tint val="75000"/>
                  </a:schemeClr>
                </a:solidFill>
              </a:defRPr>
            </a:lvl6pPr>
            <a:lvl7pPr marL="5486400" indent="0">
              <a:buNone/>
              <a:defRPr sz="3200">
                <a:solidFill>
                  <a:schemeClr val="tx1">
                    <a:tint val="75000"/>
                  </a:schemeClr>
                </a:solidFill>
              </a:defRPr>
            </a:lvl7pPr>
            <a:lvl8pPr marL="6400800" indent="0">
              <a:buNone/>
              <a:defRPr sz="3200">
                <a:solidFill>
                  <a:schemeClr val="tx1">
                    <a:tint val="75000"/>
                  </a:schemeClr>
                </a:solidFill>
              </a:defRPr>
            </a:lvl8pPr>
            <a:lvl9pPr marL="7315200" indent="0">
              <a:buNone/>
              <a:defRPr sz="32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464115062"/>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676400" y="3651250"/>
            <a:ext cx="10363200" cy="87026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2344400" y="3651250"/>
            <a:ext cx="10363200" cy="87026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004224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79576" y="730251"/>
            <a:ext cx="21031200" cy="265112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79577" y="3362326"/>
            <a:ext cx="10315574" cy="1647824"/>
          </a:xfrm>
        </p:spPr>
        <p:txBody>
          <a:bodyPr anchor="b"/>
          <a:lstStyle>
            <a:lvl1pPr marL="0" indent="0">
              <a:buNone/>
              <a:defRPr sz="4800" b="1"/>
            </a:lvl1pPr>
            <a:lvl2pPr marL="914400" indent="0">
              <a:buNone/>
              <a:defRPr sz="4000" b="1"/>
            </a:lvl2pPr>
            <a:lvl3pPr marL="1828800" indent="0">
              <a:buNone/>
              <a:defRPr sz="3600" b="1"/>
            </a:lvl3pPr>
            <a:lvl4pPr marL="2743200" indent="0">
              <a:buNone/>
              <a:defRPr sz="3200" b="1"/>
            </a:lvl4pPr>
            <a:lvl5pPr marL="3657600" indent="0">
              <a:buNone/>
              <a:defRPr sz="3200" b="1"/>
            </a:lvl5pPr>
            <a:lvl6pPr marL="4572000" indent="0">
              <a:buNone/>
              <a:defRPr sz="3200" b="1"/>
            </a:lvl6pPr>
            <a:lvl7pPr marL="5486400" indent="0">
              <a:buNone/>
              <a:defRPr sz="3200" b="1"/>
            </a:lvl7pPr>
            <a:lvl8pPr marL="6400800" indent="0">
              <a:buNone/>
              <a:defRPr sz="3200" b="1"/>
            </a:lvl8pPr>
            <a:lvl9pPr marL="7315200" indent="0">
              <a:buNone/>
              <a:defRPr sz="3200" b="1"/>
            </a:lvl9pPr>
          </a:lstStyle>
          <a:p>
            <a:pPr lvl="0"/>
            <a:r>
              <a:rPr lang="en-US"/>
              <a:t>Edit Master text styles</a:t>
            </a:r>
          </a:p>
        </p:txBody>
      </p:sp>
      <p:sp>
        <p:nvSpPr>
          <p:cNvPr id="4" name="Content Placeholder 3"/>
          <p:cNvSpPr>
            <a:spLocks noGrp="1"/>
          </p:cNvSpPr>
          <p:nvPr>
            <p:ph sz="half" idx="2"/>
          </p:nvPr>
        </p:nvSpPr>
        <p:spPr>
          <a:xfrm>
            <a:off x="1679577" y="5010150"/>
            <a:ext cx="10315574" cy="73691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2344400" y="3362326"/>
            <a:ext cx="10366376" cy="1647824"/>
          </a:xfrm>
        </p:spPr>
        <p:txBody>
          <a:bodyPr anchor="b"/>
          <a:lstStyle>
            <a:lvl1pPr marL="0" indent="0">
              <a:buNone/>
              <a:defRPr sz="4800" b="1"/>
            </a:lvl1pPr>
            <a:lvl2pPr marL="914400" indent="0">
              <a:buNone/>
              <a:defRPr sz="4000" b="1"/>
            </a:lvl2pPr>
            <a:lvl3pPr marL="1828800" indent="0">
              <a:buNone/>
              <a:defRPr sz="3600" b="1"/>
            </a:lvl3pPr>
            <a:lvl4pPr marL="2743200" indent="0">
              <a:buNone/>
              <a:defRPr sz="3200" b="1"/>
            </a:lvl4pPr>
            <a:lvl5pPr marL="3657600" indent="0">
              <a:buNone/>
              <a:defRPr sz="3200" b="1"/>
            </a:lvl5pPr>
            <a:lvl6pPr marL="4572000" indent="0">
              <a:buNone/>
              <a:defRPr sz="3200" b="1"/>
            </a:lvl6pPr>
            <a:lvl7pPr marL="5486400" indent="0">
              <a:buNone/>
              <a:defRPr sz="3200" b="1"/>
            </a:lvl7pPr>
            <a:lvl8pPr marL="6400800" indent="0">
              <a:buNone/>
              <a:defRPr sz="3200" b="1"/>
            </a:lvl8pPr>
            <a:lvl9pPr marL="7315200" indent="0">
              <a:buNone/>
              <a:defRPr sz="3200" b="1"/>
            </a:lvl9pPr>
          </a:lstStyle>
          <a:p>
            <a:pPr lvl="0"/>
            <a:r>
              <a:rPr lang="en-US"/>
              <a:t>Edit Master text styles</a:t>
            </a:r>
          </a:p>
        </p:txBody>
      </p:sp>
      <p:sp>
        <p:nvSpPr>
          <p:cNvPr id="6" name="Content Placeholder 5"/>
          <p:cNvSpPr>
            <a:spLocks noGrp="1"/>
          </p:cNvSpPr>
          <p:nvPr>
            <p:ph sz="quarter" idx="4"/>
          </p:nvPr>
        </p:nvSpPr>
        <p:spPr>
          <a:xfrm>
            <a:off x="12344400" y="5010150"/>
            <a:ext cx="10366376" cy="73691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41821365"/>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520909318"/>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7875292"/>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7" y="914400"/>
            <a:ext cx="7864474" cy="3200400"/>
          </a:xfrm>
        </p:spPr>
        <p:txBody>
          <a:bodyPr anchor="b"/>
          <a:lstStyle>
            <a:lvl1pPr>
              <a:defRPr sz="6400"/>
            </a:lvl1pPr>
          </a:lstStyle>
          <a:p>
            <a:r>
              <a:rPr lang="en-US"/>
              <a:t>Click to edit Master title style</a:t>
            </a:r>
            <a:endParaRPr lang="en-US" dirty="0"/>
          </a:p>
        </p:txBody>
      </p:sp>
      <p:sp>
        <p:nvSpPr>
          <p:cNvPr id="3" name="Content Placeholder 2"/>
          <p:cNvSpPr>
            <a:spLocks noGrp="1"/>
          </p:cNvSpPr>
          <p:nvPr>
            <p:ph idx="1"/>
          </p:nvPr>
        </p:nvSpPr>
        <p:spPr>
          <a:xfrm>
            <a:off x="10366376" y="1974851"/>
            <a:ext cx="12344400" cy="9747250"/>
          </a:xfrm>
        </p:spPr>
        <p:txBody>
          <a:bodyPr/>
          <a:lstStyle>
            <a:lvl1pPr>
              <a:defRPr sz="6400"/>
            </a:lvl1pPr>
            <a:lvl2pPr>
              <a:defRPr sz="5600"/>
            </a:lvl2pPr>
            <a:lvl3pPr>
              <a:defRPr sz="4800"/>
            </a:lvl3pPr>
            <a:lvl4pPr>
              <a:defRPr sz="4000"/>
            </a:lvl4pPr>
            <a:lvl5pPr>
              <a:defRPr sz="4000"/>
            </a:lvl5pPr>
            <a:lvl6pPr>
              <a:defRPr sz="4000"/>
            </a:lvl6pPr>
            <a:lvl7pPr>
              <a:defRPr sz="4000"/>
            </a:lvl7pPr>
            <a:lvl8pPr>
              <a:defRPr sz="4000"/>
            </a:lvl8pPr>
            <a:lvl9pPr>
              <a:defRPr sz="4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679577" y="4114800"/>
            <a:ext cx="7864474" cy="7623176"/>
          </a:xfrm>
        </p:spPr>
        <p:txBody>
          <a:bodyPr/>
          <a:lstStyle>
            <a:lvl1pPr marL="0" indent="0">
              <a:buNone/>
              <a:defRPr sz="3200"/>
            </a:lvl1pPr>
            <a:lvl2pPr marL="914400" indent="0">
              <a:buNone/>
              <a:defRPr sz="2800"/>
            </a:lvl2pPr>
            <a:lvl3pPr marL="1828800" indent="0">
              <a:buNone/>
              <a:defRPr sz="2400"/>
            </a:lvl3pPr>
            <a:lvl4pPr marL="2743200" indent="0">
              <a:buNone/>
              <a:defRPr sz="2000"/>
            </a:lvl4pPr>
            <a:lvl5pPr marL="3657600" indent="0">
              <a:buNone/>
              <a:defRPr sz="2000"/>
            </a:lvl5pPr>
            <a:lvl6pPr marL="4572000" indent="0">
              <a:buNone/>
              <a:defRPr sz="2000"/>
            </a:lvl6pPr>
            <a:lvl7pPr marL="5486400" indent="0">
              <a:buNone/>
              <a:defRPr sz="2000"/>
            </a:lvl7pPr>
            <a:lvl8pPr marL="6400800" indent="0">
              <a:buNone/>
              <a:defRPr sz="2000"/>
            </a:lvl8pPr>
            <a:lvl9pPr marL="7315200" indent="0">
              <a:buNone/>
              <a:defRPr sz="2000"/>
            </a:lvl9pPr>
          </a:lstStyle>
          <a:p>
            <a:pPr lvl="0"/>
            <a:r>
              <a:rPr lang="en-US"/>
              <a:t>Edit Master text styles</a:t>
            </a:r>
          </a:p>
        </p:txBody>
      </p:sp>
    </p:spTree>
    <p:extLst>
      <p:ext uri="{BB962C8B-B14F-4D97-AF65-F5344CB8AC3E}">
        <p14:creationId xmlns:p14="http://schemas.microsoft.com/office/powerpoint/2010/main" val="2091212297"/>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7" y="914400"/>
            <a:ext cx="7864474" cy="3200400"/>
          </a:xfrm>
        </p:spPr>
        <p:txBody>
          <a:bodyPr anchor="b"/>
          <a:lstStyle>
            <a:lvl1pPr>
              <a:defRPr sz="6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366376" y="1974851"/>
            <a:ext cx="12344400" cy="9747250"/>
          </a:xfrm>
        </p:spPr>
        <p:txBody>
          <a:bodyPr anchor="t"/>
          <a:lstStyle>
            <a:lvl1pPr marL="0" indent="0">
              <a:buNone/>
              <a:defRPr sz="6400"/>
            </a:lvl1pPr>
            <a:lvl2pPr marL="914400" indent="0">
              <a:buNone/>
              <a:defRPr sz="5600"/>
            </a:lvl2pPr>
            <a:lvl3pPr marL="1828800" indent="0">
              <a:buNone/>
              <a:defRPr sz="4800"/>
            </a:lvl3pPr>
            <a:lvl4pPr marL="2743200" indent="0">
              <a:buNone/>
              <a:defRPr sz="4000"/>
            </a:lvl4pPr>
            <a:lvl5pPr marL="3657600" indent="0">
              <a:buNone/>
              <a:defRPr sz="4000"/>
            </a:lvl5pPr>
            <a:lvl6pPr marL="4572000" indent="0">
              <a:buNone/>
              <a:defRPr sz="4000"/>
            </a:lvl6pPr>
            <a:lvl7pPr marL="5486400" indent="0">
              <a:buNone/>
              <a:defRPr sz="4000"/>
            </a:lvl7pPr>
            <a:lvl8pPr marL="6400800" indent="0">
              <a:buNone/>
              <a:defRPr sz="4000"/>
            </a:lvl8pPr>
            <a:lvl9pPr marL="7315200" indent="0">
              <a:buNone/>
              <a:defRPr sz="4000"/>
            </a:lvl9pPr>
          </a:lstStyle>
          <a:p>
            <a:r>
              <a:rPr lang="en-US" dirty="0"/>
              <a:t>Click icon to add picture</a:t>
            </a:r>
          </a:p>
        </p:txBody>
      </p:sp>
      <p:sp>
        <p:nvSpPr>
          <p:cNvPr id="4" name="Text Placeholder 3"/>
          <p:cNvSpPr>
            <a:spLocks noGrp="1"/>
          </p:cNvSpPr>
          <p:nvPr>
            <p:ph type="body" sz="half" idx="2"/>
          </p:nvPr>
        </p:nvSpPr>
        <p:spPr>
          <a:xfrm>
            <a:off x="1679577" y="4114800"/>
            <a:ext cx="7864474" cy="7623176"/>
          </a:xfrm>
        </p:spPr>
        <p:txBody>
          <a:bodyPr/>
          <a:lstStyle>
            <a:lvl1pPr marL="0" indent="0">
              <a:buNone/>
              <a:defRPr sz="3200"/>
            </a:lvl1pPr>
            <a:lvl2pPr marL="914400" indent="0">
              <a:buNone/>
              <a:defRPr sz="2800"/>
            </a:lvl2pPr>
            <a:lvl3pPr marL="1828800" indent="0">
              <a:buNone/>
              <a:defRPr sz="2400"/>
            </a:lvl3pPr>
            <a:lvl4pPr marL="2743200" indent="0">
              <a:buNone/>
              <a:defRPr sz="2000"/>
            </a:lvl4pPr>
            <a:lvl5pPr marL="3657600" indent="0">
              <a:buNone/>
              <a:defRPr sz="2000"/>
            </a:lvl5pPr>
            <a:lvl6pPr marL="4572000" indent="0">
              <a:buNone/>
              <a:defRPr sz="2000"/>
            </a:lvl6pPr>
            <a:lvl7pPr marL="5486400" indent="0">
              <a:buNone/>
              <a:defRPr sz="2000"/>
            </a:lvl7pPr>
            <a:lvl8pPr marL="6400800" indent="0">
              <a:buNone/>
              <a:defRPr sz="2000"/>
            </a:lvl8pPr>
            <a:lvl9pPr marL="7315200" indent="0">
              <a:buNone/>
              <a:defRPr sz="2000"/>
            </a:lvl9pPr>
          </a:lstStyle>
          <a:p>
            <a:pPr lvl="0"/>
            <a:r>
              <a:rPr lang="en-US"/>
              <a:t>Edit Master text styles</a:t>
            </a:r>
          </a:p>
        </p:txBody>
      </p:sp>
    </p:spTree>
    <p:extLst>
      <p:ext uri="{BB962C8B-B14F-4D97-AF65-F5344CB8AC3E}">
        <p14:creationId xmlns:p14="http://schemas.microsoft.com/office/powerpoint/2010/main" val="2778328695"/>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56456385"/>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449800" y="730250"/>
            <a:ext cx="5257800" cy="1162367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676400" y="730250"/>
            <a:ext cx="15468600" cy="1162367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83344654"/>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ffee Break">
    <p:spTree>
      <p:nvGrpSpPr>
        <p:cNvPr id="1" name=""/>
        <p:cNvGrpSpPr/>
        <p:nvPr/>
      </p:nvGrpSpPr>
      <p:grpSpPr>
        <a:xfrm>
          <a:off x="0" y="0"/>
          <a:ext cx="0" cy="0"/>
          <a:chOff x="0" y="0"/>
          <a:chExt cx="0" cy="0"/>
        </a:xfrm>
      </p:grpSpPr>
      <p:sp>
        <p:nvSpPr>
          <p:cNvPr id="9" name="Picture Placeholder 7"/>
          <p:cNvSpPr>
            <a:spLocks noGrp="1" noChangeAspect="1"/>
          </p:cNvSpPr>
          <p:nvPr>
            <p:ph type="pic" sz="quarter" idx="13"/>
          </p:nvPr>
        </p:nvSpPr>
        <p:spPr>
          <a:xfrm>
            <a:off x="0" y="0"/>
            <a:ext cx="24384000" cy="13716000"/>
          </a:xfrm>
        </p:spPr>
        <p:txBody>
          <a:bodyPr>
            <a:normAutofit/>
          </a:bodyPr>
          <a:lstStyle>
            <a:lvl1pPr marL="0" indent="0">
              <a:buNone/>
              <a:defRPr sz="3200">
                <a:solidFill>
                  <a:schemeClr val="bg2"/>
                </a:solidFill>
              </a:defRPr>
            </a:lvl1pPr>
          </a:lstStyle>
          <a:p>
            <a:endParaRPr lang="en-US" dirty="0"/>
          </a:p>
        </p:txBody>
      </p:sp>
    </p:spTree>
    <p:extLst>
      <p:ext uri="{BB962C8B-B14F-4D97-AF65-F5344CB8AC3E}">
        <p14:creationId xmlns:p14="http://schemas.microsoft.com/office/powerpoint/2010/main" val="2868546805"/>
      </p:ext>
    </p:extLst>
  </p:cSld>
  <p:clrMapOvr>
    <a:masterClrMapping/>
  </p:clrMapOvr>
  <mc:AlternateContent xmlns:mc="http://schemas.openxmlformats.org/markup-compatibility/2006" xmlns:p14="http://schemas.microsoft.com/office/powerpoint/2010/main">
    <mc:Choice Requires="p14">
      <p:transition spd="slow" p14:dur="1500" advClick="0" advTm="3000">
        <p14:reveal/>
      </p:transition>
    </mc:Choice>
    <mc:Fallback xmlns="">
      <p:transition xmlns:p14="http://schemas.microsoft.com/office/powerpoint/2010/main" spd="slow" advClick="0" advTm="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No Footer 2">
    <p:spTree>
      <p:nvGrpSpPr>
        <p:cNvPr id="1" name=""/>
        <p:cNvGrpSpPr/>
        <p:nvPr/>
      </p:nvGrpSpPr>
      <p:grpSpPr>
        <a:xfrm>
          <a:off x="0" y="0"/>
          <a:ext cx="0" cy="0"/>
          <a:chOff x="0" y="0"/>
          <a:chExt cx="0" cy="0"/>
        </a:xfrm>
      </p:grpSpPr>
    </p:spTree>
    <p:extLst>
      <p:ext uri="{BB962C8B-B14F-4D97-AF65-F5344CB8AC3E}">
        <p14:creationId xmlns:p14="http://schemas.microsoft.com/office/powerpoint/2010/main" val="5080271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7" name="Picture Placeholder 3"/>
          <p:cNvSpPr>
            <a:spLocks noGrp="1"/>
          </p:cNvSpPr>
          <p:nvPr>
            <p:ph type="pic" sz="quarter" idx="18"/>
          </p:nvPr>
        </p:nvSpPr>
        <p:spPr>
          <a:xfrm>
            <a:off x="0" y="2"/>
            <a:ext cx="24384000" cy="6858000"/>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4131297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Picture Placeholder 3"/>
          <p:cNvSpPr>
            <a:spLocks noGrp="1"/>
          </p:cNvSpPr>
          <p:nvPr>
            <p:ph type="pic" sz="quarter" idx="19"/>
          </p:nvPr>
        </p:nvSpPr>
        <p:spPr>
          <a:xfrm>
            <a:off x="6096003" y="2"/>
            <a:ext cx="6095998" cy="13124327"/>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30654859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Full">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80263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Right">
    <p:spTree>
      <p:nvGrpSpPr>
        <p:cNvPr id="1" name=""/>
        <p:cNvGrpSpPr/>
        <p:nvPr/>
      </p:nvGrpSpPr>
      <p:grpSpPr>
        <a:xfrm>
          <a:off x="0" y="0"/>
          <a:ext cx="0" cy="0"/>
          <a:chOff x="0" y="0"/>
          <a:chExt cx="0" cy="0"/>
        </a:xfrm>
      </p:grpSpPr>
      <p:sp>
        <p:nvSpPr>
          <p:cNvPr id="4" name="Oval 3"/>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sp>
        <p:nvSpPr>
          <p:cNvPr id="5" name="TextBox 4"/>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26663443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eft">
    <p:spTree>
      <p:nvGrpSpPr>
        <p:cNvPr id="1" name=""/>
        <p:cNvGrpSpPr/>
        <p:nvPr/>
      </p:nvGrpSpPr>
      <p:grpSpPr>
        <a:xfrm>
          <a:off x="0" y="0"/>
          <a:ext cx="0" cy="0"/>
          <a:chOff x="0" y="0"/>
          <a:chExt cx="0" cy="0"/>
        </a:xfrm>
      </p:grpSpPr>
      <p:grpSp>
        <p:nvGrpSpPr>
          <p:cNvPr id="6" name="Group 4"/>
          <p:cNvGrpSpPr>
            <a:grpSpLocks noChangeAspect="1"/>
          </p:cNvGrpSpPr>
          <p:nvPr userDrawn="1"/>
        </p:nvGrpSpPr>
        <p:grpSpPr bwMode="auto">
          <a:xfrm>
            <a:off x="1053893" y="12778097"/>
            <a:ext cx="2080950" cy="570978"/>
            <a:chOff x="297" y="1187"/>
            <a:chExt cx="7085" cy="1944"/>
          </a:xfrm>
        </p:grpSpPr>
        <p:sp>
          <p:nvSpPr>
            <p:cNvPr id="7" name="Freeform 6"/>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8"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9"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0"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1"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2"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3"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4"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5"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6"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Tree>
    <p:extLst>
      <p:ext uri="{BB962C8B-B14F-4D97-AF65-F5344CB8AC3E}">
        <p14:creationId xmlns:p14="http://schemas.microsoft.com/office/powerpoint/2010/main" val="11823341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Picture Placeholder 3"/>
          <p:cNvSpPr>
            <a:spLocks noGrp="1"/>
          </p:cNvSpPr>
          <p:nvPr>
            <p:ph type="pic" sz="quarter" idx="18"/>
          </p:nvPr>
        </p:nvSpPr>
        <p:spPr>
          <a:xfrm>
            <a:off x="1455420" y="3594170"/>
            <a:ext cx="21473160" cy="5666500"/>
          </a:xfrm>
        </p:spPr>
        <p:txBody>
          <a:bodyPr>
            <a:normAutofit/>
          </a:bodyPr>
          <a:lstStyle>
            <a:lvl1pPr>
              <a:defRPr sz="3200">
                <a:solidFill>
                  <a:schemeClr val="accent2"/>
                </a:solidFill>
              </a:defRPr>
            </a:lvl1pPr>
          </a:lstStyle>
          <a:p>
            <a:endParaRPr lang="id-ID"/>
          </a:p>
        </p:txBody>
      </p:sp>
      <p:sp>
        <p:nvSpPr>
          <p:cNvPr id="8" name="Oval 7"/>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9" name="Group 4"/>
          <p:cNvGrpSpPr>
            <a:grpSpLocks noChangeAspect="1"/>
          </p:cNvGrpSpPr>
          <p:nvPr userDrawn="1"/>
        </p:nvGrpSpPr>
        <p:grpSpPr bwMode="auto">
          <a:xfrm>
            <a:off x="1053893" y="12778097"/>
            <a:ext cx="2080950" cy="570978"/>
            <a:chOff x="297" y="1187"/>
            <a:chExt cx="7085" cy="1944"/>
          </a:xfrm>
        </p:grpSpPr>
        <p:sp>
          <p:nvSpPr>
            <p:cNvPr id="10" name="Freeform 9"/>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1"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2"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3"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4"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5"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6"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1"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2"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3"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24" name="TextBox 23"/>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14510942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7" name="Picture Placeholder 3"/>
          <p:cNvSpPr>
            <a:spLocks noGrp="1"/>
          </p:cNvSpPr>
          <p:nvPr>
            <p:ph type="pic" sz="quarter" idx="18"/>
          </p:nvPr>
        </p:nvSpPr>
        <p:spPr>
          <a:xfrm>
            <a:off x="0" y="2"/>
            <a:ext cx="24384000" cy="6858000"/>
          </a:xfrm>
        </p:spPr>
        <p:txBody>
          <a:bodyPr>
            <a:normAutofit/>
          </a:bodyPr>
          <a:lstStyle>
            <a:lvl1pPr>
              <a:defRPr sz="3200">
                <a:solidFill>
                  <a:schemeClr val="accent2"/>
                </a:solidFill>
              </a:defRPr>
            </a:lvl1pPr>
          </a:lstStyle>
          <a:p>
            <a:endParaRPr lang="id-ID"/>
          </a:p>
        </p:txBody>
      </p:sp>
      <p:sp>
        <p:nvSpPr>
          <p:cNvPr id="8" name="Oval 7"/>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9" name="Group 4"/>
          <p:cNvGrpSpPr>
            <a:grpSpLocks noChangeAspect="1"/>
          </p:cNvGrpSpPr>
          <p:nvPr userDrawn="1"/>
        </p:nvGrpSpPr>
        <p:grpSpPr bwMode="auto">
          <a:xfrm>
            <a:off x="1053893" y="12778097"/>
            <a:ext cx="2080950" cy="570978"/>
            <a:chOff x="297" y="1187"/>
            <a:chExt cx="7085" cy="1944"/>
          </a:xfrm>
        </p:grpSpPr>
        <p:sp>
          <p:nvSpPr>
            <p:cNvPr id="10" name="Freeform 9"/>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1"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2"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3"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4"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5"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6"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1"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2"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3"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24" name="TextBox 23"/>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29861131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8" name="Picture Placeholder 3"/>
          <p:cNvSpPr>
            <a:spLocks noGrp="1"/>
          </p:cNvSpPr>
          <p:nvPr>
            <p:ph type="pic" sz="quarter" idx="19"/>
          </p:nvPr>
        </p:nvSpPr>
        <p:spPr>
          <a:xfrm>
            <a:off x="1678923" y="4252340"/>
            <a:ext cx="4500414" cy="6903076"/>
          </a:xfrm>
        </p:spPr>
        <p:txBody>
          <a:bodyPr>
            <a:normAutofit/>
          </a:bodyPr>
          <a:lstStyle>
            <a:lvl1pPr>
              <a:defRPr sz="3200">
                <a:solidFill>
                  <a:schemeClr val="accent2"/>
                </a:solidFill>
              </a:defRPr>
            </a:lvl1pPr>
          </a:lstStyle>
          <a:p>
            <a:endParaRPr lang="id-ID"/>
          </a:p>
        </p:txBody>
      </p:sp>
      <p:sp>
        <p:nvSpPr>
          <p:cNvPr id="9" name="Picture Placeholder 3"/>
          <p:cNvSpPr>
            <a:spLocks noGrp="1"/>
          </p:cNvSpPr>
          <p:nvPr>
            <p:ph type="pic" sz="quarter" idx="20"/>
          </p:nvPr>
        </p:nvSpPr>
        <p:spPr>
          <a:xfrm>
            <a:off x="12194523" y="4252340"/>
            <a:ext cx="4500414" cy="6903076"/>
          </a:xfrm>
        </p:spPr>
        <p:txBody>
          <a:bodyPr>
            <a:normAutofit/>
          </a:bodyPr>
          <a:lstStyle>
            <a:lvl1pPr>
              <a:defRPr sz="3200">
                <a:solidFill>
                  <a:schemeClr val="accent2"/>
                </a:solidFill>
              </a:defRPr>
            </a:lvl1pPr>
          </a:lstStyle>
          <a:p>
            <a:endParaRPr lang="id-ID"/>
          </a:p>
        </p:txBody>
      </p:sp>
      <p:sp>
        <p:nvSpPr>
          <p:cNvPr id="10" name="Oval 9"/>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11" name="Group 4"/>
          <p:cNvGrpSpPr>
            <a:grpSpLocks noChangeAspect="1"/>
          </p:cNvGrpSpPr>
          <p:nvPr userDrawn="1"/>
        </p:nvGrpSpPr>
        <p:grpSpPr bwMode="auto">
          <a:xfrm>
            <a:off x="1053893" y="12778097"/>
            <a:ext cx="2080950" cy="570978"/>
            <a:chOff x="297" y="1187"/>
            <a:chExt cx="7085" cy="1944"/>
          </a:xfrm>
        </p:grpSpPr>
        <p:sp>
          <p:nvSpPr>
            <p:cNvPr id="12" name="Freeform 11"/>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3"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4"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5"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6"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1"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2"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3"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4"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5"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26" name="TextBox 25"/>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21837743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10" name="Picture Placeholder 3"/>
          <p:cNvSpPr>
            <a:spLocks noGrp="1"/>
          </p:cNvSpPr>
          <p:nvPr>
            <p:ph type="pic" sz="quarter" idx="18"/>
          </p:nvPr>
        </p:nvSpPr>
        <p:spPr>
          <a:xfrm>
            <a:off x="1714795" y="3698163"/>
            <a:ext cx="4444990" cy="4462658"/>
          </a:xfrm>
        </p:spPr>
        <p:txBody>
          <a:bodyPr>
            <a:normAutofit/>
          </a:bodyPr>
          <a:lstStyle>
            <a:lvl1pPr>
              <a:defRPr sz="3200">
                <a:solidFill>
                  <a:schemeClr val="accent2"/>
                </a:solidFill>
              </a:defRPr>
            </a:lvl1pPr>
          </a:lstStyle>
          <a:p>
            <a:endParaRPr lang="id-ID"/>
          </a:p>
        </p:txBody>
      </p:sp>
      <p:sp>
        <p:nvSpPr>
          <p:cNvPr id="11" name="Picture Placeholder 3"/>
          <p:cNvSpPr>
            <a:spLocks noGrp="1"/>
          </p:cNvSpPr>
          <p:nvPr>
            <p:ph type="pic" sz="quarter" idx="19"/>
          </p:nvPr>
        </p:nvSpPr>
        <p:spPr>
          <a:xfrm>
            <a:off x="7220153" y="3698163"/>
            <a:ext cx="4444990" cy="4462658"/>
          </a:xfrm>
        </p:spPr>
        <p:txBody>
          <a:bodyPr>
            <a:normAutofit/>
          </a:bodyPr>
          <a:lstStyle>
            <a:lvl1pPr>
              <a:defRPr sz="3200">
                <a:solidFill>
                  <a:schemeClr val="accent2"/>
                </a:solidFill>
              </a:defRPr>
            </a:lvl1pPr>
          </a:lstStyle>
          <a:p>
            <a:endParaRPr lang="id-ID"/>
          </a:p>
        </p:txBody>
      </p:sp>
      <p:sp>
        <p:nvSpPr>
          <p:cNvPr id="12" name="Picture Placeholder 3"/>
          <p:cNvSpPr>
            <a:spLocks noGrp="1"/>
          </p:cNvSpPr>
          <p:nvPr>
            <p:ph type="pic" sz="quarter" idx="20"/>
          </p:nvPr>
        </p:nvSpPr>
        <p:spPr>
          <a:xfrm>
            <a:off x="18224221" y="3698163"/>
            <a:ext cx="4444990" cy="4462658"/>
          </a:xfrm>
        </p:spPr>
        <p:txBody>
          <a:bodyPr>
            <a:normAutofit/>
          </a:bodyPr>
          <a:lstStyle>
            <a:lvl1pPr>
              <a:defRPr sz="3200">
                <a:solidFill>
                  <a:schemeClr val="accent2"/>
                </a:solidFill>
              </a:defRPr>
            </a:lvl1pPr>
          </a:lstStyle>
          <a:p>
            <a:endParaRPr lang="id-ID"/>
          </a:p>
        </p:txBody>
      </p:sp>
      <p:sp>
        <p:nvSpPr>
          <p:cNvPr id="13" name="Picture Placeholder 3"/>
          <p:cNvSpPr>
            <a:spLocks noGrp="1"/>
          </p:cNvSpPr>
          <p:nvPr>
            <p:ph type="pic" sz="quarter" idx="21"/>
          </p:nvPr>
        </p:nvSpPr>
        <p:spPr>
          <a:xfrm>
            <a:off x="12725511" y="3698163"/>
            <a:ext cx="4444990" cy="4462658"/>
          </a:xfrm>
        </p:spPr>
        <p:txBody>
          <a:bodyPr>
            <a:normAutofit/>
          </a:bodyPr>
          <a:lstStyle>
            <a:lvl1pPr>
              <a:defRPr sz="3200">
                <a:solidFill>
                  <a:schemeClr val="accent2"/>
                </a:solidFill>
              </a:defRPr>
            </a:lvl1pPr>
          </a:lstStyle>
          <a:p>
            <a:endParaRPr lang="id-ID"/>
          </a:p>
        </p:txBody>
      </p:sp>
      <p:sp>
        <p:nvSpPr>
          <p:cNvPr id="14" name="Oval 13"/>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15" name="Group 4"/>
          <p:cNvGrpSpPr>
            <a:grpSpLocks noChangeAspect="1"/>
          </p:cNvGrpSpPr>
          <p:nvPr userDrawn="1"/>
        </p:nvGrpSpPr>
        <p:grpSpPr bwMode="auto">
          <a:xfrm>
            <a:off x="1053893" y="12778097"/>
            <a:ext cx="2080950" cy="570978"/>
            <a:chOff x="297" y="1187"/>
            <a:chExt cx="7085" cy="1944"/>
          </a:xfrm>
        </p:grpSpPr>
        <p:sp>
          <p:nvSpPr>
            <p:cNvPr id="16" name="Freeform 15"/>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1"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2"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3"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4"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5"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6"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7"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8"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9"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30" name="TextBox 29"/>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39065529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7" name="Picture Placeholder 3"/>
          <p:cNvSpPr>
            <a:spLocks noGrp="1"/>
          </p:cNvSpPr>
          <p:nvPr>
            <p:ph type="pic" sz="quarter" idx="18"/>
          </p:nvPr>
        </p:nvSpPr>
        <p:spPr>
          <a:xfrm>
            <a:off x="1678959" y="3555882"/>
            <a:ext cx="14836218" cy="8289752"/>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42232148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6" name="Oval 5"/>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7" name="Group 4"/>
          <p:cNvGrpSpPr>
            <a:grpSpLocks noChangeAspect="1"/>
          </p:cNvGrpSpPr>
          <p:nvPr userDrawn="1"/>
        </p:nvGrpSpPr>
        <p:grpSpPr bwMode="auto">
          <a:xfrm>
            <a:off x="1053893" y="12778097"/>
            <a:ext cx="2080950" cy="570978"/>
            <a:chOff x="297" y="1187"/>
            <a:chExt cx="7085" cy="1944"/>
          </a:xfrm>
        </p:grpSpPr>
        <p:sp>
          <p:nvSpPr>
            <p:cNvPr id="8" name="Freeform 7"/>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9"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0"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1"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2"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3"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4"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5"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6"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1"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22" name="TextBox 21"/>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
        <p:nvSpPr>
          <p:cNvPr id="24" name="Picture Placeholder 3"/>
          <p:cNvSpPr>
            <a:spLocks noGrp="1"/>
          </p:cNvSpPr>
          <p:nvPr>
            <p:ph type="pic" sz="quarter" idx="18"/>
          </p:nvPr>
        </p:nvSpPr>
        <p:spPr>
          <a:xfrm>
            <a:off x="2373855" y="3361762"/>
            <a:ext cx="10514062" cy="8904020"/>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6772794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31" name="Picture Placeholder 3"/>
          <p:cNvSpPr>
            <a:spLocks noGrp="1"/>
          </p:cNvSpPr>
          <p:nvPr>
            <p:ph type="pic" sz="quarter" idx="18"/>
          </p:nvPr>
        </p:nvSpPr>
        <p:spPr>
          <a:xfrm>
            <a:off x="2754190" y="3896964"/>
            <a:ext cx="6291072" cy="4041648"/>
          </a:xfrm>
        </p:spPr>
        <p:txBody>
          <a:bodyPr>
            <a:normAutofit/>
          </a:bodyPr>
          <a:lstStyle>
            <a:lvl1pPr>
              <a:defRPr sz="3200">
                <a:solidFill>
                  <a:schemeClr val="accent2"/>
                </a:solidFill>
              </a:defRPr>
            </a:lvl1pPr>
          </a:lstStyle>
          <a:p>
            <a:endParaRPr lang="id-ID"/>
          </a:p>
        </p:txBody>
      </p:sp>
      <p:sp>
        <p:nvSpPr>
          <p:cNvPr id="32" name="Picture Placeholder 3"/>
          <p:cNvSpPr>
            <a:spLocks noGrp="1"/>
          </p:cNvSpPr>
          <p:nvPr>
            <p:ph type="pic" sz="quarter" idx="19"/>
          </p:nvPr>
        </p:nvSpPr>
        <p:spPr>
          <a:xfrm>
            <a:off x="9143238" y="3896964"/>
            <a:ext cx="6291072" cy="4041648"/>
          </a:xfrm>
        </p:spPr>
        <p:txBody>
          <a:bodyPr>
            <a:normAutofit/>
          </a:bodyPr>
          <a:lstStyle>
            <a:lvl1pPr>
              <a:defRPr sz="3200">
                <a:solidFill>
                  <a:schemeClr val="accent2"/>
                </a:solidFill>
              </a:defRPr>
            </a:lvl1pPr>
          </a:lstStyle>
          <a:p>
            <a:endParaRPr lang="id-ID"/>
          </a:p>
        </p:txBody>
      </p:sp>
      <p:sp>
        <p:nvSpPr>
          <p:cNvPr id="33" name="Picture Placeholder 3"/>
          <p:cNvSpPr>
            <a:spLocks noGrp="1"/>
          </p:cNvSpPr>
          <p:nvPr>
            <p:ph type="pic" sz="quarter" idx="20"/>
          </p:nvPr>
        </p:nvSpPr>
        <p:spPr>
          <a:xfrm>
            <a:off x="15532288" y="3896964"/>
            <a:ext cx="6291072" cy="4041648"/>
          </a:xfrm>
        </p:spPr>
        <p:txBody>
          <a:bodyPr>
            <a:normAutofit/>
          </a:bodyPr>
          <a:lstStyle>
            <a:lvl1pPr>
              <a:defRPr sz="3200">
                <a:solidFill>
                  <a:schemeClr val="accent2"/>
                </a:solidFill>
              </a:defRPr>
            </a:lvl1pPr>
          </a:lstStyle>
          <a:p>
            <a:endParaRPr lang="id-ID"/>
          </a:p>
        </p:txBody>
      </p:sp>
      <p:sp>
        <p:nvSpPr>
          <p:cNvPr id="34" name="Picture Placeholder 3"/>
          <p:cNvSpPr>
            <a:spLocks noGrp="1"/>
          </p:cNvSpPr>
          <p:nvPr>
            <p:ph type="pic" sz="quarter" idx="21"/>
          </p:nvPr>
        </p:nvSpPr>
        <p:spPr>
          <a:xfrm>
            <a:off x="2754190" y="8030022"/>
            <a:ext cx="6291072" cy="4041648"/>
          </a:xfrm>
        </p:spPr>
        <p:txBody>
          <a:bodyPr>
            <a:normAutofit/>
          </a:bodyPr>
          <a:lstStyle>
            <a:lvl1pPr>
              <a:defRPr sz="3200">
                <a:solidFill>
                  <a:schemeClr val="accent2"/>
                </a:solidFill>
              </a:defRPr>
            </a:lvl1pPr>
          </a:lstStyle>
          <a:p>
            <a:endParaRPr lang="id-ID"/>
          </a:p>
        </p:txBody>
      </p:sp>
      <p:sp>
        <p:nvSpPr>
          <p:cNvPr id="35" name="Picture Placeholder 3"/>
          <p:cNvSpPr>
            <a:spLocks noGrp="1"/>
          </p:cNvSpPr>
          <p:nvPr>
            <p:ph type="pic" sz="quarter" idx="22"/>
          </p:nvPr>
        </p:nvSpPr>
        <p:spPr>
          <a:xfrm>
            <a:off x="9143238" y="8030022"/>
            <a:ext cx="6291072" cy="4041648"/>
          </a:xfrm>
        </p:spPr>
        <p:txBody>
          <a:bodyPr>
            <a:normAutofit/>
          </a:bodyPr>
          <a:lstStyle>
            <a:lvl1pPr>
              <a:defRPr sz="3200">
                <a:solidFill>
                  <a:schemeClr val="accent2"/>
                </a:solidFill>
              </a:defRPr>
            </a:lvl1pPr>
          </a:lstStyle>
          <a:p>
            <a:endParaRPr lang="id-ID"/>
          </a:p>
        </p:txBody>
      </p:sp>
      <p:sp>
        <p:nvSpPr>
          <p:cNvPr id="36" name="Picture Placeholder 3"/>
          <p:cNvSpPr>
            <a:spLocks noGrp="1"/>
          </p:cNvSpPr>
          <p:nvPr>
            <p:ph type="pic" sz="quarter" idx="23"/>
          </p:nvPr>
        </p:nvSpPr>
        <p:spPr>
          <a:xfrm>
            <a:off x="15532288" y="8030022"/>
            <a:ext cx="6291072" cy="4041648"/>
          </a:xfrm>
        </p:spPr>
        <p:txBody>
          <a:bodyPr>
            <a:normAutofit/>
          </a:bodyPr>
          <a:lstStyle>
            <a:lvl1pPr>
              <a:defRPr sz="3200">
                <a:solidFill>
                  <a:schemeClr val="accent2"/>
                </a:solidFill>
              </a:defRPr>
            </a:lvl1pPr>
          </a:lstStyle>
          <a:p>
            <a:endParaRPr lang="id-ID"/>
          </a:p>
        </p:txBody>
      </p:sp>
      <p:sp>
        <p:nvSpPr>
          <p:cNvPr id="37" name="Oval 36"/>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38" name="Group 4"/>
          <p:cNvGrpSpPr>
            <a:grpSpLocks noChangeAspect="1"/>
          </p:cNvGrpSpPr>
          <p:nvPr userDrawn="1"/>
        </p:nvGrpSpPr>
        <p:grpSpPr bwMode="auto">
          <a:xfrm>
            <a:off x="1053893" y="12778097"/>
            <a:ext cx="2080950" cy="570978"/>
            <a:chOff x="297" y="1187"/>
            <a:chExt cx="7085" cy="1944"/>
          </a:xfrm>
        </p:grpSpPr>
        <p:sp>
          <p:nvSpPr>
            <p:cNvPr id="39" name="Freeform 38"/>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0"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1"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2"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3"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4"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5"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6"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7"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8"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9"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50"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51"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52"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53" name="TextBox 52"/>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24177395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lank_White">
    <p:spTree>
      <p:nvGrpSpPr>
        <p:cNvPr id="1" name=""/>
        <p:cNvGrpSpPr/>
        <p:nvPr/>
      </p:nvGrpSpPr>
      <p:grpSpPr>
        <a:xfrm>
          <a:off x="0" y="0"/>
          <a:ext cx="0" cy="0"/>
          <a:chOff x="0" y="0"/>
          <a:chExt cx="0" cy="0"/>
        </a:xfrm>
      </p:grpSpPr>
      <p:sp>
        <p:nvSpPr>
          <p:cNvPr id="7" name="Picture Placeholder 3"/>
          <p:cNvSpPr>
            <a:spLocks noGrp="1"/>
          </p:cNvSpPr>
          <p:nvPr userDrawn="1">
            <p:ph type="pic" sz="quarter" idx="18"/>
          </p:nvPr>
        </p:nvSpPr>
        <p:spPr>
          <a:xfrm>
            <a:off x="1608408" y="1655064"/>
            <a:ext cx="5120640" cy="10405872"/>
          </a:xfrm>
        </p:spPr>
        <p:txBody>
          <a:bodyPr>
            <a:normAutofit/>
          </a:bodyPr>
          <a:lstStyle>
            <a:lvl1pPr>
              <a:defRPr sz="3200">
                <a:solidFill>
                  <a:schemeClr val="accent2"/>
                </a:solidFill>
              </a:defRPr>
            </a:lvl1pPr>
          </a:lstStyle>
          <a:p>
            <a:endParaRPr lang="id-ID"/>
          </a:p>
        </p:txBody>
      </p:sp>
      <p:sp>
        <p:nvSpPr>
          <p:cNvPr id="8" name="Picture Placeholder 3"/>
          <p:cNvSpPr>
            <a:spLocks noGrp="1"/>
          </p:cNvSpPr>
          <p:nvPr>
            <p:ph type="pic" sz="quarter" idx="19"/>
          </p:nvPr>
        </p:nvSpPr>
        <p:spPr>
          <a:xfrm>
            <a:off x="6966062" y="1655064"/>
            <a:ext cx="5120640" cy="10405872"/>
          </a:xfrm>
        </p:spPr>
        <p:txBody>
          <a:bodyPr>
            <a:normAutofit/>
          </a:bodyPr>
          <a:lstStyle>
            <a:lvl1pPr>
              <a:defRPr sz="3200">
                <a:solidFill>
                  <a:schemeClr val="accent2"/>
                </a:solidFill>
              </a:defRPr>
            </a:lvl1pPr>
          </a:lstStyle>
          <a:p>
            <a:endParaRPr lang="id-ID"/>
          </a:p>
        </p:txBody>
      </p:sp>
      <p:sp>
        <p:nvSpPr>
          <p:cNvPr id="9" name="Picture Placeholder 3"/>
          <p:cNvSpPr>
            <a:spLocks noGrp="1"/>
          </p:cNvSpPr>
          <p:nvPr>
            <p:ph type="pic" sz="quarter" idx="20"/>
          </p:nvPr>
        </p:nvSpPr>
        <p:spPr>
          <a:xfrm>
            <a:off x="12313714" y="1655064"/>
            <a:ext cx="5120640" cy="10405872"/>
          </a:xfrm>
        </p:spPr>
        <p:txBody>
          <a:bodyPr>
            <a:normAutofit/>
          </a:bodyPr>
          <a:lstStyle>
            <a:lvl1pPr>
              <a:defRPr sz="3200">
                <a:solidFill>
                  <a:schemeClr val="accent2"/>
                </a:solidFill>
              </a:defRPr>
            </a:lvl1pPr>
          </a:lstStyle>
          <a:p>
            <a:endParaRPr lang="id-ID"/>
          </a:p>
        </p:txBody>
      </p:sp>
      <p:sp>
        <p:nvSpPr>
          <p:cNvPr id="10" name="Picture Placeholder 3"/>
          <p:cNvSpPr>
            <a:spLocks noGrp="1"/>
          </p:cNvSpPr>
          <p:nvPr>
            <p:ph type="pic" sz="quarter" idx="21"/>
          </p:nvPr>
        </p:nvSpPr>
        <p:spPr>
          <a:xfrm>
            <a:off x="17671368" y="1655064"/>
            <a:ext cx="5120640" cy="10405872"/>
          </a:xfrm>
        </p:spPr>
        <p:txBody>
          <a:bodyPr>
            <a:normAutofit/>
          </a:bodyPr>
          <a:lstStyle>
            <a:lvl1pPr>
              <a:defRPr sz="3200">
                <a:solidFill>
                  <a:schemeClr val="accent2"/>
                </a:solidFill>
              </a:defRPr>
            </a:lvl1pPr>
          </a:lstStyle>
          <a:p>
            <a:endParaRPr lang="id-ID"/>
          </a:p>
        </p:txBody>
      </p:sp>
      <p:sp>
        <p:nvSpPr>
          <p:cNvPr id="11" name="Oval 10"/>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12" name="Group 4"/>
          <p:cNvGrpSpPr>
            <a:grpSpLocks noChangeAspect="1"/>
          </p:cNvGrpSpPr>
          <p:nvPr userDrawn="1"/>
        </p:nvGrpSpPr>
        <p:grpSpPr bwMode="auto">
          <a:xfrm>
            <a:off x="1053893" y="12778097"/>
            <a:ext cx="2080950" cy="570978"/>
            <a:chOff x="297" y="1187"/>
            <a:chExt cx="7085" cy="1944"/>
          </a:xfrm>
        </p:grpSpPr>
        <p:sp>
          <p:nvSpPr>
            <p:cNvPr id="13" name="Freeform 12"/>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4"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5"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6"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1"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2"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3"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4"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5"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6"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27" name="TextBox 26"/>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6674612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Left">
    <p:spTree>
      <p:nvGrpSpPr>
        <p:cNvPr id="1" name=""/>
        <p:cNvGrpSpPr/>
        <p:nvPr/>
      </p:nvGrpSpPr>
      <p:grpSpPr>
        <a:xfrm>
          <a:off x="0" y="0"/>
          <a:ext cx="0" cy="0"/>
          <a:chOff x="0" y="0"/>
          <a:chExt cx="0" cy="0"/>
        </a:xfrm>
      </p:grpSpPr>
      <p:sp>
        <p:nvSpPr>
          <p:cNvPr id="21" name="Picture Placeholder 3"/>
          <p:cNvSpPr>
            <a:spLocks noGrp="1"/>
          </p:cNvSpPr>
          <p:nvPr>
            <p:ph type="pic" sz="quarter" idx="18"/>
          </p:nvPr>
        </p:nvSpPr>
        <p:spPr>
          <a:xfrm>
            <a:off x="7921948" y="4170462"/>
            <a:ext cx="3801016" cy="3801016"/>
          </a:xfrm>
          <a:prstGeom prst="ellipse">
            <a:avLst/>
          </a:prstGeom>
        </p:spPr>
        <p:txBody>
          <a:bodyPr>
            <a:normAutofit/>
          </a:bodyPr>
          <a:lstStyle>
            <a:lvl1pPr>
              <a:defRPr sz="3200">
                <a:solidFill>
                  <a:schemeClr val="accent2"/>
                </a:solidFill>
              </a:defRPr>
            </a:lvl1pPr>
          </a:lstStyle>
          <a:p>
            <a:endParaRPr lang="id-ID"/>
          </a:p>
        </p:txBody>
      </p:sp>
      <p:sp>
        <p:nvSpPr>
          <p:cNvPr id="22" name="Picture Placeholder 3"/>
          <p:cNvSpPr>
            <a:spLocks noGrp="1"/>
          </p:cNvSpPr>
          <p:nvPr>
            <p:ph type="pic" sz="quarter" idx="19"/>
          </p:nvPr>
        </p:nvSpPr>
        <p:spPr>
          <a:xfrm>
            <a:off x="12660202" y="4170462"/>
            <a:ext cx="3801016" cy="3801016"/>
          </a:xfrm>
          <a:prstGeom prst="ellipse">
            <a:avLst/>
          </a:prstGeom>
        </p:spPr>
        <p:txBody>
          <a:bodyPr>
            <a:normAutofit/>
          </a:bodyPr>
          <a:lstStyle>
            <a:lvl1pPr>
              <a:defRPr sz="3200">
                <a:solidFill>
                  <a:schemeClr val="accent2"/>
                </a:solidFill>
              </a:defRPr>
            </a:lvl1pPr>
          </a:lstStyle>
          <a:p>
            <a:endParaRPr lang="id-ID"/>
          </a:p>
        </p:txBody>
      </p:sp>
      <p:sp>
        <p:nvSpPr>
          <p:cNvPr id="23" name="Picture Placeholder 3"/>
          <p:cNvSpPr>
            <a:spLocks noGrp="1"/>
          </p:cNvSpPr>
          <p:nvPr>
            <p:ph type="pic" sz="quarter" idx="20"/>
          </p:nvPr>
        </p:nvSpPr>
        <p:spPr>
          <a:xfrm>
            <a:off x="17398458" y="4170462"/>
            <a:ext cx="3801016" cy="3801016"/>
          </a:xfrm>
          <a:prstGeom prst="ellipse">
            <a:avLst/>
          </a:prstGeom>
        </p:spPr>
        <p:txBody>
          <a:bodyPr>
            <a:normAutofit/>
          </a:bodyPr>
          <a:lstStyle>
            <a:lvl1pPr>
              <a:defRPr sz="3200">
                <a:solidFill>
                  <a:schemeClr val="accent2"/>
                </a:solidFill>
              </a:defRPr>
            </a:lvl1pPr>
          </a:lstStyle>
          <a:p>
            <a:endParaRPr lang="id-ID"/>
          </a:p>
        </p:txBody>
      </p:sp>
      <p:sp>
        <p:nvSpPr>
          <p:cNvPr id="24" name="Picture Placeholder 3"/>
          <p:cNvSpPr>
            <a:spLocks noGrp="1"/>
          </p:cNvSpPr>
          <p:nvPr>
            <p:ph type="pic" sz="quarter" idx="21"/>
          </p:nvPr>
        </p:nvSpPr>
        <p:spPr>
          <a:xfrm>
            <a:off x="3183694" y="4170462"/>
            <a:ext cx="3801016" cy="3801016"/>
          </a:xfrm>
          <a:prstGeom prst="ellipse">
            <a:avLst/>
          </a:prstGeom>
        </p:spPr>
        <p:txBody>
          <a:bodyPr>
            <a:normAutofit/>
          </a:bodyPr>
          <a:lstStyle>
            <a:lvl1pPr>
              <a:defRPr sz="3200">
                <a:solidFill>
                  <a:schemeClr val="accent2"/>
                </a:solidFill>
              </a:defRPr>
            </a:lvl1pPr>
          </a:lstStyle>
          <a:p>
            <a:endParaRPr lang="id-ID"/>
          </a:p>
        </p:txBody>
      </p:sp>
      <p:sp>
        <p:nvSpPr>
          <p:cNvPr id="25" name="Oval 24"/>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26" name="Group 4"/>
          <p:cNvGrpSpPr>
            <a:grpSpLocks noChangeAspect="1"/>
          </p:cNvGrpSpPr>
          <p:nvPr userDrawn="1"/>
        </p:nvGrpSpPr>
        <p:grpSpPr bwMode="auto">
          <a:xfrm>
            <a:off x="1053893" y="12778097"/>
            <a:ext cx="2080950" cy="570978"/>
            <a:chOff x="297" y="1187"/>
            <a:chExt cx="7085" cy="1944"/>
          </a:xfrm>
        </p:grpSpPr>
        <p:sp>
          <p:nvSpPr>
            <p:cNvPr id="27" name="Freeform 26"/>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8"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9"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0"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1"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2"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3"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4"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5"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6"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7"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8"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39"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40"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41" name="TextBox 40"/>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Tree>
    <p:extLst>
      <p:ext uri="{BB962C8B-B14F-4D97-AF65-F5344CB8AC3E}">
        <p14:creationId xmlns:p14="http://schemas.microsoft.com/office/powerpoint/2010/main" val="20920068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Left">
    <p:spTree>
      <p:nvGrpSpPr>
        <p:cNvPr id="1" name=""/>
        <p:cNvGrpSpPr/>
        <p:nvPr/>
      </p:nvGrpSpPr>
      <p:grpSpPr>
        <a:xfrm>
          <a:off x="0" y="0"/>
          <a:ext cx="0" cy="0"/>
          <a:chOff x="0" y="0"/>
          <a:chExt cx="0" cy="0"/>
        </a:xfrm>
      </p:grpSpPr>
      <p:sp>
        <p:nvSpPr>
          <p:cNvPr id="5" name="Picture Placeholder 3"/>
          <p:cNvSpPr>
            <a:spLocks noGrp="1"/>
          </p:cNvSpPr>
          <p:nvPr>
            <p:ph type="pic" sz="quarter" idx="18"/>
          </p:nvPr>
        </p:nvSpPr>
        <p:spPr>
          <a:xfrm>
            <a:off x="-17175" y="5099581"/>
            <a:ext cx="4893986" cy="8616422"/>
          </a:xfrm>
        </p:spPr>
        <p:txBody>
          <a:bodyPr>
            <a:normAutofit/>
          </a:bodyPr>
          <a:lstStyle>
            <a:lvl1pPr>
              <a:defRPr sz="3200">
                <a:solidFill>
                  <a:schemeClr val="accent2"/>
                </a:solidFill>
              </a:defRPr>
            </a:lvl1pPr>
          </a:lstStyle>
          <a:p>
            <a:endParaRPr lang="id-ID"/>
          </a:p>
        </p:txBody>
      </p:sp>
      <p:sp>
        <p:nvSpPr>
          <p:cNvPr id="6" name="Picture Placeholder 3"/>
          <p:cNvSpPr>
            <a:spLocks noGrp="1"/>
          </p:cNvSpPr>
          <p:nvPr>
            <p:ph type="pic" sz="quarter" idx="19"/>
          </p:nvPr>
        </p:nvSpPr>
        <p:spPr>
          <a:xfrm>
            <a:off x="9727825" y="5099581"/>
            <a:ext cx="4893986" cy="8616422"/>
          </a:xfrm>
        </p:spPr>
        <p:txBody>
          <a:bodyPr>
            <a:normAutofit/>
          </a:bodyPr>
          <a:lstStyle>
            <a:lvl1pPr>
              <a:defRPr sz="3200">
                <a:solidFill>
                  <a:schemeClr val="accent2"/>
                </a:solidFill>
              </a:defRPr>
            </a:lvl1pPr>
          </a:lstStyle>
          <a:p>
            <a:endParaRPr lang="id-ID"/>
          </a:p>
        </p:txBody>
      </p:sp>
      <p:sp>
        <p:nvSpPr>
          <p:cNvPr id="7" name="Picture Placeholder 3"/>
          <p:cNvSpPr>
            <a:spLocks noGrp="1"/>
          </p:cNvSpPr>
          <p:nvPr>
            <p:ph type="pic" sz="quarter" idx="20"/>
          </p:nvPr>
        </p:nvSpPr>
        <p:spPr>
          <a:xfrm>
            <a:off x="19490015" y="5099581"/>
            <a:ext cx="4893986" cy="8616422"/>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407336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3_Left">
    <p:spTree>
      <p:nvGrpSpPr>
        <p:cNvPr id="1" name=""/>
        <p:cNvGrpSpPr/>
        <p:nvPr/>
      </p:nvGrpSpPr>
      <p:grpSpPr>
        <a:xfrm>
          <a:off x="0" y="0"/>
          <a:ext cx="0" cy="0"/>
          <a:chOff x="0" y="0"/>
          <a:chExt cx="0" cy="0"/>
        </a:xfrm>
      </p:grpSpPr>
      <p:sp>
        <p:nvSpPr>
          <p:cNvPr id="8" name="Oval 7"/>
          <p:cNvSpPr/>
          <p:nvPr userDrawn="1"/>
        </p:nvSpPr>
        <p:spPr>
          <a:xfrm>
            <a:off x="22700840" y="12722112"/>
            <a:ext cx="689896" cy="689896"/>
          </a:xfrm>
          <a:prstGeom prst="ellipse">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44546A"/>
              </a:solidFill>
              <a:effectLst/>
              <a:uLnTx/>
              <a:uFillTx/>
              <a:latin typeface="Lato Light"/>
              <a:ea typeface="+mn-ea"/>
              <a:cs typeface="+mn-cs"/>
            </a:endParaRPr>
          </a:p>
        </p:txBody>
      </p:sp>
      <p:grpSp>
        <p:nvGrpSpPr>
          <p:cNvPr id="9" name="Group 4"/>
          <p:cNvGrpSpPr>
            <a:grpSpLocks noChangeAspect="1"/>
          </p:cNvGrpSpPr>
          <p:nvPr userDrawn="1"/>
        </p:nvGrpSpPr>
        <p:grpSpPr bwMode="auto">
          <a:xfrm>
            <a:off x="1053893" y="12778097"/>
            <a:ext cx="2080950" cy="570978"/>
            <a:chOff x="297" y="1187"/>
            <a:chExt cx="7085" cy="1944"/>
          </a:xfrm>
        </p:grpSpPr>
        <p:sp>
          <p:nvSpPr>
            <p:cNvPr id="10" name="Freeform 9"/>
            <p:cNvSpPr>
              <a:spLocks noEditPoints="1"/>
            </p:cNvSpPr>
            <p:nvPr userDrawn="1"/>
          </p:nvSpPr>
          <p:spPr bwMode="auto">
            <a:xfrm>
              <a:off x="297" y="1189"/>
              <a:ext cx="1266" cy="1105"/>
            </a:xfrm>
            <a:custGeom>
              <a:avLst/>
              <a:gdLst>
                <a:gd name="T0" fmla="*/ 259 w 535"/>
                <a:gd name="T1" fmla="*/ 207 h 466"/>
                <a:gd name="T2" fmla="*/ 208 w 535"/>
                <a:gd name="T3" fmla="*/ 84 h 466"/>
                <a:gd name="T4" fmla="*/ 111 w 535"/>
                <a:gd name="T5" fmla="*/ 324 h 466"/>
                <a:gd name="T6" fmla="*/ 90 w 535"/>
                <a:gd name="T7" fmla="*/ 379 h 466"/>
                <a:gd name="T8" fmla="*/ 59 w 535"/>
                <a:gd name="T9" fmla="*/ 457 h 466"/>
                <a:gd name="T10" fmla="*/ 59 w 535"/>
                <a:gd name="T11" fmla="*/ 456 h 466"/>
                <a:gd name="T12" fmla="*/ 45 w 535"/>
                <a:gd name="T13" fmla="*/ 466 h 466"/>
                <a:gd name="T14" fmla="*/ 11 w 535"/>
                <a:gd name="T15" fmla="*/ 466 h 466"/>
                <a:gd name="T16" fmla="*/ 0 w 535"/>
                <a:gd name="T17" fmla="*/ 459 h 466"/>
                <a:gd name="T18" fmla="*/ 1 w 535"/>
                <a:gd name="T19" fmla="*/ 455 h 466"/>
                <a:gd name="T20" fmla="*/ 2 w 535"/>
                <a:gd name="T21" fmla="*/ 451 h 466"/>
                <a:gd name="T22" fmla="*/ 185 w 535"/>
                <a:gd name="T23" fmla="*/ 8 h 466"/>
                <a:gd name="T24" fmla="*/ 186 w 535"/>
                <a:gd name="T25" fmla="*/ 7 h 466"/>
                <a:gd name="T26" fmla="*/ 185 w 535"/>
                <a:gd name="T27" fmla="*/ 8 h 466"/>
                <a:gd name="T28" fmla="*/ 188 w 535"/>
                <a:gd name="T29" fmla="*/ 3 h 466"/>
                <a:gd name="T30" fmla="*/ 198 w 535"/>
                <a:gd name="T31" fmla="*/ 0 h 466"/>
                <a:gd name="T32" fmla="*/ 219 w 535"/>
                <a:gd name="T33" fmla="*/ 0 h 466"/>
                <a:gd name="T34" fmla="*/ 228 w 535"/>
                <a:gd name="T35" fmla="*/ 3 h 466"/>
                <a:gd name="T36" fmla="*/ 231 w 535"/>
                <a:gd name="T37" fmla="*/ 8 h 466"/>
                <a:gd name="T38" fmla="*/ 232 w 535"/>
                <a:gd name="T39" fmla="*/ 8 h 466"/>
                <a:gd name="T40" fmla="*/ 233 w 535"/>
                <a:gd name="T41" fmla="*/ 10 h 466"/>
                <a:gd name="T42" fmla="*/ 232 w 535"/>
                <a:gd name="T43" fmla="*/ 9 h 466"/>
                <a:gd name="T44" fmla="*/ 287 w 535"/>
                <a:gd name="T45" fmla="*/ 142 h 466"/>
                <a:gd name="T46" fmla="*/ 259 w 535"/>
                <a:gd name="T47" fmla="*/ 207 h 466"/>
                <a:gd name="T48" fmla="*/ 465 w 535"/>
                <a:gd name="T49" fmla="*/ 425 h 466"/>
                <a:gd name="T50" fmla="*/ 446 w 535"/>
                <a:gd name="T51" fmla="*/ 379 h 466"/>
                <a:gd name="T52" fmla="*/ 377 w 535"/>
                <a:gd name="T53" fmla="*/ 207 h 466"/>
                <a:gd name="T54" fmla="*/ 326 w 535"/>
                <a:gd name="T55" fmla="*/ 84 h 466"/>
                <a:gd name="T56" fmla="*/ 229 w 535"/>
                <a:gd name="T57" fmla="*/ 324 h 466"/>
                <a:gd name="T58" fmla="*/ 207 w 535"/>
                <a:gd name="T59" fmla="*/ 379 h 466"/>
                <a:gd name="T60" fmla="*/ 177 w 535"/>
                <a:gd name="T61" fmla="*/ 457 h 466"/>
                <a:gd name="T62" fmla="*/ 177 w 535"/>
                <a:gd name="T63" fmla="*/ 456 h 466"/>
                <a:gd name="T64" fmla="*/ 163 w 535"/>
                <a:gd name="T65" fmla="*/ 466 h 466"/>
                <a:gd name="T66" fmla="*/ 129 w 535"/>
                <a:gd name="T67" fmla="*/ 466 h 466"/>
                <a:gd name="T68" fmla="*/ 118 w 535"/>
                <a:gd name="T69" fmla="*/ 459 h 466"/>
                <a:gd name="T70" fmla="*/ 119 w 535"/>
                <a:gd name="T71" fmla="*/ 455 h 466"/>
                <a:gd name="T72" fmla="*/ 120 w 535"/>
                <a:gd name="T73" fmla="*/ 451 h 466"/>
                <a:gd name="T74" fmla="*/ 303 w 535"/>
                <a:gd name="T75" fmla="*/ 8 h 466"/>
                <a:gd name="T76" fmla="*/ 304 w 535"/>
                <a:gd name="T77" fmla="*/ 7 h 466"/>
                <a:gd name="T78" fmla="*/ 303 w 535"/>
                <a:gd name="T79" fmla="*/ 8 h 466"/>
                <a:gd name="T80" fmla="*/ 306 w 535"/>
                <a:gd name="T81" fmla="*/ 3 h 466"/>
                <a:gd name="T82" fmla="*/ 316 w 535"/>
                <a:gd name="T83" fmla="*/ 0 h 466"/>
                <a:gd name="T84" fmla="*/ 337 w 535"/>
                <a:gd name="T85" fmla="*/ 0 h 466"/>
                <a:gd name="T86" fmla="*/ 346 w 535"/>
                <a:gd name="T87" fmla="*/ 3 h 466"/>
                <a:gd name="T88" fmla="*/ 349 w 535"/>
                <a:gd name="T89" fmla="*/ 8 h 466"/>
                <a:gd name="T90" fmla="*/ 350 w 535"/>
                <a:gd name="T91" fmla="*/ 8 h 466"/>
                <a:gd name="T92" fmla="*/ 350 w 535"/>
                <a:gd name="T93" fmla="*/ 10 h 466"/>
                <a:gd name="T94" fmla="*/ 350 w 535"/>
                <a:gd name="T95" fmla="*/ 9 h 466"/>
                <a:gd name="T96" fmla="*/ 534 w 535"/>
                <a:gd name="T97" fmla="*/ 451 h 466"/>
                <a:gd name="T98" fmla="*/ 535 w 535"/>
                <a:gd name="T99" fmla="*/ 453 h 466"/>
                <a:gd name="T100" fmla="*/ 535 w 535"/>
                <a:gd name="T101" fmla="*/ 459 h 466"/>
                <a:gd name="T102" fmla="*/ 524 w 535"/>
                <a:gd name="T103" fmla="*/ 466 h 466"/>
                <a:gd name="T104" fmla="*/ 491 w 535"/>
                <a:gd name="T105" fmla="*/ 466 h 466"/>
                <a:gd name="T106" fmla="*/ 477 w 535"/>
                <a:gd name="T107" fmla="*/ 457 h 466"/>
                <a:gd name="T108" fmla="*/ 465 w 535"/>
                <a:gd name="T109" fmla="*/ 42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5" h="466">
                  <a:moveTo>
                    <a:pt x="259" y="207"/>
                  </a:moveTo>
                  <a:cubicBezTo>
                    <a:pt x="208" y="84"/>
                    <a:pt x="208" y="84"/>
                    <a:pt x="208" y="84"/>
                  </a:cubicBezTo>
                  <a:cubicBezTo>
                    <a:pt x="111" y="324"/>
                    <a:pt x="111" y="324"/>
                    <a:pt x="111" y="324"/>
                  </a:cubicBezTo>
                  <a:cubicBezTo>
                    <a:pt x="90" y="379"/>
                    <a:pt x="90" y="379"/>
                    <a:pt x="90" y="379"/>
                  </a:cubicBezTo>
                  <a:cubicBezTo>
                    <a:pt x="59" y="457"/>
                    <a:pt x="59" y="457"/>
                    <a:pt x="59" y="457"/>
                  </a:cubicBezTo>
                  <a:cubicBezTo>
                    <a:pt x="59" y="456"/>
                    <a:pt x="59" y="456"/>
                    <a:pt x="59" y="456"/>
                  </a:cubicBezTo>
                  <a:cubicBezTo>
                    <a:pt x="56" y="462"/>
                    <a:pt x="51" y="466"/>
                    <a:pt x="45" y="466"/>
                  </a:cubicBezTo>
                  <a:cubicBezTo>
                    <a:pt x="11" y="466"/>
                    <a:pt x="11" y="466"/>
                    <a:pt x="11" y="466"/>
                  </a:cubicBezTo>
                  <a:cubicBezTo>
                    <a:pt x="4" y="466"/>
                    <a:pt x="0" y="464"/>
                    <a:pt x="0" y="459"/>
                  </a:cubicBezTo>
                  <a:cubicBezTo>
                    <a:pt x="0" y="458"/>
                    <a:pt x="0" y="457"/>
                    <a:pt x="1" y="455"/>
                  </a:cubicBezTo>
                  <a:cubicBezTo>
                    <a:pt x="2" y="451"/>
                    <a:pt x="2" y="451"/>
                    <a:pt x="2" y="451"/>
                  </a:cubicBezTo>
                  <a:cubicBezTo>
                    <a:pt x="185" y="8"/>
                    <a:pt x="185" y="8"/>
                    <a:pt x="185" y="8"/>
                  </a:cubicBezTo>
                  <a:cubicBezTo>
                    <a:pt x="185" y="8"/>
                    <a:pt x="185" y="7"/>
                    <a:pt x="186" y="7"/>
                  </a:cubicBezTo>
                  <a:cubicBezTo>
                    <a:pt x="185" y="8"/>
                    <a:pt x="185" y="8"/>
                    <a:pt x="185" y="8"/>
                  </a:cubicBezTo>
                  <a:cubicBezTo>
                    <a:pt x="188" y="3"/>
                    <a:pt x="188" y="3"/>
                    <a:pt x="188" y="3"/>
                  </a:cubicBezTo>
                  <a:cubicBezTo>
                    <a:pt x="190" y="1"/>
                    <a:pt x="193" y="0"/>
                    <a:pt x="198" y="0"/>
                  </a:cubicBezTo>
                  <a:cubicBezTo>
                    <a:pt x="219" y="0"/>
                    <a:pt x="219" y="0"/>
                    <a:pt x="219" y="0"/>
                  </a:cubicBezTo>
                  <a:cubicBezTo>
                    <a:pt x="224" y="0"/>
                    <a:pt x="227" y="1"/>
                    <a:pt x="228" y="3"/>
                  </a:cubicBezTo>
                  <a:cubicBezTo>
                    <a:pt x="231" y="8"/>
                    <a:pt x="231" y="8"/>
                    <a:pt x="231" y="8"/>
                  </a:cubicBezTo>
                  <a:cubicBezTo>
                    <a:pt x="231" y="8"/>
                    <a:pt x="231" y="8"/>
                    <a:pt x="232" y="8"/>
                  </a:cubicBezTo>
                  <a:cubicBezTo>
                    <a:pt x="233" y="10"/>
                    <a:pt x="233" y="10"/>
                    <a:pt x="233" y="10"/>
                  </a:cubicBezTo>
                  <a:cubicBezTo>
                    <a:pt x="232" y="9"/>
                    <a:pt x="232" y="9"/>
                    <a:pt x="232" y="9"/>
                  </a:cubicBezTo>
                  <a:cubicBezTo>
                    <a:pt x="287" y="142"/>
                    <a:pt x="287" y="142"/>
                    <a:pt x="287" y="142"/>
                  </a:cubicBezTo>
                  <a:lnTo>
                    <a:pt x="259" y="207"/>
                  </a:lnTo>
                  <a:close/>
                  <a:moveTo>
                    <a:pt x="465" y="425"/>
                  </a:moveTo>
                  <a:cubicBezTo>
                    <a:pt x="446" y="379"/>
                    <a:pt x="446" y="379"/>
                    <a:pt x="446" y="379"/>
                  </a:cubicBezTo>
                  <a:cubicBezTo>
                    <a:pt x="377" y="207"/>
                    <a:pt x="377" y="207"/>
                    <a:pt x="377" y="207"/>
                  </a:cubicBezTo>
                  <a:cubicBezTo>
                    <a:pt x="326" y="84"/>
                    <a:pt x="326" y="84"/>
                    <a:pt x="326" y="84"/>
                  </a:cubicBezTo>
                  <a:cubicBezTo>
                    <a:pt x="229" y="324"/>
                    <a:pt x="229" y="324"/>
                    <a:pt x="229" y="324"/>
                  </a:cubicBezTo>
                  <a:cubicBezTo>
                    <a:pt x="207" y="379"/>
                    <a:pt x="207" y="379"/>
                    <a:pt x="207" y="379"/>
                  </a:cubicBezTo>
                  <a:cubicBezTo>
                    <a:pt x="177" y="457"/>
                    <a:pt x="177" y="457"/>
                    <a:pt x="177" y="457"/>
                  </a:cubicBezTo>
                  <a:cubicBezTo>
                    <a:pt x="177" y="456"/>
                    <a:pt x="177" y="456"/>
                    <a:pt x="177" y="456"/>
                  </a:cubicBezTo>
                  <a:cubicBezTo>
                    <a:pt x="174" y="462"/>
                    <a:pt x="169" y="466"/>
                    <a:pt x="163" y="466"/>
                  </a:cubicBezTo>
                  <a:cubicBezTo>
                    <a:pt x="129" y="466"/>
                    <a:pt x="129" y="466"/>
                    <a:pt x="129" y="466"/>
                  </a:cubicBezTo>
                  <a:cubicBezTo>
                    <a:pt x="122" y="466"/>
                    <a:pt x="118" y="464"/>
                    <a:pt x="118" y="459"/>
                  </a:cubicBezTo>
                  <a:cubicBezTo>
                    <a:pt x="118" y="458"/>
                    <a:pt x="118" y="457"/>
                    <a:pt x="119" y="455"/>
                  </a:cubicBezTo>
                  <a:cubicBezTo>
                    <a:pt x="120" y="451"/>
                    <a:pt x="120" y="451"/>
                    <a:pt x="120" y="451"/>
                  </a:cubicBezTo>
                  <a:cubicBezTo>
                    <a:pt x="303" y="8"/>
                    <a:pt x="303" y="8"/>
                    <a:pt x="303" y="8"/>
                  </a:cubicBezTo>
                  <a:cubicBezTo>
                    <a:pt x="303" y="8"/>
                    <a:pt x="303" y="7"/>
                    <a:pt x="304" y="7"/>
                  </a:cubicBezTo>
                  <a:cubicBezTo>
                    <a:pt x="303" y="8"/>
                    <a:pt x="303" y="8"/>
                    <a:pt x="303" y="8"/>
                  </a:cubicBezTo>
                  <a:cubicBezTo>
                    <a:pt x="306" y="3"/>
                    <a:pt x="306" y="3"/>
                    <a:pt x="306" y="3"/>
                  </a:cubicBezTo>
                  <a:cubicBezTo>
                    <a:pt x="308" y="1"/>
                    <a:pt x="311" y="0"/>
                    <a:pt x="316" y="0"/>
                  </a:cubicBezTo>
                  <a:cubicBezTo>
                    <a:pt x="337" y="0"/>
                    <a:pt x="337" y="0"/>
                    <a:pt x="337" y="0"/>
                  </a:cubicBezTo>
                  <a:cubicBezTo>
                    <a:pt x="342" y="0"/>
                    <a:pt x="344" y="1"/>
                    <a:pt x="346" y="3"/>
                  </a:cubicBezTo>
                  <a:cubicBezTo>
                    <a:pt x="349" y="8"/>
                    <a:pt x="349" y="8"/>
                    <a:pt x="349" y="8"/>
                  </a:cubicBezTo>
                  <a:cubicBezTo>
                    <a:pt x="349" y="8"/>
                    <a:pt x="349" y="8"/>
                    <a:pt x="350" y="8"/>
                  </a:cubicBezTo>
                  <a:cubicBezTo>
                    <a:pt x="350" y="10"/>
                    <a:pt x="350" y="10"/>
                    <a:pt x="350" y="10"/>
                  </a:cubicBezTo>
                  <a:cubicBezTo>
                    <a:pt x="350" y="9"/>
                    <a:pt x="350" y="9"/>
                    <a:pt x="350" y="9"/>
                  </a:cubicBezTo>
                  <a:cubicBezTo>
                    <a:pt x="534" y="451"/>
                    <a:pt x="534" y="451"/>
                    <a:pt x="534" y="451"/>
                  </a:cubicBezTo>
                  <a:cubicBezTo>
                    <a:pt x="535" y="453"/>
                    <a:pt x="535" y="453"/>
                    <a:pt x="535" y="453"/>
                  </a:cubicBezTo>
                  <a:cubicBezTo>
                    <a:pt x="535" y="455"/>
                    <a:pt x="535" y="457"/>
                    <a:pt x="535" y="459"/>
                  </a:cubicBezTo>
                  <a:cubicBezTo>
                    <a:pt x="535" y="464"/>
                    <a:pt x="532" y="466"/>
                    <a:pt x="524" y="466"/>
                  </a:cubicBezTo>
                  <a:cubicBezTo>
                    <a:pt x="491" y="466"/>
                    <a:pt x="491" y="466"/>
                    <a:pt x="491" y="466"/>
                  </a:cubicBezTo>
                  <a:cubicBezTo>
                    <a:pt x="479" y="466"/>
                    <a:pt x="477" y="456"/>
                    <a:pt x="477" y="457"/>
                  </a:cubicBezTo>
                  <a:lnTo>
                    <a:pt x="465" y="425"/>
                  </a:lnTo>
                  <a:close/>
                </a:path>
              </a:pathLst>
            </a:custGeom>
            <a:solidFill>
              <a:srgbClr val="258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1" name="Freeform 6"/>
            <p:cNvSpPr>
              <a:spLocks noEditPoints="1"/>
            </p:cNvSpPr>
            <p:nvPr userDrawn="1"/>
          </p:nvSpPr>
          <p:spPr bwMode="auto">
            <a:xfrm>
              <a:off x="1456" y="1189"/>
              <a:ext cx="986" cy="1105"/>
            </a:xfrm>
            <a:custGeom>
              <a:avLst/>
              <a:gdLst>
                <a:gd name="T0" fmla="*/ 12 w 417"/>
                <a:gd name="T1" fmla="*/ 466 h 466"/>
                <a:gd name="T2" fmla="*/ 0 w 417"/>
                <a:gd name="T3" fmla="*/ 458 h 466"/>
                <a:gd name="T4" fmla="*/ 0 w 417"/>
                <a:gd name="T5" fmla="*/ 452 h 466"/>
                <a:gd name="T6" fmla="*/ 1 w 417"/>
                <a:gd name="T7" fmla="*/ 450 h 466"/>
                <a:gd name="T8" fmla="*/ 195 w 417"/>
                <a:gd name="T9" fmla="*/ 8 h 466"/>
                <a:gd name="T10" fmla="*/ 208 w 417"/>
                <a:gd name="T11" fmla="*/ 0 h 466"/>
                <a:gd name="T12" fmla="*/ 210 w 417"/>
                <a:gd name="T13" fmla="*/ 0 h 466"/>
                <a:gd name="T14" fmla="*/ 224 w 417"/>
                <a:gd name="T15" fmla="*/ 9 h 466"/>
                <a:gd name="T16" fmla="*/ 271 w 417"/>
                <a:gd name="T17" fmla="*/ 120 h 466"/>
                <a:gd name="T18" fmla="*/ 368 w 417"/>
                <a:gd name="T19" fmla="*/ 340 h 466"/>
                <a:gd name="T20" fmla="*/ 415 w 417"/>
                <a:gd name="T21" fmla="*/ 450 h 466"/>
                <a:gd name="T22" fmla="*/ 415 w 417"/>
                <a:gd name="T23" fmla="*/ 450 h 466"/>
                <a:gd name="T24" fmla="*/ 417 w 417"/>
                <a:gd name="T25" fmla="*/ 458 h 466"/>
                <a:gd name="T26" fmla="*/ 405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0" y="458"/>
                  </a:cubicBezTo>
                  <a:cubicBezTo>
                    <a:pt x="0" y="455"/>
                    <a:pt x="0" y="453"/>
                    <a:pt x="0" y="452"/>
                  </a:cubicBezTo>
                  <a:cubicBezTo>
                    <a:pt x="1" y="450"/>
                    <a:pt x="1" y="450"/>
                    <a:pt x="1" y="450"/>
                  </a:cubicBezTo>
                  <a:cubicBezTo>
                    <a:pt x="195" y="8"/>
                    <a:pt x="195" y="8"/>
                    <a:pt x="195" y="8"/>
                  </a:cubicBezTo>
                  <a:cubicBezTo>
                    <a:pt x="196" y="5"/>
                    <a:pt x="197" y="0"/>
                    <a:pt x="208" y="0"/>
                  </a:cubicBezTo>
                  <a:cubicBezTo>
                    <a:pt x="210" y="0"/>
                    <a:pt x="210" y="0"/>
                    <a:pt x="210" y="0"/>
                  </a:cubicBezTo>
                  <a:cubicBezTo>
                    <a:pt x="222" y="0"/>
                    <a:pt x="222" y="7"/>
                    <a:pt x="224" y="9"/>
                  </a:cubicBezTo>
                  <a:cubicBezTo>
                    <a:pt x="239" y="46"/>
                    <a:pt x="255" y="83"/>
                    <a:pt x="271" y="120"/>
                  </a:cubicBezTo>
                  <a:cubicBezTo>
                    <a:pt x="368" y="340"/>
                    <a:pt x="368" y="340"/>
                    <a:pt x="368" y="340"/>
                  </a:cubicBezTo>
                  <a:cubicBezTo>
                    <a:pt x="384" y="377"/>
                    <a:pt x="400" y="414"/>
                    <a:pt x="415" y="450"/>
                  </a:cubicBezTo>
                  <a:cubicBezTo>
                    <a:pt x="415" y="450"/>
                    <a:pt x="415" y="450"/>
                    <a:pt x="415" y="450"/>
                  </a:cubicBezTo>
                  <a:cubicBezTo>
                    <a:pt x="417" y="458"/>
                    <a:pt x="417" y="458"/>
                    <a:pt x="417" y="458"/>
                  </a:cubicBezTo>
                  <a:cubicBezTo>
                    <a:pt x="417" y="463"/>
                    <a:pt x="413" y="466"/>
                    <a:pt x="405"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1993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2" name="Freeform 7"/>
            <p:cNvSpPr>
              <a:spLocks noEditPoints="1"/>
            </p:cNvSpPr>
            <p:nvPr userDrawn="1"/>
          </p:nvSpPr>
          <p:spPr bwMode="auto">
            <a:xfrm>
              <a:off x="2501" y="1189"/>
              <a:ext cx="1594" cy="1942"/>
            </a:xfrm>
            <a:custGeom>
              <a:avLst/>
              <a:gdLst>
                <a:gd name="T0" fmla="*/ 655 w 674"/>
                <a:gd name="T1" fmla="*/ 724 h 819"/>
                <a:gd name="T2" fmla="*/ 674 w 674"/>
                <a:gd name="T3" fmla="*/ 744 h 819"/>
                <a:gd name="T4" fmla="*/ 674 w 674"/>
                <a:gd name="T5" fmla="*/ 799 h 819"/>
                <a:gd name="T6" fmla="*/ 655 w 674"/>
                <a:gd name="T7" fmla="*/ 819 h 819"/>
                <a:gd name="T8" fmla="*/ 20 w 674"/>
                <a:gd name="T9" fmla="*/ 819 h 819"/>
                <a:gd name="T10" fmla="*/ 1 w 674"/>
                <a:gd name="T11" fmla="*/ 799 h 819"/>
                <a:gd name="T12" fmla="*/ 1 w 674"/>
                <a:gd name="T13" fmla="*/ 738 h 819"/>
                <a:gd name="T14" fmla="*/ 2 w 674"/>
                <a:gd name="T15" fmla="*/ 726 h 819"/>
                <a:gd name="T16" fmla="*/ 518 w 674"/>
                <a:gd name="T17" fmla="*/ 95 h 819"/>
                <a:gd name="T18" fmla="*/ 30 w 674"/>
                <a:gd name="T19" fmla="*/ 95 h 819"/>
                <a:gd name="T20" fmla="*/ 10 w 674"/>
                <a:gd name="T21" fmla="*/ 75 h 819"/>
                <a:gd name="T22" fmla="*/ 10 w 674"/>
                <a:gd name="T23" fmla="*/ 17 h 819"/>
                <a:gd name="T24" fmla="*/ 30 w 674"/>
                <a:gd name="T25" fmla="*/ 0 h 819"/>
                <a:gd name="T26" fmla="*/ 625 w 674"/>
                <a:gd name="T27" fmla="*/ 0 h 819"/>
                <a:gd name="T28" fmla="*/ 645 w 674"/>
                <a:gd name="T29" fmla="*/ 19 h 819"/>
                <a:gd name="T30" fmla="*/ 645 w 674"/>
                <a:gd name="T31" fmla="*/ 81 h 819"/>
                <a:gd name="T32" fmla="*/ 644 w 674"/>
                <a:gd name="T33" fmla="*/ 87 h 819"/>
                <a:gd name="T34" fmla="*/ 641 w 674"/>
                <a:gd name="T35" fmla="*/ 95 h 819"/>
                <a:gd name="T36" fmla="*/ 642 w 674"/>
                <a:gd name="T37" fmla="*/ 93 h 819"/>
                <a:gd name="T38" fmla="*/ 132 w 674"/>
                <a:gd name="T39" fmla="*/ 724 h 819"/>
                <a:gd name="T40" fmla="*/ 394 w 674"/>
                <a:gd name="T41" fmla="*/ 724 h 819"/>
                <a:gd name="T42" fmla="*/ 655 w 674"/>
                <a:gd name="T43" fmla="*/ 724 h 819"/>
                <a:gd name="T44" fmla="*/ 398 w 674"/>
                <a:gd name="T45" fmla="*/ 565 h 819"/>
                <a:gd name="T46" fmla="*/ 656 w 674"/>
                <a:gd name="T47" fmla="*/ 565 h 819"/>
                <a:gd name="T48" fmla="*/ 674 w 674"/>
                <a:gd name="T49" fmla="*/ 583 h 819"/>
                <a:gd name="T50" fmla="*/ 674 w 674"/>
                <a:gd name="T51" fmla="*/ 641 h 819"/>
                <a:gd name="T52" fmla="*/ 656 w 674"/>
                <a:gd name="T53" fmla="*/ 661 h 819"/>
                <a:gd name="T54" fmla="*/ 397 w 674"/>
                <a:gd name="T55" fmla="*/ 661 h 819"/>
                <a:gd name="T56" fmla="*/ 379 w 674"/>
                <a:gd name="T57" fmla="*/ 644 h 819"/>
                <a:gd name="T58" fmla="*/ 379 w 674"/>
                <a:gd name="T59" fmla="*/ 585 h 819"/>
                <a:gd name="T60" fmla="*/ 385 w 674"/>
                <a:gd name="T61" fmla="*/ 572 h 819"/>
                <a:gd name="T62" fmla="*/ 398 w 674"/>
                <a:gd name="T63" fmla="*/ 565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819">
                  <a:moveTo>
                    <a:pt x="655" y="724"/>
                  </a:moveTo>
                  <a:cubicBezTo>
                    <a:pt x="654" y="724"/>
                    <a:pt x="674" y="721"/>
                    <a:pt x="674" y="744"/>
                  </a:cubicBezTo>
                  <a:cubicBezTo>
                    <a:pt x="674" y="799"/>
                    <a:pt x="674" y="799"/>
                    <a:pt x="674" y="799"/>
                  </a:cubicBezTo>
                  <a:cubicBezTo>
                    <a:pt x="674" y="809"/>
                    <a:pt x="666" y="819"/>
                    <a:pt x="655" y="819"/>
                  </a:cubicBezTo>
                  <a:cubicBezTo>
                    <a:pt x="20" y="819"/>
                    <a:pt x="20" y="819"/>
                    <a:pt x="20" y="819"/>
                  </a:cubicBezTo>
                  <a:cubicBezTo>
                    <a:pt x="10" y="819"/>
                    <a:pt x="0" y="811"/>
                    <a:pt x="1" y="799"/>
                  </a:cubicBezTo>
                  <a:cubicBezTo>
                    <a:pt x="1" y="738"/>
                    <a:pt x="1" y="738"/>
                    <a:pt x="1" y="738"/>
                  </a:cubicBezTo>
                  <a:cubicBezTo>
                    <a:pt x="0" y="735"/>
                    <a:pt x="2" y="730"/>
                    <a:pt x="2" y="726"/>
                  </a:cubicBezTo>
                  <a:cubicBezTo>
                    <a:pt x="518" y="95"/>
                    <a:pt x="518" y="95"/>
                    <a:pt x="518" y="95"/>
                  </a:cubicBezTo>
                  <a:cubicBezTo>
                    <a:pt x="30" y="95"/>
                    <a:pt x="30" y="95"/>
                    <a:pt x="30" y="95"/>
                  </a:cubicBezTo>
                  <a:cubicBezTo>
                    <a:pt x="15" y="95"/>
                    <a:pt x="10" y="88"/>
                    <a:pt x="10" y="75"/>
                  </a:cubicBezTo>
                  <a:cubicBezTo>
                    <a:pt x="10" y="17"/>
                    <a:pt x="10" y="17"/>
                    <a:pt x="10" y="17"/>
                  </a:cubicBezTo>
                  <a:cubicBezTo>
                    <a:pt x="10" y="5"/>
                    <a:pt x="15" y="0"/>
                    <a:pt x="30" y="0"/>
                  </a:cubicBezTo>
                  <a:cubicBezTo>
                    <a:pt x="625" y="0"/>
                    <a:pt x="625" y="0"/>
                    <a:pt x="625" y="0"/>
                  </a:cubicBezTo>
                  <a:cubicBezTo>
                    <a:pt x="637" y="0"/>
                    <a:pt x="645" y="6"/>
                    <a:pt x="645" y="19"/>
                  </a:cubicBezTo>
                  <a:cubicBezTo>
                    <a:pt x="645" y="81"/>
                    <a:pt x="645" y="81"/>
                    <a:pt x="645" y="81"/>
                  </a:cubicBezTo>
                  <a:cubicBezTo>
                    <a:pt x="645" y="82"/>
                    <a:pt x="645" y="85"/>
                    <a:pt x="644" y="87"/>
                  </a:cubicBezTo>
                  <a:cubicBezTo>
                    <a:pt x="641" y="95"/>
                    <a:pt x="641" y="95"/>
                    <a:pt x="641" y="95"/>
                  </a:cubicBezTo>
                  <a:cubicBezTo>
                    <a:pt x="642" y="93"/>
                    <a:pt x="642" y="93"/>
                    <a:pt x="642" y="93"/>
                  </a:cubicBezTo>
                  <a:cubicBezTo>
                    <a:pt x="132" y="724"/>
                    <a:pt x="132" y="724"/>
                    <a:pt x="132" y="724"/>
                  </a:cubicBezTo>
                  <a:cubicBezTo>
                    <a:pt x="394" y="724"/>
                    <a:pt x="394" y="724"/>
                    <a:pt x="394" y="724"/>
                  </a:cubicBezTo>
                  <a:lnTo>
                    <a:pt x="655" y="724"/>
                  </a:lnTo>
                  <a:close/>
                  <a:moveTo>
                    <a:pt x="398" y="565"/>
                  </a:moveTo>
                  <a:cubicBezTo>
                    <a:pt x="656" y="565"/>
                    <a:pt x="656" y="565"/>
                    <a:pt x="656" y="565"/>
                  </a:cubicBezTo>
                  <a:cubicBezTo>
                    <a:pt x="666" y="565"/>
                    <a:pt x="674" y="573"/>
                    <a:pt x="674" y="583"/>
                  </a:cubicBezTo>
                  <a:cubicBezTo>
                    <a:pt x="674" y="641"/>
                    <a:pt x="674" y="641"/>
                    <a:pt x="674" y="641"/>
                  </a:cubicBezTo>
                  <a:cubicBezTo>
                    <a:pt x="674" y="652"/>
                    <a:pt x="666" y="661"/>
                    <a:pt x="656" y="661"/>
                  </a:cubicBezTo>
                  <a:cubicBezTo>
                    <a:pt x="397" y="661"/>
                    <a:pt x="397" y="661"/>
                    <a:pt x="397" y="661"/>
                  </a:cubicBezTo>
                  <a:cubicBezTo>
                    <a:pt x="386" y="661"/>
                    <a:pt x="379" y="654"/>
                    <a:pt x="379" y="644"/>
                  </a:cubicBezTo>
                  <a:cubicBezTo>
                    <a:pt x="379" y="585"/>
                    <a:pt x="379" y="585"/>
                    <a:pt x="379" y="585"/>
                  </a:cubicBezTo>
                  <a:cubicBezTo>
                    <a:pt x="380" y="580"/>
                    <a:pt x="382" y="576"/>
                    <a:pt x="385" y="572"/>
                  </a:cubicBezTo>
                  <a:cubicBezTo>
                    <a:pt x="385" y="572"/>
                    <a:pt x="386" y="565"/>
                    <a:pt x="398" y="565"/>
                  </a:cubicBezTo>
                  <a:close/>
                </a:path>
              </a:pathLst>
            </a:custGeom>
            <a:solidFill>
              <a:srgbClr val="9EB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3" name="Freeform 8"/>
            <p:cNvSpPr>
              <a:spLocks noEditPoints="1"/>
            </p:cNvSpPr>
            <p:nvPr userDrawn="1"/>
          </p:nvSpPr>
          <p:spPr bwMode="auto">
            <a:xfrm>
              <a:off x="4133" y="1189"/>
              <a:ext cx="986" cy="1105"/>
            </a:xfrm>
            <a:custGeom>
              <a:avLst/>
              <a:gdLst>
                <a:gd name="T0" fmla="*/ 12 w 417"/>
                <a:gd name="T1" fmla="*/ 466 h 466"/>
                <a:gd name="T2" fmla="*/ 1 w 417"/>
                <a:gd name="T3" fmla="*/ 458 h 466"/>
                <a:gd name="T4" fmla="*/ 1 w 417"/>
                <a:gd name="T5" fmla="*/ 452 h 466"/>
                <a:gd name="T6" fmla="*/ 2 w 417"/>
                <a:gd name="T7" fmla="*/ 450 h 466"/>
                <a:gd name="T8" fmla="*/ 195 w 417"/>
                <a:gd name="T9" fmla="*/ 8 h 466"/>
                <a:gd name="T10" fmla="*/ 209 w 417"/>
                <a:gd name="T11" fmla="*/ 0 h 466"/>
                <a:gd name="T12" fmla="*/ 211 w 417"/>
                <a:gd name="T13" fmla="*/ 0 h 466"/>
                <a:gd name="T14" fmla="*/ 224 w 417"/>
                <a:gd name="T15" fmla="*/ 9 h 466"/>
                <a:gd name="T16" fmla="*/ 271 w 417"/>
                <a:gd name="T17" fmla="*/ 120 h 466"/>
                <a:gd name="T18" fmla="*/ 369 w 417"/>
                <a:gd name="T19" fmla="*/ 340 h 466"/>
                <a:gd name="T20" fmla="*/ 416 w 417"/>
                <a:gd name="T21" fmla="*/ 450 h 466"/>
                <a:gd name="T22" fmla="*/ 415 w 417"/>
                <a:gd name="T23" fmla="*/ 450 h 466"/>
                <a:gd name="T24" fmla="*/ 417 w 417"/>
                <a:gd name="T25" fmla="*/ 458 h 466"/>
                <a:gd name="T26" fmla="*/ 406 w 417"/>
                <a:gd name="T27" fmla="*/ 466 h 466"/>
                <a:gd name="T28" fmla="*/ 12 w 417"/>
                <a:gd name="T29" fmla="*/ 466 h 466"/>
                <a:gd name="T30" fmla="*/ 77 w 417"/>
                <a:gd name="T31" fmla="*/ 411 h 466"/>
                <a:gd name="T32" fmla="*/ 147 w 417"/>
                <a:gd name="T33" fmla="*/ 411 h 466"/>
                <a:gd name="T34" fmla="*/ 340 w 417"/>
                <a:gd name="T35" fmla="*/ 411 h 466"/>
                <a:gd name="T36" fmla="*/ 209 w 417"/>
                <a:gd name="T37" fmla="*/ 101 h 466"/>
                <a:gd name="T38" fmla="*/ 77 w 417"/>
                <a:gd name="T39" fmla="*/ 411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7" h="466">
                  <a:moveTo>
                    <a:pt x="12" y="466"/>
                  </a:moveTo>
                  <a:cubicBezTo>
                    <a:pt x="4" y="466"/>
                    <a:pt x="0" y="463"/>
                    <a:pt x="1" y="458"/>
                  </a:cubicBezTo>
                  <a:cubicBezTo>
                    <a:pt x="0" y="455"/>
                    <a:pt x="0" y="453"/>
                    <a:pt x="1" y="452"/>
                  </a:cubicBezTo>
                  <a:cubicBezTo>
                    <a:pt x="2" y="450"/>
                    <a:pt x="2" y="450"/>
                    <a:pt x="2" y="450"/>
                  </a:cubicBezTo>
                  <a:cubicBezTo>
                    <a:pt x="195" y="8"/>
                    <a:pt x="195" y="8"/>
                    <a:pt x="195" y="8"/>
                  </a:cubicBezTo>
                  <a:cubicBezTo>
                    <a:pt x="197" y="5"/>
                    <a:pt x="198" y="0"/>
                    <a:pt x="209" y="0"/>
                  </a:cubicBezTo>
                  <a:cubicBezTo>
                    <a:pt x="211" y="0"/>
                    <a:pt x="211" y="0"/>
                    <a:pt x="211" y="0"/>
                  </a:cubicBezTo>
                  <a:cubicBezTo>
                    <a:pt x="222" y="0"/>
                    <a:pt x="223" y="7"/>
                    <a:pt x="224" y="9"/>
                  </a:cubicBezTo>
                  <a:cubicBezTo>
                    <a:pt x="239" y="46"/>
                    <a:pt x="255" y="83"/>
                    <a:pt x="271" y="120"/>
                  </a:cubicBezTo>
                  <a:cubicBezTo>
                    <a:pt x="369" y="340"/>
                    <a:pt x="369" y="340"/>
                    <a:pt x="369" y="340"/>
                  </a:cubicBezTo>
                  <a:cubicBezTo>
                    <a:pt x="385" y="377"/>
                    <a:pt x="401" y="414"/>
                    <a:pt x="416" y="450"/>
                  </a:cubicBezTo>
                  <a:cubicBezTo>
                    <a:pt x="415" y="450"/>
                    <a:pt x="415" y="450"/>
                    <a:pt x="415" y="450"/>
                  </a:cubicBezTo>
                  <a:cubicBezTo>
                    <a:pt x="417" y="458"/>
                    <a:pt x="417" y="458"/>
                    <a:pt x="417" y="458"/>
                  </a:cubicBezTo>
                  <a:cubicBezTo>
                    <a:pt x="417" y="463"/>
                    <a:pt x="414" y="466"/>
                    <a:pt x="406" y="466"/>
                  </a:cubicBezTo>
                  <a:lnTo>
                    <a:pt x="12" y="466"/>
                  </a:lnTo>
                  <a:close/>
                  <a:moveTo>
                    <a:pt x="77" y="411"/>
                  </a:moveTo>
                  <a:cubicBezTo>
                    <a:pt x="147" y="411"/>
                    <a:pt x="147" y="411"/>
                    <a:pt x="147" y="411"/>
                  </a:cubicBezTo>
                  <a:cubicBezTo>
                    <a:pt x="340" y="411"/>
                    <a:pt x="340" y="411"/>
                    <a:pt x="340" y="411"/>
                  </a:cubicBezTo>
                  <a:cubicBezTo>
                    <a:pt x="209" y="101"/>
                    <a:pt x="209" y="101"/>
                    <a:pt x="209" y="101"/>
                  </a:cubicBezTo>
                  <a:lnTo>
                    <a:pt x="77" y="41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4" name="Freeform 9"/>
            <p:cNvSpPr>
              <a:spLocks noEditPoints="1"/>
            </p:cNvSpPr>
            <p:nvPr userDrawn="1"/>
          </p:nvSpPr>
          <p:spPr bwMode="auto">
            <a:xfrm>
              <a:off x="5259" y="1187"/>
              <a:ext cx="941" cy="1107"/>
            </a:xfrm>
            <a:custGeom>
              <a:avLst/>
              <a:gdLst>
                <a:gd name="T0" fmla="*/ 398 w 398"/>
                <a:gd name="T1" fmla="*/ 13 h 467"/>
                <a:gd name="T2" fmla="*/ 395 w 398"/>
                <a:gd name="T3" fmla="*/ 457 h 467"/>
                <a:gd name="T4" fmla="*/ 383 w 398"/>
                <a:gd name="T5" fmla="*/ 467 h 467"/>
                <a:gd name="T6" fmla="*/ 342 w 398"/>
                <a:gd name="T7" fmla="*/ 467 h 467"/>
                <a:gd name="T8" fmla="*/ 56 w 398"/>
                <a:gd name="T9" fmla="*/ 78 h 467"/>
                <a:gd name="T10" fmla="*/ 54 w 398"/>
                <a:gd name="T11" fmla="*/ 320 h 467"/>
                <a:gd name="T12" fmla="*/ 167 w 398"/>
                <a:gd name="T13" fmla="*/ 320 h 467"/>
                <a:gd name="T14" fmla="*/ 177 w 398"/>
                <a:gd name="T15" fmla="*/ 330 h 467"/>
                <a:gd name="T16" fmla="*/ 177 w 398"/>
                <a:gd name="T17" fmla="*/ 363 h 467"/>
                <a:gd name="T18" fmla="*/ 167 w 398"/>
                <a:gd name="T19" fmla="*/ 375 h 467"/>
                <a:gd name="T20" fmla="*/ 11 w 398"/>
                <a:gd name="T21" fmla="*/ 373 h 467"/>
                <a:gd name="T22" fmla="*/ 10 w 398"/>
                <a:gd name="T23" fmla="*/ 373 h 467"/>
                <a:gd name="T24" fmla="*/ 0 w 398"/>
                <a:gd name="T25" fmla="*/ 365 h 467"/>
                <a:gd name="T26" fmla="*/ 3 w 398"/>
                <a:gd name="T27" fmla="*/ 11 h 467"/>
                <a:gd name="T28" fmla="*/ 14 w 398"/>
                <a:gd name="T29" fmla="*/ 1 h 467"/>
                <a:gd name="T30" fmla="*/ 56 w 398"/>
                <a:gd name="T31" fmla="*/ 1 h 467"/>
                <a:gd name="T32" fmla="*/ 66 w 398"/>
                <a:gd name="T33" fmla="*/ 6 h 467"/>
                <a:gd name="T34" fmla="*/ 341 w 398"/>
                <a:gd name="T35" fmla="*/ 376 h 467"/>
                <a:gd name="T36" fmla="*/ 344 w 398"/>
                <a:gd name="T37" fmla="*/ 10 h 467"/>
                <a:gd name="T38" fmla="*/ 354 w 398"/>
                <a:gd name="T39" fmla="*/ 3 h 467"/>
                <a:gd name="T40" fmla="*/ 386 w 398"/>
                <a:gd name="T41" fmla="*/ 3 h 467"/>
                <a:gd name="T42" fmla="*/ 394 w 398"/>
                <a:gd name="T43" fmla="*/ 6 h 467"/>
                <a:gd name="T44" fmla="*/ 398 w 398"/>
                <a:gd name="T45" fmla="*/ 13 h 467"/>
                <a:gd name="T46" fmla="*/ 223 w 398"/>
                <a:gd name="T47" fmla="*/ 411 h 467"/>
                <a:gd name="T48" fmla="*/ 233 w 398"/>
                <a:gd name="T49" fmla="*/ 421 h 467"/>
                <a:gd name="T50" fmla="*/ 233 w 398"/>
                <a:gd name="T51" fmla="*/ 454 h 467"/>
                <a:gd name="T52" fmla="*/ 223 w 398"/>
                <a:gd name="T53" fmla="*/ 466 h 467"/>
                <a:gd name="T54" fmla="*/ 10 w 398"/>
                <a:gd name="T55" fmla="*/ 466 h 467"/>
                <a:gd name="T56" fmla="*/ 0 w 398"/>
                <a:gd name="T57" fmla="*/ 456 h 467"/>
                <a:gd name="T58" fmla="*/ 0 w 398"/>
                <a:gd name="T59" fmla="*/ 422 h 467"/>
                <a:gd name="T60" fmla="*/ 11 w 398"/>
                <a:gd name="T61" fmla="*/ 411 h 467"/>
                <a:gd name="T62" fmla="*/ 117 w 398"/>
                <a:gd name="T63" fmla="*/ 411 h 467"/>
                <a:gd name="T64" fmla="*/ 223 w 398"/>
                <a:gd name="T65" fmla="*/ 41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8" h="467">
                  <a:moveTo>
                    <a:pt x="398" y="13"/>
                  </a:moveTo>
                  <a:cubicBezTo>
                    <a:pt x="395" y="457"/>
                    <a:pt x="395" y="457"/>
                    <a:pt x="395" y="457"/>
                  </a:cubicBezTo>
                  <a:cubicBezTo>
                    <a:pt x="395" y="464"/>
                    <a:pt x="390" y="467"/>
                    <a:pt x="383" y="467"/>
                  </a:cubicBezTo>
                  <a:cubicBezTo>
                    <a:pt x="342" y="467"/>
                    <a:pt x="342" y="467"/>
                    <a:pt x="342" y="467"/>
                  </a:cubicBezTo>
                  <a:cubicBezTo>
                    <a:pt x="56" y="78"/>
                    <a:pt x="56" y="78"/>
                    <a:pt x="56" y="78"/>
                  </a:cubicBezTo>
                  <a:cubicBezTo>
                    <a:pt x="54" y="320"/>
                    <a:pt x="54" y="320"/>
                    <a:pt x="54" y="320"/>
                  </a:cubicBezTo>
                  <a:cubicBezTo>
                    <a:pt x="167" y="320"/>
                    <a:pt x="167" y="320"/>
                    <a:pt x="167" y="320"/>
                  </a:cubicBezTo>
                  <a:cubicBezTo>
                    <a:pt x="173" y="320"/>
                    <a:pt x="177" y="324"/>
                    <a:pt x="177" y="330"/>
                  </a:cubicBezTo>
                  <a:cubicBezTo>
                    <a:pt x="177" y="363"/>
                    <a:pt x="177" y="363"/>
                    <a:pt x="177" y="363"/>
                  </a:cubicBezTo>
                  <a:cubicBezTo>
                    <a:pt x="177" y="369"/>
                    <a:pt x="173" y="375"/>
                    <a:pt x="167" y="375"/>
                  </a:cubicBezTo>
                  <a:cubicBezTo>
                    <a:pt x="11" y="373"/>
                    <a:pt x="11" y="373"/>
                    <a:pt x="11" y="373"/>
                  </a:cubicBezTo>
                  <a:cubicBezTo>
                    <a:pt x="10" y="373"/>
                    <a:pt x="10" y="373"/>
                    <a:pt x="10" y="373"/>
                  </a:cubicBezTo>
                  <a:cubicBezTo>
                    <a:pt x="4" y="373"/>
                    <a:pt x="1" y="370"/>
                    <a:pt x="0" y="365"/>
                  </a:cubicBezTo>
                  <a:cubicBezTo>
                    <a:pt x="3" y="11"/>
                    <a:pt x="3" y="11"/>
                    <a:pt x="3" y="11"/>
                  </a:cubicBezTo>
                  <a:cubicBezTo>
                    <a:pt x="3" y="5"/>
                    <a:pt x="7" y="0"/>
                    <a:pt x="14" y="1"/>
                  </a:cubicBezTo>
                  <a:cubicBezTo>
                    <a:pt x="56" y="1"/>
                    <a:pt x="56" y="1"/>
                    <a:pt x="56" y="1"/>
                  </a:cubicBezTo>
                  <a:cubicBezTo>
                    <a:pt x="60" y="1"/>
                    <a:pt x="64" y="3"/>
                    <a:pt x="66" y="6"/>
                  </a:cubicBezTo>
                  <a:cubicBezTo>
                    <a:pt x="341" y="376"/>
                    <a:pt x="341" y="376"/>
                    <a:pt x="341" y="376"/>
                  </a:cubicBezTo>
                  <a:cubicBezTo>
                    <a:pt x="344" y="10"/>
                    <a:pt x="344" y="10"/>
                    <a:pt x="344" y="10"/>
                  </a:cubicBezTo>
                  <a:cubicBezTo>
                    <a:pt x="345" y="5"/>
                    <a:pt x="349" y="3"/>
                    <a:pt x="354" y="3"/>
                  </a:cubicBezTo>
                  <a:cubicBezTo>
                    <a:pt x="386" y="3"/>
                    <a:pt x="386" y="3"/>
                    <a:pt x="386" y="3"/>
                  </a:cubicBezTo>
                  <a:cubicBezTo>
                    <a:pt x="389" y="3"/>
                    <a:pt x="391" y="4"/>
                    <a:pt x="394" y="6"/>
                  </a:cubicBezTo>
                  <a:cubicBezTo>
                    <a:pt x="396" y="7"/>
                    <a:pt x="398" y="10"/>
                    <a:pt x="398" y="13"/>
                  </a:cubicBezTo>
                  <a:close/>
                  <a:moveTo>
                    <a:pt x="223" y="411"/>
                  </a:moveTo>
                  <a:cubicBezTo>
                    <a:pt x="229" y="411"/>
                    <a:pt x="233" y="415"/>
                    <a:pt x="233" y="421"/>
                  </a:cubicBezTo>
                  <a:cubicBezTo>
                    <a:pt x="233" y="454"/>
                    <a:pt x="233" y="454"/>
                    <a:pt x="233" y="454"/>
                  </a:cubicBezTo>
                  <a:cubicBezTo>
                    <a:pt x="233" y="460"/>
                    <a:pt x="230" y="466"/>
                    <a:pt x="223" y="466"/>
                  </a:cubicBezTo>
                  <a:cubicBezTo>
                    <a:pt x="10" y="466"/>
                    <a:pt x="10" y="466"/>
                    <a:pt x="10" y="466"/>
                  </a:cubicBezTo>
                  <a:cubicBezTo>
                    <a:pt x="4" y="466"/>
                    <a:pt x="0" y="462"/>
                    <a:pt x="0" y="456"/>
                  </a:cubicBezTo>
                  <a:cubicBezTo>
                    <a:pt x="0" y="422"/>
                    <a:pt x="0" y="422"/>
                    <a:pt x="0" y="422"/>
                  </a:cubicBezTo>
                  <a:cubicBezTo>
                    <a:pt x="0" y="416"/>
                    <a:pt x="4" y="411"/>
                    <a:pt x="11" y="411"/>
                  </a:cubicBezTo>
                  <a:cubicBezTo>
                    <a:pt x="117" y="411"/>
                    <a:pt x="117" y="411"/>
                    <a:pt x="117" y="411"/>
                  </a:cubicBezTo>
                  <a:lnTo>
                    <a:pt x="223" y="411"/>
                  </a:lnTo>
                  <a:close/>
                </a:path>
              </a:pathLst>
            </a:custGeom>
            <a:solidFill>
              <a:srgbClr val="C03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5" name="Freeform 10"/>
            <p:cNvSpPr>
              <a:spLocks noEditPoints="1"/>
            </p:cNvSpPr>
            <p:nvPr userDrawn="1"/>
          </p:nvSpPr>
          <p:spPr bwMode="auto">
            <a:xfrm>
              <a:off x="6280" y="1189"/>
              <a:ext cx="1102" cy="1105"/>
            </a:xfrm>
            <a:custGeom>
              <a:avLst/>
              <a:gdLst>
                <a:gd name="T0" fmla="*/ 68 w 466"/>
                <a:gd name="T1" fmla="*/ 398 h 466"/>
                <a:gd name="T2" fmla="*/ 0 w 466"/>
                <a:gd name="T3" fmla="*/ 233 h 466"/>
                <a:gd name="T4" fmla="*/ 68 w 466"/>
                <a:gd name="T5" fmla="*/ 69 h 466"/>
                <a:gd name="T6" fmla="*/ 233 w 466"/>
                <a:gd name="T7" fmla="*/ 0 h 466"/>
                <a:gd name="T8" fmla="*/ 398 w 466"/>
                <a:gd name="T9" fmla="*/ 69 h 466"/>
                <a:gd name="T10" fmla="*/ 466 w 466"/>
                <a:gd name="T11" fmla="*/ 233 h 466"/>
                <a:gd name="T12" fmla="*/ 398 w 466"/>
                <a:gd name="T13" fmla="*/ 398 h 466"/>
                <a:gd name="T14" fmla="*/ 233 w 466"/>
                <a:gd name="T15" fmla="*/ 466 h 466"/>
                <a:gd name="T16" fmla="*/ 68 w 466"/>
                <a:gd name="T17" fmla="*/ 398 h 466"/>
                <a:gd name="T18" fmla="*/ 105 w 466"/>
                <a:gd name="T19" fmla="*/ 105 h 466"/>
                <a:gd name="T20" fmla="*/ 52 w 466"/>
                <a:gd name="T21" fmla="*/ 233 h 466"/>
                <a:gd name="T22" fmla="*/ 105 w 466"/>
                <a:gd name="T23" fmla="*/ 361 h 466"/>
                <a:gd name="T24" fmla="*/ 233 w 466"/>
                <a:gd name="T25" fmla="*/ 415 h 466"/>
                <a:gd name="T26" fmla="*/ 361 w 466"/>
                <a:gd name="T27" fmla="*/ 361 h 466"/>
                <a:gd name="T28" fmla="*/ 415 w 466"/>
                <a:gd name="T29" fmla="*/ 233 h 466"/>
                <a:gd name="T30" fmla="*/ 361 w 466"/>
                <a:gd name="T31" fmla="*/ 105 h 466"/>
                <a:gd name="T32" fmla="*/ 233 w 466"/>
                <a:gd name="T33" fmla="*/ 51 h 466"/>
                <a:gd name="T34" fmla="*/ 105 w 466"/>
                <a:gd name="T35" fmla="*/ 10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6" h="466">
                  <a:moveTo>
                    <a:pt x="68" y="398"/>
                  </a:moveTo>
                  <a:cubicBezTo>
                    <a:pt x="24" y="354"/>
                    <a:pt x="2" y="299"/>
                    <a:pt x="0" y="233"/>
                  </a:cubicBezTo>
                  <a:cubicBezTo>
                    <a:pt x="2" y="167"/>
                    <a:pt x="24" y="112"/>
                    <a:pt x="68" y="69"/>
                  </a:cubicBezTo>
                  <a:cubicBezTo>
                    <a:pt x="112" y="24"/>
                    <a:pt x="167" y="2"/>
                    <a:pt x="233" y="0"/>
                  </a:cubicBezTo>
                  <a:cubicBezTo>
                    <a:pt x="299" y="2"/>
                    <a:pt x="354" y="24"/>
                    <a:pt x="398" y="69"/>
                  </a:cubicBezTo>
                  <a:cubicBezTo>
                    <a:pt x="442" y="112"/>
                    <a:pt x="465" y="167"/>
                    <a:pt x="466" y="233"/>
                  </a:cubicBezTo>
                  <a:cubicBezTo>
                    <a:pt x="465" y="299"/>
                    <a:pt x="442" y="354"/>
                    <a:pt x="398" y="398"/>
                  </a:cubicBezTo>
                  <a:cubicBezTo>
                    <a:pt x="354" y="441"/>
                    <a:pt x="299" y="464"/>
                    <a:pt x="233" y="466"/>
                  </a:cubicBezTo>
                  <a:cubicBezTo>
                    <a:pt x="167" y="464"/>
                    <a:pt x="112" y="441"/>
                    <a:pt x="68" y="398"/>
                  </a:cubicBezTo>
                  <a:close/>
                  <a:moveTo>
                    <a:pt x="105" y="105"/>
                  </a:moveTo>
                  <a:cubicBezTo>
                    <a:pt x="70" y="139"/>
                    <a:pt x="53" y="181"/>
                    <a:pt x="52" y="233"/>
                  </a:cubicBezTo>
                  <a:cubicBezTo>
                    <a:pt x="53" y="284"/>
                    <a:pt x="70" y="327"/>
                    <a:pt x="105" y="361"/>
                  </a:cubicBezTo>
                  <a:cubicBezTo>
                    <a:pt x="139" y="395"/>
                    <a:pt x="181" y="413"/>
                    <a:pt x="233" y="415"/>
                  </a:cubicBezTo>
                  <a:cubicBezTo>
                    <a:pt x="284" y="413"/>
                    <a:pt x="327" y="395"/>
                    <a:pt x="361" y="361"/>
                  </a:cubicBezTo>
                  <a:cubicBezTo>
                    <a:pt x="395" y="327"/>
                    <a:pt x="413" y="284"/>
                    <a:pt x="415" y="233"/>
                  </a:cubicBezTo>
                  <a:cubicBezTo>
                    <a:pt x="413" y="181"/>
                    <a:pt x="395" y="139"/>
                    <a:pt x="361" y="105"/>
                  </a:cubicBezTo>
                  <a:cubicBezTo>
                    <a:pt x="327" y="71"/>
                    <a:pt x="284" y="53"/>
                    <a:pt x="233" y="51"/>
                  </a:cubicBezTo>
                  <a:cubicBezTo>
                    <a:pt x="181" y="53"/>
                    <a:pt x="139" y="71"/>
                    <a:pt x="105" y="105"/>
                  </a:cubicBezTo>
                  <a:close/>
                </a:path>
              </a:pathLst>
            </a:custGeom>
            <a:solidFill>
              <a:srgbClr val="6432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6" name="Freeform 11"/>
            <p:cNvSpPr>
              <a:spLocks noEditPoints="1"/>
            </p:cNvSpPr>
            <p:nvPr userDrawn="1"/>
          </p:nvSpPr>
          <p:spPr bwMode="auto">
            <a:xfrm>
              <a:off x="4230" y="2552"/>
              <a:ext cx="334" cy="551"/>
            </a:xfrm>
            <a:custGeom>
              <a:avLst/>
              <a:gdLst>
                <a:gd name="T0" fmla="*/ 0 w 334"/>
                <a:gd name="T1" fmla="*/ 0 h 551"/>
                <a:gd name="T2" fmla="*/ 334 w 334"/>
                <a:gd name="T3" fmla="*/ 0 h 551"/>
                <a:gd name="T4" fmla="*/ 334 w 334"/>
                <a:gd name="T5" fmla="*/ 31 h 551"/>
                <a:gd name="T6" fmla="*/ 0 w 334"/>
                <a:gd name="T7" fmla="*/ 31 h 551"/>
                <a:gd name="T8" fmla="*/ 0 w 334"/>
                <a:gd name="T9" fmla="*/ 0 h 551"/>
                <a:gd name="T10" fmla="*/ 156 w 334"/>
                <a:gd name="T11" fmla="*/ 50 h 551"/>
                <a:gd name="T12" fmla="*/ 156 w 334"/>
                <a:gd name="T13" fmla="*/ 551 h 551"/>
                <a:gd name="T14" fmla="*/ 128 w 334"/>
                <a:gd name="T15" fmla="*/ 551 h 551"/>
                <a:gd name="T16" fmla="*/ 128 w 334"/>
                <a:gd name="T17" fmla="*/ 79 h 551"/>
                <a:gd name="T18" fmla="*/ 0 w 334"/>
                <a:gd name="T19" fmla="*/ 79 h 551"/>
                <a:gd name="T20" fmla="*/ 0 w 334"/>
                <a:gd name="T21" fmla="*/ 50 h 551"/>
                <a:gd name="T22" fmla="*/ 156 w 334"/>
                <a:gd name="T23" fmla="*/ 50 h 551"/>
                <a:gd name="T24" fmla="*/ 334 w 334"/>
                <a:gd name="T25" fmla="*/ 50 h 551"/>
                <a:gd name="T26" fmla="*/ 334 w 334"/>
                <a:gd name="T27" fmla="*/ 79 h 551"/>
                <a:gd name="T28" fmla="*/ 206 w 334"/>
                <a:gd name="T29" fmla="*/ 79 h 551"/>
                <a:gd name="T30" fmla="*/ 206 w 334"/>
                <a:gd name="T31" fmla="*/ 551 h 551"/>
                <a:gd name="T32" fmla="*/ 175 w 334"/>
                <a:gd name="T33" fmla="*/ 551 h 551"/>
                <a:gd name="T34" fmla="*/ 175 w 334"/>
                <a:gd name="T35" fmla="*/ 50 h 551"/>
                <a:gd name="T36" fmla="*/ 334 w 334"/>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4" h="551">
                  <a:moveTo>
                    <a:pt x="0" y="0"/>
                  </a:moveTo>
                  <a:lnTo>
                    <a:pt x="334" y="0"/>
                  </a:lnTo>
                  <a:lnTo>
                    <a:pt x="334" y="31"/>
                  </a:lnTo>
                  <a:lnTo>
                    <a:pt x="0" y="31"/>
                  </a:lnTo>
                  <a:lnTo>
                    <a:pt x="0" y="0"/>
                  </a:lnTo>
                  <a:close/>
                  <a:moveTo>
                    <a:pt x="156" y="50"/>
                  </a:moveTo>
                  <a:lnTo>
                    <a:pt x="156" y="551"/>
                  </a:lnTo>
                  <a:lnTo>
                    <a:pt x="128" y="551"/>
                  </a:lnTo>
                  <a:lnTo>
                    <a:pt x="128" y="79"/>
                  </a:lnTo>
                  <a:lnTo>
                    <a:pt x="0" y="79"/>
                  </a:lnTo>
                  <a:lnTo>
                    <a:pt x="0" y="50"/>
                  </a:lnTo>
                  <a:lnTo>
                    <a:pt x="156" y="50"/>
                  </a:lnTo>
                  <a:close/>
                  <a:moveTo>
                    <a:pt x="334" y="50"/>
                  </a:moveTo>
                  <a:lnTo>
                    <a:pt x="334" y="79"/>
                  </a:lnTo>
                  <a:lnTo>
                    <a:pt x="206" y="79"/>
                  </a:lnTo>
                  <a:lnTo>
                    <a:pt x="206" y="551"/>
                  </a:lnTo>
                  <a:lnTo>
                    <a:pt x="175" y="551"/>
                  </a:lnTo>
                  <a:lnTo>
                    <a:pt x="175" y="50"/>
                  </a:lnTo>
                  <a:lnTo>
                    <a:pt x="334"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7" name="Freeform 12"/>
            <p:cNvSpPr>
              <a:spLocks noEditPoints="1"/>
            </p:cNvSpPr>
            <p:nvPr userDrawn="1"/>
          </p:nvSpPr>
          <p:spPr bwMode="auto">
            <a:xfrm>
              <a:off x="4599" y="2552"/>
              <a:ext cx="312" cy="551"/>
            </a:xfrm>
            <a:custGeom>
              <a:avLst/>
              <a:gdLst>
                <a:gd name="T0" fmla="*/ 132 w 132"/>
                <a:gd name="T1" fmla="*/ 0 h 232"/>
                <a:gd name="T2" fmla="*/ 132 w 132"/>
                <a:gd name="T3" fmla="*/ 13 h 232"/>
                <a:gd name="T4" fmla="*/ 50 w 132"/>
                <a:gd name="T5" fmla="*/ 13 h 232"/>
                <a:gd name="T6" fmla="*/ 23 w 132"/>
                <a:gd name="T7" fmla="*/ 24 h 232"/>
                <a:gd name="T8" fmla="*/ 12 w 132"/>
                <a:gd name="T9" fmla="*/ 50 h 232"/>
                <a:gd name="T10" fmla="*/ 12 w 132"/>
                <a:gd name="T11" fmla="*/ 182 h 232"/>
                <a:gd name="T12" fmla="*/ 23 w 132"/>
                <a:gd name="T13" fmla="*/ 209 h 232"/>
                <a:gd name="T14" fmla="*/ 50 w 132"/>
                <a:gd name="T15" fmla="*/ 220 h 232"/>
                <a:gd name="T16" fmla="*/ 132 w 132"/>
                <a:gd name="T17" fmla="*/ 220 h 232"/>
                <a:gd name="T18" fmla="*/ 132 w 132"/>
                <a:gd name="T19" fmla="*/ 232 h 232"/>
                <a:gd name="T20" fmla="*/ 50 w 132"/>
                <a:gd name="T21" fmla="*/ 232 h 232"/>
                <a:gd name="T22" fmla="*/ 15 w 132"/>
                <a:gd name="T23" fmla="*/ 217 h 232"/>
                <a:gd name="T24" fmla="*/ 0 w 132"/>
                <a:gd name="T25" fmla="*/ 182 h 232"/>
                <a:gd name="T26" fmla="*/ 0 w 132"/>
                <a:gd name="T27" fmla="*/ 50 h 232"/>
                <a:gd name="T28" fmla="*/ 15 w 132"/>
                <a:gd name="T29" fmla="*/ 15 h 232"/>
                <a:gd name="T30" fmla="*/ 50 w 132"/>
                <a:gd name="T31" fmla="*/ 0 h 232"/>
                <a:gd name="T32" fmla="*/ 132 w 132"/>
                <a:gd name="T33" fmla="*/ 0 h 232"/>
                <a:gd name="T34" fmla="*/ 21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1 w 132"/>
                <a:gd name="T57" fmla="*/ 96 h 232"/>
                <a:gd name="T58" fmla="*/ 21 w 132"/>
                <a:gd name="T59" fmla="*/ 50 h 232"/>
                <a:gd name="T60" fmla="*/ 21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1 w 132"/>
                <a:gd name="T83" fmla="*/ 182 h 232"/>
                <a:gd name="T84" fmla="*/ 21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50" y="13"/>
                    <a:pt x="50" y="13"/>
                    <a:pt x="50" y="13"/>
                  </a:cubicBezTo>
                  <a:cubicBezTo>
                    <a:pt x="39" y="13"/>
                    <a:pt x="31" y="16"/>
                    <a:pt x="23" y="24"/>
                  </a:cubicBezTo>
                  <a:cubicBezTo>
                    <a:pt x="16" y="31"/>
                    <a:pt x="12" y="40"/>
                    <a:pt x="12" y="50"/>
                  </a:cubicBezTo>
                  <a:cubicBezTo>
                    <a:pt x="12" y="182"/>
                    <a:pt x="12" y="182"/>
                    <a:pt x="12" y="182"/>
                  </a:cubicBezTo>
                  <a:cubicBezTo>
                    <a:pt x="12" y="193"/>
                    <a:pt x="16" y="201"/>
                    <a:pt x="23" y="209"/>
                  </a:cubicBezTo>
                  <a:cubicBezTo>
                    <a:pt x="31" y="216"/>
                    <a:pt x="39" y="220"/>
                    <a:pt x="50" y="220"/>
                  </a:cubicBezTo>
                  <a:cubicBezTo>
                    <a:pt x="132" y="220"/>
                    <a:pt x="132" y="220"/>
                    <a:pt x="132" y="220"/>
                  </a:cubicBezTo>
                  <a:cubicBezTo>
                    <a:pt x="132" y="232"/>
                    <a:pt x="132" y="232"/>
                    <a:pt x="132" y="232"/>
                  </a:cubicBezTo>
                  <a:cubicBezTo>
                    <a:pt x="50" y="232"/>
                    <a:pt x="50" y="232"/>
                    <a:pt x="50" y="232"/>
                  </a:cubicBezTo>
                  <a:cubicBezTo>
                    <a:pt x="36" y="232"/>
                    <a:pt x="24" y="227"/>
                    <a:pt x="15" y="217"/>
                  </a:cubicBezTo>
                  <a:cubicBezTo>
                    <a:pt x="5" y="208"/>
                    <a:pt x="0" y="196"/>
                    <a:pt x="0" y="182"/>
                  </a:cubicBezTo>
                  <a:cubicBezTo>
                    <a:pt x="0" y="50"/>
                    <a:pt x="0" y="50"/>
                    <a:pt x="0" y="50"/>
                  </a:cubicBezTo>
                  <a:cubicBezTo>
                    <a:pt x="0" y="36"/>
                    <a:pt x="5" y="25"/>
                    <a:pt x="15" y="15"/>
                  </a:cubicBezTo>
                  <a:cubicBezTo>
                    <a:pt x="24" y="5"/>
                    <a:pt x="36" y="0"/>
                    <a:pt x="50" y="0"/>
                  </a:cubicBezTo>
                  <a:lnTo>
                    <a:pt x="132" y="0"/>
                  </a:lnTo>
                  <a:close/>
                  <a:moveTo>
                    <a:pt x="21" y="50"/>
                  </a:moveTo>
                  <a:cubicBezTo>
                    <a:pt x="21" y="42"/>
                    <a:pt x="24"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1" y="96"/>
                    <a:pt x="21" y="96"/>
                    <a:pt x="21" y="96"/>
                  </a:cubicBezTo>
                  <a:lnTo>
                    <a:pt x="21" y="50"/>
                  </a:lnTo>
                  <a:close/>
                  <a:moveTo>
                    <a:pt x="21"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4" y="197"/>
                    <a:pt x="21" y="190"/>
                    <a:pt x="21" y="182"/>
                  </a:cubicBezTo>
                  <a:lnTo>
                    <a:pt x="21"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8" name="Freeform 13"/>
            <p:cNvSpPr>
              <a:spLocks noEditPoints="1"/>
            </p:cNvSpPr>
            <p:nvPr userDrawn="1"/>
          </p:nvSpPr>
          <p:spPr bwMode="auto">
            <a:xfrm>
              <a:off x="4958" y="2552"/>
              <a:ext cx="391" cy="551"/>
            </a:xfrm>
            <a:custGeom>
              <a:avLst/>
              <a:gdLst>
                <a:gd name="T0" fmla="*/ 132 w 165"/>
                <a:gd name="T1" fmla="*/ 0 h 232"/>
                <a:gd name="T2" fmla="*/ 155 w 165"/>
                <a:gd name="T3" fmla="*/ 10 h 232"/>
                <a:gd name="T4" fmla="*/ 165 w 165"/>
                <a:gd name="T5" fmla="*/ 33 h 232"/>
                <a:gd name="T6" fmla="*/ 165 w 165"/>
                <a:gd name="T7" fmla="*/ 232 h 232"/>
                <a:gd name="T8" fmla="*/ 153 w 165"/>
                <a:gd name="T9" fmla="*/ 232 h 232"/>
                <a:gd name="T10" fmla="*/ 153 w 165"/>
                <a:gd name="T11" fmla="*/ 33 h 232"/>
                <a:gd name="T12" fmla="*/ 147 w 165"/>
                <a:gd name="T13" fmla="*/ 19 h 232"/>
                <a:gd name="T14" fmla="*/ 132 w 165"/>
                <a:gd name="T15" fmla="*/ 13 h 232"/>
                <a:gd name="T16" fmla="*/ 33 w 165"/>
                <a:gd name="T17" fmla="*/ 13 h 232"/>
                <a:gd name="T18" fmla="*/ 18 w 165"/>
                <a:gd name="T19" fmla="*/ 19 h 232"/>
                <a:gd name="T20" fmla="*/ 12 w 165"/>
                <a:gd name="T21" fmla="*/ 33 h 232"/>
                <a:gd name="T22" fmla="*/ 12 w 165"/>
                <a:gd name="T23" fmla="*/ 232 h 232"/>
                <a:gd name="T24" fmla="*/ 0 w 165"/>
                <a:gd name="T25" fmla="*/ 232 h 232"/>
                <a:gd name="T26" fmla="*/ 0 w 165"/>
                <a:gd name="T27" fmla="*/ 33 h 232"/>
                <a:gd name="T28" fmla="*/ 9 w 165"/>
                <a:gd name="T29" fmla="*/ 10 h 232"/>
                <a:gd name="T30" fmla="*/ 33 w 165"/>
                <a:gd name="T31" fmla="*/ 0 h 232"/>
                <a:gd name="T32" fmla="*/ 132 w 165"/>
                <a:gd name="T33" fmla="*/ 0 h 232"/>
                <a:gd name="T34" fmla="*/ 78 w 165"/>
                <a:gd name="T35" fmla="*/ 21 h 232"/>
                <a:gd name="T36" fmla="*/ 78 w 165"/>
                <a:gd name="T37" fmla="*/ 108 h 232"/>
                <a:gd name="T38" fmla="*/ 66 w 165"/>
                <a:gd name="T39" fmla="*/ 108 h 232"/>
                <a:gd name="T40" fmla="*/ 66 w 165"/>
                <a:gd name="T41" fmla="*/ 33 h 232"/>
                <a:gd name="T42" fmla="*/ 33 w 165"/>
                <a:gd name="T43" fmla="*/ 33 h 232"/>
                <a:gd name="T44" fmla="*/ 33 w 165"/>
                <a:gd name="T45" fmla="*/ 232 h 232"/>
                <a:gd name="T46" fmla="*/ 20 w 165"/>
                <a:gd name="T47" fmla="*/ 232 h 232"/>
                <a:gd name="T48" fmla="*/ 20 w 165"/>
                <a:gd name="T49" fmla="*/ 33 h 232"/>
                <a:gd name="T50" fmla="*/ 24 w 165"/>
                <a:gd name="T51" fmla="*/ 25 h 232"/>
                <a:gd name="T52" fmla="*/ 33 w 165"/>
                <a:gd name="T53" fmla="*/ 21 h 232"/>
                <a:gd name="T54" fmla="*/ 78 w 165"/>
                <a:gd name="T55" fmla="*/ 21 h 232"/>
                <a:gd name="T56" fmla="*/ 132 w 165"/>
                <a:gd name="T57" fmla="*/ 21 h 232"/>
                <a:gd name="T58" fmla="*/ 141 w 165"/>
                <a:gd name="T59" fmla="*/ 25 h 232"/>
                <a:gd name="T60" fmla="*/ 144 w 165"/>
                <a:gd name="T61" fmla="*/ 33 h 232"/>
                <a:gd name="T62" fmla="*/ 144 w 165"/>
                <a:gd name="T63" fmla="*/ 232 h 232"/>
                <a:gd name="T64" fmla="*/ 132 w 165"/>
                <a:gd name="T65" fmla="*/ 232 h 232"/>
                <a:gd name="T66" fmla="*/ 132 w 165"/>
                <a:gd name="T67" fmla="*/ 33 h 232"/>
                <a:gd name="T68" fmla="*/ 99 w 165"/>
                <a:gd name="T69" fmla="*/ 33 h 232"/>
                <a:gd name="T70" fmla="*/ 99 w 165"/>
                <a:gd name="T71" fmla="*/ 108 h 232"/>
                <a:gd name="T72" fmla="*/ 87 w 165"/>
                <a:gd name="T73" fmla="*/ 108 h 232"/>
                <a:gd name="T74" fmla="*/ 87 w 165"/>
                <a:gd name="T75" fmla="*/ 21 h 232"/>
                <a:gd name="T76" fmla="*/ 132 w 165"/>
                <a:gd name="T77" fmla="*/ 2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232">
                  <a:moveTo>
                    <a:pt x="132" y="0"/>
                  </a:moveTo>
                  <a:cubicBezTo>
                    <a:pt x="141" y="0"/>
                    <a:pt x="149" y="4"/>
                    <a:pt x="155" y="10"/>
                  </a:cubicBezTo>
                  <a:cubicBezTo>
                    <a:pt x="162" y="16"/>
                    <a:pt x="165" y="24"/>
                    <a:pt x="165" y="33"/>
                  </a:cubicBezTo>
                  <a:cubicBezTo>
                    <a:pt x="165" y="232"/>
                    <a:pt x="165" y="232"/>
                    <a:pt x="165" y="232"/>
                  </a:cubicBezTo>
                  <a:cubicBezTo>
                    <a:pt x="153" y="232"/>
                    <a:pt x="153" y="232"/>
                    <a:pt x="153" y="232"/>
                  </a:cubicBezTo>
                  <a:cubicBezTo>
                    <a:pt x="153" y="33"/>
                    <a:pt x="153" y="33"/>
                    <a:pt x="153" y="33"/>
                  </a:cubicBezTo>
                  <a:cubicBezTo>
                    <a:pt x="153" y="28"/>
                    <a:pt x="151" y="23"/>
                    <a:pt x="147" y="19"/>
                  </a:cubicBezTo>
                  <a:cubicBezTo>
                    <a:pt x="143" y="15"/>
                    <a:pt x="138" y="13"/>
                    <a:pt x="132" y="13"/>
                  </a:cubicBezTo>
                  <a:cubicBezTo>
                    <a:pt x="33" y="13"/>
                    <a:pt x="33" y="13"/>
                    <a:pt x="33" y="13"/>
                  </a:cubicBezTo>
                  <a:cubicBezTo>
                    <a:pt x="27" y="13"/>
                    <a:pt x="22" y="15"/>
                    <a:pt x="18" y="19"/>
                  </a:cubicBezTo>
                  <a:cubicBezTo>
                    <a:pt x="14" y="23"/>
                    <a:pt x="12" y="28"/>
                    <a:pt x="12" y="33"/>
                  </a:cubicBezTo>
                  <a:cubicBezTo>
                    <a:pt x="12" y="232"/>
                    <a:pt x="12" y="232"/>
                    <a:pt x="12" y="232"/>
                  </a:cubicBezTo>
                  <a:cubicBezTo>
                    <a:pt x="0" y="232"/>
                    <a:pt x="0" y="232"/>
                    <a:pt x="0" y="232"/>
                  </a:cubicBezTo>
                  <a:cubicBezTo>
                    <a:pt x="0" y="33"/>
                    <a:pt x="0" y="33"/>
                    <a:pt x="0" y="33"/>
                  </a:cubicBezTo>
                  <a:cubicBezTo>
                    <a:pt x="0" y="24"/>
                    <a:pt x="3" y="16"/>
                    <a:pt x="9" y="10"/>
                  </a:cubicBezTo>
                  <a:cubicBezTo>
                    <a:pt x="16" y="4"/>
                    <a:pt x="24" y="0"/>
                    <a:pt x="33" y="0"/>
                  </a:cubicBezTo>
                  <a:lnTo>
                    <a:pt x="132" y="0"/>
                  </a:lnTo>
                  <a:close/>
                  <a:moveTo>
                    <a:pt x="78" y="21"/>
                  </a:moveTo>
                  <a:cubicBezTo>
                    <a:pt x="78" y="108"/>
                    <a:pt x="78" y="108"/>
                    <a:pt x="78" y="108"/>
                  </a:cubicBezTo>
                  <a:cubicBezTo>
                    <a:pt x="66" y="108"/>
                    <a:pt x="66" y="108"/>
                    <a:pt x="66" y="108"/>
                  </a:cubicBezTo>
                  <a:cubicBezTo>
                    <a:pt x="66" y="33"/>
                    <a:pt x="66" y="33"/>
                    <a:pt x="66" y="33"/>
                  </a:cubicBezTo>
                  <a:cubicBezTo>
                    <a:pt x="33" y="33"/>
                    <a:pt x="33" y="33"/>
                    <a:pt x="33" y="33"/>
                  </a:cubicBezTo>
                  <a:cubicBezTo>
                    <a:pt x="33" y="232"/>
                    <a:pt x="33" y="232"/>
                    <a:pt x="33" y="232"/>
                  </a:cubicBezTo>
                  <a:cubicBezTo>
                    <a:pt x="20" y="232"/>
                    <a:pt x="20" y="232"/>
                    <a:pt x="20" y="232"/>
                  </a:cubicBezTo>
                  <a:cubicBezTo>
                    <a:pt x="20" y="33"/>
                    <a:pt x="20" y="33"/>
                    <a:pt x="20" y="33"/>
                  </a:cubicBezTo>
                  <a:cubicBezTo>
                    <a:pt x="20" y="30"/>
                    <a:pt x="21" y="27"/>
                    <a:pt x="24" y="25"/>
                  </a:cubicBezTo>
                  <a:cubicBezTo>
                    <a:pt x="26" y="22"/>
                    <a:pt x="29" y="21"/>
                    <a:pt x="33" y="21"/>
                  </a:cubicBezTo>
                  <a:lnTo>
                    <a:pt x="78" y="21"/>
                  </a:lnTo>
                  <a:close/>
                  <a:moveTo>
                    <a:pt x="132" y="21"/>
                  </a:moveTo>
                  <a:cubicBezTo>
                    <a:pt x="135" y="21"/>
                    <a:pt x="138" y="22"/>
                    <a:pt x="141" y="25"/>
                  </a:cubicBezTo>
                  <a:cubicBezTo>
                    <a:pt x="143" y="27"/>
                    <a:pt x="144" y="30"/>
                    <a:pt x="144" y="33"/>
                  </a:cubicBezTo>
                  <a:cubicBezTo>
                    <a:pt x="144" y="232"/>
                    <a:pt x="144" y="232"/>
                    <a:pt x="144" y="232"/>
                  </a:cubicBezTo>
                  <a:cubicBezTo>
                    <a:pt x="132" y="232"/>
                    <a:pt x="132" y="232"/>
                    <a:pt x="132" y="232"/>
                  </a:cubicBezTo>
                  <a:cubicBezTo>
                    <a:pt x="132" y="33"/>
                    <a:pt x="132" y="33"/>
                    <a:pt x="132" y="33"/>
                  </a:cubicBezTo>
                  <a:cubicBezTo>
                    <a:pt x="99" y="33"/>
                    <a:pt x="99" y="33"/>
                    <a:pt x="99" y="33"/>
                  </a:cubicBezTo>
                  <a:cubicBezTo>
                    <a:pt x="99" y="108"/>
                    <a:pt x="99" y="108"/>
                    <a:pt x="99" y="108"/>
                  </a:cubicBezTo>
                  <a:cubicBezTo>
                    <a:pt x="87" y="108"/>
                    <a:pt x="87" y="108"/>
                    <a:pt x="87" y="108"/>
                  </a:cubicBezTo>
                  <a:cubicBezTo>
                    <a:pt x="87" y="21"/>
                    <a:pt x="87" y="21"/>
                    <a:pt x="87" y="21"/>
                  </a:cubicBezTo>
                  <a:lnTo>
                    <a:pt x="132" y="21"/>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19" name="Freeform 14"/>
            <p:cNvSpPr>
              <a:spLocks noEditPoints="1"/>
            </p:cNvSpPr>
            <p:nvPr userDrawn="1"/>
          </p:nvSpPr>
          <p:spPr bwMode="auto">
            <a:xfrm>
              <a:off x="5412" y="2552"/>
              <a:ext cx="313" cy="551"/>
            </a:xfrm>
            <a:custGeom>
              <a:avLst/>
              <a:gdLst>
                <a:gd name="T0" fmla="*/ 99 w 132"/>
                <a:gd name="T1" fmla="*/ 0 h 232"/>
                <a:gd name="T2" fmla="*/ 123 w 132"/>
                <a:gd name="T3" fmla="*/ 10 h 232"/>
                <a:gd name="T4" fmla="*/ 132 w 132"/>
                <a:gd name="T5" fmla="*/ 33 h 232"/>
                <a:gd name="T6" fmla="*/ 132 w 132"/>
                <a:gd name="T7" fmla="*/ 83 h 232"/>
                <a:gd name="T8" fmla="*/ 123 w 132"/>
                <a:gd name="T9" fmla="*/ 106 h 232"/>
                <a:gd name="T10" fmla="*/ 99 w 132"/>
                <a:gd name="T11" fmla="*/ 116 h 232"/>
                <a:gd name="T12" fmla="*/ 33 w 132"/>
                <a:gd name="T13" fmla="*/ 116 h 232"/>
                <a:gd name="T14" fmla="*/ 33 w 132"/>
                <a:gd name="T15" fmla="*/ 232 h 232"/>
                <a:gd name="T16" fmla="*/ 20 w 132"/>
                <a:gd name="T17" fmla="*/ 232 h 232"/>
                <a:gd name="T18" fmla="*/ 20 w 132"/>
                <a:gd name="T19" fmla="*/ 104 h 232"/>
                <a:gd name="T20" fmla="*/ 99 w 132"/>
                <a:gd name="T21" fmla="*/ 104 h 232"/>
                <a:gd name="T22" fmla="*/ 114 w 132"/>
                <a:gd name="T23" fmla="*/ 98 h 232"/>
                <a:gd name="T24" fmla="*/ 120 w 132"/>
                <a:gd name="T25" fmla="*/ 83 h 232"/>
                <a:gd name="T26" fmla="*/ 120 w 132"/>
                <a:gd name="T27" fmla="*/ 33 h 232"/>
                <a:gd name="T28" fmla="*/ 114 w 132"/>
                <a:gd name="T29" fmla="*/ 19 h 232"/>
                <a:gd name="T30" fmla="*/ 99 w 132"/>
                <a:gd name="T31" fmla="*/ 13 h 232"/>
                <a:gd name="T32" fmla="*/ 49 w 132"/>
                <a:gd name="T33" fmla="*/ 13 h 232"/>
                <a:gd name="T34" fmla="*/ 23 w 132"/>
                <a:gd name="T35" fmla="*/ 24 h 232"/>
                <a:gd name="T36" fmla="*/ 12 w 132"/>
                <a:gd name="T37" fmla="*/ 50 h 232"/>
                <a:gd name="T38" fmla="*/ 12 w 132"/>
                <a:gd name="T39" fmla="*/ 232 h 232"/>
                <a:gd name="T40" fmla="*/ 0 w 132"/>
                <a:gd name="T41" fmla="*/ 232 h 232"/>
                <a:gd name="T42" fmla="*/ 0 w 132"/>
                <a:gd name="T43" fmla="*/ 50 h 232"/>
                <a:gd name="T44" fmla="*/ 14 w 132"/>
                <a:gd name="T45" fmla="*/ 15 h 232"/>
                <a:gd name="T46" fmla="*/ 49 w 132"/>
                <a:gd name="T47" fmla="*/ 0 h 232"/>
                <a:gd name="T48" fmla="*/ 99 w 132"/>
                <a:gd name="T49" fmla="*/ 0 h 232"/>
                <a:gd name="T50" fmla="*/ 111 w 132"/>
                <a:gd name="T51" fmla="*/ 83 h 232"/>
                <a:gd name="T52" fmla="*/ 108 w 132"/>
                <a:gd name="T53" fmla="*/ 92 h 232"/>
                <a:gd name="T54" fmla="*/ 99 w 132"/>
                <a:gd name="T55" fmla="*/ 96 h 232"/>
                <a:gd name="T56" fmla="*/ 20 w 132"/>
                <a:gd name="T57" fmla="*/ 96 h 232"/>
                <a:gd name="T58" fmla="*/ 20 w 132"/>
                <a:gd name="T59" fmla="*/ 50 h 232"/>
                <a:gd name="T60" fmla="*/ 29 w 132"/>
                <a:gd name="T61" fmla="*/ 29 h 232"/>
                <a:gd name="T62" fmla="*/ 49 w 132"/>
                <a:gd name="T63" fmla="*/ 21 h 232"/>
                <a:gd name="T64" fmla="*/ 99 w 132"/>
                <a:gd name="T65" fmla="*/ 21 h 232"/>
                <a:gd name="T66" fmla="*/ 108 w 132"/>
                <a:gd name="T67" fmla="*/ 25 h 232"/>
                <a:gd name="T68" fmla="*/ 111 w 132"/>
                <a:gd name="T69" fmla="*/ 33 h 232"/>
                <a:gd name="T70" fmla="*/ 111 w 132"/>
                <a:gd name="T71" fmla="*/ 83 h 232"/>
                <a:gd name="T72" fmla="*/ 33 w 132"/>
                <a:gd name="T73" fmla="*/ 83 h 232"/>
                <a:gd name="T74" fmla="*/ 99 w 132"/>
                <a:gd name="T75" fmla="*/ 83 h 232"/>
                <a:gd name="T76" fmla="*/ 99 w 132"/>
                <a:gd name="T77" fmla="*/ 33 h 232"/>
                <a:gd name="T78" fmla="*/ 49 w 132"/>
                <a:gd name="T79" fmla="*/ 33 h 232"/>
                <a:gd name="T80" fmla="*/ 38 w 132"/>
                <a:gd name="T81" fmla="*/ 38 h 232"/>
                <a:gd name="T82" fmla="*/ 33 w 132"/>
                <a:gd name="T83" fmla="*/ 50 h 232"/>
                <a:gd name="T84" fmla="*/ 33 w 132"/>
                <a:gd name="T85" fmla="*/ 8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99" y="0"/>
                  </a:moveTo>
                  <a:cubicBezTo>
                    <a:pt x="108" y="0"/>
                    <a:pt x="116" y="4"/>
                    <a:pt x="123" y="10"/>
                  </a:cubicBezTo>
                  <a:cubicBezTo>
                    <a:pt x="129" y="16"/>
                    <a:pt x="132" y="24"/>
                    <a:pt x="132" y="33"/>
                  </a:cubicBezTo>
                  <a:cubicBezTo>
                    <a:pt x="132" y="83"/>
                    <a:pt x="132" y="83"/>
                    <a:pt x="132" y="83"/>
                  </a:cubicBezTo>
                  <a:cubicBezTo>
                    <a:pt x="132" y="92"/>
                    <a:pt x="129" y="100"/>
                    <a:pt x="123" y="106"/>
                  </a:cubicBezTo>
                  <a:cubicBezTo>
                    <a:pt x="116" y="113"/>
                    <a:pt x="108" y="116"/>
                    <a:pt x="99" y="116"/>
                  </a:cubicBezTo>
                  <a:cubicBezTo>
                    <a:pt x="33" y="116"/>
                    <a:pt x="33" y="116"/>
                    <a:pt x="33" y="116"/>
                  </a:cubicBezTo>
                  <a:cubicBezTo>
                    <a:pt x="33" y="232"/>
                    <a:pt x="33" y="232"/>
                    <a:pt x="33" y="232"/>
                  </a:cubicBezTo>
                  <a:cubicBezTo>
                    <a:pt x="20" y="232"/>
                    <a:pt x="20" y="232"/>
                    <a:pt x="20" y="232"/>
                  </a:cubicBezTo>
                  <a:cubicBezTo>
                    <a:pt x="20" y="104"/>
                    <a:pt x="20" y="104"/>
                    <a:pt x="20" y="104"/>
                  </a:cubicBezTo>
                  <a:cubicBezTo>
                    <a:pt x="99" y="104"/>
                    <a:pt x="99" y="104"/>
                    <a:pt x="99" y="104"/>
                  </a:cubicBezTo>
                  <a:cubicBezTo>
                    <a:pt x="105" y="104"/>
                    <a:pt x="110" y="102"/>
                    <a:pt x="114" y="98"/>
                  </a:cubicBezTo>
                  <a:cubicBezTo>
                    <a:pt x="118" y="94"/>
                    <a:pt x="120" y="89"/>
                    <a:pt x="120" y="83"/>
                  </a:cubicBezTo>
                  <a:cubicBezTo>
                    <a:pt x="120" y="33"/>
                    <a:pt x="120" y="33"/>
                    <a:pt x="120" y="33"/>
                  </a:cubicBezTo>
                  <a:cubicBezTo>
                    <a:pt x="120" y="28"/>
                    <a:pt x="118" y="23"/>
                    <a:pt x="114" y="19"/>
                  </a:cubicBezTo>
                  <a:cubicBezTo>
                    <a:pt x="110" y="15"/>
                    <a:pt x="105" y="13"/>
                    <a:pt x="99"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99" y="0"/>
                  </a:lnTo>
                  <a:close/>
                  <a:moveTo>
                    <a:pt x="111" y="83"/>
                  </a:moveTo>
                  <a:cubicBezTo>
                    <a:pt x="111" y="87"/>
                    <a:pt x="110" y="89"/>
                    <a:pt x="108" y="92"/>
                  </a:cubicBezTo>
                  <a:cubicBezTo>
                    <a:pt x="105" y="94"/>
                    <a:pt x="102" y="96"/>
                    <a:pt x="99" y="96"/>
                  </a:cubicBezTo>
                  <a:cubicBezTo>
                    <a:pt x="20" y="96"/>
                    <a:pt x="20" y="96"/>
                    <a:pt x="20" y="96"/>
                  </a:cubicBezTo>
                  <a:cubicBezTo>
                    <a:pt x="20" y="50"/>
                    <a:pt x="20" y="50"/>
                    <a:pt x="20" y="50"/>
                  </a:cubicBezTo>
                  <a:cubicBezTo>
                    <a:pt x="20" y="42"/>
                    <a:pt x="23" y="35"/>
                    <a:pt x="29" y="29"/>
                  </a:cubicBezTo>
                  <a:cubicBezTo>
                    <a:pt x="35" y="24"/>
                    <a:pt x="41" y="21"/>
                    <a:pt x="49" y="21"/>
                  </a:cubicBezTo>
                  <a:cubicBezTo>
                    <a:pt x="99" y="21"/>
                    <a:pt x="99" y="21"/>
                    <a:pt x="99" y="21"/>
                  </a:cubicBezTo>
                  <a:cubicBezTo>
                    <a:pt x="102" y="21"/>
                    <a:pt x="105" y="22"/>
                    <a:pt x="108" y="25"/>
                  </a:cubicBezTo>
                  <a:cubicBezTo>
                    <a:pt x="110" y="27"/>
                    <a:pt x="111" y="30"/>
                    <a:pt x="111" y="33"/>
                  </a:cubicBezTo>
                  <a:lnTo>
                    <a:pt x="111" y="83"/>
                  </a:lnTo>
                  <a:close/>
                  <a:moveTo>
                    <a:pt x="33" y="83"/>
                  </a:moveTo>
                  <a:cubicBezTo>
                    <a:pt x="99" y="83"/>
                    <a:pt x="99" y="83"/>
                    <a:pt x="99" y="83"/>
                  </a:cubicBezTo>
                  <a:cubicBezTo>
                    <a:pt x="99" y="33"/>
                    <a:pt x="99" y="33"/>
                    <a:pt x="99" y="33"/>
                  </a:cubicBezTo>
                  <a:cubicBezTo>
                    <a:pt x="49" y="33"/>
                    <a:pt x="49" y="33"/>
                    <a:pt x="49" y="33"/>
                  </a:cubicBezTo>
                  <a:cubicBezTo>
                    <a:pt x="45" y="33"/>
                    <a:pt x="41" y="35"/>
                    <a:pt x="38" y="38"/>
                  </a:cubicBezTo>
                  <a:cubicBezTo>
                    <a:pt x="34" y="42"/>
                    <a:pt x="33" y="45"/>
                    <a:pt x="33" y="50"/>
                  </a:cubicBezTo>
                  <a:lnTo>
                    <a:pt x="33" y="8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0" name="Freeform 15"/>
            <p:cNvSpPr>
              <a:spLocks noEditPoints="1"/>
            </p:cNvSpPr>
            <p:nvPr userDrawn="1"/>
          </p:nvSpPr>
          <p:spPr bwMode="auto">
            <a:xfrm>
              <a:off x="5774" y="2552"/>
              <a:ext cx="312" cy="551"/>
            </a:xfrm>
            <a:custGeom>
              <a:avLst/>
              <a:gdLst>
                <a:gd name="T0" fmla="*/ 12 w 132"/>
                <a:gd name="T1" fmla="*/ 182 h 232"/>
                <a:gd name="T2" fmla="*/ 23 w 132"/>
                <a:gd name="T3" fmla="*/ 209 h 232"/>
                <a:gd name="T4" fmla="*/ 49 w 132"/>
                <a:gd name="T5" fmla="*/ 220 h 232"/>
                <a:gd name="T6" fmla="*/ 132 w 132"/>
                <a:gd name="T7" fmla="*/ 220 h 232"/>
                <a:gd name="T8" fmla="*/ 132 w 132"/>
                <a:gd name="T9" fmla="*/ 232 h 232"/>
                <a:gd name="T10" fmla="*/ 49 w 132"/>
                <a:gd name="T11" fmla="*/ 232 h 232"/>
                <a:gd name="T12" fmla="*/ 14 w 132"/>
                <a:gd name="T13" fmla="*/ 217 h 232"/>
                <a:gd name="T14" fmla="*/ 0 w 132"/>
                <a:gd name="T15" fmla="*/ 182 h 232"/>
                <a:gd name="T16" fmla="*/ 0 w 132"/>
                <a:gd name="T17" fmla="*/ 0 h 232"/>
                <a:gd name="T18" fmla="*/ 12 w 132"/>
                <a:gd name="T19" fmla="*/ 0 h 232"/>
                <a:gd name="T20" fmla="*/ 12 w 132"/>
                <a:gd name="T21" fmla="*/ 182 h 232"/>
                <a:gd name="T22" fmla="*/ 132 w 132"/>
                <a:gd name="T23" fmla="*/ 199 h 232"/>
                <a:gd name="T24" fmla="*/ 132 w 132"/>
                <a:gd name="T25" fmla="*/ 211 h 232"/>
                <a:gd name="T26" fmla="*/ 49 w 132"/>
                <a:gd name="T27" fmla="*/ 211 h 232"/>
                <a:gd name="T28" fmla="*/ 29 w 132"/>
                <a:gd name="T29" fmla="*/ 203 h 232"/>
                <a:gd name="T30" fmla="*/ 20 w 132"/>
                <a:gd name="T31" fmla="*/ 182 h 232"/>
                <a:gd name="T32" fmla="*/ 20 w 132"/>
                <a:gd name="T33" fmla="*/ 0 h 232"/>
                <a:gd name="T34" fmla="*/ 33 w 132"/>
                <a:gd name="T35" fmla="*/ 0 h 232"/>
                <a:gd name="T36" fmla="*/ 33 w 132"/>
                <a:gd name="T37" fmla="*/ 182 h 232"/>
                <a:gd name="T38" fmla="*/ 38 w 132"/>
                <a:gd name="T39" fmla="*/ 194 h 232"/>
                <a:gd name="T40" fmla="*/ 49 w 132"/>
                <a:gd name="T41" fmla="*/ 199 h 232"/>
                <a:gd name="T42" fmla="*/ 132 w 132"/>
                <a:gd name="T43" fmla="*/ 19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32">
                  <a:moveTo>
                    <a:pt x="12" y="182"/>
                  </a:move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4" y="208"/>
                    <a:pt x="0" y="196"/>
                    <a:pt x="0" y="182"/>
                  </a:cubicBezTo>
                  <a:cubicBezTo>
                    <a:pt x="0" y="0"/>
                    <a:pt x="0" y="0"/>
                    <a:pt x="0" y="0"/>
                  </a:cubicBezTo>
                  <a:cubicBezTo>
                    <a:pt x="12" y="0"/>
                    <a:pt x="12" y="0"/>
                    <a:pt x="12" y="0"/>
                  </a:cubicBezTo>
                  <a:lnTo>
                    <a:pt x="12" y="182"/>
                  </a:lnTo>
                  <a:close/>
                  <a:moveTo>
                    <a:pt x="132" y="199"/>
                  </a:moveTo>
                  <a:cubicBezTo>
                    <a:pt x="132" y="211"/>
                    <a:pt x="132" y="211"/>
                    <a:pt x="132" y="211"/>
                  </a:cubicBezTo>
                  <a:cubicBezTo>
                    <a:pt x="49" y="211"/>
                    <a:pt x="49" y="211"/>
                    <a:pt x="49" y="211"/>
                  </a:cubicBezTo>
                  <a:cubicBezTo>
                    <a:pt x="41" y="211"/>
                    <a:pt x="34" y="209"/>
                    <a:pt x="29" y="203"/>
                  </a:cubicBezTo>
                  <a:cubicBezTo>
                    <a:pt x="23" y="197"/>
                    <a:pt x="20" y="190"/>
                    <a:pt x="20" y="182"/>
                  </a:cubicBezTo>
                  <a:cubicBezTo>
                    <a:pt x="20" y="0"/>
                    <a:pt x="20" y="0"/>
                    <a:pt x="20" y="0"/>
                  </a:cubicBezTo>
                  <a:cubicBezTo>
                    <a:pt x="33" y="0"/>
                    <a:pt x="33" y="0"/>
                    <a:pt x="33" y="0"/>
                  </a:cubicBezTo>
                  <a:cubicBezTo>
                    <a:pt x="33" y="182"/>
                    <a:pt x="33" y="182"/>
                    <a:pt x="33" y="182"/>
                  </a:cubicBezTo>
                  <a:cubicBezTo>
                    <a:pt x="33" y="187"/>
                    <a:pt x="34" y="191"/>
                    <a:pt x="38" y="194"/>
                  </a:cubicBezTo>
                  <a:cubicBezTo>
                    <a:pt x="41" y="197"/>
                    <a:pt x="45" y="199"/>
                    <a:pt x="49" y="199"/>
                  </a:cubicBezTo>
                  <a:lnTo>
                    <a:pt x="132" y="199"/>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1" name="Freeform 16"/>
            <p:cNvSpPr>
              <a:spLocks noEditPoints="1"/>
            </p:cNvSpPr>
            <p:nvPr userDrawn="1"/>
          </p:nvSpPr>
          <p:spPr bwMode="auto">
            <a:xfrm>
              <a:off x="6120" y="2552"/>
              <a:ext cx="331" cy="551"/>
            </a:xfrm>
            <a:custGeom>
              <a:avLst/>
              <a:gdLst>
                <a:gd name="T0" fmla="*/ 140 w 140"/>
                <a:gd name="T1" fmla="*/ 0 h 232"/>
                <a:gd name="T2" fmla="*/ 140 w 140"/>
                <a:gd name="T3" fmla="*/ 232 h 232"/>
                <a:gd name="T4" fmla="*/ 128 w 140"/>
                <a:gd name="T5" fmla="*/ 232 h 232"/>
                <a:gd name="T6" fmla="*/ 128 w 140"/>
                <a:gd name="T7" fmla="*/ 13 h 232"/>
                <a:gd name="T8" fmla="*/ 49 w 140"/>
                <a:gd name="T9" fmla="*/ 13 h 232"/>
                <a:gd name="T10" fmla="*/ 23 w 140"/>
                <a:gd name="T11" fmla="*/ 24 h 232"/>
                <a:gd name="T12" fmla="*/ 12 w 140"/>
                <a:gd name="T13" fmla="*/ 50 h 232"/>
                <a:gd name="T14" fmla="*/ 12 w 140"/>
                <a:gd name="T15" fmla="*/ 232 h 232"/>
                <a:gd name="T16" fmla="*/ 0 w 140"/>
                <a:gd name="T17" fmla="*/ 232 h 232"/>
                <a:gd name="T18" fmla="*/ 0 w 140"/>
                <a:gd name="T19" fmla="*/ 50 h 232"/>
                <a:gd name="T20" fmla="*/ 14 w 140"/>
                <a:gd name="T21" fmla="*/ 15 h 232"/>
                <a:gd name="T22" fmla="*/ 49 w 140"/>
                <a:gd name="T23" fmla="*/ 0 h 232"/>
                <a:gd name="T24" fmla="*/ 140 w 140"/>
                <a:gd name="T25" fmla="*/ 0 h 232"/>
                <a:gd name="T26" fmla="*/ 20 w 140"/>
                <a:gd name="T27" fmla="*/ 50 h 232"/>
                <a:gd name="T28" fmla="*/ 29 w 140"/>
                <a:gd name="T29" fmla="*/ 29 h 232"/>
                <a:gd name="T30" fmla="*/ 49 w 140"/>
                <a:gd name="T31" fmla="*/ 21 h 232"/>
                <a:gd name="T32" fmla="*/ 120 w 140"/>
                <a:gd name="T33" fmla="*/ 21 h 232"/>
                <a:gd name="T34" fmla="*/ 120 w 140"/>
                <a:gd name="T35" fmla="*/ 96 h 232"/>
                <a:gd name="T36" fmla="*/ 20 w 140"/>
                <a:gd name="T37" fmla="*/ 96 h 232"/>
                <a:gd name="T38" fmla="*/ 20 w 140"/>
                <a:gd name="T39" fmla="*/ 50 h 232"/>
                <a:gd name="T40" fmla="*/ 120 w 140"/>
                <a:gd name="T41" fmla="*/ 104 h 232"/>
                <a:gd name="T42" fmla="*/ 120 w 140"/>
                <a:gd name="T43" fmla="*/ 232 h 232"/>
                <a:gd name="T44" fmla="*/ 107 w 140"/>
                <a:gd name="T45" fmla="*/ 232 h 232"/>
                <a:gd name="T46" fmla="*/ 107 w 140"/>
                <a:gd name="T47" fmla="*/ 116 h 232"/>
                <a:gd name="T48" fmla="*/ 33 w 140"/>
                <a:gd name="T49" fmla="*/ 116 h 232"/>
                <a:gd name="T50" fmla="*/ 33 w 140"/>
                <a:gd name="T51" fmla="*/ 232 h 232"/>
                <a:gd name="T52" fmla="*/ 20 w 140"/>
                <a:gd name="T53" fmla="*/ 232 h 232"/>
                <a:gd name="T54" fmla="*/ 20 w 140"/>
                <a:gd name="T55" fmla="*/ 104 h 232"/>
                <a:gd name="T56" fmla="*/ 120 w 140"/>
                <a:gd name="T57" fmla="*/ 104 h 232"/>
                <a:gd name="T58" fmla="*/ 107 w 140"/>
                <a:gd name="T59" fmla="*/ 33 h 232"/>
                <a:gd name="T60" fmla="*/ 49 w 140"/>
                <a:gd name="T61" fmla="*/ 33 h 232"/>
                <a:gd name="T62" fmla="*/ 38 w 140"/>
                <a:gd name="T63" fmla="*/ 38 h 232"/>
                <a:gd name="T64" fmla="*/ 33 w 140"/>
                <a:gd name="T65" fmla="*/ 50 h 232"/>
                <a:gd name="T66" fmla="*/ 33 w 140"/>
                <a:gd name="T67" fmla="*/ 83 h 232"/>
                <a:gd name="T68" fmla="*/ 107 w 140"/>
                <a:gd name="T69" fmla="*/ 83 h 232"/>
                <a:gd name="T70" fmla="*/ 107 w 140"/>
                <a:gd name="T71" fmla="*/ 3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0" h="232">
                  <a:moveTo>
                    <a:pt x="140" y="0"/>
                  </a:moveTo>
                  <a:cubicBezTo>
                    <a:pt x="140" y="232"/>
                    <a:pt x="140" y="232"/>
                    <a:pt x="140" y="232"/>
                  </a:cubicBezTo>
                  <a:cubicBezTo>
                    <a:pt x="128" y="232"/>
                    <a:pt x="128" y="232"/>
                    <a:pt x="128" y="232"/>
                  </a:cubicBezTo>
                  <a:cubicBezTo>
                    <a:pt x="128" y="13"/>
                    <a:pt x="128" y="13"/>
                    <a:pt x="128" y="13"/>
                  </a:cubicBezTo>
                  <a:cubicBezTo>
                    <a:pt x="49" y="13"/>
                    <a:pt x="49" y="13"/>
                    <a:pt x="49" y="13"/>
                  </a:cubicBezTo>
                  <a:cubicBezTo>
                    <a:pt x="39" y="13"/>
                    <a:pt x="30" y="16"/>
                    <a:pt x="23" y="24"/>
                  </a:cubicBezTo>
                  <a:cubicBezTo>
                    <a:pt x="16" y="31"/>
                    <a:pt x="12" y="40"/>
                    <a:pt x="12" y="50"/>
                  </a:cubicBezTo>
                  <a:cubicBezTo>
                    <a:pt x="12" y="232"/>
                    <a:pt x="12" y="232"/>
                    <a:pt x="12" y="232"/>
                  </a:cubicBezTo>
                  <a:cubicBezTo>
                    <a:pt x="0" y="232"/>
                    <a:pt x="0" y="232"/>
                    <a:pt x="0" y="232"/>
                  </a:cubicBezTo>
                  <a:cubicBezTo>
                    <a:pt x="0" y="50"/>
                    <a:pt x="0" y="50"/>
                    <a:pt x="0" y="50"/>
                  </a:cubicBezTo>
                  <a:cubicBezTo>
                    <a:pt x="0" y="36"/>
                    <a:pt x="5" y="25"/>
                    <a:pt x="14" y="15"/>
                  </a:cubicBezTo>
                  <a:cubicBezTo>
                    <a:pt x="24" y="5"/>
                    <a:pt x="36" y="0"/>
                    <a:pt x="49" y="0"/>
                  </a:cubicBezTo>
                  <a:lnTo>
                    <a:pt x="140" y="0"/>
                  </a:lnTo>
                  <a:close/>
                  <a:moveTo>
                    <a:pt x="20" y="50"/>
                  </a:moveTo>
                  <a:cubicBezTo>
                    <a:pt x="20" y="42"/>
                    <a:pt x="23" y="35"/>
                    <a:pt x="29" y="29"/>
                  </a:cubicBezTo>
                  <a:cubicBezTo>
                    <a:pt x="35" y="24"/>
                    <a:pt x="41" y="21"/>
                    <a:pt x="49" y="21"/>
                  </a:cubicBezTo>
                  <a:cubicBezTo>
                    <a:pt x="120" y="21"/>
                    <a:pt x="120" y="21"/>
                    <a:pt x="120" y="21"/>
                  </a:cubicBezTo>
                  <a:cubicBezTo>
                    <a:pt x="120" y="96"/>
                    <a:pt x="120" y="96"/>
                    <a:pt x="120" y="96"/>
                  </a:cubicBezTo>
                  <a:cubicBezTo>
                    <a:pt x="20" y="96"/>
                    <a:pt x="20" y="96"/>
                    <a:pt x="20" y="96"/>
                  </a:cubicBezTo>
                  <a:lnTo>
                    <a:pt x="20" y="50"/>
                  </a:lnTo>
                  <a:close/>
                  <a:moveTo>
                    <a:pt x="120" y="104"/>
                  </a:moveTo>
                  <a:cubicBezTo>
                    <a:pt x="120" y="232"/>
                    <a:pt x="120" y="232"/>
                    <a:pt x="120" y="232"/>
                  </a:cubicBezTo>
                  <a:cubicBezTo>
                    <a:pt x="107" y="232"/>
                    <a:pt x="107" y="232"/>
                    <a:pt x="107" y="232"/>
                  </a:cubicBezTo>
                  <a:cubicBezTo>
                    <a:pt x="107" y="116"/>
                    <a:pt x="107" y="116"/>
                    <a:pt x="107" y="116"/>
                  </a:cubicBezTo>
                  <a:cubicBezTo>
                    <a:pt x="33" y="116"/>
                    <a:pt x="33" y="116"/>
                    <a:pt x="33" y="116"/>
                  </a:cubicBezTo>
                  <a:cubicBezTo>
                    <a:pt x="33" y="232"/>
                    <a:pt x="33" y="232"/>
                    <a:pt x="33" y="232"/>
                  </a:cubicBezTo>
                  <a:cubicBezTo>
                    <a:pt x="20" y="232"/>
                    <a:pt x="20" y="232"/>
                    <a:pt x="20" y="232"/>
                  </a:cubicBezTo>
                  <a:cubicBezTo>
                    <a:pt x="20" y="104"/>
                    <a:pt x="20" y="104"/>
                    <a:pt x="20" y="104"/>
                  </a:cubicBezTo>
                  <a:lnTo>
                    <a:pt x="120" y="104"/>
                  </a:lnTo>
                  <a:close/>
                  <a:moveTo>
                    <a:pt x="107" y="33"/>
                  </a:moveTo>
                  <a:cubicBezTo>
                    <a:pt x="49" y="33"/>
                    <a:pt x="49" y="33"/>
                    <a:pt x="49" y="33"/>
                  </a:cubicBezTo>
                  <a:cubicBezTo>
                    <a:pt x="45" y="33"/>
                    <a:pt x="41" y="35"/>
                    <a:pt x="38" y="38"/>
                  </a:cubicBezTo>
                  <a:cubicBezTo>
                    <a:pt x="34" y="42"/>
                    <a:pt x="33" y="45"/>
                    <a:pt x="33" y="50"/>
                  </a:cubicBezTo>
                  <a:cubicBezTo>
                    <a:pt x="33" y="83"/>
                    <a:pt x="33" y="83"/>
                    <a:pt x="33" y="83"/>
                  </a:cubicBezTo>
                  <a:cubicBezTo>
                    <a:pt x="107" y="83"/>
                    <a:pt x="107" y="83"/>
                    <a:pt x="107" y="83"/>
                  </a:cubicBezTo>
                  <a:lnTo>
                    <a:pt x="107" y="33"/>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2" name="Freeform 17"/>
            <p:cNvSpPr>
              <a:spLocks noEditPoints="1"/>
            </p:cNvSpPr>
            <p:nvPr userDrawn="1"/>
          </p:nvSpPr>
          <p:spPr bwMode="auto">
            <a:xfrm>
              <a:off x="6517" y="2552"/>
              <a:ext cx="331" cy="551"/>
            </a:xfrm>
            <a:custGeom>
              <a:avLst/>
              <a:gdLst>
                <a:gd name="T0" fmla="*/ 0 w 331"/>
                <a:gd name="T1" fmla="*/ 0 h 551"/>
                <a:gd name="T2" fmla="*/ 331 w 331"/>
                <a:gd name="T3" fmla="*/ 0 h 551"/>
                <a:gd name="T4" fmla="*/ 331 w 331"/>
                <a:gd name="T5" fmla="*/ 31 h 551"/>
                <a:gd name="T6" fmla="*/ 0 w 331"/>
                <a:gd name="T7" fmla="*/ 31 h 551"/>
                <a:gd name="T8" fmla="*/ 0 w 331"/>
                <a:gd name="T9" fmla="*/ 0 h 551"/>
                <a:gd name="T10" fmla="*/ 156 w 331"/>
                <a:gd name="T11" fmla="*/ 50 h 551"/>
                <a:gd name="T12" fmla="*/ 156 w 331"/>
                <a:gd name="T13" fmla="*/ 551 h 551"/>
                <a:gd name="T14" fmla="*/ 128 w 331"/>
                <a:gd name="T15" fmla="*/ 551 h 551"/>
                <a:gd name="T16" fmla="*/ 128 w 331"/>
                <a:gd name="T17" fmla="*/ 79 h 551"/>
                <a:gd name="T18" fmla="*/ 0 w 331"/>
                <a:gd name="T19" fmla="*/ 79 h 551"/>
                <a:gd name="T20" fmla="*/ 0 w 331"/>
                <a:gd name="T21" fmla="*/ 50 h 551"/>
                <a:gd name="T22" fmla="*/ 156 w 331"/>
                <a:gd name="T23" fmla="*/ 50 h 551"/>
                <a:gd name="T24" fmla="*/ 331 w 331"/>
                <a:gd name="T25" fmla="*/ 50 h 551"/>
                <a:gd name="T26" fmla="*/ 331 w 331"/>
                <a:gd name="T27" fmla="*/ 79 h 551"/>
                <a:gd name="T28" fmla="*/ 206 w 331"/>
                <a:gd name="T29" fmla="*/ 79 h 551"/>
                <a:gd name="T30" fmla="*/ 206 w 331"/>
                <a:gd name="T31" fmla="*/ 551 h 551"/>
                <a:gd name="T32" fmla="*/ 175 w 331"/>
                <a:gd name="T33" fmla="*/ 551 h 551"/>
                <a:gd name="T34" fmla="*/ 175 w 331"/>
                <a:gd name="T35" fmla="*/ 50 h 551"/>
                <a:gd name="T36" fmla="*/ 331 w 331"/>
                <a:gd name="T37" fmla="*/ 5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551">
                  <a:moveTo>
                    <a:pt x="0" y="0"/>
                  </a:moveTo>
                  <a:lnTo>
                    <a:pt x="331" y="0"/>
                  </a:lnTo>
                  <a:lnTo>
                    <a:pt x="331" y="31"/>
                  </a:lnTo>
                  <a:lnTo>
                    <a:pt x="0" y="31"/>
                  </a:lnTo>
                  <a:lnTo>
                    <a:pt x="0" y="0"/>
                  </a:lnTo>
                  <a:close/>
                  <a:moveTo>
                    <a:pt x="156" y="50"/>
                  </a:moveTo>
                  <a:lnTo>
                    <a:pt x="156" y="551"/>
                  </a:lnTo>
                  <a:lnTo>
                    <a:pt x="128" y="551"/>
                  </a:lnTo>
                  <a:lnTo>
                    <a:pt x="128" y="79"/>
                  </a:lnTo>
                  <a:lnTo>
                    <a:pt x="0" y="79"/>
                  </a:lnTo>
                  <a:lnTo>
                    <a:pt x="0" y="50"/>
                  </a:lnTo>
                  <a:lnTo>
                    <a:pt x="156" y="50"/>
                  </a:lnTo>
                  <a:close/>
                  <a:moveTo>
                    <a:pt x="331" y="50"/>
                  </a:moveTo>
                  <a:lnTo>
                    <a:pt x="331" y="79"/>
                  </a:lnTo>
                  <a:lnTo>
                    <a:pt x="206" y="79"/>
                  </a:lnTo>
                  <a:lnTo>
                    <a:pt x="206" y="551"/>
                  </a:lnTo>
                  <a:lnTo>
                    <a:pt x="175" y="551"/>
                  </a:lnTo>
                  <a:lnTo>
                    <a:pt x="175" y="50"/>
                  </a:lnTo>
                  <a:lnTo>
                    <a:pt x="331" y="50"/>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sp>
          <p:nvSpPr>
            <p:cNvPr id="23" name="Freeform 18"/>
            <p:cNvSpPr>
              <a:spLocks noEditPoints="1"/>
            </p:cNvSpPr>
            <p:nvPr userDrawn="1"/>
          </p:nvSpPr>
          <p:spPr bwMode="auto">
            <a:xfrm>
              <a:off x="6886" y="2552"/>
              <a:ext cx="312" cy="551"/>
            </a:xfrm>
            <a:custGeom>
              <a:avLst/>
              <a:gdLst>
                <a:gd name="T0" fmla="*/ 132 w 132"/>
                <a:gd name="T1" fmla="*/ 0 h 232"/>
                <a:gd name="T2" fmla="*/ 132 w 132"/>
                <a:gd name="T3" fmla="*/ 13 h 232"/>
                <a:gd name="T4" fmla="*/ 49 w 132"/>
                <a:gd name="T5" fmla="*/ 13 h 232"/>
                <a:gd name="T6" fmla="*/ 23 w 132"/>
                <a:gd name="T7" fmla="*/ 24 h 232"/>
                <a:gd name="T8" fmla="*/ 12 w 132"/>
                <a:gd name="T9" fmla="*/ 50 h 232"/>
                <a:gd name="T10" fmla="*/ 12 w 132"/>
                <a:gd name="T11" fmla="*/ 182 h 232"/>
                <a:gd name="T12" fmla="*/ 23 w 132"/>
                <a:gd name="T13" fmla="*/ 209 h 232"/>
                <a:gd name="T14" fmla="*/ 49 w 132"/>
                <a:gd name="T15" fmla="*/ 220 h 232"/>
                <a:gd name="T16" fmla="*/ 132 w 132"/>
                <a:gd name="T17" fmla="*/ 220 h 232"/>
                <a:gd name="T18" fmla="*/ 132 w 132"/>
                <a:gd name="T19" fmla="*/ 232 h 232"/>
                <a:gd name="T20" fmla="*/ 49 w 132"/>
                <a:gd name="T21" fmla="*/ 232 h 232"/>
                <a:gd name="T22" fmla="*/ 14 w 132"/>
                <a:gd name="T23" fmla="*/ 217 h 232"/>
                <a:gd name="T24" fmla="*/ 0 w 132"/>
                <a:gd name="T25" fmla="*/ 182 h 232"/>
                <a:gd name="T26" fmla="*/ 0 w 132"/>
                <a:gd name="T27" fmla="*/ 50 h 232"/>
                <a:gd name="T28" fmla="*/ 14 w 132"/>
                <a:gd name="T29" fmla="*/ 15 h 232"/>
                <a:gd name="T30" fmla="*/ 49 w 132"/>
                <a:gd name="T31" fmla="*/ 0 h 232"/>
                <a:gd name="T32" fmla="*/ 132 w 132"/>
                <a:gd name="T33" fmla="*/ 0 h 232"/>
                <a:gd name="T34" fmla="*/ 20 w 132"/>
                <a:gd name="T35" fmla="*/ 50 h 232"/>
                <a:gd name="T36" fmla="*/ 29 w 132"/>
                <a:gd name="T37" fmla="*/ 29 h 232"/>
                <a:gd name="T38" fmla="*/ 50 w 132"/>
                <a:gd name="T39" fmla="*/ 21 h 232"/>
                <a:gd name="T40" fmla="*/ 132 w 132"/>
                <a:gd name="T41" fmla="*/ 21 h 232"/>
                <a:gd name="T42" fmla="*/ 132 w 132"/>
                <a:gd name="T43" fmla="*/ 33 h 232"/>
                <a:gd name="T44" fmla="*/ 50 w 132"/>
                <a:gd name="T45" fmla="*/ 33 h 232"/>
                <a:gd name="T46" fmla="*/ 38 w 132"/>
                <a:gd name="T47" fmla="*/ 38 h 232"/>
                <a:gd name="T48" fmla="*/ 33 w 132"/>
                <a:gd name="T49" fmla="*/ 50 h 232"/>
                <a:gd name="T50" fmla="*/ 33 w 132"/>
                <a:gd name="T51" fmla="*/ 83 h 232"/>
                <a:gd name="T52" fmla="*/ 132 w 132"/>
                <a:gd name="T53" fmla="*/ 83 h 232"/>
                <a:gd name="T54" fmla="*/ 132 w 132"/>
                <a:gd name="T55" fmla="*/ 96 h 232"/>
                <a:gd name="T56" fmla="*/ 20 w 132"/>
                <a:gd name="T57" fmla="*/ 96 h 232"/>
                <a:gd name="T58" fmla="*/ 20 w 132"/>
                <a:gd name="T59" fmla="*/ 50 h 232"/>
                <a:gd name="T60" fmla="*/ 20 w 132"/>
                <a:gd name="T61" fmla="*/ 104 h 232"/>
                <a:gd name="T62" fmla="*/ 132 w 132"/>
                <a:gd name="T63" fmla="*/ 104 h 232"/>
                <a:gd name="T64" fmla="*/ 132 w 132"/>
                <a:gd name="T65" fmla="*/ 116 h 232"/>
                <a:gd name="T66" fmla="*/ 33 w 132"/>
                <a:gd name="T67" fmla="*/ 116 h 232"/>
                <a:gd name="T68" fmla="*/ 33 w 132"/>
                <a:gd name="T69" fmla="*/ 182 h 232"/>
                <a:gd name="T70" fmla="*/ 38 w 132"/>
                <a:gd name="T71" fmla="*/ 194 h 232"/>
                <a:gd name="T72" fmla="*/ 50 w 132"/>
                <a:gd name="T73" fmla="*/ 199 h 232"/>
                <a:gd name="T74" fmla="*/ 132 w 132"/>
                <a:gd name="T75" fmla="*/ 199 h 232"/>
                <a:gd name="T76" fmla="*/ 132 w 132"/>
                <a:gd name="T77" fmla="*/ 211 h 232"/>
                <a:gd name="T78" fmla="*/ 50 w 132"/>
                <a:gd name="T79" fmla="*/ 211 h 232"/>
                <a:gd name="T80" fmla="*/ 29 w 132"/>
                <a:gd name="T81" fmla="*/ 203 h 232"/>
                <a:gd name="T82" fmla="*/ 20 w 132"/>
                <a:gd name="T83" fmla="*/ 182 h 232"/>
                <a:gd name="T84" fmla="*/ 20 w 132"/>
                <a:gd name="T85" fmla="*/ 10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2">
                  <a:moveTo>
                    <a:pt x="132" y="0"/>
                  </a:moveTo>
                  <a:cubicBezTo>
                    <a:pt x="132" y="13"/>
                    <a:pt x="132" y="13"/>
                    <a:pt x="132" y="13"/>
                  </a:cubicBezTo>
                  <a:cubicBezTo>
                    <a:pt x="49" y="13"/>
                    <a:pt x="49" y="13"/>
                    <a:pt x="49" y="13"/>
                  </a:cubicBezTo>
                  <a:cubicBezTo>
                    <a:pt x="39" y="13"/>
                    <a:pt x="30" y="16"/>
                    <a:pt x="23" y="24"/>
                  </a:cubicBezTo>
                  <a:cubicBezTo>
                    <a:pt x="16" y="31"/>
                    <a:pt x="12" y="40"/>
                    <a:pt x="12" y="50"/>
                  </a:cubicBezTo>
                  <a:cubicBezTo>
                    <a:pt x="12" y="182"/>
                    <a:pt x="12" y="182"/>
                    <a:pt x="12" y="182"/>
                  </a:cubicBezTo>
                  <a:cubicBezTo>
                    <a:pt x="12" y="193"/>
                    <a:pt x="16" y="201"/>
                    <a:pt x="23" y="209"/>
                  </a:cubicBezTo>
                  <a:cubicBezTo>
                    <a:pt x="30" y="216"/>
                    <a:pt x="39" y="220"/>
                    <a:pt x="49" y="220"/>
                  </a:cubicBezTo>
                  <a:cubicBezTo>
                    <a:pt x="132" y="220"/>
                    <a:pt x="132" y="220"/>
                    <a:pt x="132" y="220"/>
                  </a:cubicBezTo>
                  <a:cubicBezTo>
                    <a:pt x="132" y="232"/>
                    <a:pt x="132" y="232"/>
                    <a:pt x="132" y="232"/>
                  </a:cubicBezTo>
                  <a:cubicBezTo>
                    <a:pt x="49" y="232"/>
                    <a:pt x="49" y="232"/>
                    <a:pt x="49" y="232"/>
                  </a:cubicBezTo>
                  <a:cubicBezTo>
                    <a:pt x="36" y="232"/>
                    <a:pt x="24" y="227"/>
                    <a:pt x="14" y="217"/>
                  </a:cubicBezTo>
                  <a:cubicBezTo>
                    <a:pt x="5" y="208"/>
                    <a:pt x="0" y="196"/>
                    <a:pt x="0" y="182"/>
                  </a:cubicBezTo>
                  <a:cubicBezTo>
                    <a:pt x="0" y="50"/>
                    <a:pt x="0" y="50"/>
                    <a:pt x="0" y="50"/>
                  </a:cubicBezTo>
                  <a:cubicBezTo>
                    <a:pt x="0" y="36"/>
                    <a:pt x="5" y="25"/>
                    <a:pt x="14" y="15"/>
                  </a:cubicBezTo>
                  <a:cubicBezTo>
                    <a:pt x="24" y="5"/>
                    <a:pt x="36" y="0"/>
                    <a:pt x="49" y="0"/>
                  </a:cubicBezTo>
                  <a:lnTo>
                    <a:pt x="132" y="0"/>
                  </a:lnTo>
                  <a:close/>
                  <a:moveTo>
                    <a:pt x="20" y="50"/>
                  </a:moveTo>
                  <a:cubicBezTo>
                    <a:pt x="20" y="42"/>
                    <a:pt x="23" y="35"/>
                    <a:pt x="29" y="29"/>
                  </a:cubicBezTo>
                  <a:cubicBezTo>
                    <a:pt x="35" y="24"/>
                    <a:pt x="42" y="21"/>
                    <a:pt x="50" y="21"/>
                  </a:cubicBezTo>
                  <a:cubicBezTo>
                    <a:pt x="132" y="21"/>
                    <a:pt x="132" y="21"/>
                    <a:pt x="132" y="21"/>
                  </a:cubicBezTo>
                  <a:cubicBezTo>
                    <a:pt x="132" y="33"/>
                    <a:pt x="132" y="33"/>
                    <a:pt x="132" y="33"/>
                  </a:cubicBezTo>
                  <a:cubicBezTo>
                    <a:pt x="50" y="33"/>
                    <a:pt x="50" y="33"/>
                    <a:pt x="50" y="33"/>
                  </a:cubicBezTo>
                  <a:cubicBezTo>
                    <a:pt x="45" y="33"/>
                    <a:pt x="41" y="35"/>
                    <a:pt x="38" y="38"/>
                  </a:cubicBezTo>
                  <a:cubicBezTo>
                    <a:pt x="35" y="42"/>
                    <a:pt x="33" y="45"/>
                    <a:pt x="33" y="50"/>
                  </a:cubicBezTo>
                  <a:cubicBezTo>
                    <a:pt x="33" y="83"/>
                    <a:pt x="33" y="83"/>
                    <a:pt x="33" y="83"/>
                  </a:cubicBezTo>
                  <a:cubicBezTo>
                    <a:pt x="132" y="83"/>
                    <a:pt x="132" y="83"/>
                    <a:pt x="132" y="83"/>
                  </a:cubicBezTo>
                  <a:cubicBezTo>
                    <a:pt x="132" y="96"/>
                    <a:pt x="132" y="96"/>
                    <a:pt x="132" y="96"/>
                  </a:cubicBezTo>
                  <a:cubicBezTo>
                    <a:pt x="20" y="96"/>
                    <a:pt x="20" y="96"/>
                    <a:pt x="20" y="96"/>
                  </a:cubicBezTo>
                  <a:lnTo>
                    <a:pt x="20" y="50"/>
                  </a:lnTo>
                  <a:close/>
                  <a:moveTo>
                    <a:pt x="20" y="104"/>
                  </a:moveTo>
                  <a:cubicBezTo>
                    <a:pt x="132" y="104"/>
                    <a:pt x="132" y="104"/>
                    <a:pt x="132" y="104"/>
                  </a:cubicBezTo>
                  <a:cubicBezTo>
                    <a:pt x="132" y="116"/>
                    <a:pt x="132" y="116"/>
                    <a:pt x="132" y="116"/>
                  </a:cubicBezTo>
                  <a:cubicBezTo>
                    <a:pt x="33" y="116"/>
                    <a:pt x="33" y="116"/>
                    <a:pt x="33" y="116"/>
                  </a:cubicBezTo>
                  <a:cubicBezTo>
                    <a:pt x="33" y="182"/>
                    <a:pt x="33" y="182"/>
                    <a:pt x="33" y="182"/>
                  </a:cubicBezTo>
                  <a:cubicBezTo>
                    <a:pt x="33" y="187"/>
                    <a:pt x="35" y="191"/>
                    <a:pt x="38" y="194"/>
                  </a:cubicBezTo>
                  <a:cubicBezTo>
                    <a:pt x="41" y="197"/>
                    <a:pt x="45" y="199"/>
                    <a:pt x="50" y="199"/>
                  </a:cubicBezTo>
                  <a:cubicBezTo>
                    <a:pt x="132" y="199"/>
                    <a:pt x="132" y="199"/>
                    <a:pt x="132" y="199"/>
                  </a:cubicBezTo>
                  <a:cubicBezTo>
                    <a:pt x="132" y="211"/>
                    <a:pt x="132" y="211"/>
                    <a:pt x="132" y="211"/>
                  </a:cubicBezTo>
                  <a:cubicBezTo>
                    <a:pt x="50" y="211"/>
                    <a:pt x="50" y="211"/>
                    <a:pt x="50" y="211"/>
                  </a:cubicBezTo>
                  <a:cubicBezTo>
                    <a:pt x="42" y="211"/>
                    <a:pt x="35" y="209"/>
                    <a:pt x="29" y="203"/>
                  </a:cubicBezTo>
                  <a:cubicBezTo>
                    <a:pt x="23" y="197"/>
                    <a:pt x="20" y="190"/>
                    <a:pt x="20" y="182"/>
                  </a:cubicBezTo>
                  <a:lnTo>
                    <a:pt x="20" y="104"/>
                  </a:lnTo>
                  <a:close/>
                </a:path>
              </a:pathLst>
            </a:custGeom>
            <a:solidFill>
              <a:srgbClr val="F29B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18288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Lato Light"/>
                <a:ea typeface="+mn-ea"/>
                <a:cs typeface="+mn-cs"/>
              </a:endParaRPr>
            </a:p>
          </p:txBody>
        </p:sp>
      </p:grpSp>
      <p:sp>
        <p:nvSpPr>
          <p:cNvPr id="24" name="TextBox 23"/>
          <p:cNvSpPr txBox="1"/>
          <p:nvPr userDrawn="1"/>
        </p:nvSpPr>
        <p:spPr>
          <a:xfrm>
            <a:off x="22780332" y="12805451"/>
            <a:ext cx="530915" cy="430887"/>
          </a:xfrm>
          <a:prstGeom prst="rect">
            <a:avLst/>
          </a:prstGeom>
          <a:noFill/>
        </p:spPr>
        <p:txBody>
          <a:bodyPr wrap="none" rtlCol="0">
            <a:spAutoFit/>
          </a:bodyPr>
          <a:lstStyle/>
          <a:p>
            <a:pPr marL="0" marR="0" lvl="0" indent="0" algn="ctr" defTabSz="1828800" rtl="0" eaLnBrk="1" fontAlgn="auto" latinLnBrk="0" hangingPunct="1">
              <a:lnSpc>
                <a:spcPct val="100000"/>
              </a:lnSpc>
              <a:spcBef>
                <a:spcPts val="0"/>
              </a:spcBef>
              <a:spcAft>
                <a:spcPts val="0"/>
              </a:spcAft>
              <a:buClrTx/>
              <a:buSzTx/>
              <a:buFontTx/>
              <a:buNone/>
              <a:tabLst/>
              <a:defRPr/>
            </a:pPr>
            <a:fld id="{35BF73E1-6149-41FF-9F28-BA76ED286E81}" type="slidenum">
              <a:rPr kumimoji="0" lang="en-US" sz="2200" b="0" i="0" u="none" strike="noStrike" kern="1200" cap="none" spc="0" normalizeH="0" baseline="0" noProof="0" smtClean="0">
                <a:ln>
                  <a:noFill/>
                </a:ln>
                <a:solidFill>
                  <a:srgbClr val="44546A"/>
                </a:solidFill>
                <a:effectLst/>
                <a:uLnTx/>
                <a:uFillTx/>
                <a:latin typeface="Lato Light"/>
                <a:ea typeface="+mn-ea"/>
                <a:cs typeface="+mn-cs"/>
              </a:rPr>
              <a:pPr marL="0" marR="0" lvl="0" indent="0" algn="ctr" defTabSz="1828800" rtl="0" eaLnBrk="1" fontAlgn="auto" latinLnBrk="0" hangingPunct="1">
                <a:lnSpc>
                  <a:spcPct val="100000"/>
                </a:lnSpc>
                <a:spcBef>
                  <a:spcPts val="0"/>
                </a:spcBef>
                <a:spcAft>
                  <a:spcPts val="0"/>
                </a:spcAft>
                <a:buClrTx/>
                <a:buSzTx/>
                <a:buFontTx/>
                <a:buNone/>
                <a:tabLst/>
                <a:defRPr/>
              </a:pPr>
              <a:t>‹#›</a:t>
            </a:fld>
            <a:endParaRPr kumimoji="0" lang="en-US" sz="2200" b="0" i="0" u="none" strike="noStrike" kern="1200" cap="none" spc="0" normalizeH="0" baseline="0" noProof="0" dirty="0">
              <a:ln>
                <a:noFill/>
              </a:ln>
              <a:solidFill>
                <a:srgbClr val="44546A"/>
              </a:solidFill>
              <a:effectLst/>
              <a:uLnTx/>
              <a:uFillTx/>
              <a:latin typeface="Lato Light"/>
              <a:ea typeface="+mn-ea"/>
              <a:cs typeface="+mn-cs"/>
            </a:endParaRPr>
          </a:p>
        </p:txBody>
      </p:sp>
      <p:sp>
        <p:nvSpPr>
          <p:cNvPr id="25" name="Picture Placeholder 3"/>
          <p:cNvSpPr>
            <a:spLocks noGrp="1"/>
          </p:cNvSpPr>
          <p:nvPr>
            <p:ph type="pic" sz="quarter" idx="18"/>
          </p:nvPr>
        </p:nvSpPr>
        <p:spPr>
          <a:xfrm>
            <a:off x="-4874" y="0"/>
            <a:ext cx="6095996" cy="12192000"/>
          </a:xfrm>
        </p:spPr>
        <p:txBody>
          <a:bodyPr>
            <a:normAutofit/>
          </a:bodyPr>
          <a:lstStyle>
            <a:lvl1pPr>
              <a:defRPr sz="3200">
                <a:solidFill>
                  <a:schemeClr val="accent2"/>
                </a:solidFill>
              </a:defRPr>
            </a:lvl1pPr>
          </a:lstStyle>
          <a:p>
            <a:endParaRPr lang="id-ID"/>
          </a:p>
        </p:txBody>
      </p:sp>
      <p:sp>
        <p:nvSpPr>
          <p:cNvPr id="26" name="Picture Placeholder 3"/>
          <p:cNvSpPr>
            <a:spLocks noGrp="1"/>
          </p:cNvSpPr>
          <p:nvPr>
            <p:ph type="pic" sz="quarter" idx="19"/>
          </p:nvPr>
        </p:nvSpPr>
        <p:spPr>
          <a:xfrm>
            <a:off x="6091123" y="6095998"/>
            <a:ext cx="12201754" cy="6096000"/>
          </a:xfrm>
        </p:spPr>
        <p:txBody>
          <a:bodyPr>
            <a:normAutofit/>
          </a:bodyPr>
          <a:lstStyle>
            <a:lvl1pPr>
              <a:defRPr sz="3200">
                <a:solidFill>
                  <a:schemeClr val="accent2"/>
                </a:solidFill>
              </a:defRPr>
            </a:lvl1pPr>
          </a:lstStyle>
          <a:p>
            <a:endParaRPr lang="id-ID"/>
          </a:p>
        </p:txBody>
      </p:sp>
      <p:sp>
        <p:nvSpPr>
          <p:cNvPr id="27" name="Picture Placeholder 3"/>
          <p:cNvSpPr>
            <a:spLocks noGrp="1"/>
          </p:cNvSpPr>
          <p:nvPr>
            <p:ph type="pic" sz="quarter" idx="20"/>
          </p:nvPr>
        </p:nvSpPr>
        <p:spPr>
          <a:xfrm>
            <a:off x="6091123" y="1"/>
            <a:ext cx="6105754" cy="6094322"/>
          </a:xfrm>
        </p:spPr>
        <p:txBody>
          <a:bodyPr>
            <a:normAutofit/>
          </a:bodyPr>
          <a:lstStyle>
            <a:lvl1pPr>
              <a:defRPr sz="3200">
                <a:solidFill>
                  <a:schemeClr val="accent2"/>
                </a:solidFill>
              </a:defRPr>
            </a:lvl1pPr>
          </a:lstStyle>
          <a:p>
            <a:endParaRPr lang="id-ID"/>
          </a:p>
        </p:txBody>
      </p:sp>
      <p:sp>
        <p:nvSpPr>
          <p:cNvPr id="28" name="Picture Placeholder 3"/>
          <p:cNvSpPr>
            <a:spLocks noGrp="1"/>
          </p:cNvSpPr>
          <p:nvPr>
            <p:ph type="pic" sz="quarter" idx="21"/>
          </p:nvPr>
        </p:nvSpPr>
        <p:spPr>
          <a:xfrm>
            <a:off x="12174931" y="1"/>
            <a:ext cx="6105754" cy="6094322"/>
          </a:xfrm>
        </p:spPr>
        <p:txBody>
          <a:bodyPr>
            <a:normAutofit/>
          </a:bodyPr>
          <a:lstStyle>
            <a:lvl1pPr>
              <a:defRPr sz="3200">
                <a:solidFill>
                  <a:schemeClr val="accent2"/>
                </a:solidFill>
              </a:defRPr>
            </a:lvl1pPr>
          </a:lstStyle>
          <a:p>
            <a:endParaRPr lang="id-ID"/>
          </a:p>
        </p:txBody>
      </p:sp>
      <p:sp>
        <p:nvSpPr>
          <p:cNvPr id="29" name="Picture Placeholder 3"/>
          <p:cNvSpPr>
            <a:spLocks noGrp="1"/>
          </p:cNvSpPr>
          <p:nvPr>
            <p:ph type="pic" sz="quarter" idx="22"/>
          </p:nvPr>
        </p:nvSpPr>
        <p:spPr>
          <a:xfrm>
            <a:off x="18278241" y="1"/>
            <a:ext cx="6105754" cy="6094322"/>
          </a:xfrm>
        </p:spPr>
        <p:txBody>
          <a:bodyPr>
            <a:normAutofit/>
          </a:bodyPr>
          <a:lstStyle>
            <a:lvl1pPr>
              <a:defRPr sz="3200">
                <a:solidFill>
                  <a:schemeClr val="accent2"/>
                </a:solidFill>
              </a:defRPr>
            </a:lvl1pPr>
          </a:lstStyle>
          <a:p>
            <a:endParaRPr lang="id-ID"/>
          </a:p>
        </p:txBody>
      </p:sp>
      <p:sp>
        <p:nvSpPr>
          <p:cNvPr id="30" name="Picture Placeholder 3"/>
          <p:cNvSpPr>
            <a:spLocks noGrp="1"/>
          </p:cNvSpPr>
          <p:nvPr>
            <p:ph type="pic" sz="quarter" idx="23"/>
          </p:nvPr>
        </p:nvSpPr>
        <p:spPr>
          <a:xfrm>
            <a:off x="18278241" y="6096837"/>
            <a:ext cx="6105754" cy="6094322"/>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31456103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6" name="Picture Placeholder 3"/>
          <p:cNvSpPr>
            <a:spLocks noGrp="1"/>
          </p:cNvSpPr>
          <p:nvPr>
            <p:ph type="pic" sz="quarter" idx="19"/>
          </p:nvPr>
        </p:nvSpPr>
        <p:spPr>
          <a:xfrm>
            <a:off x="1" y="0"/>
            <a:ext cx="24383998" cy="13716000"/>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17355138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What we do">
    <p:spTree>
      <p:nvGrpSpPr>
        <p:cNvPr id="1" name=""/>
        <p:cNvGrpSpPr/>
        <p:nvPr/>
      </p:nvGrpSpPr>
      <p:grpSpPr>
        <a:xfrm>
          <a:off x="0" y="0"/>
          <a:ext cx="0" cy="0"/>
          <a:chOff x="0" y="0"/>
          <a:chExt cx="0" cy="0"/>
        </a:xfrm>
      </p:grpSpPr>
      <p:sp>
        <p:nvSpPr>
          <p:cNvPr id="11" name="Picture Placeholder 2"/>
          <p:cNvSpPr>
            <a:spLocks noGrp="1" noChangeAspect="1"/>
          </p:cNvSpPr>
          <p:nvPr>
            <p:ph type="pic" sz="quarter" idx="23"/>
          </p:nvPr>
        </p:nvSpPr>
        <p:spPr>
          <a:xfrm>
            <a:off x="958310" y="3957748"/>
            <a:ext cx="9115098" cy="8310562"/>
          </a:xfrm>
        </p:spPr>
        <p:txBody>
          <a:bodyPr anchor="t"/>
          <a:lstStyle>
            <a:lvl1pPr marL="0" indent="0" algn="ctr">
              <a:buNone/>
              <a:defRPr/>
            </a:lvl1pPr>
          </a:lstStyle>
          <a:p>
            <a:r>
              <a:rPr lang="en-US" dirty="0"/>
              <a:t>Drag picture to placeholder or click icon to add</a:t>
            </a:r>
            <a:endParaRPr lang="id-ID"/>
          </a:p>
        </p:txBody>
      </p:sp>
    </p:spTree>
    <p:extLst>
      <p:ext uri="{BB962C8B-B14F-4D97-AF65-F5344CB8AC3E}">
        <p14:creationId xmlns:p14="http://schemas.microsoft.com/office/powerpoint/2010/main" val="1933199877"/>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xmlns:p14="http://schemas.microsoft.com/office/powerpoint/2010/main" spd="slow" advClick="0" advTm="3000"/>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Master Slide 1">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24479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Big Image Placeholder">
    <p:spTree>
      <p:nvGrpSpPr>
        <p:cNvPr id="1" name=""/>
        <p:cNvGrpSpPr/>
        <p:nvPr/>
      </p:nvGrpSpPr>
      <p:grpSpPr>
        <a:xfrm>
          <a:off x="0" y="0"/>
          <a:ext cx="0" cy="0"/>
          <a:chOff x="0" y="0"/>
          <a:chExt cx="0" cy="0"/>
        </a:xfrm>
      </p:grpSpPr>
      <p:sp>
        <p:nvSpPr>
          <p:cNvPr id="17" name="Picture Placeholder 13"/>
          <p:cNvSpPr>
            <a:spLocks noGrp="1" noChangeAspect="1"/>
          </p:cNvSpPr>
          <p:nvPr>
            <p:ph type="pic" sz="quarter" idx="13"/>
          </p:nvPr>
        </p:nvSpPr>
        <p:spPr>
          <a:xfrm>
            <a:off x="-3174" y="0"/>
            <a:ext cx="24384001" cy="13716000"/>
          </a:xfrm>
          <a:effectLst/>
        </p:spPr>
        <p:txBody>
          <a:bodyPr>
            <a:normAutofit/>
          </a:bodyPr>
          <a:lstStyle>
            <a:lvl1pPr marL="0" indent="0">
              <a:buNone/>
              <a:defRPr sz="4200">
                <a:ln>
                  <a:noFill/>
                </a:ln>
                <a:solidFill>
                  <a:schemeClr val="bg1">
                    <a:lumMod val="85000"/>
                  </a:schemeClr>
                </a:solidFill>
              </a:defRPr>
            </a:lvl1pPr>
          </a:lstStyle>
          <a:p>
            <a:endParaRPr lang="en-US" dirty="0"/>
          </a:p>
        </p:txBody>
      </p:sp>
    </p:spTree>
    <p:extLst>
      <p:ext uri="{BB962C8B-B14F-4D97-AF65-F5344CB8AC3E}">
        <p14:creationId xmlns:p14="http://schemas.microsoft.com/office/powerpoint/2010/main" val="42812512"/>
      </p:ext>
    </p:extLst>
  </p:cSld>
  <p:clrMapOvr>
    <a:masterClrMapping/>
  </p:clrMapOvr>
  <mc:AlternateContent xmlns:mc="http://schemas.openxmlformats.org/markup-compatibility/2006" xmlns:p14="http://schemas.microsoft.com/office/powerpoint/2010/main">
    <mc:Choice Requires="p14">
      <p:transition spd="slow" p14:dur="1500" advClick="0" advTm="3000">
        <p14:reveal/>
      </p:transition>
    </mc:Choice>
    <mc:Fallback xmlns="">
      <p:transition xmlns:p14="http://schemas.microsoft.com/office/powerpoint/2010/main" spd="slow" advClick="0" advTm="3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Opening (30-03-21)-30">
    <p:spTree>
      <p:nvGrpSpPr>
        <p:cNvPr id="1" name=""/>
        <p:cNvGrpSpPr/>
        <p:nvPr/>
      </p:nvGrpSpPr>
      <p:grpSpPr>
        <a:xfrm>
          <a:off x="0" y="0"/>
          <a:ext cx="0" cy="0"/>
          <a:chOff x="0" y="0"/>
          <a:chExt cx="0" cy="0"/>
        </a:xfrm>
      </p:grpSpPr>
      <p:sp>
        <p:nvSpPr>
          <p:cNvPr id="3" name="Freeform 7"/>
          <p:cNvSpPr>
            <a:spLocks noGrp="1"/>
          </p:cNvSpPr>
          <p:nvPr>
            <p:ph type="pic" sz="quarter" idx="10"/>
          </p:nvPr>
        </p:nvSpPr>
        <p:spPr bwMode="auto">
          <a:xfrm>
            <a:off x="8785806" y="0"/>
            <a:ext cx="15598193" cy="12706145"/>
          </a:xfrm>
          <a:custGeom>
            <a:avLst/>
            <a:gdLst>
              <a:gd name="T0" fmla="*/ 0 w 5751"/>
              <a:gd name="T1" fmla="*/ 0 h 4215"/>
              <a:gd name="T2" fmla="*/ 5751 w 5751"/>
              <a:gd name="T3" fmla="*/ 0 h 4215"/>
              <a:gd name="T4" fmla="*/ 5751 w 5751"/>
              <a:gd name="T5" fmla="*/ 3375 h 4215"/>
              <a:gd name="T6" fmla="*/ 1669 w 5751"/>
              <a:gd name="T7" fmla="*/ 4215 h 4215"/>
              <a:gd name="T8" fmla="*/ 0 w 5751"/>
              <a:gd name="T9" fmla="*/ 0 h 4215"/>
            </a:gdLst>
            <a:ahLst/>
            <a:cxnLst>
              <a:cxn ang="0">
                <a:pos x="T0" y="T1"/>
              </a:cxn>
              <a:cxn ang="0">
                <a:pos x="T2" y="T3"/>
              </a:cxn>
              <a:cxn ang="0">
                <a:pos x="T4" y="T5"/>
              </a:cxn>
              <a:cxn ang="0">
                <a:pos x="T6" y="T7"/>
              </a:cxn>
              <a:cxn ang="0">
                <a:pos x="T8" y="T9"/>
              </a:cxn>
            </a:cxnLst>
            <a:rect l="0" t="0" r="r" b="b"/>
            <a:pathLst>
              <a:path w="5751" h="4215">
                <a:moveTo>
                  <a:pt x="0" y="0"/>
                </a:moveTo>
                <a:lnTo>
                  <a:pt x="5751" y="0"/>
                </a:lnTo>
                <a:lnTo>
                  <a:pt x="5751" y="3375"/>
                </a:lnTo>
                <a:lnTo>
                  <a:pt x="1669" y="4215"/>
                </a:lnTo>
                <a:lnTo>
                  <a:pt x="0" y="0"/>
                </a:lnTo>
                <a:close/>
              </a:path>
            </a:pathLst>
          </a:cu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33"/>
            </a:lvl1pPr>
          </a:lstStyle>
          <a:p>
            <a:pPr lvl="0"/>
            <a:endParaRPr lang="en-US" dirty="0"/>
          </a:p>
        </p:txBody>
      </p:sp>
    </p:spTree>
    <p:extLst>
      <p:ext uri="{BB962C8B-B14F-4D97-AF65-F5344CB8AC3E}">
        <p14:creationId xmlns:p14="http://schemas.microsoft.com/office/powerpoint/2010/main" val="367155757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Opening (30-03-21)-25">
    <p:spTree>
      <p:nvGrpSpPr>
        <p:cNvPr id="1" name=""/>
        <p:cNvGrpSpPr/>
        <p:nvPr/>
      </p:nvGrpSpPr>
      <p:grpSpPr>
        <a:xfrm>
          <a:off x="0" y="0"/>
          <a:ext cx="0" cy="0"/>
          <a:chOff x="0" y="0"/>
          <a:chExt cx="0" cy="0"/>
        </a:xfrm>
      </p:grpSpPr>
      <p:sp>
        <p:nvSpPr>
          <p:cNvPr id="7" name="Рисунок 2"/>
          <p:cNvSpPr>
            <a:spLocks noGrp="1"/>
          </p:cNvSpPr>
          <p:nvPr>
            <p:ph type="pic" sz="quarter" idx="11"/>
          </p:nvPr>
        </p:nvSpPr>
        <p:spPr>
          <a:xfrm>
            <a:off x="11548061" y="1567545"/>
            <a:ext cx="10507180" cy="10580915"/>
          </a:xfrm>
          <a:custGeom>
            <a:avLst/>
            <a:gdLst>
              <a:gd name="connsiteX0" fmla="*/ 3940192 w 7880385"/>
              <a:gd name="connsiteY0" fmla="*/ 2282867 h 7936911"/>
              <a:gd name="connsiteX1" fmla="*/ 2254604 w 7880385"/>
              <a:gd name="connsiteY1" fmla="*/ 3968455 h 7936911"/>
              <a:gd name="connsiteX2" fmla="*/ 3940192 w 7880385"/>
              <a:gd name="connsiteY2" fmla="*/ 5654043 h 7936911"/>
              <a:gd name="connsiteX3" fmla="*/ 5625780 w 7880385"/>
              <a:gd name="connsiteY3" fmla="*/ 3968455 h 7936911"/>
              <a:gd name="connsiteX4" fmla="*/ 3940192 w 7880385"/>
              <a:gd name="connsiteY4" fmla="*/ 2282867 h 7936911"/>
              <a:gd name="connsiteX5" fmla="*/ 3939062 w 7880385"/>
              <a:gd name="connsiteY5" fmla="*/ 0 h 7936911"/>
              <a:gd name="connsiteX6" fmla="*/ 4142456 w 7880385"/>
              <a:gd name="connsiteY6" fmla="*/ 4528 h 7936911"/>
              <a:gd name="connsiteX7" fmla="*/ 4343590 w 7880385"/>
              <a:gd name="connsiteY7" fmla="*/ 20374 h 7936911"/>
              <a:gd name="connsiteX8" fmla="*/ 4540204 w 7880385"/>
              <a:gd name="connsiteY8" fmla="*/ 45276 h 7936911"/>
              <a:gd name="connsiteX9" fmla="*/ 4734558 w 7880385"/>
              <a:gd name="connsiteY9" fmla="*/ 81497 h 7936911"/>
              <a:gd name="connsiteX10" fmla="*/ 4924394 w 7880385"/>
              <a:gd name="connsiteY10" fmla="*/ 126773 h 7936911"/>
              <a:gd name="connsiteX11" fmla="*/ 5111968 w 7880385"/>
              <a:gd name="connsiteY11" fmla="*/ 178841 h 7936911"/>
              <a:gd name="connsiteX12" fmla="*/ 5295022 w 7880385"/>
              <a:gd name="connsiteY12" fmla="*/ 239964 h 7936911"/>
              <a:gd name="connsiteX13" fmla="*/ 5473556 w 7880385"/>
              <a:gd name="connsiteY13" fmla="*/ 312406 h 7936911"/>
              <a:gd name="connsiteX14" fmla="*/ 5649832 w 7880385"/>
              <a:gd name="connsiteY14" fmla="*/ 391639 h 7936911"/>
              <a:gd name="connsiteX15" fmla="*/ 5819326 w 7880385"/>
              <a:gd name="connsiteY15" fmla="*/ 479927 h 7936911"/>
              <a:gd name="connsiteX16" fmla="*/ 5984302 w 7880385"/>
              <a:gd name="connsiteY16" fmla="*/ 575007 h 7936911"/>
              <a:gd name="connsiteX17" fmla="*/ 6142497 w 7880385"/>
              <a:gd name="connsiteY17" fmla="*/ 679143 h 7936911"/>
              <a:gd name="connsiteX18" fmla="*/ 6298432 w 7880385"/>
              <a:gd name="connsiteY18" fmla="*/ 787805 h 7936911"/>
              <a:gd name="connsiteX19" fmla="*/ 6447588 w 7880385"/>
              <a:gd name="connsiteY19" fmla="*/ 907787 h 7936911"/>
              <a:gd name="connsiteX20" fmla="*/ 6589964 w 7880385"/>
              <a:gd name="connsiteY20" fmla="*/ 1030033 h 7936911"/>
              <a:gd name="connsiteX21" fmla="*/ 6727820 w 7880385"/>
              <a:gd name="connsiteY21" fmla="*/ 1163598 h 7936911"/>
              <a:gd name="connsiteX22" fmla="*/ 6856636 w 7880385"/>
              <a:gd name="connsiteY22" fmla="*/ 1301690 h 7936911"/>
              <a:gd name="connsiteX23" fmla="*/ 6980932 w 7880385"/>
              <a:gd name="connsiteY23" fmla="*/ 1446574 h 7936911"/>
              <a:gd name="connsiteX24" fmla="*/ 7098448 w 7880385"/>
              <a:gd name="connsiteY24" fmla="*/ 1593721 h 7936911"/>
              <a:gd name="connsiteX25" fmla="*/ 7206925 w 7880385"/>
              <a:gd name="connsiteY25" fmla="*/ 1749924 h 7936911"/>
              <a:gd name="connsiteX26" fmla="*/ 7310882 w 7880385"/>
              <a:gd name="connsiteY26" fmla="*/ 1910654 h 7936911"/>
              <a:gd name="connsiteX27" fmla="*/ 7405799 w 7880385"/>
              <a:gd name="connsiteY27" fmla="*/ 2078176 h 7936911"/>
              <a:gd name="connsiteX28" fmla="*/ 7491676 w 7880385"/>
              <a:gd name="connsiteY28" fmla="*/ 2250226 h 7936911"/>
              <a:gd name="connsiteX29" fmla="*/ 7570774 w 7880385"/>
              <a:gd name="connsiteY29" fmla="*/ 2424539 h 7936911"/>
              <a:gd name="connsiteX30" fmla="*/ 7643092 w 7880385"/>
              <a:gd name="connsiteY30" fmla="*/ 2603379 h 7936911"/>
              <a:gd name="connsiteX31" fmla="*/ 7704110 w 7880385"/>
              <a:gd name="connsiteY31" fmla="*/ 2786748 h 7936911"/>
              <a:gd name="connsiteX32" fmla="*/ 7758348 w 7880385"/>
              <a:gd name="connsiteY32" fmla="*/ 2976908 h 7936911"/>
              <a:gd name="connsiteX33" fmla="*/ 7801288 w 7880385"/>
              <a:gd name="connsiteY33" fmla="*/ 3167068 h 7936911"/>
              <a:gd name="connsiteX34" fmla="*/ 7835186 w 7880385"/>
              <a:gd name="connsiteY34" fmla="*/ 3364019 h 7936911"/>
              <a:gd name="connsiteX35" fmla="*/ 7860046 w 7880385"/>
              <a:gd name="connsiteY35" fmla="*/ 3560970 h 7936911"/>
              <a:gd name="connsiteX36" fmla="*/ 7875865 w 7880385"/>
              <a:gd name="connsiteY36" fmla="*/ 3762449 h 7936911"/>
              <a:gd name="connsiteX37" fmla="*/ 7880385 w 7880385"/>
              <a:gd name="connsiteY37" fmla="*/ 3970719 h 7936911"/>
              <a:gd name="connsiteX38" fmla="*/ 7875865 w 7880385"/>
              <a:gd name="connsiteY38" fmla="*/ 4174462 h 7936911"/>
              <a:gd name="connsiteX39" fmla="*/ 7860046 w 7880385"/>
              <a:gd name="connsiteY39" fmla="*/ 4375941 h 7936911"/>
              <a:gd name="connsiteX40" fmla="*/ 7835186 w 7880385"/>
              <a:gd name="connsiteY40" fmla="*/ 4572892 h 7936911"/>
              <a:gd name="connsiteX41" fmla="*/ 7801288 w 7880385"/>
              <a:gd name="connsiteY41" fmla="*/ 4769844 h 7936911"/>
              <a:gd name="connsiteX42" fmla="*/ 7758348 w 7880385"/>
              <a:gd name="connsiteY42" fmla="*/ 4960004 h 7936911"/>
              <a:gd name="connsiteX43" fmla="*/ 7704110 w 7880385"/>
              <a:gd name="connsiteY43" fmla="*/ 5150164 h 7936911"/>
              <a:gd name="connsiteX44" fmla="*/ 7643092 w 7880385"/>
              <a:gd name="connsiteY44" fmla="*/ 5333532 h 7936911"/>
              <a:gd name="connsiteX45" fmla="*/ 7570774 w 7880385"/>
              <a:gd name="connsiteY45" fmla="*/ 5512373 h 7936911"/>
              <a:gd name="connsiteX46" fmla="*/ 7491676 w 7880385"/>
              <a:gd name="connsiteY46" fmla="*/ 5686686 h 7936911"/>
              <a:gd name="connsiteX47" fmla="*/ 7405799 w 7880385"/>
              <a:gd name="connsiteY47" fmla="*/ 5858735 h 7936911"/>
              <a:gd name="connsiteX48" fmla="*/ 7310882 w 7880385"/>
              <a:gd name="connsiteY48" fmla="*/ 6026257 h 7936911"/>
              <a:gd name="connsiteX49" fmla="*/ 7206925 w 7880385"/>
              <a:gd name="connsiteY49" fmla="*/ 6186988 h 7936911"/>
              <a:gd name="connsiteX50" fmla="*/ 7098448 w 7880385"/>
              <a:gd name="connsiteY50" fmla="*/ 6343190 h 7936911"/>
              <a:gd name="connsiteX51" fmla="*/ 6980932 w 7880385"/>
              <a:gd name="connsiteY51" fmla="*/ 6490338 h 7936911"/>
              <a:gd name="connsiteX52" fmla="*/ 6856636 w 7880385"/>
              <a:gd name="connsiteY52" fmla="*/ 6635222 h 7936911"/>
              <a:gd name="connsiteX53" fmla="*/ 6727820 w 7880385"/>
              <a:gd name="connsiteY53" fmla="*/ 6773314 h 7936911"/>
              <a:gd name="connsiteX54" fmla="*/ 6589964 w 7880385"/>
              <a:gd name="connsiteY54" fmla="*/ 6906879 h 7936911"/>
              <a:gd name="connsiteX55" fmla="*/ 6447588 w 7880385"/>
              <a:gd name="connsiteY55" fmla="*/ 7029124 h 7936911"/>
              <a:gd name="connsiteX56" fmla="*/ 6298432 w 7880385"/>
              <a:gd name="connsiteY56" fmla="*/ 7149106 h 7936911"/>
              <a:gd name="connsiteX57" fmla="*/ 6142497 w 7880385"/>
              <a:gd name="connsiteY57" fmla="*/ 7257768 h 7936911"/>
              <a:gd name="connsiteX58" fmla="*/ 5984302 w 7880385"/>
              <a:gd name="connsiteY58" fmla="*/ 7361904 h 7936911"/>
              <a:gd name="connsiteX59" fmla="*/ 5819326 w 7880385"/>
              <a:gd name="connsiteY59" fmla="*/ 7456984 h 7936911"/>
              <a:gd name="connsiteX60" fmla="*/ 5649832 w 7880385"/>
              <a:gd name="connsiteY60" fmla="*/ 7545272 h 7936911"/>
              <a:gd name="connsiteX61" fmla="*/ 5473556 w 7880385"/>
              <a:gd name="connsiteY61" fmla="*/ 7624506 h 7936911"/>
              <a:gd name="connsiteX62" fmla="*/ 5295022 w 7880385"/>
              <a:gd name="connsiteY62" fmla="*/ 7696948 h 7936911"/>
              <a:gd name="connsiteX63" fmla="*/ 5111968 w 7880385"/>
              <a:gd name="connsiteY63" fmla="*/ 7758070 h 7936911"/>
              <a:gd name="connsiteX64" fmla="*/ 4924394 w 7880385"/>
              <a:gd name="connsiteY64" fmla="*/ 7810138 h 7936911"/>
              <a:gd name="connsiteX65" fmla="*/ 4734558 w 7880385"/>
              <a:gd name="connsiteY65" fmla="*/ 7855414 h 7936911"/>
              <a:gd name="connsiteX66" fmla="*/ 4540204 w 7880385"/>
              <a:gd name="connsiteY66" fmla="*/ 7891635 h 7936911"/>
              <a:gd name="connsiteX67" fmla="*/ 4343590 w 7880385"/>
              <a:gd name="connsiteY67" fmla="*/ 7916536 h 7936911"/>
              <a:gd name="connsiteX68" fmla="*/ 4142456 w 7880385"/>
              <a:gd name="connsiteY68" fmla="*/ 7932384 h 7936911"/>
              <a:gd name="connsiteX69" fmla="*/ 3939062 w 7880385"/>
              <a:gd name="connsiteY69" fmla="*/ 7936911 h 7936911"/>
              <a:gd name="connsiteX70" fmla="*/ 3737928 w 7880385"/>
              <a:gd name="connsiteY70" fmla="*/ 7932384 h 7936911"/>
              <a:gd name="connsiteX71" fmla="*/ 3536794 w 7880385"/>
              <a:gd name="connsiteY71" fmla="*/ 7916536 h 7936911"/>
              <a:gd name="connsiteX72" fmla="*/ 3340180 w 7880385"/>
              <a:gd name="connsiteY72" fmla="*/ 7891635 h 7936911"/>
              <a:gd name="connsiteX73" fmla="*/ 3145826 w 7880385"/>
              <a:gd name="connsiteY73" fmla="*/ 7855414 h 7936911"/>
              <a:gd name="connsiteX74" fmla="*/ 2953731 w 7880385"/>
              <a:gd name="connsiteY74" fmla="*/ 7810138 h 7936911"/>
              <a:gd name="connsiteX75" fmla="*/ 2768417 w 7880385"/>
              <a:gd name="connsiteY75" fmla="*/ 7758070 h 7936911"/>
              <a:gd name="connsiteX76" fmla="*/ 2583103 w 7880385"/>
              <a:gd name="connsiteY76" fmla="*/ 7696948 h 7936911"/>
              <a:gd name="connsiteX77" fmla="*/ 2406828 w 7880385"/>
              <a:gd name="connsiteY77" fmla="*/ 7624506 h 7936911"/>
              <a:gd name="connsiteX78" fmla="*/ 2230553 w 7880385"/>
              <a:gd name="connsiteY78" fmla="*/ 7545272 h 7936911"/>
              <a:gd name="connsiteX79" fmla="*/ 2061058 w 7880385"/>
              <a:gd name="connsiteY79" fmla="*/ 7456984 h 7936911"/>
              <a:gd name="connsiteX80" fmla="*/ 1896083 w 7880385"/>
              <a:gd name="connsiteY80" fmla="*/ 7361904 h 7936911"/>
              <a:gd name="connsiteX81" fmla="*/ 1737888 w 7880385"/>
              <a:gd name="connsiteY81" fmla="*/ 7257768 h 7936911"/>
              <a:gd name="connsiteX82" fmla="*/ 1581953 w 7880385"/>
              <a:gd name="connsiteY82" fmla="*/ 7149106 h 7936911"/>
              <a:gd name="connsiteX83" fmla="*/ 1432797 w 7880385"/>
              <a:gd name="connsiteY83" fmla="*/ 7029124 h 7936911"/>
              <a:gd name="connsiteX84" fmla="*/ 1288161 w 7880385"/>
              <a:gd name="connsiteY84" fmla="*/ 6906879 h 7936911"/>
              <a:gd name="connsiteX85" fmla="*/ 1152565 w 7880385"/>
              <a:gd name="connsiteY85" fmla="*/ 6773314 h 7936911"/>
              <a:gd name="connsiteX86" fmla="*/ 1023749 w 7880385"/>
              <a:gd name="connsiteY86" fmla="*/ 6635222 h 7936911"/>
              <a:gd name="connsiteX87" fmla="*/ 897193 w 7880385"/>
              <a:gd name="connsiteY87" fmla="*/ 6490338 h 7936911"/>
              <a:gd name="connsiteX88" fmla="*/ 781937 w 7880385"/>
              <a:gd name="connsiteY88" fmla="*/ 6343190 h 7936911"/>
              <a:gd name="connsiteX89" fmla="*/ 673460 w 7880385"/>
              <a:gd name="connsiteY89" fmla="*/ 6186988 h 7936911"/>
              <a:gd name="connsiteX90" fmla="*/ 569503 w 7880385"/>
              <a:gd name="connsiteY90" fmla="*/ 6026257 h 7936911"/>
              <a:gd name="connsiteX91" fmla="*/ 474586 w 7880385"/>
              <a:gd name="connsiteY91" fmla="*/ 5858735 h 7936911"/>
              <a:gd name="connsiteX92" fmla="*/ 388708 w 7880385"/>
              <a:gd name="connsiteY92" fmla="*/ 5686686 h 7936911"/>
              <a:gd name="connsiteX93" fmla="*/ 307351 w 7880385"/>
              <a:gd name="connsiteY93" fmla="*/ 5512373 h 7936911"/>
              <a:gd name="connsiteX94" fmla="*/ 237293 w 7880385"/>
              <a:gd name="connsiteY94" fmla="*/ 5333532 h 7936911"/>
              <a:gd name="connsiteX95" fmla="*/ 176275 w 7880385"/>
              <a:gd name="connsiteY95" fmla="*/ 5150164 h 7936911"/>
              <a:gd name="connsiteX96" fmla="*/ 122036 w 7880385"/>
              <a:gd name="connsiteY96" fmla="*/ 4960004 h 7936911"/>
              <a:gd name="connsiteX97" fmla="*/ 79098 w 7880385"/>
              <a:gd name="connsiteY97" fmla="*/ 4769844 h 7936911"/>
              <a:gd name="connsiteX98" fmla="*/ 45199 w 7880385"/>
              <a:gd name="connsiteY98" fmla="*/ 4572892 h 7936911"/>
              <a:gd name="connsiteX99" fmla="*/ 20339 w 7880385"/>
              <a:gd name="connsiteY99" fmla="*/ 4375941 h 7936911"/>
              <a:gd name="connsiteX100" fmla="*/ 4520 w 7880385"/>
              <a:gd name="connsiteY100" fmla="*/ 4174462 h 7936911"/>
              <a:gd name="connsiteX101" fmla="*/ 0 w 7880385"/>
              <a:gd name="connsiteY101" fmla="*/ 3970719 h 7936911"/>
              <a:gd name="connsiteX102" fmla="*/ 4520 w 7880385"/>
              <a:gd name="connsiteY102" fmla="*/ 3762449 h 7936911"/>
              <a:gd name="connsiteX103" fmla="*/ 20339 w 7880385"/>
              <a:gd name="connsiteY103" fmla="*/ 3560970 h 7936911"/>
              <a:gd name="connsiteX104" fmla="*/ 45199 w 7880385"/>
              <a:gd name="connsiteY104" fmla="*/ 3364019 h 7936911"/>
              <a:gd name="connsiteX105" fmla="*/ 79098 w 7880385"/>
              <a:gd name="connsiteY105" fmla="*/ 3167068 h 7936911"/>
              <a:gd name="connsiteX106" fmla="*/ 122036 w 7880385"/>
              <a:gd name="connsiteY106" fmla="*/ 2976908 h 7936911"/>
              <a:gd name="connsiteX107" fmla="*/ 176275 w 7880385"/>
              <a:gd name="connsiteY107" fmla="*/ 2786748 h 7936911"/>
              <a:gd name="connsiteX108" fmla="*/ 237293 w 7880385"/>
              <a:gd name="connsiteY108" fmla="*/ 2603379 h 7936911"/>
              <a:gd name="connsiteX109" fmla="*/ 307351 w 7880385"/>
              <a:gd name="connsiteY109" fmla="*/ 2424539 h 7936911"/>
              <a:gd name="connsiteX110" fmla="*/ 388708 w 7880385"/>
              <a:gd name="connsiteY110" fmla="*/ 2250226 h 7936911"/>
              <a:gd name="connsiteX111" fmla="*/ 474586 w 7880385"/>
              <a:gd name="connsiteY111" fmla="*/ 2078176 h 7936911"/>
              <a:gd name="connsiteX112" fmla="*/ 569503 w 7880385"/>
              <a:gd name="connsiteY112" fmla="*/ 1910654 h 7936911"/>
              <a:gd name="connsiteX113" fmla="*/ 673460 w 7880385"/>
              <a:gd name="connsiteY113" fmla="*/ 1749924 h 7936911"/>
              <a:gd name="connsiteX114" fmla="*/ 781937 w 7880385"/>
              <a:gd name="connsiteY114" fmla="*/ 1593721 h 7936911"/>
              <a:gd name="connsiteX115" fmla="*/ 897193 w 7880385"/>
              <a:gd name="connsiteY115" fmla="*/ 1446574 h 7936911"/>
              <a:gd name="connsiteX116" fmla="*/ 1023749 w 7880385"/>
              <a:gd name="connsiteY116" fmla="*/ 1301690 h 7936911"/>
              <a:gd name="connsiteX117" fmla="*/ 1152565 w 7880385"/>
              <a:gd name="connsiteY117" fmla="*/ 1163598 h 7936911"/>
              <a:gd name="connsiteX118" fmla="*/ 1288161 w 7880385"/>
              <a:gd name="connsiteY118" fmla="*/ 1030033 h 7936911"/>
              <a:gd name="connsiteX119" fmla="*/ 1432797 w 7880385"/>
              <a:gd name="connsiteY119" fmla="*/ 907787 h 7936911"/>
              <a:gd name="connsiteX120" fmla="*/ 1581953 w 7880385"/>
              <a:gd name="connsiteY120" fmla="*/ 787805 h 7936911"/>
              <a:gd name="connsiteX121" fmla="*/ 1737888 w 7880385"/>
              <a:gd name="connsiteY121" fmla="*/ 679143 h 7936911"/>
              <a:gd name="connsiteX122" fmla="*/ 1896083 w 7880385"/>
              <a:gd name="connsiteY122" fmla="*/ 575007 h 7936911"/>
              <a:gd name="connsiteX123" fmla="*/ 2061058 w 7880385"/>
              <a:gd name="connsiteY123" fmla="*/ 479927 h 7936911"/>
              <a:gd name="connsiteX124" fmla="*/ 2230553 w 7880385"/>
              <a:gd name="connsiteY124" fmla="*/ 391639 h 7936911"/>
              <a:gd name="connsiteX125" fmla="*/ 2406828 w 7880385"/>
              <a:gd name="connsiteY125" fmla="*/ 312406 h 7936911"/>
              <a:gd name="connsiteX126" fmla="*/ 2583103 w 7880385"/>
              <a:gd name="connsiteY126" fmla="*/ 239964 h 7936911"/>
              <a:gd name="connsiteX127" fmla="*/ 2768417 w 7880385"/>
              <a:gd name="connsiteY127" fmla="*/ 178841 h 7936911"/>
              <a:gd name="connsiteX128" fmla="*/ 2953731 w 7880385"/>
              <a:gd name="connsiteY128" fmla="*/ 126773 h 7936911"/>
              <a:gd name="connsiteX129" fmla="*/ 3145826 w 7880385"/>
              <a:gd name="connsiteY129" fmla="*/ 81497 h 7936911"/>
              <a:gd name="connsiteX130" fmla="*/ 3340180 w 7880385"/>
              <a:gd name="connsiteY130" fmla="*/ 45276 h 7936911"/>
              <a:gd name="connsiteX131" fmla="*/ 3536794 w 7880385"/>
              <a:gd name="connsiteY131" fmla="*/ 20374 h 7936911"/>
              <a:gd name="connsiteX132" fmla="*/ 3737928 w 7880385"/>
              <a:gd name="connsiteY132" fmla="*/ 4528 h 7936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7880385" h="7936911">
                <a:moveTo>
                  <a:pt x="3940192" y="2282867"/>
                </a:moveTo>
                <a:cubicBezTo>
                  <a:pt x="3009267" y="2282867"/>
                  <a:pt x="2254604" y="3037530"/>
                  <a:pt x="2254604" y="3968455"/>
                </a:cubicBezTo>
                <a:cubicBezTo>
                  <a:pt x="2254604" y="4899380"/>
                  <a:pt x="3009267" y="5654043"/>
                  <a:pt x="3940192" y="5654043"/>
                </a:cubicBezTo>
                <a:cubicBezTo>
                  <a:pt x="4871117" y="5654043"/>
                  <a:pt x="5625780" y="4899380"/>
                  <a:pt x="5625780" y="3968455"/>
                </a:cubicBezTo>
                <a:cubicBezTo>
                  <a:pt x="5625780" y="3037530"/>
                  <a:pt x="4871117" y="2282867"/>
                  <a:pt x="3940192" y="2282867"/>
                </a:cubicBezTo>
                <a:close/>
                <a:moveTo>
                  <a:pt x="3939062" y="0"/>
                </a:moveTo>
                <a:lnTo>
                  <a:pt x="4142456" y="4528"/>
                </a:lnTo>
                <a:lnTo>
                  <a:pt x="4343590" y="20374"/>
                </a:lnTo>
                <a:lnTo>
                  <a:pt x="4540204" y="45276"/>
                </a:lnTo>
                <a:lnTo>
                  <a:pt x="4734558" y="81497"/>
                </a:lnTo>
                <a:lnTo>
                  <a:pt x="4924394" y="126773"/>
                </a:lnTo>
                <a:lnTo>
                  <a:pt x="5111968" y="178841"/>
                </a:lnTo>
                <a:lnTo>
                  <a:pt x="5295022" y="239964"/>
                </a:lnTo>
                <a:lnTo>
                  <a:pt x="5473556" y="312406"/>
                </a:lnTo>
                <a:lnTo>
                  <a:pt x="5649832" y="391639"/>
                </a:lnTo>
                <a:lnTo>
                  <a:pt x="5819326" y="479927"/>
                </a:lnTo>
                <a:lnTo>
                  <a:pt x="5984302" y="575007"/>
                </a:lnTo>
                <a:lnTo>
                  <a:pt x="6142497" y="679143"/>
                </a:lnTo>
                <a:lnTo>
                  <a:pt x="6298432" y="787805"/>
                </a:lnTo>
                <a:lnTo>
                  <a:pt x="6447588" y="907787"/>
                </a:lnTo>
                <a:lnTo>
                  <a:pt x="6589964" y="1030033"/>
                </a:lnTo>
                <a:lnTo>
                  <a:pt x="6727820" y="1163598"/>
                </a:lnTo>
                <a:lnTo>
                  <a:pt x="6856636" y="1301690"/>
                </a:lnTo>
                <a:lnTo>
                  <a:pt x="6980932" y="1446574"/>
                </a:lnTo>
                <a:lnTo>
                  <a:pt x="7098448" y="1593721"/>
                </a:lnTo>
                <a:lnTo>
                  <a:pt x="7206925" y="1749924"/>
                </a:lnTo>
                <a:lnTo>
                  <a:pt x="7310882" y="1910654"/>
                </a:lnTo>
                <a:lnTo>
                  <a:pt x="7405799" y="2078176"/>
                </a:lnTo>
                <a:lnTo>
                  <a:pt x="7491676" y="2250226"/>
                </a:lnTo>
                <a:lnTo>
                  <a:pt x="7570774" y="2424539"/>
                </a:lnTo>
                <a:lnTo>
                  <a:pt x="7643092" y="2603379"/>
                </a:lnTo>
                <a:lnTo>
                  <a:pt x="7704110" y="2786748"/>
                </a:lnTo>
                <a:lnTo>
                  <a:pt x="7758348" y="2976908"/>
                </a:lnTo>
                <a:lnTo>
                  <a:pt x="7801288" y="3167068"/>
                </a:lnTo>
                <a:lnTo>
                  <a:pt x="7835186" y="3364019"/>
                </a:lnTo>
                <a:lnTo>
                  <a:pt x="7860046" y="3560970"/>
                </a:lnTo>
                <a:lnTo>
                  <a:pt x="7875865" y="3762449"/>
                </a:lnTo>
                <a:lnTo>
                  <a:pt x="7880385" y="3970719"/>
                </a:lnTo>
                <a:lnTo>
                  <a:pt x="7875865" y="4174462"/>
                </a:lnTo>
                <a:lnTo>
                  <a:pt x="7860046" y="4375941"/>
                </a:lnTo>
                <a:lnTo>
                  <a:pt x="7835186" y="4572892"/>
                </a:lnTo>
                <a:lnTo>
                  <a:pt x="7801288" y="4769844"/>
                </a:lnTo>
                <a:lnTo>
                  <a:pt x="7758348" y="4960004"/>
                </a:lnTo>
                <a:lnTo>
                  <a:pt x="7704110" y="5150164"/>
                </a:lnTo>
                <a:lnTo>
                  <a:pt x="7643092" y="5333532"/>
                </a:lnTo>
                <a:lnTo>
                  <a:pt x="7570774" y="5512373"/>
                </a:lnTo>
                <a:lnTo>
                  <a:pt x="7491676" y="5686686"/>
                </a:lnTo>
                <a:lnTo>
                  <a:pt x="7405799" y="5858735"/>
                </a:lnTo>
                <a:lnTo>
                  <a:pt x="7310882" y="6026257"/>
                </a:lnTo>
                <a:lnTo>
                  <a:pt x="7206925" y="6186988"/>
                </a:lnTo>
                <a:lnTo>
                  <a:pt x="7098448" y="6343190"/>
                </a:lnTo>
                <a:lnTo>
                  <a:pt x="6980932" y="6490338"/>
                </a:lnTo>
                <a:lnTo>
                  <a:pt x="6856636" y="6635222"/>
                </a:lnTo>
                <a:lnTo>
                  <a:pt x="6727820" y="6773314"/>
                </a:lnTo>
                <a:lnTo>
                  <a:pt x="6589964" y="6906879"/>
                </a:lnTo>
                <a:lnTo>
                  <a:pt x="6447588" y="7029124"/>
                </a:lnTo>
                <a:lnTo>
                  <a:pt x="6298432" y="7149106"/>
                </a:lnTo>
                <a:lnTo>
                  <a:pt x="6142497" y="7257768"/>
                </a:lnTo>
                <a:lnTo>
                  <a:pt x="5984302" y="7361904"/>
                </a:lnTo>
                <a:lnTo>
                  <a:pt x="5819326" y="7456984"/>
                </a:lnTo>
                <a:lnTo>
                  <a:pt x="5649832" y="7545272"/>
                </a:lnTo>
                <a:lnTo>
                  <a:pt x="5473556" y="7624506"/>
                </a:lnTo>
                <a:lnTo>
                  <a:pt x="5295022" y="7696948"/>
                </a:lnTo>
                <a:lnTo>
                  <a:pt x="5111968" y="7758070"/>
                </a:lnTo>
                <a:lnTo>
                  <a:pt x="4924394" y="7810138"/>
                </a:lnTo>
                <a:lnTo>
                  <a:pt x="4734558" y="7855414"/>
                </a:lnTo>
                <a:lnTo>
                  <a:pt x="4540204" y="7891635"/>
                </a:lnTo>
                <a:lnTo>
                  <a:pt x="4343590" y="7916536"/>
                </a:lnTo>
                <a:lnTo>
                  <a:pt x="4142456" y="7932384"/>
                </a:lnTo>
                <a:lnTo>
                  <a:pt x="3939062" y="7936911"/>
                </a:lnTo>
                <a:lnTo>
                  <a:pt x="3737928" y="7932384"/>
                </a:lnTo>
                <a:lnTo>
                  <a:pt x="3536794" y="7916536"/>
                </a:lnTo>
                <a:lnTo>
                  <a:pt x="3340180" y="7891635"/>
                </a:lnTo>
                <a:lnTo>
                  <a:pt x="3145826" y="7855414"/>
                </a:lnTo>
                <a:lnTo>
                  <a:pt x="2953731" y="7810138"/>
                </a:lnTo>
                <a:lnTo>
                  <a:pt x="2768417" y="7758070"/>
                </a:lnTo>
                <a:lnTo>
                  <a:pt x="2583103" y="7696948"/>
                </a:lnTo>
                <a:lnTo>
                  <a:pt x="2406828" y="7624506"/>
                </a:lnTo>
                <a:lnTo>
                  <a:pt x="2230553" y="7545272"/>
                </a:lnTo>
                <a:lnTo>
                  <a:pt x="2061058" y="7456984"/>
                </a:lnTo>
                <a:lnTo>
                  <a:pt x="1896083" y="7361904"/>
                </a:lnTo>
                <a:lnTo>
                  <a:pt x="1737888" y="7257768"/>
                </a:lnTo>
                <a:lnTo>
                  <a:pt x="1581953" y="7149106"/>
                </a:lnTo>
                <a:lnTo>
                  <a:pt x="1432797" y="7029124"/>
                </a:lnTo>
                <a:lnTo>
                  <a:pt x="1288161" y="6906879"/>
                </a:lnTo>
                <a:lnTo>
                  <a:pt x="1152565" y="6773314"/>
                </a:lnTo>
                <a:lnTo>
                  <a:pt x="1023749" y="6635222"/>
                </a:lnTo>
                <a:lnTo>
                  <a:pt x="897193" y="6490338"/>
                </a:lnTo>
                <a:lnTo>
                  <a:pt x="781937" y="6343190"/>
                </a:lnTo>
                <a:lnTo>
                  <a:pt x="673460" y="6186988"/>
                </a:lnTo>
                <a:lnTo>
                  <a:pt x="569503" y="6026257"/>
                </a:lnTo>
                <a:lnTo>
                  <a:pt x="474586" y="5858735"/>
                </a:lnTo>
                <a:lnTo>
                  <a:pt x="388708" y="5686686"/>
                </a:lnTo>
                <a:lnTo>
                  <a:pt x="307351" y="5512373"/>
                </a:lnTo>
                <a:lnTo>
                  <a:pt x="237293" y="5333532"/>
                </a:lnTo>
                <a:lnTo>
                  <a:pt x="176275" y="5150164"/>
                </a:lnTo>
                <a:lnTo>
                  <a:pt x="122036" y="4960004"/>
                </a:lnTo>
                <a:lnTo>
                  <a:pt x="79098" y="4769844"/>
                </a:lnTo>
                <a:lnTo>
                  <a:pt x="45199" y="4572892"/>
                </a:lnTo>
                <a:lnTo>
                  <a:pt x="20339" y="4375941"/>
                </a:lnTo>
                <a:lnTo>
                  <a:pt x="4520" y="4174462"/>
                </a:lnTo>
                <a:lnTo>
                  <a:pt x="0" y="3970719"/>
                </a:lnTo>
                <a:lnTo>
                  <a:pt x="4520" y="3762449"/>
                </a:lnTo>
                <a:lnTo>
                  <a:pt x="20339" y="3560970"/>
                </a:lnTo>
                <a:lnTo>
                  <a:pt x="45199" y="3364019"/>
                </a:lnTo>
                <a:lnTo>
                  <a:pt x="79098" y="3167068"/>
                </a:lnTo>
                <a:lnTo>
                  <a:pt x="122036" y="2976908"/>
                </a:lnTo>
                <a:lnTo>
                  <a:pt x="176275" y="2786748"/>
                </a:lnTo>
                <a:lnTo>
                  <a:pt x="237293" y="2603379"/>
                </a:lnTo>
                <a:lnTo>
                  <a:pt x="307351" y="2424539"/>
                </a:lnTo>
                <a:lnTo>
                  <a:pt x="388708" y="2250226"/>
                </a:lnTo>
                <a:lnTo>
                  <a:pt x="474586" y="2078176"/>
                </a:lnTo>
                <a:lnTo>
                  <a:pt x="569503" y="1910654"/>
                </a:lnTo>
                <a:lnTo>
                  <a:pt x="673460" y="1749924"/>
                </a:lnTo>
                <a:lnTo>
                  <a:pt x="781937" y="1593721"/>
                </a:lnTo>
                <a:lnTo>
                  <a:pt x="897193" y="1446574"/>
                </a:lnTo>
                <a:lnTo>
                  <a:pt x="1023749" y="1301690"/>
                </a:lnTo>
                <a:lnTo>
                  <a:pt x="1152565" y="1163598"/>
                </a:lnTo>
                <a:lnTo>
                  <a:pt x="1288161" y="1030033"/>
                </a:lnTo>
                <a:lnTo>
                  <a:pt x="1432797" y="907787"/>
                </a:lnTo>
                <a:lnTo>
                  <a:pt x="1581953" y="787805"/>
                </a:lnTo>
                <a:lnTo>
                  <a:pt x="1737888" y="679143"/>
                </a:lnTo>
                <a:lnTo>
                  <a:pt x="1896083" y="575007"/>
                </a:lnTo>
                <a:lnTo>
                  <a:pt x="2061058" y="479927"/>
                </a:lnTo>
                <a:lnTo>
                  <a:pt x="2230553" y="391639"/>
                </a:lnTo>
                <a:lnTo>
                  <a:pt x="2406828" y="312406"/>
                </a:lnTo>
                <a:lnTo>
                  <a:pt x="2583103" y="239964"/>
                </a:lnTo>
                <a:lnTo>
                  <a:pt x="2768417" y="178841"/>
                </a:lnTo>
                <a:lnTo>
                  <a:pt x="2953731" y="126773"/>
                </a:lnTo>
                <a:lnTo>
                  <a:pt x="3145826" y="81497"/>
                </a:lnTo>
                <a:lnTo>
                  <a:pt x="3340180" y="45276"/>
                </a:lnTo>
                <a:lnTo>
                  <a:pt x="3536794" y="20374"/>
                </a:lnTo>
                <a:lnTo>
                  <a:pt x="3737928" y="4528"/>
                </a:lnTo>
                <a:close/>
              </a:path>
            </a:pathLst>
          </a:cu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33">
                <a:solidFill>
                  <a:schemeClr val="tx1"/>
                </a:solidFill>
              </a:defRPr>
            </a:lvl1pPr>
          </a:lstStyle>
          <a:p>
            <a:pPr lvl="0"/>
            <a:endParaRPr lang="en-US" dirty="0"/>
          </a:p>
        </p:txBody>
      </p:sp>
    </p:spTree>
    <p:extLst>
      <p:ext uri="{BB962C8B-B14F-4D97-AF65-F5344CB8AC3E}">
        <p14:creationId xmlns:p14="http://schemas.microsoft.com/office/powerpoint/2010/main" val="364334153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Big_Picture_place-holder">
    <p:spTree>
      <p:nvGrpSpPr>
        <p:cNvPr id="1" name=""/>
        <p:cNvGrpSpPr/>
        <p:nvPr/>
      </p:nvGrpSpPr>
      <p:grpSpPr>
        <a:xfrm>
          <a:off x="0" y="0"/>
          <a:ext cx="0" cy="0"/>
          <a:chOff x="0" y="0"/>
          <a:chExt cx="0" cy="0"/>
        </a:xfrm>
      </p:grpSpPr>
      <p:sp>
        <p:nvSpPr>
          <p:cNvPr id="9" name="Picture Placeholder 22"/>
          <p:cNvSpPr>
            <a:spLocks noGrp="1" noChangeAspect="1"/>
          </p:cNvSpPr>
          <p:nvPr>
            <p:ph type="pic" sz="quarter" idx="13"/>
          </p:nvPr>
        </p:nvSpPr>
        <p:spPr>
          <a:xfrm>
            <a:off x="0" y="-1"/>
            <a:ext cx="24406286" cy="13716001"/>
          </a:xfrm>
        </p:spPr>
        <p:txBody>
          <a:bodyPr>
            <a:normAutofit/>
          </a:bodyPr>
          <a:lstStyle>
            <a:lvl1pPr marL="0" indent="0">
              <a:buNone/>
              <a:defRPr sz="3200">
                <a:latin typeface="Raleway Light"/>
                <a:cs typeface="Raleway Light"/>
              </a:defRPr>
            </a:lvl1pPr>
          </a:lstStyle>
          <a:p>
            <a:endParaRPr lang="id-ID" dirty="0"/>
          </a:p>
        </p:txBody>
      </p:sp>
    </p:spTree>
    <p:extLst>
      <p:ext uri="{BB962C8B-B14F-4D97-AF65-F5344CB8AC3E}">
        <p14:creationId xmlns:p14="http://schemas.microsoft.com/office/powerpoint/2010/main" val="3725104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201475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xmlns:p14="http://schemas.microsoft.com/office/powerpoint/2010/main" spd="slow" advClick="0" advTm="3000"/>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Our team 18">
    <p:spTree>
      <p:nvGrpSpPr>
        <p:cNvPr id="1" name=""/>
        <p:cNvGrpSpPr/>
        <p:nvPr/>
      </p:nvGrpSpPr>
      <p:grpSpPr>
        <a:xfrm>
          <a:off x="0" y="0"/>
          <a:ext cx="0" cy="0"/>
          <a:chOff x="0" y="0"/>
          <a:chExt cx="0" cy="0"/>
        </a:xfrm>
      </p:grpSpPr>
      <p:sp>
        <p:nvSpPr>
          <p:cNvPr id="4" name="Picture Placeholder 2"/>
          <p:cNvSpPr>
            <a:spLocks noGrp="1"/>
          </p:cNvSpPr>
          <p:nvPr>
            <p:ph type="pic" sz="quarter" idx="12"/>
          </p:nvPr>
        </p:nvSpPr>
        <p:spPr>
          <a:xfrm>
            <a:off x="10701865" y="0"/>
            <a:ext cx="10566401" cy="13716000"/>
          </a:xfrm>
          <a:prstGeom prst="rect">
            <a:avLst/>
          </a:pr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33"/>
            </a:lvl1pPr>
          </a:lstStyle>
          <a:p>
            <a:pPr lvl="0"/>
            <a:endParaRPr lang="en-US" dirty="0"/>
          </a:p>
        </p:txBody>
      </p:sp>
    </p:spTree>
    <p:extLst>
      <p:ext uri="{BB962C8B-B14F-4D97-AF65-F5344CB8AC3E}">
        <p14:creationId xmlns:p14="http://schemas.microsoft.com/office/powerpoint/2010/main" val="310118679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Opening (30-03-21)-35">
    <p:spTree>
      <p:nvGrpSpPr>
        <p:cNvPr id="1" name=""/>
        <p:cNvGrpSpPr/>
        <p:nvPr/>
      </p:nvGrpSpPr>
      <p:grpSpPr>
        <a:xfrm>
          <a:off x="0" y="0"/>
          <a:ext cx="0" cy="0"/>
          <a:chOff x="0" y="0"/>
          <a:chExt cx="0" cy="0"/>
        </a:xfrm>
      </p:grpSpPr>
      <p:sp>
        <p:nvSpPr>
          <p:cNvPr id="4" name="Picture Placeholder 2"/>
          <p:cNvSpPr>
            <a:spLocks noGrp="1"/>
          </p:cNvSpPr>
          <p:nvPr>
            <p:ph type="pic" sz="quarter" idx="11"/>
          </p:nvPr>
        </p:nvSpPr>
        <p:spPr>
          <a:xfrm>
            <a:off x="672688" y="634901"/>
            <a:ext cx="23019368" cy="5905647"/>
          </a:xfrm>
          <a:prstGeom prst="rect">
            <a:avLst/>
          </a:pr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33"/>
            </a:lvl1pPr>
          </a:lstStyle>
          <a:p>
            <a:pPr lvl="0"/>
            <a:endParaRPr lang="en-US" dirty="0"/>
          </a:p>
        </p:txBody>
      </p:sp>
    </p:spTree>
    <p:extLst>
      <p:ext uri="{BB962C8B-B14F-4D97-AF65-F5344CB8AC3E}">
        <p14:creationId xmlns:p14="http://schemas.microsoft.com/office/powerpoint/2010/main" val="13972922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_Big_Picture_team-skills">
    <p:spTree>
      <p:nvGrpSpPr>
        <p:cNvPr id="1" name=""/>
        <p:cNvGrpSpPr/>
        <p:nvPr/>
      </p:nvGrpSpPr>
      <p:grpSpPr>
        <a:xfrm>
          <a:off x="0" y="0"/>
          <a:ext cx="0" cy="0"/>
          <a:chOff x="0" y="0"/>
          <a:chExt cx="0" cy="0"/>
        </a:xfrm>
      </p:grpSpPr>
      <p:sp>
        <p:nvSpPr>
          <p:cNvPr id="9" name="Picture Placeholder 22"/>
          <p:cNvSpPr>
            <a:spLocks noGrp="1"/>
          </p:cNvSpPr>
          <p:nvPr>
            <p:ph type="pic" sz="quarter" idx="13"/>
          </p:nvPr>
        </p:nvSpPr>
        <p:spPr>
          <a:xfrm>
            <a:off x="0" y="-1"/>
            <a:ext cx="24406286" cy="13716001"/>
          </a:xfrm>
        </p:spPr>
        <p:txBody>
          <a:bodyPr>
            <a:normAutofit/>
          </a:bodyPr>
          <a:lstStyle>
            <a:lvl1pPr marL="0" indent="0">
              <a:buNone/>
              <a:defRPr sz="3200">
                <a:latin typeface="Lato Light"/>
                <a:cs typeface="Lato Light"/>
              </a:defRPr>
            </a:lvl1pPr>
          </a:lstStyle>
          <a:p>
            <a:endParaRPr lang="id-ID" dirty="0"/>
          </a:p>
        </p:txBody>
      </p:sp>
      <p:sp>
        <p:nvSpPr>
          <p:cNvPr id="5" name="Picture Placeholder 22"/>
          <p:cNvSpPr>
            <a:spLocks noGrp="1"/>
          </p:cNvSpPr>
          <p:nvPr>
            <p:ph type="pic" sz="quarter" idx="14"/>
          </p:nvPr>
        </p:nvSpPr>
        <p:spPr>
          <a:xfrm>
            <a:off x="3147639" y="4522802"/>
            <a:ext cx="3282693" cy="3550227"/>
          </a:xfrm>
        </p:spPr>
        <p:txBody>
          <a:bodyPr>
            <a:normAutofit/>
          </a:bodyPr>
          <a:lstStyle>
            <a:lvl1pPr marL="0" indent="0">
              <a:buNone/>
              <a:defRPr sz="3200">
                <a:solidFill>
                  <a:schemeClr val="bg1"/>
                </a:solidFill>
                <a:latin typeface="Lato Regular"/>
                <a:cs typeface="Lato Regular"/>
              </a:defRPr>
            </a:lvl1pPr>
          </a:lstStyle>
          <a:p>
            <a:endParaRPr lang="id-ID" dirty="0"/>
          </a:p>
        </p:txBody>
      </p:sp>
    </p:spTree>
    <p:extLst>
      <p:ext uri="{BB962C8B-B14F-4D97-AF65-F5344CB8AC3E}">
        <p14:creationId xmlns:p14="http://schemas.microsoft.com/office/powerpoint/2010/main" val="14515255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sp>
        <p:nvSpPr>
          <p:cNvPr id="7" name="Picture Placeholder 3"/>
          <p:cNvSpPr>
            <a:spLocks noGrp="1"/>
          </p:cNvSpPr>
          <p:nvPr>
            <p:ph type="pic" sz="quarter" idx="19"/>
          </p:nvPr>
        </p:nvSpPr>
        <p:spPr>
          <a:xfrm>
            <a:off x="6096003" y="2"/>
            <a:ext cx="6095998" cy="13124327"/>
          </a:xfrm>
        </p:spPr>
        <p:txBody>
          <a:bodyPr>
            <a:normAutofit/>
          </a:bodyPr>
          <a:lstStyle>
            <a:lvl1pPr>
              <a:defRPr sz="3200">
                <a:solidFill>
                  <a:schemeClr val="accent2"/>
                </a:solidFill>
              </a:defRPr>
            </a:lvl1pPr>
          </a:lstStyle>
          <a:p>
            <a:endParaRPr lang="id-ID"/>
          </a:p>
        </p:txBody>
      </p:sp>
    </p:spTree>
    <p:extLst>
      <p:ext uri="{BB962C8B-B14F-4D97-AF65-F5344CB8AC3E}">
        <p14:creationId xmlns:p14="http://schemas.microsoft.com/office/powerpoint/2010/main" val="361891543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Opening (30-03-21)-33">
    <p:spTree>
      <p:nvGrpSpPr>
        <p:cNvPr id="1" name=""/>
        <p:cNvGrpSpPr/>
        <p:nvPr/>
      </p:nvGrpSpPr>
      <p:grpSpPr>
        <a:xfrm>
          <a:off x="0" y="0"/>
          <a:ext cx="0" cy="0"/>
          <a:chOff x="0" y="0"/>
          <a:chExt cx="0" cy="0"/>
        </a:xfrm>
      </p:grpSpPr>
      <p:sp>
        <p:nvSpPr>
          <p:cNvPr id="3" name="Рисунок 2"/>
          <p:cNvSpPr>
            <a:spLocks noGrp="1"/>
          </p:cNvSpPr>
          <p:nvPr>
            <p:ph type="pic" sz="quarter" idx="10"/>
          </p:nvPr>
        </p:nvSpPr>
        <p:spPr bwMode="auto">
          <a:xfrm>
            <a:off x="1" y="0"/>
            <a:ext cx="13251828" cy="13716000"/>
          </a:xfrm>
          <a:custGeom>
            <a:avLst/>
            <a:gdLst>
              <a:gd name="connsiteX0" fmla="*/ 2240871 w 9938870"/>
              <a:gd name="connsiteY0" fmla="*/ 8456992 h 10288587"/>
              <a:gd name="connsiteX1" fmla="*/ 2755778 w 9938870"/>
              <a:gd name="connsiteY1" fmla="*/ 10288587 h 10288587"/>
              <a:gd name="connsiteX2" fmla="*/ 1728004 w 9938870"/>
              <a:gd name="connsiteY2" fmla="*/ 10288587 h 10288587"/>
              <a:gd name="connsiteX3" fmla="*/ 0 w 9938870"/>
              <a:gd name="connsiteY3" fmla="*/ 497470 h 10288587"/>
              <a:gd name="connsiteX4" fmla="*/ 2078128 w 9938870"/>
              <a:gd name="connsiteY4" fmla="*/ 7879621 h 10288587"/>
              <a:gd name="connsiteX5" fmla="*/ 1400121 w 9938870"/>
              <a:gd name="connsiteY5" fmla="*/ 10288587 h 10288587"/>
              <a:gd name="connsiteX6" fmla="*/ 887256 w 9938870"/>
              <a:gd name="connsiteY6" fmla="*/ 10288587 h 10288587"/>
              <a:gd name="connsiteX7" fmla="*/ 350800 w 9938870"/>
              <a:gd name="connsiteY7" fmla="*/ 10288587 h 10288587"/>
              <a:gd name="connsiteX8" fmla="*/ 0 w 9938870"/>
              <a:gd name="connsiteY8" fmla="*/ 10288587 h 10288587"/>
              <a:gd name="connsiteX9" fmla="*/ 4625711 w 9938870"/>
              <a:gd name="connsiteY9" fmla="*/ 0 h 10288587"/>
              <a:gd name="connsiteX10" fmla="*/ 8434894 w 9938870"/>
              <a:gd name="connsiteY10" fmla="*/ 0 h 10288587"/>
              <a:gd name="connsiteX11" fmla="*/ 9938870 w 9938870"/>
              <a:gd name="connsiteY11" fmla="*/ 0 h 10288587"/>
              <a:gd name="connsiteX12" fmla="*/ 6998628 w 9938870"/>
              <a:gd name="connsiteY12" fmla="*/ 10288587 h 10288587"/>
              <a:gd name="connsiteX13" fmla="*/ 5495678 w 9938870"/>
              <a:gd name="connsiteY13" fmla="*/ 10288587 h 10288587"/>
              <a:gd name="connsiteX14" fmla="*/ 3082752 w 9938870"/>
              <a:gd name="connsiteY14" fmla="*/ 10288587 h 10288587"/>
              <a:gd name="connsiteX15" fmla="*/ 2405654 w 9938870"/>
              <a:gd name="connsiteY15" fmla="*/ 7880861 h 10288587"/>
              <a:gd name="connsiteX16" fmla="*/ 180706 w 9938870"/>
              <a:gd name="connsiteY16" fmla="*/ 0 h 10288587"/>
              <a:gd name="connsiteX17" fmla="*/ 352172 w 9938870"/>
              <a:gd name="connsiteY17" fmla="*/ 0 h 10288587"/>
              <a:gd name="connsiteX18" fmla="*/ 2973449 w 9938870"/>
              <a:gd name="connsiteY18" fmla="*/ 0 h 10288587"/>
              <a:gd name="connsiteX19" fmla="*/ 4059744 w 9938870"/>
              <a:gd name="connsiteY19" fmla="*/ 0 h 10288587"/>
              <a:gd name="connsiteX20" fmla="*/ 4303082 w 9938870"/>
              <a:gd name="connsiteY20" fmla="*/ 0 h 10288587"/>
              <a:gd name="connsiteX21" fmla="*/ 2241380 w 9938870"/>
              <a:gd name="connsiteY21" fmla="*/ 7315076 h 10288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938870" h="10288587">
                <a:moveTo>
                  <a:pt x="2240871" y="8456992"/>
                </a:moveTo>
                <a:lnTo>
                  <a:pt x="2755778" y="10288587"/>
                </a:lnTo>
                <a:lnTo>
                  <a:pt x="1728004" y="10288587"/>
                </a:lnTo>
                <a:close/>
                <a:moveTo>
                  <a:pt x="0" y="497470"/>
                </a:moveTo>
                <a:lnTo>
                  <a:pt x="2078128" y="7879621"/>
                </a:lnTo>
                <a:lnTo>
                  <a:pt x="1400121" y="10288587"/>
                </a:lnTo>
                <a:lnTo>
                  <a:pt x="887256" y="10288587"/>
                </a:lnTo>
                <a:lnTo>
                  <a:pt x="350800" y="10288587"/>
                </a:lnTo>
                <a:lnTo>
                  <a:pt x="0" y="10288587"/>
                </a:lnTo>
                <a:close/>
                <a:moveTo>
                  <a:pt x="4625711" y="0"/>
                </a:moveTo>
                <a:lnTo>
                  <a:pt x="8434894" y="0"/>
                </a:lnTo>
                <a:lnTo>
                  <a:pt x="9938870" y="0"/>
                </a:lnTo>
                <a:lnTo>
                  <a:pt x="6998628" y="10288587"/>
                </a:lnTo>
                <a:lnTo>
                  <a:pt x="5495678" y="10288587"/>
                </a:lnTo>
                <a:lnTo>
                  <a:pt x="3082752" y="10288587"/>
                </a:lnTo>
                <a:lnTo>
                  <a:pt x="2405654" y="7880861"/>
                </a:lnTo>
                <a:close/>
                <a:moveTo>
                  <a:pt x="180706" y="0"/>
                </a:moveTo>
                <a:lnTo>
                  <a:pt x="352172" y="0"/>
                </a:lnTo>
                <a:lnTo>
                  <a:pt x="2973449" y="0"/>
                </a:lnTo>
                <a:lnTo>
                  <a:pt x="4059744" y="0"/>
                </a:lnTo>
                <a:lnTo>
                  <a:pt x="4303082" y="0"/>
                </a:lnTo>
                <a:lnTo>
                  <a:pt x="2241380" y="7315076"/>
                </a:lnTo>
                <a:close/>
              </a:path>
            </a:pathLst>
          </a:cu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33"/>
            </a:lvl1pPr>
          </a:lstStyle>
          <a:p>
            <a:pPr lvl="0"/>
            <a:endParaRPr lang="en-US" dirty="0"/>
          </a:p>
        </p:txBody>
      </p:sp>
    </p:spTree>
    <p:extLst>
      <p:ext uri="{BB962C8B-B14F-4D97-AF65-F5344CB8AC3E}">
        <p14:creationId xmlns:p14="http://schemas.microsoft.com/office/powerpoint/2010/main" val="310801194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24384000" cy="13716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4235303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3D6A0B0-E492-477B-8CA2-54D2143B8E05}"/>
              </a:ext>
            </a:extLst>
          </p:cNvPr>
          <p:cNvPicPr>
            <a:picLocks noChangeAspect="1"/>
          </p:cNvPicPr>
          <p:nvPr userDrawn="1"/>
        </p:nvPicPr>
        <p:blipFill>
          <a:blip r:embed="rId45">
            <a:extLst>
              <a:ext uri="{28A0092B-C50C-407E-A947-70E740481C1C}">
                <a14:useLocalDpi xmlns:a14="http://schemas.microsoft.com/office/drawing/2010/main" val="0"/>
              </a:ext>
            </a:extLst>
          </a:blip>
          <a:stretch>
            <a:fillRect/>
          </a:stretch>
        </p:blipFill>
        <p:spPr>
          <a:xfrm>
            <a:off x="0" y="13128432"/>
            <a:ext cx="24386400" cy="590400"/>
          </a:xfrm>
          <a:prstGeom prst="rect">
            <a:avLst/>
          </a:prstGeom>
        </p:spPr>
      </p:pic>
      <p:sp>
        <p:nvSpPr>
          <p:cNvPr id="2" name="Title Placeholder 1"/>
          <p:cNvSpPr>
            <a:spLocks noGrp="1"/>
          </p:cNvSpPr>
          <p:nvPr>
            <p:ph type="title"/>
          </p:nvPr>
        </p:nvSpPr>
        <p:spPr>
          <a:xfrm>
            <a:off x="1676400" y="730251"/>
            <a:ext cx="21031200" cy="265112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676400" y="3651250"/>
            <a:ext cx="21031200" cy="870267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Box 12">
            <a:extLst>
              <a:ext uri="{FF2B5EF4-FFF2-40B4-BE49-F238E27FC236}">
                <a16:creationId xmlns:a16="http://schemas.microsoft.com/office/drawing/2014/main" id="{D50DA148-D16F-4316-A457-38D0ACF4DEC4}"/>
              </a:ext>
            </a:extLst>
          </p:cNvPr>
          <p:cNvSpPr txBox="1"/>
          <p:nvPr userDrawn="1"/>
        </p:nvSpPr>
        <p:spPr>
          <a:xfrm>
            <a:off x="14758421" y="13223577"/>
            <a:ext cx="9464675" cy="400110"/>
          </a:xfrm>
          <a:prstGeom prst="rect">
            <a:avLst/>
          </a:prstGeom>
          <a:noFill/>
        </p:spPr>
        <p:txBody>
          <a:bodyPr anchor="ctr">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white"/>
                </a:solidFill>
                <a:effectLst/>
                <a:uLnTx/>
                <a:uFillTx/>
                <a:latin typeface="+mn-lt"/>
                <a:cs typeface="Times New Roman" pitchFamily="18" charset="0"/>
              </a:rPr>
              <a:t>Copyright © by </a:t>
            </a:r>
            <a:r>
              <a:rPr kumimoji="0" lang="en-US" sz="2000" b="0" i="0" u="none" strike="noStrike" kern="0" cap="none" spc="0" normalizeH="0" baseline="0" noProof="0" dirty="0">
                <a:ln>
                  <a:noFill/>
                </a:ln>
                <a:solidFill>
                  <a:srgbClr val="FFC000"/>
                </a:solidFill>
                <a:effectLst/>
                <a:uLnTx/>
                <a:uFillTx/>
                <a:latin typeface="Impact" panose="020B0806030902050204" pitchFamily="34" charset="0"/>
                <a:cs typeface="Times New Roman" pitchFamily="18" charset="0"/>
              </a:rPr>
              <a:t>EC-Council</a:t>
            </a:r>
            <a:r>
              <a:rPr kumimoji="0" lang="en-US" sz="2000" b="0" i="0" u="none" strike="noStrike" kern="0" cap="none" spc="0" normalizeH="0" baseline="0" noProof="0" dirty="0">
                <a:ln>
                  <a:noFill/>
                </a:ln>
                <a:solidFill>
                  <a:prstClr val="white"/>
                </a:solidFill>
                <a:effectLst/>
                <a:uLnTx/>
                <a:uFillTx/>
                <a:latin typeface="+mn-lt"/>
                <a:cs typeface="Times New Roman" pitchFamily="18" charset="0"/>
              </a:rPr>
              <a:t>.</a:t>
            </a:r>
            <a:r>
              <a:rPr kumimoji="0" lang="en-US" sz="2000" b="0" i="0" u="none" strike="noStrike" kern="0" cap="none" spc="0" normalizeH="0" baseline="0" noProof="0" dirty="0">
                <a:ln>
                  <a:noFill/>
                </a:ln>
                <a:solidFill>
                  <a:srgbClr val="FFC000"/>
                </a:solidFill>
                <a:effectLst/>
                <a:uLnTx/>
                <a:uFillTx/>
                <a:latin typeface="+mn-lt"/>
                <a:cs typeface="Times New Roman" pitchFamily="18" charset="0"/>
              </a:rPr>
              <a:t> </a:t>
            </a:r>
            <a:r>
              <a:rPr kumimoji="0" lang="en-US" sz="2000" b="0" i="0" u="none" strike="noStrike" kern="0" cap="none" spc="0" normalizeH="0" baseline="0" noProof="0" dirty="0">
                <a:ln>
                  <a:noFill/>
                </a:ln>
                <a:solidFill>
                  <a:prstClr val="white"/>
                </a:solidFill>
                <a:effectLst/>
                <a:uLnTx/>
                <a:uFillTx/>
                <a:latin typeface="+mn-lt"/>
                <a:cs typeface="Times New Roman" pitchFamily="18" charset="0"/>
              </a:rPr>
              <a:t>All Rights Reserved. Reproduction is Strictly Prohibited.</a:t>
            </a:r>
            <a:endParaRPr kumimoji="0" lang="en-US" sz="2000" b="0" i="0" u="none" strike="noStrike" kern="0" cap="none" spc="0" normalizeH="0" baseline="0" noProof="0" dirty="0">
              <a:ln>
                <a:noFill/>
              </a:ln>
              <a:solidFill>
                <a:prstClr val="black"/>
              </a:solidFill>
              <a:effectLst/>
              <a:uLnTx/>
              <a:uFillTx/>
              <a:latin typeface="+mn-lt"/>
            </a:endParaRPr>
          </a:p>
        </p:txBody>
      </p:sp>
    </p:spTree>
    <p:extLst>
      <p:ext uri="{BB962C8B-B14F-4D97-AF65-F5344CB8AC3E}">
        <p14:creationId xmlns:p14="http://schemas.microsoft.com/office/powerpoint/2010/main" val="2083845163"/>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788" r:id="rId13"/>
    <p:sldLayoutId id="2147483802" r:id="rId14"/>
    <p:sldLayoutId id="2147483830" r:id="rId15"/>
    <p:sldLayoutId id="2147483809" r:id="rId16"/>
    <p:sldLayoutId id="2147483810" r:id="rId17"/>
    <p:sldLayoutId id="2147483811" r:id="rId18"/>
    <p:sldLayoutId id="2147483812" r:id="rId19"/>
    <p:sldLayoutId id="2147483813" r:id="rId20"/>
    <p:sldLayoutId id="2147483814" r:id="rId21"/>
    <p:sldLayoutId id="2147483815" r:id="rId22"/>
    <p:sldLayoutId id="2147483816" r:id="rId23"/>
    <p:sldLayoutId id="2147483817" r:id="rId24"/>
    <p:sldLayoutId id="2147483818" r:id="rId25"/>
    <p:sldLayoutId id="2147483819" r:id="rId26"/>
    <p:sldLayoutId id="2147483820" r:id="rId27"/>
    <p:sldLayoutId id="2147483822" r:id="rId28"/>
    <p:sldLayoutId id="2147483823" r:id="rId29"/>
    <p:sldLayoutId id="2147483824" r:id="rId30"/>
    <p:sldLayoutId id="2147483832" r:id="rId31"/>
    <p:sldLayoutId id="2147483833" r:id="rId32"/>
    <p:sldLayoutId id="2147483834" r:id="rId33"/>
    <p:sldLayoutId id="2147483836" r:id="rId34"/>
    <p:sldLayoutId id="2147483837" r:id="rId35"/>
    <p:sldLayoutId id="2147483838" r:id="rId36"/>
    <p:sldLayoutId id="2147483839" r:id="rId37"/>
    <p:sldLayoutId id="2147483840" r:id="rId38"/>
    <p:sldLayoutId id="2147483841" r:id="rId39"/>
    <p:sldLayoutId id="2147483842" r:id="rId40"/>
    <p:sldLayoutId id="2147483843" r:id="rId41"/>
    <p:sldLayoutId id="2147483844" r:id="rId42"/>
    <p:sldLayoutId id="2147483845" r:id="rId43"/>
  </p:sldLayoutIdLst>
  <p:hf hdr="0" ftr="0" dt="0"/>
  <p:txStyles>
    <p:title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p:titleStyle>
    <p:body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3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3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8.png"/><Relationship Id="rId1" Type="http://schemas.openxmlformats.org/officeDocument/2006/relationships/slideLayout" Target="../slideLayouts/slideLayout33.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8.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40.xml"/><Relationship Id="rId4" Type="http://schemas.openxmlformats.org/officeDocument/2006/relationships/image" Target="../media/image33.jpeg"/></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2108859" y="539305"/>
            <a:ext cx="11885906" cy="1213236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7200"/>
          </a:p>
        </p:txBody>
      </p:sp>
      <p:sp>
        <p:nvSpPr>
          <p:cNvPr id="30" name="TextBox 29"/>
          <p:cNvSpPr txBox="1"/>
          <p:nvPr/>
        </p:nvSpPr>
        <p:spPr>
          <a:xfrm>
            <a:off x="1" y="4809062"/>
            <a:ext cx="8671033" cy="3877985"/>
          </a:xfrm>
          <a:prstGeom prst="rect">
            <a:avLst/>
          </a:prstGeom>
          <a:noFill/>
        </p:spPr>
        <p:txBody>
          <a:bodyPr wrap="square" lIns="182880" tIns="91440" rIns="182880" bIns="91440" rtlCol="0" anchor="t">
            <a:spAutoFit/>
          </a:bodyPr>
          <a:lstStyle/>
          <a:p>
            <a:pPr algn="ctr"/>
            <a:r>
              <a:rPr lang="en-US" sz="8000" b="1" dirty="0">
                <a:latin typeface="Alexandria"/>
                <a:cs typeface="Alexandria" charset="0"/>
              </a:rPr>
              <a:t>Ethical Hacking Essential </a:t>
            </a:r>
            <a:br>
              <a:rPr lang="en-US" sz="8000" b="1" dirty="0">
                <a:latin typeface="Alexandria"/>
                <a:cs typeface="Alexandria" charset="0"/>
              </a:rPr>
            </a:br>
            <a:r>
              <a:rPr lang="en-US" sz="8000" b="1" dirty="0">
                <a:latin typeface="Alexandria"/>
                <a:cs typeface="Alexandria" charset="0"/>
              </a:rPr>
              <a:t>(EHE)</a:t>
            </a:r>
          </a:p>
        </p:txBody>
      </p:sp>
      <p:sp>
        <p:nvSpPr>
          <p:cNvPr id="31" name="TextBox 30"/>
          <p:cNvSpPr txBox="1"/>
          <p:nvPr/>
        </p:nvSpPr>
        <p:spPr>
          <a:xfrm>
            <a:off x="1347339" y="4848074"/>
            <a:ext cx="369397" cy="1538883"/>
          </a:xfrm>
          <a:prstGeom prst="rect">
            <a:avLst/>
          </a:prstGeom>
          <a:noFill/>
        </p:spPr>
        <p:txBody>
          <a:bodyPr wrap="none" lIns="182880" tIns="91440" rIns="182880" bIns="91440" rtlCol="0" anchor="t">
            <a:spAutoFit/>
          </a:bodyPr>
          <a:lstStyle/>
          <a:p>
            <a:endParaRPr lang="en-US" sz="8800" b="1" dirty="0">
              <a:solidFill>
                <a:srgbClr val="00B0F0"/>
              </a:solidFill>
              <a:latin typeface="Alexandria" charset="0"/>
              <a:cs typeface="Alexandria" charset="0"/>
            </a:endParaRPr>
          </a:p>
        </p:txBody>
      </p:sp>
      <p:sp>
        <p:nvSpPr>
          <p:cNvPr id="34" name="Rectangle: Rounded Corners 33"/>
          <p:cNvSpPr/>
          <p:nvPr/>
        </p:nvSpPr>
        <p:spPr>
          <a:xfrm>
            <a:off x="-414" y="11613335"/>
            <a:ext cx="7033216" cy="105833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600" b="1" dirty="0">
                <a:solidFill>
                  <a:schemeClr val="bg1"/>
                </a:solidFill>
                <a:latin typeface="Alexandria" charset="0"/>
                <a:cs typeface="Alexandria" charset="0"/>
              </a:rPr>
              <a:t>Lecture 01</a:t>
            </a:r>
          </a:p>
        </p:txBody>
      </p:sp>
      <p:sp>
        <p:nvSpPr>
          <p:cNvPr id="46" name="TextBox 45"/>
          <p:cNvSpPr txBox="1"/>
          <p:nvPr/>
        </p:nvSpPr>
        <p:spPr>
          <a:xfrm>
            <a:off x="389234" y="10082685"/>
            <a:ext cx="7912102" cy="830997"/>
          </a:xfrm>
          <a:prstGeom prst="rect">
            <a:avLst/>
          </a:prstGeom>
          <a:noFill/>
        </p:spPr>
        <p:txBody>
          <a:bodyPr wrap="none" rtlCol="0">
            <a:spAutoFit/>
          </a:bodyPr>
          <a:lstStyle/>
          <a:p>
            <a:r>
              <a:rPr lang="en-US" sz="4800" b="1" dirty="0">
                <a:latin typeface="Alexandria" charset="0"/>
                <a:cs typeface="Alexandria" charset="0"/>
              </a:rPr>
              <a:t>Prepared By Dr. Kamal Alieyan</a:t>
            </a:r>
          </a:p>
        </p:txBody>
      </p:sp>
      <p:sp>
        <p:nvSpPr>
          <p:cNvPr id="14" name="Oval 13"/>
          <p:cNvSpPr/>
          <p:nvPr/>
        </p:nvSpPr>
        <p:spPr>
          <a:xfrm>
            <a:off x="11374602" y="1545021"/>
            <a:ext cx="12179081" cy="1037371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720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9235" y="539306"/>
            <a:ext cx="5909310" cy="275924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176" y="-5401"/>
            <a:ext cx="24377649" cy="13100915"/>
          </a:xfrm>
          <a:prstGeom prst="rect">
            <a:avLst/>
          </a:prstGeom>
          <a:solidFill>
            <a:schemeClr val="accent6">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dirty="0"/>
          </a:p>
        </p:txBody>
      </p:sp>
      <p:pic>
        <p:nvPicPr>
          <p:cNvPr id="7" name="Picture Placeholder 6"/>
          <p:cNvPicPr>
            <a:picLocks noGrp="1" noChangeAspect="1"/>
          </p:cNvPicPr>
          <p:nvPr>
            <p:ph type="pic" sz="quarter" idx="13"/>
          </p:nvPr>
        </p:nvPicPr>
        <p:blipFill>
          <a:blip r:embed="rId3" cstate="email">
            <a:extLst>
              <a:ext uri="{28A0092B-C50C-407E-A947-70E740481C1C}">
                <a14:useLocalDpi xmlns:a14="http://schemas.microsoft.com/office/drawing/2010/main" val="0"/>
              </a:ext>
            </a:extLst>
          </a:blip>
          <a:srcRect t="11498" b="11498"/>
          <a:stretch>
            <a:fillRect/>
          </a:stretch>
        </p:blipFill>
        <p:spPr>
          <a:xfrm>
            <a:off x="3175" y="0"/>
            <a:ext cx="24377650" cy="13095288"/>
          </a:xfrm>
        </p:spPr>
      </p:pic>
      <p:sp>
        <p:nvSpPr>
          <p:cNvPr id="20" name="Rectangle 19"/>
          <p:cNvSpPr/>
          <p:nvPr/>
        </p:nvSpPr>
        <p:spPr>
          <a:xfrm>
            <a:off x="8078125" y="8575189"/>
            <a:ext cx="16305875" cy="2928552"/>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10109386" y="10143239"/>
            <a:ext cx="13715422" cy="1015663"/>
          </a:xfrm>
          <a:prstGeom prst="rect">
            <a:avLst/>
          </a:prstGeom>
        </p:spPr>
        <p:txBody>
          <a:bodyPr wrap="none" anchor="ctr">
            <a:spAutoFit/>
          </a:bodyPr>
          <a:lstStyle/>
          <a:p>
            <a:pPr algn="r"/>
            <a:r>
              <a:rPr lang="en-US" sz="6000" b="1" dirty="0">
                <a:solidFill>
                  <a:schemeClr val="bg1"/>
                </a:solidFill>
                <a:latin typeface="Rockwell" panose="02060603020205020403" pitchFamily="18" charset="0"/>
              </a:rPr>
              <a:t>Information Security Fundamentals</a:t>
            </a:r>
          </a:p>
        </p:txBody>
      </p:sp>
      <p:sp>
        <p:nvSpPr>
          <p:cNvPr id="23" name="TextBox 22"/>
          <p:cNvSpPr txBox="1"/>
          <p:nvPr/>
        </p:nvSpPr>
        <p:spPr>
          <a:xfrm>
            <a:off x="20472008" y="8969548"/>
            <a:ext cx="3352800" cy="923330"/>
          </a:xfrm>
          <a:prstGeom prst="rect">
            <a:avLst/>
          </a:prstGeom>
          <a:noFill/>
        </p:spPr>
        <p:txBody>
          <a:bodyPr wrap="square" rtlCol="0" anchor="ctr">
            <a:spAutoFit/>
          </a:bodyPr>
          <a:lstStyle/>
          <a:p>
            <a:pPr algn="r"/>
            <a:r>
              <a:rPr lang="en-US" sz="5400" b="1" dirty="0">
                <a:solidFill>
                  <a:srgbClr val="FFC000"/>
                </a:solidFill>
                <a:ea typeface="Open Sans Light" pitchFamily="34" charset="0"/>
                <a:cs typeface="Open Sans Light" pitchFamily="34" charset="0"/>
              </a:rPr>
              <a:t>Module 01</a:t>
            </a:r>
          </a:p>
        </p:txBody>
      </p:sp>
      <p:sp>
        <p:nvSpPr>
          <p:cNvPr id="12" name="Round Same Side Corner Rectangle 11"/>
          <p:cNvSpPr/>
          <p:nvPr/>
        </p:nvSpPr>
        <p:spPr>
          <a:xfrm rot="10800000">
            <a:off x="19821608" y="-5401"/>
            <a:ext cx="4003200" cy="3081600"/>
          </a:xfrm>
          <a:prstGeom prst="round2SameRect">
            <a:avLst>
              <a:gd name="adj1" fmla="val 6047"/>
              <a:gd name="adj2" fmla="val 0"/>
            </a:avLst>
          </a:prstGeom>
          <a:solidFill>
            <a:srgbClr val="FA957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13" name="Picture 12"/>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0246887" y="246598"/>
            <a:ext cx="3152642" cy="2577600"/>
          </a:xfrm>
          <a:prstGeom prst="rect">
            <a:avLst/>
          </a:prstGeom>
        </p:spPr>
      </p:pic>
    </p:spTree>
    <p:extLst>
      <p:ext uri="{BB962C8B-B14F-4D97-AF65-F5344CB8AC3E}">
        <p14:creationId xmlns:p14="http://schemas.microsoft.com/office/powerpoint/2010/main" val="1312458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sz="quarter" idx="10"/>
          </p:nvPr>
        </p:nvPicPr>
        <p:blipFill>
          <a:blip r:embed="rId2" cstate="email">
            <a:extLst>
              <a:ext uri="{28A0092B-C50C-407E-A947-70E740481C1C}">
                <a14:useLocalDpi xmlns:a14="http://schemas.microsoft.com/office/drawing/2010/main" val="0"/>
              </a:ext>
            </a:extLst>
          </a:blip>
          <a:srcRect l="6082" r="6082"/>
          <a:stretch>
            <a:fillRect/>
          </a:stretch>
        </p:blipFill>
        <p:spPr>
          <a:xfrm>
            <a:off x="1" y="0"/>
            <a:ext cx="12692306" cy="13136880"/>
          </a:xfrm>
        </p:spPr>
      </p:pic>
      <p:grpSp>
        <p:nvGrpSpPr>
          <p:cNvPr id="7" name="Group 6"/>
          <p:cNvGrpSpPr/>
          <p:nvPr/>
        </p:nvGrpSpPr>
        <p:grpSpPr>
          <a:xfrm>
            <a:off x="242788" y="0"/>
            <a:ext cx="5263614" cy="13136880"/>
            <a:chOff x="242787" y="0"/>
            <a:chExt cx="5495653" cy="13716000"/>
          </a:xfrm>
        </p:grpSpPr>
        <p:sp>
          <p:nvSpPr>
            <p:cNvPr id="31" name="Freeform 7"/>
            <p:cNvSpPr>
              <a:spLocks/>
            </p:cNvSpPr>
            <p:nvPr/>
          </p:nvSpPr>
          <p:spPr bwMode="auto">
            <a:xfrm>
              <a:off x="2305533" y="11274250"/>
              <a:ext cx="1370153" cy="2441750"/>
            </a:xfrm>
            <a:custGeom>
              <a:avLst/>
              <a:gdLst>
                <a:gd name="T0" fmla="*/ 1008 w 1008"/>
                <a:gd name="T1" fmla="*/ 1787 h 1787"/>
                <a:gd name="T2" fmla="*/ 0 w 1008"/>
                <a:gd name="T3" fmla="*/ 1787 h 1787"/>
                <a:gd name="T4" fmla="*/ 503 w 1008"/>
                <a:gd name="T5" fmla="*/ 0 h 1787"/>
                <a:gd name="T6" fmla="*/ 1008 w 1008"/>
                <a:gd name="T7" fmla="*/ 1787 h 1787"/>
              </a:gdLst>
              <a:ahLst/>
              <a:cxnLst>
                <a:cxn ang="0">
                  <a:pos x="T0" y="T1"/>
                </a:cxn>
                <a:cxn ang="0">
                  <a:pos x="T2" y="T3"/>
                </a:cxn>
                <a:cxn ang="0">
                  <a:pos x="T4" y="T5"/>
                </a:cxn>
                <a:cxn ang="0">
                  <a:pos x="T6" y="T7"/>
                </a:cxn>
              </a:cxnLst>
              <a:rect l="0" t="0" r="r" b="b"/>
              <a:pathLst>
                <a:path w="1008" h="1787">
                  <a:moveTo>
                    <a:pt x="1008" y="1787"/>
                  </a:moveTo>
                  <a:lnTo>
                    <a:pt x="0" y="1787"/>
                  </a:lnTo>
                  <a:lnTo>
                    <a:pt x="503" y="0"/>
                  </a:lnTo>
                  <a:lnTo>
                    <a:pt x="1008" y="1787"/>
                  </a:lnTo>
                  <a:close/>
                </a:path>
              </a:pathLst>
            </a:custGeom>
            <a:solidFill>
              <a:schemeClr val="accent4">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799" dirty="0"/>
            </a:p>
          </p:txBody>
        </p:sp>
        <p:sp>
          <p:nvSpPr>
            <p:cNvPr id="32" name="Freeform 8"/>
            <p:cNvSpPr>
              <a:spLocks/>
            </p:cNvSpPr>
            <p:nvPr/>
          </p:nvSpPr>
          <p:spPr bwMode="auto">
            <a:xfrm>
              <a:off x="242787" y="0"/>
              <a:ext cx="5495653" cy="9751930"/>
            </a:xfrm>
            <a:custGeom>
              <a:avLst/>
              <a:gdLst>
                <a:gd name="T0" fmla="*/ 2007 w 4015"/>
                <a:gd name="T1" fmla="*/ 7113 h 7113"/>
                <a:gd name="T2" fmla="*/ 0 w 4015"/>
                <a:gd name="T3" fmla="*/ 0 h 7113"/>
                <a:gd name="T4" fmla="*/ 167 w 4015"/>
                <a:gd name="T5" fmla="*/ 0 h 7113"/>
                <a:gd name="T6" fmla="*/ 2720 w 4015"/>
                <a:gd name="T7" fmla="*/ 0 h 7113"/>
                <a:gd name="T8" fmla="*/ 3778 w 4015"/>
                <a:gd name="T9" fmla="*/ 0 h 7113"/>
                <a:gd name="T10" fmla="*/ 4015 w 4015"/>
                <a:gd name="T11" fmla="*/ 0 h 7113"/>
                <a:gd name="T12" fmla="*/ 2007 w 4015"/>
                <a:gd name="T13" fmla="*/ 7113 h 7113"/>
              </a:gdLst>
              <a:ahLst/>
              <a:cxnLst>
                <a:cxn ang="0">
                  <a:pos x="T0" y="T1"/>
                </a:cxn>
                <a:cxn ang="0">
                  <a:pos x="T2" y="T3"/>
                </a:cxn>
                <a:cxn ang="0">
                  <a:pos x="T4" y="T5"/>
                </a:cxn>
                <a:cxn ang="0">
                  <a:pos x="T6" y="T7"/>
                </a:cxn>
                <a:cxn ang="0">
                  <a:pos x="T8" y="T9"/>
                </a:cxn>
                <a:cxn ang="0">
                  <a:pos x="T10" y="T11"/>
                </a:cxn>
                <a:cxn ang="0">
                  <a:pos x="T12" y="T13"/>
                </a:cxn>
              </a:cxnLst>
              <a:rect l="0" t="0" r="r" b="b"/>
              <a:pathLst>
                <a:path w="4015" h="7113">
                  <a:moveTo>
                    <a:pt x="2007" y="7113"/>
                  </a:moveTo>
                  <a:lnTo>
                    <a:pt x="0" y="0"/>
                  </a:lnTo>
                  <a:lnTo>
                    <a:pt x="167" y="0"/>
                  </a:lnTo>
                  <a:lnTo>
                    <a:pt x="2720" y="0"/>
                  </a:lnTo>
                  <a:lnTo>
                    <a:pt x="3778" y="0"/>
                  </a:lnTo>
                  <a:lnTo>
                    <a:pt x="4015" y="0"/>
                  </a:lnTo>
                  <a:lnTo>
                    <a:pt x="2007" y="7113"/>
                  </a:lnTo>
                  <a:close/>
                </a:path>
              </a:pathLst>
            </a:custGeom>
            <a:solidFill>
              <a:schemeClr val="accent4">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799" dirty="0"/>
            </a:p>
          </p:txBody>
        </p:sp>
      </p:grpSp>
      <p:sp>
        <p:nvSpPr>
          <p:cNvPr id="24" name="TextBox 23"/>
          <p:cNvSpPr txBox="1"/>
          <p:nvPr/>
        </p:nvSpPr>
        <p:spPr>
          <a:xfrm>
            <a:off x="14053160" y="1186371"/>
            <a:ext cx="9135273" cy="2964529"/>
          </a:xfrm>
          <a:prstGeom prst="rect">
            <a:avLst/>
          </a:prstGeom>
          <a:noFill/>
        </p:spPr>
        <p:txBody>
          <a:bodyPr wrap="square" rtlCol="0">
            <a:spAutoFit/>
          </a:bodyPr>
          <a:lstStyle/>
          <a:p>
            <a:r>
              <a:rPr lang="en-US" sz="9332" dirty="0">
                <a:solidFill>
                  <a:schemeClr val="bg1"/>
                </a:solidFill>
                <a:latin typeface="Montserrat ExtraBold" panose="00000900000000000000" pitchFamily="50" charset="0"/>
                <a:ea typeface="Roboto Black" panose="02000000000000000000" pitchFamily="2" charset="0"/>
                <a:cs typeface="Open Sans Light" panose="020B0306030504020204" pitchFamily="34" charset="0"/>
              </a:rPr>
              <a:t>Creative idea</a:t>
            </a:r>
            <a:endParaRPr lang="ru-RU" sz="9332" dirty="0">
              <a:solidFill>
                <a:schemeClr val="bg1"/>
              </a:solidFill>
              <a:latin typeface="Roboto Black" panose="02000000000000000000" pitchFamily="2" charset="0"/>
              <a:ea typeface="Roboto Black" panose="02000000000000000000" pitchFamily="2" charset="0"/>
              <a:cs typeface="Open Sans Light" panose="020B0306030504020204" pitchFamily="34" charset="0"/>
            </a:endParaRPr>
          </a:p>
        </p:txBody>
      </p:sp>
      <p:sp>
        <p:nvSpPr>
          <p:cNvPr id="19" name="TextBox 18"/>
          <p:cNvSpPr txBox="1"/>
          <p:nvPr/>
        </p:nvSpPr>
        <p:spPr>
          <a:xfrm>
            <a:off x="13013444" y="445960"/>
            <a:ext cx="10568619" cy="1323439"/>
          </a:xfrm>
          <a:prstGeom prst="rect">
            <a:avLst/>
          </a:prstGeom>
          <a:noFill/>
        </p:spPr>
        <p:txBody>
          <a:bodyPr wrap="square" rtlCol="0" anchor="ctr">
            <a:spAutoFit/>
          </a:bodyPr>
          <a:lstStyle/>
          <a:p>
            <a:r>
              <a:rPr lang="en-US" sz="8000" b="1" dirty="0">
                <a:solidFill>
                  <a:schemeClr val="tx1">
                    <a:lumMod val="75000"/>
                    <a:lumOff val="25000"/>
                  </a:schemeClr>
                </a:solidFill>
                <a:latin typeface="Rockwell" panose="02060603020205020403" pitchFamily="18" charset="0"/>
              </a:rPr>
              <a:t>Module Objectives</a:t>
            </a:r>
          </a:p>
        </p:txBody>
      </p:sp>
      <p:sp>
        <p:nvSpPr>
          <p:cNvPr id="37" name="Oval 36"/>
          <p:cNvSpPr/>
          <p:nvPr/>
        </p:nvSpPr>
        <p:spPr>
          <a:xfrm>
            <a:off x="12571845" y="2404370"/>
            <a:ext cx="859028" cy="859028"/>
          </a:xfrm>
          <a:prstGeom prst="ellipse">
            <a:avLst/>
          </a:prstGeom>
          <a:solidFill>
            <a:srgbClr val="C0392B"/>
          </a:solidFill>
          <a:ln w="28575" cap="flat" cmpd="sng" algn="ctr">
            <a:solidFill>
              <a:srgbClr val="44546A"/>
            </a:solidFill>
            <a:prstDash val="solid"/>
            <a:miter lim="800000"/>
          </a:ln>
          <a:effectLst/>
        </p:spPr>
        <p:txBody>
          <a:bodyPr rtlCol="0" anchor="ctr"/>
          <a:lstStyle/>
          <a:p>
            <a:pPr algn="ctr" defTabSz="914400"/>
            <a:endParaRPr lang="en-US" sz="5400" b="1" kern="0" dirty="0">
              <a:solidFill>
                <a:prstClr val="white"/>
              </a:solidFill>
              <a:latin typeface="Rockwell" panose="02060603020205020403" pitchFamily="18" charset="0"/>
            </a:endParaRPr>
          </a:p>
        </p:txBody>
      </p:sp>
      <p:sp>
        <p:nvSpPr>
          <p:cNvPr id="38" name="TextBox 37"/>
          <p:cNvSpPr txBox="1"/>
          <p:nvPr/>
        </p:nvSpPr>
        <p:spPr>
          <a:xfrm>
            <a:off x="12751931" y="2449164"/>
            <a:ext cx="498856" cy="769441"/>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Rockwell" panose="02060603020205020403" pitchFamily="18" charset="0"/>
              </a:rPr>
              <a:t>1</a:t>
            </a:r>
          </a:p>
        </p:txBody>
      </p:sp>
      <p:sp>
        <p:nvSpPr>
          <p:cNvPr id="39" name="Oval 38"/>
          <p:cNvSpPr/>
          <p:nvPr/>
        </p:nvSpPr>
        <p:spPr>
          <a:xfrm>
            <a:off x="12114645" y="3919930"/>
            <a:ext cx="859028" cy="859028"/>
          </a:xfrm>
          <a:prstGeom prst="ellipse">
            <a:avLst/>
          </a:prstGeom>
          <a:solidFill>
            <a:srgbClr val="C0392B"/>
          </a:solidFill>
          <a:ln w="28575" cap="flat" cmpd="sng" algn="ctr">
            <a:solidFill>
              <a:srgbClr val="44546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5400" b="1" i="0" u="none" strike="noStrike" kern="0" cap="none" spc="0" normalizeH="0" baseline="0" noProof="0" dirty="0">
              <a:ln>
                <a:noFill/>
              </a:ln>
              <a:solidFill>
                <a:prstClr val="white"/>
              </a:solidFill>
              <a:effectLst/>
              <a:uLnTx/>
              <a:uFillTx/>
              <a:latin typeface="Rockwell" panose="02060603020205020403" pitchFamily="18" charset="0"/>
            </a:endParaRPr>
          </a:p>
        </p:txBody>
      </p:sp>
      <p:sp>
        <p:nvSpPr>
          <p:cNvPr id="40" name="TextBox 39"/>
          <p:cNvSpPr txBox="1"/>
          <p:nvPr/>
        </p:nvSpPr>
        <p:spPr>
          <a:xfrm>
            <a:off x="12294731" y="3964724"/>
            <a:ext cx="498856" cy="769441"/>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Rockwell" panose="02060603020205020403" pitchFamily="18" charset="0"/>
              </a:rPr>
              <a:t>2</a:t>
            </a:r>
          </a:p>
        </p:txBody>
      </p:sp>
      <p:sp>
        <p:nvSpPr>
          <p:cNvPr id="41" name="Oval 40"/>
          <p:cNvSpPr/>
          <p:nvPr/>
        </p:nvSpPr>
        <p:spPr>
          <a:xfrm>
            <a:off x="11657445" y="5682307"/>
            <a:ext cx="859028" cy="859028"/>
          </a:xfrm>
          <a:prstGeom prst="ellipse">
            <a:avLst/>
          </a:prstGeom>
          <a:solidFill>
            <a:srgbClr val="C0392B"/>
          </a:solidFill>
          <a:ln w="28575" cap="flat" cmpd="sng" algn="ctr">
            <a:solidFill>
              <a:srgbClr val="44546A"/>
            </a:solidFill>
            <a:prstDash val="solid"/>
            <a:miter lim="800000"/>
          </a:ln>
          <a:effectLst/>
        </p:spPr>
        <p:txBody>
          <a:bodyPr rtlCol="0" anchor="ctr"/>
          <a:lstStyle/>
          <a:p>
            <a:pPr algn="ctr" defTabSz="914400"/>
            <a:endParaRPr lang="en-US" sz="5400" b="1" kern="0" dirty="0">
              <a:solidFill>
                <a:prstClr val="white"/>
              </a:solidFill>
              <a:latin typeface="Rockwell" panose="02060603020205020403" pitchFamily="18" charset="0"/>
            </a:endParaRPr>
          </a:p>
        </p:txBody>
      </p:sp>
      <p:sp>
        <p:nvSpPr>
          <p:cNvPr id="42" name="TextBox 41"/>
          <p:cNvSpPr txBox="1"/>
          <p:nvPr/>
        </p:nvSpPr>
        <p:spPr>
          <a:xfrm>
            <a:off x="11837531" y="5727101"/>
            <a:ext cx="498856" cy="769441"/>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Rockwell" panose="02060603020205020403" pitchFamily="18" charset="0"/>
              </a:rPr>
              <a:t>3</a:t>
            </a:r>
          </a:p>
        </p:txBody>
      </p:sp>
      <p:sp>
        <p:nvSpPr>
          <p:cNvPr id="43" name="Oval 42"/>
          <p:cNvSpPr/>
          <p:nvPr/>
        </p:nvSpPr>
        <p:spPr>
          <a:xfrm>
            <a:off x="11200245" y="7383724"/>
            <a:ext cx="859028" cy="859028"/>
          </a:xfrm>
          <a:prstGeom prst="ellipse">
            <a:avLst/>
          </a:prstGeom>
          <a:solidFill>
            <a:srgbClr val="C0392B"/>
          </a:solidFill>
          <a:ln w="28575" cap="flat" cmpd="sng" algn="ctr">
            <a:solidFill>
              <a:srgbClr val="44546A"/>
            </a:solidFill>
            <a:prstDash val="solid"/>
            <a:miter lim="800000"/>
          </a:ln>
          <a:effectLst/>
        </p:spPr>
        <p:txBody>
          <a:bodyPr rtlCol="0" anchor="ctr"/>
          <a:lstStyle/>
          <a:p>
            <a:pPr algn="ctr" defTabSz="914400"/>
            <a:endParaRPr lang="en-US" sz="5400" b="1" kern="0" dirty="0">
              <a:solidFill>
                <a:prstClr val="white"/>
              </a:solidFill>
              <a:latin typeface="Rockwell" panose="02060603020205020403" pitchFamily="18" charset="0"/>
            </a:endParaRPr>
          </a:p>
        </p:txBody>
      </p:sp>
      <p:sp>
        <p:nvSpPr>
          <p:cNvPr id="44" name="TextBox 43"/>
          <p:cNvSpPr txBox="1"/>
          <p:nvPr/>
        </p:nvSpPr>
        <p:spPr>
          <a:xfrm>
            <a:off x="11380331" y="7428518"/>
            <a:ext cx="498856" cy="769441"/>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Rockwell" panose="02060603020205020403" pitchFamily="18" charset="0"/>
              </a:rPr>
              <a:t>4</a:t>
            </a:r>
          </a:p>
        </p:txBody>
      </p:sp>
      <p:sp>
        <p:nvSpPr>
          <p:cNvPr id="45" name="Oval 44"/>
          <p:cNvSpPr/>
          <p:nvPr/>
        </p:nvSpPr>
        <p:spPr>
          <a:xfrm>
            <a:off x="10743045" y="8909720"/>
            <a:ext cx="859028" cy="859028"/>
          </a:xfrm>
          <a:prstGeom prst="ellipse">
            <a:avLst/>
          </a:prstGeom>
          <a:solidFill>
            <a:srgbClr val="C0392B"/>
          </a:solidFill>
          <a:ln w="28575" cap="flat" cmpd="sng" algn="ctr">
            <a:solidFill>
              <a:srgbClr val="44546A"/>
            </a:solidFill>
            <a:prstDash val="solid"/>
            <a:miter lim="800000"/>
          </a:ln>
          <a:effectLst/>
        </p:spPr>
        <p:txBody>
          <a:bodyPr rtlCol="0" anchor="ctr"/>
          <a:lstStyle/>
          <a:p>
            <a:pPr algn="ctr" defTabSz="914400"/>
            <a:endParaRPr lang="en-US" sz="5400" b="1" kern="0" dirty="0">
              <a:solidFill>
                <a:prstClr val="white"/>
              </a:solidFill>
              <a:latin typeface="Rockwell" panose="02060603020205020403" pitchFamily="18" charset="0"/>
            </a:endParaRPr>
          </a:p>
        </p:txBody>
      </p:sp>
      <p:sp>
        <p:nvSpPr>
          <p:cNvPr id="46" name="TextBox 45"/>
          <p:cNvSpPr txBox="1"/>
          <p:nvPr/>
        </p:nvSpPr>
        <p:spPr>
          <a:xfrm>
            <a:off x="10923131" y="8954514"/>
            <a:ext cx="498856" cy="769441"/>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Rockwell" panose="02060603020205020403" pitchFamily="18" charset="0"/>
              </a:rPr>
              <a:t>5</a:t>
            </a:r>
          </a:p>
        </p:txBody>
      </p:sp>
      <p:sp>
        <p:nvSpPr>
          <p:cNvPr id="47" name="Oval 46"/>
          <p:cNvSpPr/>
          <p:nvPr/>
        </p:nvSpPr>
        <p:spPr>
          <a:xfrm>
            <a:off x="10285845" y="10271341"/>
            <a:ext cx="859028" cy="859028"/>
          </a:xfrm>
          <a:prstGeom prst="ellipse">
            <a:avLst/>
          </a:prstGeom>
          <a:solidFill>
            <a:srgbClr val="C0392B"/>
          </a:solidFill>
          <a:ln w="28575" cap="flat" cmpd="sng" algn="ctr">
            <a:solidFill>
              <a:srgbClr val="44546A"/>
            </a:solidFill>
            <a:prstDash val="solid"/>
            <a:miter lim="800000"/>
          </a:ln>
          <a:effectLst/>
        </p:spPr>
        <p:txBody>
          <a:bodyPr rtlCol="0" anchor="ctr"/>
          <a:lstStyle/>
          <a:p>
            <a:pPr algn="ctr" defTabSz="914400"/>
            <a:endParaRPr lang="en-US" sz="5400" b="1" kern="0" dirty="0">
              <a:solidFill>
                <a:prstClr val="white"/>
              </a:solidFill>
              <a:latin typeface="Rockwell" panose="02060603020205020403" pitchFamily="18" charset="0"/>
            </a:endParaRPr>
          </a:p>
        </p:txBody>
      </p:sp>
      <p:sp>
        <p:nvSpPr>
          <p:cNvPr id="48" name="TextBox 47"/>
          <p:cNvSpPr txBox="1"/>
          <p:nvPr/>
        </p:nvSpPr>
        <p:spPr>
          <a:xfrm>
            <a:off x="10465931" y="10316135"/>
            <a:ext cx="498856" cy="769441"/>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Rockwell" panose="02060603020205020403" pitchFamily="18" charset="0"/>
              </a:rPr>
              <a:t>6</a:t>
            </a:r>
          </a:p>
        </p:txBody>
      </p:sp>
      <p:sp>
        <p:nvSpPr>
          <p:cNvPr id="49" name="Oval 48"/>
          <p:cNvSpPr/>
          <p:nvPr/>
        </p:nvSpPr>
        <p:spPr>
          <a:xfrm>
            <a:off x="9828645" y="11866469"/>
            <a:ext cx="859028" cy="859028"/>
          </a:xfrm>
          <a:prstGeom prst="ellipse">
            <a:avLst/>
          </a:prstGeom>
          <a:solidFill>
            <a:srgbClr val="C0392B"/>
          </a:solidFill>
          <a:ln w="28575" cap="flat" cmpd="sng" algn="ctr">
            <a:solidFill>
              <a:srgbClr val="44546A"/>
            </a:solidFill>
            <a:prstDash val="solid"/>
            <a:miter lim="800000"/>
          </a:ln>
          <a:effectLst/>
        </p:spPr>
        <p:txBody>
          <a:bodyPr rtlCol="0" anchor="ctr"/>
          <a:lstStyle/>
          <a:p>
            <a:pPr algn="ctr" defTabSz="914400"/>
            <a:endParaRPr lang="en-US" sz="5400" b="1" kern="0" dirty="0">
              <a:solidFill>
                <a:prstClr val="white"/>
              </a:solidFill>
              <a:latin typeface="Rockwell" panose="02060603020205020403" pitchFamily="18" charset="0"/>
            </a:endParaRPr>
          </a:p>
        </p:txBody>
      </p:sp>
      <p:sp>
        <p:nvSpPr>
          <p:cNvPr id="50" name="TextBox 49"/>
          <p:cNvSpPr txBox="1"/>
          <p:nvPr/>
        </p:nvSpPr>
        <p:spPr>
          <a:xfrm>
            <a:off x="10008731" y="11911263"/>
            <a:ext cx="498856" cy="769441"/>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Rockwell" panose="02060603020205020403" pitchFamily="18" charset="0"/>
              </a:rPr>
              <a:t>7</a:t>
            </a:r>
          </a:p>
        </p:txBody>
      </p:sp>
      <p:sp>
        <p:nvSpPr>
          <p:cNvPr id="52" name="Rectangle 51">
            <a:extLst>
              <a:ext uri="{FF2B5EF4-FFF2-40B4-BE49-F238E27FC236}">
                <a16:creationId xmlns:a16="http://schemas.microsoft.com/office/drawing/2014/main" id="{FF88D11F-867A-46C2-AC8B-5627346C8354}"/>
              </a:ext>
            </a:extLst>
          </p:cNvPr>
          <p:cNvSpPr/>
          <p:nvPr/>
        </p:nvSpPr>
        <p:spPr>
          <a:xfrm>
            <a:off x="13449719" y="3687725"/>
            <a:ext cx="9738714" cy="1323439"/>
          </a:xfrm>
          <a:prstGeom prst="rect">
            <a:avLst/>
          </a:prstGeom>
        </p:spPr>
        <p:txBody>
          <a:bodyPr wrap="square" anchor="ctr">
            <a:spAutoFit/>
          </a:bodyPr>
          <a:lstStyle/>
          <a:p>
            <a:pPr>
              <a:spcBef>
                <a:spcPts val="1200"/>
              </a:spcBef>
            </a:pPr>
            <a:r>
              <a:rPr lang="en-US" sz="4000" dirty="0"/>
              <a:t>Understanding the Elements of Information Security</a:t>
            </a:r>
          </a:p>
        </p:txBody>
      </p:sp>
      <p:sp>
        <p:nvSpPr>
          <p:cNvPr id="53" name="Rectangle 52">
            <a:extLst>
              <a:ext uri="{FF2B5EF4-FFF2-40B4-BE49-F238E27FC236}">
                <a16:creationId xmlns:a16="http://schemas.microsoft.com/office/drawing/2014/main" id="{BCB520E9-4F15-4360-8A49-2885A5A45CDD}"/>
              </a:ext>
            </a:extLst>
          </p:cNvPr>
          <p:cNvSpPr/>
          <p:nvPr/>
        </p:nvSpPr>
        <p:spPr>
          <a:xfrm>
            <a:off x="12992519" y="5450102"/>
            <a:ext cx="10589544" cy="1323439"/>
          </a:xfrm>
          <a:prstGeom prst="rect">
            <a:avLst/>
          </a:prstGeom>
        </p:spPr>
        <p:txBody>
          <a:bodyPr wrap="square" anchor="ctr">
            <a:spAutoFit/>
          </a:bodyPr>
          <a:lstStyle/>
          <a:p>
            <a:pPr>
              <a:spcBef>
                <a:spcPts val="1200"/>
              </a:spcBef>
            </a:pPr>
            <a:r>
              <a:rPr lang="en-US" sz="4000" dirty="0"/>
              <a:t>Understanding the Security, Functionality, and Usability Triangle</a:t>
            </a:r>
          </a:p>
        </p:txBody>
      </p:sp>
      <p:sp>
        <p:nvSpPr>
          <p:cNvPr id="54" name="Rectangle 53">
            <a:extLst>
              <a:ext uri="{FF2B5EF4-FFF2-40B4-BE49-F238E27FC236}">
                <a16:creationId xmlns:a16="http://schemas.microsoft.com/office/drawing/2014/main" id="{E4B1403D-A52C-457B-A08A-EF31D9DFBC99}"/>
              </a:ext>
            </a:extLst>
          </p:cNvPr>
          <p:cNvSpPr/>
          <p:nvPr/>
        </p:nvSpPr>
        <p:spPr>
          <a:xfrm>
            <a:off x="12535319" y="7151519"/>
            <a:ext cx="9989401" cy="1323439"/>
          </a:xfrm>
          <a:prstGeom prst="rect">
            <a:avLst/>
          </a:prstGeom>
        </p:spPr>
        <p:txBody>
          <a:bodyPr wrap="square" anchor="ctr">
            <a:spAutoFit/>
          </a:bodyPr>
          <a:lstStyle/>
          <a:p>
            <a:pPr>
              <a:spcBef>
                <a:spcPts val="1200"/>
              </a:spcBef>
            </a:pPr>
            <a:r>
              <a:rPr lang="en-US" sz="4000" dirty="0"/>
              <a:t>Understanding Motives, Goals, and Objectives of Information Security Attacks </a:t>
            </a:r>
          </a:p>
        </p:txBody>
      </p:sp>
      <p:sp>
        <p:nvSpPr>
          <p:cNvPr id="55" name="Rectangle 54">
            <a:extLst>
              <a:ext uri="{FF2B5EF4-FFF2-40B4-BE49-F238E27FC236}">
                <a16:creationId xmlns:a16="http://schemas.microsoft.com/office/drawing/2014/main" id="{4401172B-FAA5-43A4-9915-E71BFBBF0C65}"/>
              </a:ext>
            </a:extLst>
          </p:cNvPr>
          <p:cNvSpPr/>
          <p:nvPr/>
        </p:nvSpPr>
        <p:spPr>
          <a:xfrm>
            <a:off x="12078119" y="8985291"/>
            <a:ext cx="7629112" cy="707886"/>
          </a:xfrm>
          <a:prstGeom prst="rect">
            <a:avLst/>
          </a:prstGeom>
        </p:spPr>
        <p:txBody>
          <a:bodyPr wrap="square" anchor="ctr">
            <a:spAutoFit/>
          </a:bodyPr>
          <a:lstStyle/>
          <a:p>
            <a:pPr lvl="0">
              <a:spcBef>
                <a:spcPts val="1200"/>
              </a:spcBef>
            </a:pPr>
            <a:r>
              <a:rPr lang="en-US" sz="4000" dirty="0"/>
              <a:t>Overview of Classification of Attacks</a:t>
            </a:r>
          </a:p>
        </p:txBody>
      </p:sp>
      <p:sp>
        <p:nvSpPr>
          <p:cNvPr id="56" name="Rectangle 55">
            <a:extLst>
              <a:ext uri="{FF2B5EF4-FFF2-40B4-BE49-F238E27FC236}">
                <a16:creationId xmlns:a16="http://schemas.microsoft.com/office/drawing/2014/main" id="{5D6812DF-7BBF-41B8-BCEE-FE41AC3A293D}"/>
              </a:ext>
            </a:extLst>
          </p:cNvPr>
          <p:cNvSpPr/>
          <p:nvPr/>
        </p:nvSpPr>
        <p:spPr>
          <a:xfrm>
            <a:off x="11620919" y="10365520"/>
            <a:ext cx="10433625" cy="707886"/>
          </a:xfrm>
          <a:prstGeom prst="rect">
            <a:avLst/>
          </a:prstGeom>
        </p:spPr>
        <p:txBody>
          <a:bodyPr wrap="none" anchor="ctr">
            <a:spAutoFit/>
          </a:bodyPr>
          <a:lstStyle/>
          <a:p>
            <a:pPr>
              <a:spcBef>
                <a:spcPts val="900"/>
              </a:spcBef>
            </a:pPr>
            <a:r>
              <a:rPr lang="en-US" sz="4000" dirty="0"/>
              <a:t>Overview of Information Security Attack Vectors</a:t>
            </a:r>
          </a:p>
        </p:txBody>
      </p:sp>
      <p:sp>
        <p:nvSpPr>
          <p:cNvPr id="57" name="Rectangle 56">
            <a:extLst>
              <a:ext uri="{FF2B5EF4-FFF2-40B4-BE49-F238E27FC236}">
                <a16:creationId xmlns:a16="http://schemas.microsoft.com/office/drawing/2014/main" id="{513C3A49-E77E-407B-8C09-08E42F6465D3}"/>
              </a:ext>
            </a:extLst>
          </p:cNvPr>
          <p:cNvSpPr/>
          <p:nvPr/>
        </p:nvSpPr>
        <p:spPr>
          <a:xfrm>
            <a:off x="11163719" y="11634264"/>
            <a:ext cx="11361001" cy="1323439"/>
          </a:xfrm>
          <a:prstGeom prst="rect">
            <a:avLst/>
          </a:prstGeom>
        </p:spPr>
        <p:txBody>
          <a:bodyPr wrap="square" anchor="ctr">
            <a:spAutoFit/>
          </a:bodyPr>
          <a:lstStyle/>
          <a:p>
            <a:pPr lvl="0">
              <a:spcBef>
                <a:spcPts val="900"/>
              </a:spcBef>
            </a:pPr>
            <a:r>
              <a:rPr lang="en-US" sz="4000" dirty="0"/>
              <a:t>Overview of Various Information Security Laws and Regulations</a:t>
            </a:r>
          </a:p>
        </p:txBody>
      </p:sp>
      <p:sp>
        <p:nvSpPr>
          <p:cNvPr id="58" name="Rectangle 57">
            <a:extLst>
              <a:ext uri="{FF2B5EF4-FFF2-40B4-BE49-F238E27FC236}">
                <a16:creationId xmlns:a16="http://schemas.microsoft.com/office/drawing/2014/main" id="{627F08E2-A8C5-4E9F-8677-16E11062870C}"/>
              </a:ext>
            </a:extLst>
          </p:cNvPr>
          <p:cNvSpPr/>
          <p:nvPr/>
        </p:nvSpPr>
        <p:spPr>
          <a:xfrm>
            <a:off x="13906919" y="2479941"/>
            <a:ext cx="7966476" cy="707886"/>
          </a:xfrm>
          <a:prstGeom prst="rect">
            <a:avLst/>
          </a:prstGeom>
        </p:spPr>
        <p:txBody>
          <a:bodyPr wrap="none" anchor="ctr">
            <a:spAutoFit/>
          </a:bodyPr>
          <a:lstStyle/>
          <a:p>
            <a:pPr lvl="0">
              <a:spcBef>
                <a:spcPts val="1200"/>
              </a:spcBef>
            </a:pPr>
            <a:r>
              <a:rPr lang="en-US" sz="4000" dirty="0"/>
              <a:t>Understanding the Need for Security</a:t>
            </a:r>
          </a:p>
        </p:txBody>
      </p:sp>
    </p:spTree>
    <p:extLst>
      <p:ext uri="{BB962C8B-B14F-4D97-AF65-F5344CB8AC3E}">
        <p14:creationId xmlns:p14="http://schemas.microsoft.com/office/powerpoint/2010/main" val="721788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p:cNvPicPr>
            <a:picLocks noGrp="1" noChangeAspect="1"/>
          </p:cNvPicPr>
          <p:nvPr>
            <p:ph type="pic" sz="quarter" idx="10"/>
          </p:nvPr>
        </p:nvPicPr>
        <p:blipFill>
          <a:blip r:embed="rId2" cstate="email">
            <a:extLst>
              <a:ext uri="{28A0092B-C50C-407E-A947-70E740481C1C}">
                <a14:useLocalDpi xmlns:a14="http://schemas.microsoft.com/office/drawing/2010/main" val="0"/>
              </a:ext>
            </a:extLst>
          </a:blip>
          <a:srcRect l="5077" r="5077"/>
          <a:stretch>
            <a:fillRect/>
          </a:stretch>
        </p:blipFill>
        <p:spPr/>
      </p:pic>
      <p:sp>
        <p:nvSpPr>
          <p:cNvPr id="30" name="Полилиния 29"/>
          <p:cNvSpPr/>
          <p:nvPr/>
        </p:nvSpPr>
        <p:spPr>
          <a:xfrm>
            <a:off x="8786334" y="0"/>
            <a:ext cx="15595785" cy="12706146"/>
          </a:xfrm>
          <a:custGeom>
            <a:avLst/>
            <a:gdLst>
              <a:gd name="connsiteX0" fmla="*/ 0 w 11698644"/>
              <a:gd name="connsiteY0" fmla="*/ 0 h 9531080"/>
              <a:gd name="connsiteX1" fmla="*/ 877421 w 11698644"/>
              <a:gd name="connsiteY1" fmla="*/ 0 h 9531080"/>
              <a:gd name="connsiteX2" fmla="*/ 3558968 w 11698644"/>
              <a:gd name="connsiteY2" fmla="*/ 8894576 h 9531080"/>
              <a:gd name="connsiteX3" fmla="*/ 11698644 w 11698644"/>
              <a:gd name="connsiteY3" fmla="*/ 7451229 h 9531080"/>
              <a:gd name="connsiteX4" fmla="*/ 11698644 w 11698644"/>
              <a:gd name="connsiteY4" fmla="*/ 7631648 h 9531080"/>
              <a:gd name="connsiteX5" fmla="*/ 3395068 w 11698644"/>
              <a:gd name="connsiteY5" fmla="*/ 9531080 h 9531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98644" h="9531080">
                <a:moveTo>
                  <a:pt x="0" y="0"/>
                </a:moveTo>
                <a:lnTo>
                  <a:pt x="877421" y="0"/>
                </a:lnTo>
                <a:lnTo>
                  <a:pt x="3558968" y="8894576"/>
                </a:lnTo>
                <a:lnTo>
                  <a:pt x="11698644" y="7451229"/>
                </a:lnTo>
                <a:lnTo>
                  <a:pt x="11698644" y="7631648"/>
                </a:lnTo>
                <a:lnTo>
                  <a:pt x="3395068" y="9531080"/>
                </a:lnTo>
                <a:close/>
              </a:path>
            </a:pathLst>
          </a:custGeom>
          <a:solidFill>
            <a:schemeClr val="accent4">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799" dirty="0"/>
          </a:p>
        </p:txBody>
      </p:sp>
      <p:sp>
        <p:nvSpPr>
          <p:cNvPr id="25" name="Прямоугольник 33"/>
          <p:cNvSpPr/>
          <p:nvPr/>
        </p:nvSpPr>
        <p:spPr>
          <a:xfrm rot="5400000">
            <a:off x="3730653" y="574698"/>
            <a:ext cx="3115216" cy="8312250"/>
          </a:xfrm>
          <a:prstGeom prst="rect">
            <a:avLst/>
          </a:prstGeom>
          <a:solidFill>
            <a:schemeClr val="accent4">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Прямоугольник 34"/>
          <p:cNvSpPr/>
          <p:nvPr/>
        </p:nvSpPr>
        <p:spPr>
          <a:xfrm rot="5400000">
            <a:off x="3730654" y="3754736"/>
            <a:ext cx="3115214" cy="8312250"/>
          </a:xfrm>
          <a:prstGeom prst="rect">
            <a:avLst/>
          </a:prstGeom>
          <a:solidFill>
            <a:schemeClr val="accent4">
              <a:lumMod val="40000"/>
              <a:lumOff val="60000"/>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p:cNvSpPr txBox="1"/>
          <p:nvPr/>
        </p:nvSpPr>
        <p:spPr>
          <a:xfrm>
            <a:off x="1043645" y="781240"/>
            <a:ext cx="10568619" cy="1323439"/>
          </a:xfrm>
          <a:prstGeom prst="rect">
            <a:avLst/>
          </a:prstGeom>
          <a:noFill/>
        </p:spPr>
        <p:txBody>
          <a:bodyPr wrap="square" rtlCol="0" anchor="ctr">
            <a:spAutoFit/>
          </a:bodyPr>
          <a:lstStyle/>
          <a:p>
            <a:r>
              <a:rPr lang="en-US" sz="8000" b="1" dirty="0">
                <a:solidFill>
                  <a:schemeClr val="tx1">
                    <a:lumMod val="75000"/>
                    <a:lumOff val="25000"/>
                  </a:schemeClr>
                </a:solidFill>
                <a:latin typeface="Rockwell" panose="02060603020205020403" pitchFamily="18" charset="0"/>
              </a:rPr>
              <a:t>Module Flow</a:t>
            </a:r>
          </a:p>
        </p:txBody>
      </p:sp>
      <p:pic>
        <p:nvPicPr>
          <p:cNvPr id="29" name="Picture 28" descr="A close up of a sign&#10;&#10;Description automatically generated">
            <a:extLst>
              <a:ext uri="{FF2B5EF4-FFF2-40B4-BE49-F238E27FC236}">
                <a16:creationId xmlns:a16="http://schemas.microsoft.com/office/drawing/2014/main" id="{FF02F6D8-C029-40E1-8D35-E1329B2DF56A}"/>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411342" y="10519331"/>
            <a:ext cx="2867296" cy="1971264"/>
          </a:xfrm>
          <a:prstGeom prst="rect">
            <a:avLst/>
          </a:prstGeom>
        </p:spPr>
      </p:pic>
      <p:pic>
        <p:nvPicPr>
          <p:cNvPr id="31" name="Picture 30" descr="A close up of a logo&#10;&#10;Description automatically generated">
            <a:extLst>
              <a:ext uri="{FF2B5EF4-FFF2-40B4-BE49-F238E27FC236}">
                <a16:creationId xmlns:a16="http://schemas.microsoft.com/office/drawing/2014/main" id="{99BBE5F6-6A75-4FA2-80F9-095EA95139E3}"/>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910755" y="10519331"/>
            <a:ext cx="2031151" cy="1971264"/>
          </a:xfrm>
          <a:prstGeom prst="rect">
            <a:avLst/>
          </a:prstGeom>
        </p:spPr>
      </p:pic>
      <p:sp>
        <p:nvSpPr>
          <p:cNvPr id="32" name="Rectangle 165">
            <a:extLst>
              <a:ext uri="{FF2B5EF4-FFF2-40B4-BE49-F238E27FC236}">
                <a16:creationId xmlns:a16="http://schemas.microsoft.com/office/drawing/2014/main" id="{2EF6EF7D-DA5E-406B-AE09-9BCF60A771EA}"/>
              </a:ext>
            </a:extLst>
          </p:cNvPr>
          <p:cNvSpPr>
            <a:spLocks noChangeArrowheads="1"/>
          </p:cNvSpPr>
          <p:nvPr/>
        </p:nvSpPr>
        <p:spPr bwMode="auto">
          <a:xfrm>
            <a:off x="2802047" y="3750557"/>
            <a:ext cx="6648058" cy="1960533"/>
          </a:xfrm>
          <a:prstGeom prst="rect">
            <a:avLst/>
          </a:prstGeom>
          <a:noFill/>
          <a:ln w="9525" algn="ctr">
            <a:noFill/>
            <a:miter lim="800000"/>
            <a:headEnd/>
            <a:tailEnd/>
          </a:ln>
          <a:effectLst/>
        </p:spPr>
        <p:txBody>
          <a:bodyPr anchor="ctr"/>
          <a:lstStyle/>
          <a:p>
            <a:pPr lvl="0" fontAlgn="base">
              <a:spcBef>
                <a:spcPct val="0"/>
              </a:spcBef>
              <a:spcAft>
                <a:spcPct val="0"/>
              </a:spcAft>
              <a:defRPr/>
            </a:pPr>
            <a:r>
              <a:rPr lang="en-US" altLang="ko-KR" sz="4200" b="1" dirty="0">
                <a:solidFill>
                  <a:srgbClr val="C00000"/>
                </a:solidFill>
                <a:latin typeface="Rockwell" panose="02060603020205020403" pitchFamily="18" charset="0"/>
              </a:rPr>
              <a:t>Discuss Information Security Fundamentals</a:t>
            </a:r>
            <a:endParaRPr kumimoji="0" lang="en-US" altLang="ko-KR" sz="4200" b="1" i="0" u="none" strike="noStrike" kern="1200" cap="none" spc="0" normalizeH="0" baseline="0" noProof="0" dirty="0">
              <a:ln>
                <a:noFill/>
              </a:ln>
              <a:solidFill>
                <a:srgbClr val="C00000"/>
              </a:solidFill>
              <a:effectLst/>
              <a:uLnTx/>
              <a:uFillTx/>
              <a:latin typeface="Rockwell" panose="02060603020205020403" pitchFamily="18" charset="0"/>
              <a:ea typeface="맑은 고딕" panose="020B0503020000020004" pitchFamily="34" charset="-127"/>
            </a:endParaRPr>
          </a:p>
        </p:txBody>
      </p:sp>
      <p:sp>
        <p:nvSpPr>
          <p:cNvPr id="33" name="Rectangle 165">
            <a:extLst>
              <a:ext uri="{FF2B5EF4-FFF2-40B4-BE49-F238E27FC236}">
                <a16:creationId xmlns:a16="http://schemas.microsoft.com/office/drawing/2014/main" id="{F5600E82-8CA8-4E94-94F6-D49D316FD997}"/>
              </a:ext>
            </a:extLst>
          </p:cNvPr>
          <p:cNvSpPr>
            <a:spLocks noChangeArrowheads="1"/>
          </p:cNvSpPr>
          <p:nvPr/>
        </p:nvSpPr>
        <p:spPr bwMode="auto">
          <a:xfrm>
            <a:off x="2802046" y="6859737"/>
            <a:ext cx="6642339" cy="2102247"/>
          </a:xfrm>
          <a:prstGeom prst="rect">
            <a:avLst/>
          </a:prstGeom>
          <a:noFill/>
          <a:ln w="9525" algn="ctr">
            <a:noFill/>
            <a:miter lim="800000"/>
            <a:headEnd/>
            <a:tailEnd/>
          </a:ln>
          <a:effectLst/>
        </p:spPr>
        <p:txBody>
          <a:bodyPr anchor="ctr"/>
          <a:lstStyle/>
          <a:p>
            <a:pPr lvl="0" fontAlgn="base">
              <a:spcBef>
                <a:spcPct val="0"/>
              </a:spcBef>
              <a:spcAft>
                <a:spcPct val="0"/>
              </a:spcAft>
              <a:defRPr/>
            </a:pPr>
            <a:r>
              <a:rPr lang="en-US" altLang="ko-KR" sz="4200" b="1" dirty="0">
                <a:solidFill>
                  <a:schemeClr val="tx1">
                    <a:lumMod val="75000"/>
                    <a:lumOff val="25000"/>
                  </a:schemeClr>
                </a:solidFill>
                <a:latin typeface="Rockwell" panose="02060603020205020403" pitchFamily="18" charset="0"/>
              </a:rPr>
              <a:t>Discuss Various Information Security Laws and Regulations</a:t>
            </a:r>
            <a:endParaRPr kumimoji="0" lang="en-US" altLang="ko-KR" sz="4200" b="1" i="0" u="none" strike="noStrike" kern="1200" cap="none" spc="0" normalizeH="0" baseline="0" noProof="0" dirty="0">
              <a:ln>
                <a:noFill/>
              </a:ln>
              <a:solidFill>
                <a:schemeClr val="tx1">
                  <a:lumMod val="75000"/>
                  <a:lumOff val="25000"/>
                </a:schemeClr>
              </a:solidFill>
              <a:effectLst/>
              <a:uLnTx/>
              <a:uFillTx/>
              <a:latin typeface="Rockwell" panose="02060603020205020403" pitchFamily="18" charset="0"/>
              <a:ea typeface="맑은 고딕" panose="020B0503020000020004" pitchFamily="34" charset="-127"/>
            </a:endParaRPr>
          </a:p>
        </p:txBody>
      </p:sp>
      <p:pic>
        <p:nvPicPr>
          <p:cNvPr id="34" name="Picture 33">
            <a:extLst>
              <a:ext uri="{FF2B5EF4-FFF2-40B4-BE49-F238E27FC236}">
                <a16:creationId xmlns:a16="http://schemas.microsoft.com/office/drawing/2014/main" id="{E8F968AB-A8B3-4C83-9CB0-9E602652B6A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66406" y="4286475"/>
            <a:ext cx="888696" cy="888696"/>
          </a:xfrm>
          <a:prstGeom prst="rect">
            <a:avLst/>
          </a:prstGeom>
        </p:spPr>
      </p:pic>
      <p:pic>
        <p:nvPicPr>
          <p:cNvPr id="35" name="Picture 34">
            <a:extLst>
              <a:ext uri="{FF2B5EF4-FFF2-40B4-BE49-F238E27FC236}">
                <a16:creationId xmlns:a16="http://schemas.microsoft.com/office/drawing/2014/main" id="{A8768929-C701-45DB-AAC5-75768747838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66406" y="7466512"/>
            <a:ext cx="888696" cy="888696"/>
          </a:xfrm>
          <a:prstGeom prst="rect">
            <a:avLst/>
          </a:prstGeom>
        </p:spPr>
      </p:pic>
    </p:spTree>
    <p:extLst>
      <p:ext uri="{BB962C8B-B14F-4D97-AF65-F5344CB8AC3E}">
        <p14:creationId xmlns:p14="http://schemas.microsoft.com/office/powerpoint/2010/main" val="2871796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2612" y="20763"/>
            <a:ext cx="24371388" cy="13082473"/>
          </a:xfrm>
          <a:prstGeom prst="rect">
            <a:avLst/>
          </a:prstGeom>
        </p:spPr>
      </p:pic>
      <p:sp>
        <p:nvSpPr>
          <p:cNvPr id="3" name="Rectangle 2"/>
          <p:cNvSpPr/>
          <p:nvPr/>
        </p:nvSpPr>
        <p:spPr>
          <a:xfrm>
            <a:off x="0" y="0"/>
            <a:ext cx="24384000" cy="13103237"/>
          </a:xfrm>
          <a:prstGeom prst="rect">
            <a:avLst/>
          </a:prstGeom>
          <a:solidFill>
            <a:schemeClr val="tx2">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4" name="Rectangle 3"/>
          <p:cNvSpPr/>
          <p:nvPr/>
        </p:nvSpPr>
        <p:spPr>
          <a:xfrm>
            <a:off x="0" y="7240747"/>
            <a:ext cx="24384000" cy="5885313"/>
          </a:xfrm>
          <a:prstGeom prst="rect">
            <a:avLst/>
          </a:prstGeom>
          <a:solidFill>
            <a:schemeClr val="tx2">
              <a:lumMod val="75000"/>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7" name="Rectangle 6"/>
          <p:cNvSpPr/>
          <p:nvPr/>
        </p:nvSpPr>
        <p:spPr>
          <a:xfrm>
            <a:off x="2754460" y="6175822"/>
            <a:ext cx="2057400" cy="2057400"/>
          </a:xfrm>
          <a:prstGeom prst="rect">
            <a:avLst/>
          </a:prstGeom>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8" name="Rectangle 7"/>
          <p:cNvSpPr/>
          <p:nvPr/>
        </p:nvSpPr>
        <p:spPr>
          <a:xfrm>
            <a:off x="6958880" y="6175822"/>
            <a:ext cx="2057400" cy="2057400"/>
          </a:xfrm>
          <a:prstGeom prst="rect">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9" name="Rectangle 8"/>
          <p:cNvSpPr/>
          <p:nvPr/>
        </p:nvSpPr>
        <p:spPr>
          <a:xfrm>
            <a:off x="11163300" y="6175822"/>
            <a:ext cx="2057400" cy="2057400"/>
          </a:xfrm>
          <a:prstGeom prst="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0" name="Rectangle 9"/>
          <p:cNvSpPr/>
          <p:nvPr/>
        </p:nvSpPr>
        <p:spPr>
          <a:xfrm>
            <a:off x="15367720" y="6175822"/>
            <a:ext cx="2057400" cy="2057400"/>
          </a:xfrm>
          <a:prstGeom prst="rect">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1" name="Rectangle 10"/>
          <p:cNvSpPr/>
          <p:nvPr/>
        </p:nvSpPr>
        <p:spPr>
          <a:xfrm>
            <a:off x="19572140" y="6175822"/>
            <a:ext cx="2057400" cy="2057400"/>
          </a:xfrm>
          <a:prstGeom prst="rect">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44" name="AutoShape 114"/>
          <p:cNvSpPr>
            <a:spLocks noChangeAspect="1"/>
          </p:cNvSpPr>
          <p:nvPr/>
        </p:nvSpPr>
        <p:spPr bwMode="auto">
          <a:xfrm>
            <a:off x="15835244" y="6640716"/>
            <a:ext cx="1122352" cy="11276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bg1"/>
          </a:solidFill>
          <a:ln>
            <a:noFill/>
          </a:ln>
          <a:effectLst/>
        </p:spPr>
        <p:txBody>
          <a:bodyPr lIns="101578" tIns="101578" rIns="101578" bIns="101578" anchor="ctr"/>
          <a:lstStyle/>
          <a:p>
            <a:pPr defTabSz="914196">
              <a:defRPr/>
            </a:pPr>
            <a:endParaRPr lang="es-ES" sz="7200" dirty="0">
              <a:solidFill>
                <a:schemeClr val="bg1"/>
              </a:solidFill>
              <a:effectLst>
                <a:outerShdw blurRad="38100" dist="38100" dir="2700000" algn="tl">
                  <a:srgbClr val="000000"/>
                </a:outerShdw>
              </a:effectLst>
              <a:latin typeface="Lato Regular"/>
              <a:cs typeface="Lato Regular"/>
              <a:sym typeface="Gill Sans" charset="0"/>
            </a:endParaRPr>
          </a:p>
        </p:txBody>
      </p:sp>
      <p:sp>
        <p:nvSpPr>
          <p:cNvPr id="45" name="AutoShape 82"/>
          <p:cNvSpPr>
            <a:spLocks noChangeAspect="1"/>
          </p:cNvSpPr>
          <p:nvPr/>
        </p:nvSpPr>
        <p:spPr bwMode="auto">
          <a:xfrm>
            <a:off x="20116492" y="6720051"/>
            <a:ext cx="968696" cy="9689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101578" tIns="101578" rIns="101578" bIns="101578" anchor="ctr"/>
          <a:lstStyle/>
          <a:p>
            <a:pPr defTabSz="914196">
              <a:defRPr/>
            </a:pPr>
            <a:endParaRPr lang="es-ES" sz="72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61" name="Rectangle 19">
            <a:extLst>
              <a:ext uri="{FF2B5EF4-FFF2-40B4-BE49-F238E27FC236}">
                <a16:creationId xmlns:a16="http://schemas.microsoft.com/office/drawing/2014/main" id="{02C739D5-003B-4B72-BCB4-04FAA3520394}"/>
              </a:ext>
            </a:extLst>
          </p:cNvPr>
          <p:cNvSpPr>
            <a:spLocks noChangeArrowheads="1"/>
          </p:cNvSpPr>
          <p:nvPr/>
        </p:nvSpPr>
        <p:spPr bwMode="auto">
          <a:xfrm>
            <a:off x="2754460" y="9270717"/>
            <a:ext cx="1887508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0" marR="0" lvl="0" indent="0" algn="l" defTabSz="914400" rtl="0" eaLnBrk="1" fontAlgn="base" latinLnBrk="0" hangingPunct="1">
              <a:lnSpc>
                <a:spcPct val="100000"/>
              </a:lnSpc>
              <a:spcBef>
                <a:spcPts val="600"/>
              </a:spcBef>
              <a:spcAft>
                <a:spcPct val="0"/>
              </a:spcAft>
              <a:buClrTx/>
              <a:buSzTx/>
              <a:buFontTx/>
              <a:buNone/>
              <a:tabLst/>
              <a:defRPr/>
            </a:pPr>
            <a:r>
              <a:rPr kumimoji="0" lang="en-US" altLang="ko-KR" sz="5600" b="0" i="0" u="none" strike="noStrike" kern="1200" cap="none" spc="0" normalizeH="0" baseline="0" noProof="0" dirty="0">
                <a:ln>
                  <a:noFill/>
                </a:ln>
                <a:solidFill>
                  <a:schemeClr val="bg1"/>
                </a:solidFill>
                <a:effectLst/>
                <a:uLnTx/>
                <a:uFillTx/>
                <a:latin typeface="Calibri"/>
                <a:ea typeface="맑은 고딕" panose="020B0503020000020004" pitchFamily="34" charset="-127"/>
                <a:cs typeface="+mn-cs"/>
              </a:rPr>
              <a:t>Information security is a state of well-being of information and infrastructure in which the possibility of </a:t>
            </a:r>
            <a:r>
              <a:rPr kumimoji="0" lang="en-US" altLang="ko-KR" sz="5600" b="1" i="0" u="none" strike="noStrike" kern="1200" cap="none" spc="0" normalizeH="0" baseline="0" noProof="0" dirty="0">
                <a:ln>
                  <a:noFill/>
                </a:ln>
                <a:solidFill>
                  <a:srgbClr val="FFC000"/>
                </a:solidFill>
                <a:effectLst/>
                <a:uLnTx/>
                <a:uFillTx/>
                <a:latin typeface="Calibri"/>
                <a:ea typeface="맑은 고딕" panose="020B0503020000020004" pitchFamily="34" charset="-127"/>
                <a:cs typeface="+mn-cs"/>
              </a:rPr>
              <a:t>theft</a:t>
            </a:r>
            <a:r>
              <a:rPr kumimoji="0" lang="en-US" altLang="ko-KR" sz="5600" b="0" i="0" u="none" strike="noStrike" kern="1200" cap="none" spc="0" normalizeH="0" baseline="0" noProof="0" dirty="0">
                <a:ln>
                  <a:noFill/>
                </a:ln>
                <a:solidFill>
                  <a:schemeClr val="bg1"/>
                </a:solidFill>
                <a:effectLst/>
                <a:uLnTx/>
                <a:uFillTx/>
                <a:latin typeface="Calibri"/>
                <a:ea typeface="맑은 고딕" panose="020B0503020000020004" pitchFamily="34" charset="-127"/>
                <a:cs typeface="+mn-cs"/>
              </a:rPr>
              <a:t>, </a:t>
            </a:r>
            <a:r>
              <a:rPr kumimoji="0" lang="en-US" altLang="ko-KR" sz="5600" b="1" i="0" u="none" strike="noStrike" kern="1200" cap="none" spc="0" normalizeH="0" baseline="0" noProof="0" dirty="0">
                <a:ln>
                  <a:noFill/>
                </a:ln>
                <a:solidFill>
                  <a:srgbClr val="FFC000"/>
                </a:solidFill>
                <a:effectLst/>
                <a:uLnTx/>
                <a:uFillTx/>
                <a:latin typeface="Calibri"/>
                <a:ea typeface="맑은 고딕" panose="020B0503020000020004" pitchFamily="34" charset="-127"/>
                <a:cs typeface="+mn-cs"/>
              </a:rPr>
              <a:t>tampering</a:t>
            </a:r>
            <a:r>
              <a:rPr kumimoji="0" lang="en-US" altLang="ko-KR" sz="5600" b="0" i="0" u="none" strike="noStrike" kern="1200" cap="none" spc="0" normalizeH="0" baseline="0" noProof="0" dirty="0">
                <a:ln>
                  <a:noFill/>
                </a:ln>
                <a:solidFill>
                  <a:schemeClr val="bg1"/>
                </a:solidFill>
                <a:effectLst/>
                <a:uLnTx/>
                <a:uFillTx/>
                <a:latin typeface="Calibri"/>
                <a:ea typeface="맑은 고딕" panose="020B0503020000020004" pitchFamily="34" charset="-127"/>
                <a:cs typeface="+mn-cs"/>
              </a:rPr>
              <a:t>, and </a:t>
            </a:r>
            <a:r>
              <a:rPr kumimoji="0" lang="en-US" altLang="ko-KR" sz="5600" b="1" i="0" u="none" strike="noStrike" kern="1200" cap="none" spc="0" normalizeH="0" baseline="0" noProof="0" dirty="0">
                <a:ln>
                  <a:noFill/>
                </a:ln>
                <a:solidFill>
                  <a:srgbClr val="FFC000"/>
                </a:solidFill>
                <a:effectLst/>
                <a:uLnTx/>
                <a:uFillTx/>
                <a:latin typeface="Calibri"/>
                <a:ea typeface="맑은 고딕" panose="020B0503020000020004" pitchFamily="34" charset="-127"/>
                <a:cs typeface="+mn-cs"/>
              </a:rPr>
              <a:t>disruption of information and services</a:t>
            </a:r>
            <a:r>
              <a:rPr kumimoji="0" lang="en-US" altLang="ko-KR" sz="5600" b="0" i="0" u="none" strike="noStrike" kern="1200" cap="none" spc="0" normalizeH="0" baseline="0" noProof="0" dirty="0">
                <a:ln>
                  <a:noFill/>
                </a:ln>
                <a:solidFill>
                  <a:schemeClr val="bg1"/>
                </a:solidFill>
                <a:effectLst/>
                <a:uLnTx/>
                <a:uFillTx/>
                <a:latin typeface="Calibri"/>
                <a:ea typeface="맑은 고딕" panose="020B0503020000020004" pitchFamily="34" charset="-127"/>
                <a:cs typeface="+mn-cs"/>
              </a:rPr>
              <a:t> </a:t>
            </a:r>
            <a:r>
              <a:rPr kumimoji="0" lang="en-US" altLang="ko-KR" sz="5600" b="1" i="0" u="none" strike="noStrike" kern="1200" cap="none" spc="0" normalizeH="0" baseline="0" noProof="0" dirty="0">
                <a:ln>
                  <a:noFill/>
                </a:ln>
                <a:solidFill>
                  <a:srgbClr val="FFC000"/>
                </a:solidFill>
                <a:effectLst/>
                <a:uLnTx/>
                <a:uFillTx/>
                <a:latin typeface="Calibri"/>
                <a:ea typeface="맑은 고딕" panose="020B0503020000020004" pitchFamily="34" charset="-127"/>
                <a:cs typeface="+mn-cs"/>
              </a:rPr>
              <a:t>is low or tolerable</a:t>
            </a:r>
          </a:p>
        </p:txBody>
      </p:sp>
      <p:sp>
        <p:nvSpPr>
          <p:cNvPr id="62" name="Freeform 171"/>
          <p:cNvSpPr>
            <a:spLocks noChangeAspect="1" noChangeArrowheads="1"/>
          </p:cNvSpPr>
          <p:nvPr/>
        </p:nvSpPr>
        <p:spPr bwMode="auto">
          <a:xfrm>
            <a:off x="3169345" y="6590708"/>
            <a:ext cx="1227629" cy="1227629"/>
          </a:xfrm>
          <a:custGeom>
            <a:avLst/>
            <a:gdLst>
              <a:gd name="T0" fmla="*/ 294 w 589"/>
              <a:gd name="T1" fmla="*/ 192 h 590"/>
              <a:gd name="T2" fmla="*/ 294 w 589"/>
              <a:gd name="T3" fmla="*/ 383 h 590"/>
              <a:gd name="T4" fmla="*/ 294 w 589"/>
              <a:gd name="T5" fmla="*/ 192 h 590"/>
              <a:gd name="T6" fmla="*/ 294 w 589"/>
              <a:gd name="T7" fmla="*/ 354 h 590"/>
              <a:gd name="T8" fmla="*/ 294 w 589"/>
              <a:gd name="T9" fmla="*/ 236 h 590"/>
              <a:gd name="T10" fmla="*/ 294 w 589"/>
              <a:gd name="T11" fmla="*/ 354 h 590"/>
              <a:gd name="T12" fmla="*/ 574 w 589"/>
              <a:gd name="T13" fmla="*/ 354 h 590"/>
              <a:gd name="T14" fmla="*/ 529 w 589"/>
              <a:gd name="T15" fmla="*/ 295 h 590"/>
              <a:gd name="T16" fmla="*/ 574 w 589"/>
              <a:gd name="T17" fmla="*/ 221 h 590"/>
              <a:gd name="T18" fmla="*/ 544 w 589"/>
              <a:gd name="T19" fmla="*/ 104 h 590"/>
              <a:gd name="T20" fmla="*/ 441 w 589"/>
              <a:gd name="T21" fmla="*/ 118 h 590"/>
              <a:gd name="T22" fmla="*/ 367 w 589"/>
              <a:gd name="T23" fmla="*/ 30 h 590"/>
              <a:gd name="T24" fmla="*/ 250 w 589"/>
              <a:gd name="T25" fmla="*/ 0 h 590"/>
              <a:gd name="T26" fmla="*/ 220 w 589"/>
              <a:gd name="T27" fmla="*/ 74 h 590"/>
              <a:gd name="T28" fmla="*/ 103 w 589"/>
              <a:gd name="T29" fmla="*/ 89 h 590"/>
              <a:gd name="T30" fmla="*/ 0 w 589"/>
              <a:gd name="T31" fmla="*/ 163 h 590"/>
              <a:gd name="T32" fmla="*/ 58 w 589"/>
              <a:gd name="T33" fmla="*/ 251 h 590"/>
              <a:gd name="T34" fmla="*/ 58 w 589"/>
              <a:gd name="T35" fmla="*/ 339 h 590"/>
              <a:gd name="T36" fmla="*/ 0 w 589"/>
              <a:gd name="T37" fmla="*/ 413 h 590"/>
              <a:gd name="T38" fmla="*/ 103 w 589"/>
              <a:gd name="T39" fmla="*/ 501 h 590"/>
              <a:gd name="T40" fmla="*/ 220 w 589"/>
              <a:gd name="T41" fmla="*/ 516 h 590"/>
              <a:gd name="T42" fmla="*/ 250 w 589"/>
              <a:gd name="T43" fmla="*/ 589 h 590"/>
              <a:gd name="T44" fmla="*/ 367 w 589"/>
              <a:gd name="T45" fmla="*/ 545 h 590"/>
              <a:gd name="T46" fmla="*/ 441 w 589"/>
              <a:gd name="T47" fmla="*/ 472 h 590"/>
              <a:gd name="T48" fmla="*/ 544 w 589"/>
              <a:gd name="T49" fmla="*/ 486 h 590"/>
              <a:gd name="T50" fmla="*/ 574 w 589"/>
              <a:gd name="T51" fmla="*/ 354 h 590"/>
              <a:gd name="T52" fmla="*/ 544 w 589"/>
              <a:gd name="T53" fmla="*/ 413 h 590"/>
              <a:gd name="T54" fmla="*/ 500 w 589"/>
              <a:gd name="T55" fmla="*/ 457 h 590"/>
              <a:gd name="T56" fmla="*/ 338 w 589"/>
              <a:gd name="T57" fmla="*/ 486 h 590"/>
              <a:gd name="T58" fmla="*/ 309 w 589"/>
              <a:gd name="T59" fmla="*/ 545 h 590"/>
              <a:gd name="T60" fmla="*/ 250 w 589"/>
              <a:gd name="T61" fmla="*/ 530 h 590"/>
              <a:gd name="T62" fmla="*/ 147 w 589"/>
              <a:gd name="T63" fmla="*/ 427 h 590"/>
              <a:gd name="T64" fmla="*/ 73 w 589"/>
              <a:gd name="T65" fmla="*/ 442 h 590"/>
              <a:gd name="T66" fmla="*/ 58 w 589"/>
              <a:gd name="T67" fmla="*/ 383 h 590"/>
              <a:gd name="T68" fmla="*/ 103 w 589"/>
              <a:gd name="T69" fmla="*/ 295 h 590"/>
              <a:gd name="T70" fmla="*/ 58 w 589"/>
              <a:gd name="T71" fmla="*/ 192 h 590"/>
              <a:gd name="T72" fmla="*/ 73 w 589"/>
              <a:gd name="T73" fmla="*/ 133 h 590"/>
              <a:gd name="T74" fmla="*/ 147 w 589"/>
              <a:gd name="T75" fmla="*/ 163 h 590"/>
              <a:gd name="T76" fmla="*/ 250 w 589"/>
              <a:gd name="T77" fmla="*/ 59 h 590"/>
              <a:gd name="T78" fmla="*/ 309 w 589"/>
              <a:gd name="T79" fmla="*/ 30 h 590"/>
              <a:gd name="T80" fmla="*/ 338 w 589"/>
              <a:gd name="T81" fmla="*/ 104 h 590"/>
              <a:gd name="T82" fmla="*/ 500 w 589"/>
              <a:gd name="T83" fmla="*/ 133 h 590"/>
              <a:gd name="T84" fmla="*/ 544 w 589"/>
              <a:gd name="T85" fmla="*/ 163 h 590"/>
              <a:gd name="T86" fmla="*/ 485 w 589"/>
              <a:gd name="T87" fmla="*/ 221 h 590"/>
              <a:gd name="T88" fmla="*/ 485 w 589"/>
              <a:gd name="T89" fmla="*/ 354 h 590"/>
              <a:gd name="T90" fmla="*/ 544 w 589"/>
              <a:gd name="T91" fmla="*/ 413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89" h="590">
                <a:moveTo>
                  <a:pt x="294" y="192"/>
                </a:moveTo>
                <a:lnTo>
                  <a:pt x="294" y="192"/>
                </a:lnTo>
                <a:cubicBezTo>
                  <a:pt x="235" y="192"/>
                  <a:pt x="191" y="236"/>
                  <a:pt x="191" y="295"/>
                </a:cubicBezTo>
                <a:cubicBezTo>
                  <a:pt x="191" y="339"/>
                  <a:pt x="235" y="383"/>
                  <a:pt x="294" y="383"/>
                </a:cubicBezTo>
                <a:cubicBezTo>
                  <a:pt x="353" y="383"/>
                  <a:pt x="397" y="339"/>
                  <a:pt x="397" y="295"/>
                </a:cubicBezTo>
                <a:cubicBezTo>
                  <a:pt x="397" y="236"/>
                  <a:pt x="353" y="192"/>
                  <a:pt x="294" y="192"/>
                </a:cubicBezTo>
                <a:close/>
                <a:moveTo>
                  <a:pt x="294" y="354"/>
                </a:moveTo>
                <a:lnTo>
                  <a:pt x="294" y="354"/>
                </a:lnTo>
                <a:cubicBezTo>
                  <a:pt x="265" y="354"/>
                  <a:pt x="235" y="324"/>
                  <a:pt x="235" y="295"/>
                </a:cubicBezTo>
                <a:cubicBezTo>
                  <a:pt x="235" y="251"/>
                  <a:pt x="265" y="236"/>
                  <a:pt x="294" y="236"/>
                </a:cubicBezTo>
                <a:cubicBezTo>
                  <a:pt x="324" y="236"/>
                  <a:pt x="353" y="251"/>
                  <a:pt x="353" y="295"/>
                </a:cubicBezTo>
                <a:cubicBezTo>
                  <a:pt x="353" y="324"/>
                  <a:pt x="324" y="354"/>
                  <a:pt x="294" y="354"/>
                </a:cubicBezTo>
                <a:close/>
                <a:moveTo>
                  <a:pt x="574" y="354"/>
                </a:moveTo>
                <a:lnTo>
                  <a:pt x="574" y="354"/>
                </a:lnTo>
                <a:cubicBezTo>
                  <a:pt x="529" y="339"/>
                  <a:pt x="529" y="339"/>
                  <a:pt x="529" y="339"/>
                </a:cubicBezTo>
                <a:cubicBezTo>
                  <a:pt x="529" y="324"/>
                  <a:pt x="529" y="309"/>
                  <a:pt x="529" y="295"/>
                </a:cubicBezTo>
                <a:cubicBezTo>
                  <a:pt x="529" y="280"/>
                  <a:pt x="529" y="265"/>
                  <a:pt x="529" y="251"/>
                </a:cubicBezTo>
                <a:cubicBezTo>
                  <a:pt x="574" y="221"/>
                  <a:pt x="574" y="221"/>
                  <a:pt x="574" y="221"/>
                </a:cubicBezTo>
                <a:cubicBezTo>
                  <a:pt x="588" y="206"/>
                  <a:pt x="588" y="192"/>
                  <a:pt x="588" y="163"/>
                </a:cubicBezTo>
                <a:cubicBezTo>
                  <a:pt x="544" y="104"/>
                  <a:pt x="544" y="104"/>
                  <a:pt x="544" y="104"/>
                </a:cubicBezTo>
                <a:cubicBezTo>
                  <a:pt x="529" y="74"/>
                  <a:pt x="515" y="74"/>
                  <a:pt x="485" y="89"/>
                </a:cubicBezTo>
                <a:cubicBezTo>
                  <a:pt x="441" y="118"/>
                  <a:pt x="441" y="118"/>
                  <a:pt x="441" y="118"/>
                </a:cubicBezTo>
                <a:cubicBezTo>
                  <a:pt x="426" y="89"/>
                  <a:pt x="397" y="74"/>
                  <a:pt x="367" y="74"/>
                </a:cubicBezTo>
                <a:cubicBezTo>
                  <a:pt x="367" y="30"/>
                  <a:pt x="367" y="30"/>
                  <a:pt x="367" y="30"/>
                </a:cubicBezTo>
                <a:cubicBezTo>
                  <a:pt x="367" y="15"/>
                  <a:pt x="353" y="0"/>
                  <a:pt x="338" y="0"/>
                </a:cubicBezTo>
                <a:cubicBezTo>
                  <a:pt x="250" y="0"/>
                  <a:pt x="250" y="0"/>
                  <a:pt x="250" y="0"/>
                </a:cubicBezTo>
                <a:cubicBezTo>
                  <a:pt x="235" y="0"/>
                  <a:pt x="220" y="15"/>
                  <a:pt x="220" y="30"/>
                </a:cubicBezTo>
                <a:cubicBezTo>
                  <a:pt x="220" y="74"/>
                  <a:pt x="220" y="74"/>
                  <a:pt x="220" y="74"/>
                </a:cubicBezTo>
                <a:cubicBezTo>
                  <a:pt x="191" y="74"/>
                  <a:pt x="162" y="89"/>
                  <a:pt x="147" y="118"/>
                </a:cubicBezTo>
                <a:cubicBezTo>
                  <a:pt x="103" y="89"/>
                  <a:pt x="103" y="89"/>
                  <a:pt x="103" y="89"/>
                </a:cubicBezTo>
                <a:cubicBezTo>
                  <a:pt x="73" y="74"/>
                  <a:pt x="58" y="74"/>
                  <a:pt x="44" y="104"/>
                </a:cubicBezTo>
                <a:cubicBezTo>
                  <a:pt x="0" y="163"/>
                  <a:pt x="0" y="163"/>
                  <a:pt x="0" y="163"/>
                </a:cubicBezTo>
                <a:cubicBezTo>
                  <a:pt x="0" y="192"/>
                  <a:pt x="0" y="206"/>
                  <a:pt x="14" y="221"/>
                </a:cubicBezTo>
                <a:cubicBezTo>
                  <a:pt x="58" y="251"/>
                  <a:pt x="58" y="251"/>
                  <a:pt x="58" y="251"/>
                </a:cubicBezTo>
                <a:cubicBezTo>
                  <a:pt x="58" y="265"/>
                  <a:pt x="58" y="280"/>
                  <a:pt x="58" y="295"/>
                </a:cubicBezTo>
                <a:cubicBezTo>
                  <a:pt x="58" y="309"/>
                  <a:pt x="58" y="324"/>
                  <a:pt x="58" y="339"/>
                </a:cubicBezTo>
                <a:cubicBezTo>
                  <a:pt x="14" y="354"/>
                  <a:pt x="14" y="354"/>
                  <a:pt x="14" y="354"/>
                </a:cubicBezTo>
                <a:cubicBezTo>
                  <a:pt x="0" y="368"/>
                  <a:pt x="0" y="398"/>
                  <a:pt x="0" y="413"/>
                </a:cubicBezTo>
                <a:cubicBezTo>
                  <a:pt x="44" y="486"/>
                  <a:pt x="44" y="486"/>
                  <a:pt x="44" y="486"/>
                </a:cubicBezTo>
                <a:cubicBezTo>
                  <a:pt x="58" y="501"/>
                  <a:pt x="73" y="501"/>
                  <a:pt x="103" y="501"/>
                </a:cubicBezTo>
                <a:cubicBezTo>
                  <a:pt x="147" y="472"/>
                  <a:pt x="147" y="472"/>
                  <a:pt x="147" y="472"/>
                </a:cubicBezTo>
                <a:cubicBezTo>
                  <a:pt x="162" y="486"/>
                  <a:pt x="191" y="501"/>
                  <a:pt x="220" y="516"/>
                </a:cubicBezTo>
                <a:cubicBezTo>
                  <a:pt x="220" y="545"/>
                  <a:pt x="220" y="545"/>
                  <a:pt x="220" y="545"/>
                </a:cubicBezTo>
                <a:cubicBezTo>
                  <a:pt x="220" y="560"/>
                  <a:pt x="235" y="589"/>
                  <a:pt x="250" y="589"/>
                </a:cubicBezTo>
                <a:cubicBezTo>
                  <a:pt x="338" y="589"/>
                  <a:pt x="338" y="589"/>
                  <a:pt x="338" y="589"/>
                </a:cubicBezTo>
                <a:cubicBezTo>
                  <a:pt x="353" y="589"/>
                  <a:pt x="367" y="560"/>
                  <a:pt x="367" y="545"/>
                </a:cubicBezTo>
                <a:cubicBezTo>
                  <a:pt x="367" y="516"/>
                  <a:pt x="367" y="516"/>
                  <a:pt x="367" y="516"/>
                </a:cubicBezTo>
                <a:cubicBezTo>
                  <a:pt x="397" y="501"/>
                  <a:pt x="426" y="486"/>
                  <a:pt x="441" y="472"/>
                </a:cubicBezTo>
                <a:cubicBezTo>
                  <a:pt x="485" y="501"/>
                  <a:pt x="485" y="501"/>
                  <a:pt x="485" y="501"/>
                </a:cubicBezTo>
                <a:cubicBezTo>
                  <a:pt x="515" y="501"/>
                  <a:pt x="529" y="501"/>
                  <a:pt x="544" y="486"/>
                </a:cubicBezTo>
                <a:cubicBezTo>
                  <a:pt x="588" y="413"/>
                  <a:pt x="588" y="413"/>
                  <a:pt x="588" y="413"/>
                </a:cubicBezTo>
                <a:cubicBezTo>
                  <a:pt x="588" y="398"/>
                  <a:pt x="588" y="368"/>
                  <a:pt x="574" y="354"/>
                </a:cubicBezTo>
                <a:close/>
                <a:moveTo>
                  <a:pt x="544" y="413"/>
                </a:moveTo>
                <a:lnTo>
                  <a:pt x="544" y="413"/>
                </a:lnTo>
                <a:cubicBezTo>
                  <a:pt x="515" y="442"/>
                  <a:pt x="515" y="442"/>
                  <a:pt x="515" y="442"/>
                </a:cubicBezTo>
                <a:cubicBezTo>
                  <a:pt x="515" y="457"/>
                  <a:pt x="500" y="457"/>
                  <a:pt x="500" y="457"/>
                </a:cubicBezTo>
                <a:cubicBezTo>
                  <a:pt x="441" y="427"/>
                  <a:pt x="441" y="427"/>
                  <a:pt x="441" y="427"/>
                </a:cubicBezTo>
                <a:cubicBezTo>
                  <a:pt x="412" y="457"/>
                  <a:pt x="382" y="472"/>
                  <a:pt x="338" y="486"/>
                </a:cubicBezTo>
                <a:cubicBezTo>
                  <a:pt x="338" y="530"/>
                  <a:pt x="338" y="530"/>
                  <a:pt x="338" y="530"/>
                </a:cubicBezTo>
                <a:cubicBezTo>
                  <a:pt x="338" y="530"/>
                  <a:pt x="324" y="545"/>
                  <a:pt x="309" y="545"/>
                </a:cubicBezTo>
                <a:cubicBezTo>
                  <a:pt x="279" y="545"/>
                  <a:pt x="279" y="545"/>
                  <a:pt x="279" y="545"/>
                </a:cubicBezTo>
                <a:cubicBezTo>
                  <a:pt x="265" y="545"/>
                  <a:pt x="250" y="530"/>
                  <a:pt x="250" y="530"/>
                </a:cubicBezTo>
                <a:cubicBezTo>
                  <a:pt x="250" y="486"/>
                  <a:pt x="250" y="486"/>
                  <a:pt x="250" y="486"/>
                </a:cubicBezTo>
                <a:cubicBezTo>
                  <a:pt x="206" y="472"/>
                  <a:pt x="176" y="457"/>
                  <a:pt x="147" y="427"/>
                </a:cubicBezTo>
                <a:cubicBezTo>
                  <a:pt x="88" y="457"/>
                  <a:pt x="88" y="457"/>
                  <a:pt x="88" y="457"/>
                </a:cubicBezTo>
                <a:cubicBezTo>
                  <a:pt x="88" y="457"/>
                  <a:pt x="73" y="457"/>
                  <a:pt x="73" y="442"/>
                </a:cubicBezTo>
                <a:cubicBezTo>
                  <a:pt x="44" y="413"/>
                  <a:pt x="44" y="413"/>
                  <a:pt x="44" y="413"/>
                </a:cubicBezTo>
                <a:cubicBezTo>
                  <a:pt x="44" y="398"/>
                  <a:pt x="44" y="383"/>
                  <a:pt x="58" y="383"/>
                </a:cubicBezTo>
                <a:cubicBezTo>
                  <a:pt x="103" y="354"/>
                  <a:pt x="103" y="354"/>
                  <a:pt x="103" y="354"/>
                </a:cubicBezTo>
                <a:cubicBezTo>
                  <a:pt x="103" y="339"/>
                  <a:pt x="103" y="309"/>
                  <a:pt x="103" y="295"/>
                </a:cubicBezTo>
                <a:cubicBezTo>
                  <a:pt x="103" y="265"/>
                  <a:pt x="103" y="251"/>
                  <a:pt x="103" y="221"/>
                </a:cubicBezTo>
                <a:cubicBezTo>
                  <a:pt x="58" y="192"/>
                  <a:pt x="58" y="192"/>
                  <a:pt x="58" y="192"/>
                </a:cubicBezTo>
                <a:cubicBezTo>
                  <a:pt x="44" y="192"/>
                  <a:pt x="44" y="177"/>
                  <a:pt x="44" y="163"/>
                </a:cubicBezTo>
                <a:cubicBezTo>
                  <a:pt x="73" y="133"/>
                  <a:pt x="73" y="133"/>
                  <a:pt x="73" y="133"/>
                </a:cubicBezTo>
                <a:cubicBezTo>
                  <a:pt x="73" y="133"/>
                  <a:pt x="88" y="118"/>
                  <a:pt x="88" y="133"/>
                </a:cubicBezTo>
                <a:cubicBezTo>
                  <a:pt x="147" y="163"/>
                  <a:pt x="147" y="163"/>
                  <a:pt x="147" y="163"/>
                </a:cubicBezTo>
                <a:cubicBezTo>
                  <a:pt x="176" y="133"/>
                  <a:pt x="206" y="104"/>
                  <a:pt x="250" y="104"/>
                </a:cubicBezTo>
                <a:cubicBezTo>
                  <a:pt x="250" y="59"/>
                  <a:pt x="250" y="59"/>
                  <a:pt x="250" y="59"/>
                </a:cubicBezTo>
                <a:cubicBezTo>
                  <a:pt x="250" y="45"/>
                  <a:pt x="265" y="30"/>
                  <a:pt x="279" y="30"/>
                </a:cubicBezTo>
                <a:cubicBezTo>
                  <a:pt x="309" y="30"/>
                  <a:pt x="309" y="30"/>
                  <a:pt x="309" y="30"/>
                </a:cubicBezTo>
                <a:cubicBezTo>
                  <a:pt x="324" y="30"/>
                  <a:pt x="338" y="45"/>
                  <a:pt x="338" y="59"/>
                </a:cubicBezTo>
                <a:cubicBezTo>
                  <a:pt x="338" y="104"/>
                  <a:pt x="338" y="104"/>
                  <a:pt x="338" y="104"/>
                </a:cubicBezTo>
                <a:cubicBezTo>
                  <a:pt x="382" y="104"/>
                  <a:pt x="412" y="133"/>
                  <a:pt x="441" y="163"/>
                </a:cubicBezTo>
                <a:cubicBezTo>
                  <a:pt x="500" y="133"/>
                  <a:pt x="500" y="133"/>
                  <a:pt x="500" y="133"/>
                </a:cubicBezTo>
                <a:cubicBezTo>
                  <a:pt x="500" y="118"/>
                  <a:pt x="515" y="133"/>
                  <a:pt x="515" y="133"/>
                </a:cubicBezTo>
                <a:cubicBezTo>
                  <a:pt x="544" y="163"/>
                  <a:pt x="544" y="163"/>
                  <a:pt x="544" y="163"/>
                </a:cubicBezTo>
                <a:cubicBezTo>
                  <a:pt x="544" y="177"/>
                  <a:pt x="544" y="192"/>
                  <a:pt x="529" y="192"/>
                </a:cubicBezTo>
                <a:cubicBezTo>
                  <a:pt x="485" y="221"/>
                  <a:pt x="485" y="221"/>
                  <a:pt x="485" y="221"/>
                </a:cubicBezTo>
                <a:cubicBezTo>
                  <a:pt x="485" y="251"/>
                  <a:pt x="485" y="265"/>
                  <a:pt x="485" y="295"/>
                </a:cubicBezTo>
                <a:cubicBezTo>
                  <a:pt x="485" y="309"/>
                  <a:pt x="485" y="339"/>
                  <a:pt x="485" y="354"/>
                </a:cubicBezTo>
                <a:cubicBezTo>
                  <a:pt x="529" y="383"/>
                  <a:pt x="529" y="383"/>
                  <a:pt x="529" y="383"/>
                </a:cubicBezTo>
                <a:cubicBezTo>
                  <a:pt x="544" y="383"/>
                  <a:pt x="544" y="398"/>
                  <a:pt x="544" y="413"/>
                </a:cubicBezTo>
                <a:close/>
              </a:path>
            </a:pathLst>
          </a:custGeom>
          <a:solidFill>
            <a:srgbClr val="FFFFFF"/>
          </a:solidFill>
          <a:ln>
            <a:noFill/>
          </a:ln>
          <a:effectLst/>
          <a:extLst>
            <a:ext uri="{91240B29-F687-4f45-9708-019B960494DF}"/>
            <a:ext uri="{AF507438-7753-43e0-B8FC-AC1667EBCBE1}"/>
          </a:extLst>
        </p:spPr>
        <p:txBody>
          <a:bodyPr wrap="none" lIns="91431" tIns="45716" rIns="91431" bIns="45716" anchor="ctr"/>
          <a:lstStyle/>
          <a:p>
            <a:pPr eaLnBrk="1" fontAlgn="auto" hangingPunct="1">
              <a:spcBef>
                <a:spcPts val="0"/>
              </a:spcBef>
              <a:spcAft>
                <a:spcPts val="0"/>
              </a:spcAft>
              <a:defRPr/>
            </a:pPr>
            <a:endParaRPr lang="en-US" dirty="0">
              <a:latin typeface="+mn-lt"/>
              <a:ea typeface="+mn-ea"/>
            </a:endParaRPr>
          </a:p>
        </p:txBody>
      </p:sp>
      <p:sp>
        <p:nvSpPr>
          <p:cNvPr id="63" name="Freeform 165"/>
          <p:cNvSpPr>
            <a:spLocks noChangeAspect="1" noChangeArrowheads="1"/>
          </p:cNvSpPr>
          <p:nvPr/>
        </p:nvSpPr>
        <p:spPr bwMode="auto">
          <a:xfrm>
            <a:off x="7404656" y="6604159"/>
            <a:ext cx="1165849" cy="1200727"/>
          </a:xfrm>
          <a:custGeom>
            <a:avLst/>
            <a:gdLst>
              <a:gd name="T0" fmla="*/ 294 w 619"/>
              <a:gd name="T1" fmla="*/ 559 h 634"/>
              <a:gd name="T2" fmla="*/ 294 w 619"/>
              <a:gd name="T3" fmla="*/ 559 h 634"/>
              <a:gd name="T4" fmla="*/ 324 w 619"/>
              <a:gd name="T5" fmla="*/ 559 h 634"/>
              <a:gd name="T6" fmla="*/ 324 w 619"/>
              <a:gd name="T7" fmla="*/ 515 h 634"/>
              <a:gd name="T8" fmla="*/ 294 w 619"/>
              <a:gd name="T9" fmla="*/ 515 h 634"/>
              <a:gd name="T10" fmla="*/ 294 w 619"/>
              <a:gd name="T11" fmla="*/ 559 h 634"/>
              <a:gd name="T12" fmla="*/ 132 w 619"/>
              <a:gd name="T13" fmla="*/ 456 h 634"/>
              <a:gd name="T14" fmla="*/ 132 w 619"/>
              <a:gd name="T15" fmla="*/ 456 h 634"/>
              <a:gd name="T16" fmla="*/ 147 w 619"/>
              <a:gd name="T17" fmla="*/ 486 h 634"/>
              <a:gd name="T18" fmla="*/ 177 w 619"/>
              <a:gd name="T19" fmla="*/ 456 h 634"/>
              <a:gd name="T20" fmla="*/ 147 w 619"/>
              <a:gd name="T21" fmla="*/ 427 h 634"/>
              <a:gd name="T22" fmla="*/ 132 w 619"/>
              <a:gd name="T23" fmla="*/ 456 h 634"/>
              <a:gd name="T24" fmla="*/ 191 w 619"/>
              <a:gd name="T25" fmla="*/ 162 h 634"/>
              <a:gd name="T26" fmla="*/ 191 w 619"/>
              <a:gd name="T27" fmla="*/ 162 h 634"/>
              <a:gd name="T28" fmla="*/ 162 w 619"/>
              <a:gd name="T29" fmla="*/ 147 h 634"/>
              <a:gd name="T30" fmla="*/ 132 w 619"/>
              <a:gd name="T31" fmla="*/ 162 h 634"/>
              <a:gd name="T32" fmla="*/ 162 w 619"/>
              <a:gd name="T33" fmla="*/ 192 h 634"/>
              <a:gd name="T34" fmla="*/ 191 w 619"/>
              <a:gd name="T35" fmla="*/ 162 h 634"/>
              <a:gd name="T36" fmla="*/ 309 w 619"/>
              <a:gd name="T37" fmla="*/ 88 h 634"/>
              <a:gd name="T38" fmla="*/ 309 w 619"/>
              <a:gd name="T39" fmla="*/ 88 h 634"/>
              <a:gd name="T40" fmla="*/ 294 w 619"/>
              <a:gd name="T41" fmla="*/ 103 h 634"/>
              <a:gd name="T42" fmla="*/ 294 w 619"/>
              <a:gd name="T43" fmla="*/ 294 h 634"/>
              <a:gd name="T44" fmla="*/ 132 w 619"/>
              <a:gd name="T45" fmla="*/ 294 h 634"/>
              <a:gd name="T46" fmla="*/ 118 w 619"/>
              <a:gd name="T47" fmla="*/ 324 h 634"/>
              <a:gd name="T48" fmla="*/ 132 w 619"/>
              <a:gd name="T49" fmla="*/ 338 h 634"/>
              <a:gd name="T50" fmla="*/ 309 w 619"/>
              <a:gd name="T51" fmla="*/ 338 h 634"/>
              <a:gd name="T52" fmla="*/ 324 w 619"/>
              <a:gd name="T53" fmla="*/ 324 h 634"/>
              <a:gd name="T54" fmla="*/ 324 w 619"/>
              <a:gd name="T55" fmla="*/ 103 h 634"/>
              <a:gd name="T56" fmla="*/ 309 w 619"/>
              <a:gd name="T57" fmla="*/ 88 h 634"/>
              <a:gd name="T58" fmla="*/ 427 w 619"/>
              <a:gd name="T59" fmla="*/ 456 h 634"/>
              <a:gd name="T60" fmla="*/ 427 w 619"/>
              <a:gd name="T61" fmla="*/ 456 h 634"/>
              <a:gd name="T62" fmla="*/ 456 w 619"/>
              <a:gd name="T63" fmla="*/ 486 h 634"/>
              <a:gd name="T64" fmla="*/ 471 w 619"/>
              <a:gd name="T65" fmla="*/ 456 h 634"/>
              <a:gd name="T66" fmla="*/ 456 w 619"/>
              <a:gd name="T67" fmla="*/ 427 h 634"/>
              <a:gd name="T68" fmla="*/ 427 w 619"/>
              <a:gd name="T69" fmla="*/ 456 h 634"/>
              <a:gd name="T70" fmla="*/ 427 w 619"/>
              <a:gd name="T71" fmla="*/ 162 h 634"/>
              <a:gd name="T72" fmla="*/ 427 w 619"/>
              <a:gd name="T73" fmla="*/ 162 h 634"/>
              <a:gd name="T74" fmla="*/ 456 w 619"/>
              <a:gd name="T75" fmla="*/ 192 h 634"/>
              <a:gd name="T76" fmla="*/ 486 w 619"/>
              <a:gd name="T77" fmla="*/ 162 h 634"/>
              <a:gd name="T78" fmla="*/ 456 w 619"/>
              <a:gd name="T79" fmla="*/ 147 h 634"/>
              <a:gd name="T80" fmla="*/ 427 w 619"/>
              <a:gd name="T81" fmla="*/ 162 h 634"/>
              <a:gd name="T82" fmla="*/ 309 w 619"/>
              <a:gd name="T83" fmla="*/ 0 h 634"/>
              <a:gd name="T84" fmla="*/ 309 w 619"/>
              <a:gd name="T85" fmla="*/ 0 h 634"/>
              <a:gd name="T86" fmla="*/ 0 w 619"/>
              <a:gd name="T87" fmla="*/ 324 h 634"/>
              <a:gd name="T88" fmla="*/ 309 w 619"/>
              <a:gd name="T89" fmla="*/ 633 h 634"/>
              <a:gd name="T90" fmla="*/ 618 w 619"/>
              <a:gd name="T91" fmla="*/ 324 h 634"/>
              <a:gd name="T92" fmla="*/ 309 w 619"/>
              <a:gd name="T93" fmla="*/ 0 h 634"/>
              <a:gd name="T94" fmla="*/ 309 w 619"/>
              <a:gd name="T95" fmla="*/ 589 h 634"/>
              <a:gd name="T96" fmla="*/ 309 w 619"/>
              <a:gd name="T97" fmla="*/ 589 h 634"/>
              <a:gd name="T98" fmla="*/ 29 w 619"/>
              <a:gd name="T99" fmla="*/ 324 h 634"/>
              <a:gd name="T100" fmla="*/ 309 w 619"/>
              <a:gd name="T101" fmla="*/ 44 h 634"/>
              <a:gd name="T102" fmla="*/ 589 w 619"/>
              <a:gd name="T103" fmla="*/ 324 h 634"/>
              <a:gd name="T104" fmla="*/ 309 w 619"/>
              <a:gd name="T105" fmla="*/ 589 h 634"/>
              <a:gd name="T106" fmla="*/ 500 w 619"/>
              <a:gd name="T107" fmla="*/ 294 h 634"/>
              <a:gd name="T108" fmla="*/ 500 w 619"/>
              <a:gd name="T109" fmla="*/ 294 h 634"/>
              <a:gd name="T110" fmla="*/ 500 w 619"/>
              <a:gd name="T111" fmla="*/ 338 h 634"/>
              <a:gd name="T112" fmla="*/ 545 w 619"/>
              <a:gd name="T113" fmla="*/ 338 h 634"/>
              <a:gd name="T114" fmla="*/ 545 w 619"/>
              <a:gd name="T115" fmla="*/ 294 h 634"/>
              <a:gd name="T116" fmla="*/ 500 w 619"/>
              <a:gd name="T117" fmla="*/ 294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19" h="634">
                <a:moveTo>
                  <a:pt x="294" y="559"/>
                </a:moveTo>
                <a:lnTo>
                  <a:pt x="294" y="559"/>
                </a:lnTo>
                <a:cubicBezTo>
                  <a:pt x="324" y="559"/>
                  <a:pt x="324" y="559"/>
                  <a:pt x="324" y="559"/>
                </a:cubicBezTo>
                <a:cubicBezTo>
                  <a:pt x="324" y="515"/>
                  <a:pt x="324" y="515"/>
                  <a:pt x="324" y="515"/>
                </a:cubicBezTo>
                <a:cubicBezTo>
                  <a:pt x="294" y="515"/>
                  <a:pt x="294" y="515"/>
                  <a:pt x="294" y="515"/>
                </a:cubicBezTo>
                <a:lnTo>
                  <a:pt x="294" y="559"/>
                </a:lnTo>
                <a:close/>
                <a:moveTo>
                  <a:pt x="132" y="456"/>
                </a:moveTo>
                <a:lnTo>
                  <a:pt x="132" y="456"/>
                </a:lnTo>
                <a:cubicBezTo>
                  <a:pt x="147" y="486"/>
                  <a:pt x="147" y="486"/>
                  <a:pt x="147" y="486"/>
                </a:cubicBezTo>
                <a:cubicBezTo>
                  <a:pt x="177" y="456"/>
                  <a:pt x="177" y="456"/>
                  <a:pt x="177" y="456"/>
                </a:cubicBezTo>
                <a:cubicBezTo>
                  <a:pt x="147" y="427"/>
                  <a:pt x="147" y="427"/>
                  <a:pt x="147" y="427"/>
                </a:cubicBezTo>
                <a:lnTo>
                  <a:pt x="132" y="456"/>
                </a:lnTo>
                <a:close/>
                <a:moveTo>
                  <a:pt x="191" y="162"/>
                </a:moveTo>
                <a:lnTo>
                  <a:pt x="191" y="162"/>
                </a:lnTo>
                <a:cubicBezTo>
                  <a:pt x="162" y="147"/>
                  <a:pt x="162" y="147"/>
                  <a:pt x="162" y="147"/>
                </a:cubicBezTo>
                <a:cubicBezTo>
                  <a:pt x="132" y="162"/>
                  <a:pt x="132" y="162"/>
                  <a:pt x="132" y="162"/>
                </a:cubicBezTo>
                <a:cubicBezTo>
                  <a:pt x="162" y="192"/>
                  <a:pt x="162" y="192"/>
                  <a:pt x="162" y="192"/>
                </a:cubicBezTo>
                <a:lnTo>
                  <a:pt x="191" y="162"/>
                </a:lnTo>
                <a:close/>
                <a:moveTo>
                  <a:pt x="309" y="88"/>
                </a:moveTo>
                <a:lnTo>
                  <a:pt x="309" y="88"/>
                </a:lnTo>
                <a:cubicBezTo>
                  <a:pt x="294" y="88"/>
                  <a:pt x="294" y="88"/>
                  <a:pt x="294" y="103"/>
                </a:cubicBezTo>
                <a:cubicBezTo>
                  <a:pt x="294" y="294"/>
                  <a:pt x="294" y="294"/>
                  <a:pt x="294" y="294"/>
                </a:cubicBezTo>
                <a:cubicBezTo>
                  <a:pt x="132" y="294"/>
                  <a:pt x="132" y="294"/>
                  <a:pt x="132" y="294"/>
                </a:cubicBezTo>
                <a:cubicBezTo>
                  <a:pt x="118" y="294"/>
                  <a:pt x="118" y="309"/>
                  <a:pt x="118" y="324"/>
                </a:cubicBezTo>
                <a:cubicBezTo>
                  <a:pt x="118" y="324"/>
                  <a:pt x="118" y="338"/>
                  <a:pt x="132" y="338"/>
                </a:cubicBezTo>
                <a:cubicBezTo>
                  <a:pt x="309" y="338"/>
                  <a:pt x="309" y="338"/>
                  <a:pt x="309" y="338"/>
                </a:cubicBezTo>
                <a:cubicBezTo>
                  <a:pt x="324" y="338"/>
                  <a:pt x="324" y="324"/>
                  <a:pt x="324" y="324"/>
                </a:cubicBezTo>
                <a:cubicBezTo>
                  <a:pt x="324" y="103"/>
                  <a:pt x="324" y="103"/>
                  <a:pt x="324" y="103"/>
                </a:cubicBezTo>
                <a:cubicBezTo>
                  <a:pt x="324" y="88"/>
                  <a:pt x="324" y="88"/>
                  <a:pt x="309" y="88"/>
                </a:cubicBezTo>
                <a:close/>
                <a:moveTo>
                  <a:pt x="427" y="456"/>
                </a:moveTo>
                <a:lnTo>
                  <a:pt x="427" y="456"/>
                </a:lnTo>
                <a:cubicBezTo>
                  <a:pt x="456" y="486"/>
                  <a:pt x="456" y="486"/>
                  <a:pt x="456" y="486"/>
                </a:cubicBezTo>
                <a:cubicBezTo>
                  <a:pt x="471" y="456"/>
                  <a:pt x="471" y="456"/>
                  <a:pt x="471" y="456"/>
                </a:cubicBezTo>
                <a:cubicBezTo>
                  <a:pt x="456" y="427"/>
                  <a:pt x="456" y="427"/>
                  <a:pt x="456" y="427"/>
                </a:cubicBezTo>
                <a:lnTo>
                  <a:pt x="427" y="456"/>
                </a:lnTo>
                <a:close/>
                <a:moveTo>
                  <a:pt x="427" y="162"/>
                </a:moveTo>
                <a:lnTo>
                  <a:pt x="427" y="162"/>
                </a:lnTo>
                <a:cubicBezTo>
                  <a:pt x="456" y="192"/>
                  <a:pt x="456" y="192"/>
                  <a:pt x="456" y="192"/>
                </a:cubicBezTo>
                <a:cubicBezTo>
                  <a:pt x="486" y="162"/>
                  <a:pt x="486" y="162"/>
                  <a:pt x="486" y="162"/>
                </a:cubicBezTo>
                <a:cubicBezTo>
                  <a:pt x="456" y="147"/>
                  <a:pt x="456" y="147"/>
                  <a:pt x="456" y="147"/>
                </a:cubicBezTo>
                <a:lnTo>
                  <a:pt x="427" y="162"/>
                </a:lnTo>
                <a:close/>
                <a:moveTo>
                  <a:pt x="309" y="0"/>
                </a:moveTo>
                <a:lnTo>
                  <a:pt x="309" y="0"/>
                </a:lnTo>
                <a:cubicBezTo>
                  <a:pt x="132" y="0"/>
                  <a:pt x="0" y="147"/>
                  <a:pt x="0" y="324"/>
                </a:cubicBezTo>
                <a:cubicBezTo>
                  <a:pt x="0" y="486"/>
                  <a:pt x="132" y="633"/>
                  <a:pt x="309" y="633"/>
                </a:cubicBezTo>
                <a:cubicBezTo>
                  <a:pt x="486" y="633"/>
                  <a:pt x="618" y="486"/>
                  <a:pt x="618" y="324"/>
                </a:cubicBezTo>
                <a:cubicBezTo>
                  <a:pt x="618" y="147"/>
                  <a:pt x="486" y="0"/>
                  <a:pt x="309" y="0"/>
                </a:cubicBezTo>
                <a:close/>
                <a:moveTo>
                  <a:pt x="309" y="589"/>
                </a:moveTo>
                <a:lnTo>
                  <a:pt x="309" y="589"/>
                </a:lnTo>
                <a:cubicBezTo>
                  <a:pt x="162" y="589"/>
                  <a:pt x="29" y="471"/>
                  <a:pt x="29" y="324"/>
                </a:cubicBezTo>
                <a:cubicBezTo>
                  <a:pt x="29" y="162"/>
                  <a:pt x="162" y="44"/>
                  <a:pt x="309" y="44"/>
                </a:cubicBezTo>
                <a:cubicBezTo>
                  <a:pt x="456" y="44"/>
                  <a:pt x="589" y="162"/>
                  <a:pt x="589" y="324"/>
                </a:cubicBezTo>
                <a:cubicBezTo>
                  <a:pt x="589" y="471"/>
                  <a:pt x="456" y="589"/>
                  <a:pt x="309" y="589"/>
                </a:cubicBezTo>
                <a:close/>
                <a:moveTo>
                  <a:pt x="500" y="294"/>
                </a:moveTo>
                <a:lnTo>
                  <a:pt x="500" y="294"/>
                </a:lnTo>
                <a:cubicBezTo>
                  <a:pt x="500" y="338"/>
                  <a:pt x="500" y="338"/>
                  <a:pt x="500" y="338"/>
                </a:cubicBezTo>
                <a:cubicBezTo>
                  <a:pt x="545" y="338"/>
                  <a:pt x="545" y="338"/>
                  <a:pt x="545" y="338"/>
                </a:cubicBezTo>
                <a:cubicBezTo>
                  <a:pt x="545" y="294"/>
                  <a:pt x="545" y="294"/>
                  <a:pt x="545" y="294"/>
                </a:cubicBezTo>
                <a:lnTo>
                  <a:pt x="500" y="294"/>
                </a:lnTo>
                <a:close/>
              </a:path>
            </a:pathLst>
          </a:custGeom>
          <a:solidFill>
            <a:srgbClr val="FFFFFF"/>
          </a:solidFill>
          <a:ln>
            <a:noFill/>
          </a:ln>
          <a:effectLst/>
          <a:extLst>
            <a:ext uri="{91240B29-F687-4f45-9708-019B960494DF}"/>
            <a:ext uri="{AF507438-7753-43e0-B8FC-AC1667EBCBE1}"/>
          </a:extLst>
        </p:spPr>
        <p:txBody>
          <a:bodyPr wrap="none" lIns="91431" tIns="45716" rIns="91431" bIns="45716" anchor="ctr"/>
          <a:lstStyle/>
          <a:p>
            <a:pPr eaLnBrk="1" fontAlgn="auto" hangingPunct="1">
              <a:spcBef>
                <a:spcPts val="0"/>
              </a:spcBef>
              <a:spcAft>
                <a:spcPts val="0"/>
              </a:spcAft>
              <a:defRPr/>
            </a:pPr>
            <a:endParaRPr lang="en-US" dirty="0">
              <a:latin typeface="+mn-lt"/>
              <a:ea typeface="+mn-ea"/>
            </a:endParaRPr>
          </a:p>
        </p:txBody>
      </p:sp>
      <p:grpSp>
        <p:nvGrpSpPr>
          <p:cNvPr id="64" name="Group 63"/>
          <p:cNvGrpSpPr>
            <a:grpSpLocks noChangeAspect="1"/>
          </p:cNvGrpSpPr>
          <p:nvPr/>
        </p:nvGrpSpPr>
        <p:grpSpPr>
          <a:xfrm>
            <a:off x="11763094" y="6631807"/>
            <a:ext cx="857812" cy="1145430"/>
            <a:chOff x="754063" y="1211263"/>
            <a:chExt cx="269875" cy="360363"/>
          </a:xfrm>
          <a:solidFill>
            <a:srgbClr val="FFFFFF"/>
          </a:solidFill>
        </p:grpSpPr>
        <p:sp>
          <p:nvSpPr>
            <p:cNvPr id="65" name="Freeform 9"/>
            <p:cNvSpPr>
              <a:spLocks noEditPoints="1"/>
            </p:cNvSpPr>
            <p:nvPr/>
          </p:nvSpPr>
          <p:spPr bwMode="auto">
            <a:xfrm>
              <a:off x="754063" y="1211263"/>
              <a:ext cx="269875" cy="360363"/>
            </a:xfrm>
            <a:custGeom>
              <a:avLst/>
              <a:gdLst/>
              <a:ahLst/>
              <a:cxnLst>
                <a:cxn ang="0">
                  <a:pos x="80" y="50"/>
                </a:cxn>
                <a:cxn ang="0">
                  <a:pos x="80" y="35"/>
                </a:cxn>
                <a:cxn ang="0">
                  <a:pos x="46" y="0"/>
                </a:cxn>
                <a:cxn ang="0">
                  <a:pos x="11" y="35"/>
                </a:cxn>
                <a:cxn ang="0">
                  <a:pos x="11" y="50"/>
                </a:cxn>
                <a:cxn ang="0">
                  <a:pos x="0" y="61"/>
                </a:cxn>
                <a:cxn ang="0">
                  <a:pos x="0" y="88"/>
                </a:cxn>
                <a:cxn ang="0">
                  <a:pos x="34" y="123"/>
                </a:cxn>
                <a:cxn ang="0">
                  <a:pos x="57" y="123"/>
                </a:cxn>
                <a:cxn ang="0">
                  <a:pos x="92" y="88"/>
                </a:cxn>
                <a:cxn ang="0">
                  <a:pos x="92" y="61"/>
                </a:cxn>
                <a:cxn ang="0">
                  <a:pos x="80" y="50"/>
                </a:cxn>
                <a:cxn ang="0">
                  <a:pos x="19" y="35"/>
                </a:cxn>
                <a:cxn ang="0">
                  <a:pos x="46" y="8"/>
                </a:cxn>
                <a:cxn ang="0">
                  <a:pos x="73" y="35"/>
                </a:cxn>
                <a:cxn ang="0">
                  <a:pos x="73" y="50"/>
                </a:cxn>
                <a:cxn ang="0">
                  <a:pos x="65" y="50"/>
                </a:cxn>
                <a:cxn ang="0">
                  <a:pos x="65" y="35"/>
                </a:cxn>
                <a:cxn ang="0">
                  <a:pos x="46" y="15"/>
                </a:cxn>
                <a:cxn ang="0">
                  <a:pos x="27" y="35"/>
                </a:cxn>
                <a:cxn ang="0">
                  <a:pos x="27" y="50"/>
                </a:cxn>
                <a:cxn ang="0">
                  <a:pos x="19" y="50"/>
                </a:cxn>
                <a:cxn ang="0">
                  <a:pos x="19" y="35"/>
                </a:cxn>
                <a:cxn ang="0">
                  <a:pos x="61" y="35"/>
                </a:cxn>
                <a:cxn ang="0">
                  <a:pos x="61" y="50"/>
                </a:cxn>
                <a:cxn ang="0">
                  <a:pos x="31" y="50"/>
                </a:cxn>
                <a:cxn ang="0">
                  <a:pos x="31" y="35"/>
                </a:cxn>
                <a:cxn ang="0">
                  <a:pos x="46" y="19"/>
                </a:cxn>
                <a:cxn ang="0">
                  <a:pos x="61" y="35"/>
                </a:cxn>
                <a:cxn ang="0">
                  <a:pos x="84" y="73"/>
                </a:cxn>
                <a:cxn ang="0">
                  <a:pos x="84" y="88"/>
                </a:cxn>
                <a:cxn ang="0">
                  <a:pos x="57" y="115"/>
                </a:cxn>
                <a:cxn ang="0">
                  <a:pos x="34" y="115"/>
                </a:cxn>
                <a:cxn ang="0">
                  <a:pos x="8" y="88"/>
                </a:cxn>
                <a:cxn ang="0">
                  <a:pos x="8" y="61"/>
                </a:cxn>
                <a:cxn ang="0">
                  <a:pos x="11" y="58"/>
                </a:cxn>
                <a:cxn ang="0">
                  <a:pos x="80" y="58"/>
                </a:cxn>
                <a:cxn ang="0">
                  <a:pos x="84" y="61"/>
                </a:cxn>
                <a:cxn ang="0">
                  <a:pos x="84" y="73"/>
                </a:cxn>
                <a:cxn ang="0">
                  <a:pos x="84" y="73"/>
                </a:cxn>
                <a:cxn ang="0">
                  <a:pos x="84" y="73"/>
                </a:cxn>
              </a:cxnLst>
              <a:rect l="0" t="0" r="r" b="b"/>
              <a:pathLst>
                <a:path w="92" h="123">
                  <a:moveTo>
                    <a:pt x="80" y="50"/>
                  </a:moveTo>
                  <a:cubicBezTo>
                    <a:pt x="80" y="35"/>
                    <a:pt x="80" y="35"/>
                    <a:pt x="80" y="35"/>
                  </a:cubicBezTo>
                  <a:cubicBezTo>
                    <a:pt x="80" y="16"/>
                    <a:pt x="65" y="0"/>
                    <a:pt x="46" y="0"/>
                  </a:cubicBezTo>
                  <a:cubicBezTo>
                    <a:pt x="27" y="0"/>
                    <a:pt x="11" y="16"/>
                    <a:pt x="11" y="35"/>
                  </a:cubicBezTo>
                  <a:cubicBezTo>
                    <a:pt x="11" y="50"/>
                    <a:pt x="11" y="50"/>
                    <a:pt x="11" y="50"/>
                  </a:cubicBezTo>
                  <a:cubicBezTo>
                    <a:pt x="5" y="50"/>
                    <a:pt x="0" y="55"/>
                    <a:pt x="0" y="61"/>
                  </a:cubicBezTo>
                  <a:cubicBezTo>
                    <a:pt x="0" y="88"/>
                    <a:pt x="0" y="88"/>
                    <a:pt x="0" y="88"/>
                  </a:cubicBezTo>
                  <a:cubicBezTo>
                    <a:pt x="0" y="107"/>
                    <a:pt x="15" y="123"/>
                    <a:pt x="34" y="123"/>
                  </a:cubicBezTo>
                  <a:cubicBezTo>
                    <a:pt x="57" y="123"/>
                    <a:pt x="57" y="123"/>
                    <a:pt x="57" y="123"/>
                  </a:cubicBezTo>
                  <a:cubicBezTo>
                    <a:pt x="76" y="123"/>
                    <a:pt x="92" y="107"/>
                    <a:pt x="92" y="88"/>
                  </a:cubicBezTo>
                  <a:cubicBezTo>
                    <a:pt x="92" y="61"/>
                    <a:pt x="92" y="61"/>
                    <a:pt x="92" y="61"/>
                  </a:cubicBezTo>
                  <a:cubicBezTo>
                    <a:pt x="92" y="55"/>
                    <a:pt x="87" y="50"/>
                    <a:pt x="80" y="50"/>
                  </a:cubicBezTo>
                  <a:close/>
                  <a:moveTo>
                    <a:pt x="19" y="35"/>
                  </a:moveTo>
                  <a:cubicBezTo>
                    <a:pt x="19" y="20"/>
                    <a:pt x="31" y="8"/>
                    <a:pt x="46" y="8"/>
                  </a:cubicBezTo>
                  <a:cubicBezTo>
                    <a:pt x="61" y="8"/>
                    <a:pt x="73" y="20"/>
                    <a:pt x="73" y="35"/>
                  </a:cubicBezTo>
                  <a:cubicBezTo>
                    <a:pt x="73" y="50"/>
                    <a:pt x="73" y="50"/>
                    <a:pt x="73" y="50"/>
                  </a:cubicBezTo>
                  <a:cubicBezTo>
                    <a:pt x="65" y="50"/>
                    <a:pt x="65" y="50"/>
                    <a:pt x="65" y="50"/>
                  </a:cubicBezTo>
                  <a:cubicBezTo>
                    <a:pt x="65" y="35"/>
                    <a:pt x="65" y="35"/>
                    <a:pt x="65" y="35"/>
                  </a:cubicBezTo>
                  <a:cubicBezTo>
                    <a:pt x="65" y="24"/>
                    <a:pt x="56" y="15"/>
                    <a:pt x="46" y="15"/>
                  </a:cubicBezTo>
                  <a:cubicBezTo>
                    <a:pt x="35" y="15"/>
                    <a:pt x="27" y="24"/>
                    <a:pt x="27" y="35"/>
                  </a:cubicBezTo>
                  <a:cubicBezTo>
                    <a:pt x="27" y="50"/>
                    <a:pt x="27" y="50"/>
                    <a:pt x="27" y="50"/>
                  </a:cubicBezTo>
                  <a:cubicBezTo>
                    <a:pt x="19" y="50"/>
                    <a:pt x="19" y="50"/>
                    <a:pt x="19" y="50"/>
                  </a:cubicBezTo>
                  <a:lnTo>
                    <a:pt x="19" y="35"/>
                  </a:lnTo>
                  <a:close/>
                  <a:moveTo>
                    <a:pt x="61" y="35"/>
                  </a:moveTo>
                  <a:cubicBezTo>
                    <a:pt x="61" y="50"/>
                    <a:pt x="61" y="50"/>
                    <a:pt x="61" y="50"/>
                  </a:cubicBezTo>
                  <a:cubicBezTo>
                    <a:pt x="31" y="50"/>
                    <a:pt x="31" y="50"/>
                    <a:pt x="31" y="50"/>
                  </a:cubicBezTo>
                  <a:cubicBezTo>
                    <a:pt x="31" y="35"/>
                    <a:pt x="31" y="35"/>
                    <a:pt x="31" y="35"/>
                  </a:cubicBezTo>
                  <a:cubicBezTo>
                    <a:pt x="31" y="26"/>
                    <a:pt x="37" y="19"/>
                    <a:pt x="46" y="19"/>
                  </a:cubicBezTo>
                  <a:cubicBezTo>
                    <a:pt x="54" y="19"/>
                    <a:pt x="61" y="26"/>
                    <a:pt x="61" y="35"/>
                  </a:cubicBezTo>
                  <a:close/>
                  <a:moveTo>
                    <a:pt x="84" y="73"/>
                  </a:moveTo>
                  <a:cubicBezTo>
                    <a:pt x="84" y="88"/>
                    <a:pt x="84" y="88"/>
                    <a:pt x="84" y="88"/>
                  </a:cubicBezTo>
                  <a:cubicBezTo>
                    <a:pt x="84" y="103"/>
                    <a:pt x="72" y="115"/>
                    <a:pt x="57" y="115"/>
                  </a:cubicBezTo>
                  <a:cubicBezTo>
                    <a:pt x="34" y="115"/>
                    <a:pt x="34" y="115"/>
                    <a:pt x="34" y="115"/>
                  </a:cubicBezTo>
                  <a:cubicBezTo>
                    <a:pt x="20" y="115"/>
                    <a:pt x="8" y="103"/>
                    <a:pt x="8" y="88"/>
                  </a:cubicBezTo>
                  <a:cubicBezTo>
                    <a:pt x="8" y="61"/>
                    <a:pt x="8" y="61"/>
                    <a:pt x="8" y="61"/>
                  </a:cubicBezTo>
                  <a:cubicBezTo>
                    <a:pt x="8" y="59"/>
                    <a:pt x="9" y="58"/>
                    <a:pt x="11" y="58"/>
                  </a:cubicBezTo>
                  <a:cubicBezTo>
                    <a:pt x="80" y="58"/>
                    <a:pt x="80" y="58"/>
                    <a:pt x="80" y="58"/>
                  </a:cubicBezTo>
                  <a:cubicBezTo>
                    <a:pt x="83" y="58"/>
                    <a:pt x="84" y="59"/>
                    <a:pt x="84" y="61"/>
                  </a:cubicBezTo>
                  <a:lnTo>
                    <a:pt x="84" y="73"/>
                  </a:lnTo>
                  <a:close/>
                  <a:moveTo>
                    <a:pt x="84" y="73"/>
                  </a:moveTo>
                  <a:cubicBezTo>
                    <a:pt x="84" y="73"/>
                    <a:pt x="84" y="73"/>
                    <a:pt x="84" y="73"/>
                  </a:cubicBezTo>
                </a:path>
              </a:pathLst>
            </a:custGeom>
            <a:grpFill/>
            <a:ln w="9525">
              <a:noFill/>
              <a:round/>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6" name="Freeform 10"/>
            <p:cNvSpPr>
              <a:spLocks noEditPoints="1"/>
            </p:cNvSpPr>
            <p:nvPr/>
          </p:nvSpPr>
          <p:spPr bwMode="auto">
            <a:xfrm>
              <a:off x="865188" y="1425576"/>
              <a:ext cx="47625" cy="66675"/>
            </a:xfrm>
            <a:custGeom>
              <a:avLst/>
              <a:gdLst/>
              <a:ahLst/>
              <a:cxnLst>
                <a:cxn ang="0">
                  <a:pos x="8" y="0"/>
                </a:cxn>
                <a:cxn ang="0">
                  <a:pos x="0" y="8"/>
                </a:cxn>
                <a:cxn ang="0">
                  <a:pos x="3" y="18"/>
                </a:cxn>
                <a:cxn ang="0">
                  <a:pos x="8" y="23"/>
                </a:cxn>
                <a:cxn ang="0">
                  <a:pos x="13" y="18"/>
                </a:cxn>
                <a:cxn ang="0">
                  <a:pos x="16" y="8"/>
                </a:cxn>
                <a:cxn ang="0">
                  <a:pos x="8" y="0"/>
                </a:cxn>
                <a:cxn ang="0">
                  <a:pos x="8" y="0"/>
                </a:cxn>
                <a:cxn ang="0">
                  <a:pos x="8" y="0"/>
                </a:cxn>
              </a:cxnLst>
              <a:rect l="0" t="0" r="r" b="b"/>
              <a:pathLst>
                <a:path w="16" h="23">
                  <a:moveTo>
                    <a:pt x="8" y="0"/>
                  </a:moveTo>
                  <a:cubicBezTo>
                    <a:pt x="4" y="0"/>
                    <a:pt x="0" y="3"/>
                    <a:pt x="0" y="8"/>
                  </a:cubicBezTo>
                  <a:cubicBezTo>
                    <a:pt x="0" y="10"/>
                    <a:pt x="1" y="14"/>
                    <a:pt x="3" y="18"/>
                  </a:cubicBezTo>
                  <a:cubicBezTo>
                    <a:pt x="4" y="21"/>
                    <a:pt x="5" y="23"/>
                    <a:pt x="8" y="23"/>
                  </a:cubicBezTo>
                  <a:cubicBezTo>
                    <a:pt x="11" y="23"/>
                    <a:pt x="12" y="21"/>
                    <a:pt x="13" y="18"/>
                  </a:cubicBezTo>
                  <a:cubicBezTo>
                    <a:pt x="14" y="14"/>
                    <a:pt x="16" y="10"/>
                    <a:pt x="16" y="8"/>
                  </a:cubicBezTo>
                  <a:cubicBezTo>
                    <a:pt x="16" y="3"/>
                    <a:pt x="12" y="0"/>
                    <a:pt x="8" y="0"/>
                  </a:cubicBezTo>
                  <a:close/>
                  <a:moveTo>
                    <a:pt x="8" y="0"/>
                  </a:moveTo>
                  <a:cubicBezTo>
                    <a:pt x="8" y="0"/>
                    <a:pt x="8" y="0"/>
                    <a:pt x="8" y="0"/>
                  </a:cubicBezTo>
                </a:path>
              </a:pathLst>
            </a:custGeom>
            <a:grpFill/>
            <a:ln w="9525">
              <a:noFill/>
              <a:round/>
              <a:headEnd/>
              <a:tailEnd/>
            </a:ln>
          </p:spPr>
          <p:txBody>
            <a:bodyPr/>
            <a:lstStyle/>
            <a:p>
              <a:pPr eaLnBrk="1" fontAlgn="auto" hangingPunct="1">
                <a:spcBef>
                  <a:spcPts val="0"/>
                </a:spcBef>
                <a:spcAft>
                  <a:spcPts val="0"/>
                </a:spcAft>
                <a:defRPr/>
              </a:pPr>
              <a:endParaRPr lang="en-US" dirty="0">
                <a:latin typeface="+mn-lt"/>
                <a:ea typeface="+mn-ea"/>
              </a:endParaRPr>
            </a:p>
          </p:txBody>
        </p:sp>
      </p:grpSp>
      <p:sp>
        <p:nvSpPr>
          <p:cNvPr id="67" name="TextBox 66"/>
          <p:cNvSpPr txBox="1"/>
          <p:nvPr/>
        </p:nvSpPr>
        <p:spPr>
          <a:xfrm>
            <a:off x="2754460" y="1076210"/>
            <a:ext cx="10568619" cy="2554545"/>
          </a:xfrm>
          <a:prstGeom prst="rect">
            <a:avLst/>
          </a:prstGeom>
          <a:noFill/>
        </p:spPr>
        <p:txBody>
          <a:bodyPr wrap="square" rtlCol="0">
            <a:spAutoFit/>
          </a:bodyPr>
          <a:lstStyle/>
          <a:p>
            <a:r>
              <a:rPr lang="en-US" sz="8000" b="1" dirty="0">
                <a:latin typeface="Rockwell" panose="02060603020205020403" pitchFamily="18" charset="0"/>
              </a:rPr>
              <a:t>What is Information Security?</a:t>
            </a:r>
          </a:p>
        </p:txBody>
      </p:sp>
    </p:spTree>
    <p:extLst>
      <p:ext uri="{BB962C8B-B14F-4D97-AF65-F5344CB8AC3E}">
        <p14:creationId xmlns:p14="http://schemas.microsoft.com/office/powerpoint/2010/main" val="1773792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0" name="Group 349"/>
          <p:cNvGrpSpPr/>
          <p:nvPr/>
        </p:nvGrpSpPr>
        <p:grpSpPr>
          <a:xfrm>
            <a:off x="15029772" y="3631532"/>
            <a:ext cx="8774125" cy="9582348"/>
            <a:chOff x="6638065" y="1943271"/>
            <a:chExt cx="4554972" cy="4974550"/>
          </a:xfrm>
        </p:grpSpPr>
        <p:grpSp>
          <p:nvGrpSpPr>
            <p:cNvPr id="263" name="Group 262"/>
            <p:cNvGrpSpPr/>
            <p:nvPr/>
          </p:nvGrpSpPr>
          <p:grpSpPr>
            <a:xfrm>
              <a:off x="6638065" y="1943271"/>
              <a:ext cx="4554972" cy="4131898"/>
              <a:chOff x="6638065" y="1943271"/>
              <a:chExt cx="4554972" cy="4131898"/>
            </a:xfrm>
          </p:grpSpPr>
          <p:sp>
            <p:nvSpPr>
              <p:cNvPr id="264" name="Oval 5"/>
              <p:cNvSpPr>
                <a:spLocks noChangeArrowheads="1"/>
              </p:cNvSpPr>
              <p:nvPr/>
            </p:nvSpPr>
            <p:spPr bwMode="auto">
              <a:xfrm>
                <a:off x="7939818" y="3104387"/>
                <a:ext cx="1811993" cy="1810829"/>
              </a:xfrm>
              <a:prstGeom prst="ellipse">
                <a:avLst/>
              </a:pr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5" name="Oval 6"/>
              <p:cNvSpPr>
                <a:spLocks noChangeArrowheads="1"/>
              </p:cNvSpPr>
              <p:nvPr/>
            </p:nvSpPr>
            <p:spPr bwMode="auto">
              <a:xfrm>
                <a:off x="7598108" y="2761515"/>
                <a:ext cx="2495413" cy="2495411"/>
              </a:xfrm>
              <a:prstGeom prst="ellipse">
                <a:avLst/>
              </a:prstGeom>
              <a:noFill/>
              <a:ln w="7938" cap="flat">
                <a:solidFill>
                  <a:srgbClr val="44546A">
                    <a:lumMod val="40000"/>
                    <a:lumOff val="60000"/>
                  </a:srgb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6" name="Oval 7"/>
              <p:cNvSpPr>
                <a:spLocks noChangeArrowheads="1"/>
              </p:cNvSpPr>
              <p:nvPr/>
            </p:nvSpPr>
            <p:spPr bwMode="auto">
              <a:xfrm>
                <a:off x="7161091" y="2325660"/>
                <a:ext cx="3369447" cy="3369444"/>
              </a:xfrm>
              <a:prstGeom prst="ellipse">
                <a:avLst/>
              </a:prstGeom>
              <a:noFill/>
              <a:ln w="7938" cap="flat">
                <a:solidFill>
                  <a:srgbClr val="44546A"/>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7" name="Oval 8"/>
              <p:cNvSpPr>
                <a:spLocks noChangeArrowheads="1"/>
              </p:cNvSpPr>
              <p:nvPr/>
            </p:nvSpPr>
            <p:spPr bwMode="auto">
              <a:xfrm>
                <a:off x="6781025" y="1944433"/>
                <a:ext cx="4131902" cy="4130736"/>
              </a:xfrm>
              <a:prstGeom prst="ellipse">
                <a:avLst/>
              </a:prstGeom>
              <a:noFill/>
              <a:ln w="7938" cap="flat">
                <a:solidFill>
                  <a:srgbClr val="44546A">
                    <a:lumMod val="60000"/>
                    <a:lumOff val="40000"/>
                  </a:srgb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8" name="Oval 11"/>
              <p:cNvSpPr>
                <a:spLocks noChangeArrowheads="1"/>
              </p:cNvSpPr>
              <p:nvPr/>
            </p:nvSpPr>
            <p:spPr bwMode="auto">
              <a:xfrm>
                <a:off x="9862227" y="5353395"/>
                <a:ext cx="555569" cy="556731"/>
              </a:xfrm>
              <a:prstGeom prst="ellipse">
                <a:avLst/>
              </a:pr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9" name="Oval 12"/>
              <p:cNvSpPr>
                <a:spLocks noChangeArrowheads="1"/>
              </p:cNvSpPr>
              <p:nvPr/>
            </p:nvSpPr>
            <p:spPr bwMode="auto">
              <a:xfrm>
                <a:off x="9129992" y="2646449"/>
                <a:ext cx="464912" cy="467236"/>
              </a:xfrm>
              <a:prstGeom prst="ellipse">
                <a:avLst/>
              </a:prstGeom>
              <a:solidFill>
                <a:srgbClr val="D55143"/>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0" name="Oval 13"/>
              <p:cNvSpPr>
                <a:spLocks noChangeArrowheads="1"/>
              </p:cNvSpPr>
              <p:nvPr/>
            </p:nvSpPr>
            <p:spPr bwMode="auto">
              <a:xfrm>
                <a:off x="7861945" y="2756866"/>
                <a:ext cx="490482" cy="490481"/>
              </a:xfrm>
              <a:prstGeom prst="ellipse">
                <a:avLst/>
              </a:pr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1" name="Oval 14"/>
              <p:cNvSpPr>
                <a:spLocks noChangeArrowheads="1"/>
              </p:cNvSpPr>
              <p:nvPr/>
            </p:nvSpPr>
            <p:spPr bwMode="auto">
              <a:xfrm>
                <a:off x="9825034" y="3852894"/>
                <a:ext cx="536973" cy="538135"/>
              </a:xfrm>
              <a:prstGeom prst="ellipse">
                <a:avLst/>
              </a:prstGeom>
              <a:solidFill>
                <a:srgbClr val="902B2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2" name="Oval 15"/>
              <p:cNvSpPr>
                <a:spLocks noChangeArrowheads="1"/>
              </p:cNvSpPr>
              <p:nvPr/>
            </p:nvSpPr>
            <p:spPr bwMode="auto">
              <a:xfrm>
                <a:off x="8554663" y="2057174"/>
                <a:ext cx="534648" cy="536972"/>
              </a:xfrm>
              <a:prstGeom prst="ellipse">
                <a:avLst/>
              </a:prstGeom>
              <a:solidFill>
                <a:srgbClr val="902B2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3" name="Oval 16"/>
              <p:cNvSpPr>
                <a:spLocks noChangeArrowheads="1"/>
              </p:cNvSpPr>
              <p:nvPr/>
            </p:nvSpPr>
            <p:spPr bwMode="auto">
              <a:xfrm>
                <a:off x="7459796" y="4206226"/>
                <a:ext cx="370767" cy="369604"/>
              </a:xfrm>
              <a:prstGeom prst="ellipse">
                <a:avLst/>
              </a:prstGeom>
              <a:solidFill>
                <a:srgbClr val="C0392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4" name="Freeform 17"/>
              <p:cNvSpPr>
                <a:spLocks/>
              </p:cNvSpPr>
              <p:nvPr/>
            </p:nvSpPr>
            <p:spPr bwMode="auto">
              <a:xfrm>
                <a:off x="10567731" y="4546774"/>
                <a:ext cx="421907" cy="421907"/>
              </a:xfrm>
              <a:custGeom>
                <a:avLst/>
                <a:gdLst>
                  <a:gd name="T0" fmla="*/ 251 w 253"/>
                  <a:gd name="T1" fmla="*/ 130 h 253"/>
                  <a:gd name="T2" fmla="*/ 130 w 253"/>
                  <a:gd name="T3" fmla="*/ 2 h 253"/>
                  <a:gd name="T4" fmla="*/ 2 w 253"/>
                  <a:gd name="T5" fmla="*/ 123 h 253"/>
                  <a:gd name="T6" fmla="*/ 123 w 253"/>
                  <a:gd name="T7" fmla="*/ 251 h 253"/>
                  <a:gd name="T8" fmla="*/ 251 w 253"/>
                  <a:gd name="T9" fmla="*/ 130 h 253"/>
                </a:gdLst>
                <a:ahLst/>
                <a:cxnLst>
                  <a:cxn ang="0">
                    <a:pos x="T0" y="T1"/>
                  </a:cxn>
                  <a:cxn ang="0">
                    <a:pos x="T2" y="T3"/>
                  </a:cxn>
                  <a:cxn ang="0">
                    <a:pos x="T4" y="T5"/>
                  </a:cxn>
                  <a:cxn ang="0">
                    <a:pos x="T6" y="T7"/>
                  </a:cxn>
                  <a:cxn ang="0">
                    <a:pos x="T8" y="T9"/>
                  </a:cxn>
                </a:cxnLst>
                <a:rect l="0" t="0" r="r" b="b"/>
                <a:pathLst>
                  <a:path w="253" h="253">
                    <a:moveTo>
                      <a:pt x="251" y="130"/>
                    </a:moveTo>
                    <a:cubicBezTo>
                      <a:pt x="253" y="61"/>
                      <a:pt x="199" y="4"/>
                      <a:pt x="130" y="2"/>
                    </a:cubicBezTo>
                    <a:cubicBezTo>
                      <a:pt x="61" y="0"/>
                      <a:pt x="4" y="54"/>
                      <a:pt x="2" y="123"/>
                    </a:cubicBezTo>
                    <a:cubicBezTo>
                      <a:pt x="0" y="191"/>
                      <a:pt x="54" y="249"/>
                      <a:pt x="123" y="251"/>
                    </a:cubicBezTo>
                    <a:cubicBezTo>
                      <a:pt x="191" y="253"/>
                      <a:pt x="249" y="199"/>
                      <a:pt x="251" y="130"/>
                    </a:cubicBezTo>
                    <a:close/>
                  </a:path>
                </a:pathLst>
              </a:custGeom>
              <a:solidFill>
                <a:srgbClr val="D55143"/>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5" name="Oval 18"/>
              <p:cNvSpPr>
                <a:spLocks noChangeArrowheads="1"/>
              </p:cNvSpPr>
              <p:nvPr/>
            </p:nvSpPr>
            <p:spPr bwMode="auto">
              <a:xfrm>
                <a:off x="7662033" y="2136209"/>
                <a:ext cx="221995" cy="220833"/>
              </a:xfrm>
              <a:prstGeom prst="ellipse">
                <a:avLst/>
              </a:prstGeom>
              <a:solidFill>
                <a:srgbClr val="D55143"/>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6" name="Oval 19"/>
              <p:cNvSpPr>
                <a:spLocks noChangeArrowheads="1"/>
              </p:cNvSpPr>
              <p:nvPr/>
            </p:nvSpPr>
            <p:spPr bwMode="auto">
              <a:xfrm>
                <a:off x="10264376" y="2525572"/>
                <a:ext cx="297543" cy="299868"/>
              </a:xfrm>
              <a:prstGeom prst="ellipse">
                <a:avLst/>
              </a:pr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7" name="Oval 20"/>
              <p:cNvSpPr>
                <a:spLocks noChangeArrowheads="1"/>
              </p:cNvSpPr>
              <p:nvPr/>
            </p:nvSpPr>
            <p:spPr bwMode="auto">
              <a:xfrm>
                <a:off x="10632818" y="3535592"/>
                <a:ext cx="560219" cy="560218"/>
              </a:xfrm>
              <a:prstGeom prst="ellipse">
                <a:avLst/>
              </a:prstGeom>
              <a:solidFill>
                <a:srgbClr val="DC6E6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8" name="Oval 21"/>
              <p:cNvSpPr>
                <a:spLocks noChangeArrowheads="1"/>
              </p:cNvSpPr>
              <p:nvPr/>
            </p:nvSpPr>
            <p:spPr bwMode="auto">
              <a:xfrm>
                <a:off x="10228345" y="3156689"/>
                <a:ext cx="287083" cy="289407"/>
              </a:xfrm>
              <a:prstGeom prst="ellipse">
                <a:avLst/>
              </a:prstGeom>
              <a:solidFill>
                <a:srgbClr val="902B2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9" name="Oval 22"/>
              <p:cNvSpPr>
                <a:spLocks noChangeArrowheads="1"/>
              </p:cNvSpPr>
              <p:nvPr/>
            </p:nvSpPr>
            <p:spPr bwMode="auto">
              <a:xfrm>
                <a:off x="9518193" y="1943271"/>
                <a:ext cx="376578" cy="376578"/>
              </a:xfrm>
              <a:prstGeom prst="ellipse">
                <a:avLst/>
              </a:prstGeom>
              <a:solidFill>
                <a:srgbClr val="C0392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0" name="Oval 23"/>
              <p:cNvSpPr>
                <a:spLocks noChangeArrowheads="1"/>
              </p:cNvSpPr>
              <p:nvPr/>
            </p:nvSpPr>
            <p:spPr bwMode="auto">
              <a:xfrm>
                <a:off x="7616704" y="5160457"/>
                <a:ext cx="203399" cy="203399"/>
              </a:xfrm>
              <a:prstGeom prst="ellipse">
                <a:avLst/>
              </a:prstGeom>
              <a:solidFill>
                <a:srgbClr val="902B2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1" name="Oval 25"/>
              <p:cNvSpPr>
                <a:spLocks noChangeArrowheads="1"/>
              </p:cNvSpPr>
              <p:nvPr/>
            </p:nvSpPr>
            <p:spPr bwMode="auto">
              <a:xfrm>
                <a:off x="6738021" y="4366621"/>
                <a:ext cx="183640" cy="182478"/>
              </a:xfrm>
              <a:prstGeom prst="ellipse">
                <a:avLst/>
              </a:pr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2" name="Oval 26"/>
              <p:cNvSpPr>
                <a:spLocks noChangeArrowheads="1"/>
              </p:cNvSpPr>
              <p:nvPr/>
            </p:nvSpPr>
            <p:spPr bwMode="auto">
              <a:xfrm>
                <a:off x="9821548" y="3274079"/>
                <a:ext cx="194101" cy="192938"/>
              </a:xfrm>
              <a:prstGeom prst="ellipse">
                <a:avLst/>
              </a:prstGeom>
              <a:solidFill>
                <a:srgbClr val="902B2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3" name="Oval 27"/>
              <p:cNvSpPr>
                <a:spLocks noChangeArrowheads="1"/>
              </p:cNvSpPr>
              <p:nvPr/>
            </p:nvSpPr>
            <p:spPr bwMode="auto">
              <a:xfrm>
                <a:off x="10510779" y="5127913"/>
                <a:ext cx="81360" cy="83684"/>
              </a:xfrm>
              <a:prstGeom prst="ellipse">
                <a:avLst/>
              </a:prstGeom>
              <a:solidFill>
                <a:srgbClr val="DC6E6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4" name="Oval 28"/>
              <p:cNvSpPr>
                <a:spLocks noChangeArrowheads="1"/>
              </p:cNvSpPr>
              <p:nvPr/>
            </p:nvSpPr>
            <p:spPr bwMode="auto">
              <a:xfrm>
                <a:off x="7552779" y="3535592"/>
                <a:ext cx="183640" cy="182478"/>
              </a:xfrm>
              <a:prstGeom prst="ellipse">
                <a:avLst/>
              </a:prstGeom>
              <a:solidFill>
                <a:srgbClr val="DC6E6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5" name="Oval 29"/>
              <p:cNvSpPr>
                <a:spLocks noChangeArrowheads="1"/>
              </p:cNvSpPr>
              <p:nvPr/>
            </p:nvSpPr>
            <p:spPr bwMode="auto">
              <a:xfrm>
                <a:off x="9798302" y="2579037"/>
                <a:ext cx="238267" cy="235942"/>
              </a:xfrm>
              <a:prstGeom prst="ellipse">
                <a:avLst/>
              </a:prstGeom>
              <a:solidFill>
                <a:srgbClr val="C0392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6" name="Oval 30"/>
              <p:cNvSpPr>
                <a:spLocks noChangeArrowheads="1"/>
              </p:cNvSpPr>
              <p:nvPr/>
            </p:nvSpPr>
            <p:spPr bwMode="auto">
              <a:xfrm>
                <a:off x="10058653" y="4829207"/>
                <a:ext cx="318464" cy="319626"/>
              </a:xfrm>
              <a:prstGeom prst="ellipse">
                <a:avLst/>
              </a:prstGeom>
              <a:solidFill>
                <a:srgbClr val="DC6E6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7" name="Oval 9"/>
              <p:cNvSpPr>
                <a:spLocks noChangeArrowheads="1"/>
              </p:cNvSpPr>
              <p:nvPr/>
            </p:nvSpPr>
            <p:spPr bwMode="auto">
              <a:xfrm>
                <a:off x="6862385" y="4958220"/>
                <a:ext cx="597411" cy="597411"/>
              </a:xfrm>
              <a:prstGeom prst="ellipse">
                <a:avLst/>
              </a:prstGeom>
              <a:solidFill>
                <a:srgbClr val="C0392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8" name="Freeform 31"/>
              <p:cNvSpPr>
                <a:spLocks noEditPoints="1"/>
              </p:cNvSpPr>
              <p:nvPr/>
            </p:nvSpPr>
            <p:spPr bwMode="auto">
              <a:xfrm>
                <a:off x="6960016" y="5073286"/>
                <a:ext cx="299868" cy="391688"/>
              </a:xfrm>
              <a:custGeom>
                <a:avLst/>
                <a:gdLst>
                  <a:gd name="T0" fmla="*/ 252 w 258"/>
                  <a:gd name="T1" fmla="*/ 304 h 337"/>
                  <a:gd name="T2" fmla="*/ 140 w 258"/>
                  <a:gd name="T3" fmla="*/ 254 h 337"/>
                  <a:gd name="T4" fmla="*/ 231 w 258"/>
                  <a:gd name="T5" fmla="*/ 43 h 337"/>
                  <a:gd name="T6" fmla="*/ 96 w 258"/>
                  <a:gd name="T7" fmla="*/ 234 h 337"/>
                  <a:gd name="T8" fmla="*/ 0 w 258"/>
                  <a:gd name="T9" fmla="*/ 191 h 337"/>
                  <a:gd name="T10" fmla="*/ 258 w 258"/>
                  <a:gd name="T11" fmla="*/ 0 h 337"/>
                  <a:gd name="T12" fmla="*/ 252 w 258"/>
                  <a:gd name="T13" fmla="*/ 304 h 337"/>
                  <a:gd name="T14" fmla="*/ 107 w 258"/>
                  <a:gd name="T15" fmla="*/ 337 h 337"/>
                  <a:gd name="T16" fmla="*/ 91 w 258"/>
                  <a:gd name="T17" fmla="*/ 265 h 337"/>
                  <a:gd name="T18" fmla="*/ 153 w 258"/>
                  <a:gd name="T19" fmla="*/ 288 h 337"/>
                  <a:gd name="T20" fmla="*/ 107 w 258"/>
                  <a:gd name="T21"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8" h="337">
                    <a:moveTo>
                      <a:pt x="252" y="304"/>
                    </a:moveTo>
                    <a:lnTo>
                      <a:pt x="140" y="254"/>
                    </a:lnTo>
                    <a:lnTo>
                      <a:pt x="231" y="43"/>
                    </a:lnTo>
                    <a:lnTo>
                      <a:pt x="96" y="234"/>
                    </a:lnTo>
                    <a:lnTo>
                      <a:pt x="0" y="191"/>
                    </a:lnTo>
                    <a:lnTo>
                      <a:pt x="258" y="0"/>
                    </a:lnTo>
                    <a:lnTo>
                      <a:pt x="252" y="304"/>
                    </a:lnTo>
                    <a:close/>
                    <a:moveTo>
                      <a:pt x="107" y="337"/>
                    </a:moveTo>
                    <a:lnTo>
                      <a:pt x="91" y="265"/>
                    </a:lnTo>
                    <a:lnTo>
                      <a:pt x="153" y="288"/>
                    </a:lnTo>
                    <a:lnTo>
                      <a:pt x="107" y="3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9" name="Freeform 32"/>
              <p:cNvSpPr>
                <a:spLocks noEditPoints="1"/>
              </p:cNvSpPr>
              <p:nvPr/>
            </p:nvSpPr>
            <p:spPr bwMode="auto">
              <a:xfrm>
                <a:off x="10772292" y="3702960"/>
                <a:ext cx="309166" cy="273135"/>
              </a:xfrm>
              <a:custGeom>
                <a:avLst/>
                <a:gdLst>
                  <a:gd name="T0" fmla="*/ 163 w 185"/>
                  <a:gd name="T1" fmla="*/ 0 h 164"/>
                  <a:gd name="T2" fmla="*/ 22 w 185"/>
                  <a:gd name="T3" fmla="*/ 0 h 164"/>
                  <a:gd name="T4" fmla="*/ 0 w 185"/>
                  <a:gd name="T5" fmla="*/ 22 h 164"/>
                  <a:gd name="T6" fmla="*/ 0 w 185"/>
                  <a:gd name="T7" fmla="*/ 98 h 164"/>
                  <a:gd name="T8" fmla="*/ 22 w 185"/>
                  <a:gd name="T9" fmla="*/ 120 h 164"/>
                  <a:gd name="T10" fmla="*/ 33 w 185"/>
                  <a:gd name="T11" fmla="*/ 120 h 164"/>
                  <a:gd name="T12" fmla="*/ 33 w 185"/>
                  <a:gd name="T13" fmla="*/ 158 h 164"/>
                  <a:gd name="T14" fmla="*/ 34 w 185"/>
                  <a:gd name="T15" fmla="*/ 162 h 164"/>
                  <a:gd name="T16" fmla="*/ 42 w 185"/>
                  <a:gd name="T17" fmla="*/ 162 h 164"/>
                  <a:gd name="T18" fmla="*/ 87 w 185"/>
                  <a:gd name="T19" fmla="*/ 120 h 164"/>
                  <a:gd name="T20" fmla="*/ 163 w 185"/>
                  <a:gd name="T21" fmla="*/ 120 h 164"/>
                  <a:gd name="T22" fmla="*/ 185 w 185"/>
                  <a:gd name="T23" fmla="*/ 98 h 164"/>
                  <a:gd name="T24" fmla="*/ 185 w 185"/>
                  <a:gd name="T25" fmla="*/ 22 h 164"/>
                  <a:gd name="T26" fmla="*/ 163 w 185"/>
                  <a:gd name="T27" fmla="*/ 0 h 164"/>
                  <a:gd name="T28" fmla="*/ 38 w 185"/>
                  <a:gd name="T29" fmla="*/ 33 h 164"/>
                  <a:gd name="T30" fmla="*/ 125 w 185"/>
                  <a:gd name="T31" fmla="*/ 33 h 164"/>
                  <a:gd name="T32" fmla="*/ 131 w 185"/>
                  <a:gd name="T33" fmla="*/ 39 h 164"/>
                  <a:gd name="T34" fmla="*/ 125 w 185"/>
                  <a:gd name="T35" fmla="*/ 44 h 164"/>
                  <a:gd name="T36" fmla="*/ 38 w 185"/>
                  <a:gd name="T37" fmla="*/ 44 h 164"/>
                  <a:gd name="T38" fmla="*/ 33 w 185"/>
                  <a:gd name="T39" fmla="*/ 39 h 164"/>
                  <a:gd name="T40" fmla="*/ 38 w 185"/>
                  <a:gd name="T41" fmla="*/ 33 h 164"/>
                  <a:gd name="T42" fmla="*/ 82 w 185"/>
                  <a:gd name="T43" fmla="*/ 88 h 164"/>
                  <a:gd name="T44" fmla="*/ 38 w 185"/>
                  <a:gd name="T45" fmla="*/ 88 h 164"/>
                  <a:gd name="T46" fmla="*/ 33 w 185"/>
                  <a:gd name="T47" fmla="*/ 82 h 164"/>
                  <a:gd name="T48" fmla="*/ 38 w 185"/>
                  <a:gd name="T49" fmla="*/ 77 h 164"/>
                  <a:gd name="T50" fmla="*/ 82 w 185"/>
                  <a:gd name="T51" fmla="*/ 77 h 164"/>
                  <a:gd name="T52" fmla="*/ 87 w 185"/>
                  <a:gd name="T53" fmla="*/ 82 h 164"/>
                  <a:gd name="T54" fmla="*/ 82 w 185"/>
                  <a:gd name="T55" fmla="*/ 88 h 164"/>
                  <a:gd name="T56" fmla="*/ 147 w 185"/>
                  <a:gd name="T57" fmla="*/ 66 h 164"/>
                  <a:gd name="T58" fmla="*/ 38 w 185"/>
                  <a:gd name="T59" fmla="*/ 66 h 164"/>
                  <a:gd name="T60" fmla="*/ 33 w 185"/>
                  <a:gd name="T61" fmla="*/ 60 h 164"/>
                  <a:gd name="T62" fmla="*/ 38 w 185"/>
                  <a:gd name="T63" fmla="*/ 55 h 164"/>
                  <a:gd name="T64" fmla="*/ 147 w 185"/>
                  <a:gd name="T65" fmla="*/ 55 h 164"/>
                  <a:gd name="T66" fmla="*/ 152 w 185"/>
                  <a:gd name="T67" fmla="*/ 60 h 164"/>
                  <a:gd name="T68" fmla="*/ 147 w 185"/>
                  <a:gd name="T69" fmla="*/ 66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5" h="164">
                    <a:moveTo>
                      <a:pt x="163" y="0"/>
                    </a:moveTo>
                    <a:cubicBezTo>
                      <a:pt x="22" y="0"/>
                      <a:pt x="22" y="0"/>
                      <a:pt x="22" y="0"/>
                    </a:cubicBezTo>
                    <a:cubicBezTo>
                      <a:pt x="10" y="0"/>
                      <a:pt x="0" y="10"/>
                      <a:pt x="0" y="22"/>
                    </a:cubicBezTo>
                    <a:cubicBezTo>
                      <a:pt x="0" y="98"/>
                      <a:pt x="0" y="98"/>
                      <a:pt x="0" y="98"/>
                    </a:cubicBezTo>
                    <a:cubicBezTo>
                      <a:pt x="0" y="111"/>
                      <a:pt x="10" y="120"/>
                      <a:pt x="22" y="120"/>
                    </a:cubicBezTo>
                    <a:cubicBezTo>
                      <a:pt x="33" y="120"/>
                      <a:pt x="33" y="120"/>
                      <a:pt x="33" y="120"/>
                    </a:cubicBezTo>
                    <a:cubicBezTo>
                      <a:pt x="33" y="158"/>
                      <a:pt x="33" y="158"/>
                      <a:pt x="33" y="158"/>
                    </a:cubicBezTo>
                    <a:cubicBezTo>
                      <a:pt x="33" y="160"/>
                      <a:pt x="33" y="161"/>
                      <a:pt x="34" y="162"/>
                    </a:cubicBezTo>
                    <a:cubicBezTo>
                      <a:pt x="36" y="164"/>
                      <a:pt x="40" y="164"/>
                      <a:pt x="42" y="162"/>
                    </a:cubicBezTo>
                    <a:cubicBezTo>
                      <a:pt x="87" y="120"/>
                      <a:pt x="87" y="120"/>
                      <a:pt x="87" y="120"/>
                    </a:cubicBezTo>
                    <a:cubicBezTo>
                      <a:pt x="163" y="120"/>
                      <a:pt x="163" y="120"/>
                      <a:pt x="163" y="120"/>
                    </a:cubicBezTo>
                    <a:cubicBezTo>
                      <a:pt x="175" y="120"/>
                      <a:pt x="185" y="111"/>
                      <a:pt x="185" y="98"/>
                    </a:cubicBezTo>
                    <a:cubicBezTo>
                      <a:pt x="185" y="22"/>
                      <a:pt x="185" y="22"/>
                      <a:pt x="185" y="22"/>
                    </a:cubicBezTo>
                    <a:cubicBezTo>
                      <a:pt x="185" y="10"/>
                      <a:pt x="175" y="0"/>
                      <a:pt x="163" y="0"/>
                    </a:cubicBezTo>
                    <a:moveTo>
                      <a:pt x="38" y="33"/>
                    </a:moveTo>
                    <a:cubicBezTo>
                      <a:pt x="125" y="33"/>
                      <a:pt x="125" y="33"/>
                      <a:pt x="125" y="33"/>
                    </a:cubicBezTo>
                    <a:cubicBezTo>
                      <a:pt x="128" y="33"/>
                      <a:pt x="131" y="36"/>
                      <a:pt x="131" y="39"/>
                    </a:cubicBezTo>
                    <a:cubicBezTo>
                      <a:pt x="131" y="42"/>
                      <a:pt x="128" y="44"/>
                      <a:pt x="125" y="44"/>
                    </a:cubicBezTo>
                    <a:cubicBezTo>
                      <a:pt x="38" y="44"/>
                      <a:pt x="38" y="44"/>
                      <a:pt x="38" y="44"/>
                    </a:cubicBezTo>
                    <a:cubicBezTo>
                      <a:pt x="35" y="44"/>
                      <a:pt x="33" y="42"/>
                      <a:pt x="33" y="39"/>
                    </a:cubicBezTo>
                    <a:cubicBezTo>
                      <a:pt x="33" y="36"/>
                      <a:pt x="35" y="33"/>
                      <a:pt x="38" y="33"/>
                    </a:cubicBezTo>
                    <a:moveTo>
                      <a:pt x="82" y="88"/>
                    </a:moveTo>
                    <a:cubicBezTo>
                      <a:pt x="38" y="88"/>
                      <a:pt x="38" y="88"/>
                      <a:pt x="38" y="88"/>
                    </a:cubicBezTo>
                    <a:cubicBezTo>
                      <a:pt x="35" y="88"/>
                      <a:pt x="33" y="85"/>
                      <a:pt x="33" y="82"/>
                    </a:cubicBezTo>
                    <a:cubicBezTo>
                      <a:pt x="33" y="79"/>
                      <a:pt x="35" y="77"/>
                      <a:pt x="38" y="77"/>
                    </a:cubicBezTo>
                    <a:cubicBezTo>
                      <a:pt x="82" y="77"/>
                      <a:pt x="82" y="77"/>
                      <a:pt x="82" y="77"/>
                    </a:cubicBezTo>
                    <a:cubicBezTo>
                      <a:pt x="85" y="77"/>
                      <a:pt x="87" y="79"/>
                      <a:pt x="87" y="82"/>
                    </a:cubicBezTo>
                    <a:cubicBezTo>
                      <a:pt x="87" y="85"/>
                      <a:pt x="85" y="88"/>
                      <a:pt x="82" y="88"/>
                    </a:cubicBezTo>
                    <a:moveTo>
                      <a:pt x="147" y="66"/>
                    </a:moveTo>
                    <a:cubicBezTo>
                      <a:pt x="38" y="66"/>
                      <a:pt x="38" y="66"/>
                      <a:pt x="38" y="66"/>
                    </a:cubicBezTo>
                    <a:cubicBezTo>
                      <a:pt x="35" y="66"/>
                      <a:pt x="33" y="63"/>
                      <a:pt x="33" y="60"/>
                    </a:cubicBezTo>
                    <a:cubicBezTo>
                      <a:pt x="33" y="57"/>
                      <a:pt x="35" y="55"/>
                      <a:pt x="38" y="55"/>
                    </a:cubicBezTo>
                    <a:cubicBezTo>
                      <a:pt x="147" y="55"/>
                      <a:pt x="147" y="55"/>
                      <a:pt x="147" y="55"/>
                    </a:cubicBezTo>
                    <a:cubicBezTo>
                      <a:pt x="150" y="55"/>
                      <a:pt x="152" y="57"/>
                      <a:pt x="152" y="60"/>
                    </a:cubicBezTo>
                    <a:cubicBezTo>
                      <a:pt x="152" y="63"/>
                      <a:pt x="150" y="66"/>
                      <a:pt x="147" y="6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0" name="Freeform 33"/>
              <p:cNvSpPr>
                <a:spLocks/>
              </p:cNvSpPr>
              <p:nvPr/>
            </p:nvSpPr>
            <p:spPr bwMode="auto">
              <a:xfrm>
                <a:off x="9207864" y="2818466"/>
                <a:ext cx="221995" cy="190614"/>
              </a:xfrm>
              <a:custGeom>
                <a:avLst/>
                <a:gdLst>
                  <a:gd name="T0" fmla="*/ 20 w 191"/>
                  <a:gd name="T1" fmla="*/ 164 h 164"/>
                  <a:gd name="T2" fmla="*/ 55 w 191"/>
                  <a:gd name="T3" fmla="*/ 128 h 164"/>
                  <a:gd name="T4" fmla="*/ 191 w 191"/>
                  <a:gd name="T5" fmla="*/ 128 h 164"/>
                  <a:gd name="T6" fmla="*/ 191 w 191"/>
                  <a:gd name="T7" fmla="*/ 89 h 164"/>
                  <a:gd name="T8" fmla="*/ 68 w 191"/>
                  <a:gd name="T9" fmla="*/ 89 h 164"/>
                  <a:gd name="T10" fmla="*/ 60 w 191"/>
                  <a:gd name="T11" fmla="*/ 89 h 164"/>
                  <a:gd name="T12" fmla="*/ 60 w 191"/>
                  <a:gd name="T13" fmla="*/ 83 h 164"/>
                  <a:gd name="T14" fmla="*/ 60 w 191"/>
                  <a:gd name="T15" fmla="*/ 0 h 164"/>
                  <a:gd name="T16" fmla="*/ 0 w 191"/>
                  <a:gd name="T17" fmla="*/ 0 h 164"/>
                  <a:gd name="T18" fmla="*/ 0 w 191"/>
                  <a:gd name="T19" fmla="*/ 128 h 164"/>
                  <a:gd name="T20" fmla="*/ 20 w 191"/>
                  <a:gd name="T21" fmla="*/ 128 h 164"/>
                  <a:gd name="T22" fmla="*/ 20 w 191"/>
                  <a:gd name="T23"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1" h="164">
                    <a:moveTo>
                      <a:pt x="20" y="164"/>
                    </a:moveTo>
                    <a:lnTo>
                      <a:pt x="55" y="128"/>
                    </a:lnTo>
                    <a:lnTo>
                      <a:pt x="191" y="128"/>
                    </a:lnTo>
                    <a:lnTo>
                      <a:pt x="191" y="89"/>
                    </a:lnTo>
                    <a:lnTo>
                      <a:pt x="68" y="89"/>
                    </a:lnTo>
                    <a:lnTo>
                      <a:pt x="60" y="89"/>
                    </a:lnTo>
                    <a:lnTo>
                      <a:pt x="60" y="83"/>
                    </a:lnTo>
                    <a:lnTo>
                      <a:pt x="60" y="0"/>
                    </a:lnTo>
                    <a:lnTo>
                      <a:pt x="0" y="0"/>
                    </a:lnTo>
                    <a:lnTo>
                      <a:pt x="0" y="128"/>
                    </a:lnTo>
                    <a:lnTo>
                      <a:pt x="20" y="128"/>
                    </a:lnTo>
                    <a:lnTo>
                      <a:pt x="20" y="16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1" name="Freeform 34"/>
              <p:cNvSpPr>
                <a:spLocks noEditPoints="1"/>
              </p:cNvSpPr>
              <p:nvPr/>
            </p:nvSpPr>
            <p:spPr bwMode="auto">
              <a:xfrm>
                <a:off x="9286899" y="2760352"/>
                <a:ext cx="227807" cy="198750"/>
              </a:xfrm>
              <a:custGeom>
                <a:avLst/>
                <a:gdLst>
                  <a:gd name="T0" fmla="*/ 99 w 137"/>
                  <a:gd name="T1" fmla="*/ 92 h 119"/>
                  <a:gd name="T2" fmla="*/ 123 w 137"/>
                  <a:gd name="T3" fmla="*/ 119 h 119"/>
                  <a:gd name="T4" fmla="*/ 123 w 137"/>
                  <a:gd name="T5" fmla="*/ 92 h 119"/>
                  <a:gd name="T6" fmla="*/ 137 w 137"/>
                  <a:gd name="T7" fmla="*/ 92 h 119"/>
                  <a:gd name="T8" fmla="*/ 137 w 137"/>
                  <a:gd name="T9" fmla="*/ 0 h 119"/>
                  <a:gd name="T10" fmla="*/ 0 w 137"/>
                  <a:gd name="T11" fmla="*/ 0 h 119"/>
                  <a:gd name="T12" fmla="*/ 0 w 137"/>
                  <a:gd name="T13" fmla="*/ 35 h 119"/>
                  <a:gd name="T14" fmla="*/ 0 w 137"/>
                  <a:gd name="T15" fmla="*/ 92 h 119"/>
                  <a:gd name="T16" fmla="*/ 86 w 137"/>
                  <a:gd name="T17" fmla="*/ 92 h 119"/>
                  <a:gd name="T18" fmla="*/ 99 w 137"/>
                  <a:gd name="T19" fmla="*/ 92 h 119"/>
                  <a:gd name="T20" fmla="*/ 115 w 137"/>
                  <a:gd name="T21" fmla="*/ 37 h 119"/>
                  <a:gd name="T22" fmla="*/ 125 w 137"/>
                  <a:gd name="T23" fmla="*/ 47 h 119"/>
                  <a:gd name="T24" fmla="*/ 115 w 137"/>
                  <a:gd name="T25" fmla="*/ 58 h 119"/>
                  <a:gd name="T26" fmla="*/ 104 w 137"/>
                  <a:gd name="T27" fmla="*/ 47 h 119"/>
                  <a:gd name="T28" fmla="*/ 115 w 137"/>
                  <a:gd name="T29" fmla="*/ 37 h 119"/>
                  <a:gd name="T30" fmla="*/ 27 w 137"/>
                  <a:gd name="T31" fmla="*/ 58 h 119"/>
                  <a:gd name="T32" fmla="*/ 16 w 137"/>
                  <a:gd name="T33" fmla="*/ 47 h 119"/>
                  <a:gd name="T34" fmla="*/ 27 w 137"/>
                  <a:gd name="T35" fmla="*/ 37 h 119"/>
                  <a:gd name="T36" fmla="*/ 37 w 137"/>
                  <a:gd name="T37" fmla="*/ 47 h 119"/>
                  <a:gd name="T38" fmla="*/ 27 w 137"/>
                  <a:gd name="T39" fmla="*/ 58 h 119"/>
                  <a:gd name="T40" fmla="*/ 56 w 137"/>
                  <a:gd name="T41" fmla="*/ 58 h 119"/>
                  <a:gd name="T42" fmla="*/ 46 w 137"/>
                  <a:gd name="T43" fmla="*/ 47 h 119"/>
                  <a:gd name="T44" fmla="*/ 56 w 137"/>
                  <a:gd name="T45" fmla="*/ 37 h 119"/>
                  <a:gd name="T46" fmla="*/ 67 w 137"/>
                  <a:gd name="T47" fmla="*/ 47 h 119"/>
                  <a:gd name="T48" fmla="*/ 56 w 137"/>
                  <a:gd name="T49" fmla="*/ 58 h 119"/>
                  <a:gd name="T50" fmla="*/ 85 w 137"/>
                  <a:gd name="T51" fmla="*/ 58 h 119"/>
                  <a:gd name="T52" fmla="*/ 75 w 137"/>
                  <a:gd name="T53" fmla="*/ 47 h 119"/>
                  <a:gd name="T54" fmla="*/ 85 w 137"/>
                  <a:gd name="T55" fmla="*/ 37 h 119"/>
                  <a:gd name="T56" fmla="*/ 86 w 137"/>
                  <a:gd name="T57" fmla="*/ 37 h 119"/>
                  <a:gd name="T58" fmla="*/ 96 w 137"/>
                  <a:gd name="T59" fmla="*/ 47 h 119"/>
                  <a:gd name="T60" fmla="*/ 86 w 137"/>
                  <a:gd name="T61" fmla="*/ 58 h 119"/>
                  <a:gd name="T62" fmla="*/ 85 w 137"/>
                  <a:gd name="T63" fmla="*/ 5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7" h="119">
                    <a:moveTo>
                      <a:pt x="99" y="92"/>
                    </a:moveTo>
                    <a:cubicBezTo>
                      <a:pt x="123" y="119"/>
                      <a:pt x="123" y="119"/>
                      <a:pt x="123" y="119"/>
                    </a:cubicBezTo>
                    <a:cubicBezTo>
                      <a:pt x="123" y="92"/>
                      <a:pt x="123" y="92"/>
                      <a:pt x="123" y="92"/>
                    </a:cubicBezTo>
                    <a:cubicBezTo>
                      <a:pt x="137" y="92"/>
                      <a:pt x="137" y="92"/>
                      <a:pt x="137" y="92"/>
                    </a:cubicBezTo>
                    <a:cubicBezTo>
                      <a:pt x="137" y="0"/>
                      <a:pt x="137" y="0"/>
                      <a:pt x="137" y="0"/>
                    </a:cubicBezTo>
                    <a:cubicBezTo>
                      <a:pt x="0" y="0"/>
                      <a:pt x="0" y="0"/>
                      <a:pt x="0" y="0"/>
                    </a:cubicBezTo>
                    <a:cubicBezTo>
                      <a:pt x="0" y="35"/>
                      <a:pt x="0" y="35"/>
                      <a:pt x="0" y="35"/>
                    </a:cubicBezTo>
                    <a:cubicBezTo>
                      <a:pt x="0" y="92"/>
                      <a:pt x="0" y="92"/>
                      <a:pt x="0" y="92"/>
                    </a:cubicBezTo>
                    <a:cubicBezTo>
                      <a:pt x="86" y="92"/>
                      <a:pt x="86" y="92"/>
                      <a:pt x="86" y="92"/>
                    </a:cubicBezTo>
                    <a:lnTo>
                      <a:pt x="99" y="92"/>
                    </a:lnTo>
                    <a:close/>
                    <a:moveTo>
                      <a:pt x="115" y="37"/>
                    </a:moveTo>
                    <a:cubicBezTo>
                      <a:pt x="121" y="37"/>
                      <a:pt x="125" y="41"/>
                      <a:pt x="125" y="47"/>
                    </a:cubicBezTo>
                    <a:cubicBezTo>
                      <a:pt x="125" y="53"/>
                      <a:pt x="121" y="58"/>
                      <a:pt x="115" y="58"/>
                    </a:cubicBezTo>
                    <a:cubicBezTo>
                      <a:pt x="109" y="58"/>
                      <a:pt x="104" y="53"/>
                      <a:pt x="104" y="47"/>
                    </a:cubicBezTo>
                    <a:cubicBezTo>
                      <a:pt x="104" y="41"/>
                      <a:pt x="109" y="37"/>
                      <a:pt x="115" y="37"/>
                    </a:cubicBezTo>
                    <a:moveTo>
                      <a:pt x="27" y="58"/>
                    </a:moveTo>
                    <a:cubicBezTo>
                      <a:pt x="21" y="58"/>
                      <a:pt x="16" y="53"/>
                      <a:pt x="16" y="47"/>
                    </a:cubicBezTo>
                    <a:cubicBezTo>
                      <a:pt x="16" y="41"/>
                      <a:pt x="21" y="37"/>
                      <a:pt x="27" y="37"/>
                    </a:cubicBezTo>
                    <a:cubicBezTo>
                      <a:pt x="33" y="37"/>
                      <a:pt x="37" y="41"/>
                      <a:pt x="37" y="47"/>
                    </a:cubicBezTo>
                    <a:cubicBezTo>
                      <a:pt x="37" y="53"/>
                      <a:pt x="33" y="58"/>
                      <a:pt x="27" y="58"/>
                    </a:cubicBezTo>
                    <a:moveTo>
                      <a:pt x="56" y="58"/>
                    </a:moveTo>
                    <a:cubicBezTo>
                      <a:pt x="50" y="58"/>
                      <a:pt x="46" y="53"/>
                      <a:pt x="46" y="47"/>
                    </a:cubicBezTo>
                    <a:cubicBezTo>
                      <a:pt x="46" y="41"/>
                      <a:pt x="50" y="37"/>
                      <a:pt x="56" y="37"/>
                    </a:cubicBezTo>
                    <a:cubicBezTo>
                      <a:pt x="62" y="37"/>
                      <a:pt x="67" y="41"/>
                      <a:pt x="67" y="47"/>
                    </a:cubicBezTo>
                    <a:cubicBezTo>
                      <a:pt x="67" y="53"/>
                      <a:pt x="62" y="58"/>
                      <a:pt x="56" y="58"/>
                    </a:cubicBezTo>
                    <a:moveTo>
                      <a:pt x="85" y="58"/>
                    </a:moveTo>
                    <a:cubicBezTo>
                      <a:pt x="80" y="58"/>
                      <a:pt x="75" y="53"/>
                      <a:pt x="75" y="47"/>
                    </a:cubicBezTo>
                    <a:cubicBezTo>
                      <a:pt x="75" y="41"/>
                      <a:pt x="80" y="37"/>
                      <a:pt x="85" y="37"/>
                    </a:cubicBezTo>
                    <a:cubicBezTo>
                      <a:pt x="86" y="37"/>
                      <a:pt x="86" y="37"/>
                      <a:pt x="86" y="37"/>
                    </a:cubicBezTo>
                    <a:cubicBezTo>
                      <a:pt x="91" y="37"/>
                      <a:pt x="96" y="42"/>
                      <a:pt x="96" y="47"/>
                    </a:cubicBezTo>
                    <a:cubicBezTo>
                      <a:pt x="96" y="53"/>
                      <a:pt x="91" y="57"/>
                      <a:pt x="86" y="58"/>
                    </a:cubicBezTo>
                    <a:cubicBezTo>
                      <a:pt x="86" y="58"/>
                      <a:pt x="86" y="58"/>
                      <a:pt x="85" y="5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2" name="Freeform 35"/>
              <p:cNvSpPr>
                <a:spLocks/>
              </p:cNvSpPr>
              <p:nvPr/>
            </p:nvSpPr>
            <p:spPr bwMode="auto">
              <a:xfrm>
                <a:off x="10665362" y="4623484"/>
                <a:ext cx="232456" cy="132500"/>
              </a:xfrm>
              <a:custGeom>
                <a:avLst/>
                <a:gdLst>
                  <a:gd name="T0" fmla="*/ 39 w 139"/>
                  <a:gd name="T1" fmla="*/ 43 h 80"/>
                  <a:gd name="T2" fmla="*/ 98 w 139"/>
                  <a:gd name="T3" fmla="*/ 38 h 80"/>
                  <a:gd name="T4" fmla="*/ 84 w 139"/>
                  <a:gd name="T5" fmla="*/ 51 h 80"/>
                  <a:gd name="T6" fmla="*/ 87 w 139"/>
                  <a:gd name="T7" fmla="*/ 61 h 80"/>
                  <a:gd name="T8" fmla="*/ 121 w 139"/>
                  <a:gd name="T9" fmla="*/ 62 h 80"/>
                  <a:gd name="T10" fmla="*/ 124 w 139"/>
                  <a:gd name="T11" fmla="*/ 62 h 80"/>
                  <a:gd name="T12" fmla="*/ 127 w 139"/>
                  <a:gd name="T13" fmla="*/ 62 h 80"/>
                  <a:gd name="T14" fmla="*/ 134 w 139"/>
                  <a:gd name="T15" fmla="*/ 62 h 80"/>
                  <a:gd name="T16" fmla="*/ 137 w 139"/>
                  <a:gd name="T17" fmla="*/ 59 h 80"/>
                  <a:gd name="T18" fmla="*/ 138 w 139"/>
                  <a:gd name="T19" fmla="*/ 13 h 80"/>
                  <a:gd name="T20" fmla="*/ 129 w 139"/>
                  <a:gd name="T21" fmla="*/ 9 h 80"/>
                  <a:gd name="T22" fmla="*/ 116 w 139"/>
                  <a:gd name="T23" fmla="*/ 22 h 80"/>
                  <a:gd name="T24" fmla="*/ 23 w 139"/>
                  <a:gd name="T25" fmla="*/ 26 h 80"/>
                  <a:gd name="T26" fmla="*/ 0 w 139"/>
                  <a:gd name="T27" fmla="*/ 79 h 80"/>
                  <a:gd name="T28" fmla="*/ 24 w 139"/>
                  <a:gd name="T29" fmla="*/ 80 h 80"/>
                  <a:gd name="T30" fmla="*/ 39 w 139"/>
                  <a:gd name="T31" fmla="*/ 4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9" h="80">
                    <a:moveTo>
                      <a:pt x="39" y="43"/>
                    </a:moveTo>
                    <a:cubicBezTo>
                      <a:pt x="55" y="28"/>
                      <a:pt x="80" y="26"/>
                      <a:pt x="98" y="38"/>
                    </a:cubicBezTo>
                    <a:cubicBezTo>
                      <a:pt x="91" y="44"/>
                      <a:pt x="84" y="51"/>
                      <a:pt x="84" y="51"/>
                    </a:cubicBezTo>
                    <a:cubicBezTo>
                      <a:pt x="79" y="57"/>
                      <a:pt x="84" y="61"/>
                      <a:pt x="87" y="61"/>
                    </a:cubicBezTo>
                    <a:cubicBezTo>
                      <a:pt x="121" y="62"/>
                      <a:pt x="121" y="62"/>
                      <a:pt x="121" y="62"/>
                    </a:cubicBezTo>
                    <a:cubicBezTo>
                      <a:pt x="123" y="62"/>
                      <a:pt x="124" y="62"/>
                      <a:pt x="124" y="62"/>
                    </a:cubicBezTo>
                    <a:cubicBezTo>
                      <a:pt x="127" y="62"/>
                      <a:pt x="127" y="62"/>
                      <a:pt x="127" y="62"/>
                    </a:cubicBezTo>
                    <a:cubicBezTo>
                      <a:pt x="134" y="62"/>
                      <a:pt x="134" y="62"/>
                      <a:pt x="134" y="62"/>
                    </a:cubicBezTo>
                    <a:cubicBezTo>
                      <a:pt x="136" y="62"/>
                      <a:pt x="137" y="61"/>
                      <a:pt x="137" y="59"/>
                    </a:cubicBezTo>
                    <a:cubicBezTo>
                      <a:pt x="138" y="13"/>
                      <a:pt x="138" y="13"/>
                      <a:pt x="138" y="13"/>
                    </a:cubicBezTo>
                    <a:cubicBezTo>
                      <a:pt x="139" y="9"/>
                      <a:pt x="134" y="4"/>
                      <a:pt x="129" y="9"/>
                    </a:cubicBezTo>
                    <a:cubicBezTo>
                      <a:pt x="129" y="9"/>
                      <a:pt x="121" y="16"/>
                      <a:pt x="116" y="22"/>
                    </a:cubicBezTo>
                    <a:cubicBezTo>
                      <a:pt x="88" y="0"/>
                      <a:pt x="49" y="2"/>
                      <a:pt x="23" y="26"/>
                    </a:cubicBezTo>
                    <a:cubicBezTo>
                      <a:pt x="8" y="40"/>
                      <a:pt x="0" y="60"/>
                      <a:pt x="0" y="79"/>
                    </a:cubicBezTo>
                    <a:cubicBezTo>
                      <a:pt x="24" y="80"/>
                      <a:pt x="24" y="80"/>
                      <a:pt x="24" y="80"/>
                    </a:cubicBezTo>
                    <a:cubicBezTo>
                      <a:pt x="24" y="66"/>
                      <a:pt x="29" y="53"/>
                      <a:pt x="39" y="4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3" name="Freeform 36"/>
              <p:cNvSpPr>
                <a:spLocks/>
              </p:cNvSpPr>
              <p:nvPr/>
            </p:nvSpPr>
            <p:spPr bwMode="auto">
              <a:xfrm>
                <a:off x="10671174" y="4746686"/>
                <a:ext cx="231294" cy="133662"/>
              </a:xfrm>
              <a:custGeom>
                <a:avLst/>
                <a:gdLst>
                  <a:gd name="T0" fmla="*/ 115 w 139"/>
                  <a:gd name="T1" fmla="*/ 0 h 80"/>
                  <a:gd name="T2" fmla="*/ 100 w 139"/>
                  <a:gd name="T3" fmla="*/ 37 h 80"/>
                  <a:gd name="T4" fmla="*/ 41 w 139"/>
                  <a:gd name="T5" fmla="*/ 42 h 80"/>
                  <a:gd name="T6" fmla="*/ 55 w 139"/>
                  <a:gd name="T7" fmla="*/ 29 h 80"/>
                  <a:gd name="T8" fmla="*/ 52 w 139"/>
                  <a:gd name="T9" fmla="*/ 19 h 80"/>
                  <a:gd name="T10" fmla="*/ 18 w 139"/>
                  <a:gd name="T11" fmla="*/ 19 h 80"/>
                  <a:gd name="T12" fmla="*/ 15 w 139"/>
                  <a:gd name="T13" fmla="*/ 18 h 80"/>
                  <a:gd name="T14" fmla="*/ 12 w 139"/>
                  <a:gd name="T15" fmla="*/ 18 h 80"/>
                  <a:gd name="T16" fmla="*/ 5 w 139"/>
                  <a:gd name="T17" fmla="*/ 18 h 80"/>
                  <a:gd name="T18" fmla="*/ 2 w 139"/>
                  <a:gd name="T19" fmla="*/ 21 h 80"/>
                  <a:gd name="T20" fmla="*/ 0 w 139"/>
                  <a:gd name="T21" fmla="*/ 67 h 80"/>
                  <a:gd name="T22" fmla="*/ 10 w 139"/>
                  <a:gd name="T23" fmla="*/ 71 h 80"/>
                  <a:gd name="T24" fmla="*/ 23 w 139"/>
                  <a:gd name="T25" fmla="*/ 59 h 80"/>
                  <a:gd name="T26" fmla="*/ 116 w 139"/>
                  <a:gd name="T27" fmla="*/ 54 h 80"/>
                  <a:gd name="T28" fmla="*/ 138 w 139"/>
                  <a:gd name="T29" fmla="*/ 1 h 80"/>
                  <a:gd name="T30" fmla="*/ 115 w 139"/>
                  <a:gd name="T31"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9" h="80">
                    <a:moveTo>
                      <a:pt x="115" y="0"/>
                    </a:moveTo>
                    <a:cubicBezTo>
                      <a:pt x="115" y="14"/>
                      <a:pt x="110" y="27"/>
                      <a:pt x="100" y="37"/>
                    </a:cubicBezTo>
                    <a:cubicBezTo>
                      <a:pt x="83" y="52"/>
                      <a:pt x="59" y="54"/>
                      <a:pt x="41" y="42"/>
                    </a:cubicBezTo>
                    <a:cubicBezTo>
                      <a:pt x="47" y="36"/>
                      <a:pt x="55" y="29"/>
                      <a:pt x="55" y="29"/>
                    </a:cubicBezTo>
                    <a:cubicBezTo>
                      <a:pt x="60" y="23"/>
                      <a:pt x="54" y="19"/>
                      <a:pt x="52" y="19"/>
                    </a:cubicBezTo>
                    <a:cubicBezTo>
                      <a:pt x="18" y="19"/>
                      <a:pt x="18" y="19"/>
                      <a:pt x="18" y="19"/>
                    </a:cubicBezTo>
                    <a:cubicBezTo>
                      <a:pt x="16" y="18"/>
                      <a:pt x="15" y="18"/>
                      <a:pt x="15" y="18"/>
                    </a:cubicBezTo>
                    <a:cubicBezTo>
                      <a:pt x="12" y="18"/>
                      <a:pt x="12" y="18"/>
                      <a:pt x="12" y="18"/>
                    </a:cubicBezTo>
                    <a:cubicBezTo>
                      <a:pt x="5" y="18"/>
                      <a:pt x="5" y="18"/>
                      <a:pt x="5" y="18"/>
                    </a:cubicBezTo>
                    <a:cubicBezTo>
                      <a:pt x="3" y="18"/>
                      <a:pt x="2" y="19"/>
                      <a:pt x="2" y="21"/>
                    </a:cubicBezTo>
                    <a:cubicBezTo>
                      <a:pt x="0" y="67"/>
                      <a:pt x="0" y="67"/>
                      <a:pt x="0" y="67"/>
                    </a:cubicBezTo>
                    <a:cubicBezTo>
                      <a:pt x="0" y="72"/>
                      <a:pt x="5" y="76"/>
                      <a:pt x="10" y="71"/>
                    </a:cubicBezTo>
                    <a:cubicBezTo>
                      <a:pt x="10" y="71"/>
                      <a:pt x="18" y="64"/>
                      <a:pt x="23" y="59"/>
                    </a:cubicBezTo>
                    <a:cubicBezTo>
                      <a:pt x="51" y="80"/>
                      <a:pt x="90" y="79"/>
                      <a:pt x="116" y="54"/>
                    </a:cubicBezTo>
                    <a:cubicBezTo>
                      <a:pt x="131" y="40"/>
                      <a:pt x="139" y="20"/>
                      <a:pt x="138" y="1"/>
                    </a:cubicBezTo>
                    <a:cubicBezTo>
                      <a:pt x="115" y="0"/>
                      <a:pt x="115" y="0"/>
                      <a:pt x="11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4" name="Freeform 37"/>
              <p:cNvSpPr>
                <a:spLocks noEditPoints="1"/>
              </p:cNvSpPr>
              <p:nvPr/>
            </p:nvSpPr>
            <p:spPr bwMode="auto">
              <a:xfrm>
                <a:off x="9940100" y="4064428"/>
                <a:ext cx="213859" cy="213859"/>
              </a:xfrm>
              <a:custGeom>
                <a:avLst/>
                <a:gdLst>
                  <a:gd name="T0" fmla="*/ 19 w 128"/>
                  <a:gd name="T1" fmla="*/ 96 h 128"/>
                  <a:gd name="T2" fmla="*/ 12 w 128"/>
                  <a:gd name="T3" fmla="*/ 103 h 128"/>
                  <a:gd name="T4" fmla="*/ 27 w 128"/>
                  <a:gd name="T5" fmla="*/ 117 h 128"/>
                  <a:gd name="T6" fmla="*/ 33 w 128"/>
                  <a:gd name="T7" fmla="*/ 110 h 128"/>
                  <a:gd name="T8" fmla="*/ 55 w 128"/>
                  <a:gd name="T9" fmla="*/ 119 h 128"/>
                  <a:gd name="T10" fmla="*/ 55 w 128"/>
                  <a:gd name="T11" fmla="*/ 128 h 128"/>
                  <a:gd name="T12" fmla="*/ 75 w 128"/>
                  <a:gd name="T13" fmla="*/ 128 h 128"/>
                  <a:gd name="T14" fmla="*/ 75 w 128"/>
                  <a:gd name="T15" fmla="*/ 118 h 128"/>
                  <a:gd name="T16" fmla="*/ 96 w 128"/>
                  <a:gd name="T17" fmla="*/ 109 h 128"/>
                  <a:gd name="T18" fmla="*/ 103 w 128"/>
                  <a:gd name="T19" fmla="*/ 116 h 128"/>
                  <a:gd name="T20" fmla="*/ 117 w 128"/>
                  <a:gd name="T21" fmla="*/ 101 h 128"/>
                  <a:gd name="T22" fmla="*/ 110 w 128"/>
                  <a:gd name="T23" fmla="*/ 95 h 128"/>
                  <a:gd name="T24" fmla="*/ 119 w 128"/>
                  <a:gd name="T25" fmla="*/ 73 h 128"/>
                  <a:gd name="T26" fmla="*/ 128 w 128"/>
                  <a:gd name="T27" fmla="*/ 73 h 128"/>
                  <a:gd name="T28" fmla="*/ 128 w 128"/>
                  <a:gd name="T29" fmla="*/ 53 h 128"/>
                  <a:gd name="T30" fmla="*/ 118 w 128"/>
                  <a:gd name="T31" fmla="*/ 53 h 128"/>
                  <a:gd name="T32" fmla="*/ 109 w 128"/>
                  <a:gd name="T33" fmla="*/ 32 h 128"/>
                  <a:gd name="T34" fmla="*/ 116 w 128"/>
                  <a:gd name="T35" fmla="*/ 25 h 128"/>
                  <a:gd name="T36" fmla="*/ 101 w 128"/>
                  <a:gd name="T37" fmla="*/ 11 h 128"/>
                  <a:gd name="T38" fmla="*/ 95 w 128"/>
                  <a:gd name="T39" fmla="*/ 18 h 128"/>
                  <a:gd name="T40" fmla="*/ 73 w 128"/>
                  <a:gd name="T41" fmla="*/ 9 h 128"/>
                  <a:gd name="T42" fmla="*/ 73 w 128"/>
                  <a:gd name="T43" fmla="*/ 0 h 128"/>
                  <a:gd name="T44" fmla="*/ 53 w 128"/>
                  <a:gd name="T45" fmla="*/ 0 h 128"/>
                  <a:gd name="T46" fmla="*/ 53 w 128"/>
                  <a:gd name="T47" fmla="*/ 10 h 128"/>
                  <a:gd name="T48" fmla="*/ 32 w 128"/>
                  <a:gd name="T49" fmla="*/ 19 h 128"/>
                  <a:gd name="T50" fmla="*/ 25 w 128"/>
                  <a:gd name="T51" fmla="*/ 12 h 128"/>
                  <a:gd name="T52" fmla="*/ 11 w 128"/>
                  <a:gd name="T53" fmla="*/ 26 h 128"/>
                  <a:gd name="T54" fmla="*/ 18 w 128"/>
                  <a:gd name="T55" fmla="*/ 33 h 128"/>
                  <a:gd name="T56" fmla="*/ 9 w 128"/>
                  <a:gd name="T57" fmla="*/ 55 h 128"/>
                  <a:gd name="T58" fmla="*/ 0 w 128"/>
                  <a:gd name="T59" fmla="*/ 55 h 128"/>
                  <a:gd name="T60" fmla="*/ 0 w 128"/>
                  <a:gd name="T61" fmla="*/ 75 h 128"/>
                  <a:gd name="T62" fmla="*/ 10 w 128"/>
                  <a:gd name="T63" fmla="*/ 75 h 128"/>
                  <a:gd name="T64" fmla="*/ 19 w 128"/>
                  <a:gd name="T65" fmla="*/ 96 h 128"/>
                  <a:gd name="T66" fmla="*/ 63 w 128"/>
                  <a:gd name="T67" fmla="*/ 23 h 128"/>
                  <a:gd name="T68" fmla="*/ 105 w 128"/>
                  <a:gd name="T69" fmla="*/ 63 h 128"/>
                  <a:gd name="T70" fmla="*/ 65 w 128"/>
                  <a:gd name="T71" fmla="*/ 105 h 128"/>
                  <a:gd name="T72" fmla="*/ 23 w 128"/>
                  <a:gd name="T73" fmla="*/ 65 h 128"/>
                  <a:gd name="T74" fmla="*/ 63 w 128"/>
                  <a:gd name="T75" fmla="*/ 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9" y="96"/>
                    </a:moveTo>
                    <a:cubicBezTo>
                      <a:pt x="12" y="103"/>
                      <a:pt x="12" y="103"/>
                      <a:pt x="12" y="103"/>
                    </a:cubicBezTo>
                    <a:cubicBezTo>
                      <a:pt x="27" y="117"/>
                      <a:pt x="27" y="117"/>
                      <a:pt x="27" y="117"/>
                    </a:cubicBezTo>
                    <a:cubicBezTo>
                      <a:pt x="33" y="110"/>
                      <a:pt x="33" y="110"/>
                      <a:pt x="33" y="110"/>
                    </a:cubicBezTo>
                    <a:cubicBezTo>
                      <a:pt x="40" y="114"/>
                      <a:pt x="47" y="117"/>
                      <a:pt x="55" y="119"/>
                    </a:cubicBezTo>
                    <a:cubicBezTo>
                      <a:pt x="55" y="128"/>
                      <a:pt x="55" y="128"/>
                      <a:pt x="55" y="128"/>
                    </a:cubicBezTo>
                    <a:cubicBezTo>
                      <a:pt x="75" y="128"/>
                      <a:pt x="75" y="128"/>
                      <a:pt x="75" y="128"/>
                    </a:cubicBezTo>
                    <a:cubicBezTo>
                      <a:pt x="75" y="118"/>
                      <a:pt x="75" y="118"/>
                      <a:pt x="75" y="118"/>
                    </a:cubicBezTo>
                    <a:cubicBezTo>
                      <a:pt x="83" y="117"/>
                      <a:pt x="90" y="114"/>
                      <a:pt x="96" y="109"/>
                    </a:cubicBezTo>
                    <a:cubicBezTo>
                      <a:pt x="103" y="116"/>
                      <a:pt x="103" y="116"/>
                      <a:pt x="103" y="116"/>
                    </a:cubicBezTo>
                    <a:cubicBezTo>
                      <a:pt x="117" y="101"/>
                      <a:pt x="117" y="101"/>
                      <a:pt x="117" y="101"/>
                    </a:cubicBezTo>
                    <a:cubicBezTo>
                      <a:pt x="110" y="95"/>
                      <a:pt x="110" y="95"/>
                      <a:pt x="110" y="95"/>
                    </a:cubicBezTo>
                    <a:cubicBezTo>
                      <a:pt x="114" y="88"/>
                      <a:pt x="117" y="81"/>
                      <a:pt x="119" y="73"/>
                    </a:cubicBezTo>
                    <a:cubicBezTo>
                      <a:pt x="128" y="73"/>
                      <a:pt x="128" y="73"/>
                      <a:pt x="128" y="73"/>
                    </a:cubicBezTo>
                    <a:cubicBezTo>
                      <a:pt x="128" y="53"/>
                      <a:pt x="128" y="53"/>
                      <a:pt x="128" y="53"/>
                    </a:cubicBezTo>
                    <a:cubicBezTo>
                      <a:pt x="118" y="53"/>
                      <a:pt x="118" y="53"/>
                      <a:pt x="118" y="53"/>
                    </a:cubicBezTo>
                    <a:cubicBezTo>
                      <a:pt x="117" y="45"/>
                      <a:pt x="114" y="38"/>
                      <a:pt x="109" y="32"/>
                    </a:cubicBezTo>
                    <a:cubicBezTo>
                      <a:pt x="116" y="25"/>
                      <a:pt x="116" y="25"/>
                      <a:pt x="116" y="25"/>
                    </a:cubicBezTo>
                    <a:cubicBezTo>
                      <a:pt x="101" y="11"/>
                      <a:pt x="101" y="11"/>
                      <a:pt x="101" y="11"/>
                    </a:cubicBezTo>
                    <a:cubicBezTo>
                      <a:pt x="95" y="18"/>
                      <a:pt x="95" y="18"/>
                      <a:pt x="95" y="18"/>
                    </a:cubicBezTo>
                    <a:cubicBezTo>
                      <a:pt x="88" y="13"/>
                      <a:pt x="81" y="11"/>
                      <a:pt x="73" y="9"/>
                    </a:cubicBezTo>
                    <a:cubicBezTo>
                      <a:pt x="73" y="0"/>
                      <a:pt x="73" y="0"/>
                      <a:pt x="73" y="0"/>
                    </a:cubicBezTo>
                    <a:cubicBezTo>
                      <a:pt x="53" y="0"/>
                      <a:pt x="53" y="0"/>
                      <a:pt x="53" y="0"/>
                    </a:cubicBezTo>
                    <a:cubicBezTo>
                      <a:pt x="53" y="10"/>
                      <a:pt x="53" y="10"/>
                      <a:pt x="53" y="10"/>
                    </a:cubicBezTo>
                    <a:cubicBezTo>
                      <a:pt x="45" y="11"/>
                      <a:pt x="38" y="14"/>
                      <a:pt x="32" y="19"/>
                    </a:cubicBezTo>
                    <a:cubicBezTo>
                      <a:pt x="25" y="12"/>
                      <a:pt x="25" y="12"/>
                      <a:pt x="25" y="12"/>
                    </a:cubicBezTo>
                    <a:cubicBezTo>
                      <a:pt x="11" y="26"/>
                      <a:pt x="11" y="26"/>
                      <a:pt x="11" y="26"/>
                    </a:cubicBezTo>
                    <a:cubicBezTo>
                      <a:pt x="18" y="33"/>
                      <a:pt x="18" y="33"/>
                      <a:pt x="18" y="33"/>
                    </a:cubicBezTo>
                    <a:cubicBezTo>
                      <a:pt x="14" y="40"/>
                      <a:pt x="11" y="47"/>
                      <a:pt x="9" y="55"/>
                    </a:cubicBezTo>
                    <a:cubicBezTo>
                      <a:pt x="0" y="55"/>
                      <a:pt x="0" y="55"/>
                      <a:pt x="0" y="55"/>
                    </a:cubicBezTo>
                    <a:cubicBezTo>
                      <a:pt x="0" y="75"/>
                      <a:pt x="0" y="75"/>
                      <a:pt x="0" y="75"/>
                    </a:cubicBezTo>
                    <a:cubicBezTo>
                      <a:pt x="10" y="75"/>
                      <a:pt x="10" y="75"/>
                      <a:pt x="10" y="75"/>
                    </a:cubicBezTo>
                    <a:cubicBezTo>
                      <a:pt x="11" y="83"/>
                      <a:pt x="14" y="90"/>
                      <a:pt x="19" y="96"/>
                    </a:cubicBezTo>
                    <a:moveTo>
                      <a:pt x="63" y="23"/>
                    </a:moveTo>
                    <a:cubicBezTo>
                      <a:pt x="86" y="23"/>
                      <a:pt x="105" y="41"/>
                      <a:pt x="105" y="63"/>
                    </a:cubicBezTo>
                    <a:cubicBezTo>
                      <a:pt x="105" y="86"/>
                      <a:pt x="87" y="105"/>
                      <a:pt x="65" y="105"/>
                    </a:cubicBezTo>
                    <a:cubicBezTo>
                      <a:pt x="42" y="105"/>
                      <a:pt x="23" y="87"/>
                      <a:pt x="23" y="65"/>
                    </a:cubicBezTo>
                    <a:cubicBezTo>
                      <a:pt x="23" y="42"/>
                      <a:pt x="41" y="23"/>
                      <a:pt x="63" y="2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5" name="Freeform 38"/>
              <p:cNvSpPr>
                <a:spLocks noEditPoints="1"/>
              </p:cNvSpPr>
              <p:nvPr/>
            </p:nvSpPr>
            <p:spPr bwMode="auto">
              <a:xfrm>
                <a:off x="10101657" y="3964473"/>
                <a:ext cx="145285" cy="146447"/>
              </a:xfrm>
              <a:custGeom>
                <a:avLst/>
                <a:gdLst>
                  <a:gd name="T0" fmla="*/ 81 w 87"/>
                  <a:gd name="T1" fmla="*/ 36 h 88"/>
                  <a:gd name="T2" fmla="*/ 87 w 87"/>
                  <a:gd name="T3" fmla="*/ 34 h 88"/>
                  <a:gd name="T4" fmla="*/ 80 w 87"/>
                  <a:gd name="T5" fmla="*/ 19 h 88"/>
                  <a:gd name="T6" fmla="*/ 74 w 87"/>
                  <a:gd name="T7" fmla="*/ 21 h 88"/>
                  <a:gd name="T8" fmla="*/ 65 w 87"/>
                  <a:gd name="T9" fmla="*/ 12 h 88"/>
                  <a:gd name="T10" fmla="*/ 67 w 87"/>
                  <a:gd name="T11" fmla="*/ 6 h 88"/>
                  <a:gd name="T12" fmla="*/ 52 w 87"/>
                  <a:gd name="T13" fmla="*/ 0 h 88"/>
                  <a:gd name="T14" fmla="*/ 50 w 87"/>
                  <a:gd name="T15" fmla="*/ 6 h 88"/>
                  <a:gd name="T16" fmla="*/ 36 w 87"/>
                  <a:gd name="T17" fmla="*/ 7 h 88"/>
                  <a:gd name="T18" fmla="*/ 34 w 87"/>
                  <a:gd name="T19" fmla="*/ 1 h 88"/>
                  <a:gd name="T20" fmla="*/ 19 w 87"/>
                  <a:gd name="T21" fmla="*/ 7 h 88"/>
                  <a:gd name="T22" fmla="*/ 21 w 87"/>
                  <a:gd name="T23" fmla="*/ 13 h 88"/>
                  <a:gd name="T24" fmla="*/ 12 w 87"/>
                  <a:gd name="T25" fmla="*/ 23 h 88"/>
                  <a:gd name="T26" fmla="*/ 6 w 87"/>
                  <a:gd name="T27" fmla="*/ 21 h 88"/>
                  <a:gd name="T28" fmla="*/ 0 w 87"/>
                  <a:gd name="T29" fmla="*/ 36 h 88"/>
                  <a:gd name="T30" fmla="*/ 6 w 87"/>
                  <a:gd name="T31" fmla="*/ 38 h 88"/>
                  <a:gd name="T32" fmla="*/ 7 w 87"/>
                  <a:gd name="T33" fmla="*/ 52 h 88"/>
                  <a:gd name="T34" fmla="*/ 1 w 87"/>
                  <a:gd name="T35" fmla="*/ 54 h 88"/>
                  <a:gd name="T36" fmla="*/ 7 w 87"/>
                  <a:gd name="T37" fmla="*/ 69 h 88"/>
                  <a:gd name="T38" fmla="*/ 13 w 87"/>
                  <a:gd name="T39" fmla="*/ 66 h 88"/>
                  <a:gd name="T40" fmla="*/ 23 w 87"/>
                  <a:gd name="T41" fmla="*/ 76 h 88"/>
                  <a:gd name="T42" fmla="*/ 21 w 87"/>
                  <a:gd name="T43" fmla="*/ 82 h 88"/>
                  <a:gd name="T44" fmla="*/ 36 w 87"/>
                  <a:gd name="T45" fmla="*/ 88 h 88"/>
                  <a:gd name="T46" fmla="*/ 38 w 87"/>
                  <a:gd name="T47" fmla="*/ 81 h 88"/>
                  <a:gd name="T48" fmla="*/ 51 w 87"/>
                  <a:gd name="T49" fmla="*/ 81 h 88"/>
                  <a:gd name="T50" fmla="*/ 54 w 87"/>
                  <a:gd name="T51" fmla="*/ 87 h 88"/>
                  <a:gd name="T52" fmla="*/ 69 w 87"/>
                  <a:gd name="T53" fmla="*/ 80 h 88"/>
                  <a:gd name="T54" fmla="*/ 66 w 87"/>
                  <a:gd name="T55" fmla="*/ 74 h 88"/>
                  <a:gd name="T56" fmla="*/ 75 w 87"/>
                  <a:gd name="T57" fmla="*/ 65 h 88"/>
                  <a:gd name="T58" fmla="*/ 82 w 87"/>
                  <a:gd name="T59" fmla="*/ 67 h 88"/>
                  <a:gd name="T60" fmla="*/ 87 w 87"/>
                  <a:gd name="T61" fmla="*/ 52 h 88"/>
                  <a:gd name="T62" fmla="*/ 81 w 87"/>
                  <a:gd name="T63" fmla="*/ 50 h 88"/>
                  <a:gd name="T64" fmla="*/ 81 w 87"/>
                  <a:gd name="T65" fmla="*/ 36 h 88"/>
                  <a:gd name="T66" fmla="*/ 54 w 87"/>
                  <a:gd name="T67" fmla="*/ 67 h 88"/>
                  <a:gd name="T68" fmla="*/ 44 w 87"/>
                  <a:gd name="T69" fmla="*/ 69 h 88"/>
                  <a:gd name="T70" fmla="*/ 21 w 87"/>
                  <a:gd name="T71" fmla="*/ 54 h 88"/>
                  <a:gd name="T72" fmla="*/ 33 w 87"/>
                  <a:gd name="T73" fmla="*/ 21 h 88"/>
                  <a:gd name="T74" fmla="*/ 43 w 87"/>
                  <a:gd name="T75" fmla="*/ 19 h 88"/>
                  <a:gd name="T76" fmla="*/ 67 w 87"/>
                  <a:gd name="T77" fmla="*/ 34 h 88"/>
                  <a:gd name="T78" fmla="*/ 54 w 87"/>
                  <a:gd name="T79" fmla="*/ 6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7" h="88">
                    <a:moveTo>
                      <a:pt x="81" y="36"/>
                    </a:moveTo>
                    <a:cubicBezTo>
                      <a:pt x="87" y="34"/>
                      <a:pt x="87" y="34"/>
                      <a:pt x="87" y="34"/>
                    </a:cubicBezTo>
                    <a:cubicBezTo>
                      <a:pt x="80" y="19"/>
                      <a:pt x="80" y="19"/>
                      <a:pt x="80" y="19"/>
                    </a:cubicBezTo>
                    <a:cubicBezTo>
                      <a:pt x="74" y="21"/>
                      <a:pt x="74" y="21"/>
                      <a:pt x="74" y="21"/>
                    </a:cubicBezTo>
                    <a:cubicBezTo>
                      <a:pt x="72" y="18"/>
                      <a:pt x="68" y="15"/>
                      <a:pt x="65" y="12"/>
                    </a:cubicBezTo>
                    <a:cubicBezTo>
                      <a:pt x="67" y="6"/>
                      <a:pt x="67" y="6"/>
                      <a:pt x="67" y="6"/>
                    </a:cubicBezTo>
                    <a:cubicBezTo>
                      <a:pt x="52" y="0"/>
                      <a:pt x="52" y="0"/>
                      <a:pt x="52" y="0"/>
                    </a:cubicBezTo>
                    <a:cubicBezTo>
                      <a:pt x="50" y="6"/>
                      <a:pt x="50" y="6"/>
                      <a:pt x="50" y="6"/>
                    </a:cubicBezTo>
                    <a:cubicBezTo>
                      <a:pt x="45" y="6"/>
                      <a:pt x="41" y="6"/>
                      <a:pt x="36" y="7"/>
                    </a:cubicBezTo>
                    <a:cubicBezTo>
                      <a:pt x="34" y="1"/>
                      <a:pt x="34" y="1"/>
                      <a:pt x="34" y="1"/>
                    </a:cubicBezTo>
                    <a:cubicBezTo>
                      <a:pt x="19" y="7"/>
                      <a:pt x="19" y="7"/>
                      <a:pt x="19" y="7"/>
                    </a:cubicBezTo>
                    <a:cubicBezTo>
                      <a:pt x="21" y="13"/>
                      <a:pt x="21" y="13"/>
                      <a:pt x="21" y="13"/>
                    </a:cubicBezTo>
                    <a:cubicBezTo>
                      <a:pt x="18" y="16"/>
                      <a:pt x="15" y="19"/>
                      <a:pt x="12" y="23"/>
                    </a:cubicBezTo>
                    <a:cubicBezTo>
                      <a:pt x="6" y="21"/>
                      <a:pt x="6" y="21"/>
                      <a:pt x="6" y="21"/>
                    </a:cubicBezTo>
                    <a:cubicBezTo>
                      <a:pt x="0" y="36"/>
                      <a:pt x="0" y="36"/>
                      <a:pt x="0" y="36"/>
                    </a:cubicBezTo>
                    <a:cubicBezTo>
                      <a:pt x="6" y="38"/>
                      <a:pt x="6" y="38"/>
                      <a:pt x="6" y="38"/>
                    </a:cubicBezTo>
                    <a:cubicBezTo>
                      <a:pt x="6" y="43"/>
                      <a:pt x="6" y="47"/>
                      <a:pt x="7" y="52"/>
                    </a:cubicBezTo>
                    <a:cubicBezTo>
                      <a:pt x="1" y="54"/>
                      <a:pt x="1" y="54"/>
                      <a:pt x="1" y="54"/>
                    </a:cubicBezTo>
                    <a:cubicBezTo>
                      <a:pt x="7" y="69"/>
                      <a:pt x="7" y="69"/>
                      <a:pt x="7" y="69"/>
                    </a:cubicBezTo>
                    <a:cubicBezTo>
                      <a:pt x="13" y="66"/>
                      <a:pt x="13" y="66"/>
                      <a:pt x="13" y="66"/>
                    </a:cubicBezTo>
                    <a:cubicBezTo>
                      <a:pt x="16" y="70"/>
                      <a:pt x="19" y="73"/>
                      <a:pt x="23" y="76"/>
                    </a:cubicBezTo>
                    <a:cubicBezTo>
                      <a:pt x="21" y="82"/>
                      <a:pt x="21" y="82"/>
                      <a:pt x="21" y="82"/>
                    </a:cubicBezTo>
                    <a:cubicBezTo>
                      <a:pt x="36" y="88"/>
                      <a:pt x="36" y="88"/>
                      <a:pt x="36" y="88"/>
                    </a:cubicBezTo>
                    <a:cubicBezTo>
                      <a:pt x="38" y="81"/>
                      <a:pt x="38" y="81"/>
                      <a:pt x="38" y="81"/>
                    </a:cubicBezTo>
                    <a:cubicBezTo>
                      <a:pt x="42" y="82"/>
                      <a:pt x="47" y="82"/>
                      <a:pt x="51" y="81"/>
                    </a:cubicBezTo>
                    <a:cubicBezTo>
                      <a:pt x="54" y="87"/>
                      <a:pt x="54" y="87"/>
                      <a:pt x="54" y="87"/>
                    </a:cubicBezTo>
                    <a:cubicBezTo>
                      <a:pt x="69" y="80"/>
                      <a:pt x="69" y="80"/>
                      <a:pt x="69" y="80"/>
                    </a:cubicBezTo>
                    <a:cubicBezTo>
                      <a:pt x="66" y="74"/>
                      <a:pt x="66" y="74"/>
                      <a:pt x="66" y="74"/>
                    </a:cubicBezTo>
                    <a:cubicBezTo>
                      <a:pt x="70" y="72"/>
                      <a:pt x="73" y="69"/>
                      <a:pt x="75" y="65"/>
                    </a:cubicBezTo>
                    <a:cubicBezTo>
                      <a:pt x="82" y="67"/>
                      <a:pt x="82" y="67"/>
                      <a:pt x="82" y="67"/>
                    </a:cubicBezTo>
                    <a:cubicBezTo>
                      <a:pt x="87" y="52"/>
                      <a:pt x="87" y="52"/>
                      <a:pt x="87" y="52"/>
                    </a:cubicBezTo>
                    <a:cubicBezTo>
                      <a:pt x="81" y="50"/>
                      <a:pt x="81" y="50"/>
                      <a:pt x="81" y="50"/>
                    </a:cubicBezTo>
                    <a:cubicBezTo>
                      <a:pt x="82" y="45"/>
                      <a:pt x="82" y="41"/>
                      <a:pt x="81" y="36"/>
                    </a:cubicBezTo>
                    <a:moveTo>
                      <a:pt x="54" y="67"/>
                    </a:moveTo>
                    <a:cubicBezTo>
                      <a:pt x="51" y="69"/>
                      <a:pt x="48" y="69"/>
                      <a:pt x="44" y="69"/>
                    </a:cubicBezTo>
                    <a:cubicBezTo>
                      <a:pt x="34" y="69"/>
                      <a:pt x="25" y="64"/>
                      <a:pt x="21" y="54"/>
                    </a:cubicBezTo>
                    <a:cubicBezTo>
                      <a:pt x="15" y="41"/>
                      <a:pt x="21" y="26"/>
                      <a:pt x="33" y="21"/>
                    </a:cubicBezTo>
                    <a:cubicBezTo>
                      <a:pt x="37" y="19"/>
                      <a:pt x="40" y="19"/>
                      <a:pt x="43" y="19"/>
                    </a:cubicBezTo>
                    <a:cubicBezTo>
                      <a:pt x="54" y="18"/>
                      <a:pt x="63" y="24"/>
                      <a:pt x="67" y="34"/>
                    </a:cubicBezTo>
                    <a:cubicBezTo>
                      <a:pt x="73" y="46"/>
                      <a:pt x="67" y="61"/>
                      <a:pt x="54" y="6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6" name="Freeform 39"/>
              <p:cNvSpPr>
                <a:spLocks/>
              </p:cNvSpPr>
              <p:nvPr/>
            </p:nvSpPr>
            <p:spPr bwMode="auto">
              <a:xfrm>
                <a:off x="9962183" y="5484732"/>
                <a:ext cx="353333" cy="294056"/>
              </a:xfrm>
              <a:custGeom>
                <a:avLst/>
                <a:gdLst>
                  <a:gd name="T0" fmla="*/ 250 w 304"/>
                  <a:gd name="T1" fmla="*/ 0 h 253"/>
                  <a:gd name="T2" fmla="*/ 109 w 304"/>
                  <a:gd name="T3" fmla="*/ 141 h 253"/>
                  <a:gd name="T4" fmla="*/ 54 w 304"/>
                  <a:gd name="T5" fmla="*/ 88 h 253"/>
                  <a:gd name="T6" fmla="*/ 0 w 304"/>
                  <a:gd name="T7" fmla="*/ 144 h 253"/>
                  <a:gd name="T8" fmla="*/ 53 w 304"/>
                  <a:gd name="T9" fmla="*/ 197 h 253"/>
                  <a:gd name="T10" fmla="*/ 109 w 304"/>
                  <a:gd name="T11" fmla="*/ 253 h 253"/>
                  <a:gd name="T12" fmla="*/ 163 w 304"/>
                  <a:gd name="T13" fmla="*/ 197 h 253"/>
                  <a:gd name="T14" fmla="*/ 304 w 304"/>
                  <a:gd name="T15" fmla="*/ 56 h 253"/>
                  <a:gd name="T16" fmla="*/ 250 w 304"/>
                  <a:gd name="T17"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4" h="253">
                    <a:moveTo>
                      <a:pt x="250" y="0"/>
                    </a:moveTo>
                    <a:lnTo>
                      <a:pt x="109" y="141"/>
                    </a:lnTo>
                    <a:lnTo>
                      <a:pt x="54" y="88"/>
                    </a:lnTo>
                    <a:lnTo>
                      <a:pt x="0" y="144"/>
                    </a:lnTo>
                    <a:lnTo>
                      <a:pt x="53" y="197"/>
                    </a:lnTo>
                    <a:lnTo>
                      <a:pt x="109" y="253"/>
                    </a:lnTo>
                    <a:lnTo>
                      <a:pt x="163" y="197"/>
                    </a:lnTo>
                    <a:lnTo>
                      <a:pt x="304" y="56"/>
                    </a:lnTo>
                    <a:lnTo>
                      <a:pt x="25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7" name="Freeform 40"/>
              <p:cNvSpPr>
                <a:spLocks noEditPoints="1"/>
              </p:cNvSpPr>
              <p:nvPr/>
            </p:nvSpPr>
            <p:spPr bwMode="auto">
              <a:xfrm>
                <a:off x="10113280" y="5041904"/>
                <a:ext cx="206886" cy="17434"/>
              </a:xfrm>
              <a:custGeom>
                <a:avLst/>
                <a:gdLst>
                  <a:gd name="T0" fmla="*/ 178 w 178"/>
                  <a:gd name="T1" fmla="*/ 0 h 15"/>
                  <a:gd name="T2" fmla="*/ 0 w 178"/>
                  <a:gd name="T3" fmla="*/ 0 h 15"/>
                  <a:gd name="T4" fmla="*/ 0 w 178"/>
                  <a:gd name="T5" fmla="*/ 15 h 15"/>
                  <a:gd name="T6" fmla="*/ 178 w 178"/>
                  <a:gd name="T7" fmla="*/ 15 h 15"/>
                  <a:gd name="T8" fmla="*/ 178 w 178"/>
                  <a:gd name="T9" fmla="*/ 0 h 15"/>
                  <a:gd name="T10" fmla="*/ 171 w 178"/>
                  <a:gd name="T11" fmla="*/ 10 h 15"/>
                  <a:gd name="T12" fmla="*/ 157 w 178"/>
                  <a:gd name="T13" fmla="*/ 10 h 15"/>
                  <a:gd name="T14" fmla="*/ 157 w 178"/>
                  <a:gd name="T15" fmla="*/ 5 h 15"/>
                  <a:gd name="T16" fmla="*/ 171 w 178"/>
                  <a:gd name="T17" fmla="*/ 5 h 15"/>
                  <a:gd name="T18" fmla="*/ 171 w 178"/>
                  <a:gd name="T19" fmla="*/ 1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8" h="15">
                    <a:moveTo>
                      <a:pt x="178" y="0"/>
                    </a:moveTo>
                    <a:lnTo>
                      <a:pt x="0" y="0"/>
                    </a:lnTo>
                    <a:lnTo>
                      <a:pt x="0" y="15"/>
                    </a:lnTo>
                    <a:lnTo>
                      <a:pt x="178" y="15"/>
                    </a:lnTo>
                    <a:lnTo>
                      <a:pt x="178" y="0"/>
                    </a:lnTo>
                    <a:close/>
                    <a:moveTo>
                      <a:pt x="171" y="10"/>
                    </a:moveTo>
                    <a:lnTo>
                      <a:pt x="157" y="10"/>
                    </a:lnTo>
                    <a:lnTo>
                      <a:pt x="157" y="5"/>
                    </a:lnTo>
                    <a:lnTo>
                      <a:pt x="171" y="5"/>
                    </a:lnTo>
                    <a:lnTo>
                      <a:pt x="171"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8" name="Freeform 41"/>
              <p:cNvSpPr>
                <a:spLocks noEditPoints="1"/>
              </p:cNvSpPr>
              <p:nvPr/>
            </p:nvSpPr>
            <p:spPr bwMode="auto">
              <a:xfrm>
                <a:off x="10123740" y="4918703"/>
                <a:ext cx="187127" cy="116228"/>
              </a:xfrm>
              <a:custGeom>
                <a:avLst/>
                <a:gdLst>
                  <a:gd name="T0" fmla="*/ 161 w 161"/>
                  <a:gd name="T1" fmla="*/ 0 h 100"/>
                  <a:gd name="T2" fmla="*/ 0 w 161"/>
                  <a:gd name="T3" fmla="*/ 0 h 100"/>
                  <a:gd name="T4" fmla="*/ 0 w 161"/>
                  <a:gd name="T5" fmla="*/ 100 h 100"/>
                  <a:gd name="T6" fmla="*/ 161 w 161"/>
                  <a:gd name="T7" fmla="*/ 100 h 100"/>
                  <a:gd name="T8" fmla="*/ 161 w 161"/>
                  <a:gd name="T9" fmla="*/ 0 h 100"/>
                  <a:gd name="T10" fmla="*/ 144 w 161"/>
                  <a:gd name="T11" fmla="*/ 86 h 100"/>
                  <a:gd name="T12" fmla="*/ 17 w 161"/>
                  <a:gd name="T13" fmla="*/ 86 h 100"/>
                  <a:gd name="T14" fmla="*/ 17 w 161"/>
                  <a:gd name="T15" fmla="*/ 14 h 100"/>
                  <a:gd name="T16" fmla="*/ 144 w 161"/>
                  <a:gd name="T17" fmla="*/ 14 h 100"/>
                  <a:gd name="T18" fmla="*/ 144 w 161"/>
                  <a:gd name="T19" fmla="*/ 86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1" h="100">
                    <a:moveTo>
                      <a:pt x="161" y="0"/>
                    </a:moveTo>
                    <a:lnTo>
                      <a:pt x="0" y="0"/>
                    </a:lnTo>
                    <a:lnTo>
                      <a:pt x="0" y="100"/>
                    </a:lnTo>
                    <a:lnTo>
                      <a:pt x="161" y="100"/>
                    </a:lnTo>
                    <a:lnTo>
                      <a:pt x="161" y="0"/>
                    </a:lnTo>
                    <a:close/>
                    <a:moveTo>
                      <a:pt x="144" y="86"/>
                    </a:moveTo>
                    <a:lnTo>
                      <a:pt x="17" y="86"/>
                    </a:lnTo>
                    <a:lnTo>
                      <a:pt x="17" y="14"/>
                    </a:lnTo>
                    <a:lnTo>
                      <a:pt x="144" y="14"/>
                    </a:lnTo>
                    <a:lnTo>
                      <a:pt x="144" y="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9" name="Freeform 42"/>
              <p:cNvSpPr>
                <a:spLocks/>
              </p:cNvSpPr>
              <p:nvPr/>
            </p:nvSpPr>
            <p:spPr bwMode="auto">
              <a:xfrm>
                <a:off x="8731330" y="2228029"/>
                <a:ext cx="108092" cy="33706"/>
              </a:xfrm>
              <a:custGeom>
                <a:avLst/>
                <a:gdLst>
                  <a:gd name="T0" fmla="*/ 3 w 93"/>
                  <a:gd name="T1" fmla="*/ 0 h 29"/>
                  <a:gd name="T2" fmla="*/ 93 w 93"/>
                  <a:gd name="T3" fmla="*/ 25 h 29"/>
                  <a:gd name="T4" fmla="*/ 90 w 93"/>
                  <a:gd name="T5" fmla="*/ 29 h 29"/>
                  <a:gd name="T6" fmla="*/ 0 w 93"/>
                  <a:gd name="T7" fmla="*/ 5 h 29"/>
                  <a:gd name="T8" fmla="*/ 3 w 93"/>
                  <a:gd name="T9" fmla="*/ 0 h 29"/>
                </a:gdLst>
                <a:ahLst/>
                <a:cxnLst>
                  <a:cxn ang="0">
                    <a:pos x="T0" y="T1"/>
                  </a:cxn>
                  <a:cxn ang="0">
                    <a:pos x="T2" y="T3"/>
                  </a:cxn>
                  <a:cxn ang="0">
                    <a:pos x="T4" y="T5"/>
                  </a:cxn>
                  <a:cxn ang="0">
                    <a:pos x="T6" y="T7"/>
                  </a:cxn>
                  <a:cxn ang="0">
                    <a:pos x="T8" y="T9"/>
                  </a:cxn>
                </a:cxnLst>
                <a:rect l="0" t="0" r="r" b="b"/>
                <a:pathLst>
                  <a:path w="93" h="29">
                    <a:moveTo>
                      <a:pt x="3" y="0"/>
                    </a:moveTo>
                    <a:lnTo>
                      <a:pt x="93" y="25"/>
                    </a:lnTo>
                    <a:lnTo>
                      <a:pt x="90" y="29"/>
                    </a:lnTo>
                    <a:lnTo>
                      <a:pt x="0" y="5"/>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0" name="Freeform 43"/>
              <p:cNvSpPr>
                <a:spLocks/>
              </p:cNvSpPr>
              <p:nvPr/>
            </p:nvSpPr>
            <p:spPr bwMode="auto">
              <a:xfrm>
                <a:off x="8674378" y="2169915"/>
                <a:ext cx="192938" cy="219671"/>
              </a:xfrm>
              <a:custGeom>
                <a:avLst/>
                <a:gdLst>
                  <a:gd name="T0" fmla="*/ 116 w 166"/>
                  <a:gd name="T1" fmla="*/ 167 h 189"/>
                  <a:gd name="T2" fmla="*/ 120 w 166"/>
                  <a:gd name="T3" fmla="*/ 189 h 189"/>
                  <a:gd name="T4" fmla="*/ 0 w 166"/>
                  <a:gd name="T5" fmla="*/ 152 h 189"/>
                  <a:gd name="T6" fmla="*/ 29 w 166"/>
                  <a:gd name="T7" fmla="*/ 122 h 189"/>
                  <a:gd name="T8" fmla="*/ 54 w 166"/>
                  <a:gd name="T9" fmla="*/ 35 h 189"/>
                  <a:gd name="T10" fmla="*/ 43 w 166"/>
                  <a:gd name="T11" fmla="*/ 0 h 189"/>
                  <a:gd name="T12" fmla="*/ 166 w 166"/>
                  <a:gd name="T13" fmla="*/ 35 h 189"/>
                  <a:gd name="T14" fmla="*/ 149 w 166"/>
                  <a:gd name="T15" fmla="*/ 49 h 189"/>
                  <a:gd name="T16" fmla="*/ 116 w 166"/>
                  <a:gd name="T17" fmla="*/ 167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6" h="189">
                    <a:moveTo>
                      <a:pt x="116" y="167"/>
                    </a:moveTo>
                    <a:lnTo>
                      <a:pt x="120" y="189"/>
                    </a:lnTo>
                    <a:lnTo>
                      <a:pt x="0" y="152"/>
                    </a:lnTo>
                    <a:lnTo>
                      <a:pt x="29" y="122"/>
                    </a:lnTo>
                    <a:lnTo>
                      <a:pt x="54" y="35"/>
                    </a:lnTo>
                    <a:lnTo>
                      <a:pt x="43" y="0"/>
                    </a:lnTo>
                    <a:lnTo>
                      <a:pt x="166" y="35"/>
                    </a:lnTo>
                    <a:lnTo>
                      <a:pt x="149" y="49"/>
                    </a:lnTo>
                    <a:lnTo>
                      <a:pt x="116" y="16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1" name="Freeform 44"/>
              <p:cNvSpPr>
                <a:spLocks/>
              </p:cNvSpPr>
              <p:nvPr/>
            </p:nvSpPr>
            <p:spPr bwMode="auto">
              <a:xfrm>
                <a:off x="8674378" y="2169915"/>
                <a:ext cx="192938" cy="219671"/>
              </a:xfrm>
              <a:custGeom>
                <a:avLst/>
                <a:gdLst>
                  <a:gd name="T0" fmla="*/ 116 w 166"/>
                  <a:gd name="T1" fmla="*/ 167 h 189"/>
                  <a:gd name="T2" fmla="*/ 120 w 166"/>
                  <a:gd name="T3" fmla="*/ 189 h 189"/>
                  <a:gd name="T4" fmla="*/ 0 w 166"/>
                  <a:gd name="T5" fmla="*/ 152 h 189"/>
                  <a:gd name="T6" fmla="*/ 29 w 166"/>
                  <a:gd name="T7" fmla="*/ 122 h 189"/>
                  <a:gd name="T8" fmla="*/ 54 w 166"/>
                  <a:gd name="T9" fmla="*/ 35 h 189"/>
                  <a:gd name="T10" fmla="*/ 43 w 166"/>
                  <a:gd name="T11" fmla="*/ 0 h 189"/>
                  <a:gd name="T12" fmla="*/ 166 w 166"/>
                  <a:gd name="T13" fmla="*/ 35 h 189"/>
                  <a:gd name="T14" fmla="*/ 149 w 166"/>
                  <a:gd name="T15" fmla="*/ 49 h 1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89">
                    <a:moveTo>
                      <a:pt x="116" y="167"/>
                    </a:moveTo>
                    <a:lnTo>
                      <a:pt x="120" y="189"/>
                    </a:lnTo>
                    <a:lnTo>
                      <a:pt x="0" y="152"/>
                    </a:lnTo>
                    <a:lnTo>
                      <a:pt x="29" y="122"/>
                    </a:lnTo>
                    <a:lnTo>
                      <a:pt x="54" y="35"/>
                    </a:lnTo>
                    <a:lnTo>
                      <a:pt x="43" y="0"/>
                    </a:lnTo>
                    <a:lnTo>
                      <a:pt x="166" y="35"/>
                    </a:lnTo>
                    <a:lnTo>
                      <a:pt x="149" y="4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2" name="Freeform 45"/>
              <p:cNvSpPr>
                <a:spLocks/>
              </p:cNvSpPr>
              <p:nvPr/>
            </p:nvSpPr>
            <p:spPr bwMode="auto">
              <a:xfrm>
                <a:off x="8796417" y="2276845"/>
                <a:ext cx="245241" cy="89495"/>
              </a:xfrm>
              <a:custGeom>
                <a:avLst/>
                <a:gdLst>
                  <a:gd name="T0" fmla="*/ 7 w 147"/>
                  <a:gd name="T1" fmla="*/ 0 h 54"/>
                  <a:gd name="T2" fmla="*/ 133 w 147"/>
                  <a:gd name="T3" fmla="*/ 19 h 54"/>
                  <a:gd name="T4" fmla="*/ 147 w 147"/>
                  <a:gd name="T5" fmla="*/ 34 h 54"/>
                  <a:gd name="T6" fmla="*/ 135 w 147"/>
                  <a:gd name="T7" fmla="*/ 52 h 54"/>
                  <a:gd name="T8" fmla="*/ 110 w 147"/>
                  <a:gd name="T9" fmla="*/ 52 h 54"/>
                  <a:gd name="T10" fmla="*/ 0 w 147"/>
                  <a:gd name="T11" fmla="*/ 26 h 54"/>
                  <a:gd name="T12" fmla="*/ 7 w 147"/>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147" h="54">
                    <a:moveTo>
                      <a:pt x="7" y="0"/>
                    </a:moveTo>
                    <a:cubicBezTo>
                      <a:pt x="7" y="0"/>
                      <a:pt x="127" y="18"/>
                      <a:pt x="133" y="19"/>
                    </a:cubicBezTo>
                    <a:cubicBezTo>
                      <a:pt x="142" y="21"/>
                      <a:pt x="147" y="27"/>
                      <a:pt x="147" y="34"/>
                    </a:cubicBezTo>
                    <a:cubicBezTo>
                      <a:pt x="147" y="45"/>
                      <a:pt x="143" y="50"/>
                      <a:pt x="135" y="52"/>
                    </a:cubicBezTo>
                    <a:cubicBezTo>
                      <a:pt x="128" y="54"/>
                      <a:pt x="122" y="53"/>
                      <a:pt x="110" y="52"/>
                    </a:cubicBezTo>
                    <a:cubicBezTo>
                      <a:pt x="98" y="50"/>
                      <a:pt x="0" y="26"/>
                      <a:pt x="0" y="26"/>
                    </a:cubicBez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3" name="Freeform 46"/>
              <p:cNvSpPr>
                <a:spLocks/>
              </p:cNvSpPr>
              <p:nvPr/>
            </p:nvSpPr>
            <p:spPr bwMode="auto">
              <a:xfrm>
                <a:off x="8670891" y="2433752"/>
                <a:ext cx="199912" cy="46491"/>
              </a:xfrm>
              <a:custGeom>
                <a:avLst/>
                <a:gdLst>
                  <a:gd name="T0" fmla="*/ 0 w 172"/>
                  <a:gd name="T1" fmla="*/ 40 h 40"/>
                  <a:gd name="T2" fmla="*/ 172 w 172"/>
                  <a:gd name="T3" fmla="*/ 40 h 40"/>
                  <a:gd name="T4" fmla="*/ 154 w 172"/>
                  <a:gd name="T5" fmla="*/ 0 h 40"/>
                  <a:gd name="T6" fmla="*/ 13 w 172"/>
                  <a:gd name="T7" fmla="*/ 0 h 40"/>
                  <a:gd name="T8" fmla="*/ 0 w 172"/>
                  <a:gd name="T9" fmla="*/ 40 h 40"/>
                </a:gdLst>
                <a:ahLst/>
                <a:cxnLst>
                  <a:cxn ang="0">
                    <a:pos x="T0" y="T1"/>
                  </a:cxn>
                  <a:cxn ang="0">
                    <a:pos x="T2" y="T3"/>
                  </a:cxn>
                  <a:cxn ang="0">
                    <a:pos x="T4" y="T5"/>
                  </a:cxn>
                  <a:cxn ang="0">
                    <a:pos x="T6" y="T7"/>
                  </a:cxn>
                  <a:cxn ang="0">
                    <a:pos x="T8" y="T9"/>
                  </a:cxn>
                </a:cxnLst>
                <a:rect l="0" t="0" r="r" b="b"/>
                <a:pathLst>
                  <a:path w="172" h="40">
                    <a:moveTo>
                      <a:pt x="0" y="40"/>
                    </a:moveTo>
                    <a:lnTo>
                      <a:pt x="172" y="40"/>
                    </a:lnTo>
                    <a:lnTo>
                      <a:pt x="154" y="0"/>
                    </a:lnTo>
                    <a:lnTo>
                      <a:pt x="13" y="0"/>
                    </a:lnTo>
                    <a:lnTo>
                      <a:pt x="0" y="4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4" name="Freeform 47"/>
              <p:cNvSpPr>
                <a:spLocks/>
              </p:cNvSpPr>
              <p:nvPr/>
            </p:nvSpPr>
            <p:spPr bwMode="auto">
              <a:xfrm>
                <a:off x="8010717" y="2855659"/>
                <a:ext cx="239430" cy="112741"/>
              </a:xfrm>
              <a:custGeom>
                <a:avLst/>
                <a:gdLst>
                  <a:gd name="T0" fmla="*/ 63 w 144"/>
                  <a:gd name="T1" fmla="*/ 31 h 68"/>
                  <a:gd name="T2" fmla="*/ 101 w 144"/>
                  <a:gd name="T3" fmla="*/ 45 h 68"/>
                  <a:gd name="T4" fmla="*/ 85 w 144"/>
                  <a:gd name="T5" fmla="*/ 60 h 68"/>
                  <a:gd name="T6" fmla="*/ 144 w 144"/>
                  <a:gd name="T7" fmla="*/ 68 h 68"/>
                  <a:gd name="T8" fmla="*/ 138 w 144"/>
                  <a:gd name="T9" fmla="*/ 9 h 68"/>
                  <a:gd name="T10" fmla="*/ 123 w 144"/>
                  <a:gd name="T11" fmla="*/ 24 h 68"/>
                  <a:gd name="T12" fmla="*/ 64 w 144"/>
                  <a:gd name="T13" fmla="*/ 0 h 68"/>
                  <a:gd name="T14" fmla="*/ 0 w 144"/>
                  <a:gd name="T15" fmla="*/ 26 h 68"/>
                  <a:gd name="T16" fmla="*/ 21 w 144"/>
                  <a:gd name="T17" fmla="*/ 48 h 68"/>
                  <a:gd name="T18" fmla="*/ 63 w 144"/>
                  <a:gd name="T19" fmla="*/ 3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4" h="68">
                    <a:moveTo>
                      <a:pt x="63" y="31"/>
                    </a:moveTo>
                    <a:cubicBezTo>
                      <a:pt x="77" y="31"/>
                      <a:pt x="90" y="36"/>
                      <a:pt x="101" y="45"/>
                    </a:cubicBezTo>
                    <a:cubicBezTo>
                      <a:pt x="85" y="60"/>
                      <a:pt x="85" y="60"/>
                      <a:pt x="85" y="60"/>
                    </a:cubicBezTo>
                    <a:cubicBezTo>
                      <a:pt x="144" y="68"/>
                      <a:pt x="144" y="68"/>
                      <a:pt x="144" y="68"/>
                    </a:cubicBezTo>
                    <a:cubicBezTo>
                      <a:pt x="138" y="9"/>
                      <a:pt x="138" y="9"/>
                      <a:pt x="138" y="9"/>
                    </a:cubicBezTo>
                    <a:cubicBezTo>
                      <a:pt x="123" y="24"/>
                      <a:pt x="123" y="24"/>
                      <a:pt x="123" y="24"/>
                    </a:cubicBezTo>
                    <a:cubicBezTo>
                      <a:pt x="106" y="9"/>
                      <a:pt x="86" y="0"/>
                      <a:pt x="64" y="0"/>
                    </a:cubicBezTo>
                    <a:cubicBezTo>
                      <a:pt x="40" y="0"/>
                      <a:pt x="17" y="9"/>
                      <a:pt x="0" y="26"/>
                    </a:cubicBezTo>
                    <a:cubicBezTo>
                      <a:pt x="21" y="48"/>
                      <a:pt x="21" y="48"/>
                      <a:pt x="21" y="48"/>
                    </a:cubicBezTo>
                    <a:cubicBezTo>
                      <a:pt x="32" y="37"/>
                      <a:pt x="47" y="31"/>
                      <a:pt x="63"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5" name="Freeform 48"/>
              <p:cNvSpPr>
                <a:spLocks/>
              </p:cNvSpPr>
              <p:nvPr/>
            </p:nvSpPr>
            <p:spPr bwMode="auto">
              <a:xfrm>
                <a:off x="7922383" y="2906799"/>
                <a:ext cx="153421" cy="244078"/>
              </a:xfrm>
              <a:custGeom>
                <a:avLst/>
                <a:gdLst>
                  <a:gd name="T0" fmla="*/ 50 w 92"/>
                  <a:gd name="T1" fmla="*/ 49 h 146"/>
                  <a:gd name="T2" fmla="*/ 71 w 92"/>
                  <a:gd name="T3" fmla="*/ 55 h 146"/>
                  <a:gd name="T4" fmla="*/ 48 w 92"/>
                  <a:gd name="T5" fmla="*/ 0 h 146"/>
                  <a:gd name="T6" fmla="*/ 0 w 92"/>
                  <a:gd name="T7" fmla="*/ 35 h 146"/>
                  <a:gd name="T8" fmla="*/ 21 w 92"/>
                  <a:gd name="T9" fmla="*/ 41 h 146"/>
                  <a:gd name="T10" fmla="*/ 30 w 92"/>
                  <a:gd name="T11" fmla="*/ 103 h 146"/>
                  <a:gd name="T12" fmla="*/ 84 w 92"/>
                  <a:gd name="T13" fmla="*/ 146 h 146"/>
                  <a:gd name="T14" fmla="*/ 92 w 92"/>
                  <a:gd name="T15" fmla="*/ 116 h 146"/>
                  <a:gd name="T16" fmla="*/ 50 w 92"/>
                  <a:gd name="T17" fmla="*/ 4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146">
                    <a:moveTo>
                      <a:pt x="50" y="49"/>
                    </a:moveTo>
                    <a:cubicBezTo>
                      <a:pt x="71" y="55"/>
                      <a:pt x="71" y="55"/>
                      <a:pt x="71" y="55"/>
                    </a:cubicBezTo>
                    <a:cubicBezTo>
                      <a:pt x="48" y="0"/>
                      <a:pt x="48" y="0"/>
                      <a:pt x="48" y="0"/>
                    </a:cubicBezTo>
                    <a:cubicBezTo>
                      <a:pt x="0" y="35"/>
                      <a:pt x="0" y="35"/>
                      <a:pt x="0" y="35"/>
                    </a:cubicBezTo>
                    <a:cubicBezTo>
                      <a:pt x="21" y="41"/>
                      <a:pt x="21" y="41"/>
                      <a:pt x="21" y="41"/>
                    </a:cubicBezTo>
                    <a:cubicBezTo>
                      <a:pt x="16" y="62"/>
                      <a:pt x="19" y="84"/>
                      <a:pt x="30" y="103"/>
                    </a:cubicBezTo>
                    <a:cubicBezTo>
                      <a:pt x="42" y="124"/>
                      <a:pt x="61" y="140"/>
                      <a:pt x="84" y="146"/>
                    </a:cubicBezTo>
                    <a:cubicBezTo>
                      <a:pt x="92" y="116"/>
                      <a:pt x="92" y="116"/>
                      <a:pt x="92" y="116"/>
                    </a:cubicBezTo>
                    <a:cubicBezTo>
                      <a:pt x="63" y="108"/>
                      <a:pt x="45" y="78"/>
                      <a:pt x="50" y="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6" name="Freeform 49"/>
              <p:cNvSpPr>
                <a:spLocks/>
              </p:cNvSpPr>
              <p:nvPr/>
            </p:nvSpPr>
            <p:spPr bwMode="auto">
              <a:xfrm>
                <a:off x="8072317" y="2977698"/>
                <a:ext cx="189452" cy="212697"/>
              </a:xfrm>
              <a:custGeom>
                <a:avLst/>
                <a:gdLst>
                  <a:gd name="T0" fmla="*/ 108 w 114"/>
                  <a:gd name="T1" fmla="*/ 0 h 128"/>
                  <a:gd name="T2" fmla="*/ 79 w 114"/>
                  <a:gd name="T3" fmla="*/ 7 h 128"/>
                  <a:gd name="T4" fmla="*/ 72 w 114"/>
                  <a:gd name="T5" fmla="*/ 52 h 128"/>
                  <a:gd name="T6" fmla="*/ 41 w 114"/>
                  <a:gd name="T7" fmla="*/ 77 h 128"/>
                  <a:gd name="T8" fmla="*/ 36 w 114"/>
                  <a:gd name="T9" fmla="*/ 56 h 128"/>
                  <a:gd name="T10" fmla="*/ 0 w 114"/>
                  <a:gd name="T11" fmla="*/ 103 h 128"/>
                  <a:gd name="T12" fmla="*/ 54 w 114"/>
                  <a:gd name="T13" fmla="*/ 128 h 128"/>
                  <a:gd name="T14" fmla="*/ 49 w 114"/>
                  <a:gd name="T15" fmla="*/ 107 h 128"/>
                  <a:gd name="T16" fmla="*/ 99 w 114"/>
                  <a:gd name="T17" fmla="*/ 68 h 128"/>
                  <a:gd name="T18" fmla="*/ 108 w 114"/>
                  <a:gd name="T1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28">
                    <a:moveTo>
                      <a:pt x="108" y="0"/>
                    </a:moveTo>
                    <a:cubicBezTo>
                      <a:pt x="79" y="7"/>
                      <a:pt x="79" y="7"/>
                      <a:pt x="79" y="7"/>
                    </a:cubicBezTo>
                    <a:cubicBezTo>
                      <a:pt x="82" y="22"/>
                      <a:pt x="80" y="38"/>
                      <a:pt x="72" y="52"/>
                    </a:cubicBezTo>
                    <a:cubicBezTo>
                      <a:pt x="65" y="64"/>
                      <a:pt x="54" y="73"/>
                      <a:pt x="41" y="77"/>
                    </a:cubicBezTo>
                    <a:cubicBezTo>
                      <a:pt x="36" y="56"/>
                      <a:pt x="36" y="56"/>
                      <a:pt x="36" y="56"/>
                    </a:cubicBezTo>
                    <a:cubicBezTo>
                      <a:pt x="0" y="103"/>
                      <a:pt x="0" y="103"/>
                      <a:pt x="0" y="103"/>
                    </a:cubicBezTo>
                    <a:cubicBezTo>
                      <a:pt x="54" y="128"/>
                      <a:pt x="54" y="128"/>
                      <a:pt x="54" y="128"/>
                    </a:cubicBezTo>
                    <a:cubicBezTo>
                      <a:pt x="49" y="107"/>
                      <a:pt x="49" y="107"/>
                      <a:pt x="49" y="107"/>
                    </a:cubicBezTo>
                    <a:cubicBezTo>
                      <a:pt x="70" y="100"/>
                      <a:pt x="87" y="87"/>
                      <a:pt x="99" y="68"/>
                    </a:cubicBezTo>
                    <a:cubicBezTo>
                      <a:pt x="111" y="47"/>
                      <a:pt x="114" y="23"/>
                      <a:pt x="10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7" name="Freeform 50"/>
              <p:cNvSpPr>
                <a:spLocks noEditPoints="1"/>
              </p:cNvSpPr>
              <p:nvPr/>
            </p:nvSpPr>
            <p:spPr bwMode="auto">
              <a:xfrm>
                <a:off x="9621636" y="1981626"/>
                <a:ext cx="169693" cy="314977"/>
              </a:xfrm>
              <a:custGeom>
                <a:avLst/>
                <a:gdLst>
                  <a:gd name="T0" fmla="*/ 17 w 102"/>
                  <a:gd name="T1" fmla="*/ 161 h 189"/>
                  <a:gd name="T2" fmla="*/ 7 w 102"/>
                  <a:gd name="T3" fmla="*/ 137 h 189"/>
                  <a:gd name="T4" fmla="*/ 14 w 102"/>
                  <a:gd name="T5" fmla="*/ 134 h 189"/>
                  <a:gd name="T6" fmla="*/ 24 w 102"/>
                  <a:gd name="T7" fmla="*/ 139 h 189"/>
                  <a:gd name="T8" fmla="*/ 41 w 102"/>
                  <a:gd name="T9" fmla="*/ 146 h 189"/>
                  <a:gd name="T10" fmla="*/ 31 w 102"/>
                  <a:gd name="T11" fmla="*/ 96 h 189"/>
                  <a:gd name="T12" fmla="*/ 9 w 102"/>
                  <a:gd name="T13" fmla="*/ 78 h 189"/>
                  <a:gd name="T14" fmla="*/ 9 w 102"/>
                  <a:gd name="T15" fmla="*/ 46 h 189"/>
                  <a:gd name="T16" fmla="*/ 32 w 102"/>
                  <a:gd name="T17" fmla="*/ 23 h 189"/>
                  <a:gd name="T18" fmla="*/ 53 w 102"/>
                  <a:gd name="T19" fmla="*/ 6 h 189"/>
                  <a:gd name="T20" fmla="*/ 60 w 102"/>
                  <a:gd name="T21" fmla="*/ 0 h 189"/>
                  <a:gd name="T22" fmla="*/ 67 w 102"/>
                  <a:gd name="T23" fmla="*/ 20 h 189"/>
                  <a:gd name="T24" fmla="*/ 99 w 102"/>
                  <a:gd name="T25" fmla="*/ 36 h 189"/>
                  <a:gd name="T26" fmla="*/ 90 w 102"/>
                  <a:gd name="T27" fmla="*/ 48 h 189"/>
                  <a:gd name="T28" fmla="*/ 83 w 102"/>
                  <a:gd name="T29" fmla="*/ 48 h 189"/>
                  <a:gd name="T30" fmla="*/ 73 w 102"/>
                  <a:gd name="T31" fmla="*/ 43 h 189"/>
                  <a:gd name="T32" fmla="*/ 62 w 102"/>
                  <a:gd name="T33" fmla="*/ 82 h 189"/>
                  <a:gd name="T34" fmla="*/ 89 w 102"/>
                  <a:gd name="T35" fmla="*/ 94 h 189"/>
                  <a:gd name="T36" fmla="*/ 102 w 102"/>
                  <a:gd name="T37" fmla="*/ 120 h 189"/>
                  <a:gd name="T38" fmla="*/ 90 w 102"/>
                  <a:gd name="T39" fmla="*/ 153 h 189"/>
                  <a:gd name="T40" fmla="*/ 55 w 102"/>
                  <a:gd name="T41" fmla="*/ 168 h 189"/>
                  <a:gd name="T42" fmla="*/ 52 w 102"/>
                  <a:gd name="T43" fmla="*/ 187 h 189"/>
                  <a:gd name="T44" fmla="*/ 38 w 102"/>
                  <a:gd name="T45" fmla="*/ 189 h 189"/>
                  <a:gd name="T46" fmla="*/ 29 w 102"/>
                  <a:gd name="T47" fmla="*/ 58 h 189"/>
                  <a:gd name="T48" fmla="*/ 34 w 102"/>
                  <a:gd name="T49" fmla="*/ 70 h 189"/>
                  <a:gd name="T50" fmla="*/ 47 w 102"/>
                  <a:gd name="T51" fmla="*/ 77 h 189"/>
                  <a:gd name="T52" fmla="*/ 41 w 102"/>
                  <a:gd name="T53" fmla="*/ 42 h 189"/>
                  <a:gd name="T54" fmla="*/ 30 w 102"/>
                  <a:gd name="T55" fmla="*/ 52 h 189"/>
                  <a:gd name="T56" fmla="*/ 78 w 102"/>
                  <a:gd name="T57" fmla="*/ 124 h 189"/>
                  <a:gd name="T58" fmla="*/ 73 w 102"/>
                  <a:gd name="T59" fmla="*/ 112 h 189"/>
                  <a:gd name="T60" fmla="*/ 60 w 102"/>
                  <a:gd name="T61" fmla="*/ 106 h 189"/>
                  <a:gd name="T62" fmla="*/ 73 w 102"/>
                  <a:gd name="T63" fmla="*/ 13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2" h="189">
                    <a:moveTo>
                      <a:pt x="39" y="167"/>
                    </a:moveTo>
                    <a:cubicBezTo>
                      <a:pt x="32" y="166"/>
                      <a:pt x="24" y="164"/>
                      <a:pt x="17" y="161"/>
                    </a:cubicBezTo>
                    <a:cubicBezTo>
                      <a:pt x="10" y="157"/>
                      <a:pt x="5" y="153"/>
                      <a:pt x="0" y="149"/>
                    </a:cubicBezTo>
                    <a:cubicBezTo>
                      <a:pt x="7" y="137"/>
                      <a:pt x="7" y="137"/>
                      <a:pt x="7" y="137"/>
                    </a:cubicBezTo>
                    <a:cubicBezTo>
                      <a:pt x="8" y="136"/>
                      <a:pt x="9" y="135"/>
                      <a:pt x="10" y="135"/>
                    </a:cubicBezTo>
                    <a:cubicBezTo>
                      <a:pt x="11" y="134"/>
                      <a:pt x="12" y="134"/>
                      <a:pt x="14" y="134"/>
                    </a:cubicBezTo>
                    <a:cubicBezTo>
                      <a:pt x="15" y="134"/>
                      <a:pt x="17" y="134"/>
                      <a:pt x="18" y="135"/>
                    </a:cubicBezTo>
                    <a:cubicBezTo>
                      <a:pt x="20" y="136"/>
                      <a:pt x="22" y="138"/>
                      <a:pt x="24" y="139"/>
                    </a:cubicBezTo>
                    <a:cubicBezTo>
                      <a:pt x="26" y="140"/>
                      <a:pt x="29" y="142"/>
                      <a:pt x="31" y="143"/>
                    </a:cubicBezTo>
                    <a:cubicBezTo>
                      <a:pt x="34" y="145"/>
                      <a:pt x="37" y="146"/>
                      <a:pt x="41" y="146"/>
                    </a:cubicBezTo>
                    <a:cubicBezTo>
                      <a:pt x="45" y="101"/>
                      <a:pt x="45" y="101"/>
                      <a:pt x="45" y="101"/>
                    </a:cubicBezTo>
                    <a:cubicBezTo>
                      <a:pt x="40" y="100"/>
                      <a:pt x="35" y="98"/>
                      <a:pt x="31" y="96"/>
                    </a:cubicBezTo>
                    <a:cubicBezTo>
                      <a:pt x="26" y="95"/>
                      <a:pt x="22" y="92"/>
                      <a:pt x="18" y="89"/>
                    </a:cubicBezTo>
                    <a:cubicBezTo>
                      <a:pt x="14" y="86"/>
                      <a:pt x="11" y="82"/>
                      <a:pt x="9" y="78"/>
                    </a:cubicBezTo>
                    <a:cubicBezTo>
                      <a:pt x="7" y="73"/>
                      <a:pt x="6" y="67"/>
                      <a:pt x="6" y="61"/>
                    </a:cubicBezTo>
                    <a:cubicBezTo>
                      <a:pt x="6" y="55"/>
                      <a:pt x="7" y="50"/>
                      <a:pt x="9" y="46"/>
                    </a:cubicBezTo>
                    <a:cubicBezTo>
                      <a:pt x="11" y="41"/>
                      <a:pt x="14" y="36"/>
                      <a:pt x="18" y="32"/>
                    </a:cubicBezTo>
                    <a:cubicBezTo>
                      <a:pt x="22" y="29"/>
                      <a:pt x="26" y="25"/>
                      <a:pt x="32" y="23"/>
                    </a:cubicBezTo>
                    <a:cubicBezTo>
                      <a:pt x="38" y="20"/>
                      <a:pt x="44" y="19"/>
                      <a:pt x="52" y="19"/>
                    </a:cubicBezTo>
                    <a:cubicBezTo>
                      <a:pt x="53" y="6"/>
                      <a:pt x="53" y="6"/>
                      <a:pt x="53" y="6"/>
                    </a:cubicBezTo>
                    <a:cubicBezTo>
                      <a:pt x="53" y="5"/>
                      <a:pt x="54" y="3"/>
                      <a:pt x="55" y="2"/>
                    </a:cubicBezTo>
                    <a:cubicBezTo>
                      <a:pt x="56" y="1"/>
                      <a:pt x="58" y="0"/>
                      <a:pt x="60" y="0"/>
                    </a:cubicBezTo>
                    <a:cubicBezTo>
                      <a:pt x="69" y="0"/>
                      <a:pt x="69" y="0"/>
                      <a:pt x="69" y="0"/>
                    </a:cubicBezTo>
                    <a:cubicBezTo>
                      <a:pt x="67" y="20"/>
                      <a:pt x="67" y="20"/>
                      <a:pt x="67" y="20"/>
                    </a:cubicBezTo>
                    <a:cubicBezTo>
                      <a:pt x="74" y="21"/>
                      <a:pt x="80" y="23"/>
                      <a:pt x="86" y="26"/>
                    </a:cubicBezTo>
                    <a:cubicBezTo>
                      <a:pt x="91" y="29"/>
                      <a:pt x="95" y="32"/>
                      <a:pt x="99" y="36"/>
                    </a:cubicBezTo>
                    <a:cubicBezTo>
                      <a:pt x="93" y="45"/>
                      <a:pt x="93" y="45"/>
                      <a:pt x="93" y="45"/>
                    </a:cubicBezTo>
                    <a:cubicBezTo>
                      <a:pt x="92" y="46"/>
                      <a:pt x="91" y="47"/>
                      <a:pt x="90" y="48"/>
                    </a:cubicBezTo>
                    <a:cubicBezTo>
                      <a:pt x="89" y="49"/>
                      <a:pt x="88" y="49"/>
                      <a:pt x="87" y="49"/>
                    </a:cubicBezTo>
                    <a:cubicBezTo>
                      <a:pt x="86" y="49"/>
                      <a:pt x="85" y="49"/>
                      <a:pt x="83" y="48"/>
                    </a:cubicBezTo>
                    <a:cubicBezTo>
                      <a:pt x="82" y="47"/>
                      <a:pt x="80" y="47"/>
                      <a:pt x="79" y="46"/>
                    </a:cubicBezTo>
                    <a:cubicBezTo>
                      <a:pt x="77" y="45"/>
                      <a:pt x="75" y="44"/>
                      <a:pt x="73" y="43"/>
                    </a:cubicBezTo>
                    <a:cubicBezTo>
                      <a:pt x="70" y="42"/>
                      <a:pt x="68" y="41"/>
                      <a:pt x="65" y="41"/>
                    </a:cubicBezTo>
                    <a:cubicBezTo>
                      <a:pt x="62" y="82"/>
                      <a:pt x="62" y="82"/>
                      <a:pt x="62" y="82"/>
                    </a:cubicBezTo>
                    <a:cubicBezTo>
                      <a:pt x="67" y="84"/>
                      <a:pt x="72" y="85"/>
                      <a:pt x="76" y="87"/>
                    </a:cubicBezTo>
                    <a:cubicBezTo>
                      <a:pt x="81" y="89"/>
                      <a:pt x="85" y="91"/>
                      <a:pt x="89" y="94"/>
                    </a:cubicBezTo>
                    <a:cubicBezTo>
                      <a:pt x="93" y="97"/>
                      <a:pt x="96" y="100"/>
                      <a:pt x="98" y="105"/>
                    </a:cubicBezTo>
                    <a:cubicBezTo>
                      <a:pt x="101" y="109"/>
                      <a:pt x="102" y="114"/>
                      <a:pt x="102" y="120"/>
                    </a:cubicBezTo>
                    <a:cubicBezTo>
                      <a:pt x="102" y="127"/>
                      <a:pt x="101" y="133"/>
                      <a:pt x="99" y="138"/>
                    </a:cubicBezTo>
                    <a:cubicBezTo>
                      <a:pt x="97" y="144"/>
                      <a:pt x="94" y="148"/>
                      <a:pt x="90" y="153"/>
                    </a:cubicBezTo>
                    <a:cubicBezTo>
                      <a:pt x="86" y="157"/>
                      <a:pt x="81" y="160"/>
                      <a:pt x="75" y="163"/>
                    </a:cubicBezTo>
                    <a:cubicBezTo>
                      <a:pt x="69" y="165"/>
                      <a:pt x="62" y="167"/>
                      <a:pt x="55" y="168"/>
                    </a:cubicBezTo>
                    <a:cubicBezTo>
                      <a:pt x="54" y="182"/>
                      <a:pt x="54" y="182"/>
                      <a:pt x="54" y="182"/>
                    </a:cubicBezTo>
                    <a:cubicBezTo>
                      <a:pt x="53" y="184"/>
                      <a:pt x="53" y="185"/>
                      <a:pt x="52" y="187"/>
                    </a:cubicBezTo>
                    <a:cubicBezTo>
                      <a:pt x="50" y="188"/>
                      <a:pt x="49" y="189"/>
                      <a:pt x="47" y="189"/>
                    </a:cubicBezTo>
                    <a:cubicBezTo>
                      <a:pt x="38" y="189"/>
                      <a:pt x="38" y="189"/>
                      <a:pt x="38" y="189"/>
                    </a:cubicBezTo>
                    <a:lnTo>
                      <a:pt x="39" y="167"/>
                    </a:lnTo>
                    <a:close/>
                    <a:moveTo>
                      <a:pt x="29" y="58"/>
                    </a:moveTo>
                    <a:cubicBezTo>
                      <a:pt x="29" y="61"/>
                      <a:pt x="30" y="63"/>
                      <a:pt x="31" y="65"/>
                    </a:cubicBezTo>
                    <a:cubicBezTo>
                      <a:pt x="31" y="67"/>
                      <a:pt x="33" y="69"/>
                      <a:pt x="34" y="70"/>
                    </a:cubicBezTo>
                    <a:cubicBezTo>
                      <a:pt x="36" y="72"/>
                      <a:pt x="38" y="73"/>
                      <a:pt x="40" y="74"/>
                    </a:cubicBezTo>
                    <a:cubicBezTo>
                      <a:pt x="42" y="75"/>
                      <a:pt x="44" y="77"/>
                      <a:pt x="47" y="77"/>
                    </a:cubicBezTo>
                    <a:cubicBezTo>
                      <a:pt x="50" y="40"/>
                      <a:pt x="50" y="40"/>
                      <a:pt x="50" y="40"/>
                    </a:cubicBezTo>
                    <a:cubicBezTo>
                      <a:pt x="46" y="41"/>
                      <a:pt x="43" y="41"/>
                      <a:pt x="41" y="42"/>
                    </a:cubicBezTo>
                    <a:cubicBezTo>
                      <a:pt x="38" y="44"/>
                      <a:pt x="36" y="45"/>
                      <a:pt x="34" y="47"/>
                    </a:cubicBezTo>
                    <a:cubicBezTo>
                      <a:pt x="32" y="48"/>
                      <a:pt x="31" y="50"/>
                      <a:pt x="30" y="52"/>
                    </a:cubicBezTo>
                    <a:cubicBezTo>
                      <a:pt x="30" y="54"/>
                      <a:pt x="29" y="56"/>
                      <a:pt x="29" y="58"/>
                    </a:cubicBezTo>
                    <a:close/>
                    <a:moveTo>
                      <a:pt x="78" y="124"/>
                    </a:moveTo>
                    <a:cubicBezTo>
                      <a:pt x="78" y="122"/>
                      <a:pt x="78" y="119"/>
                      <a:pt x="77" y="118"/>
                    </a:cubicBezTo>
                    <a:cubicBezTo>
                      <a:pt x="76" y="116"/>
                      <a:pt x="75" y="114"/>
                      <a:pt x="73" y="112"/>
                    </a:cubicBezTo>
                    <a:cubicBezTo>
                      <a:pt x="71" y="111"/>
                      <a:pt x="69" y="110"/>
                      <a:pt x="67" y="109"/>
                    </a:cubicBezTo>
                    <a:cubicBezTo>
                      <a:pt x="65" y="108"/>
                      <a:pt x="63" y="107"/>
                      <a:pt x="60" y="106"/>
                    </a:cubicBezTo>
                    <a:cubicBezTo>
                      <a:pt x="57" y="147"/>
                      <a:pt x="57" y="147"/>
                      <a:pt x="57" y="147"/>
                    </a:cubicBezTo>
                    <a:cubicBezTo>
                      <a:pt x="64" y="146"/>
                      <a:pt x="69" y="143"/>
                      <a:pt x="73" y="139"/>
                    </a:cubicBezTo>
                    <a:cubicBezTo>
                      <a:pt x="76" y="136"/>
                      <a:pt x="78" y="131"/>
                      <a:pt x="78"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8" name="Freeform 51"/>
              <p:cNvSpPr>
                <a:spLocks/>
              </p:cNvSpPr>
              <p:nvPr/>
            </p:nvSpPr>
            <p:spPr bwMode="auto">
              <a:xfrm>
                <a:off x="7558590" y="4272476"/>
                <a:ext cx="173180" cy="235942"/>
              </a:xfrm>
              <a:custGeom>
                <a:avLst/>
                <a:gdLst>
                  <a:gd name="T0" fmla="*/ 0 w 104"/>
                  <a:gd name="T1" fmla="*/ 50 h 141"/>
                  <a:gd name="T2" fmla="*/ 11 w 104"/>
                  <a:gd name="T3" fmla="*/ 50 h 141"/>
                  <a:gd name="T4" fmla="*/ 18 w 104"/>
                  <a:gd name="T5" fmla="*/ 29 h 141"/>
                  <a:gd name="T6" fmla="*/ 30 w 104"/>
                  <a:gd name="T7" fmla="*/ 14 h 141"/>
                  <a:gd name="T8" fmla="*/ 46 w 104"/>
                  <a:gd name="T9" fmla="*/ 4 h 141"/>
                  <a:gd name="T10" fmla="*/ 64 w 104"/>
                  <a:gd name="T11" fmla="*/ 0 h 141"/>
                  <a:gd name="T12" fmla="*/ 88 w 104"/>
                  <a:gd name="T13" fmla="*/ 6 h 141"/>
                  <a:gd name="T14" fmla="*/ 103 w 104"/>
                  <a:gd name="T15" fmla="*/ 20 h 141"/>
                  <a:gd name="T16" fmla="*/ 93 w 104"/>
                  <a:gd name="T17" fmla="*/ 31 h 141"/>
                  <a:gd name="T18" fmla="*/ 90 w 104"/>
                  <a:gd name="T19" fmla="*/ 33 h 141"/>
                  <a:gd name="T20" fmla="*/ 87 w 104"/>
                  <a:gd name="T21" fmla="*/ 34 h 141"/>
                  <a:gd name="T22" fmla="*/ 83 w 104"/>
                  <a:gd name="T23" fmla="*/ 33 h 141"/>
                  <a:gd name="T24" fmla="*/ 80 w 104"/>
                  <a:gd name="T25" fmla="*/ 29 h 141"/>
                  <a:gd name="T26" fmla="*/ 74 w 104"/>
                  <a:gd name="T27" fmla="*/ 26 h 141"/>
                  <a:gd name="T28" fmla="*/ 66 w 104"/>
                  <a:gd name="T29" fmla="*/ 25 h 141"/>
                  <a:gd name="T30" fmla="*/ 51 w 104"/>
                  <a:gd name="T31" fmla="*/ 31 h 141"/>
                  <a:gd name="T32" fmla="*/ 41 w 104"/>
                  <a:gd name="T33" fmla="*/ 50 h 141"/>
                  <a:gd name="T34" fmla="*/ 85 w 104"/>
                  <a:gd name="T35" fmla="*/ 50 h 141"/>
                  <a:gd name="T36" fmla="*/ 85 w 104"/>
                  <a:gd name="T37" fmla="*/ 59 h 141"/>
                  <a:gd name="T38" fmla="*/ 84 w 104"/>
                  <a:gd name="T39" fmla="*/ 61 h 141"/>
                  <a:gd name="T40" fmla="*/ 83 w 104"/>
                  <a:gd name="T41" fmla="*/ 63 h 141"/>
                  <a:gd name="T42" fmla="*/ 80 w 104"/>
                  <a:gd name="T43" fmla="*/ 65 h 141"/>
                  <a:gd name="T44" fmla="*/ 77 w 104"/>
                  <a:gd name="T45" fmla="*/ 65 h 141"/>
                  <a:gd name="T46" fmla="*/ 39 w 104"/>
                  <a:gd name="T47" fmla="*/ 65 h 141"/>
                  <a:gd name="T48" fmla="*/ 39 w 104"/>
                  <a:gd name="T49" fmla="*/ 68 h 141"/>
                  <a:gd name="T50" fmla="*/ 39 w 104"/>
                  <a:gd name="T51" fmla="*/ 71 h 141"/>
                  <a:gd name="T52" fmla="*/ 39 w 104"/>
                  <a:gd name="T53" fmla="*/ 74 h 141"/>
                  <a:gd name="T54" fmla="*/ 76 w 104"/>
                  <a:gd name="T55" fmla="*/ 74 h 141"/>
                  <a:gd name="T56" fmla="*/ 76 w 104"/>
                  <a:gd name="T57" fmla="*/ 83 h 141"/>
                  <a:gd name="T58" fmla="*/ 75 w 104"/>
                  <a:gd name="T59" fmla="*/ 85 h 141"/>
                  <a:gd name="T60" fmla="*/ 74 w 104"/>
                  <a:gd name="T61" fmla="*/ 87 h 141"/>
                  <a:gd name="T62" fmla="*/ 71 w 104"/>
                  <a:gd name="T63" fmla="*/ 89 h 141"/>
                  <a:gd name="T64" fmla="*/ 68 w 104"/>
                  <a:gd name="T65" fmla="*/ 90 h 141"/>
                  <a:gd name="T66" fmla="*/ 41 w 104"/>
                  <a:gd name="T67" fmla="*/ 90 h 141"/>
                  <a:gd name="T68" fmla="*/ 49 w 104"/>
                  <a:gd name="T69" fmla="*/ 110 h 141"/>
                  <a:gd name="T70" fmla="*/ 64 w 104"/>
                  <a:gd name="T71" fmla="*/ 117 h 141"/>
                  <a:gd name="T72" fmla="*/ 71 w 104"/>
                  <a:gd name="T73" fmla="*/ 116 h 141"/>
                  <a:gd name="T74" fmla="*/ 76 w 104"/>
                  <a:gd name="T75" fmla="*/ 114 h 141"/>
                  <a:gd name="T76" fmla="*/ 79 w 104"/>
                  <a:gd name="T77" fmla="*/ 111 h 141"/>
                  <a:gd name="T78" fmla="*/ 82 w 104"/>
                  <a:gd name="T79" fmla="*/ 109 h 141"/>
                  <a:gd name="T80" fmla="*/ 84 w 104"/>
                  <a:gd name="T81" fmla="*/ 107 h 141"/>
                  <a:gd name="T82" fmla="*/ 87 w 104"/>
                  <a:gd name="T83" fmla="*/ 106 h 141"/>
                  <a:gd name="T84" fmla="*/ 89 w 104"/>
                  <a:gd name="T85" fmla="*/ 106 h 141"/>
                  <a:gd name="T86" fmla="*/ 91 w 104"/>
                  <a:gd name="T87" fmla="*/ 108 h 141"/>
                  <a:gd name="T88" fmla="*/ 104 w 104"/>
                  <a:gd name="T89" fmla="*/ 119 h 141"/>
                  <a:gd name="T90" fmla="*/ 87 w 104"/>
                  <a:gd name="T91" fmla="*/ 136 h 141"/>
                  <a:gd name="T92" fmla="*/ 63 w 104"/>
                  <a:gd name="T93" fmla="*/ 141 h 141"/>
                  <a:gd name="T94" fmla="*/ 43 w 104"/>
                  <a:gd name="T95" fmla="*/ 137 h 141"/>
                  <a:gd name="T96" fmla="*/ 27 w 104"/>
                  <a:gd name="T97" fmla="*/ 127 h 141"/>
                  <a:gd name="T98" fmla="*/ 16 w 104"/>
                  <a:gd name="T99" fmla="*/ 111 h 141"/>
                  <a:gd name="T100" fmla="*/ 10 w 104"/>
                  <a:gd name="T101" fmla="*/ 90 h 141"/>
                  <a:gd name="T102" fmla="*/ 0 w 104"/>
                  <a:gd name="T103" fmla="*/ 90 h 141"/>
                  <a:gd name="T104" fmla="*/ 0 w 104"/>
                  <a:gd name="T105" fmla="*/ 74 h 141"/>
                  <a:gd name="T106" fmla="*/ 9 w 104"/>
                  <a:gd name="T107" fmla="*/ 74 h 141"/>
                  <a:gd name="T108" fmla="*/ 9 w 104"/>
                  <a:gd name="T109" fmla="*/ 71 h 141"/>
                  <a:gd name="T110" fmla="*/ 9 w 104"/>
                  <a:gd name="T111" fmla="*/ 68 h 141"/>
                  <a:gd name="T112" fmla="*/ 9 w 104"/>
                  <a:gd name="T113" fmla="*/ 65 h 141"/>
                  <a:gd name="T114" fmla="*/ 0 w 104"/>
                  <a:gd name="T115" fmla="*/ 65 h 141"/>
                  <a:gd name="T116" fmla="*/ 0 w 104"/>
                  <a:gd name="T117" fmla="*/ 5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4" h="141">
                    <a:moveTo>
                      <a:pt x="0" y="50"/>
                    </a:moveTo>
                    <a:cubicBezTo>
                      <a:pt x="11" y="50"/>
                      <a:pt x="11" y="50"/>
                      <a:pt x="11" y="50"/>
                    </a:cubicBezTo>
                    <a:cubicBezTo>
                      <a:pt x="13" y="42"/>
                      <a:pt x="15" y="36"/>
                      <a:pt x="18" y="29"/>
                    </a:cubicBezTo>
                    <a:cubicBezTo>
                      <a:pt x="22" y="23"/>
                      <a:pt x="26" y="18"/>
                      <a:pt x="30" y="14"/>
                    </a:cubicBezTo>
                    <a:cubicBezTo>
                      <a:pt x="35" y="10"/>
                      <a:pt x="40" y="6"/>
                      <a:pt x="46" y="4"/>
                    </a:cubicBezTo>
                    <a:cubicBezTo>
                      <a:pt x="52" y="2"/>
                      <a:pt x="58" y="0"/>
                      <a:pt x="64" y="0"/>
                    </a:cubicBezTo>
                    <a:cubicBezTo>
                      <a:pt x="73" y="0"/>
                      <a:pt x="81" y="2"/>
                      <a:pt x="88" y="6"/>
                    </a:cubicBezTo>
                    <a:cubicBezTo>
                      <a:pt x="94" y="9"/>
                      <a:pt x="100" y="14"/>
                      <a:pt x="103" y="20"/>
                    </a:cubicBezTo>
                    <a:cubicBezTo>
                      <a:pt x="93" y="31"/>
                      <a:pt x="93" y="31"/>
                      <a:pt x="93" y="31"/>
                    </a:cubicBezTo>
                    <a:cubicBezTo>
                      <a:pt x="92" y="32"/>
                      <a:pt x="91" y="33"/>
                      <a:pt x="90" y="33"/>
                    </a:cubicBezTo>
                    <a:cubicBezTo>
                      <a:pt x="90" y="34"/>
                      <a:pt x="88" y="34"/>
                      <a:pt x="87" y="34"/>
                    </a:cubicBezTo>
                    <a:cubicBezTo>
                      <a:pt x="85" y="34"/>
                      <a:pt x="84" y="34"/>
                      <a:pt x="83" y="33"/>
                    </a:cubicBezTo>
                    <a:cubicBezTo>
                      <a:pt x="82" y="32"/>
                      <a:pt x="81" y="31"/>
                      <a:pt x="80" y="29"/>
                    </a:cubicBezTo>
                    <a:cubicBezTo>
                      <a:pt x="78" y="28"/>
                      <a:pt x="76" y="27"/>
                      <a:pt x="74" y="26"/>
                    </a:cubicBezTo>
                    <a:cubicBezTo>
                      <a:pt x="72" y="25"/>
                      <a:pt x="69" y="25"/>
                      <a:pt x="66" y="25"/>
                    </a:cubicBezTo>
                    <a:cubicBezTo>
                      <a:pt x="60" y="25"/>
                      <a:pt x="55" y="27"/>
                      <a:pt x="51" y="31"/>
                    </a:cubicBezTo>
                    <a:cubicBezTo>
                      <a:pt x="46" y="35"/>
                      <a:pt x="43" y="42"/>
                      <a:pt x="41" y="50"/>
                    </a:cubicBezTo>
                    <a:cubicBezTo>
                      <a:pt x="85" y="50"/>
                      <a:pt x="85" y="50"/>
                      <a:pt x="85" y="50"/>
                    </a:cubicBezTo>
                    <a:cubicBezTo>
                      <a:pt x="85" y="59"/>
                      <a:pt x="85" y="59"/>
                      <a:pt x="85" y="59"/>
                    </a:cubicBezTo>
                    <a:cubicBezTo>
                      <a:pt x="85" y="59"/>
                      <a:pt x="85" y="60"/>
                      <a:pt x="84" y="61"/>
                    </a:cubicBezTo>
                    <a:cubicBezTo>
                      <a:pt x="84" y="62"/>
                      <a:pt x="83" y="63"/>
                      <a:pt x="83" y="63"/>
                    </a:cubicBezTo>
                    <a:cubicBezTo>
                      <a:pt x="82" y="64"/>
                      <a:pt x="81" y="64"/>
                      <a:pt x="80" y="65"/>
                    </a:cubicBezTo>
                    <a:cubicBezTo>
                      <a:pt x="79" y="65"/>
                      <a:pt x="78" y="65"/>
                      <a:pt x="77" y="65"/>
                    </a:cubicBezTo>
                    <a:cubicBezTo>
                      <a:pt x="39" y="65"/>
                      <a:pt x="39" y="65"/>
                      <a:pt x="39" y="65"/>
                    </a:cubicBezTo>
                    <a:cubicBezTo>
                      <a:pt x="39" y="66"/>
                      <a:pt x="39" y="67"/>
                      <a:pt x="39" y="68"/>
                    </a:cubicBezTo>
                    <a:cubicBezTo>
                      <a:pt x="39" y="69"/>
                      <a:pt x="39" y="70"/>
                      <a:pt x="39" y="71"/>
                    </a:cubicBezTo>
                    <a:cubicBezTo>
                      <a:pt x="39" y="74"/>
                      <a:pt x="39" y="74"/>
                      <a:pt x="39" y="74"/>
                    </a:cubicBezTo>
                    <a:cubicBezTo>
                      <a:pt x="76" y="74"/>
                      <a:pt x="76" y="74"/>
                      <a:pt x="76" y="74"/>
                    </a:cubicBezTo>
                    <a:cubicBezTo>
                      <a:pt x="76" y="83"/>
                      <a:pt x="76" y="83"/>
                      <a:pt x="76" y="83"/>
                    </a:cubicBezTo>
                    <a:cubicBezTo>
                      <a:pt x="76" y="84"/>
                      <a:pt x="76" y="84"/>
                      <a:pt x="75" y="85"/>
                    </a:cubicBezTo>
                    <a:cubicBezTo>
                      <a:pt x="75" y="86"/>
                      <a:pt x="74" y="87"/>
                      <a:pt x="74" y="87"/>
                    </a:cubicBezTo>
                    <a:cubicBezTo>
                      <a:pt x="73" y="88"/>
                      <a:pt x="72" y="89"/>
                      <a:pt x="71" y="89"/>
                    </a:cubicBezTo>
                    <a:cubicBezTo>
                      <a:pt x="70" y="89"/>
                      <a:pt x="69" y="90"/>
                      <a:pt x="68" y="90"/>
                    </a:cubicBezTo>
                    <a:cubicBezTo>
                      <a:pt x="41" y="90"/>
                      <a:pt x="41" y="90"/>
                      <a:pt x="41" y="90"/>
                    </a:cubicBezTo>
                    <a:cubicBezTo>
                      <a:pt x="42" y="99"/>
                      <a:pt x="45" y="106"/>
                      <a:pt x="49" y="110"/>
                    </a:cubicBezTo>
                    <a:cubicBezTo>
                      <a:pt x="53" y="114"/>
                      <a:pt x="59" y="117"/>
                      <a:pt x="64" y="117"/>
                    </a:cubicBezTo>
                    <a:cubicBezTo>
                      <a:pt x="67" y="117"/>
                      <a:pt x="69" y="116"/>
                      <a:pt x="71" y="116"/>
                    </a:cubicBezTo>
                    <a:cubicBezTo>
                      <a:pt x="73" y="115"/>
                      <a:pt x="75" y="115"/>
                      <a:pt x="76" y="114"/>
                    </a:cubicBezTo>
                    <a:cubicBezTo>
                      <a:pt x="77" y="113"/>
                      <a:pt x="79" y="112"/>
                      <a:pt x="79" y="111"/>
                    </a:cubicBezTo>
                    <a:cubicBezTo>
                      <a:pt x="80" y="110"/>
                      <a:pt x="81" y="110"/>
                      <a:pt x="82" y="109"/>
                    </a:cubicBezTo>
                    <a:cubicBezTo>
                      <a:pt x="83" y="108"/>
                      <a:pt x="84" y="107"/>
                      <a:pt x="84" y="107"/>
                    </a:cubicBezTo>
                    <a:cubicBezTo>
                      <a:pt x="85" y="106"/>
                      <a:pt x="86" y="106"/>
                      <a:pt x="87" y="106"/>
                    </a:cubicBezTo>
                    <a:cubicBezTo>
                      <a:pt x="88" y="106"/>
                      <a:pt x="89" y="106"/>
                      <a:pt x="89" y="106"/>
                    </a:cubicBezTo>
                    <a:cubicBezTo>
                      <a:pt x="90" y="107"/>
                      <a:pt x="91" y="107"/>
                      <a:pt x="91" y="108"/>
                    </a:cubicBezTo>
                    <a:cubicBezTo>
                      <a:pt x="104" y="119"/>
                      <a:pt x="104" y="119"/>
                      <a:pt x="104" y="119"/>
                    </a:cubicBezTo>
                    <a:cubicBezTo>
                      <a:pt x="100" y="126"/>
                      <a:pt x="94" y="132"/>
                      <a:pt x="87" y="136"/>
                    </a:cubicBezTo>
                    <a:cubicBezTo>
                      <a:pt x="80" y="139"/>
                      <a:pt x="72" y="141"/>
                      <a:pt x="63" y="141"/>
                    </a:cubicBezTo>
                    <a:cubicBezTo>
                      <a:pt x="55" y="141"/>
                      <a:pt x="49" y="140"/>
                      <a:pt x="43" y="137"/>
                    </a:cubicBezTo>
                    <a:cubicBezTo>
                      <a:pt x="37" y="135"/>
                      <a:pt x="32" y="131"/>
                      <a:pt x="27" y="127"/>
                    </a:cubicBezTo>
                    <a:cubicBezTo>
                      <a:pt x="23" y="122"/>
                      <a:pt x="19" y="117"/>
                      <a:pt x="16" y="111"/>
                    </a:cubicBezTo>
                    <a:cubicBezTo>
                      <a:pt x="14" y="104"/>
                      <a:pt x="12" y="97"/>
                      <a:pt x="10" y="90"/>
                    </a:cubicBezTo>
                    <a:cubicBezTo>
                      <a:pt x="0" y="90"/>
                      <a:pt x="0" y="90"/>
                      <a:pt x="0" y="90"/>
                    </a:cubicBezTo>
                    <a:cubicBezTo>
                      <a:pt x="0" y="74"/>
                      <a:pt x="0" y="74"/>
                      <a:pt x="0" y="74"/>
                    </a:cubicBezTo>
                    <a:cubicBezTo>
                      <a:pt x="9" y="74"/>
                      <a:pt x="9" y="74"/>
                      <a:pt x="9" y="74"/>
                    </a:cubicBezTo>
                    <a:cubicBezTo>
                      <a:pt x="9" y="71"/>
                      <a:pt x="9" y="71"/>
                      <a:pt x="9" y="71"/>
                    </a:cubicBezTo>
                    <a:cubicBezTo>
                      <a:pt x="9" y="70"/>
                      <a:pt x="9" y="69"/>
                      <a:pt x="9" y="68"/>
                    </a:cubicBezTo>
                    <a:cubicBezTo>
                      <a:pt x="9" y="67"/>
                      <a:pt x="9" y="66"/>
                      <a:pt x="9" y="65"/>
                    </a:cubicBezTo>
                    <a:cubicBezTo>
                      <a:pt x="0" y="65"/>
                      <a:pt x="0" y="65"/>
                      <a:pt x="0" y="65"/>
                    </a:cubicBezTo>
                    <a:lnTo>
                      <a:pt x="0"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9" name="Freeform 52"/>
              <p:cNvSpPr>
                <a:spLocks/>
              </p:cNvSpPr>
              <p:nvPr/>
            </p:nvSpPr>
            <p:spPr bwMode="auto">
              <a:xfrm>
                <a:off x="10357358" y="2588335"/>
                <a:ext cx="127851" cy="173179"/>
              </a:xfrm>
              <a:custGeom>
                <a:avLst/>
                <a:gdLst>
                  <a:gd name="T0" fmla="*/ 7 w 77"/>
                  <a:gd name="T1" fmla="*/ 59 h 104"/>
                  <a:gd name="T2" fmla="*/ 29 w 77"/>
                  <a:gd name="T3" fmla="*/ 59 h 104"/>
                  <a:gd name="T4" fmla="*/ 0 w 77"/>
                  <a:gd name="T5" fmla="*/ 0 h 104"/>
                  <a:gd name="T6" fmla="*/ 11 w 77"/>
                  <a:gd name="T7" fmla="*/ 0 h 104"/>
                  <a:gd name="T8" fmla="*/ 14 w 77"/>
                  <a:gd name="T9" fmla="*/ 1 h 104"/>
                  <a:gd name="T10" fmla="*/ 15 w 77"/>
                  <a:gd name="T11" fmla="*/ 4 h 104"/>
                  <a:gd name="T12" fmla="*/ 35 w 77"/>
                  <a:gd name="T13" fmla="*/ 45 h 104"/>
                  <a:gd name="T14" fmla="*/ 37 w 77"/>
                  <a:gd name="T15" fmla="*/ 49 h 104"/>
                  <a:gd name="T16" fmla="*/ 38 w 77"/>
                  <a:gd name="T17" fmla="*/ 54 h 104"/>
                  <a:gd name="T18" fmla="*/ 40 w 77"/>
                  <a:gd name="T19" fmla="*/ 49 h 104"/>
                  <a:gd name="T20" fmla="*/ 41 w 77"/>
                  <a:gd name="T21" fmla="*/ 45 h 104"/>
                  <a:gd name="T22" fmla="*/ 61 w 77"/>
                  <a:gd name="T23" fmla="*/ 4 h 104"/>
                  <a:gd name="T24" fmla="*/ 63 w 77"/>
                  <a:gd name="T25" fmla="*/ 1 h 104"/>
                  <a:gd name="T26" fmla="*/ 66 w 77"/>
                  <a:gd name="T27" fmla="*/ 0 h 104"/>
                  <a:gd name="T28" fmla="*/ 77 w 77"/>
                  <a:gd name="T29" fmla="*/ 0 h 104"/>
                  <a:gd name="T30" fmla="*/ 47 w 77"/>
                  <a:gd name="T31" fmla="*/ 59 h 104"/>
                  <a:gd name="T32" fmla="*/ 69 w 77"/>
                  <a:gd name="T33" fmla="*/ 59 h 104"/>
                  <a:gd name="T34" fmla="*/ 69 w 77"/>
                  <a:gd name="T35" fmla="*/ 66 h 104"/>
                  <a:gd name="T36" fmla="*/ 45 w 77"/>
                  <a:gd name="T37" fmla="*/ 66 h 104"/>
                  <a:gd name="T38" fmla="*/ 45 w 77"/>
                  <a:gd name="T39" fmla="*/ 74 h 104"/>
                  <a:gd name="T40" fmla="*/ 69 w 77"/>
                  <a:gd name="T41" fmla="*/ 74 h 104"/>
                  <a:gd name="T42" fmla="*/ 69 w 77"/>
                  <a:gd name="T43" fmla="*/ 81 h 104"/>
                  <a:gd name="T44" fmla="*/ 45 w 77"/>
                  <a:gd name="T45" fmla="*/ 81 h 104"/>
                  <a:gd name="T46" fmla="*/ 45 w 77"/>
                  <a:gd name="T47" fmla="*/ 104 h 104"/>
                  <a:gd name="T48" fmla="*/ 32 w 77"/>
                  <a:gd name="T49" fmla="*/ 104 h 104"/>
                  <a:gd name="T50" fmla="*/ 32 w 77"/>
                  <a:gd name="T51" fmla="*/ 81 h 104"/>
                  <a:gd name="T52" fmla="*/ 7 w 77"/>
                  <a:gd name="T53" fmla="*/ 81 h 104"/>
                  <a:gd name="T54" fmla="*/ 7 w 77"/>
                  <a:gd name="T55" fmla="*/ 74 h 104"/>
                  <a:gd name="T56" fmla="*/ 32 w 77"/>
                  <a:gd name="T57" fmla="*/ 74 h 104"/>
                  <a:gd name="T58" fmla="*/ 32 w 77"/>
                  <a:gd name="T59" fmla="*/ 66 h 104"/>
                  <a:gd name="T60" fmla="*/ 7 w 77"/>
                  <a:gd name="T61" fmla="*/ 66 h 104"/>
                  <a:gd name="T62" fmla="*/ 7 w 77"/>
                  <a:gd name="T63" fmla="*/ 59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7" h="104">
                    <a:moveTo>
                      <a:pt x="7" y="59"/>
                    </a:moveTo>
                    <a:cubicBezTo>
                      <a:pt x="29" y="59"/>
                      <a:pt x="29" y="59"/>
                      <a:pt x="29" y="59"/>
                    </a:cubicBezTo>
                    <a:cubicBezTo>
                      <a:pt x="0" y="0"/>
                      <a:pt x="0" y="0"/>
                      <a:pt x="0" y="0"/>
                    </a:cubicBezTo>
                    <a:cubicBezTo>
                      <a:pt x="11" y="0"/>
                      <a:pt x="11" y="0"/>
                      <a:pt x="11" y="0"/>
                    </a:cubicBezTo>
                    <a:cubicBezTo>
                      <a:pt x="12" y="0"/>
                      <a:pt x="13" y="1"/>
                      <a:pt x="14" y="1"/>
                    </a:cubicBezTo>
                    <a:cubicBezTo>
                      <a:pt x="14" y="2"/>
                      <a:pt x="15" y="3"/>
                      <a:pt x="15" y="4"/>
                    </a:cubicBezTo>
                    <a:cubicBezTo>
                      <a:pt x="35" y="45"/>
                      <a:pt x="35" y="45"/>
                      <a:pt x="35" y="45"/>
                    </a:cubicBezTo>
                    <a:cubicBezTo>
                      <a:pt x="36" y="46"/>
                      <a:pt x="37" y="48"/>
                      <a:pt x="37" y="49"/>
                    </a:cubicBezTo>
                    <a:cubicBezTo>
                      <a:pt x="38" y="51"/>
                      <a:pt x="38" y="52"/>
                      <a:pt x="38" y="54"/>
                    </a:cubicBezTo>
                    <a:cubicBezTo>
                      <a:pt x="39" y="52"/>
                      <a:pt x="39" y="51"/>
                      <a:pt x="40" y="49"/>
                    </a:cubicBezTo>
                    <a:cubicBezTo>
                      <a:pt x="40" y="48"/>
                      <a:pt x="40" y="46"/>
                      <a:pt x="41" y="45"/>
                    </a:cubicBezTo>
                    <a:cubicBezTo>
                      <a:pt x="61" y="4"/>
                      <a:pt x="61" y="4"/>
                      <a:pt x="61" y="4"/>
                    </a:cubicBezTo>
                    <a:cubicBezTo>
                      <a:pt x="61" y="3"/>
                      <a:pt x="62" y="2"/>
                      <a:pt x="63" y="1"/>
                    </a:cubicBezTo>
                    <a:cubicBezTo>
                      <a:pt x="64" y="1"/>
                      <a:pt x="65" y="0"/>
                      <a:pt x="66" y="0"/>
                    </a:cubicBezTo>
                    <a:cubicBezTo>
                      <a:pt x="77" y="0"/>
                      <a:pt x="77" y="0"/>
                      <a:pt x="77" y="0"/>
                    </a:cubicBezTo>
                    <a:cubicBezTo>
                      <a:pt x="47" y="59"/>
                      <a:pt x="47" y="59"/>
                      <a:pt x="47" y="59"/>
                    </a:cubicBezTo>
                    <a:cubicBezTo>
                      <a:pt x="69" y="59"/>
                      <a:pt x="69" y="59"/>
                      <a:pt x="69" y="59"/>
                    </a:cubicBezTo>
                    <a:cubicBezTo>
                      <a:pt x="69" y="66"/>
                      <a:pt x="69" y="66"/>
                      <a:pt x="69" y="66"/>
                    </a:cubicBezTo>
                    <a:cubicBezTo>
                      <a:pt x="45" y="66"/>
                      <a:pt x="45" y="66"/>
                      <a:pt x="45" y="66"/>
                    </a:cubicBezTo>
                    <a:cubicBezTo>
                      <a:pt x="45" y="74"/>
                      <a:pt x="45" y="74"/>
                      <a:pt x="45" y="74"/>
                    </a:cubicBezTo>
                    <a:cubicBezTo>
                      <a:pt x="69" y="74"/>
                      <a:pt x="69" y="74"/>
                      <a:pt x="69" y="74"/>
                    </a:cubicBezTo>
                    <a:cubicBezTo>
                      <a:pt x="69" y="81"/>
                      <a:pt x="69" y="81"/>
                      <a:pt x="69" y="81"/>
                    </a:cubicBezTo>
                    <a:cubicBezTo>
                      <a:pt x="45" y="81"/>
                      <a:pt x="45" y="81"/>
                      <a:pt x="45" y="81"/>
                    </a:cubicBezTo>
                    <a:cubicBezTo>
                      <a:pt x="45" y="104"/>
                      <a:pt x="45" y="104"/>
                      <a:pt x="45" y="104"/>
                    </a:cubicBezTo>
                    <a:cubicBezTo>
                      <a:pt x="32" y="104"/>
                      <a:pt x="32" y="104"/>
                      <a:pt x="32" y="104"/>
                    </a:cubicBezTo>
                    <a:cubicBezTo>
                      <a:pt x="32" y="81"/>
                      <a:pt x="32" y="81"/>
                      <a:pt x="32" y="81"/>
                    </a:cubicBezTo>
                    <a:cubicBezTo>
                      <a:pt x="7" y="81"/>
                      <a:pt x="7" y="81"/>
                      <a:pt x="7" y="81"/>
                    </a:cubicBezTo>
                    <a:cubicBezTo>
                      <a:pt x="7" y="74"/>
                      <a:pt x="7" y="74"/>
                      <a:pt x="7" y="74"/>
                    </a:cubicBezTo>
                    <a:cubicBezTo>
                      <a:pt x="32" y="74"/>
                      <a:pt x="32" y="74"/>
                      <a:pt x="32" y="74"/>
                    </a:cubicBezTo>
                    <a:cubicBezTo>
                      <a:pt x="32" y="66"/>
                      <a:pt x="32" y="66"/>
                      <a:pt x="32" y="66"/>
                    </a:cubicBezTo>
                    <a:cubicBezTo>
                      <a:pt x="7" y="66"/>
                      <a:pt x="7" y="66"/>
                      <a:pt x="7" y="66"/>
                    </a:cubicBezTo>
                    <a:lnTo>
                      <a:pt x="7" y="5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0" name="Freeform 53"/>
              <p:cNvSpPr>
                <a:spLocks noEditPoints="1"/>
              </p:cNvSpPr>
              <p:nvPr/>
            </p:nvSpPr>
            <p:spPr bwMode="auto">
              <a:xfrm>
                <a:off x="10269025" y="3219452"/>
                <a:ext cx="206886" cy="158070"/>
              </a:xfrm>
              <a:custGeom>
                <a:avLst/>
                <a:gdLst>
                  <a:gd name="T0" fmla="*/ 124 w 124"/>
                  <a:gd name="T1" fmla="*/ 31 h 95"/>
                  <a:gd name="T2" fmla="*/ 121 w 124"/>
                  <a:gd name="T3" fmla="*/ 23 h 95"/>
                  <a:gd name="T4" fmla="*/ 121 w 124"/>
                  <a:gd name="T5" fmla="*/ 25 h 95"/>
                  <a:gd name="T6" fmla="*/ 114 w 124"/>
                  <a:gd name="T7" fmla="*/ 35 h 95"/>
                  <a:gd name="T8" fmla="*/ 62 w 124"/>
                  <a:gd name="T9" fmla="*/ 0 h 95"/>
                  <a:gd name="T10" fmla="*/ 40 w 124"/>
                  <a:gd name="T11" fmla="*/ 4 h 95"/>
                  <a:gd name="T12" fmla="*/ 31 w 124"/>
                  <a:gd name="T13" fmla="*/ 0 h 95"/>
                  <a:gd name="T14" fmla="*/ 25 w 124"/>
                  <a:gd name="T15" fmla="*/ 1 h 95"/>
                  <a:gd name="T16" fmla="*/ 25 w 124"/>
                  <a:gd name="T17" fmla="*/ 12 h 95"/>
                  <a:gd name="T18" fmla="*/ 11 w 124"/>
                  <a:gd name="T19" fmla="*/ 32 h 95"/>
                  <a:gd name="T20" fmla="*/ 7 w 124"/>
                  <a:gd name="T21" fmla="*/ 32 h 95"/>
                  <a:gd name="T22" fmla="*/ 0 w 124"/>
                  <a:gd name="T23" fmla="*/ 39 h 95"/>
                  <a:gd name="T24" fmla="*/ 0 w 124"/>
                  <a:gd name="T25" fmla="*/ 47 h 95"/>
                  <a:gd name="T26" fmla="*/ 7 w 124"/>
                  <a:gd name="T27" fmla="*/ 54 h 95"/>
                  <a:gd name="T28" fmla="*/ 11 w 124"/>
                  <a:gd name="T29" fmla="*/ 54 h 95"/>
                  <a:gd name="T30" fmla="*/ 25 w 124"/>
                  <a:gd name="T31" fmla="*/ 74 h 95"/>
                  <a:gd name="T32" fmla="*/ 25 w 124"/>
                  <a:gd name="T33" fmla="*/ 88 h 95"/>
                  <a:gd name="T34" fmla="*/ 32 w 124"/>
                  <a:gd name="T35" fmla="*/ 95 h 95"/>
                  <a:gd name="T36" fmla="*/ 41 w 124"/>
                  <a:gd name="T37" fmla="*/ 95 h 95"/>
                  <a:gd name="T38" fmla="*/ 48 w 124"/>
                  <a:gd name="T39" fmla="*/ 88 h 95"/>
                  <a:gd name="T40" fmla="*/ 48 w 124"/>
                  <a:gd name="T41" fmla="*/ 84 h 95"/>
                  <a:gd name="T42" fmla="*/ 62 w 124"/>
                  <a:gd name="T43" fmla="*/ 86 h 95"/>
                  <a:gd name="T44" fmla="*/ 79 w 124"/>
                  <a:gd name="T45" fmla="*/ 84 h 95"/>
                  <a:gd name="T46" fmla="*/ 79 w 124"/>
                  <a:gd name="T47" fmla="*/ 88 h 95"/>
                  <a:gd name="T48" fmla="*/ 86 w 124"/>
                  <a:gd name="T49" fmla="*/ 95 h 95"/>
                  <a:gd name="T50" fmla="*/ 94 w 124"/>
                  <a:gd name="T51" fmla="*/ 95 h 95"/>
                  <a:gd name="T52" fmla="*/ 101 w 124"/>
                  <a:gd name="T53" fmla="*/ 88 h 95"/>
                  <a:gd name="T54" fmla="*/ 101 w 124"/>
                  <a:gd name="T55" fmla="*/ 72 h 95"/>
                  <a:gd name="T56" fmla="*/ 115 w 124"/>
                  <a:gd name="T57" fmla="*/ 43 h 95"/>
                  <a:gd name="T58" fmla="*/ 115 w 124"/>
                  <a:gd name="T59" fmla="*/ 43 h 95"/>
                  <a:gd name="T60" fmla="*/ 124 w 124"/>
                  <a:gd name="T61" fmla="*/ 31 h 95"/>
                  <a:gd name="T62" fmla="*/ 27 w 124"/>
                  <a:gd name="T63" fmla="*/ 30 h 95"/>
                  <a:gd name="T64" fmla="*/ 22 w 124"/>
                  <a:gd name="T65" fmla="*/ 32 h 95"/>
                  <a:gd name="T66" fmla="*/ 23 w 124"/>
                  <a:gd name="T67" fmla="*/ 27 h 95"/>
                  <a:gd name="T68" fmla="*/ 28 w 124"/>
                  <a:gd name="T69" fmla="*/ 24 h 95"/>
                  <a:gd name="T70" fmla="*/ 27 w 124"/>
                  <a:gd name="T71" fmla="*/ 30 h 95"/>
                  <a:gd name="T72" fmla="*/ 91 w 124"/>
                  <a:gd name="T73" fmla="*/ 21 h 95"/>
                  <a:gd name="T74" fmla="*/ 89 w 124"/>
                  <a:gd name="T75" fmla="*/ 23 h 95"/>
                  <a:gd name="T76" fmla="*/ 87 w 124"/>
                  <a:gd name="T77" fmla="*/ 22 h 95"/>
                  <a:gd name="T78" fmla="*/ 54 w 124"/>
                  <a:gd name="T79" fmla="*/ 16 h 95"/>
                  <a:gd name="T80" fmla="*/ 51 w 124"/>
                  <a:gd name="T81" fmla="*/ 13 h 95"/>
                  <a:gd name="T82" fmla="*/ 54 w 124"/>
                  <a:gd name="T83" fmla="*/ 10 h 95"/>
                  <a:gd name="T84" fmla="*/ 90 w 124"/>
                  <a:gd name="T85" fmla="*/ 17 h 95"/>
                  <a:gd name="T86" fmla="*/ 91 w 124"/>
                  <a:gd name="T87" fmla="*/ 2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4" h="95">
                    <a:moveTo>
                      <a:pt x="124" y="31"/>
                    </a:moveTo>
                    <a:cubicBezTo>
                      <a:pt x="124" y="28"/>
                      <a:pt x="123" y="25"/>
                      <a:pt x="121" y="23"/>
                    </a:cubicBezTo>
                    <a:cubicBezTo>
                      <a:pt x="121" y="24"/>
                      <a:pt x="121" y="24"/>
                      <a:pt x="121" y="25"/>
                    </a:cubicBezTo>
                    <a:cubicBezTo>
                      <a:pt x="121" y="30"/>
                      <a:pt x="118" y="33"/>
                      <a:pt x="114" y="35"/>
                    </a:cubicBezTo>
                    <a:cubicBezTo>
                      <a:pt x="110" y="16"/>
                      <a:pt x="88" y="0"/>
                      <a:pt x="62" y="0"/>
                    </a:cubicBezTo>
                    <a:cubicBezTo>
                      <a:pt x="54" y="0"/>
                      <a:pt x="47" y="2"/>
                      <a:pt x="40" y="4"/>
                    </a:cubicBezTo>
                    <a:cubicBezTo>
                      <a:pt x="38" y="1"/>
                      <a:pt x="34" y="0"/>
                      <a:pt x="31" y="0"/>
                    </a:cubicBezTo>
                    <a:cubicBezTo>
                      <a:pt x="29" y="0"/>
                      <a:pt x="27" y="0"/>
                      <a:pt x="25" y="1"/>
                    </a:cubicBezTo>
                    <a:cubicBezTo>
                      <a:pt x="25" y="12"/>
                      <a:pt x="25" y="12"/>
                      <a:pt x="25" y="12"/>
                    </a:cubicBezTo>
                    <a:cubicBezTo>
                      <a:pt x="18" y="17"/>
                      <a:pt x="13" y="24"/>
                      <a:pt x="11" y="32"/>
                    </a:cubicBezTo>
                    <a:cubicBezTo>
                      <a:pt x="7" y="32"/>
                      <a:pt x="7" y="32"/>
                      <a:pt x="7" y="32"/>
                    </a:cubicBezTo>
                    <a:cubicBezTo>
                      <a:pt x="4" y="32"/>
                      <a:pt x="0" y="35"/>
                      <a:pt x="0" y="39"/>
                    </a:cubicBezTo>
                    <a:cubicBezTo>
                      <a:pt x="0" y="47"/>
                      <a:pt x="0" y="47"/>
                      <a:pt x="0" y="47"/>
                    </a:cubicBezTo>
                    <a:cubicBezTo>
                      <a:pt x="0" y="51"/>
                      <a:pt x="4" y="54"/>
                      <a:pt x="7" y="54"/>
                    </a:cubicBezTo>
                    <a:cubicBezTo>
                      <a:pt x="11" y="54"/>
                      <a:pt x="11" y="54"/>
                      <a:pt x="11" y="54"/>
                    </a:cubicBezTo>
                    <a:cubicBezTo>
                      <a:pt x="13" y="62"/>
                      <a:pt x="18" y="69"/>
                      <a:pt x="25" y="74"/>
                    </a:cubicBezTo>
                    <a:cubicBezTo>
                      <a:pt x="25" y="88"/>
                      <a:pt x="25" y="88"/>
                      <a:pt x="25" y="88"/>
                    </a:cubicBezTo>
                    <a:cubicBezTo>
                      <a:pt x="25" y="91"/>
                      <a:pt x="28" y="95"/>
                      <a:pt x="32" y="95"/>
                    </a:cubicBezTo>
                    <a:cubicBezTo>
                      <a:pt x="41" y="95"/>
                      <a:pt x="41" y="95"/>
                      <a:pt x="41" y="95"/>
                    </a:cubicBezTo>
                    <a:cubicBezTo>
                      <a:pt x="45" y="95"/>
                      <a:pt x="48" y="91"/>
                      <a:pt x="48" y="88"/>
                    </a:cubicBezTo>
                    <a:cubicBezTo>
                      <a:pt x="48" y="84"/>
                      <a:pt x="48" y="84"/>
                      <a:pt x="48" y="84"/>
                    </a:cubicBezTo>
                    <a:cubicBezTo>
                      <a:pt x="52" y="85"/>
                      <a:pt x="57" y="86"/>
                      <a:pt x="62" y="86"/>
                    </a:cubicBezTo>
                    <a:cubicBezTo>
                      <a:pt x="68" y="86"/>
                      <a:pt x="73" y="85"/>
                      <a:pt x="79" y="84"/>
                    </a:cubicBezTo>
                    <a:cubicBezTo>
                      <a:pt x="79" y="88"/>
                      <a:pt x="79" y="88"/>
                      <a:pt x="79" y="88"/>
                    </a:cubicBezTo>
                    <a:cubicBezTo>
                      <a:pt x="79" y="91"/>
                      <a:pt x="82" y="95"/>
                      <a:pt x="86" y="95"/>
                    </a:cubicBezTo>
                    <a:cubicBezTo>
                      <a:pt x="94" y="95"/>
                      <a:pt x="94" y="95"/>
                      <a:pt x="94" y="95"/>
                    </a:cubicBezTo>
                    <a:cubicBezTo>
                      <a:pt x="98" y="95"/>
                      <a:pt x="101" y="91"/>
                      <a:pt x="101" y="88"/>
                    </a:cubicBezTo>
                    <a:cubicBezTo>
                      <a:pt x="101" y="72"/>
                      <a:pt x="101" y="72"/>
                      <a:pt x="101" y="72"/>
                    </a:cubicBezTo>
                    <a:cubicBezTo>
                      <a:pt x="110" y="64"/>
                      <a:pt x="115" y="54"/>
                      <a:pt x="115" y="43"/>
                    </a:cubicBezTo>
                    <a:cubicBezTo>
                      <a:pt x="115" y="43"/>
                      <a:pt x="115" y="43"/>
                      <a:pt x="115" y="43"/>
                    </a:cubicBezTo>
                    <a:cubicBezTo>
                      <a:pt x="120" y="41"/>
                      <a:pt x="124" y="37"/>
                      <a:pt x="124" y="31"/>
                    </a:cubicBezTo>
                    <a:close/>
                    <a:moveTo>
                      <a:pt x="27" y="30"/>
                    </a:moveTo>
                    <a:cubicBezTo>
                      <a:pt x="25" y="32"/>
                      <a:pt x="23" y="33"/>
                      <a:pt x="22" y="32"/>
                    </a:cubicBezTo>
                    <a:cubicBezTo>
                      <a:pt x="21" y="31"/>
                      <a:pt x="21" y="29"/>
                      <a:pt x="23" y="27"/>
                    </a:cubicBezTo>
                    <a:cubicBezTo>
                      <a:pt x="25" y="24"/>
                      <a:pt x="27" y="23"/>
                      <a:pt x="28" y="24"/>
                    </a:cubicBezTo>
                    <a:cubicBezTo>
                      <a:pt x="29" y="25"/>
                      <a:pt x="28" y="27"/>
                      <a:pt x="27" y="30"/>
                    </a:cubicBezTo>
                    <a:close/>
                    <a:moveTo>
                      <a:pt x="91" y="21"/>
                    </a:moveTo>
                    <a:cubicBezTo>
                      <a:pt x="91" y="22"/>
                      <a:pt x="90" y="23"/>
                      <a:pt x="89" y="23"/>
                    </a:cubicBezTo>
                    <a:cubicBezTo>
                      <a:pt x="88" y="23"/>
                      <a:pt x="88" y="23"/>
                      <a:pt x="87" y="22"/>
                    </a:cubicBezTo>
                    <a:cubicBezTo>
                      <a:pt x="78" y="17"/>
                      <a:pt x="66" y="15"/>
                      <a:pt x="54" y="16"/>
                    </a:cubicBezTo>
                    <a:cubicBezTo>
                      <a:pt x="53" y="16"/>
                      <a:pt x="51" y="15"/>
                      <a:pt x="51" y="13"/>
                    </a:cubicBezTo>
                    <a:cubicBezTo>
                      <a:pt x="51" y="11"/>
                      <a:pt x="52" y="10"/>
                      <a:pt x="54" y="10"/>
                    </a:cubicBezTo>
                    <a:cubicBezTo>
                      <a:pt x="67" y="9"/>
                      <a:pt x="80" y="11"/>
                      <a:pt x="90" y="17"/>
                    </a:cubicBezTo>
                    <a:cubicBezTo>
                      <a:pt x="91" y="18"/>
                      <a:pt x="92" y="20"/>
                      <a:pt x="91"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1" name="Oval 24"/>
              <p:cNvSpPr>
                <a:spLocks noChangeArrowheads="1"/>
              </p:cNvSpPr>
              <p:nvPr/>
            </p:nvSpPr>
            <p:spPr bwMode="auto">
              <a:xfrm>
                <a:off x="6921661" y="3784319"/>
                <a:ext cx="480021" cy="480021"/>
              </a:xfrm>
              <a:prstGeom prst="ellipse">
                <a:avLst/>
              </a:prstGeom>
              <a:solidFill>
                <a:srgbClr val="902B2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2" name="Freeform 54"/>
              <p:cNvSpPr>
                <a:spLocks noEditPoints="1"/>
              </p:cNvSpPr>
              <p:nvPr/>
            </p:nvSpPr>
            <p:spPr bwMode="auto">
              <a:xfrm>
                <a:off x="6998372" y="3888924"/>
                <a:ext cx="306842" cy="268486"/>
              </a:xfrm>
              <a:custGeom>
                <a:avLst/>
                <a:gdLst>
                  <a:gd name="T0" fmla="*/ 249 w 264"/>
                  <a:gd name="T1" fmla="*/ 112 h 231"/>
                  <a:gd name="T2" fmla="*/ 249 w 264"/>
                  <a:gd name="T3" fmla="*/ 96 h 231"/>
                  <a:gd name="T4" fmla="*/ 264 w 264"/>
                  <a:gd name="T5" fmla="*/ 96 h 231"/>
                  <a:gd name="T6" fmla="*/ 264 w 264"/>
                  <a:gd name="T7" fmla="*/ 89 h 231"/>
                  <a:gd name="T8" fmla="*/ 132 w 264"/>
                  <a:gd name="T9" fmla="*/ 0 h 231"/>
                  <a:gd name="T10" fmla="*/ 0 w 264"/>
                  <a:gd name="T11" fmla="*/ 89 h 231"/>
                  <a:gd name="T12" fmla="*/ 0 w 264"/>
                  <a:gd name="T13" fmla="*/ 96 h 231"/>
                  <a:gd name="T14" fmla="*/ 13 w 264"/>
                  <a:gd name="T15" fmla="*/ 96 h 231"/>
                  <a:gd name="T16" fmla="*/ 13 w 264"/>
                  <a:gd name="T17" fmla="*/ 112 h 231"/>
                  <a:gd name="T18" fmla="*/ 28 w 264"/>
                  <a:gd name="T19" fmla="*/ 112 h 231"/>
                  <a:gd name="T20" fmla="*/ 28 w 264"/>
                  <a:gd name="T21" fmla="*/ 197 h 231"/>
                  <a:gd name="T22" fmla="*/ 13 w 264"/>
                  <a:gd name="T23" fmla="*/ 197 h 231"/>
                  <a:gd name="T24" fmla="*/ 13 w 264"/>
                  <a:gd name="T25" fmla="*/ 213 h 231"/>
                  <a:gd name="T26" fmla="*/ 0 w 264"/>
                  <a:gd name="T27" fmla="*/ 213 h 231"/>
                  <a:gd name="T28" fmla="*/ 0 w 264"/>
                  <a:gd name="T29" fmla="*/ 231 h 231"/>
                  <a:gd name="T30" fmla="*/ 264 w 264"/>
                  <a:gd name="T31" fmla="*/ 231 h 231"/>
                  <a:gd name="T32" fmla="*/ 264 w 264"/>
                  <a:gd name="T33" fmla="*/ 213 h 231"/>
                  <a:gd name="T34" fmla="*/ 249 w 264"/>
                  <a:gd name="T35" fmla="*/ 213 h 231"/>
                  <a:gd name="T36" fmla="*/ 249 w 264"/>
                  <a:gd name="T37" fmla="*/ 197 h 231"/>
                  <a:gd name="T38" fmla="*/ 235 w 264"/>
                  <a:gd name="T39" fmla="*/ 197 h 231"/>
                  <a:gd name="T40" fmla="*/ 235 w 264"/>
                  <a:gd name="T41" fmla="*/ 112 h 231"/>
                  <a:gd name="T42" fmla="*/ 249 w 264"/>
                  <a:gd name="T43" fmla="*/ 112 h 231"/>
                  <a:gd name="T44" fmla="*/ 87 w 264"/>
                  <a:gd name="T45" fmla="*/ 197 h 231"/>
                  <a:gd name="T46" fmla="*/ 58 w 264"/>
                  <a:gd name="T47" fmla="*/ 197 h 231"/>
                  <a:gd name="T48" fmla="*/ 58 w 264"/>
                  <a:gd name="T49" fmla="*/ 112 h 231"/>
                  <a:gd name="T50" fmla="*/ 87 w 264"/>
                  <a:gd name="T51" fmla="*/ 112 h 231"/>
                  <a:gd name="T52" fmla="*/ 87 w 264"/>
                  <a:gd name="T53" fmla="*/ 197 h 231"/>
                  <a:gd name="T54" fmla="*/ 146 w 264"/>
                  <a:gd name="T55" fmla="*/ 197 h 231"/>
                  <a:gd name="T56" fmla="*/ 117 w 264"/>
                  <a:gd name="T57" fmla="*/ 197 h 231"/>
                  <a:gd name="T58" fmla="*/ 117 w 264"/>
                  <a:gd name="T59" fmla="*/ 112 h 231"/>
                  <a:gd name="T60" fmla="*/ 146 w 264"/>
                  <a:gd name="T61" fmla="*/ 112 h 231"/>
                  <a:gd name="T62" fmla="*/ 146 w 264"/>
                  <a:gd name="T63" fmla="*/ 197 h 231"/>
                  <a:gd name="T64" fmla="*/ 205 w 264"/>
                  <a:gd name="T65" fmla="*/ 197 h 231"/>
                  <a:gd name="T66" fmla="*/ 176 w 264"/>
                  <a:gd name="T67" fmla="*/ 197 h 231"/>
                  <a:gd name="T68" fmla="*/ 176 w 264"/>
                  <a:gd name="T69" fmla="*/ 112 h 231"/>
                  <a:gd name="T70" fmla="*/ 205 w 264"/>
                  <a:gd name="T71" fmla="*/ 112 h 231"/>
                  <a:gd name="T72" fmla="*/ 205 w 264"/>
                  <a:gd name="T73" fmla="*/ 197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4" h="231">
                    <a:moveTo>
                      <a:pt x="249" y="112"/>
                    </a:moveTo>
                    <a:lnTo>
                      <a:pt x="249" y="96"/>
                    </a:lnTo>
                    <a:lnTo>
                      <a:pt x="264" y="96"/>
                    </a:lnTo>
                    <a:lnTo>
                      <a:pt x="264" y="89"/>
                    </a:lnTo>
                    <a:lnTo>
                      <a:pt x="132" y="0"/>
                    </a:lnTo>
                    <a:lnTo>
                      <a:pt x="0" y="89"/>
                    </a:lnTo>
                    <a:lnTo>
                      <a:pt x="0" y="96"/>
                    </a:lnTo>
                    <a:lnTo>
                      <a:pt x="13" y="96"/>
                    </a:lnTo>
                    <a:lnTo>
                      <a:pt x="13" y="112"/>
                    </a:lnTo>
                    <a:lnTo>
                      <a:pt x="28" y="112"/>
                    </a:lnTo>
                    <a:lnTo>
                      <a:pt x="28" y="197"/>
                    </a:lnTo>
                    <a:lnTo>
                      <a:pt x="13" y="197"/>
                    </a:lnTo>
                    <a:lnTo>
                      <a:pt x="13" y="213"/>
                    </a:lnTo>
                    <a:lnTo>
                      <a:pt x="0" y="213"/>
                    </a:lnTo>
                    <a:lnTo>
                      <a:pt x="0" y="231"/>
                    </a:lnTo>
                    <a:lnTo>
                      <a:pt x="264" y="231"/>
                    </a:lnTo>
                    <a:lnTo>
                      <a:pt x="264" y="213"/>
                    </a:lnTo>
                    <a:lnTo>
                      <a:pt x="249" y="213"/>
                    </a:lnTo>
                    <a:lnTo>
                      <a:pt x="249" y="197"/>
                    </a:lnTo>
                    <a:lnTo>
                      <a:pt x="235" y="197"/>
                    </a:lnTo>
                    <a:lnTo>
                      <a:pt x="235" y="112"/>
                    </a:lnTo>
                    <a:lnTo>
                      <a:pt x="249" y="112"/>
                    </a:lnTo>
                    <a:close/>
                    <a:moveTo>
                      <a:pt x="87" y="197"/>
                    </a:moveTo>
                    <a:lnTo>
                      <a:pt x="58" y="197"/>
                    </a:lnTo>
                    <a:lnTo>
                      <a:pt x="58" y="112"/>
                    </a:lnTo>
                    <a:lnTo>
                      <a:pt x="87" y="112"/>
                    </a:lnTo>
                    <a:lnTo>
                      <a:pt x="87" y="197"/>
                    </a:lnTo>
                    <a:close/>
                    <a:moveTo>
                      <a:pt x="146" y="197"/>
                    </a:moveTo>
                    <a:lnTo>
                      <a:pt x="117" y="197"/>
                    </a:lnTo>
                    <a:lnTo>
                      <a:pt x="117" y="112"/>
                    </a:lnTo>
                    <a:lnTo>
                      <a:pt x="146" y="112"/>
                    </a:lnTo>
                    <a:lnTo>
                      <a:pt x="146" y="197"/>
                    </a:lnTo>
                    <a:close/>
                    <a:moveTo>
                      <a:pt x="205" y="197"/>
                    </a:moveTo>
                    <a:lnTo>
                      <a:pt x="176" y="197"/>
                    </a:lnTo>
                    <a:lnTo>
                      <a:pt x="176" y="112"/>
                    </a:lnTo>
                    <a:lnTo>
                      <a:pt x="205" y="112"/>
                    </a:lnTo>
                    <a:lnTo>
                      <a:pt x="205" y="19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3" name="Freeform 55"/>
              <p:cNvSpPr>
                <a:spLocks/>
              </p:cNvSpPr>
              <p:nvPr/>
            </p:nvSpPr>
            <p:spPr bwMode="auto">
              <a:xfrm>
                <a:off x="7666682" y="5230193"/>
                <a:ext cx="90658" cy="80197"/>
              </a:xfrm>
              <a:custGeom>
                <a:avLst/>
                <a:gdLst>
                  <a:gd name="T0" fmla="*/ 73 w 78"/>
                  <a:gd name="T1" fmla="*/ 8 h 69"/>
                  <a:gd name="T2" fmla="*/ 0 w 78"/>
                  <a:gd name="T3" fmla="*/ 0 h 69"/>
                  <a:gd name="T4" fmla="*/ 27 w 78"/>
                  <a:gd name="T5" fmla="*/ 69 h 69"/>
                  <a:gd name="T6" fmla="*/ 37 w 78"/>
                  <a:gd name="T7" fmla="*/ 44 h 69"/>
                  <a:gd name="T8" fmla="*/ 62 w 78"/>
                  <a:gd name="T9" fmla="*/ 63 h 69"/>
                  <a:gd name="T10" fmla="*/ 78 w 78"/>
                  <a:gd name="T11" fmla="*/ 43 h 69"/>
                  <a:gd name="T12" fmla="*/ 53 w 78"/>
                  <a:gd name="T13" fmla="*/ 24 h 69"/>
                  <a:gd name="T14" fmla="*/ 73 w 78"/>
                  <a:gd name="T15" fmla="*/ 8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69">
                    <a:moveTo>
                      <a:pt x="73" y="8"/>
                    </a:moveTo>
                    <a:lnTo>
                      <a:pt x="0" y="0"/>
                    </a:lnTo>
                    <a:lnTo>
                      <a:pt x="27" y="69"/>
                    </a:lnTo>
                    <a:lnTo>
                      <a:pt x="37" y="44"/>
                    </a:lnTo>
                    <a:lnTo>
                      <a:pt x="62" y="63"/>
                    </a:lnTo>
                    <a:lnTo>
                      <a:pt x="78" y="43"/>
                    </a:lnTo>
                    <a:lnTo>
                      <a:pt x="53" y="24"/>
                    </a:lnTo>
                    <a:lnTo>
                      <a:pt x="73"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4" name="Oval 10"/>
              <p:cNvSpPr>
                <a:spLocks noChangeArrowheads="1"/>
              </p:cNvSpPr>
              <p:nvPr/>
            </p:nvSpPr>
            <p:spPr bwMode="auto">
              <a:xfrm>
                <a:off x="6638065" y="2810330"/>
                <a:ext cx="678771" cy="678770"/>
              </a:xfrm>
              <a:prstGeom prst="ellipse">
                <a:avLst/>
              </a:prstGeom>
              <a:solidFill>
                <a:srgbClr val="DC6E6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5" name="Rectangle 56"/>
              <p:cNvSpPr>
                <a:spLocks noChangeArrowheads="1"/>
              </p:cNvSpPr>
              <p:nvPr/>
            </p:nvSpPr>
            <p:spPr bwMode="auto">
              <a:xfrm>
                <a:off x="7063459" y="3050922"/>
                <a:ext cx="88333" cy="26848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6" name="Rectangle 57"/>
              <p:cNvSpPr>
                <a:spLocks noChangeArrowheads="1"/>
              </p:cNvSpPr>
              <p:nvPr/>
            </p:nvSpPr>
            <p:spPr bwMode="auto">
              <a:xfrm>
                <a:off x="6915850" y="3165987"/>
                <a:ext cx="90658" cy="1534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7" name="Rectangle 58"/>
              <p:cNvSpPr>
                <a:spLocks noChangeArrowheads="1"/>
              </p:cNvSpPr>
              <p:nvPr/>
            </p:nvSpPr>
            <p:spPr bwMode="auto">
              <a:xfrm>
                <a:off x="6770565" y="3248509"/>
                <a:ext cx="88333" cy="7089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8" name="Freeform 59"/>
              <p:cNvSpPr>
                <a:spLocks/>
              </p:cNvSpPr>
              <p:nvPr/>
            </p:nvSpPr>
            <p:spPr bwMode="auto">
              <a:xfrm>
                <a:off x="7022779" y="2875418"/>
                <a:ext cx="83684" cy="148772"/>
              </a:xfrm>
              <a:custGeom>
                <a:avLst/>
                <a:gdLst>
                  <a:gd name="T0" fmla="*/ 5 w 50"/>
                  <a:gd name="T1" fmla="*/ 89 h 89"/>
                  <a:gd name="T2" fmla="*/ 2 w 50"/>
                  <a:gd name="T3" fmla="*/ 87 h 89"/>
                  <a:gd name="T4" fmla="*/ 2 w 50"/>
                  <a:gd name="T5" fmla="*/ 80 h 89"/>
                  <a:gd name="T6" fmla="*/ 37 w 50"/>
                  <a:gd name="T7" fmla="*/ 45 h 89"/>
                  <a:gd name="T8" fmla="*/ 2 w 50"/>
                  <a:gd name="T9" fmla="*/ 10 h 89"/>
                  <a:gd name="T10" fmla="*/ 2 w 50"/>
                  <a:gd name="T11" fmla="*/ 2 h 89"/>
                  <a:gd name="T12" fmla="*/ 9 w 50"/>
                  <a:gd name="T13" fmla="*/ 2 h 89"/>
                  <a:gd name="T14" fmla="*/ 48 w 50"/>
                  <a:gd name="T15" fmla="*/ 41 h 89"/>
                  <a:gd name="T16" fmla="*/ 48 w 50"/>
                  <a:gd name="T17" fmla="*/ 48 h 89"/>
                  <a:gd name="T18" fmla="*/ 9 w 50"/>
                  <a:gd name="T19" fmla="*/ 87 h 89"/>
                  <a:gd name="T20" fmla="*/ 5 w 50"/>
                  <a:gd name="T21"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89">
                    <a:moveTo>
                      <a:pt x="5" y="89"/>
                    </a:moveTo>
                    <a:cubicBezTo>
                      <a:pt x="4" y="89"/>
                      <a:pt x="3" y="88"/>
                      <a:pt x="2" y="87"/>
                    </a:cubicBezTo>
                    <a:cubicBezTo>
                      <a:pt x="0" y="85"/>
                      <a:pt x="0" y="82"/>
                      <a:pt x="2" y="80"/>
                    </a:cubicBezTo>
                    <a:cubicBezTo>
                      <a:pt x="37" y="45"/>
                      <a:pt x="37" y="45"/>
                      <a:pt x="37" y="45"/>
                    </a:cubicBezTo>
                    <a:cubicBezTo>
                      <a:pt x="2" y="10"/>
                      <a:pt x="2" y="10"/>
                      <a:pt x="2" y="10"/>
                    </a:cubicBezTo>
                    <a:cubicBezTo>
                      <a:pt x="0" y="8"/>
                      <a:pt x="0" y="4"/>
                      <a:pt x="2" y="2"/>
                    </a:cubicBezTo>
                    <a:cubicBezTo>
                      <a:pt x="4" y="0"/>
                      <a:pt x="7" y="0"/>
                      <a:pt x="9" y="2"/>
                    </a:cubicBezTo>
                    <a:cubicBezTo>
                      <a:pt x="48" y="41"/>
                      <a:pt x="48" y="41"/>
                      <a:pt x="48" y="41"/>
                    </a:cubicBezTo>
                    <a:cubicBezTo>
                      <a:pt x="50" y="43"/>
                      <a:pt x="50" y="46"/>
                      <a:pt x="48" y="48"/>
                    </a:cubicBezTo>
                    <a:cubicBezTo>
                      <a:pt x="9" y="87"/>
                      <a:pt x="9" y="87"/>
                      <a:pt x="9" y="87"/>
                    </a:cubicBezTo>
                    <a:cubicBezTo>
                      <a:pt x="8" y="88"/>
                      <a:pt x="7" y="89"/>
                      <a:pt x="5" y="8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9" name="Freeform 60"/>
              <p:cNvSpPr>
                <a:spLocks/>
              </p:cNvSpPr>
              <p:nvPr/>
            </p:nvSpPr>
            <p:spPr bwMode="auto">
              <a:xfrm>
                <a:off x="6808920" y="2940506"/>
                <a:ext cx="278947" cy="234780"/>
              </a:xfrm>
              <a:custGeom>
                <a:avLst/>
                <a:gdLst>
                  <a:gd name="T0" fmla="*/ 6 w 167"/>
                  <a:gd name="T1" fmla="*/ 141 h 141"/>
                  <a:gd name="T2" fmla="*/ 5 w 167"/>
                  <a:gd name="T3" fmla="*/ 141 h 141"/>
                  <a:gd name="T4" fmla="*/ 1 w 167"/>
                  <a:gd name="T5" fmla="*/ 135 h 141"/>
                  <a:gd name="T6" fmla="*/ 162 w 167"/>
                  <a:gd name="T7" fmla="*/ 0 h 141"/>
                  <a:gd name="T8" fmla="*/ 167 w 167"/>
                  <a:gd name="T9" fmla="*/ 5 h 141"/>
                  <a:gd name="T10" fmla="*/ 162 w 167"/>
                  <a:gd name="T11" fmla="*/ 10 h 141"/>
                  <a:gd name="T12" fmla="*/ 11 w 167"/>
                  <a:gd name="T13" fmla="*/ 137 h 141"/>
                  <a:gd name="T14" fmla="*/ 6 w 167"/>
                  <a:gd name="T15" fmla="*/ 141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41">
                    <a:moveTo>
                      <a:pt x="6" y="141"/>
                    </a:moveTo>
                    <a:cubicBezTo>
                      <a:pt x="5" y="141"/>
                      <a:pt x="5" y="141"/>
                      <a:pt x="5" y="141"/>
                    </a:cubicBezTo>
                    <a:cubicBezTo>
                      <a:pt x="2" y="140"/>
                      <a:pt x="0" y="138"/>
                      <a:pt x="1" y="135"/>
                    </a:cubicBezTo>
                    <a:cubicBezTo>
                      <a:pt x="16" y="57"/>
                      <a:pt x="84" y="0"/>
                      <a:pt x="162" y="0"/>
                    </a:cubicBezTo>
                    <a:cubicBezTo>
                      <a:pt x="165" y="0"/>
                      <a:pt x="167" y="3"/>
                      <a:pt x="167" y="5"/>
                    </a:cubicBezTo>
                    <a:cubicBezTo>
                      <a:pt x="167" y="8"/>
                      <a:pt x="165" y="10"/>
                      <a:pt x="162" y="10"/>
                    </a:cubicBezTo>
                    <a:cubicBezTo>
                      <a:pt x="89" y="10"/>
                      <a:pt x="25" y="64"/>
                      <a:pt x="11" y="137"/>
                    </a:cubicBezTo>
                    <a:cubicBezTo>
                      <a:pt x="10" y="139"/>
                      <a:pt x="8" y="141"/>
                      <a:pt x="6" y="1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320" name="Group 319"/>
            <p:cNvGrpSpPr/>
            <p:nvPr/>
          </p:nvGrpSpPr>
          <p:grpSpPr>
            <a:xfrm>
              <a:off x="7771287" y="4731576"/>
              <a:ext cx="2079318" cy="2186245"/>
              <a:chOff x="8195292" y="4671756"/>
              <a:chExt cx="2079318" cy="2186245"/>
            </a:xfrm>
          </p:grpSpPr>
          <p:sp>
            <p:nvSpPr>
              <p:cNvPr id="321" name="Freeform 61"/>
              <p:cNvSpPr>
                <a:spLocks/>
              </p:cNvSpPr>
              <p:nvPr/>
            </p:nvSpPr>
            <p:spPr bwMode="auto">
              <a:xfrm>
                <a:off x="8195292" y="4769387"/>
                <a:ext cx="2079317" cy="2088614"/>
              </a:xfrm>
              <a:custGeom>
                <a:avLst/>
                <a:gdLst>
                  <a:gd name="T0" fmla="*/ 598 w 1246"/>
                  <a:gd name="T1" fmla="*/ 1216 h 1252"/>
                  <a:gd name="T2" fmla="*/ 598 w 1246"/>
                  <a:gd name="T3" fmla="*/ 1038 h 1252"/>
                  <a:gd name="T4" fmla="*/ 359 w 1246"/>
                  <a:gd name="T5" fmla="*/ 1038 h 1252"/>
                  <a:gd name="T6" fmla="*/ 165 w 1246"/>
                  <a:gd name="T7" fmla="*/ 847 h 1252"/>
                  <a:gd name="T8" fmla="*/ 149 w 1246"/>
                  <a:gd name="T9" fmla="*/ 661 h 1252"/>
                  <a:gd name="T10" fmla="*/ 0 w 1246"/>
                  <a:gd name="T11" fmla="*/ 661 h 1252"/>
                  <a:gd name="T12" fmla="*/ 206 w 1246"/>
                  <a:gd name="T13" fmla="*/ 0 h 1252"/>
                  <a:gd name="T14" fmla="*/ 1080 w 1246"/>
                  <a:gd name="T15" fmla="*/ 0 h 1252"/>
                  <a:gd name="T16" fmla="*/ 994 w 1246"/>
                  <a:gd name="T17" fmla="*/ 905 h 1252"/>
                  <a:gd name="T18" fmla="*/ 994 w 1246"/>
                  <a:gd name="T19" fmla="*/ 1216 h 1252"/>
                  <a:gd name="T20" fmla="*/ 598 w 1246"/>
                  <a:gd name="T21" fmla="*/ 1216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6" h="1252">
                    <a:moveTo>
                      <a:pt x="598" y="1216"/>
                    </a:moveTo>
                    <a:cubicBezTo>
                      <a:pt x="598" y="1038"/>
                      <a:pt x="598" y="1038"/>
                      <a:pt x="598" y="1038"/>
                    </a:cubicBezTo>
                    <a:cubicBezTo>
                      <a:pt x="598" y="1038"/>
                      <a:pt x="474" y="1038"/>
                      <a:pt x="359" y="1038"/>
                    </a:cubicBezTo>
                    <a:cubicBezTo>
                      <a:pt x="244" y="1038"/>
                      <a:pt x="176" y="972"/>
                      <a:pt x="165" y="847"/>
                    </a:cubicBezTo>
                    <a:cubicBezTo>
                      <a:pt x="155" y="722"/>
                      <a:pt x="149" y="661"/>
                      <a:pt x="149" y="661"/>
                    </a:cubicBezTo>
                    <a:cubicBezTo>
                      <a:pt x="0" y="661"/>
                      <a:pt x="0" y="661"/>
                      <a:pt x="0" y="661"/>
                    </a:cubicBezTo>
                    <a:cubicBezTo>
                      <a:pt x="206" y="0"/>
                      <a:pt x="206" y="0"/>
                      <a:pt x="206" y="0"/>
                    </a:cubicBezTo>
                    <a:cubicBezTo>
                      <a:pt x="1080" y="0"/>
                      <a:pt x="1080" y="0"/>
                      <a:pt x="1080" y="0"/>
                    </a:cubicBezTo>
                    <a:cubicBezTo>
                      <a:pt x="1080" y="0"/>
                      <a:pt x="1246" y="554"/>
                      <a:pt x="994" y="905"/>
                    </a:cubicBezTo>
                    <a:cubicBezTo>
                      <a:pt x="994" y="1252"/>
                      <a:pt x="994" y="1216"/>
                      <a:pt x="994" y="1216"/>
                    </a:cubicBezTo>
                    <a:lnTo>
                      <a:pt x="598" y="12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2" name="Freeform 63"/>
              <p:cNvSpPr>
                <a:spLocks/>
              </p:cNvSpPr>
              <p:nvPr/>
            </p:nvSpPr>
            <p:spPr bwMode="auto">
              <a:xfrm>
                <a:off x="8555599" y="4769387"/>
                <a:ext cx="1719011" cy="1731794"/>
              </a:xfrm>
              <a:custGeom>
                <a:avLst/>
                <a:gdLst>
                  <a:gd name="T0" fmla="*/ 864 w 1030"/>
                  <a:gd name="T1" fmla="*/ 0 h 1038"/>
                  <a:gd name="T2" fmla="*/ 734 w 1030"/>
                  <a:gd name="T3" fmla="*/ 0 h 1038"/>
                  <a:gd name="T4" fmla="*/ 629 w 1030"/>
                  <a:gd name="T5" fmla="*/ 849 h 1038"/>
                  <a:gd name="T6" fmla="*/ 233 w 1030"/>
                  <a:gd name="T7" fmla="*/ 982 h 1038"/>
                  <a:gd name="T8" fmla="*/ 0 w 1030"/>
                  <a:gd name="T9" fmla="*/ 982 h 1038"/>
                  <a:gd name="T10" fmla="*/ 143 w 1030"/>
                  <a:gd name="T11" fmla="*/ 1038 h 1038"/>
                  <a:gd name="T12" fmla="*/ 382 w 1030"/>
                  <a:gd name="T13" fmla="*/ 1038 h 1038"/>
                  <a:gd name="T14" fmla="*/ 778 w 1030"/>
                  <a:gd name="T15" fmla="*/ 905 h 1038"/>
                  <a:gd name="T16" fmla="*/ 864 w 1030"/>
                  <a:gd name="T17" fmla="*/ 0 h 10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0" h="1038">
                    <a:moveTo>
                      <a:pt x="864" y="0"/>
                    </a:moveTo>
                    <a:cubicBezTo>
                      <a:pt x="734" y="0"/>
                      <a:pt x="734" y="0"/>
                      <a:pt x="734" y="0"/>
                    </a:cubicBezTo>
                    <a:cubicBezTo>
                      <a:pt x="769" y="123"/>
                      <a:pt x="825" y="577"/>
                      <a:pt x="629" y="849"/>
                    </a:cubicBezTo>
                    <a:cubicBezTo>
                      <a:pt x="491" y="991"/>
                      <a:pt x="233" y="982"/>
                      <a:pt x="233" y="982"/>
                    </a:cubicBezTo>
                    <a:cubicBezTo>
                      <a:pt x="233" y="982"/>
                      <a:pt x="114" y="982"/>
                      <a:pt x="0" y="982"/>
                    </a:cubicBezTo>
                    <a:cubicBezTo>
                      <a:pt x="33" y="1019"/>
                      <a:pt x="81" y="1038"/>
                      <a:pt x="143" y="1038"/>
                    </a:cubicBezTo>
                    <a:cubicBezTo>
                      <a:pt x="258" y="1038"/>
                      <a:pt x="382" y="1038"/>
                      <a:pt x="382" y="1038"/>
                    </a:cubicBezTo>
                    <a:cubicBezTo>
                      <a:pt x="692" y="1008"/>
                      <a:pt x="778" y="905"/>
                      <a:pt x="778" y="905"/>
                    </a:cubicBezTo>
                    <a:cubicBezTo>
                      <a:pt x="1030" y="554"/>
                      <a:pt x="864" y="0"/>
                      <a:pt x="864" y="0"/>
                    </a:cubicBezTo>
                    <a:close/>
                  </a:path>
                </a:pathLst>
              </a:custGeom>
              <a:solidFill>
                <a:sysClr val="window" lastClr="FFFFFF">
                  <a:lumMod val="95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3" name="Freeform 65"/>
              <p:cNvSpPr>
                <a:spLocks/>
              </p:cNvSpPr>
              <p:nvPr/>
            </p:nvSpPr>
            <p:spPr bwMode="auto">
              <a:xfrm>
                <a:off x="9193690" y="6279187"/>
                <a:ext cx="660175" cy="381227"/>
              </a:xfrm>
              <a:custGeom>
                <a:avLst/>
                <a:gdLst>
                  <a:gd name="T0" fmla="*/ 0 w 396"/>
                  <a:gd name="T1" fmla="*/ 228 h 229"/>
                  <a:gd name="T2" fmla="*/ 396 w 396"/>
                  <a:gd name="T3" fmla="*/ 160 h 229"/>
                  <a:gd name="T4" fmla="*/ 396 w 396"/>
                  <a:gd name="T5" fmla="*/ 0 h 229"/>
                  <a:gd name="T6" fmla="*/ 0 w 396"/>
                  <a:gd name="T7" fmla="*/ 133 h 229"/>
                  <a:gd name="T8" fmla="*/ 0 w 396"/>
                  <a:gd name="T9" fmla="*/ 228 h 229"/>
                </a:gdLst>
                <a:ahLst/>
                <a:cxnLst>
                  <a:cxn ang="0">
                    <a:pos x="T0" y="T1"/>
                  </a:cxn>
                  <a:cxn ang="0">
                    <a:pos x="T2" y="T3"/>
                  </a:cxn>
                  <a:cxn ang="0">
                    <a:pos x="T4" y="T5"/>
                  </a:cxn>
                  <a:cxn ang="0">
                    <a:pos x="T6" y="T7"/>
                  </a:cxn>
                  <a:cxn ang="0">
                    <a:pos x="T8" y="T9"/>
                  </a:cxn>
                </a:cxnLst>
                <a:rect l="0" t="0" r="r" b="b"/>
                <a:pathLst>
                  <a:path w="396" h="229">
                    <a:moveTo>
                      <a:pt x="0" y="228"/>
                    </a:moveTo>
                    <a:cubicBezTo>
                      <a:pt x="0" y="228"/>
                      <a:pt x="228" y="229"/>
                      <a:pt x="396" y="160"/>
                    </a:cubicBezTo>
                    <a:cubicBezTo>
                      <a:pt x="396" y="123"/>
                      <a:pt x="396" y="54"/>
                      <a:pt x="396" y="0"/>
                    </a:cubicBezTo>
                    <a:cubicBezTo>
                      <a:pt x="396" y="0"/>
                      <a:pt x="311" y="67"/>
                      <a:pt x="0" y="133"/>
                    </a:cubicBezTo>
                    <a:lnTo>
                      <a:pt x="0" y="228"/>
                    </a:ln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4" name="Freeform 66"/>
              <p:cNvSpPr>
                <a:spLocks/>
              </p:cNvSpPr>
              <p:nvPr/>
            </p:nvSpPr>
            <p:spPr bwMode="auto">
              <a:xfrm>
                <a:off x="8555599" y="4920484"/>
                <a:ext cx="424232" cy="807783"/>
              </a:xfrm>
              <a:custGeom>
                <a:avLst/>
                <a:gdLst>
                  <a:gd name="T0" fmla="*/ 0 w 365"/>
                  <a:gd name="T1" fmla="*/ 695 h 695"/>
                  <a:gd name="T2" fmla="*/ 115 w 365"/>
                  <a:gd name="T3" fmla="*/ 0 h 695"/>
                  <a:gd name="T4" fmla="*/ 365 w 365"/>
                  <a:gd name="T5" fmla="*/ 0 h 695"/>
                  <a:gd name="T6" fmla="*/ 0 w 365"/>
                  <a:gd name="T7" fmla="*/ 695 h 695"/>
                </a:gdLst>
                <a:ahLst/>
                <a:cxnLst>
                  <a:cxn ang="0">
                    <a:pos x="T0" y="T1"/>
                  </a:cxn>
                  <a:cxn ang="0">
                    <a:pos x="T2" y="T3"/>
                  </a:cxn>
                  <a:cxn ang="0">
                    <a:pos x="T4" y="T5"/>
                  </a:cxn>
                  <a:cxn ang="0">
                    <a:pos x="T6" y="T7"/>
                  </a:cxn>
                </a:cxnLst>
                <a:rect l="0" t="0" r="r" b="b"/>
                <a:pathLst>
                  <a:path w="365" h="695">
                    <a:moveTo>
                      <a:pt x="0" y="695"/>
                    </a:moveTo>
                    <a:lnTo>
                      <a:pt x="115" y="0"/>
                    </a:lnTo>
                    <a:lnTo>
                      <a:pt x="365" y="0"/>
                    </a:lnTo>
                    <a:lnTo>
                      <a:pt x="0" y="695"/>
                    </a:ln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5" name="Freeform 67"/>
              <p:cNvSpPr>
                <a:spLocks/>
              </p:cNvSpPr>
              <p:nvPr/>
            </p:nvSpPr>
            <p:spPr bwMode="auto">
              <a:xfrm>
                <a:off x="8555599" y="4920484"/>
                <a:ext cx="424232" cy="807783"/>
              </a:xfrm>
              <a:custGeom>
                <a:avLst/>
                <a:gdLst>
                  <a:gd name="T0" fmla="*/ 0 w 365"/>
                  <a:gd name="T1" fmla="*/ 695 h 695"/>
                  <a:gd name="T2" fmla="*/ 115 w 365"/>
                  <a:gd name="T3" fmla="*/ 0 h 695"/>
                  <a:gd name="T4" fmla="*/ 365 w 365"/>
                  <a:gd name="T5" fmla="*/ 0 h 695"/>
                </a:gdLst>
                <a:ahLst/>
                <a:cxnLst>
                  <a:cxn ang="0">
                    <a:pos x="T0" y="T1"/>
                  </a:cxn>
                  <a:cxn ang="0">
                    <a:pos x="T2" y="T3"/>
                  </a:cxn>
                  <a:cxn ang="0">
                    <a:pos x="T4" y="T5"/>
                  </a:cxn>
                </a:cxnLst>
                <a:rect l="0" t="0" r="r" b="b"/>
                <a:pathLst>
                  <a:path w="365" h="695">
                    <a:moveTo>
                      <a:pt x="0" y="695"/>
                    </a:moveTo>
                    <a:lnTo>
                      <a:pt x="115" y="0"/>
                    </a:lnTo>
                    <a:lnTo>
                      <a:pt x="3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6" name="Oval 68"/>
              <p:cNvSpPr>
                <a:spLocks noChangeArrowheads="1"/>
              </p:cNvSpPr>
              <p:nvPr/>
            </p:nvSpPr>
            <p:spPr bwMode="auto">
              <a:xfrm>
                <a:off x="8539327" y="4671756"/>
                <a:ext cx="1457498" cy="198750"/>
              </a:xfrm>
              <a:prstGeom prst="ellipse">
                <a:avLst/>
              </a:pr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7" name="Oval 69"/>
              <p:cNvSpPr>
                <a:spLocks noChangeArrowheads="1"/>
              </p:cNvSpPr>
              <p:nvPr/>
            </p:nvSpPr>
            <p:spPr bwMode="auto">
              <a:xfrm>
                <a:off x="8592792" y="4696164"/>
                <a:ext cx="1351731" cy="1487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8" name="Freeform 70"/>
              <p:cNvSpPr>
                <a:spLocks/>
              </p:cNvSpPr>
              <p:nvPr/>
            </p:nvSpPr>
            <p:spPr bwMode="auto">
              <a:xfrm>
                <a:off x="8983317" y="6482585"/>
                <a:ext cx="1011183" cy="317302"/>
              </a:xfrm>
              <a:custGeom>
                <a:avLst/>
                <a:gdLst>
                  <a:gd name="T0" fmla="*/ 0 w 870"/>
                  <a:gd name="T1" fmla="*/ 273 h 273"/>
                  <a:gd name="T2" fmla="*/ 108 w 870"/>
                  <a:gd name="T3" fmla="*/ 97 h 273"/>
                  <a:gd name="T4" fmla="*/ 811 w 870"/>
                  <a:gd name="T5" fmla="*/ 0 h 273"/>
                  <a:gd name="T6" fmla="*/ 870 w 870"/>
                  <a:gd name="T7" fmla="*/ 273 h 273"/>
                  <a:gd name="T8" fmla="*/ 0 w 870"/>
                  <a:gd name="T9" fmla="*/ 273 h 273"/>
                </a:gdLst>
                <a:ahLst/>
                <a:cxnLst>
                  <a:cxn ang="0">
                    <a:pos x="T0" y="T1"/>
                  </a:cxn>
                  <a:cxn ang="0">
                    <a:pos x="T2" y="T3"/>
                  </a:cxn>
                  <a:cxn ang="0">
                    <a:pos x="T4" y="T5"/>
                  </a:cxn>
                  <a:cxn ang="0">
                    <a:pos x="T6" y="T7"/>
                  </a:cxn>
                  <a:cxn ang="0">
                    <a:pos x="T8" y="T9"/>
                  </a:cxn>
                </a:cxnLst>
                <a:rect l="0" t="0" r="r" b="b"/>
                <a:pathLst>
                  <a:path w="870" h="273">
                    <a:moveTo>
                      <a:pt x="0" y="273"/>
                    </a:moveTo>
                    <a:lnTo>
                      <a:pt x="108" y="97"/>
                    </a:lnTo>
                    <a:lnTo>
                      <a:pt x="811" y="0"/>
                    </a:lnTo>
                    <a:lnTo>
                      <a:pt x="870" y="273"/>
                    </a:lnTo>
                    <a:lnTo>
                      <a:pt x="0" y="273"/>
                    </a:lnTo>
                    <a:close/>
                  </a:path>
                </a:pathLst>
              </a:cu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329" name="Group 328"/>
            <p:cNvGrpSpPr/>
            <p:nvPr/>
          </p:nvGrpSpPr>
          <p:grpSpPr>
            <a:xfrm>
              <a:off x="8164138" y="3277566"/>
              <a:ext cx="1364515" cy="1573724"/>
              <a:chOff x="8164138" y="3277566"/>
              <a:chExt cx="1364515" cy="1573724"/>
            </a:xfrm>
          </p:grpSpPr>
          <p:sp>
            <p:nvSpPr>
              <p:cNvPr id="330" name="Freeform 71"/>
              <p:cNvSpPr>
                <a:spLocks/>
              </p:cNvSpPr>
              <p:nvPr/>
            </p:nvSpPr>
            <p:spPr bwMode="auto">
              <a:xfrm>
                <a:off x="9349662" y="3956337"/>
                <a:ext cx="178991" cy="31382"/>
              </a:xfrm>
              <a:custGeom>
                <a:avLst/>
                <a:gdLst>
                  <a:gd name="T0" fmla="*/ 97 w 107"/>
                  <a:gd name="T1" fmla="*/ 0 h 19"/>
                  <a:gd name="T2" fmla="*/ 10 w 107"/>
                  <a:gd name="T3" fmla="*/ 0 h 19"/>
                  <a:gd name="T4" fmla="*/ 0 w 107"/>
                  <a:gd name="T5" fmla="*/ 9 h 19"/>
                  <a:gd name="T6" fmla="*/ 10 w 107"/>
                  <a:gd name="T7" fmla="*/ 19 h 19"/>
                  <a:gd name="T8" fmla="*/ 97 w 107"/>
                  <a:gd name="T9" fmla="*/ 19 h 19"/>
                  <a:gd name="T10" fmla="*/ 107 w 107"/>
                  <a:gd name="T11" fmla="*/ 9 h 19"/>
                  <a:gd name="T12" fmla="*/ 97 w 107"/>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107" h="19">
                    <a:moveTo>
                      <a:pt x="97" y="0"/>
                    </a:moveTo>
                    <a:cubicBezTo>
                      <a:pt x="10" y="0"/>
                      <a:pt x="10" y="0"/>
                      <a:pt x="10" y="0"/>
                    </a:cubicBezTo>
                    <a:cubicBezTo>
                      <a:pt x="4" y="0"/>
                      <a:pt x="0" y="4"/>
                      <a:pt x="0" y="9"/>
                    </a:cubicBezTo>
                    <a:cubicBezTo>
                      <a:pt x="0" y="15"/>
                      <a:pt x="4" y="19"/>
                      <a:pt x="10" y="19"/>
                    </a:cubicBezTo>
                    <a:cubicBezTo>
                      <a:pt x="97" y="19"/>
                      <a:pt x="97" y="19"/>
                      <a:pt x="97" y="19"/>
                    </a:cubicBezTo>
                    <a:cubicBezTo>
                      <a:pt x="103" y="19"/>
                      <a:pt x="107" y="15"/>
                      <a:pt x="107" y="9"/>
                    </a:cubicBezTo>
                    <a:cubicBezTo>
                      <a:pt x="107" y="4"/>
                      <a:pt x="103" y="0"/>
                      <a:pt x="97"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1" name="Freeform 72"/>
              <p:cNvSpPr>
                <a:spLocks/>
              </p:cNvSpPr>
              <p:nvPr/>
            </p:nvSpPr>
            <p:spPr bwMode="auto">
              <a:xfrm>
                <a:off x="9302009" y="3635548"/>
                <a:ext cx="161557" cy="108092"/>
              </a:xfrm>
              <a:custGeom>
                <a:avLst/>
                <a:gdLst>
                  <a:gd name="T0" fmla="*/ 11 w 97"/>
                  <a:gd name="T1" fmla="*/ 65 h 65"/>
                  <a:gd name="T2" fmla="*/ 15 w 97"/>
                  <a:gd name="T3" fmla="*/ 63 h 65"/>
                  <a:gd name="T4" fmla="*/ 91 w 97"/>
                  <a:gd name="T5" fmla="*/ 19 h 65"/>
                  <a:gd name="T6" fmla="*/ 95 w 97"/>
                  <a:gd name="T7" fmla="*/ 6 h 65"/>
                  <a:gd name="T8" fmla="*/ 81 w 97"/>
                  <a:gd name="T9" fmla="*/ 3 h 65"/>
                  <a:gd name="T10" fmla="*/ 6 w 97"/>
                  <a:gd name="T11" fmla="*/ 47 h 65"/>
                  <a:gd name="T12" fmla="*/ 2 w 97"/>
                  <a:gd name="T13" fmla="*/ 60 h 65"/>
                  <a:gd name="T14" fmla="*/ 11 w 97"/>
                  <a:gd name="T15" fmla="*/ 65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7" h="65">
                    <a:moveTo>
                      <a:pt x="11" y="65"/>
                    </a:moveTo>
                    <a:cubicBezTo>
                      <a:pt x="12" y="65"/>
                      <a:pt x="14" y="64"/>
                      <a:pt x="15" y="63"/>
                    </a:cubicBezTo>
                    <a:cubicBezTo>
                      <a:pt x="91" y="19"/>
                      <a:pt x="91" y="19"/>
                      <a:pt x="91" y="19"/>
                    </a:cubicBezTo>
                    <a:cubicBezTo>
                      <a:pt x="96" y="17"/>
                      <a:pt x="97" y="11"/>
                      <a:pt x="95" y="6"/>
                    </a:cubicBezTo>
                    <a:cubicBezTo>
                      <a:pt x="92" y="2"/>
                      <a:pt x="86" y="0"/>
                      <a:pt x="81" y="3"/>
                    </a:cubicBezTo>
                    <a:cubicBezTo>
                      <a:pt x="6" y="47"/>
                      <a:pt x="6" y="47"/>
                      <a:pt x="6" y="47"/>
                    </a:cubicBezTo>
                    <a:cubicBezTo>
                      <a:pt x="1" y="49"/>
                      <a:pt x="0" y="55"/>
                      <a:pt x="2" y="60"/>
                    </a:cubicBezTo>
                    <a:cubicBezTo>
                      <a:pt x="4" y="63"/>
                      <a:pt x="7" y="65"/>
                      <a:pt x="11" y="65"/>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2" name="Freeform 73"/>
              <p:cNvSpPr>
                <a:spLocks/>
              </p:cNvSpPr>
              <p:nvPr/>
            </p:nvSpPr>
            <p:spPr bwMode="auto">
              <a:xfrm>
                <a:off x="9109070" y="3367062"/>
                <a:ext cx="109254" cy="161557"/>
              </a:xfrm>
              <a:custGeom>
                <a:avLst/>
                <a:gdLst>
                  <a:gd name="T0" fmla="*/ 6 w 65"/>
                  <a:gd name="T1" fmla="*/ 96 h 97"/>
                  <a:gd name="T2" fmla="*/ 11 w 65"/>
                  <a:gd name="T3" fmla="*/ 97 h 97"/>
                  <a:gd name="T4" fmla="*/ 19 w 65"/>
                  <a:gd name="T5" fmla="*/ 92 h 97"/>
                  <a:gd name="T6" fmla="*/ 62 w 65"/>
                  <a:gd name="T7" fmla="*/ 16 h 97"/>
                  <a:gd name="T8" fmla="*/ 59 w 65"/>
                  <a:gd name="T9" fmla="*/ 3 h 97"/>
                  <a:gd name="T10" fmla="*/ 46 w 65"/>
                  <a:gd name="T11" fmla="*/ 6 h 97"/>
                  <a:gd name="T12" fmla="*/ 2 w 65"/>
                  <a:gd name="T13" fmla="*/ 82 h 97"/>
                  <a:gd name="T14" fmla="*/ 6 w 65"/>
                  <a:gd name="T15" fmla="*/ 96 h 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97">
                    <a:moveTo>
                      <a:pt x="6" y="96"/>
                    </a:moveTo>
                    <a:cubicBezTo>
                      <a:pt x="7" y="96"/>
                      <a:pt x="9" y="97"/>
                      <a:pt x="11" y="97"/>
                    </a:cubicBezTo>
                    <a:cubicBezTo>
                      <a:pt x="14" y="97"/>
                      <a:pt x="17" y="95"/>
                      <a:pt x="19" y="92"/>
                    </a:cubicBezTo>
                    <a:cubicBezTo>
                      <a:pt x="62" y="16"/>
                      <a:pt x="62" y="16"/>
                      <a:pt x="62" y="16"/>
                    </a:cubicBezTo>
                    <a:cubicBezTo>
                      <a:pt x="65" y="11"/>
                      <a:pt x="63" y="5"/>
                      <a:pt x="59" y="3"/>
                    </a:cubicBezTo>
                    <a:cubicBezTo>
                      <a:pt x="54" y="0"/>
                      <a:pt x="48" y="2"/>
                      <a:pt x="46" y="6"/>
                    </a:cubicBezTo>
                    <a:cubicBezTo>
                      <a:pt x="2" y="82"/>
                      <a:pt x="2" y="82"/>
                      <a:pt x="2" y="82"/>
                    </a:cubicBezTo>
                    <a:cubicBezTo>
                      <a:pt x="0" y="87"/>
                      <a:pt x="1" y="93"/>
                      <a:pt x="6" y="9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3" name="Freeform 74"/>
              <p:cNvSpPr>
                <a:spLocks/>
              </p:cNvSpPr>
              <p:nvPr/>
            </p:nvSpPr>
            <p:spPr bwMode="auto">
              <a:xfrm>
                <a:off x="8199006" y="3622763"/>
                <a:ext cx="163881" cy="106930"/>
              </a:xfrm>
              <a:custGeom>
                <a:avLst/>
                <a:gdLst>
                  <a:gd name="T0" fmla="*/ 92 w 98"/>
                  <a:gd name="T1" fmla="*/ 46 h 64"/>
                  <a:gd name="T2" fmla="*/ 16 w 98"/>
                  <a:gd name="T3" fmla="*/ 2 h 64"/>
                  <a:gd name="T4" fmla="*/ 3 w 98"/>
                  <a:gd name="T5" fmla="*/ 6 h 64"/>
                  <a:gd name="T6" fmla="*/ 7 w 98"/>
                  <a:gd name="T7" fmla="*/ 19 h 64"/>
                  <a:gd name="T8" fmla="*/ 82 w 98"/>
                  <a:gd name="T9" fmla="*/ 63 h 64"/>
                  <a:gd name="T10" fmla="*/ 87 w 98"/>
                  <a:gd name="T11" fmla="*/ 64 h 64"/>
                  <a:gd name="T12" fmla="*/ 95 w 98"/>
                  <a:gd name="T13" fmla="*/ 59 h 64"/>
                  <a:gd name="T14" fmla="*/ 92 w 98"/>
                  <a:gd name="T15" fmla="*/ 46 h 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8" h="64">
                    <a:moveTo>
                      <a:pt x="92" y="46"/>
                    </a:moveTo>
                    <a:cubicBezTo>
                      <a:pt x="16" y="2"/>
                      <a:pt x="16" y="2"/>
                      <a:pt x="16" y="2"/>
                    </a:cubicBezTo>
                    <a:cubicBezTo>
                      <a:pt x="12" y="0"/>
                      <a:pt x="6" y="1"/>
                      <a:pt x="3" y="6"/>
                    </a:cubicBezTo>
                    <a:cubicBezTo>
                      <a:pt x="0" y="10"/>
                      <a:pt x="2" y="16"/>
                      <a:pt x="7" y="19"/>
                    </a:cubicBezTo>
                    <a:cubicBezTo>
                      <a:pt x="82" y="63"/>
                      <a:pt x="82" y="63"/>
                      <a:pt x="82" y="63"/>
                    </a:cubicBezTo>
                    <a:cubicBezTo>
                      <a:pt x="84" y="64"/>
                      <a:pt x="85" y="64"/>
                      <a:pt x="87" y="64"/>
                    </a:cubicBezTo>
                    <a:cubicBezTo>
                      <a:pt x="90" y="64"/>
                      <a:pt x="94" y="62"/>
                      <a:pt x="95" y="59"/>
                    </a:cubicBezTo>
                    <a:cubicBezTo>
                      <a:pt x="98" y="55"/>
                      <a:pt x="96" y="49"/>
                      <a:pt x="92" y="4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4" name="Freeform 75"/>
              <p:cNvSpPr>
                <a:spLocks/>
              </p:cNvSpPr>
              <p:nvPr/>
            </p:nvSpPr>
            <p:spPr bwMode="auto">
              <a:xfrm>
                <a:off x="9302009" y="4182981"/>
                <a:ext cx="161557" cy="108092"/>
              </a:xfrm>
              <a:custGeom>
                <a:avLst/>
                <a:gdLst>
                  <a:gd name="T0" fmla="*/ 91 w 97"/>
                  <a:gd name="T1" fmla="*/ 47 h 65"/>
                  <a:gd name="T2" fmla="*/ 15 w 97"/>
                  <a:gd name="T3" fmla="*/ 3 h 65"/>
                  <a:gd name="T4" fmla="*/ 2 w 97"/>
                  <a:gd name="T5" fmla="*/ 6 h 65"/>
                  <a:gd name="T6" fmla="*/ 6 w 97"/>
                  <a:gd name="T7" fmla="*/ 20 h 65"/>
                  <a:gd name="T8" fmla="*/ 81 w 97"/>
                  <a:gd name="T9" fmla="*/ 64 h 65"/>
                  <a:gd name="T10" fmla="*/ 86 w 97"/>
                  <a:gd name="T11" fmla="*/ 65 h 65"/>
                  <a:gd name="T12" fmla="*/ 95 w 97"/>
                  <a:gd name="T13" fmla="*/ 60 h 65"/>
                  <a:gd name="T14" fmla="*/ 91 w 97"/>
                  <a:gd name="T15" fmla="*/ 47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7" h="65">
                    <a:moveTo>
                      <a:pt x="91" y="47"/>
                    </a:moveTo>
                    <a:cubicBezTo>
                      <a:pt x="15" y="3"/>
                      <a:pt x="15" y="3"/>
                      <a:pt x="15" y="3"/>
                    </a:cubicBezTo>
                    <a:cubicBezTo>
                      <a:pt x="11" y="0"/>
                      <a:pt x="5" y="2"/>
                      <a:pt x="2" y="6"/>
                    </a:cubicBezTo>
                    <a:cubicBezTo>
                      <a:pt x="0" y="11"/>
                      <a:pt x="1" y="17"/>
                      <a:pt x="6" y="20"/>
                    </a:cubicBezTo>
                    <a:cubicBezTo>
                      <a:pt x="81" y="64"/>
                      <a:pt x="81" y="64"/>
                      <a:pt x="81" y="64"/>
                    </a:cubicBezTo>
                    <a:cubicBezTo>
                      <a:pt x="83" y="65"/>
                      <a:pt x="85" y="65"/>
                      <a:pt x="86" y="65"/>
                    </a:cubicBezTo>
                    <a:cubicBezTo>
                      <a:pt x="90" y="65"/>
                      <a:pt x="93" y="63"/>
                      <a:pt x="95" y="60"/>
                    </a:cubicBezTo>
                    <a:cubicBezTo>
                      <a:pt x="97" y="56"/>
                      <a:pt x="96" y="50"/>
                      <a:pt x="91" y="47"/>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5" name="Freeform 76"/>
              <p:cNvSpPr>
                <a:spLocks/>
              </p:cNvSpPr>
              <p:nvPr/>
            </p:nvSpPr>
            <p:spPr bwMode="auto">
              <a:xfrm>
                <a:off x="8199006" y="4198090"/>
                <a:ext cx="163881" cy="108092"/>
              </a:xfrm>
              <a:custGeom>
                <a:avLst/>
                <a:gdLst>
                  <a:gd name="T0" fmla="*/ 82 w 98"/>
                  <a:gd name="T1" fmla="*/ 3 h 65"/>
                  <a:gd name="T2" fmla="*/ 7 w 98"/>
                  <a:gd name="T3" fmla="*/ 47 h 65"/>
                  <a:gd name="T4" fmla="*/ 3 w 98"/>
                  <a:gd name="T5" fmla="*/ 60 h 65"/>
                  <a:gd name="T6" fmla="*/ 11 w 98"/>
                  <a:gd name="T7" fmla="*/ 65 h 65"/>
                  <a:gd name="T8" fmla="*/ 16 w 98"/>
                  <a:gd name="T9" fmla="*/ 63 h 65"/>
                  <a:gd name="T10" fmla="*/ 92 w 98"/>
                  <a:gd name="T11" fmla="*/ 19 h 65"/>
                  <a:gd name="T12" fmla="*/ 95 w 98"/>
                  <a:gd name="T13" fmla="*/ 6 h 65"/>
                  <a:gd name="T14" fmla="*/ 82 w 98"/>
                  <a:gd name="T15" fmla="*/ 3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8" h="65">
                    <a:moveTo>
                      <a:pt x="82" y="3"/>
                    </a:moveTo>
                    <a:cubicBezTo>
                      <a:pt x="7" y="47"/>
                      <a:pt x="7" y="47"/>
                      <a:pt x="7" y="47"/>
                    </a:cubicBezTo>
                    <a:cubicBezTo>
                      <a:pt x="2" y="49"/>
                      <a:pt x="0" y="55"/>
                      <a:pt x="3" y="60"/>
                    </a:cubicBezTo>
                    <a:cubicBezTo>
                      <a:pt x="5" y="63"/>
                      <a:pt x="8" y="65"/>
                      <a:pt x="11" y="65"/>
                    </a:cubicBezTo>
                    <a:cubicBezTo>
                      <a:pt x="13" y="65"/>
                      <a:pt x="15" y="64"/>
                      <a:pt x="16" y="63"/>
                    </a:cubicBezTo>
                    <a:cubicBezTo>
                      <a:pt x="92" y="19"/>
                      <a:pt x="92" y="19"/>
                      <a:pt x="92" y="19"/>
                    </a:cubicBezTo>
                    <a:cubicBezTo>
                      <a:pt x="96" y="16"/>
                      <a:pt x="98" y="11"/>
                      <a:pt x="95" y="6"/>
                    </a:cubicBezTo>
                    <a:cubicBezTo>
                      <a:pt x="93" y="1"/>
                      <a:pt x="87" y="0"/>
                      <a:pt x="82" y="3"/>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6" name="Freeform 77"/>
              <p:cNvSpPr>
                <a:spLocks/>
              </p:cNvSpPr>
              <p:nvPr/>
            </p:nvSpPr>
            <p:spPr bwMode="auto">
              <a:xfrm>
                <a:off x="8445409" y="3354277"/>
                <a:ext cx="109254" cy="159232"/>
              </a:xfrm>
              <a:custGeom>
                <a:avLst/>
                <a:gdLst>
                  <a:gd name="T0" fmla="*/ 46 w 65"/>
                  <a:gd name="T1" fmla="*/ 91 h 96"/>
                  <a:gd name="T2" fmla="*/ 54 w 65"/>
                  <a:gd name="T3" fmla="*/ 96 h 96"/>
                  <a:gd name="T4" fmla="*/ 59 w 65"/>
                  <a:gd name="T5" fmla="*/ 95 h 96"/>
                  <a:gd name="T6" fmla="*/ 62 w 65"/>
                  <a:gd name="T7" fmla="*/ 82 h 96"/>
                  <a:gd name="T8" fmla="*/ 19 w 65"/>
                  <a:gd name="T9" fmla="*/ 6 h 96"/>
                  <a:gd name="T10" fmla="*/ 6 w 65"/>
                  <a:gd name="T11" fmla="*/ 2 h 96"/>
                  <a:gd name="T12" fmla="*/ 2 w 65"/>
                  <a:gd name="T13" fmla="*/ 15 h 96"/>
                  <a:gd name="T14" fmla="*/ 46 w 65"/>
                  <a:gd name="T15" fmla="*/ 91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96">
                    <a:moveTo>
                      <a:pt x="46" y="91"/>
                    </a:moveTo>
                    <a:cubicBezTo>
                      <a:pt x="47" y="95"/>
                      <a:pt x="51" y="96"/>
                      <a:pt x="54" y="96"/>
                    </a:cubicBezTo>
                    <a:cubicBezTo>
                      <a:pt x="56" y="96"/>
                      <a:pt x="57" y="96"/>
                      <a:pt x="59" y="95"/>
                    </a:cubicBezTo>
                    <a:cubicBezTo>
                      <a:pt x="63" y="92"/>
                      <a:pt x="65" y="87"/>
                      <a:pt x="62" y="82"/>
                    </a:cubicBezTo>
                    <a:cubicBezTo>
                      <a:pt x="19" y="6"/>
                      <a:pt x="19" y="6"/>
                      <a:pt x="19" y="6"/>
                    </a:cubicBezTo>
                    <a:cubicBezTo>
                      <a:pt x="16" y="1"/>
                      <a:pt x="10" y="0"/>
                      <a:pt x="6" y="2"/>
                    </a:cubicBezTo>
                    <a:cubicBezTo>
                      <a:pt x="1" y="5"/>
                      <a:pt x="0" y="11"/>
                      <a:pt x="2" y="15"/>
                    </a:cubicBezTo>
                    <a:lnTo>
                      <a:pt x="46" y="91"/>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7" name="Freeform 78"/>
              <p:cNvSpPr>
                <a:spLocks/>
              </p:cNvSpPr>
              <p:nvPr/>
            </p:nvSpPr>
            <p:spPr bwMode="auto">
              <a:xfrm>
                <a:off x="8820825" y="3277566"/>
                <a:ext cx="31382" cy="176666"/>
              </a:xfrm>
              <a:custGeom>
                <a:avLst/>
                <a:gdLst>
                  <a:gd name="T0" fmla="*/ 10 w 19"/>
                  <a:gd name="T1" fmla="*/ 106 h 106"/>
                  <a:gd name="T2" fmla="*/ 19 w 19"/>
                  <a:gd name="T3" fmla="*/ 97 h 106"/>
                  <a:gd name="T4" fmla="*/ 19 w 19"/>
                  <a:gd name="T5" fmla="*/ 9 h 106"/>
                  <a:gd name="T6" fmla="*/ 10 w 19"/>
                  <a:gd name="T7" fmla="*/ 0 h 106"/>
                  <a:gd name="T8" fmla="*/ 0 w 19"/>
                  <a:gd name="T9" fmla="*/ 9 h 106"/>
                  <a:gd name="T10" fmla="*/ 0 w 19"/>
                  <a:gd name="T11" fmla="*/ 97 h 106"/>
                  <a:gd name="T12" fmla="*/ 10 w 19"/>
                  <a:gd name="T13" fmla="*/ 106 h 106"/>
                </a:gdLst>
                <a:ahLst/>
                <a:cxnLst>
                  <a:cxn ang="0">
                    <a:pos x="T0" y="T1"/>
                  </a:cxn>
                  <a:cxn ang="0">
                    <a:pos x="T2" y="T3"/>
                  </a:cxn>
                  <a:cxn ang="0">
                    <a:pos x="T4" y="T5"/>
                  </a:cxn>
                  <a:cxn ang="0">
                    <a:pos x="T6" y="T7"/>
                  </a:cxn>
                  <a:cxn ang="0">
                    <a:pos x="T8" y="T9"/>
                  </a:cxn>
                  <a:cxn ang="0">
                    <a:pos x="T10" y="T11"/>
                  </a:cxn>
                  <a:cxn ang="0">
                    <a:pos x="T12" y="T13"/>
                  </a:cxn>
                </a:cxnLst>
                <a:rect l="0" t="0" r="r" b="b"/>
                <a:pathLst>
                  <a:path w="19" h="106">
                    <a:moveTo>
                      <a:pt x="10" y="106"/>
                    </a:moveTo>
                    <a:cubicBezTo>
                      <a:pt x="15" y="106"/>
                      <a:pt x="19" y="102"/>
                      <a:pt x="19" y="97"/>
                    </a:cubicBezTo>
                    <a:cubicBezTo>
                      <a:pt x="19" y="9"/>
                      <a:pt x="19" y="9"/>
                      <a:pt x="19" y="9"/>
                    </a:cubicBezTo>
                    <a:cubicBezTo>
                      <a:pt x="19" y="4"/>
                      <a:pt x="15" y="0"/>
                      <a:pt x="10" y="0"/>
                    </a:cubicBezTo>
                    <a:cubicBezTo>
                      <a:pt x="5" y="0"/>
                      <a:pt x="0" y="4"/>
                      <a:pt x="0" y="9"/>
                    </a:cubicBezTo>
                    <a:cubicBezTo>
                      <a:pt x="0" y="97"/>
                      <a:pt x="0" y="97"/>
                      <a:pt x="0" y="97"/>
                    </a:cubicBezTo>
                    <a:cubicBezTo>
                      <a:pt x="0" y="102"/>
                      <a:pt x="5" y="106"/>
                      <a:pt x="10" y="10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8" name="Freeform 79"/>
              <p:cNvSpPr>
                <a:spLocks/>
              </p:cNvSpPr>
              <p:nvPr/>
            </p:nvSpPr>
            <p:spPr bwMode="auto">
              <a:xfrm>
                <a:off x="8164138" y="3956337"/>
                <a:ext cx="177829" cy="31382"/>
              </a:xfrm>
              <a:custGeom>
                <a:avLst/>
                <a:gdLst>
                  <a:gd name="T0" fmla="*/ 107 w 107"/>
                  <a:gd name="T1" fmla="*/ 9 h 19"/>
                  <a:gd name="T2" fmla="*/ 97 w 107"/>
                  <a:gd name="T3" fmla="*/ 0 h 19"/>
                  <a:gd name="T4" fmla="*/ 10 w 107"/>
                  <a:gd name="T5" fmla="*/ 0 h 19"/>
                  <a:gd name="T6" fmla="*/ 0 w 107"/>
                  <a:gd name="T7" fmla="*/ 9 h 19"/>
                  <a:gd name="T8" fmla="*/ 10 w 107"/>
                  <a:gd name="T9" fmla="*/ 19 h 19"/>
                  <a:gd name="T10" fmla="*/ 97 w 107"/>
                  <a:gd name="T11" fmla="*/ 19 h 19"/>
                  <a:gd name="T12" fmla="*/ 107 w 107"/>
                  <a:gd name="T13" fmla="*/ 9 h 19"/>
                </a:gdLst>
                <a:ahLst/>
                <a:cxnLst>
                  <a:cxn ang="0">
                    <a:pos x="T0" y="T1"/>
                  </a:cxn>
                  <a:cxn ang="0">
                    <a:pos x="T2" y="T3"/>
                  </a:cxn>
                  <a:cxn ang="0">
                    <a:pos x="T4" y="T5"/>
                  </a:cxn>
                  <a:cxn ang="0">
                    <a:pos x="T6" y="T7"/>
                  </a:cxn>
                  <a:cxn ang="0">
                    <a:pos x="T8" y="T9"/>
                  </a:cxn>
                  <a:cxn ang="0">
                    <a:pos x="T10" y="T11"/>
                  </a:cxn>
                  <a:cxn ang="0">
                    <a:pos x="T12" y="T13"/>
                  </a:cxn>
                </a:cxnLst>
                <a:rect l="0" t="0" r="r" b="b"/>
                <a:pathLst>
                  <a:path w="107" h="19">
                    <a:moveTo>
                      <a:pt x="107" y="9"/>
                    </a:moveTo>
                    <a:cubicBezTo>
                      <a:pt x="107" y="4"/>
                      <a:pt x="103" y="0"/>
                      <a:pt x="97" y="0"/>
                    </a:cubicBezTo>
                    <a:cubicBezTo>
                      <a:pt x="10" y="0"/>
                      <a:pt x="10" y="0"/>
                      <a:pt x="10" y="0"/>
                    </a:cubicBezTo>
                    <a:cubicBezTo>
                      <a:pt x="5" y="0"/>
                      <a:pt x="0" y="4"/>
                      <a:pt x="0" y="9"/>
                    </a:cubicBezTo>
                    <a:cubicBezTo>
                      <a:pt x="0" y="15"/>
                      <a:pt x="5" y="19"/>
                      <a:pt x="10" y="19"/>
                    </a:cubicBezTo>
                    <a:cubicBezTo>
                      <a:pt x="97" y="19"/>
                      <a:pt x="97" y="19"/>
                      <a:pt x="97" y="19"/>
                    </a:cubicBezTo>
                    <a:cubicBezTo>
                      <a:pt x="103" y="19"/>
                      <a:pt x="107" y="15"/>
                      <a:pt x="107" y="9"/>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9" name="Freeform 80"/>
              <p:cNvSpPr>
                <a:spLocks/>
              </p:cNvSpPr>
              <p:nvPr/>
            </p:nvSpPr>
            <p:spPr bwMode="auto">
              <a:xfrm>
                <a:off x="8464006" y="3599517"/>
                <a:ext cx="763617" cy="947257"/>
              </a:xfrm>
              <a:custGeom>
                <a:avLst/>
                <a:gdLst>
                  <a:gd name="T0" fmla="*/ 229 w 458"/>
                  <a:gd name="T1" fmla="*/ 0 h 568"/>
                  <a:gd name="T2" fmla="*/ 0 w 458"/>
                  <a:gd name="T3" fmla="*/ 229 h 568"/>
                  <a:gd name="T4" fmla="*/ 30 w 458"/>
                  <a:gd name="T5" fmla="*/ 343 h 568"/>
                  <a:gd name="T6" fmla="*/ 111 w 458"/>
                  <a:gd name="T7" fmla="*/ 511 h 568"/>
                  <a:gd name="T8" fmla="*/ 164 w 458"/>
                  <a:gd name="T9" fmla="*/ 568 h 568"/>
                  <a:gd name="T10" fmla="*/ 229 w 458"/>
                  <a:gd name="T11" fmla="*/ 568 h 568"/>
                  <a:gd name="T12" fmla="*/ 294 w 458"/>
                  <a:gd name="T13" fmla="*/ 568 h 568"/>
                  <a:gd name="T14" fmla="*/ 347 w 458"/>
                  <a:gd name="T15" fmla="*/ 511 h 568"/>
                  <a:gd name="T16" fmla="*/ 428 w 458"/>
                  <a:gd name="T17" fmla="*/ 343 h 568"/>
                  <a:gd name="T18" fmla="*/ 458 w 458"/>
                  <a:gd name="T19" fmla="*/ 229 h 568"/>
                  <a:gd name="T20" fmla="*/ 229 w 458"/>
                  <a:gd name="T21" fmla="*/ 0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568">
                    <a:moveTo>
                      <a:pt x="229" y="0"/>
                    </a:moveTo>
                    <a:cubicBezTo>
                      <a:pt x="103" y="0"/>
                      <a:pt x="0" y="102"/>
                      <a:pt x="0" y="229"/>
                    </a:cubicBezTo>
                    <a:cubicBezTo>
                      <a:pt x="0" y="270"/>
                      <a:pt x="12" y="309"/>
                      <a:pt x="30" y="343"/>
                    </a:cubicBezTo>
                    <a:cubicBezTo>
                      <a:pt x="87" y="445"/>
                      <a:pt x="102" y="456"/>
                      <a:pt x="111" y="511"/>
                    </a:cubicBezTo>
                    <a:cubicBezTo>
                      <a:pt x="118" y="557"/>
                      <a:pt x="129" y="568"/>
                      <a:pt x="164" y="568"/>
                    </a:cubicBezTo>
                    <a:cubicBezTo>
                      <a:pt x="179" y="568"/>
                      <a:pt x="203" y="568"/>
                      <a:pt x="229" y="568"/>
                    </a:cubicBezTo>
                    <a:cubicBezTo>
                      <a:pt x="255" y="568"/>
                      <a:pt x="279" y="568"/>
                      <a:pt x="294" y="568"/>
                    </a:cubicBezTo>
                    <a:cubicBezTo>
                      <a:pt x="329" y="568"/>
                      <a:pt x="340" y="557"/>
                      <a:pt x="347" y="511"/>
                    </a:cubicBezTo>
                    <a:cubicBezTo>
                      <a:pt x="357" y="456"/>
                      <a:pt x="372" y="445"/>
                      <a:pt x="428" y="343"/>
                    </a:cubicBezTo>
                    <a:cubicBezTo>
                      <a:pt x="447" y="309"/>
                      <a:pt x="458" y="270"/>
                      <a:pt x="458" y="229"/>
                    </a:cubicBezTo>
                    <a:cubicBezTo>
                      <a:pt x="458" y="102"/>
                      <a:pt x="356" y="0"/>
                      <a:pt x="229" y="0"/>
                    </a:cubicBezTo>
                    <a:close/>
                  </a:path>
                </a:pathLst>
              </a:custGeom>
              <a:solidFill>
                <a:srgbClr val="DC6E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0" name="Freeform 82"/>
              <p:cNvSpPr>
                <a:spLocks/>
              </p:cNvSpPr>
              <p:nvPr/>
            </p:nvSpPr>
            <p:spPr bwMode="auto">
              <a:xfrm>
                <a:off x="8654619" y="4546774"/>
                <a:ext cx="383552" cy="77873"/>
              </a:xfrm>
              <a:custGeom>
                <a:avLst/>
                <a:gdLst>
                  <a:gd name="T0" fmla="*/ 230 w 230"/>
                  <a:gd name="T1" fmla="*/ 23 h 47"/>
                  <a:gd name="T2" fmla="*/ 207 w 230"/>
                  <a:gd name="T3" fmla="*/ 47 h 47"/>
                  <a:gd name="T4" fmla="*/ 23 w 230"/>
                  <a:gd name="T5" fmla="*/ 47 h 47"/>
                  <a:gd name="T6" fmla="*/ 0 w 230"/>
                  <a:gd name="T7" fmla="*/ 23 h 47"/>
                  <a:gd name="T8" fmla="*/ 0 w 230"/>
                  <a:gd name="T9" fmla="*/ 23 h 47"/>
                  <a:gd name="T10" fmla="*/ 23 w 230"/>
                  <a:gd name="T11" fmla="*/ 0 h 47"/>
                  <a:gd name="T12" fmla="*/ 207 w 230"/>
                  <a:gd name="T13" fmla="*/ 0 h 47"/>
                  <a:gd name="T14" fmla="*/ 230 w 230"/>
                  <a:gd name="T15" fmla="*/ 23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0" h="47">
                    <a:moveTo>
                      <a:pt x="230" y="23"/>
                    </a:moveTo>
                    <a:cubicBezTo>
                      <a:pt x="230" y="36"/>
                      <a:pt x="220" y="47"/>
                      <a:pt x="207" y="47"/>
                    </a:cubicBezTo>
                    <a:cubicBezTo>
                      <a:pt x="23" y="47"/>
                      <a:pt x="23" y="47"/>
                      <a:pt x="23" y="47"/>
                    </a:cubicBezTo>
                    <a:cubicBezTo>
                      <a:pt x="10" y="47"/>
                      <a:pt x="0" y="36"/>
                      <a:pt x="0" y="23"/>
                    </a:cubicBezTo>
                    <a:cubicBezTo>
                      <a:pt x="0" y="23"/>
                      <a:pt x="0" y="23"/>
                      <a:pt x="0" y="23"/>
                    </a:cubicBezTo>
                    <a:cubicBezTo>
                      <a:pt x="0" y="10"/>
                      <a:pt x="10" y="0"/>
                      <a:pt x="23" y="0"/>
                    </a:cubicBezTo>
                    <a:cubicBezTo>
                      <a:pt x="207" y="0"/>
                      <a:pt x="207" y="0"/>
                      <a:pt x="207" y="0"/>
                    </a:cubicBezTo>
                    <a:cubicBezTo>
                      <a:pt x="220" y="0"/>
                      <a:pt x="230" y="10"/>
                      <a:pt x="230" y="23"/>
                    </a:cubicBezTo>
                    <a:close/>
                  </a:path>
                </a:pathLst>
              </a:cu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1" name="Freeform 83"/>
              <p:cNvSpPr>
                <a:spLocks/>
              </p:cNvSpPr>
              <p:nvPr/>
            </p:nvSpPr>
            <p:spPr bwMode="auto">
              <a:xfrm>
                <a:off x="8846395" y="4546774"/>
                <a:ext cx="191776" cy="77873"/>
              </a:xfrm>
              <a:custGeom>
                <a:avLst/>
                <a:gdLst>
                  <a:gd name="T0" fmla="*/ 92 w 115"/>
                  <a:gd name="T1" fmla="*/ 0 h 47"/>
                  <a:gd name="T2" fmla="*/ 0 w 115"/>
                  <a:gd name="T3" fmla="*/ 0 h 47"/>
                  <a:gd name="T4" fmla="*/ 0 w 115"/>
                  <a:gd name="T5" fmla="*/ 47 h 47"/>
                  <a:gd name="T6" fmla="*/ 92 w 115"/>
                  <a:gd name="T7" fmla="*/ 47 h 47"/>
                  <a:gd name="T8" fmla="*/ 115 w 115"/>
                  <a:gd name="T9" fmla="*/ 23 h 47"/>
                  <a:gd name="T10" fmla="*/ 92 w 115"/>
                  <a:gd name="T11" fmla="*/ 0 h 47"/>
                </a:gdLst>
                <a:ahLst/>
                <a:cxnLst>
                  <a:cxn ang="0">
                    <a:pos x="T0" y="T1"/>
                  </a:cxn>
                  <a:cxn ang="0">
                    <a:pos x="T2" y="T3"/>
                  </a:cxn>
                  <a:cxn ang="0">
                    <a:pos x="T4" y="T5"/>
                  </a:cxn>
                  <a:cxn ang="0">
                    <a:pos x="T6" y="T7"/>
                  </a:cxn>
                  <a:cxn ang="0">
                    <a:pos x="T8" y="T9"/>
                  </a:cxn>
                  <a:cxn ang="0">
                    <a:pos x="T10" y="T11"/>
                  </a:cxn>
                </a:cxnLst>
                <a:rect l="0" t="0" r="r" b="b"/>
                <a:pathLst>
                  <a:path w="115" h="47">
                    <a:moveTo>
                      <a:pt x="92" y="0"/>
                    </a:moveTo>
                    <a:cubicBezTo>
                      <a:pt x="0" y="0"/>
                      <a:pt x="0" y="0"/>
                      <a:pt x="0" y="0"/>
                    </a:cubicBezTo>
                    <a:cubicBezTo>
                      <a:pt x="0" y="47"/>
                      <a:pt x="0" y="47"/>
                      <a:pt x="0" y="47"/>
                    </a:cubicBezTo>
                    <a:cubicBezTo>
                      <a:pt x="92" y="47"/>
                      <a:pt x="92" y="47"/>
                      <a:pt x="92" y="47"/>
                    </a:cubicBezTo>
                    <a:cubicBezTo>
                      <a:pt x="105" y="47"/>
                      <a:pt x="115" y="36"/>
                      <a:pt x="115" y="23"/>
                    </a:cubicBezTo>
                    <a:cubicBezTo>
                      <a:pt x="115" y="10"/>
                      <a:pt x="105" y="0"/>
                      <a:pt x="92" y="0"/>
                    </a:cubicBezTo>
                    <a:close/>
                  </a:path>
                </a:pathLst>
              </a:custGeom>
              <a:solidFill>
                <a:srgbClr val="44546A">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2" name="Freeform 84"/>
              <p:cNvSpPr>
                <a:spLocks/>
              </p:cNvSpPr>
              <p:nvPr/>
            </p:nvSpPr>
            <p:spPr bwMode="auto">
              <a:xfrm>
                <a:off x="8662755" y="4624646"/>
                <a:ext cx="367280" cy="76710"/>
              </a:xfrm>
              <a:custGeom>
                <a:avLst/>
                <a:gdLst>
                  <a:gd name="T0" fmla="*/ 220 w 220"/>
                  <a:gd name="T1" fmla="*/ 23 h 46"/>
                  <a:gd name="T2" fmla="*/ 198 w 220"/>
                  <a:gd name="T3" fmla="*/ 46 h 46"/>
                  <a:gd name="T4" fmla="*/ 22 w 220"/>
                  <a:gd name="T5" fmla="*/ 46 h 46"/>
                  <a:gd name="T6" fmla="*/ 0 w 220"/>
                  <a:gd name="T7" fmla="*/ 23 h 46"/>
                  <a:gd name="T8" fmla="*/ 0 w 220"/>
                  <a:gd name="T9" fmla="*/ 23 h 46"/>
                  <a:gd name="T10" fmla="*/ 22 w 220"/>
                  <a:gd name="T11" fmla="*/ 0 h 46"/>
                  <a:gd name="T12" fmla="*/ 198 w 220"/>
                  <a:gd name="T13" fmla="*/ 0 h 46"/>
                  <a:gd name="T14" fmla="*/ 220 w 220"/>
                  <a:gd name="T15" fmla="*/ 23 h 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 h="46">
                    <a:moveTo>
                      <a:pt x="220" y="23"/>
                    </a:moveTo>
                    <a:cubicBezTo>
                      <a:pt x="220" y="36"/>
                      <a:pt x="210" y="46"/>
                      <a:pt x="198" y="46"/>
                    </a:cubicBezTo>
                    <a:cubicBezTo>
                      <a:pt x="22" y="46"/>
                      <a:pt x="22" y="46"/>
                      <a:pt x="22" y="46"/>
                    </a:cubicBezTo>
                    <a:cubicBezTo>
                      <a:pt x="10" y="46"/>
                      <a:pt x="0" y="36"/>
                      <a:pt x="0" y="23"/>
                    </a:cubicBezTo>
                    <a:cubicBezTo>
                      <a:pt x="0" y="23"/>
                      <a:pt x="0" y="23"/>
                      <a:pt x="0" y="23"/>
                    </a:cubicBezTo>
                    <a:cubicBezTo>
                      <a:pt x="0" y="10"/>
                      <a:pt x="10" y="0"/>
                      <a:pt x="22" y="0"/>
                    </a:cubicBezTo>
                    <a:cubicBezTo>
                      <a:pt x="198" y="0"/>
                      <a:pt x="198" y="0"/>
                      <a:pt x="198" y="0"/>
                    </a:cubicBezTo>
                    <a:cubicBezTo>
                      <a:pt x="210" y="0"/>
                      <a:pt x="220" y="10"/>
                      <a:pt x="220" y="23"/>
                    </a:cubicBezTo>
                    <a:close/>
                  </a:path>
                </a:pathLst>
              </a:cu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3" name="Freeform 85"/>
              <p:cNvSpPr>
                <a:spLocks/>
              </p:cNvSpPr>
              <p:nvPr/>
            </p:nvSpPr>
            <p:spPr bwMode="auto">
              <a:xfrm>
                <a:off x="8846395" y="4624646"/>
                <a:ext cx="183640" cy="76710"/>
              </a:xfrm>
              <a:custGeom>
                <a:avLst/>
                <a:gdLst>
                  <a:gd name="T0" fmla="*/ 88 w 110"/>
                  <a:gd name="T1" fmla="*/ 0 h 46"/>
                  <a:gd name="T2" fmla="*/ 0 w 110"/>
                  <a:gd name="T3" fmla="*/ 0 h 46"/>
                  <a:gd name="T4" fmla="*/ 0 w 110"/>
                  <a:gd name="T5" fmla="*/ 46 h 46"/>
                  <a:gd name="T6" fmla="*/ 88 w 110"/>
                  <a:gd name="T7" fmla="*/ 46 h 46"/>
                  <a:gd name="T8" fmla="*/ 110 w 110"/>
                  <a:gd name="T9" fmla="*/ 23 h 46"/>
                  <a:gd name="T10" fmla="*/ 88 w 110"/>
                  <a:gd name="T11" fmla="*/ 0 h 46"/>
                </a:gdLst>
                <a:ahLst/>
                <a:cxnLst>
                  <a:cxn ang="0">
                    <a:pos x="T0" y="T1"/>
                  </a:cxn>
                  <a:cxn ang="0">
                    <a:pos x="T2" y="T3"/>
                  </a:cxn>
                  <a:cxn ang="0">
                    <a:pos x="T4" y="T5"/>
                  </a:cxn>
                  <a:cxn ang="0">
                    <a:pos x="T6" y="T7"/>
                  </a:cxn>
                  <a:cxn ang="0">
                    <a:pos x="T8" y="T9"/>
                  </a:cxn>
                  <a:cxn ang="0">
                    <a:pos x="T10" y="T11"/>
                  </a:cxn>
                </a:cxnLst>
                <a:rect l="0" t="0" r="r" b="b"/>
                <a:pathLst>
                  <a:path w="110" h="46">
                    <a:moveTo>
                      <a:pt x="88" y="0"/>
                    </a:moveTo>
                    <a:cubicBezTo>
                      <a:pt x="0" y="0"/>
                      <a:pt x="0" y="0"/>
                      <a:pt x="0" y="0"/>
                    </a:cubicBezTo>
                    <a:cubicBezTo>
                      <a:pt x="0" y="46"/>
                      <a:pt x="0" y="46"/>
                      <a:pt x="0" y="46"/>
                    </a:cubicBezTo>
                    <a:cubicBezTo>
                      <a:pt x="88" y="46"/>
                      <a:pt x="88" y="46"/>
                      <a:pt x="88" y="46"/>
                    </a:cubicBezTo>
                    <a:cubicBezTo>
                      <a:pt x="100" y="46"/>
                      <a:pt x="110" y="36"/>
                      <a:pt x="110" y="23"/>
                    </a:cubicBezTo>
                    <a:cubicBezTo>
                      <a:pt x="110" y="10"/>
                      <a:pt x="100" y="0"/>
                      <a:pt x="88" y="0"/>
                    </a:cubicBezTo>
                    <a:close/>
                  </a:path>
                </a:pathLst>
              </a:custGeom>
              <a:solidFill>
                <a:srgbClr val="44546A">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4" name="Freeform 86"/>
              <p:cNvSpPr>
                <a:spLocks/>
              </p:cNvSpPr>
              <p:nvPr/>
            </p:nvSpPr>
            <p:spPr bwMode="auto">
              <a:xfrm>
                <a:off x="8670891" y="4701357"/>
                <a:ext cx="349846" cy="77873"/>
              </a:xfrm>
              <a:custGeom>
                <a:avLst/>
                <a:gdLst>
                  <a:gd name="T0" fmla="*/ 210 w 210"/>
                  <a:gd name="T1" fmla="*/ 24 h 47"/>
                  <a:gd name="T2" fmla="*/ 189 w 210"/>
                  <a:gd name="T3" fmla="*/ 47 h 47"/>
                  <a:gd name="T4" fmla="*/ 21 w 210"/>
                  <a:gd name="T5" fmla="*/ 47 h 47"/>
                  <a:gd name="T6" fmla="*/ 0 w 210"/>
                  <a:gd name="T7" fmla="*/ 24 h 47"/>
                  <a:gd name="T8" fmla="*/ 0 w 210"/>
                  <a:gd name="T9" fmla="*/ 24 h 47"/>
                  <a:gd name="T10" fmla="*/ 21 w 210"/>
                  <a:gd name="T11" fmla="*/ 0 h 47"/>
                  <a:gd name="T12" fmla="*/ 189 w 210"/>
                  <a:gd name="T13" fmla="*/ 0 h 47"/>
                  <a:gd name="T14" fmla="*/ 210 w 210"/>
                  <a:gd name="T15" fmla="*/ 24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0" h="47">
                    <a:moveTo>
                      <a:pt x="210" y="24"/>
                    </a:moveTo>
                    <a:cubicBezTo>
                      <a:pt x="210" y="37"/>
                      <a:pt x="201" y="47"/>
                      <a:pt x="189" y="47"/>
                    </a:cubicBezTo>
                    <a:cubicBezTo>
                      <a:pt x="21" y="47"/>
                      <a:pt x="21" y="47"/>
                      <a:pt x="21" y="47"/>
                    </a:cubicBezTo>
                    <a:cubicBezTo>
                      <a:pt x="9" y="47"/>
                      <a:pt x="0" y="37"/>
                      <a:pt x="0" y="24"/>
                    </a:cubicBezTo>
                    <a:cubicBezTo>
                      <a:pt x="0" y="24"/>
                      <a:pt x="0" y="24"/>
                      <a:pt x="0" y="24"/>
                    </a:cubicBezTo>
                    <a:cubicBezTo>
                      <a:pt x="0" y="11"/>
                      <a:pt x="9" y="0"/>
                      <a:pt x="21" y="0"/>
                    </a:cubicBezTo>
                    <a:cubicBezTo>
                      <a:pt x="189" y="0"/>
                      <a:pt x="189" y="0"/>
                      <a:pt x="189" y="0"/>
                    </a:cubicBezTo>
                    <a:cubicBezTo>
                      <a:pt x="201" y="0"/>
                      <a:pt x="210" y="11"/>
                      <a:pt x="210" y="24"/>
                    </a:cubicBezTo>
                    <a:close/>
                  </a:path>
                </a:pathLst>
              </a:cu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5" name="Freeform 87"/>
              <p:cNvSpPr>
                <a:spLocks/>
              </p:cNvSpPr>
              <p:nvPr/>
            </p:nvSpPr>
            <p:spPr bwMode="auto">
              <a:xfrm>
                <a:off x="8846395" y="4701357"/>
                <a:ext cx="174342" cy="77873"/>
              </a:xfrm>
              <a:custGeom>
                <a:avLst/>
                <a:gdLst>
                  <a:gd name="T0" fmla="*/ 84 w 105"/>
                  <a:gd name="T1" fmla="*/ 0 h 47"/>
                  <a:gd name="T2" fmla="*/ 0 w 105"/>
                  <a:gd name="T3" fmla="*/ 0 h 47"/>
                  <a:gd name="T4" fmla="*/ 0 w 105"/>
                  <a:gd name="T5" fmla="*/ 47 h 47"/>
                  <a:gd name="T6" fmla="*/ 84 w 105"/>
                  <a:gd name="T7" fmla="*/ 47 h 47"/>
                  <a:gd name="T8" fmla="*/ 105 w 105"/>
                  <a:gd name="T9" fmla="*/ 24 h 47"/>
                  <a:gd name="T10" fmla="*/ 84 w 105"/>
                  <a:gd name="T11" fmla="*/ 0 h 47"/>
                </a:gdLst>
                <a:ahLst/>
                <a:cxnLst>
                  <a:cxn ang="0">
                    <a:pos x="T0" y="T1"/>
                  </a:cxn>
                  <a:cxn ang="0">
                    <a:pos x="T2" y="T3"/>
                  </a:cxn>
                  <a:cxn ang="0">
                    <a:pos x="T4" y="T5"/>
                  </a:cxn>
                  <a:cxn ang="0">
                    <a:pos x="T6" y="T7"/>
                  </a:cxn>
                  <a:cxn ang="0">
                    <a:pos x="T8" y="T9"/>
                  </a:cxn>
                  <a:cxn ang="0">
                    <a:pos x="T10" y="T11"/>
                  </a:cxn>
                </a:cxnLst>
                <a:rect l="0" t="0" r="r" b="b"/>
                <a:pathLst>
                  <a:path w="105" h="47">
                    <a:moveTo>
                      <a:pt x="84" y="0"/>
                    </a:moveTo>
                    <a:cubicBezTo>
                      <a:pt x="0" y="0"/>
                      <a:pt x="0" y="0"/>
                      <a:pt x="0" y="0"/>
                    </a:cubicBezTo>
                    <a:cubicBezTo>
                      <a:pt x="0" y="47"/>
                      <a:pt x="0" y="47"/>
                      <a:pt x="0" y="47"/>
                    </a:cubicBezTo>
                    <a:cubicBezTo>
                      <a:pt x="84" y="47"/>
                      <a:pt x="84" y="47"/>
                      <a:pt x="84" y="47"/>
                    </a:cubicBezTo>
                    <a:cubicBezTo>
                      <a:pt x="96" y="47"/>
                      <a:pt x="105" y="37"/>
                      <a:pt x="105" y="24"/>
                    </a:cubicBezTo>
                    <a:cubicBezTo>
                      <a:pt x="105" y="11"/>
                      <a:pt x="96" y="0"/>
                      <a:pt x="84" y="0"/>
                    </a:cubicBezTo>
                    <a:close/>
                  </a:path>
                </a:pathLst>
              </a:custGeom>
              <a:solidFill>
                <a:srgbClr val="44546A">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6" name="Freeform 88"/>
              <p:cNvSpPr>
                <a:spLocks/>
              </p:cNvSpPr>
              <p:nvPr/>
            </p:nvSpPr>
            <p:spPr bwMode="auto">
              <a:xfrm>
                <a:off x="8717382" y="4779229"/>
                <a:ext cx="256864" cy="72061"/>
              </a:xfrm>
              <a:custGeom>
                <a:avLst/>
                <a:gdLst>
                  <a:gd name="T0" fmla="*/ 0 w 154"/>
                  <a:gd name="T1" fmla="*/ 0 h 43"/>
                  <a:gd name="T2" fmla="*/ 154 w 154"/>
                  <a:gd name="T3" fmla="*/ 0 h 43"/>
                  <a:gd name="T4" fmla="*/ 77 w 154"/>
                  <a:gd name="T5" fmla="*/ 43 h 43"/>
                  <a:gd name="T6" fmla="*/ 0 w 154"/>
                  <a:gd name="T7" fmla="*/ 0 h 43"/>
                </a:gdLst>
                <a:ahLst/>
                <a:cxnLst>
                  <a:cxn ang="0">
                    <a:pos x="T0" y="T1"/>
                  </a:cxn>
                  <a:cxn ang="0">
                    <a:pos x="T2" y="T3"/>
                  </a:cxn>
                  <a:cxn ang="0">
                    <a:pos x="T4" y="T5"/>
                  </a:cxn>
                  <a:cxn ang="0">
                    <a:pos x="T6" y="T7"/>
                  </a:cxn>
                </a:cxnLst>
                <a:rect l="0" t="0" r="r" b="b"/>
                <a:pathLst>
                  <a:path w="154" h="43">
                    <a:moveTo>
                      <a:pt x="0" y="0"/>
                    </a:moveTo>
                    <a:cubicBezTo>
                      <a:pt x="154" y="0"/>
                      <a:pt x="154" y="0"/>
                      <a:pt x="154" y="0"/>
                    </a:cubicBezTo>
                    <a:cubicBezTo>
                      <a:pt x="154" y="26"/>
                      <a:pt x="113" y="43"/>
                      <a:pt x="77" y="43"/>
                    </a:cubicBezTo>
                    <a:cubicBezTo>
                      <a:pt x="41" y="43"/>
                      <a:pt x="0" y="26"/>
                      <a:pt x="0" y="0"/>
                    </a:cubicBezTo>
                    <a:close/>
                  </a:path>
                </a:pathLst>
              </a:cu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7" name="Freeform 89"/>
              <p:cNvSpPr>
                <a:spLocks/>
              </p:cNvSpPr>
              <p:nvPr/>
            </p:nvSpPr>
            <p:spPr bwMode="auto">
              <a:xfrm>
                <a:off x="8846395" y="4779229"/>
                <a:ext cx="127851" cy="72061"/>
              </a:xfrm>
              <a:custGeom>
                <a:avLst/>
                <a:gdLst>
                  <a:gd name="T0" fmla="*/ 0 w 77"/>
                  <a:gd name="T1" fmla="*/ 43 h 43"/>
                  <a:gd name="T2" fmla="*/ 0 w 77"/>
                  <a:gd name="T3" fmla="*/ 43 h 43"/>
                  <a:gd name="T4" fmla="*/ 77 w 77"/>
                  <a:gd name="T5" fmla="*/ 0 h 43"/>
                  <a:gd name="T6" fmla="*/ 0 w 77"/>
                  <a:gd name="T7" fmla="*/ 0 h 43"/>
                  <a:gd name="T8" fmla="*/ 0 w 77"/>
                  <a:gd name="T9" fmla="*/ 43 h 43"/>
                </a:gdLst>
                <a:ahLst/>
                <a:cxnLst>
                  <a:cxn ang="0">
                    <a:pos x="T0" y="T1"/>
                  </a:cxn>
                  <a:cxn ang="0">
                    <a:pos x="T2" y="T3"/>
                  </a:cxn>
                  <a:cxn ang="0">
                    <a:pos x="T4" y="T5"/>
                  </a:cxn>
                  <a:cxn ang="0">
                    <a:pos x="T6" y="T7"/>
                  </a:cxn>
                  <a:cxn ang="0">
                    <a:pos x="T8" y="T9"/>
                  </a:cxn>
                </a:cxnLst>
                <a:rect l="0" t="0" r="r" b="b"/>
                <a:pathLst>
                  <a:path w="77" h="43">
                    <a:moveTo>
                      <a:pt x="0" y="43"/>
                    </a:moveTo>
                    <a:cubicBezTo>
                      <a:pt x="0" y="43"/>
                      <a:pt x="0" y="43"/>
                      <a:pt x="0" y="43"/>
                    </a:cubicBezTo>
                    <a:cubicBezTo>
                      <a:pt x="36" y="43"/>
                      <a:pt x="77" y="26"/>
                      <a:pt x="77" y="0"/>
                    </a:cubicBezTo>
                    <a:cubicBezTo>
                      <a:pt x="0" y="0"/>
                      <a:pt x="0" y="0"/>
                      <a:pt x="0" y="0"/>
                    </a:cubicBezTo>
                    <a:lnTo>
                      <a:pt x="0" y="43"/>
                    </a:lnTo>
                    <a:close/>
                  </a:path>
                </a:pathLst>
              </a:custGeom>
              <a:solidFill>
                <a:srgbClr val="44546A">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8" name="Freeform 90"/>
              <p:cNvSpPr>
                <a:spLocks/>
              </p:cNvSpPr>
              <p:nvPr/>
            </p:nvSpPr>
            <p:spPr bwMode="auto">
              <a:xfrm>
                <a:off x="8637185" y="3999341"/>
                <a:ext cx="417258" cy="555569"/>
              </a:xfrm>
              <a:custGeom>
                <a:avLst/>
                <a:gdLst>
                  <a:gd name="T0" fmla="*/ 77 w 250"/>
                  <a:gd name="T1" fmla="*/ 322 h 333"/>
                  <a:gd name="T2" fmla="*/ 37 w 250"/>
                  <a:gd name="T3" fmla="*/ 140 h 333"/>
                  <a:gd name="T4" fmla="*/ 18 w 250"/>
                  <a:gd name="T5" fmla="*/ 52 h 333"/>
                  <a:gd name="T6" fmla="*/ 16 w 250"/>
                  <a:gd name="T7" fmla="*/ 46 h 333"/>
                  <a:gd name="T8" fmla="*/ 16 w 250"/>
                  <a:gd name="T9" fmla="*/ 49 h 333"/>
                  <a:gd name="T10" fmla="*/ 24 w 250"/>
                  <a:gd name="T11" fmla="*/ 43 h 333"/>
                  <a:gd name="T12" fmla="*/ 62 w 250"/>
                  <a:gd name="T13" fmla="*/ 10 h 333"/>
                  <a:gd name="T14" fmla="*/ 50 w 250"/>
                  <a:gd name="T15" fmla="*/ 10 h 333"/>
                  <a:gd name="T16" fmla="*/ 86 w 250"/>
                  <a:gd name="T17" fmla="*/ 53 h 333"/>
                  <a:gd name="T18" fmla="*/ 99 w 250"/>
                  <a:gd name="T19" fmla="*/ 51 h 333"/>
                  <a:gd name="T20" fmla="*/ 132 w 250"/>
                  <a:gd name="T21" fmla="*/ 9 h 333"/>
                  <a:gd name="T22" fmla="*/ 119 w 250"/>
                  <a:gd name="T23" fmla="*/ 10 h 333"/>
                  <a:gd name="T24" fmla="*/ 156 w 250"/>
                  <a:gd name="T25" fmla="*/ 53 h 333"/>
                  <a:gd name="T26" fmla="*/ 170 w 250"/>
                  <a:gd name="T27" fmla="*/ 51 h 333"/>
                  <a:gd name="T28" fmla="*/ 208 w 250"/>
                  <a:gd name="T29" fmla="*/ 9 h 333"/>
                  <a:gd name="T30" fmla="*/ 195 w 250"/>
                  <a:gd name="T31" fmla="*/ 10 h 333"/>
                  <a:gd name="T32" fmla="*/ 223 w 250"/>
                  <a:gd name="T33" fmla="*/ 43 h 333"/>
                  <a:gd name="T34" fmla="*/ 231 w 250"/>
                  <a:gd name="T35" fmla="*/ 52 h 333"/>
                  <a:gd name="T36" fmla="*/ 234 w 250"/>
                  <a:gd name="T37" fmla="*/ 53 h 333"/>
                  <a:gd name="T38" fmla="*/ 233 w 250"/>
                  <a:gd name="T39" fmla="*/ 59 h 333"/>
                  <a:gd name="T40" fmla="*/ 214 w 250"/>
                  <a:gd name="T41" fmla="*/ 145 h 333"/>
                  <a:gd name="T42" fmla="*/ 175 w 250"/>
                  <a:gd name="T43" fmla="*/ 324 h 333"/>
                  <a:gd name="T44" fmla="*/ 191 w 250"/>
                  <a:gd name="T45" fmla="*/ 323 h 333"/>
                  <a:gd name="T46" fmla="*/ 230 w 250"/>
                  <a:gd name="T47" fmla="*/ 140 h 333"/>
                  <a:gd name="T48" fmla="*/ 248 w 250"/>
                  <a:gd name="T49" fmla="*/ 57 h 333"/>
                  <a:gd name="T50" fmla="*/ 242 w 250"/>
                  <a:gd name="T51" fmla="*/ 42 h 333"/>
                  <a:gd name="T52" fmla="*/ 209 w 250"/>
                  <a:gd name="T53" fmla="*/ 4 h 333"/>
                  <a:gd name="T54" fmla="*/ 195 w 250"/>
                  <a:gd name="T55" fmla="*/ 5 h 333"/>
                  <a:gd name="T56" fmla="*/ 157 w 250"/>
                  <a:gd name="T57" fmla="*/ 47 h 333"/>
                  <a:gd name="T58" fmla="*/ 170 w 250"/>
                  <a:gd name="T59" fmla="*/ 46 h 333"/>
                  <a:gd name="T60" fmla="*/ 133 w 250"/>
                  <a:gd name="T61" fmla="*/ 4 h 333"/>
                  <a:gd name="T62" fmla="*/ 119 w 250"/>
                  <a:gd name="T63" fmla="*/ 5 h 333"/>
                  <a:gd name="T64" fmla="*/ 86 w 250"/>
                  <a:gd name="T65" fmla="*/ 47 h 333"/>
                  <a:gd name="T66" fmla="*/ 100 w 250"/>
                  <a:gd name="T67" fmla="*/ 46 h 333"/>
                  <a:gd name="T68" fmla="*/ 64 w 250"/>
                  <a:gd name="T69" fmla="*/ 4 h 333"/>
                  <a:gd name="T70" fmla="*/ 52 w 250"/>
                  <a:gd name="T71" fmla="*/ 4 h 333"/>
                  <a:gd name="T72" fmla="*/ 4 w 250"/>
                  <a:gd name="T73" fmla="*/ 44 h 333"/>
                  <a:gd name="T74" fmla="*/ 1 w 250"/>
                  <a:gd name="T75" fmla="*/ 50 h 333"/>
                  <a:gd name="T76" fmla="*/ 62 w 250"/>
                  <a:gd name="T77" fmla="*/ 326 h 333"/>
                  <a:gd name="T78" fmla="*/ 77 w 250"/>
                  <a:gd name="T79" fmla="*/ 32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0" h="333">
                    <a:moveTo>
                      <a:pt x="77" y="322"/>
                    </a:moveTo>
                    <a:cubicBezTo>
                      <a:pt x="64" y="261"/>
                      <a:pt x="51" y="200"/>
                      <a:pt x="37" y="140"/>
                    </a:cubicBezTo>
                    <a:cubicBezTo>
                      <a:pt x="31" y="111"/>
                      <a:pt x="24" y="81"/>
                      <a:pt x="18" y="52"/>
                    </a:cubicBezTo>
                    <a:cubicBezTo>
                      <a:pt x="17" y="50"/>
                      <a:pt x="17" y="48"/>
                      <a:pt x="16" y="46"/>
                    </a:cubicBezTo>
                    <a:cubicBezTo>
                      <a:pt x="17" y="48"/>
                      <a:pt x="12" y="53"/>
                      <a:pt x="16" y="49"/>
                    </a:cubicBezTo>
                    <a:cubicBezTo>
                      <a:pt x="18" y="47"/>
                      <a:pt x="21" y="45"/>
                      <a:pt x="24" y="43"/>
                    </a:cubicBezTo>
                    <a:cubicBezTo>
                      <a:pt x="37" y="32"/>
                      <a:pt x="49" y="21"/>
                      <a:pt x="62" y="10"/>
                    </a:cubicBezTo>
                    <a:cubicBezTo>
                      <a:pt x="58" y="10"/>
                      <a:pt x="54" y="10"/>
                      <a:pt x="50" y="10"/>
                    </a:cubicBezTo>
                    <a:cubicBezTo>
                      <a:pt x="62" y="24"/>
                      <a:pt x="74" y="39"/>
                      <a:pt x="86" y="53"/>
                    </a:cubicBezTo>
                    <a:cubicBezTo>
                      <a:pt x="89" y="56"/>
                      <a:pt x="97" y="55"/>
                      <a:pt x="99" y="51"/>
                    </a:cubicBezTo>
                    <a:cubicBezTo>
                      <a:pt x="110" y="37"/>
                      <a:pt x="121" y="23"/>
                      <a:pt x="132" y="9"/>
                    </a:cubicBezTo>
                    <a:cubicBezTo>
                      <a:pt x="128" y="10"/>
                      <a:pt x="123" y="10"/>
                      <a:pt x="119" y="10"/>
                    </a:cubicBezTo>
                    <a:cubicBezTo>
                      <a:pt x="131" y="24"/>
                      <a:pt x="144" y="39"/>
                      <a:pt x="156" y="53"/>
                    </a:cubicBezTo>
                    <a:cubicBezTo>
                      <a:pt x="160" y="57"/>
                      <a:pt x="167" y="55"/>
                      <a:pt x="170" y="51"/>
                    </a:cubicBezTo>
                    <a:cubicBezTo>
                      <a:pt x="183" y="37"/>
                      <a:pt x="195" y="23"/>
                      <a:pt x="208" y="9"/>
                    </a:cubicBezTo>
                    <a:cubicBezTo>
                      <a:pt x="204" y="10"/>
                      <a:pt x="199" y="10"/>
                      <a:pt x="195" y="10"/>
                    </a:cubicBezTo>
                    <a:cubicBezTo>
                      <a:pt x="204" y="21"/>
                      <a:pt x="214" y="32"/>
                      <a:pt x="223" y="43"/>
                    </a:cubicBezTo>
                    <a:cubicBezTo>
                      <a:pt x="226" y="46"/>
                      <a:pt x="229" y="49"/>
                      <a:pt x="231" y="52"/>
                    </a:cubicBezTo>
                    <a:cubicBezTo>
                      <a:pt x="234" y="56"/>
                      <a:pt x="233" y="56"/>
                      <a:pt x="234" y="53"/>
                    </a:cubicBezTo>
                    <a:cubicBezTo>
                      <a:pt x="233" y="55"/>
                      <a:pt x="233" y="57"/>
                      <a:pt x="233" y="59"/>
                    </a:cubicBezTo>
                    <a:cubicBezTo>
                      <a:pt x="226" y="88"/>
                      <a:pt x="220" y="116"/>
                      <a:pt x="214" y="145"/>
                    </a:cubicBezTo>
                    <a:cubicBezTo>
                      <a:pt x="201" y="205"/>
                      <a:pt x="188" y="265"/>
                      <a:pt x="175" y="324"/>
                    </a:cubicBezTo>
                    <a:cubicBezTo>
                      <a:pt x="174" y="332"/>
                      <a:pt x="189" y="330"/>
                      <a:pt x="191" y="323"/>
                    </a:cubicBezTo>
                    <a:cubicBezTo>
                      <a:pt x="204" y="262"/>
                      <a:pt x="217" y="201"/>
                      <a:pt x="230" y="140"/>
                    </a:cubicBezTo>
                    <a:cubicBezTo>
                      <a:pt x="236" y="112"/>
                      <a:pt x="242" y="84"/>
                      <a:pt x="248" y="57"/>
                    </a:cubicBezTo>
                    <a:cubicBezTo>
                      <a:pt x="250" y="49"/>
                      <a:pt x="247" y="47"/>
                      <a:pt x="242" y="42"/>
                    </a:cubicBezTo>
                    <a:cubicBezTo>
                      <a:pt x="231" y="29"/>
                      <a:pt x="220" y="16"/>
                      <a:pt x="209" y="4"/>
                    </a:cubicBezTo>
                    <a:cubicBezTo>
                      <a:pt x="206" y="0"/>
                      <a:pt x="199" y="1"/>
                      <a:pt x="195" y="5"/>
                    </a:cubicBezTo>
                    <a:cubicBezTo>
                      <a:pt x="183" y="19"/>
                      <a:pt x="170" y="33"/>
                      <a:pt x="157" y="47"/>
                    </a:cubicBezTo>
                    <a:cubicBezTo>
                      <a:pt x="161" y="47"/>
                      <a:pt x="166" y="46"/>
                      <a:pt x="170" y="46"/>
                    </a:cubicBezTo>
                    <a:cubicBezTo>
                      <a:pt x="158" y="32"/>
                      <a:pt x="145" y="18"/>
                      <a:pt x="133" y="4"/>
                    </a:cubicBezTo>
                    <a:cubicBezTo>
                      <a:pt x="129" y="0"/>
                      <a:pt x="122" y="1"/>
                      <a:pt x="119" y="5"/>
                    </a:cubicBezTo>
                    <a:cubicBezTo>
                      <a:pt x="108" y="19"/>
                      <a:pt x="97" y="33"/>
                      <a:pt x="86" y="47"/>
                    </a:cubicBezTo>
                    <a:cubicBezTo>
                      <a:pt x="91" y="47"/>
                      <a:pt x="95" y="46"/>
                      <a:pt x="100" y="46"/>
                    </a:cubicBezTo>
                    <a:cubicBezTo>
                      <a:pt x="88" y="32"/>
                      <a:pt x="76" y="18"/>
                      <a:pt x="64" y="4"/>
                    </a:cubicBezTo>
                    <a:cubicBezTo>
                      <a:pt x="61" y="0"/>
                      <a:pt x="55" y="1"/>
                      <a:pt x="52" y="4"/>
                    </a:cubicBezTo>
                    <a:cubicBezTo>
                      <a:pt x="36" y="17"/>
                      <a:pt x="20" y="31"/>
                      <a:pt x="4" y="44"/>
                    </a:cubicBezTo>
                    <a:cubicBezTo>
                      <a:pt x="2" y="46"/>
                      <a:pt x="0" y="47"/>
                      <a:pt x="1" y="50"/>
                    </a:cubicBezTo>
                    <a:cubicBezTo>
                      <a:pt x="21" y="142"/>
                      <a:pt x="42" y="234"/>
                      <a:pt x="62" y="326"/>
                    </a:cubicBezTo>
                    <a:cubicBezTo>
                      <a:pt x="63" y="333"/>
                      <a:pt x="79" y="329"/>
                      <a:pt x="77" y="322"/>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9" name="Freeform 91"/>
              <p:cNvSpPr>
                <a:spLocks/>
              </p:cNvSpPr>
              <p:nvPr/>
            </p:nvSpPr>
            <p:spPr bwMode="auto">
              <a:xfrm>
                <a:off x="8593019" y="3967959"/>
                <a:ext cx="502105" cy="180153"/>
              </a:xfrm>
              <a:custGeom>
                <a:avLst/>
                <a:gdLst>
                  <a:gd name="T0" fmla="*/ 51 w 301"/>
                  <a:gd name="T1" fmla="*/ 82 h 108"/>
                  <a:gd name="T2" fmla="*/ 99 w 301"/>
                  <a:gd name="T3" fmla="*/ 41 h 108"/>
                  <a:gd name="T4" fmla="*/ 69 w 301"/>
                  <a:gd name="T5" fmla="*/ 41 h 108"/>
                  <a:gd name="T6" fmla="*/ 105 w 301"/>
                  <a:gd name="T7" fmla="*/ 84 h 108"/>
                  <a:gd name="T8" fmla="*/ 138 w 301"/>
                  <a:gd name="T9" fmla="*/ 79 h 108"/>
                  <a:gd name="T10" fmla="*/ 171 w 301"/>
                  <a:gd name="T11" fmla="*/ 37 h 108"/>
                  <a:gd name="T12" fmla="*/ 138 w 301"/>
                  <a:gd name="T13" fmla="*/ 41 h 108"/>
                  <a:gd name="T14" fmla="*/ 175 w 301"/>
                  <a:gd name="T15" fmla="*/ 84 h 108"/>
                  <a:gd name="T16" fmla="*/ 205 w 301"/>
                  <a:gd name="T17" fmla="*/ 84 h 108"/>
                  <a:gd name="T18" fmla="*/ 244 w 301"/>
                  <a:gd name="T19" fmla="*/ 41 h 108"/>
                  <a:gd name="T20" fmla="*/ 214 w 301"/>
                  <a:gd name="T21" fmla="*/ 41 h 108"/>
                  <a:gd name="T22" fmla="*/ 254 w 301"/>
                  <a:gd name="T23" fmla="*/ 87 h 108"/>
                  <a:gd name="T24" fmla="*/ 283 w 301"/>
                  <a:gd name="T25" fmla="*/ 57 h 108"/>
                  <a:gd name="T26" fmla="*/ 244 w 301"/>
                  <a:gd name="T27" fmla="*/ 11 h 108"/>
                  <a:gd name="T28" fmla="*/ 214 w 301"/>
                  <a:gd name="T29" fmla="*/ 11 h 108"/>
                  <a:gd name="T30" fmla="*/ 175 w 301"/>
                  <a:gd name="T31" fmla="*/ 54 h 108"/>
                  <a:gd name="T32" fmla="*/ 205 w 301"/>
                  <a:gd name="T33" fmla="*/ 54 h 108"/>
                  <a:gd name="T34" fmla="*/ 167 w 301"/>
                  <a:gd name="T35" fmla="*/ 11 h 108"/>
                  <a:gd name="T36" fmla="*/ 134 w 301"/>
                  <a:gd name="T37" fmla="*/ 15 h 108"/>
                  <a:gd name="T38" fmla="*/ 102 w 301"/>
                  <a:gd name="T39" fmla="*/ 58 h 108"/>
                  <a:gd name="T40" fmla="*/ 135 w 301"/>
                  <a:gd name="T41" fmla="*/ 54 h 108"/>
                  <a:gd name="T42" fmla="*/ 99 w 301"/>
                  <a:gd name="T43" fmla="*/ 11 h 108"/>
                  <a:gd name="T44" fmla="*/ 69 w 301"/>
                  <a:gd name="T45" fmla="*/ 11 h 108"/>
                  <a:gd name="T46" fmla="*/ 21 w 301"/>
                  <a:gd name="T47" fmla="*/ 52 h 108"/>
                  <a:gd name="T48" fmla="*/ 51 w 301"/>
                  <a:gd name="T49" fmla="*/ 8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1" h="108">
                    <a:moveTo>
                      <a:pt x="51" y="82"/>
                    </a:moveTo>
                    <a:cubicBezTo>
                      <a:pt x="67" y="68"/>
                      <a:pt x="83" y="55"/>
                      <a:pt x="99" y="41"/>
                    </a:cubicBezTo>
                    <a:cubicBezTo>
                      <a:pt x="89" y="41"/>
                      <a:pt x="79" y="41"/>
                      <a:pt x="69" y="41"/>
                    </a:cubicBezTo>
                    <a:cubicBezTo>
                      <a:pt x="81" y="55"/>
                      <a:pt x="93" y="69"/>
                      <a:pt x="105" y="84"/>
                    </a:cubicBezTo>
                    <a:cubicBezTo>
                      <a:pt x="115" y="95"/>
                      <a:pt x="131" y="89"/>
                      <a:pt x="138" y="79"/>
                    </a:cubicBezTo>
                    <a:cubicBezTo>
                      <a:pt x="149" y="65"/>
                      <a:pt x="160" y="51"/>
                      <a:pt x="171" y="37"/>
                    </a:cubicBezTo>
                    <a:cubicBezTo>
                      <a:pt x="160" y="38"/>
                      <a:pt x="149" y="39"/>
                      <a:pt x="138" y="41"/>
                    </a:cubicBezTo>
                    <a:cubicBezTo>
                      <a:pt x="150" y="55"/>
                      <a:pt x="163" y="69"/>
                      <a:pt x="175" y="84"/>
                    </a:cubicBezTo>
                    <a:cubicBezTo>
                      <a:pt x="183" y="92"/>
                      <a:pt x="198" y="92"/>
                      <a:pt x="205" y="84"/>
                    </a:cubicBezTo>
                    <a:cubicBezTo>
                      <a:pt x="218" y="69"/>
                      <a:pt x="231" y="55"/>
                      <a:pt x="244" y="41"/>
                    </a:cubicBezTo>
                    <a:cubicBezTo>
                      <a:pt x="234" y="41"/>
                      <a:pt x="224" y="41"/>
                      <a:pt x="214" y="41"/>
                    </a:cubicBezTo>
                    <a:cubicBezTo>
                      <a:pt x="227" y="56"/>
                      <a:pt x="240" y="72"/>
                      <a:pt x="254" y="87"/>
                    </a:cubicBezTo>
                    <a:cubicBezTo>
                      <a:pt x="271" y="108"/>
                      <a:pt x="301" y="78"/>
                      <a:pt x="283" y="57"/>
                    </a:cubicBezTo>
                    <a:cubicBezTo>
                      <a:pt x="270" y="42"/>
                      <a:pt x="257" y="27"/>
                      <a:pt x="244" y="11"/>
                    </a:cubicBezTo>
                    <a:cubicBezTo>
                      <a:pt x="237" y="3"/>
                      <a:pt x="221" y="3"/>
                      <a:pt x="214" y="11"/>
                    </a:cubicBezTo>
                    <a:cubicBezTo>
                      <a:pt x="201" y="25"/>
                      <a:pt x="188" y="40"/>
                      <a:pt x="175" y="54"/>
                    </a:cubicBezTo>
                    <a:cubicBezTo>
                      <a:pt x="185" y="54"/>
                      <a:pt x="195" y="54"/>
                      <a:pt x="205" y="54"/>
                    </a:cubicBezTo>
                    <a:cubicBezTo>
                      <a:pt x="193" y="40"/>
                      <a:pt x="180" y="25"/>
                      <a:pt x="167" y="11"/>
                    </a:cubicBezTo>
                    <a:cubicBezTo>
                      <a:pt x="158" y="0"/>
                      <a:pt x="142" y="5"/>
                      <a:pt x="134" y="15"/>
                    </a:cubicBezTo>
                    <a:cubicBezTo>
                      <a:pt x="124" y="30"/>
                      <a:pt x="113" y="44"/>
                      <a:pt x="102" y="58"/>
                    </a:cubicBezTo>
                    <a:cubicBezTo>
                      <a:pt x="113" y="57"/>
                      <a:pt x="124" y="55"/>
                      <a:pt x="135" y="54"/>
                    </a:cubicBezTo>
                    <a:cubicBezTo>
                      <a:pt x="123" y="40"/>
                      <a:pt x="111" y="25"/>
                      <a:pt x="99" y="11"/>
                    </a:cubicBezTo>
                    <a:cubicBezTo>
                      <a:pt x="91" y="2"/>
                      <a:pt x="77" y="4"/>
                      <a:pt x="69" y="11"/>
                    </a:cubicBezTo>
                    <a:cubicBezTo>
                      <a:pt x="53" y="25"/>
                      <a:pt x="37" y="39"/>
                      <a:pt x="21" y="52"/>
                    </a:cubicBezTo>
                    <a:cubicBezTo>
                      <a:pt x="0" y="70"/>
                      <a:pt x="30" y="99"/>
                      <a:pt x="51" y="82"/>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grpSp>
        <p:nvGrpSpPr>
          <p:cNvPr id="431" name="Group 430"/>
          <p:cNvGrpSpPr/>
          <p:nvPr/>
        </p:nvGrpSpPr>
        <p:grpSpPr>
          <a:xfrm>
            <a:off x="11036079" y="3631532"/>
            <a:ext cx="3078501" cy="1077258"/>
            <a:chOff x="10269157" y="3602035"/>
            <a:chExt cx="3078501" cy="1077258"/>
          </a:xfrm>
        </p:grpSpPr>
        <p:sp>
          <p:nvSpPr>
            <p:cNvPr id="410" name="Oval 409"/>
            <p:cNvSpPr/>
            <p:nvPr/>
          </p:nvSpPr>
          <p:spPr>
            <a:xfrm>
              <a:off x="12270400" y="3602035"/>
              <a:ext cx="1077258" cy="1077258"/>
            </a:xfrm>
            <a:prstGeom prst="ellipse">
              <a:avLst/>
            </a:prstGeom>
            <a:solidFill>
              <a:srgbClr val="D03D2E"/>
            </a:solidFill>
            <a:ln w="28575" cap="flat" cmpd="sng" algn="ctr">
              <a:solidFill>
                <a:srgbClr val="44546A"/>
              </a:solidFill>
              <a:prstDash val="solid"/>
              <a:miter lim="800000"/>
            </a:ln>
            <a:effectLst/>
          </p:spPr>
          <p:txBody>
            <a:bodyPr rtlCol="0" anchor="ctr"/>
            <a:lstStyle/>
            <a:p>
              <a:pPr algn="ctr" defTabSz="914400"/>
              <a:endParaRPr lang="en-US" sz="5400" kern="0" dirty="0">
                <a:solidFill>
                  <a:prstClr val="white"/>
                </a:solidFill>
                <a:latin typeface="Lato Light"/>
              </a:endParaRPr>
            </a:p>
          </p:txBody>
        </p:sp>
        <p:cxnSp>
          <p:nvCxnSpPr>
            <p:cNvPr id="411" name="Straight Connector 410"/>
            <p:cNvCxnSpPr>
              <a:stCxn id="410" idx="2"/>
            </p:cNvCxnSpPr>
            <p:nvPr/>
          </p:nvCxnSpPr>
          <p:spPr>
            <a:xfrm flipH="1">
              <a:off x="10269157" y="4140664"/>
              <a:ext cx="2001241" cy="0"/>
            </a:xfrm>
            <a:prstGeom prst="line">
              <a:avLst/>
            </a:prstGeom>
            <a:noFill/>
            <a:ln w="12700" cap="flat" cmpd="sng" algn="ctr">
              <a:solidFill>
                <a:srgbClr val="44546A"/>
              </a:solidFill>
              <a:prstDash val="solid"/>
              <a:miter lim="800000"/>
              <a:tailEnd type="oval"/>
            </a:ln>
            <a:effectLst/>
          </p:spPr>
        </p:cxnSp>
        <p:sp>
          <p:nvSpPr>
            <p:cNvPr id="412" name="TextBox 411"/>
            <p:cNvSpPr txBox="1"/>
            <p:nvPr/>
          </p:nvSpPr>
          <p:spPr>
            <a:xfrm>
              <a:off x="12431627" y="3788297"/>
              <a:ext cx="754804" cy="714325"/>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Lato Regular"/>
                </a:rPr>
                <a:t>01</a:t>
              </a:r>
            </a:p>
          </p:txBody>
        </p:sp>
      </p:grpSp>
      <p:grpSp>
        <p:nvGrpSpPr>
          <p:cNvPr id="430" name="Group 429"/>
          <p:cNvGrpSpPr/>
          <p:nvPr/>
        </p:nvGrpSpPr>
        <p:grpSpPr>
          <a:xfrm>
            <a:off x="11036079" y="5523209"/>
            <a:ext cx="3078498" cy="1077258"/>
            <a:chOff x="10269160" y="5518392"/>
            <a:chExt cx="3078498" cy="1077258"/>
          </a:xfrm>
        </p:grpSpPr>
        <p:sp>
          <p:nvSpPr>
            <p:cNvPr id="414" name="Oval 413"/>
            <p:cNvSpPr/>
            <p:nvPr/>
          </p:nvSpPr>
          <p:spPr>
            <a:xfrm>
              <a:off x="12270400" y="5518392"/>
              <a:ext cx="1077258" cy="1077258"/>
            </a:xfrm>
            <a:prstGeom prst="ellipse">
              <a:avLst/>
            </a:prstGeom>
            <a:solidFill>
              <a:srgbClr val="D03D2E"/>
            </a:solidFill>
            <a:ln w="28575" cap="flat" cmpd="sng" algn="ctr">
              <a:solidFill>
                <a:srgbClr val="44546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5400" b="0" i="0" u="none" strike="noStrike" kern="0" cap="none" spc="0" normalizeH="0" baseline="0" noProof="0" dirty="0">
                <a:ln>
                  <a:noFill/>
                </a:ln>
                <a:solidFill>
                  <a:prstClr val="white"/>
                </a:solidFill>
                <a:effectLst/>
                <a:uLnTx/>
                <a:uFillTx/>
                <a:latin typeface="Lato Light"/>
                <a:ea typeface="+mn-ea"/>
                <a:cs typeface="+mn-cs"/>
              </a:endParaRPr>
            </a:p>
          </p:txBody>
        </p:sp>
        <p:cxnSp>
          <p:nvCxnSpPr>
            <p:cNvPr id="415" name="Straight Connector 414"/>
            <p:cNvCxnSpPr>
              <a:stCxn id="414" idx="2"/>
            </p:cNvCxnSpPr>
            <p:nvPr/>
          </p:nvCxnSpPr>
          <p:spPr>
            <a:xfrm flipH="1">
              <a:off x="10269160" y="6057021"/>
              <a:ext cx="2001240" cy="0"/>
            </a:xfrm>
            <a:prstGeom prst="line">
              <a:avLst/>
            </a:prstGeom>
            <a:noFill/>
            <a:ln w="12700" cap="flat" cmpd="sng" algn="ctr">
              <a:solidFill>
                <a:srgbClr val="44546A"/>
              </a:solidFill>
              <a:prstDash val="solid"/>
              <a:miter lim="800000"/>
              <a:tailEnd type="oval"/>
            </a:ln>
            <a:effectLst/>
          </p:spPr>
        </p:cxnSp>
        <p:sp>
          <p:nvSpPr>
            <p:cNvPr id="416" name="TextBox 415"/>
            <p:cNvSpPr txBox="1"/>
            <p:nvPr/>
          </p:nvSpPr>
          <p:spPr>
            <a:xfrm>
              <a:off x="12431627" y="5709602"/>
              <a:ext cx="754804" cy="714325"/>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Lato Regular"/>
                </a:rPr>
                <a:t>02</a:t>
              </a:r>
            </a:p>
          </p:txBody>
        </p:sp>
      </p:grpSp>
      <p:grpSp>
        <p:nvGrpSpPr>
          <p:cNvPr id="432" name="Group 431"/>
          <p:cNvGrpSpPr/>
          <p:nvPr/>
        </p:nvGrpSpPr>
        <p:grpSpPr>
          <a:xfrm>
            <a:off x="11036079" y="7414886"/>
            <a:ext cx="3078501" cy="1077258"/>
            <a:chOff x="10269157" y="3602035"/>
            <a:chExt cx="3078501" cy="1077258"/>
          </a:xfrm>
        </p:grpSpPr>
        <p:sp>
          <p:nvSpPr>
            <p:cNvPr id="433" name="Oval 432"/>
            <p:cNvSpPr/>
            <p:nvPr/>
          </p:nvSpPr>
          <p:spPr>
            <a:xfrm>
              <a:off x="12270400" y="3602035"/>
              <a:ext cx="1077258" cy="1077258"/>
            </a:xfrm>
            <a:prstGeom prst="ellipse">
              <a:avLst/>
            </a:prstGeom>
            <a:solidFill>
              <a:srgbClr val="D03D2E"/>
            </a:solidFill>
            <a:ln w="28575" cap="flat" cmpd="sng" algn="ctr">
              <a:solidFill>
                <a:srgbClr val="44546A"/>
              </a:solidFill>
              <a:prstDash val="solid"/>
              <a:miter lim="800000"/>
            </a:ln>
            <a:effectLst/>
          </p:spPr>
          <p:txBody>
            <a:bodyPr rtlCol="0" anchor="ctr"/>
            <a:lstStyle/>
            <a:p>
              <a:pPr algn="ctr" defTabSz="914400"/>
              <a:endParaRPr lang="en-US" sz="5400" kern="0" dirty="0">
                <a:solidFill>
                  <a:prstClr val="white"/>
                </a:solidFill>
                <a:latin typeface="Lato Light"/>
              </a:endParaRPr>
            </a:p>
          </p:txBody>
        </p:sp>
        <p:cxnSp>
          <p:nvCxnSpPr>
            <p:cNvPr id="434" name="Straight Connector 433"/>
            <p:cNvCxnSpPr>
              <a:stCxn id="433" idx="2"/>
            </p:cNvCxnSpPr>
            <p:nvPr/>
          </p:nvCxnSpPr>
          <p:spPr>
            <a:xfrm flipH="1">
              <a:off x="10269157" y="4140664"/>
              <a:ext cx="2001241" cy="0"/>
            </a:xfrm>
            <a:prstGeom prst="line">
              <a:avLst/>
            </a:prstGeom>
            <a:noFill/>
            <a:ln w="12700" cap="flat" cmpd="sng" algn="ctr">
              <a:solidFill>
                <a:srgbClr val="44546A"/>
              </a:solidFill>
              <a:prstDash val="solid"/>
              <a:miter lim="800000"/>
              <a:tailEnd type="oval"/>
            </a:ln>
            <a:effectLst/>
          </p:spPr>
        </p:cxnSp>
        <p:sp>
          <p:nvSpPr>
            <p:cNvPr id="435" name="TextBox 434"/>
            <p:cNvSpPr txBox="1"/>
            <p:nvPr/>
          </p:nvSpPr>
          <p:spPr>
            <a:xfrm>
              <a:off x="12402508" y="3788297"/>
              <a:ext cx="813043" cy="76944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Lato Regular"/>
                </a:rPr>
                <a:t>03</a:t>
              </a:r>
            </a:p>
          </p:txBody>
        </p:sp>
      </p:grpSp>
      <p:grpSp>
        <p:nvGrpSpPr>
          <p:cNvPr id="436" name="Group 435"/>
          <p:cNvGrpSpPr/>
          <p:nvPr/>
        </p:nvGrpSpPr>
        <p:grpSpPr>
          <a:xfrm>
            <a:off x="11036079" y="9306563"/>
            <a:ext cx="3078498" cy="1077258"/>
            <a:chOff x="10269160" y="5518392"/>
            <a:chExt cx="3078498" cy="1077258"/>
          </a:xfrm>
        </p:grpSpPr>
        <p:sp>
          <p:nvSpPr>
            <p:cNvPr id="437" name="Oval 436"/>
            <p:cNvSpPr/>
            <p:nvPr/>
          </p:nvSpPr>
          <p:spPr>
            <a:xfrm>
              <a:off x="12270400" y="5518392"/>
              <a:ext cx="1077258" cy="1077258"/>
            </a:xfrm>
            <a:prstGeom prst="ellipse">
              <a:avLst/>
            </a:prstGeom>
            <a:solidFill>
              <a:srgbClr val="D03D2E"/>
            </a:solidFill>
            <a:ln w="28575" cap="flat" cmpd="sng" algn="ctr">
              <a:solidFill>
                <a:srgbClr val="44546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5400" b="0" i="0" u="none" strike="noStrike" kern="0" cap="none" spc="0" normalizeH="0" baseline="0" noProof="0" dirty="0">
                <a:ln>
                  <a:noFill/>
                </a:ln>
                <a:solidFill>
                  <a:prstClr val="white"/>
                </a:solidFill>
                <a:effectLst/>
                <a:uLnTx/>
                <a:uFillTx/>
                <a:latin typeface="Lato Light"/>
                <a:ea typeface="+mn-ea"/>
                <a:cs typeface="+mn-cs"/>
              </a:endParaRPr>
            </a:p>
          </p:txBody>
        </p:sp>
        <p:cxnSp>
          <p:nvCxnSpPr>
            <p:cNvPr id="438" name="Straight Connector 437"/>
            <p:cNvCxnSpPr>
              <a:stCxn id="437" idx="2"/>
            </p:cNvCxnSpPr>
            <p:nvPr/>
          </p:nvCxnSpPr>
          <p:spPr>
            <a:xfrm flipH="1">
              <a:off x="10269160" y="6057021"/>
              <a:ext cx="2001240" cy="0"/>
            </a:xfrm>
            <a:prstGeom prst="line">
              <a:avLst/>
            </a:prstGeom>
            <a:noFill/>
            <a:ln w="12700" cap="flat" cmpd="sng" algn="ctr">
              <a:solidFill>
                <a:srgbClr val="44546A"/>
              </a:solidFill>
              <a:prstDash val="solid"/>
              <a:miter lim="800000"/>
              <a:tailEnd type="oval"/>
            </a:ln>
            <a:effectLst/>
          </p:spPr>
        </p:cxnSp>
        <p:sp>
          <p:nvSpPr>
            <p:cNvPr id="439" name="TextBox 438"/>
            <p:cNvSpPr txBox="1"/>
            <p:nvPr/>
          </p:nvSpPr>
          <p:spPr>
            <a:xfrm>
              <a:off x="12402508" y="5709602"/>
              <a:ext cx="813043" cy="76944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Lato Regular"/>
                </a:rPr>
                <a:t>04</a:t>
              </a:r>
            </a:p>
          </p:txBody>
        </p:sp>
      </p:grpSp>
      <p:grpSp>
        <p:nvGrpSpPr>
          <p:cNvPr id="440" name="Group 439"/>
          <p:cNvGrpSpPr/>
          <p:nvPr/>
        </p:nvGrpSpPr>
        <p:grpSpPr>
          <a:xfrm>
            <a:off x="11036079" y="11198240"/>
            <a:ext cx="3078498" cy="1077258"/>
            <a:chOff x="10269160" y="5518392"/>
            <a:chExt cx="3078498" cy="1077258"/>
          </a:xfrm>
        </p:grpSpPr>
        <p:sp>
          <p:nvSpPr>
            <p:cNvPr id="441" name="Oval 440"/>
            <p:cNvSpPr/>
            <p:nvPr/>
          </p:nvSpPr>
          <p:spPr>
            <a:xfrm>
              <a:off x="12270400" y="5518392"/>
              <a:ext cx="1077258" cy="1077258"/>
            </a:xfrm>
            <a:prstGeom prst="ellipse">
              <a:avLst/>
            </a:prstGeom>
            <a:solidFill>
              <a:srgbClr val="D03D2E"/>
            </a:solidFill>
            <a:ln w="28575" cap="flat" cmpd="sng" algn="ctr">
              <a:solidFill>
                <a:srgbClr val="44546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5400" b="0" i="0" u="none" strike="noStrike" kern="0" cap="none" spc="0" normalizeH="0" baseline="0" noProof="0" dirty="0">
                <a:ln>
                  <a:noFill/>
                </a:ln>
                <a:solidFill>
                  <a:prstClr val="white"/>
                </a:solidFill>
                <a:effectLst/>
                <a:uLnTx/>
                <a:uFillTx/>
                <a:latin typeface="Lato Light"/>
                <a:ea typeface="+mn-ea"/>
                <a:cs typeface="+mn-cs"/>
              </a:endParaRPr>
            </a:p>
          </p:txBody>
        </p:sp>
        <p:cxnSp>
          <p:nvCxnSpPr>
            <p:cNvPr id="442" name="Straight Connector 441"/>
            <p:cNvCxnSpPr>
              <a:stCxn id="441" idx="2"/>
            </p:cNvCxnSpPr>
            <p:nvPr/>
          </p:nvCxnSpPr>
          <p:spPr>
            <a:xfrm flipH="1">
              <a:off x="10269160" y="6057021"/>
              <a:ext cx="2001240" cy="0"/>
            </a:xfrm>
            <a:prstGeom prst="line">
              <a:avLst/>
            </a:prstGeom>
            <a:noFill/>
            <a:ln w="12700" cap="flat" cmpd="sng" algn="ctr">
              <a:solidFill>
                <a:srgbClr val="44546A"/>
              </a:solidFill>
              <a:prstDash val="solid"/>
              <a:miter lim="800000"/>
              <a:tailEnd type="oval"/>
            </a:ln>
            <a:effectLst/>
          </p:spPr>
        </p:cxnSp>
        <p:sp>
          <p:nvSpPr>
            <p:cNvPr id="443" name="TextBox 442"/>
            <p:cNvSpPr txBox="1"/>
            <p:nvPr/>
          </p:nvSpPr>
          <p:spPr>
            <a:xfrm>
              <a:off x="12402508" y="5709602"/>
              <a:ext cx="813043" cy="76944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white"/>
                  </a:solidFill>
                  <a:effectLst/>
                  <a:uLnTx/>
                  <a:uFillTx/>
                  <a:latin typeface="Lato Regular"/>
                </a:rPr>
                <a:t>05</a:t>
              </a:r>
            </a:p>
          </p:txBody>
        </p:sp>
      </p:grpSp>
      <p:sp>
        <p:nvSpPr>
          <p:cNvPr id="444" name="Rectangle 443">
            <a:extLst>
              <a:ext uri="{FF2B5EF4-FFF2-40B4-BE49-F238E27FC236}">
                <a16:creationId xmlns:a16="http://schemas.microsoft.com/office/drawing/2014/main" id="{DFDC03CB-8C67-41BD-A0BD-2217E1A2134A}"/>
              </a:ext>
            </a:extLst>
          </p:cNvPr>
          <p:cNvSpPr/>
          <p:nvPr/>
        </p:nvSpPr>
        <p:spPr>
          <a:xfrm>
            <a:off x="1921298" y="3518334"/>
            <a:ext cx="8856248" cy="1323439"/>
          </a:xfrm>
          <a:prstGeom prst="rect">
            <a:avLst/>
          </a:prstGeom>
        </p:spPr>
        <p:txBody>
          <a:bodyPr wrap="square" anchor="ctr">
            <a:spAutoFit/>
          </a:bodyPr>
          <a:lstStyle/>
          <a:p>
            <a:pPr algn="r">
              <a:spcBef>
                <a:spcPts val="600"/>
              </a:spcBef>
            </a:pPr>
            <a:r>
              <a:rPr lang="en-US" sz="4000" dirty="0"/>
              <a:t>Evolution of technology, focused on </a:t>
            </a:r>
            <a:r>
              <a:rPr lang="en-US" sz="4000" b="1" dirty="0">
                <a:solidFill>
                  <a:srgbClr val="FF0000"/>
                </a:solidFill>
              </a:rPr>
              <a:t>ease of use</a:t>
            </a:r>
          </a:p>
        </p:txBody>
      </p:sp>
      <p:sp>
        <p:nvSpPr>
          <p:cNvPr id="445" name="Rectangle 444">
            <a:extLst>
              <a:ext uri="{FF2B5EF4-FFF2-40B4-BE49-F238E27FC236}">
                <a16:creationId xmlns:a16="http://schemas.microsoft.com/office/drawing/2014/main" id="{32E7FD76-4EA8-40E9-946A-2727C19B49B1}"/>
              </a:ext>
            </a:extLst>
          </p:cNvPr>
          <p:cNvSpPr/>
          <p:nvPr/>
        </p:nvSpPr>
        <p:spPr>
          <a:xfrm>
            <a:off x="234656" y="5418169"/>
            <a:ext cx="10542890" cy="1323439"/>
          </a:xfrm>
          <a:prstGeom prst="rect">
            <a:avLst/>
          </a:prstGeom>
        </p:spPr>
        <p:txBody>
          <a:bodyPr wrap="square" anchor="ctr">
            <a:spAutoFit/>
          </a:bodyPr>
          <a:lstStyle/>
          <a:p>
            <a:pPr algn="r">
              <a:spcBef>
                <a:spcPts val="600"/>
              </a:spcBef>
            </a:pPr>
            <a:r>
              <a:rPr lang="en-US" sz="4000" dirty="0"/>
              <a:t>Rely on the use of computers for accessing, providing, or just storing information</a:t>
            </a:r>
            <a:endParaRPr lang="en-US" sz="4000" b="1" dirty="0">
              <a:solidFill>
                <a:srgbClr val="FF0000"/>
              </a:solidFill>
            </a:endParaRPr>
          </a:p>
        </p:txBody>
      </p:sp>
      <p:sp>
        <p:nvSpPr>
          <p:cNvPr id="446" name="Rectangle 445">
            <a:extLst>
              <a:ext uri="{FF2B5EF4-FFF2-40B4-BE49-F238E27FC236}">
                <a16:creationId xmlns:a16="http://schemas.microsoft.com/office/drawing/2014/main" id="{68AAF26E-92DF-4D66-AE35-65CC8B743BB8}"/>
              </a:ext>
            </a:extLst>
          </p:cNvPr>
          <p:cNvSpPr/>
          <p:nvPr/>
        </p:nvSpPr>
        <p:spPr>
          <a:xfrm>
            <a:off x="2148260" y="7281681"/>
            <a:ext cx="8629286" cy="1323439"/>
          </a:xfrm>
          <a:prstGeom prst="rect">
            <a:avLst/>
          </a:prstGeom>
        </p:spPr>
        <p:txBody>
          <a:bodyPr wrap="square" anchor="ctr">
            <a:spAutoFit/>
          </a:bodyPr>
          <a:lstStyle/>
          <a:p>
            <a:pPr algn="r">
              <a:spcBef>
                <a:spcPts val="600"/>
              </a:spcBef>
            </a:pPr>
            <a:r>
              <a:rPr lang="en-US" sz="4000" dirty="0"/>
              <a:t>Increased </a:t>
            </a:r>
            <a:r>
              <a:rPr lang="en-US" sz="4000" b="1" dirty="0">
                <a:solidFill>
                  <a:srgbClr val="FF0000"/>
                </a:solidFill>
              </a:rPr>
              <a:t>network environment </a:t>
            </a:r>
            <a:r>
              <a:rPr lang="en-US" sz="4000" dirty="0"/>
              <a:t>and network-based applications</a:t>
            </a:r>
          </a:p>
        </p:txBody>
      </p:sp>
      <p:sp>
        <p:nvSpPr>
          <p:cNvPr id="447" name="Rectangle 446">
            <a:extLst>
              <a:ext uri="{FF2B5EF4-FFF2-40B4-BE49-F238E27FC236}">
                <a16:creationId xmlns:a16="http://schemas.microsoft.com/office/drawing/2014/main" id="{057D82BF-12EE-4014-9E54-AF1EA5EF9040}"/>
              </a:ext>
            </a:extLst>
          </p:cNvPr>
          <p:cNvSpPr/>
          <p:nvPr/>
        </p:nvSpPr>
        <p:spPr>
          <a:xfrm>
            <a:off x="1865485" y="9191985"/>
            <a:ext cx="8912061" cy="1323439"/>
          </a:xfrm>
          <a:prstGeom prst="rect">
            <a:avLst/>
          </a:prstGeom>
        </p:spPr>
        <p:txBody>
          <a:bodyPr wrap="square" anchor="ctr">
            <a:spAutoFit/>
          </a:bodyPr>
          <a:lstStyle/>
          <a:p>
            <a:pPr algn="r">
              <a:spcBef>
                <a:spcPts val="600"/>
              </a:spcBef>
            </a:pPr>
            <a:r>
              <a:rPr lang="en-US" sz="4000" dirty="0"/>
              <a:t>Direct impact of </a:t>
            </a:r>
            <a:r>
              <a:rPr lang="en-US" sz="4000" b="1" dirty="0">
                <a:solidFill>
                  <a:srgbClr val="FF0000"/>
                </a:solidFill>
              </a:rPr>
              <a:t>security breach </a:t>
            </a:r>
            <a:r>
              <a:rPr lang="en-US" sz="4000" dirty="0"/>
              <a:t>on the corporate asset base and goodwill</a:t>
            </a:r>
          </a:p>
        </p:txBody>
      </p:sp>
      <p:sp>
        <p:nvSpPr>
          <p:cNvPr id="448" name="Rectangle 447">
            <a:extLst>
              <a:ext uri="{FF2B5EF4-FFF2-40B4-BE49-F238E27FC236}">
                <a16:creationId xmlns:a16="http://schemas.microsoft.com/office/drawing/2014/main" id="{32D9ECAE-F273-4725-9DCC-F69D3D30DBC7}"/>
              </a:ext>
            </a:extLst>
          </p:cNvPr>
          <p:cNvSpPr/>
          <p:nvPr/>
        </p:nvSpPr>
        <p:spPr>
          <a:xfrm>
            <a:off x="678426" y="11082531"/>
            <a:ext cx="10099120" cy="1323439"/>
          </a:xfrm>
          <a:prstGeom prst="rect">
            <a:avLst/>
          </a:prstGeom>
        </p:spPr>
        <p:txBody>
          <a:bodyPr wrap="square" anchor="ctr">
            <a:spAutoFit/>
          </a:bodyPr>
          <a:lstStyle/>
          <a:p>
            <a:pPr algn="r">
              <a:spcBef>
                <a:spcPts val="600"/>
              </a:spcBef>
            </a:pPr>
            <a:r>
              <a:rPr lang="en-US" sz="4000" b="1" dirty="0">
                <a:solidFill>
                  <a:srgbClr val="FF0000"/>
                </a:solidFill>
              </a:rPr>
              <a:t>Increasing complexity </a:t>
            </a:r>
            <a:r>
              <a:rPr lang="en-US" sz="4000" dirty="0"/>
              <a:t>of computer infrastructure administration and management</a:t>
            </a:r>
          </a:p>
        </p:txBody>
      </p:sp>
      <p:sp>
        <p:nvSpPr>
          <p:cNvPr id="451" name="TextBox 450"/>
          <p:cNvSpPr txBox="1"/>
          <p:nvPr/>
        </p:nvSpPr>
        <p:spPr>
          <a:xfrm>
            <a:off x="2754460" y="869731"/>
            <a:ext cx="19368048" cy="1323439"/>
          </a:xfrm>
          <a:prstGeom prst="rect">
            <a:avLst/>
          </a:prstGeom>
          <a:noFill/>
        </p:spPr>
        <p:txBody>
          <a:bodyPr wrap="square" rtlCol="0">
            <a:spAutoFit/>
          </a:bodyPr>
          <a:lstStyle/>
          <a:p>
            <a:r>
              <a:rPr lang="en-US" sz="8000" b="1" dirty="0">
                <a:solidFill>
                  <a:schemeClr val="tx1">
                    <a:lumMod val="75000"/>
                    <a:lumOff val="25000"/>
                  </a:schemeClr>
                </a:solidFill>
                <a:latin typeface="Rockwell" panose="02060603020205020403" pitchFamily="18" charset="0"/>
              </a:rPr>
              <a:t>Need for Security</a:t>
            </a:r>
          </a:p>
        </p:txBody>
      </p:sp>
    </p:spTree>
    <p:extLst>
      <p:ext uri="{BB962C8B-B14F-4D97-AF65-F5344CB8AC3E}">
        <p14:creationId xmlns:p14="http://schemas.microsoft.com/office/powerpoint/2010/main" val="14629652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p:cNvSpPr/>
          <p:nvPr/>
        </p:nvSpPr>
        <p:spPr>
          <a:xfrm>
            <a:off x="8464757" y="5054429"/>
            <a:ext cx="1328616" cy="1328616"/>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9" name="Oval 18"/>
          <p:cNvSpPr/>
          <p:nvPr/>
        </p:nvSpPr>
        <p:spPr>
          <a:xfrm>
            <a:off x="15961026" y="5054429"/>
            <a:ext cx="1328616" cy="1328616"/>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grpSp>
        <p:nvGrpSpPr>
          <p:cNvPr id="9" name="Group 8"/>
          <p:cNvGrpSpPr/>
          <p:nvPr/>
        </p:nvGrpSpPr>
        <p:grpSpPr>
          <a:xfrm>
            <a:off x="1115957" y="5054429"/>
            <a:ext cx="1328616" cy="1328616"/>
            <a:chOff x="1115957" y="5054429"/>
            <a:chExt cx="1328616" cy="1328616"/>
          </a:xfrm>
        </p:grpSpPr>
        <p:sp>
          <p:nvSpPr>
            <p:cNvPr id="10" name="Oval 9"/>
            <p:cNvSpPr/>
            <p:nvPr/>
          </p:nvSpPr>
          <p:spPr>
            <a:xfrm>
              <a:off x="1115957" y="5054429"/>
              <a:ext cx="1328616" cy="1328616"/>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25" name="Freeform 24"/>
            <p:cNvSpPr>
              <a:spLocks noChangeArrowheads="1"/>
            </p:cNvSpPr>
            <p:nvPr/>
          </p:nvSpPr>
          <p:spPr bwMode="auto">
            <a:xfrm>
              <a:off x="1441582" y="5464186"/>
              <a:ext cx="677370" cy="542970"/>
            </a:xfrm>
            <a:custGeom>
              <a:avLst/>
              <a:gdLst>
                <a:gd name="T0" fmla="*/ 179752 w 444"/>
                <a:gd name="T1" fmla="*/ 16214 h 356"/>
                <a:gd name="T2" fmla="*/ 179752 w 444"/>
                <a:gd name="T3" fmla="*/ 16214 h 356"/>
                <a:gd name="T4" fmla="*/ 111726 w 444"/>
                <a:gd name="T5" fmla="*/ 16214 h 356"/>
                <a:gd name="T6" fmla="*/ 99562 w 444"/>
                <a:gd name="T7" fmla="*/ 27924 h 356"/>
                <a:gd name="T8" fmla="*/ 87849 w 444"/>
                <a:gd name="T9" fmla="*/ 16214 h 356"/>
                <a:gd name="T10" fmla="*/ 20273 w 444"/>
                <a:gd name="T11" fmla="*/ 16214 h 356"/>
                <a:gd name="T12" fmla="*/ 20273 w 444"/>
                <a:gd name="T13" fmla="*/ 83772 h 356"/>
                <a:gd name="T14" fmla="*/ 99562 w 444"/>
                <a:gd name="T15" fmla="*/ 159887 h 356"/>
                <a:gd name="T16" fmla="*/ 179752 w 444"/>
                <a:gd name="T17" fmla="*/ 83772 h 356"/>
                <a:gd name="T18" fmla="*/ 179752 w 444"/>
                <a:gd name="T19" fmla="*/ 16214 h 35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44" h="356">
                  <a:moveTo>
                    <a:pt x="399" y="36"/>
                  </a:moveTo>
                  <a:lnTo>
                    <a:pt x="399" y="36"/>
                  </a:lnTo>
                  <a:cubicBezTo>
                    <a:pt x="355" y="0"/>
                    <a:pt x="293" y="0"/>
                    <a:pt x="248" y="36"/>
                  </a:cubicBezTo>
                  <a:cubicBezTo>
                    <a:pt x="221" y="62"/>
                    <a:pt x="221" y="62"/>
                    <a:pt x="221" y="62"/>
                  </a:cubicBezTo>
                  <a:cubicBezTo>
                    <a:pt x="195" y="36"/>
                    <a:pt x="195" y="36"/>
                    <a:pt x="195" y="36"/>
                  </a:cubicBezTo>
                  <a:cubicBezTo>
                    <a:pt x="151" y="0"/>
                    <a:pt x="89" y="0"/>
                    <a:pt x="45" y="36"/>
                  </a:cubicBezTo>
                  <a:cubicBezTo>
                    <a:pt x="0" y="80"/>
                    <a:pt x="0" y="151"/>
                    <a:pt x="45" y="186"/>
                  </a:cubicBezTo>
                  <a:cubicBezTo>
                    <a:pt x="221" y="355"/>
                    <a:pt x="221" y="355"/>
                    <a:pt x="221" y="355"/>
                  </a:cubicBezTo>
                  <a:cubicBezTo>
                    <a:pt x="399" y="186"/>
                    <a:pt x="399" y="186"/>
                    <a:pt x="399" y="186"/>
                  </a:cubicBezTo>
                  <a:cubicBezTo>
                    <a:pt x="443" y="151"/>
                    <a:pt x="443" y="80"/>
                    <a:pt x="399" y="36"/>
                  </a:cubicBezTo>
                </a:path>
              </a:pathLst>
            </a:custGeom>
            <a:solidFill>
              <a:schemeClr val="bg1"/>
            </a:solidFill>
            <a:ln>
              <a:noFill/>
            </a:ln>
            <a:effectLst/>
          </p:spPr>
          <p:txBody>
            <a:bodyPr wrap="none" lIns="68580" tIns="34290" rIns="68580" bIns="34290" anchor="ctr"/>
            <a:lstStyle/>
            <a:p>
              <a:endParaRPr lang="en-US" sz="7200" dirty="0"/>
            </a:p>
          </p:txBody>
        </p:sp>
      </p:grpSp>
      <p:sp>
        <p:nvSpPr>
          <p:cNvPr id="26" name="Freeform 27"/>
          <p:cNvSpPr>
            <a:spLocks noChangeArrowheads="1"/>
          </p:cNvSpPr>
          <p:nvPr/>
        </p:nvSpPr>
        <p:spPr bwMode="auto">
          <a:xfrm>
            <a:off x="8761617" y="5409217"/>
            <a:ext cx="768760" cy="602108"/>
          </a:xfrm>
          <a:custGeom>
            <a:avLst/>
            <a:gdLst>
              <a:gd name="T0" fmla="*/ 194710 w 506"/>
              <a:gd name="T1" fmla="*/ 31193 h 399"/>
              <a:gd name="T2" fmla="*/ 194710 w 506"/>
              <a:gd name="T3" fmla="*/ 31193 h 399"/>
              <a:gd name="T4" fmla="*/ 75372 w 506"/>
              <a:gd name="T5" fmla="*/ 15596 h 399"/>
              <a:gd name="T6" fmla="*/ 4038 w 506"/>
              <a:gd name="T7" fmla="*/ 98481 h 399"/>
              <a:gd name="T8" fmla="*/ 87485 w 506"/>
              <a:gd name="T9" fmla="*/ 177354 h 399"/>
              <a:gd name="T10" fmla="*/ 170932 w 506"/>
              <a:gd name="T11" fmla="*/ 138140 h 399"/>
              <a:gd name="T12" fmla="*/ 162856 w 506"/>
              <a:gd name="T13" fmla="*/ 94470 h 399"/>
              <a:gd name="T14" fmla="*/ 210412 w 506"/>
              <a:gd name="T15" fmla="*/ 90460 h 399"/>
              <a:gd name="T16" fmla="*/ 194710 w 506"/>
              <a:gd name="T17" fmla="*/ 31193 h 399"/>
              <a:gd name="T18" fmla="*/ 122927 w 506"/>
              <a:gd name="T19" fmla="*/ 134130 h 399"/>
              <a:gd name="T20" fmla="*/ 122927 w 506"/>
              <a:gd name="T21" fmla="*/ 134130 h 399"/>
              <a:gd name="T22" fmla="*/ 107225 w 506"/>
              <a:gd name="T23" fmla="*/ 118088 h 399"/>
              <a:gd name="T24" fmla="*/ 122927 w 506"/>
              <a:gd name="T25" fmla="*/ 102491 h 399"/>
              <a:gd name="T26" fmla="*/ 138630 w 506"/>
              <a:gd name="T27" fmla="*/ 118088 h 399"/>
              <a:gd name="T28" fmla="*/ 122927 w 506"/>
              <a:gd name="T29" fmla="*/ 134130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p:spPr>
        <p:txBody>
          <a:bodyPr wrap="none" lIns="68580" tIns="34290" rIns="68580" bIns="34290" anchor="ctr"/>
          <a:lstStyle/>
          <a:p>
            <a:endParaRPr lang="en-US" sz="7200" dirty="0"/>
          </a:p>
        </p:txBody>
      </p:sp>
      <p:sp>
        <p:nvSpPr>
          <p:cNvPr id="27" name="Freeform 124"/>
          <p:cNvSpPr>
            <a:spLocks noChangeArrowheads="1"/>
          </p:cNvSpPr>
          <p:nvPr/>
        </p:nvSpPr>
        <p:spPr bwMode="auto">
          <a:xfrm>
            <a:off x="16232890" y="5339731"/>
            <a:ext cx="784888" cy="758012"/>
          </a:xfrm>
          <a:custGeom>
            <a:avLst/>
            <a:gdLst>
              <a:gd name="T0" fmla="*/ 35554 w 515"/>
              <a:gd name="T1" fmla="*/ 151473 h 498"/>
              <a:gd name="T2" fmla="*/ 35554 w 515"/>
              <a:gd name="T3" fmla="*/ 151473 h 498"/>
              <a:gd name="T4" fmla="*/ 8101 w 515"/>
              <a:gd name="T5" fmla="*/ 211253 h 498"/>
              <a:gd name="T6" fmla="*/ 76058 w 515"/>
              <a:gd name="T7" fmla="*/ 195072 h 498"/>
              <a:gd name="T8" fmla="*/ 72008 w 515"/>
              <a:gd name="T9" fmla="*/ 155518 h 498"/>
              <a:gd name="T10" fmla="*/ 35554 w 515"/>
              <a:gd name="T11" fmla="*/ 151473 h 498"/>
              <a:gd name="T12" fmla="*/ 223224 w 515"/>
              <a:gd name="T13" fmla="*/ 8091 h 498"/>
              <a:gd name="T14" fmla="*/ 223224 w 515"/>
              <a:gd name="T15" fmla="*/ 8091 h 498"/>
              <a:gd name="T16" fmla="*/ 87759 w 515"/>
              <a:gd name="T17" fmla="*/ 103828 h 498"/>
              <a:gd name="T18" fmla="*/ 63457 w 515"/>
              <a:gd name="T19" fmla="*/ 131696 h 498"/>
              <a:gd name="T20" fmla="*/ 67507 w 515"/>
              <a:gd name="T21" fmla="*/ 135292 h 498"/>
              <a:gd name="T22" fmla="*/ 83709 w 515"/>
              <a:gd name="T23" fmla="*/ 147427 h 498"/>
              <a:gd name="T24" fmla="*/ 91810 w 515"/>
              <a:gd name="T25" fmla="*/ 159114 h 498"/>
              <a:gd name="T26" fmla="*/ 95860 w 515"/>
              <a:gd name="T27" fmla="*/ 163159 h 498"/>
              <a:gd name="T28" fmla="*/ 123763 w 515"/>
              <a:gd name="T29" fmla="*/ 139337 h 498"/>
              <a:gd name="T30" fmla="*/ 223224 w 515"/>
              <a:gd name="T31" fmla="*/ 8091 h 4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515" h="498">
                <a:moveTo>
                  <a:pt x="79" y="337"/>
                </a:moveTo>
                <a:lnTo>
                  <a:pt x="79" y="337"/>
                </a:lnTo>
                <a:cubicBezTo>
                  <a:pt x="44" y="372"/>
                  <a:pt x="71" y="416"/>
                  <a:pt x="18" y="470"/>
                </a:cubicBezTo>
                <a:cubicBezTo>
                  <a:pt x="0" y="497"/>
                  <a:pt x="116" y="487"/>
                  <a:pt x="169" y="434"/>
                </a:cubicBezTo>
                <a:cubicBezTo>
                  <a:pt x="195" y="407"/>
                  <a:pt x="186" y="372"/>
                  <a:pt x="160" y="346"/>
                </a:cubicBezTo>
                <a:cubicBezTo>
                  <a:pt x="132" y="319"/>
                  <a:pt x="97" y="319"/>
                  <a:pt x="79" y="337"/>
                </a:cubicBezTo>
                <a:close/>
                <a:moveTo>
                  <a:pt x="496" y="18"/>
                </a:moveTo>
                <a:lnTo>
                  <a:pt x="496" y="18"/>
                </a:lnTo>
                <a:cubicBezTo>
                  <a:pt x="479" y="0"/>
                  <a:pt x="257" y="168"/>
                  <a:pt x="195" y="231"/>
                </a:cubicBezTo>
                <a:cubicBezTo>
                  <a:pt x="169" y="266"/>
                  <a:pt x="160" y="284"/>
                  <a:pt x="141" y="293"/>
                </a:cubicBezTo>
                <a:cubicBezTo>
                  <a:pt x="141" y="301"/>
                  <a:pt x="150" y="301"/>
                  <a:pt x="150" y="301"/>
                </a:cubicBezTo>
                <a:cubicBezTo>
                  <a:pt x="160" y="310"/>
                  <a:pt x="169" y="310"/>
                  <a:pt x="186" y="328"/>
                </a:cubicBezTo>
                <a:cubicBezTo>
                  <a:pt x="195" y="337"/>
                  <a:pt x="204" y="346"/>
                  <a:pt x="204" y="354"/>
                </a:cubicBezTo>
                <a:cubicBezTo>
                  <a:pt x="204" y="363"/>
                  <a:pt x="213" y="363"/>
                  <a:pt x="213" y="363"/>
                </a:cubicBezTo>
                <a:cubicBezTo>
                  <a:pt x="230" y="354"/>
                  <a:pt x="248" y="337"/>
                  <a:pt x="275" y="310"/>
                </a:cubicBezTo>
                <a:cubicBezTo>
                  <a:pt x="336" y="248"/>
                  <a:pt x="514" y="35"/>
                  <a:pt x="496" y="18"/>
                </a:cubicBezTo>
                <a:close/>
              </a:path>
            </a:pathLst>
          </a:custGeom>
          <a:solidFill>
            <a:schemeClr val="bg1"/>
          </a:solidFill>
          <a:ln>
            <a:noFill/>
          </a:ln>
          <a:effectLst/>
        </p:spPr>
        <p:txBody>
          <a:bodyPr wrap="none" lIns="68580" tIns="34290" rIns="68580" bIns="34290" anchor="ctr"/>
          <a:lstStyle/>
          <a:p>
            <a:endParaRPr lang="en-US" sz="7200" dirty="0"/>
          </a:p>
        </p:txBody>
      </p:sp>
      <p:pic>
        <p:nvPicPr>
          <p:cNvPr id="3" name="Picture Placeholder 2"/>
          <p:cNvPicPr>
            <a:picLocks noGrp="1" noChangeAspect="1"/>
          </p:cNvPicPr>
          <p:nvPr>
            <p:ph type="pic" sz="quarter" idx="18"/>
          </p:nvPr>
        </p:nvPicPr>
        <p:blipFill rotWithShape="1">
          <a:blip r:embed="rId2" cstate="email">
            <a:extLst>
              <a:ext uri="{28A0092B-C50C-407E-A947-70E740481C1C}">
                <a14:useLocalDpi xmlns:a14="http://schemas.microsoft.com/office/drawing/2010/main" val="0"/>
              </a:ext>
            </a:extLst>
          </a:blip>
          <a:srcRect t="36206" b="6952"/>
          <a:stretch/>
        </p:blipFill>
        <p:spPr>
          <a:xfrm>
            <a:off x="0" y="0"/>
            <a:ext cx="24384000" cy="4527757"/>
          </a:xfrm>
        </p:spPr>
      </p:pic>
      <p:grpSp>
        <p:nvGrpSpPr>
          <p:cNvPr id="13" name="Group 12"/>
          <p:cNvGrpSpPr/>
          <p:nvPr/>
        </p:nvGrpSpPr>
        <p:grpSpPr>
          <a:xfrm>
            <a:off x="-8324" y="-1"/>
            <a:ext cx="13876724" cy="4527758"/>
            <a:chOff x="-4162" y="-1"/>
            <a:chExt cx="6938362" cy="3429001"/>
          </a:xfrm>
        </p:grpSpPr>
        <p:sp>
          <p:nvSpPr>
            <p:cNvPr id="6" name="Right Triangle 5"/>
            <p:cNvSpPr/>
            <p:nvPr/>
          </p:nvSpPr>
          <p:spPr>
            <a:xfrm>
              <a:off x="4704346" y="0"/>
              <a:ext cx="2229854" cy="3429000"/>
            </a:xfrm>
            <a:prstGeom prst="rtTriangle">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29" name="Freeform 28"/>
            <p:cNvSpPr/>
            <p:nvPr/>
          </p:nvSpPr>
          <p:spPr>
            <a:xfrm>
              <a:off x="-4162" y="-1"/>
              <a:ext cx="4708508" cy="3429001"/>
            </a:xfrm>
            <a:custGeom>
              <a:avLst/>
              <a:gdLst>
                <a:gd name="connsiteX0" fmla="*/ 0 w 4708508"/>
                <a:gd name="connsiteY0" fmla="*/ 0 h 3429001"/>
                <a:gd name="connsiteX1" fmla="*/ 4708508 w 4708508"/>
                <a:gd name="connsiteY1" fmla="*/ 0 h 3429001"/>
                <a:gd name="connsiteX2" fmla="*/ 4708508 w 4708508"/>
                <a:gd name="connsiteY2" fmla="*/ 3429001 h 3429001"/>
                <a:gd name="connsiteX3" fmla="*/ 0 w 4708508"/>
                <a:gd name="connsiteY3" fmla="*/ 3429001 h 3429001"/>
              </a:gdLst>
              <a:ahLst/>
              <a:cxnLst>
                <a:cxn ang="0">
                  <a:pos x="connsiteX0" y="connsiteY0"/>
                </a:cxn>
                <a:cxn ang="0">
                  <a:pos x="connsiteX1" y="connsiteY1"/>
                </a:cxn>
                <a:cxn ang="0">
                  <a:pos x="connsiteX2" y="connsiteY2"/>
                </a:cxn>
                <a:cxn ang="0">
                  <a:pos x="connsiteX3" y="connsiteY3"/>
                </a:cxn>
              </a:cxnLst>
              <a:rect l="l" t="t" r="r" b="b"/>
              <a:pathLst>
                <a:path w="4708508" h="3429001">
                  <a:moveTo>
                    <a:pt x="0" y="0"/>
                  </a:moveTo>
                  <a:lnTo>
                    <a:pt x="4708508" y="0"/>
                  </a:lnTo>
                  <a:lnTo>
                    <a:pt x="4708508" y="3429001"/>
                  </a:lnTo>
                  <a:lnTo>
                    <a:pt x="0" y="3429001"/>
                  </a:lnTo>
                  <a:close/>
                </a:path>
              </a:pathLst>
            </a:cu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7200" dirty="0"/>
            </a:p>
          </p:txBody>
        </p:sp>
      </p:grpSp>
      <p:sp>
        <p:nvSpPr>
          <p:cNvPr id="18" name="TextBox 17"/>
          <p:cNvSpPr txBox="1"/>
          <p:nvPr/>
        </p:nvSpPr>
        <p:spPr>
          <a:xfrm>
            <a:off x="972205" y="1800347"/>
            <a:ext cx="10576245" cy="2123658"/>
          </a:xfrm>
          <a:prstGeom prst="rect">
            <a:avLst/>
          </a:prstGeom>
          <a:noFill/>
        </p:spPr>
        <p:txBody>
          <a:bodyPr wrap="square" rtlCol="0">
            <a:spAutoFit/>
          </a:bodyPr>
          <a:lstStyle/>
          <a:p>
            <a:r>
              <a:rPr lang="en-US" sz="6600" b="1" dirty="0">
                <a:solidFill>
                  <a:schemeClr val="bg1">
                    <a:lumMod val="95000"/>
                  </a:schemeClr>
                </a:solidFill>
                <a:latin typeface="Rockwell" panose="02060603020205020403" pitchFamily="18" charset="0"/>
              </a:rPr>
              <a:t>Elements of Information Security</a:t>
            </a:r>
          </a:p>
        </p:txBody>
      </p:sp>
      <p:sp>
        <p:nvSpPr>
          <p:cNvPr id="21" name="Text Box 29">
            <a:extLst>
              <a:ext uri="{FF2B5EF4-FFF2-40B4-BE49-F238E27FC236}">
                <a16:creationId xmlns:a16="http://schemas.microsoft.com/office/drawing/2014/main" id="{F1037DA6-54E8-471E-A8C2-BBBD718538A0}"/>
              </a:ext>
            </a:extLst>
          </p:cNvPr>
          <p:cNvSpPr txBox="1">
            <a:spLocks noChangeArrowheads="1"/>
          </p:cNvSpPr>
          <p:nvPr/>
        </p:nvSpPr>
        <p:spPr bwMode="auto">
          <a:xfrm>
            <a:off x="17647297" y="5285884"/>
            <a:ext cx="3119187" cy="707886"/>
          </a:xfrm>
          <a:prstGeom prst="rect">
            <a:avLst/>
          </a:prstGeom>
          <a:noFill/>
          <a:ln w="9525" algn="ctr">
            <a:noFill/>
            <a:miter lim="800000"/>
            <a:headEnd/>
            <a:tailEnd/>
          </a:ln>
          <a:effectLst/>
        </p:spPr>
        <p:txBody>
          <a:bodyPr wrap="non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Rockwell" panose="02060603020205020403" pitchFamily="18" charset="0"/>
                <a:ea typeface="+mn-ea"/>
                <a:cs typeface="+mn-cs"/>
              </a:rPr>
              <a:t>Availability</a:t>
            </a:r>
          </a:p>
        </p:txBody>
      </p:sp>
      <p:sp>
        <p:nvSpPr>
          <p:cNvPr id="22" name="Text Box 30">
            <a:extLst>
              <a:ext uri="{FF2B5EF4-FFF2-40B4-BE49-F238E27FC236}">
                <a16:creationId xmlns:a16="http://schemas.microsoft.com/office/drawing/2014/main" id="{2F68FD7D-D257-4BBF-9BE3-E1EB535ABBE0}"/>
              </a:ext>
            </a:extLst>
          </p:cNvPr>
          <p:cNvSpPr txBox="1">
            <a:spLocks noChangeArrowheads="1"/>
          </p:cNvSpPr>
          <p:nvPr/>
        </p:nvSpPr>
        <p:spPr bwMode="auto">
          <a:xfrm>
            <a:off x="10160501" y="5285884"/>
            <a:ext cx="3718201" cy="707886"/>
          </a:xfrm>
          <a:prstGeom prst="rect">
            <a:avLst/>
          </a:prstGeom>
          <a:noFill/>
          <a:ln w="9525" algn="ctr">
            <a:noFill/>
            <a:miter lim="800000"/>
            <a:headEnd/>
            <a:tailEnd/>
          </a:ln>
          <a:effectLst/>
        </p:spPr>
        <p:txBody>
          <a:bodyPr wrap="square" anchor="ctr">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Rockwell" panose="02060603020205020403" pitchFamily="18" charset="0"/>
                <a:ea typeface="+mn-ea"/>
                <a:cs typeface="+mn-cs"/>
              </a:rPr>
              <a:t>Integrity</a:t>
            </a:r>
          </a:p>
        </p:txBody>
      </p:sp>
      <p:sp>
        <p:nvSpPr>
          <p:cNvPr id="23" name="Text Box 31">
            <a:extLst>
              <a:ext uri="{FF2B5EF4-FFF2-40B4-BE49-F238E27FC236}">
                <a16:creationId xmlns:a16="http://schemas.microsoft.com/office/drawing/2014/main" id="{60D68578-BE54-43F5-A334-74C71975EC52}"/>
              </a:ext>
            </a:extLst>
          </p:cNvPr>
          <p:cNvSpPr txBox="1">
            <a:spLocks noChangeArrowheads="1"/>
          </p:cNvSpPr>
          <p:nvPr/>
        </p:nvSpPr>
        <p:spPr bwMode="auto">
          <a:xfrm>
            <a:off x="2740108" y="5285884"/>
            <a:ext cx="3996608" cy="707886"/>
          </a:xfrm>
          <a:prstGeom prst="rect">
            <a:avLst/>
          </a:prstGeom>
          <a:noFill/>
          <a:ln w="9525" algn="ctr">
            <a:noFill/>
            <a:miter lim="800000"/>
            <a:headEnd/>
            <a:tailEnd/>
          </a:ln>
          <a:effectLst/>
        </p:spPr>
        <p:txBody>
          <a:bodyPr wrap="non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Rockwell" panose="02060603020205020403" pitchFamily="18" charset="0"/>
                <a:ea typeface="+mn-ea"/>
                <a:cs typeface="+mn-cs"/>
              </a:rPr>
              <a:t>Confidentiality</a:t>
            </a:r>
          </a:p>
        </p:txBody>
      </p:sp>
      <p:sp>
        <p:nvSpPr>
          <p:cNvPr id="24" name="Rectangle 23">
            <a:extLst>
              <a:ext uri="{FF2B5EF4-FFF2-40B4-BE49-F238E27FC236}">
                <a16:creationId xmlns:a16="http://schemas.microsoft.com/office/drawing/2014/main" id="{83A98A70-7D55-4AD3-A8B3-0EA2BA961FFF}"/>
              </a:ext>
            </a:extLst>
          </p:cNvPr>
          <p:cNvSpPr/>
          <p:nvPr/>
        </p:nvSpPr>
        <p:spPr>
          <a:xfrm>
            <a:off x="2740108" y="6120378"/>
            <a:ext cx="5135527" cy="2185214"/>
          </a:xfrm>
          <a:prstGeom prst="rect">
            <a:avLst/>
          </a:prstGeom>
        </p:spPr>
        <p:txBody>
          <a:bodyPr wrap="square"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400" b="0" i="0" u="none" strike="noStrike" kern="1200" cap="none" spc="0" normalizeH="0" baseline="0" noProof="0" dirty="0">
                <a:ln>
                  <a:noFill/>
                </a:ln>
                <a:solidFill>
                  <a:prstClr val="black"/>
                </a:solidFill>
                <a:effectLst/>
                <a:uLnTx/>
                <a:uFillTx/>
                <a:latin typeface="Calibri"/>
                <a:ea typeface="+mn-ea"/>
                <a:cs typeface="+mn-cs"/>
              </a:rPr>
              <a:t>Assurance that the information is accessible only to those </a:t>
            </a:r>
            <a:r>
              <a:rPr kumimoji="0" lang="en-US" sz="3400" b="1" i="0" u="none" strike="noStrike" kern="1200" cap="none" spc="0" normalizeH="0" baseline="0" noProof="0" dirty="0">
                <a:ln>
                  <a:noFill/>
                </a:ln>
                <a:solidFill>
                  <a:srgbClr val="FF0000"/>
                </a:solidFill>
                <a:effectLst/>
                <a:uLnTx/>
                <a:uFillTx/>
                <a:latin typeface="Calibri"/>
                <a:ea typeface="+mn-ea"/>
                <a:cs typeface="+mn-cs"/>
              </a:rPr>
              <a:t>authorized to have access</a:t>
            </a:r>
          </a:p>
        </p:txBody>
      </p:sp>
      <p:sp>
        <p:nvSpPr>
          <p:cNvPr id="28" name="Rectangle 27">
            <a:extLst>
              <a:ext uri="{FF2B5EF4-FFF2-40B4-BE49-F238E27FC236}">
                <a16:creationId xmlns:a16="http://schemas.microsoft.com/office/drawing/2014/main" id="{5538F1CA-469D-41E7-A24E-4A704F24BB0B}"/>
              </a:ext>
            </a:extLst>
          </p:cNvPr>
          <p:cNvSpPr/>
          <p:nvPr/>
        </p:nvSpPr>
        <p:spPr>
          <a:xfrm>
            <a:off x="10160501" y="6120378"/>
            <a:ext cx="5325305" cy="2185214"/>
          </a:xfrm>
          <a:prstGeom prst="rect">
            <a:avLst/>
          </a:prstGeom>
        </p:spPr>
        <p:txBody>
          <a:bodyPr wrap="square"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400" b="0" i="0" u="none" strike="noStrike" kern="1200" cap="none" spc="0" normalizeH="0" baseline="0" noProof="0" dirty="0">
                <a:ln>
                  <a:noFill/>
                </a:ln>
                <a:solidFill>
                  <a:prstClr val="black"/>
                </a:solidFill>
                <a:effectLst/>
                <a:uLnTx/>
                <a:uFillTx/>
                <a:latin typeface="Calibri"/>
                <a:ea typeface="+mn-ea"/>
                <a:cs typeface="+mn-cs"/>
              </a:rPr>
              <a:t>The</a:t>
            </a:r>
            <a:r>
              <a:rPr kumimoji="0" lang="en-US" sz="3400" b="0" i="0" u="none" strike="noStrike" kern="1200" cap="none" spc="0" normalizeH="0" baseline="0" noProof="0" dirty="0">
                <a:ln>
                  <a:noFill/>
                </a:ln>
                <a:solidFill>
                  <a:prstClr val="white"/>
                </a:solidFill>
                <a:effectLst/>
                <a:uLnTx/>
                <a:uFillTx/>
                <a:latin typeface="Calibri"/>
                <a:ea typeface="+mn-ea"/>
                <a:cs typeface="+mn-cs"/>
              </a:rPr>
              <a:t> </a:t>
            </a:r>
            <a:r>
              <a:rPr kumimoji="0" lang="en-US" sz="3400" b="1" i="0" u="none" strike="noStrike" kern="1200" cap="none" spc="0" normalizeH="0" baseline="0" noProof="0" dirty="0">
                <a:ln>
                  <a:noFill/>
                </a:ln>
                <a:solidFill>
                  <a:srgbClr val="FF0000"/>
                </a:solidFill>
                <a:effectLst/>
                <a:uLnTx/>
                <a:uFillTx/>
                <a:latin typeface="Calibri"/>
                <a:ea typeface="+mn-ea"/>
                <a:cs typeface="+mn-cs"/>
              </a:rPr>
              <a:t>trustworthiness of data or resources</a:t>
            </a:r>
            <a:r>
              <a:rPr kumimoji="0" lang="en-US" sz="3400" b="0" i="0" u="none" strike="noStrike" kern="1200" cap="none" spc="0" normalizeH="0" baseline="0" noProof="0" dirty="0">
                <a:ln>
                  <a:noFill/>
                </a:ln>
                <a:solidFill>
                  <a:srgbClr val="FF0000"/>
                </a:solidFill>
                <a:effectLst/>
                <a:uLnTx/>
                <a:uFillTx/>
                <a:latin typeface="Calibri"/>
                <a:ea typeface="+mn-ea"/>
                <a:cs typeface="+mn-cs"/>
              </a:rPr>
              <a:t> </a:t>
            </a:r>
            <a:r>
              <a:rPr kumimoji="0" lang="en-US" sz="3400" b="0" i="0" u="none" strike="noStrike" kern="1200" cap="none" spc="0" normalizeH="0" baseline="0" noProof="0" dirty="0">
                <a:ln>
                  <a:noFill/>
                </a:ln>
                <a:solidFill>
                  <a:prstClr val="black"/>
                </a:solidFill>
                <a:effectLst/>
                <a:uLnTx/>
                <a:uFillTx/>
                <a:latin typeface="Calibri"/>
                <a:ea typeface="+mn-ea"/>
                <a:cs typeface="+mn-cs"/>
              </a:rPr>
              <a:t>in terms of preventing improper or unauthorized changes</a:t>
            </a:r>
          </a:p>
        </p:txBody>
      </p:sp>
      <p:sp>
        <p:nvSpPr>
          <p:cNvPr id="30" name="Rectangle 29">
            <a:extLst>
              <a:ext uri="{FF2B5EF4-FFF2-40B4-BE49-F238E27FC236}">
                <a16:creationId xmlns:a16="http://schemas.microsoft.com/office/drawing/2014/main" id="{B9D31D93-6483-402A-9F17-99AB3D854147}"/>
              </a:ext>
            </a:extLst>
          </p:cNvPr>
          <p:cNvSpPr/>
          <p:nvPr/>
        </p:nvSpPr>
        <p:spPr>
          <a:xfrm>
            <a:off x="17647297" y="6120378"/>
            <a:ext cx="6589218" cy="2708434"/>
          </a:xfrm>
          <a:prstGeom prst="rect">
            <a:avLst/>
          </a:prstGeom>
        </p:spPr>
        <p:txBody>
          <a:bodyPr wrap="square" anchor="t">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3400" b="0" i="0" u="none" strike="noStrike" kern="1200" cap="none" spc="0" normalizeH="0" baseline="0" noProof="0" dirty="0">
                <a:ln>
                  <a:noFill/>
                </a:ln>
                <a:solidFill>
                  <a:prstClr val="black"/>
                </a:solidFill>
                <a:effectLst/>
                <a:uLnTx/>
                <a:uFillTx/>
                <a:latin typeface="Calibri"/>
                <a:ea typeface="+mn-ea"/>
                <a:cs typeface="+mn-cs"/>
              </a:rPr>
              <a:t>Assurance that the systems responsible for delivering, storing, and processing information are accessible when </a:t>
            </a:r>
            <a:r>
              <a:rPr kumimoji="0" lang="en-US" sz="3400" b="1" i="0" u="none" strike="noStrike" kern="1200" cap="none" spc="0" normalizeH="0" baseline="0" noProof="0" dirty="0">
                <a:ln>
                  <a:noFill/>
                </a:ln>
                <a:solidFill>
                  <a:srgbClr val="FF0000"/>
                </a:solidFill>
                <a:effectLst/>
                <a:uLnTx/>
                <a:uFillTx/>
                <a:latin typeface="Calibri"/>
                <a:ea typeface="+mn-ea"/>
                <a:cs typeface="+mn-cs"/>
              </a:rPr>
              <a:t>required by the authorized users</a:t>
            </a:r>
          </a:p>
        </p:txBody>
      </p:sp>
      <p:grpSp>
        <p:nvGrpSpPr>
          <p:cNvPr id="7" name="Group 6"/>
          <p:cNvGrpSpPr/>
          <p:nvPr/>
        </p:nvGrpSpPr>
        <p:grpSpPr>
          <a:xfrm>
            <a:off x="1115957" y="9920641"/>
            <a:ext cx="1320535" cy="1320535"/>
            <a:chOff x="6064915" y="4021286"/>
            <a:chExt cx="758856" cy="758856"/>
          </a:xfrm>
        </p:grpSpPr>
        <p:sp>
          <p:nvSpPr>
            <p:cNvPr id="31" name="Oval 30"/>
            <p:cNvSpPr/>
            <p:nvPr/>
          </p:nvSpPr>
          <p:spPr>
            <a:xfrm>
              <a:off x="6064915" y="4021286"/>
              <a:ext cx="758856" cy="758856"/>
            </a:xfrm>
            <a:prstGeom prst="ellipse">
              <a:avLst/>
            </a:prstGeom>
            <a:solidFill>
              <a:srgbClr val="D5514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2" name="Freeform 115"/>
            <p:cNvSpPr>
              <a:spLocks noChangeArrowheads="1"/>
            </p:cNvSpPr>
            <p:nvPr/>
          </p:nvSpPr>
          <p:spPr bwMode="auto">
            <a:xfrm>
              <a:off x="6304900" y="4226718"/>
              <a:ext cx="278887" cy="347992"/>
            </a:xfrm>
            <a:custGeom>
              <a:avLst/>
              <a:gdLst>
                <a:gd name="T0" fmla="*/ 170867 w 400"/>
                <a:gd name="T1" fmla="*/ 55735 h 498"/>
                <a:gd name="T2" fmla="*/ 170867 w 400"/>
                <a:gd name="T3" fmla="*/ 55735 h 498"/>
                <a:gd name="T4" fmla="*/ 103597 w 400"/>
                <a:gd name="T5" fmla="*/ 4045 h 498"/>
                <a:gd name="T6" fmla="*/ 51574 w 400"/>
                <a:gd name="T7" fmla="*/ 67871 h 498"/>
                <a:gd name="T8" fmla="*/ 59647 w 400"/>
                <a:gd name="T9" fmla="*/ 95738 h 498"/>
                <a:gd name="T10" fmla="*/ 4036 w 400"/>
                <a:gd name="T11" fmla="*/ 182936 h 498"/>
                <a:gd name="T12" fmla="*/ 0 w 400"/>
                <a:gd name="T13" fmla="*/ 195072 h 498"/>
                <a:gd name="T14" fmla="*/ 4036 w 400"/>
                <a:gd name="T15" fmla="*/ 214849 h 498"/>
                <a:gd name="T16" fmla="*/ 12109 w 400"/>
                <a:gd name="T17" fmla="*/ 223389 h 498"/>
                <a:gd name="T18" fmla="*/ 27805 w 400"/>
                <a:gd name="T19" fmla="*/ 218894 h 498"/>
                <a:gd name="T20" fmla="*/ 39914 w 400"/>
                <a:gd name="T21" fmla="*/ 211253 h 498"/>
                <a:gd name="T22" fmla="*/ 63683 w 400"/>
                <a:gd name="T23" fmla="*/ 175295 h 498"/>
                <a:gd name="T24" fmla="*/ 63683 w 400"/>
                <a:gd name="T25" fmla="*/ 175295 h 498"/>
                <a:gd name="T26" fmla="*/ 79379 w 400"/>
                <a:gd name="T27" fmla="*/ 171250 h 498"/>
                <a:gd name="T28" fmla="*/ 103597 w 400"/>
                <a:gd name="T29" fmla="*/ 127651 h 498"/>
                <a:gd name="T30" fmla="*/ 131402 w 400"/>
                <a:gd name="T31" fmla="*/ 127651 h 498"/>
                <a:gd name="T32" fmla="*/ 170867 w 400"/>
                <a:gd name="T33" fmla="*/ 55735 h 498"/>
                <a:gd name="T34" fmla="*/ 143062 w 400"/>
                <a:gd name="T35" fmla="*/ 71466 h 498"/>
                <a:gd name="T36" fmla="*/ 143062 w 400"/>
                <a:gd name="T37" fmla="*/ 71466 h 498"/>
                <a:gd name="T38" fmla="*/ 114808 w 400"/>
                <a:gd name="T39" fmla="*/ 63825 h 498"/>
                <a:gd name="T40" fmla="*/ 99112 w 400"/>
                <a:gd name="T41" fmla="*/ 35958 h 498"/>
                <a:gd name="T42" fmla="*/ 139026 w 400"/>
                <a:gd name="T43" fmla="*/ 31913 h 498"/>
                <a:gd name="T44" fmla="*/ 143062 w 400"/>
                <a:gd name="T45" fmla="*/ 71466 h 49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00" h="498">
                  <a:moveTo>
                    <a:pt x="381" y="124"/>
                  </a:moveTo>
                  <a:lnTo>
                    <a:pt x="381" y="124"/>
                  </a:lnTo>
                  <a:cubicBezTo>
                    <a:pt x="372" y="44"/>
                    <a:pt x="301" y="0"/>
                    <a:pt x="231" y="9"/>
                  </a:cubicBezTo>
                  <a:cubicBezTo>
                    <a:pt x="159" y="27"/>
                    <a:pt x="106" y="80"/>
                    <a:pt x="115" y="151"/>
                  </a:cubicBezTo>
                  <a:cubicBezTo>
                    <a:pt x="115" y="168"/>
                    <a:pt x="124" y="195"/>
                    <a:pt x="133" y="213"/>
                  </a:cubicBezTo>
                  <a:cubicBezTo>
                    <a:pt x="9" y="407"/>
                    <a:pt x="9" y="407"/>
                    <a:pt x="9" y="407"/>
                  </a:cubicBezTo>
                  <a:cubicBezTo>
                    <a:pt x="0" y="407"/>
                    <a:pt x="0" y="425"/>
                    <a:pt x="0" y="434"/>
                  </a:cubicBezTo>
                  <a:cubicBezTo>
                    <a:pt x="9" y="478"/>
                    <a:pt x="9" y="478"/>
                    <a:pt x="9" y="478"/>
                  </a:cubicBezTo>
                  <a:cubicBezTo>
                    <a:pt x="9" y="487"/>
                    <a:pt x="18" y="497"/>
                    <a:pt x="27" y="497"/>
                  </a:cubicBezTo>
                  <a:cubicBezTo>
                    <a:pt x="62" y="487"/>
                    <a:pt x="62" y="487"/>
                    <a:pt x="62" y="487"/>
                  </a:cubicBezTo>
                  <a:cubicBezTo>
                    <a:pt x="71" y="487"/>
                    <a:pt x="80" y="478"/>
                    <a:pt x="89" y="470"/>
                  </a:cubicBezTo>
                  <a:cubicBezTo>
                    <a:pt x="142" y="390"/>
                    <a:pt x="142" y="390"/>
                    <a:pt x="142" y="390"/>
                  </a:cubicBezTo>
                  <a:cubicBezTo>
                    <a:pt x="177" y="381"/>
                    <a:pt x="177" y="381"/>
                    <a:pt x="177" y="381"/>
                  </a:cubicBezTo>
                  <a:cubicBezTo>
                    <a:pt x="231" y="284"/>
                    <a:pt x="231" y="284"/>
                    <a:pt x="231" y="284"/>
                  </a:cubicBezTo>
                  <a:cubicBezTo>
                    <a:pt x="248" y="293"/>
                    <a:pt x="284" y="284"/>
                    <a:pt x="293" y="284"/>
                  </a:cubicBezTo>
                  <a:cubicBezTo>
                    <a:pt x="363" y="275"/>
                    <a:pt x="399" y="195"/>
                    <a:pt x="381" y="124"/>
                  </a:cubicBezTo>
                  <a:close/>
                  <a:moveTo>
                    <a:pt x="319" y="159"/>
                  </a:moveTo>
                  <a:lnTo>
                    <a:pt x="319" y="159"/>
                  </a:lnTo>
                  <a:cubicBezTo>
                    <a:pt x="301" y="187"/>
                    <a:pt x="284" y="168"/>
                    <a:pt x="256" y="142"/>
                  </a:cubicBezTo>
                  <a:cubicBezTo>
                    <a:pt x="231" y="124"/>
                    <a:pt x="203" y="115"/>
                    <a:pt x="221" y="80"/>
                  </a:cubicBezTo>
                  <a:cubicBezTo>
                    <a:pt x="240" y="53"/>
                    <a:pt x="284" y="44"/>
                    <a:pt x="310" y="71"/>
                  </a:cubicBezTo>
                  <a:cubicBezTo>
                    <a:pt x="337" y="89"/>
                    <a:pt x="346" y="133"/>
                    <a:pt x="319" y="159"/>
                  </a:cubicBezTo>
                  <a:close/>
                </a:path>
              </a:pathLst>
            </a:custGeom>
            <a:solidFill>
              <a:sysClr val="window" lastClr="FFFFFF"/>
            </a:solidFill>
            <a:ln>
              <a:noFill/>
            </a:ln>
            <a:effectLst/>
          </p:spPr>
          <p:txBody>
            <a:bodyPr wrap="none" lIns="34290" tIns="17145" rIns="34290" bIns="17145"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33" name="Text Box 28">
            <a:extLst>
              <a:ext uri="{FF2B5EF4-FFF2-40B4-BE49-F238E27FC236}">
                <a16:creationId xmlns:a16="http://schemas.microsoft.com/office/drawing/2014/main" id="{AB61F0E2-3272-4AC1-A952-6F9D5F7057FF}"/>
              </a:ext>
            </a:extLst>
          </p:cNvPr>
          <p:cNvSpPr txBox="1">
            <a:spLocks noChangeArrowheads="1"/>
          </p:cNvSpPr>
          <p:nvPr/>
        </p:nvSpPr>
        <p:spPr bwMode="auto">
          <a:xfrm>
            <a:off x="2740108" y="10237360"/>
            <a:ext cx="3281669" cy="707886"/>
          </a:xfrm>
          <a:prstGeom prst="rect">
            <a:avLst/>
          </a:prstGeom>
          <a:noFill/>
          <a:ln w="9525" algn="ctr">
            <a:noFill/>
            <a:miter lim="800000"/>
            <a:headEnd/>
            <a:tailEnd/>
          </a:ln>
          <a:effectLst/>
        </p:spPr>
        <p:txBody>
          <a:bodyPr wrap="none" anchor="ctr">
            <a:spAutoFit/>
          </a:bodyPr>
          <a:lstStyle>
            <a:defPPr>
              <a:defRPr lang="en-US"/>
            </a:defPPr>
            <a:lvl1pPr marR="0" lvl="0" indent="0" algn="ctr" defTabSz="914400" fontAlgn="auto">
              <a:lnSpc>
                <a:spcPct val="100000"/>
              </a:lnSpc>
              <a:spcBef>
                <a:spcPts val="0"/>
              </a:spcBef>
              <a:spcAft>
                <a:spcPts val="0"/>
              </a:spcAft>
              <a:buClrTx/>
              <a:buSzTx/>
              <a:buFontTx/>
              <a:buNone/>
              <a:tabLst/>
              <a:defRPr kumimoji="0" sz="4000" b="1" i="0" u="none" strike="noStrike" cap="none" spc="0" normalizeH="0" baseline="0">
                <a:ln>
                  <a:noFill/>
                </a:ln>
                <a:solidFill>
                  <a:srgbClr val="0070C0"/>
                </a:solidFill>
                <a:effectLst/>
                <a:uLnTx/>
                <a:uFillTx/>
                <a:latin typeface="Rockwell" panose="02060603020205020403" pitchFamily="18" charset="0"/>
              </a:defRPr>
            </a:lvl1pPr>
          </a:lstStyle>
          <a:p>
            <a:r>
              <a:rPr lang="en-US" dirty="0"/>
              <a:t>Authenticity</a:t>
            </a:r>
          </a:p>
        </p:txBody>
      </p:sp>
      <p:sp>
        <p:nvSpPr>
          <p:cNvPr id="34" name="Rectangle 33">
            <a:extLst>
              <a:ext uri="{FF2B5EF4-FFF2-40B4-BE49-F238E27FC236}">
                <a16:creationId xmlns:a16="http://schemas.microsoft.com/office/drawing/2014/main" id="{A4D6BCF0-7224-4BBB-B529-699880D56247}"/>
              </a:ext>
            </a:extLst>
          </p:cNvPr>
          <p:cNvSpPr/>
          <p:nvPr/>
        </p:nvSpPr>
        <p:spPr>
          <a:xfrm>
            <a:off x="2740108" y="11082284"/>
            <a:ext cx="8808342" cy="1661993"/>
          </a:xfrm>
          <a:prstGeom prst="rect">
            <a:avLst/>
          </a:prstGeom>
        </p:spPr>
        <p:txBody>
          <a:bodyPr wrap="square" anchor="t">
            <a:spAutoFit/>
          </a:bodyPr>
          <a:lstStyle/>
          <a:p>
            <a:pPr defTabSz="914400"/>
            <a:r>
              <a:rPr lang="en-US" sz="3400" dirty="0">
                <a:solidFill>
                  <a:prstClr val="black"/>
                </a:solidFill>
                <a:latin typeface="Calibri"/>
              </a:rPr>
              <a:t>Refers to the characteristic of a communication, document, or any data that ensures the </a:t>
            </a:r>
            <a:r>
              <a:rPr lang="en-US" sz="3400" b="1" dirty="0">
                <a:solidFill>
                  <a:srgbClr val="FF0000"/>
                </a:solidFill>
                <a:latin typeface="Calibri"/>
              </a:rPr>
              <a:t>quality of being genuine</a:t>
            </a:r>
          </a:p>
        </p:txBody>
      </p:sp>
      <p:grpSp>
        <p:nvGrpSpPr>
          <p:cNvPr id="12" name="Group 11"/>
          <p:cNvGrpSpPr/>
          <p:nvPr/>
        </p:nvGrpSpPr>
        <p:grpSpPr>
          <a:xfrm>
            <a:off x="12604958" y="9920641"/>
            <a:ext cx="1320535" cy="1320535"/>
            <a:chOff x="6800671" y="2811283"/>
            <a:chExt cx="630862" cy="630862"/>
          </a:xfrm>
        </p:grpSpPr>
        <p:sp>
          <p:nvSpPr>
            <p:cNvPr id="37" name="Oval 36"/>
            <p:cNvSpPr/>
            <p:nvPr/>
          </p:nvSpPr>
          <p:spPr>
            <a:xfrm>
              <a:off x="6800671" y="2811283"/>
              <a:ext cx="630862" cy="630862"/>
            </a:xfrm>
            <a:prstGeom prst="ellipse">
              <a:avLst/>
            </a:prstGeom>
            <a:solidFill>
              <a:srgbClr val="C0392B"/>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8" name="Freeform 325"/>
            <p:cNvSpPr>
              <a:spLocks noChangeAspect="1" noChangeArrowheads="1"/>
            </p:cNvSpPr>
            <p:nvPr/>
          </p:nvSpPr>
          <p:spPr bwMode="auto">
            <a:xfrm>
              <a:off x="6972227" y="2933009"/>
              <a:ext cx="287751" cy="387411"/>
            </a:xfrm>
            <a:custGeom>
              <a:avLst/>
              <a:gdLst>
                <a:gd name="T0" fmla="*/ 694 w 1046"/>
                <a:gd name="T1" fmla="*/ 1053 h 1405"/>
                <a:gd name="T2" fmla="*/ 176 w 1046"/>
                <a:gd name="T3" fmla="*/ 526 h 1405"/>
                <a:gd name="T4" fmla="*/ 870 w 1046"/>
                <a:gd name="T5" fmla="*/ 526 h 1405"/>
                <a:gd name="T6" fmla="*/ 393 w 1046"/>
                <a:gd name="T7" fmla="*/ 1229 h 1405"/>
                <a:gd name="T8" fmla="*/ 393 w 1046"/>
                <a:gd name="T9" fmla="*/ 1321 h 1405"/>
                <a:gd name="T10" fmla="*/ 519 w 1046"/>
                <a:gd name="T11" fmla="*/ 1404 h 1405"/>
                <a:gd name="T12" fmla="*/ 652 w 1046"/>
                <a:gd name="T13" fmla="*/ 1321 h 1405"/>
                <a:gd name="T14" fmla="*/ 652 w 1046"/>
                <a:gd name="T15" fmla="*/ 1229 h 1405"/>
                <a:gd name="T16" fmla="*/ 393 w 1046"/>
                <a:gd name="T17" fmla="*/ 1095 h 1405"/>
                <a:gd name="T18" fmla="*/ 393 w 1046"/>
                <a:gd name="T19" fmla="*/ 1187 h 1405"/>
                <a:gd name="T20" fmla="*/ 694 w 1046"/>
                <a:gd name="T21" fmla="*/ 1145 h 1405"/>
                <a:gd name="T22" fmla="*/ 42 w 1046"/>
                <a:gd name="T23" fmla="*/ 301 h 1405"/>
                <a:gd name="T24" fmla="*/ 168 w 1046"/>
                <a:gd name="T25" fmla="*/ 275 h 1405"/>
                <a:gd name="T26" fmla="*/ 42 w 1046"/>
                <a:gd name="T27" fmla="*/ 301 h 1405"/>
                <a:gd name="T28" fmla="*/ 569 w 1046"/>
                <a:gd name="T29" fmla="*/ 0 h 1405"/>
                <a:gd name="T30" fmla="*/ 477 w 1046"/>
                <a:gd name="T31" fmla="*/ 92 h 1405"/>
                <a:gd name="T32" fmla="*/ 569 w 1046"/>
                <a:gd name="T33" fmla="*/ 92 h 1405"/>
                <a:gd name="T34" fmla="*/ 301 w 1046"/>
                <a:gd name="T35" fmla="*/ 50 h 1405"/>
                <a:gd name="T36" fmla="*/ 268 w 1046"/>
                <a:gd name="T37" fmla="*/ 175 h 1405"/>
                <a:gd name="T38" fmla="*/ 1004 w 1046"/>
                <a:gd name="T39" fmla="*/ 301 h 1405"/>
                <a:gd name="T40" fmla="*/ 878 w 1046"/>
                <a:gd name="T41" fmla="*/ 275 h 1405"/>
                <a:gd name="T42" fmla="*/ 1004 w 1046"/>
                <a:gd name="T43" fmla="*/ 301 h 1405"/>
                <a:gd name="T44" fmla="*/ 744 w 1046"/>
                <a:gd name="T45" fmla="*/ 50 h 1405"/>
                <a:gd name="T46" fmla="*/ 778 w 1046"/>
                <a:gd name="T47" fmla="*/ 175 h 1405"/>
                <a:gd name="T48" fmla="*/ 84 w 1046"/>
                <a:gd name="T49" fmla="*/ 526 h 1405"/>
                <a:gd name="T50" fmla="*/ 0 w 1046"/>
                <a:gd name="T51" fmla="*/ 485 h 1405"/>
                <a:gd name="T52" fmla="*/ 92 w 1046"/>
                <a:gd name="T53" fmla="*/ 568 h 1405"/>
                <a:gd name="T54" fmla="*/ 953 w 1046"/>
                <a:gd name="T55" fmla="*/ 485 h 1405"/>
                <a:gd name="T56" fmla="*/ 953 w 1046"/>
                <a:gd name="T57" fmla="*/ 568 h 1405"/>
                <a:gd name="T58" fmla="*/ 1045 w 1046"/>
                <a:gd name="T59" fmla="*/ 485 h 1405"/>
                <a:gd name="T60" fmla="*/ 886 w 1046"/>
                <a:gd name="T61" fmla="*/ 786 h 1405"/>
                <a:gd name="T62" fmla="*/ 1004 w 1046"/>
                <a:gd name="T63" fmla="*/ 752 h 1405"/>
                <a:gd name="T64" fmla="*/ 886 w 1046"/>
                <a:gd name="T65" fmla="*/ 786 h 1405"/>
                <a:gd name="T66" fmla="*/ 92 w 1046"/>
                <a:gd name="T67" fmla="*/ 827 h 1405"/>
                <a:gd name="T68" fmla="*/ 126 w 1046"/>
                <a:gd name="T69" fmla="*/ 710 h 1405"/>
                <a:gd name="T70" fmla="*/ 42 w 1046"/>
                <a:gd name="T71" fmla="*/ 752 h 1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46" h="1405">
                  <a:moveTo>
                    <a:pt x="870" y="526"/>
                  </a:moveTo>
                  <a:cubicBezTo>
                    <a:pt x="870" y="702"/>
                    <a:pt x="694" y="877"/>
                    <a:pt x="694" y="1053"/>
                  </a:cubicBezTo>
                  <a:cubicBezTo>
                    <a:pt x="343" y="1053"/>
                    <a:pt x="343" y="1053"/>
                    <a:pt x="343" y="1053"/>
                  </a:cubicBezTo>
                  <a:cubicBezTo>
                    <a:pt x="343" y="877"/>
                    <a:pt x="176" y="702"/>
                    <a:pt x="176" y="526"/>
                  </a:cubicBezTo>
                  <a:cubicBezTo>
                    <a:pt x="176" y="334"/>
                    <a:pt x="326" y="175"/>
                    <a:pt x="519" y="175"/>
                  </a:cubicBezTo>
                  <a:cubicBezTo>
                    <a:pt x="719" y="175"/>
                    <a:pt x="870" y="334"/>
                    <a:pt x="870" y="526"/>
                  </a:cubicBezTo>
                  <a:close/>
                  <a:moveTo>
                    <a:pt x="652" y="1229"/>
                  </a:moveTo>
                  <a:cubicBezTo>
                    <a:pt x="393" y="1229"/>
                    <a:pt x="393" y="1229"/>
                    <a:pt x="393" y="1229"/>
                  </a:cubicBezTo>
                  <a:cubicBezTo>
                    <a:pt x="368" y="1229"/>
                    <a:pt x="343" y="1245"/>
                    <a:pt x="343" y="1270"/>
                  </a:cubicBezTo>
                  <a:cubicBezTo>
                    <a:pt x="343" y="1296"/>
                    <a:pt x="368" y="1321"/>
                    <a:pt x="393" y="1321"/>
                  </a:cubicBezTo>
                  <a:cubicBezTo>
                    <a:pt x="402" y="1321"/>
                    <a:pt x="402" y="1321"/>
                    <a:pt x="402" y="1321"/>
                  </a:cubicBezTo>
                  <a:cubicBezTo>
                    <a:pt x="418" y="1371"/>
                    <a:pt x="469" y="1404"/>
                    <a:pt x="519" y="1404"/>
                  </a:cubicBezTo>
                  <a:cubicBezTo>
                    <a:pt x="577" y="1404"/>
                    <a:pt x="627" y="1371"/>
                    <a:pt x="644" y="1321"/>
                  </a:cubicBezTo>
                  <a:cubicBezTo>
                    <a:pt x="652" y="1321"/>
                    <a:pt x="652" y="1321"/>
                    <a:pt x="652" y="1321"/>
                  </a:cubicBezTo>
                  <a:cubicBezTo>
                    <a:pt x="677" y="1321"/>
                    <a:pt x="694" y="1296"/>
                    <a:pt x="694" y="1270"/>
                  </a:cubicBezTo>
                  <a:cubicBezTo>
                    <a:pt x="694" y="1245"/>
                    <a:pt x="677" y="1229"/>
                    <a:pt x="652" y="1229"/>
                  </a:cubicBezTo>
                  <a:close/>
                  <a:moveTo>
                    <a:pt x="652" y="1095"/>
                  </a:moveTo>
                  <a:cubicBezTo>
                    <a:pt x="393" y="1095"/>
                    <a:pt x="393" y="1095"/>
                    <a:pt x="393" y="1095"/>
                  </a:cubicBezTo>
                  <a:cubicBezTo>
                    <a:pt x="368" y="1095"/>
                    <a:pt x="343" y="1120"/>
                    <a:pt x="343" y="1145"/>
                  </a:cubicBezTo>
                  <a:cubicBezTo>
                    <a:pt x="343" y="1162"/>
                    <a:pt x="368" y="1187"/>
                    <a:pt x="393" y="1187"/>
                  </a:cubicBezTo>
                  <a:cubicBezTo>
                    <a:pt x="652" y="1187"/>
                    <a:pt x="652" y="1187"/>
                    <a:pt x="652" y="1187"/>
                  </a:cubicBezTo>
                  <a:cubicBezTo>
                    <a:pt x="677" y="1187"/>
                    <a:pt x="694" y="1162"/>
                    <a:pt x="694" y="1145"/>
                  </a:cubicBezTo>
                  <a:cubicBezTo>
                    <a:pt x="694" y="1120"/>
                    <a:pt x="677" y="1095"/>
                    <a:pt x="652" y="1095"/>
                  </a:cubicBezTo>
                  <a:close/>
                  <a:moveTo>
                    <a:pt x="42" y="301"/>
                  </a:moveTo>
                  <a:cubicBezTo>
                    <a:pt x="126" y="351"/>
                    <a:pt x="126" y="351"/>
                    <a:pt x="126" y="351"/>
                  </a:cubicBezTo>
                  <a:cubicBezTo>
                    <a:pt x="134" y="326"/>
                    <a:pt x="151" y="301"/>
                    <a:pt x="168" y="275"/>
                  </a:cubicBezTo>
                  <a:cubicBezTo>
                    <a:pt x="92" y="225"/>
                    <a:pt x="92" y="225"/>
                    <a:pt x="92" y="225"/>
                  </a:cubicBezTo>
                  <a:lnTo>
                    <a:pt x="42" y="301"/>
                  </a:lnTo>
                  <a:close/>
                  <a:moveTo>
                    <a:pt x="569" y="92"/>
                  </a:moveTo>
                  <a:cubicBezTo>
                    <a:pt x="569" y="0"/>
                    <a:pt x="569" y="0"/>
                    <a:pt x="569" y="0"/>
                  </a:cubicBezTo>
                  <a:cubicBezTo>
                    <a:pt x="477" y="0"/>
                    <a:pt x="477" y="0"/>
                    <a:pt x="477" y="0"/>
                  </a:cubicBezTo>
                  <a:cubicBezTo>
                    <a:pt x="477" y="92"/>
                    <a:pt x="477" y="92"/>
                    <a:pt x="477" y="92"/>
                  </a:cubicBezTo>
                  <a:cubicBezTo>
                    <a:pt x="493" y="92"/>
                    <a:pt x="510" y="92"/>
                    <a:pt x="519" y="92"/>
                  </a:cubicBezTo>
                  <a:cubicBezTo>
                    <a:pt x="535" y="92"/>
                    <a:pt x="552" y="92"/>
                    <a:pt x="569" y="92"/>
                  </a:cubicBezTo>
                  <a:close/>
                  <a:moveTo>
                    <a:pt x="343" y="133"/>
                  </a:moveTo>
                  <a:cubicBezTo>
                    <a:pt x="301" y="50"/>
                    <a:pt x="301" y="50"/>
                    <a:pt x="301" y="50"/>
                  </a:cubicBezTo>
                  <a:cubicBezTo>
                    <a:pt x="218" y="92"/>
                    <a:pt x="218" y="92"/>
                    <a:pt x="218" y="92"/>
                  </a:cubicBezTo>
                  <a:cubicBezTo>
                    <a:pt x="268" y="175"/>
                    <a:pt x="268" y="175"/>
                    <a:pt x="268" y="175"/>
                  </a:cubicBezTo>
                  <a:cubicBezTo>
                    <a:pt x="293" y="159"/>
                    <a:pt x="318" y="142"/>
                    <a:pt x="343" y="133"/>
                  </a:cubicBezTo>
                  <a:close/>
                  <a:moveTo>
                    <a:pt x="1004" y="301"/>
                  </a:moveTo>
                  <a:cubicBezTo>
                    <a:pt x="953" y="225"/>
                    <a:pt x="953" y="225"/>
                    <a:pt x="953" y="225"/>
                  </a:cubicBezTo>
                  <a:cubicBezTo>
                    <a:pt x="878" y="275"/>
                    <a:pt x="878" y="275"/>
                    <a:pt x="878" y="275"/>
                  </a:cubicBezTo>
                  <a:cubicBezTo>
                    <a:pt x="895" y="301"/>
                    <a:pt x="912" y="326"/>
                    <a:pt x="920" y="351"/>
                  </a:cubicBezTo>
                  <a:lnTo>
                    <a:pt x="1004" y="301"/>
                  </a:lnTo>
                  <a:close/>
                  <a:moveTo>
                    <a:pt x="820" y="92"/>
                  </a:moveTo>
                  <a:cubicBezTo>
                    <a:pt x="744" y="50"/>
                    <a:pt x="744" y="50"/>
                    <a:pt x="744" y="50"/>
                  </a:cubicBezTo>
                  <a:cubicBezTo>
                    <a:pt x="702" y="133"/>
                    <a:pt x="702" y="133"/>
                    <a:pt x="702" y="133"/>
                  </a:cubicBezTo>
                  <a:cubicBezTo>
                    <a:pt x="727" y="142"/>
                    <a:pt x="753" y="159"/>
                    <a:pt x="778" y="175"/>
                  </a:cubicBezTo>
                  <a:lnTo>
                    <a:pt x="820" y="92"/>
                  </a:lnTo>
                  <a:close/>
                  <a:moveTo>
                    <a:pt x="84" y="526"/>
                  </a:moveTo>
                  <a:cubicBezTo>
                    <a:pt x="84" y="510"/>
                    <a:pt x="84" y="501"/>
                    <a:pt x="92" y="485"/>
                  </a:cubicBezTo>
                  <a:cubicBezTo>
                    <a:pt x="0" y="485"/>
                    <a:pt x="0" y="485"/>
                    <a:pt x="0" y="485"/>
                  </a:cubicBezTo>
                  <a:cubicBezTo>
                    <a:pt x="0" y="568"/>
                    <a:pt x="0" y="568"/>
                    <a:pt x="0" y="568"/>
                  </a:cubicBezTo>
                  <a:cubicBezTo>
                    <a:pt x="92" y="568"/>
                    <a:pt x="92" y="568"/>
                    <a:pt x="92" y="568"/>
                  </a:cubicBezTo>
                  <a:cubicBezTo>
                    <a:pt x="84" y="560"/>
                    <a:pt x="84" y="543"/>
                    <a:pt x="84" y="526"/>
                  </a:cubicBezTo>
                  <a:close/>
                  <a:moveTo>
                    <a:pt x="953" y="485"/>
                  </a:moveTo>
                  <a:cubicBezTo>
                    <a:pt x="953" y="501"/>
                    <a:pt x="962" y="510"/>
                    <a:pt x="962" y="526"/>
                  </a:cubicBezTo>
                  <a:cubicBezTo>
                    <a:pt x="962" y="543"/>
                    <a:pt x="953" y="560"/>
                    <a:pt x="953" y="568"/>
                  </a:cubicBezTo>
                  <a:cubicBezTo>
                    <a:pt x="1045" y="568"/>
                    <a:pt x="1045" y="568"/>
                    <a:pt x="1045" y="568"/>
                  </a:cubicBezTo>
                  <a:cubicBezTo>
                    <a:pt x="1045" y="485"/>
                    <a:pt x="1045" y="485"/>
                    <a:pt x="1045" y="485"/>
                  </a:cubicBezTo>
                  <a:lnTo>
                    <a:pt x="953" y="485"/>
                  </a:lnTo>
                  <a:close/>
                  <a:moveTo>
                    <a:pt x="886" y="786"/>
                  </a:moveTo>
                  <a:cubicBezTo>
                    <a:pt x="953" y="827"/>
                    <a:pt x="953" y="827"/>
                    <a:pt x="953" y="827"/>
                  </a:cubicBezTo>
                  <a:cubicBezTo>
                    <a:pt x="1004" y="752"/>
                    <a:pt x="1004" y="752"/>
                    <a:pt x="1004" y="752"/>
                  </a:cubicBezTo>
                  <a:cubicBezTo>
                    <a:pt x="920" y="710"/>
                    <a:pt x="920" y="710"/>
                    <a:pt x="920" y="710"/>
                  </a:cubicBezTo>
                  <a:cubicBezTo>
                    <a:pt x="912" y="735"/>
                    <a:pt x="895" y="761"/>
                    <a:pt x="886" y="786"/>
                  </a:cubicBezTo>
                  <a:close/>
                  <a:moveTo>
                    <a:pt x="42" y="752"/>
                  </a:moveTo>
                  <a:cubicBezTo>
                    <a:pt x="92" y="827"/>
                    <a:pt x="92" y="827"/>
                    <a:pt x="92" y="827"/>
                  </a:cubicBezTo>
                  <a:cubicBezTo>
                    <a:pt x="159" y="786"/>
                    <a:pt x="159" y="786"/>
                    <a:pt x="159" y="786"/>
                  </a:cubicBezTo>
                  <a:cubicBezTo>
                    <a:pt x="151" y="761"/>
                    <a:pt x="134" y="735"/>
                    <a:pt x="126" y="710"/>
                  </a:cubicBezTo>
                  <a:lnTo>
                    <a:pt x="42" y="752"/>
                  </a:lnTo>
                  <a:close/>
                  <a:moveTo>
                    <a:pt x="42" y="752"/>
                  </a:moveTo>
                  <a:lnTo>
                    <a:pt x="42" y="752"/>
                  </a:lnTo>
                  <a:close/>
                </a:path>
              </a:pathLst>
            </a:custGeom>
            <a:solidFill>
              <a:sysClr val="window" lastClr="FFFFFF"/>
            </a:solidFill>
            <a:ln>
              <a:noFill/>
            </a:ln>
            <a:effectLst/>
          </p:spPr>
          <p:txBody>
            <a:bodyPr wrap="none" lIns="243785" tIns="121892" rIns="243785" bIns="121892"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Lato Light"/>
                <a:ea typeface="SimSun" charset="0"/>
              </a:endParaRPr>
            </a:p>
          </p:txBody>
        </p:sp>
      </p:grpSp>
      <p:sp>
        <p:nvSpPr>
          <p:cNvPr id="39" name="Text Box 27">
            <a:extLst>
              <a:ext uri="{FF2B5EF4-FFF2-40B4-BE49-F238E27FC236}">
                <a16:creationId xmlns:a16="http://schemas.microsoft.com/office/drawing/2014/main" id="{36EC2791-FC9F-40FA-890C-9A5FB6A7B156}"/>
              </a:ext>
            </a:extLst>
          </p:cNvPr>
          <p:cNvSpPr txBox="1">
            <a:spLocks noChangeArrowheads="1"/>
          </p:cNvSpPr>
          <p:nvPr/>
        </p:nvSpPr>
        <p:spPr bwMode="auto">
          <a:xfrm>
            <a:off x="14094773" y="10226965"/>
            <a:ext cx="6406237" cy="707886"/>
          </a:xfrm>
          <a:prstGeom prst="rect">
            <a:avLst/>
          </a:prstGeom>
          <a:noFill/>
          <a:ln w="9525" algn="ctr">
            <a:noFill/>
            <a:miter lim="800000"/>
            <a:headEnd/>
            <a:tailEnd/>
          </a:ln>
          <a:effectLst/>
        </p:spPr>
        <p:txBody>
          <a:bodyPr wrap="square" anchor="ctr">
            <a:spAutoFit/>
          </a:bodyPr>
          <a:lstStyle>
            <a:defPPr>
              <a:defRPr lang="en-US"/>
            </a:defPPr>
            <a:lvl1pPr marR="0" lvl="0" indent="0" defTabSz="914400" fontAlgn="auto">
              <a:lnSpc>
                <a:spcPct val="100000"/>
              </a:lnSpc>
              <a:spcBef>
                <a:spcPts val="0"/>
              </a:spcBef>
              <a:spcAft>
                <a:spcPts val="0"/>
              </a:spcAft>
              <a:buClrTx/>
              <a:buSzTx/>
              <a:buFontTx/>
              <a:buNone/>
              <a:tabLst/>
              <a:defRPr kumimoji="0" sz="4000" b="1" i="0" u="none" strike="noStrike" cap="none" spc="0" normalizeH="0" baseline="0">
                <a:ln>
                  <a:noFill/>
                </a:ln>
                <a:solidFill>
                  <a:srgbClr val="0070C0"/>
                </a:solidFill>
                <a:effectLst/>
                <a:uLnTx/>
                <a:uFillTx/>
                <a:latin typeface="Rockwell" panose="02060603020205020403" pitchFamily="18" charset="0"/>
              </a:defRPr>
            </a:lvl1pPr>
          </a:lstStyle>
          <a:p>
            <a:r>
              <a:rPr lang="en-US" dirty="0"/>
              <a:t>Non-Repudiation</a:t>
            </a:r>
            <a:endParaRPr lang="en-US" altLang="ko-KR" dirty="0"/>
          </a:p>
        </p:txBody>
      </p:sp>
      <p:sp>
        <p:nvSpPr>
          <p:cNvPr id="40" name="Rectangle 39">
            <a:extLst>
              <a:ext uri="{FF2B5EF4-FFF2-40B4-BE49-F238E27FC236}">
                <a16:creationId xmlns:a16="http://schemas.microsoft.com/office/drawing/2014/main" id="{7DB94396-1A92-49B6-9A7C-4CCFC7DA9CFB}"/>
              </a:ext>
            </a:extLst>
          </p:cNvPr>
          <p:cNvSpPr/>
          <p:nvPr/>
        </p:nvSpPr>
        <p:spPr>
          <a:xfrm>
            <a:off x="14094773" y="11082284"/>
            <a:ext cx="9586228" cy="1661993"/>
          </a:xfrm>
          <a:prstGeom prst="rect">
            <a:avLst/>
          </a:prstGeom>
        </p:spPr>
        <p:txBody>
          <a:bodyPr wrap="square" anchor="t">
            <a:spAutoFit/>
          </a:bodyPr>
          <a:lstStyle/>
          <a:p>
            <a:pPr defTabSz="914400"/>
            <a:r>
              <a:rPr lang="en-US" sz="3400" dirty="0">
                <a:solidFill>
                  <a:prstClr val="black"/>
                </a:solidFill>
                <a:latin typeface="Calibri"/>
              </a:rPr>
              <a:t>A </a:t>
            </a:r>
            <a:r>
              <a:rPr lang="en-US" sz="3400" b="1" dirty="0">
                <a:solidFill>
                  <a:srgbClr val="FF0000"/>
                </a:solidFill>
                <a:latin typeface="Calibri"/>
              </a:rPr>
              <a:t>guarantee</a:t>
            </a:r>
            <a:r>
              <a:rPr lang="en-US" sz="3400" dirty="0">
                <a:solidFill>
                  <a:prstClr val="black"/>
                </a:solidFill>
                <a:latin typeface="Calibri"/>
              </a:rPr>
              <a:t> that the sender of a message cannot later deny having sent the message and that the recipient cannot deny having received the message</a:t>
            </a:r>
          </a:p>
        </p:txBody>
      </p:sp>
    </p:spTree>
    <p:extLst>
      <p:ext uri="{BB962C8B-B14F-4D97-AF65-F5344CB8AC3E}">
        <p14:creationId xmlns:p14="http://schemas.microsoft.com/office/powerpoint/2010/main" val="4229805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8" name="Group 87"/>
          <p:cNvGrpSpPr/>
          <p:nvPr/>
        </p:nvGrpSpPr>
        <p:grpSpPr>
          <a:xfrm>
            <a:off x="987927" y="2649629"/>
            <a:ext cx="4988844" cy="9430042"/>
            <a:chOff x="1156508" y="1499735"/>
            <a:chExt cx="2400671" cy="4537810"/>
          </a:xfrm>
        </p:grpSpPr>
        <p:sp>
          <p:nvSpPr>
            <p:cNvPr id="2" name="Freeform 696"/>
            <p:cNvSpPr>
              <a:spLocks noEditPoints="1"/>
            </p:cNvSpPr>
            <p:nvPr/>
          </p:nvSpPr>
          <p:spPr bwMode="auto">
            <a:xfrm>
              <a:off x="1937282" y="1947512"/>
              <a:ext cx="840513" cy="846070"/>
            </a:xfrm>
            <a:custGeom>
              <a:avLst/>
              <a:gdLst>
                <a:gd name="T0" fmla="*/ 0 w 410"/>
                <a:gd name="T1" fmla="*/ 207 h 413"/>
                <a:gd name="T2" fmla="*/ 410 w 410"/>
                <a:gd name="T3" fmla="*/ 207 h 413"/>
                <a:gd name="T4" fmla="*/ 271 w 410"/>
                <a:gd name="T5" fmla="*/ 199 h 413"/>
                <a:gd name="T6" fmla="*/ 312 w 410"/>
                <a:gd name="T7" fmla="*/ 111 h 413"/>
                <a:gd name="T8" fmla="*/ 271 w 410"/>
                <a:gd name="T9" fmla="*/ 199 h 413"/>
                <a:gd name="T10" fmla="*/ 159 w 410"/>
                <a:gd name="T11" fmla="*/ 132 h 413"/>
                <a:gd name="T12" fmla="*/ 251 w 410"/>
                <a:gd name="T13" fmla="*/ 132 h 413"/>
                <a:gd name="T14" fmla="*/ 155 w 410"/>
                <a:gd name="T15" fmla="*/ 199 h 413"/>
                <a:gd name="T16" fmla="*/ 251 w 410"/>
                <a:gd name="T17" fmla="*/ 281 h 413"/>
                <a:gd name="T18" fmla="*/ 159 w 410"/>
                <a:gd name="T19" fmla="*/ 281 h 413"/>
                <a:gd name="T20" fmla="*/ 255 w 410"/>
                <a:gd name="T21" fmla="*/ 215 h 413"/>
                <a:gd name="T22" fmla="*/ 236 w 410"/>
                <a:gd name="T23" fmla="*/ 22 h 413"/>
                <a:gd name="T24" fmla="*/ 264 w 410"/>
                <a:gd name="T25" fmla="*/ 113 h 413"/>
                <a:gd name="T26" fmla="*/ 205 w 410"/>
                <a:gd name="T27" fmla="*/ 121 h 413"/>
                <a:gd name="T28" fmla="*/ 205 w 410"/>
                <a:gd name="T29" fmla="*/ 16 h 413"/>
                <a:gd name="T30" fmla="*/ 174 w 410"/>
                <a:gd name="T31" fmla="*/ 22 h 413"/>
                <a:gd name="T32" fmla="*/ 104 w 410"/>
                <a:gd name="T33" fmla="*/ 96 h 413"/>
                <a:gd name="T34" fmla="*/ 144 w 410"/>
                <a:gd name="T35" fmla="*/ 129 h 413"/>
                <a:gd name="T36" fmla="*/ 81 w 410"/>
                <a:gd name="T37" fmla="*/ 199 h 413"/>
                <a:gd name="T38" fmla="*/ 144 w 410"/>
                <a:gd name="T39" fmla="*/ 129 h 413"/>
                <a:gd name="T40" fmla="*/ 17 w 410"/>
                <a:gd name="T41" fmla="*/ 199 h 413"/>
                <a:gd name="T42" fmla="*/ 84 w 410"/>
                <a:gd name="T43" fmla="*/ 103 h 413"/>
                <a:gd name="T44" fmla="*/ 65 w 410"/>
                <a:gd name="T45" fmla="*/ 215 h 413"/>
                <a:gd name="T46" fmla="*/ 60 w 410"/>
                <a:gd name="T47" fmla="*/ 328 h 413"/>
                <a:gd name="T48" fmla="*/ 65 w 410"/>
                <a:gd name="T49" fmla="*/ 215 h 413"/>
                <a:gd name="T50" fmla="*/ 139 w 410"/>
                <a:gd name="T51" fmla="*/ 215 h 413"/>
                <a:gd name="T52" fmla="*/ 98 w 410"/>
                <a:gd name="T53" fmla="*/ 303 h 413"/>
                <a:gd name="T54" fmla="*/ 146 w 410"/>
                <a:gd name="T55" fmla="*/ 301 h 413"/>
                <a:gd name="T56" fmla="*/ 104 w 410"/>
                <a:gd name="T57" fmla="*/ 318 h 413"/>
                <a:gd name="T58" fmla="*/ 162 w 410"/>
                <a:gd name="T59" fmla="*/ 297 h 413"/>
                <a:gd name="T60" fmla="*/ 248 w 410"/>
                <a:gd name="T61" fmla="*/ 297 h 413"/>
                <a:gd name="T62" fmla="*/ 162 w 410"/>
                <a:gd name="T63" fmla="*/ 297 h 413"/>
                <a:gd name="T64" fmla="*/ 264 w 410"/>
                <a:gd name="T65" fmla="*/ 301 h 413"/>
                <a:gd name="T66" fmla="*/ 236 w 410"/>
                <a:gd name="T67" fmla="*/ 391 h 413"/>
                <a:gd name="T68" fmla="*/ 271 w 410"/>
                <a:gd name="T69" fmla="*/ 215 h 413"/>
                <a:gd name="T70" fmla="*/ 312 w 410"/>
                <a:gd name="T71" fmla="*/ 303 h 413"/>
                <a:gd name="T72" fmla="*/ 345 w 410"/>
                <a:gd name="T73" fmla="*/ 215 h 413"/>
                <a:gd name="T74" fmla="*/ 350 w 410"/>
                <a:gd name="T75" fmla="*/ 329 h 413"/>
                <a:gd name="T76" fmla="*/ 345 w 410"/>
                <a:gd name="T77" fmla="*/ 215 h 413"/>
                <a:gd name="T78" fmla="*/ 326 w 410"/>
                <a:gd name="T79" fmla="*/ 103 h 413"/>
                <a:gd name="T80" fmla="*/ 393 w 410"/>
                <a:gd name="T81" fmla="*/ 199 h 413"/>
                <a:gd name="T82" fmla="*/ 339 w 410"/>
                <a:gd name="T83" fmla="*/ 73 h 413"/>
                <a:gd name="T84" fmla="*/ 279 w 410"/>
                <a:gd name="T85" fmla="*/ 32 h 413"/>
                <a:gd name="T86" fmla="*/ 131 w 410"/>
                <a:gd name="T87" fmla="*/ 32 h 413"/>
                <a:gd name="T88" fmla="*/ 71 w 410"/>
                <a:gd name="T89" fmla="*/ 73 h 413"/>
                <a:gd name="T90" fmla="*/ 71 w 410"/>
                <a:gd name="T91" fmla="*/ 340 h 413"/>
                <a:gd name="T92" fmla="*/ 131 w 410"/>
                <a:gd name="T93" fmla="*/ 382 h 413"/>
                <a:gd name="T94" fmla="*/ 279 w 410"/>
                <a:gd name="T95" fmla="*/ 382 h 413"/>
                <a:gd name="T96" fmla="*/ 339 w 410"/>
                <a:gd name="T97" fmla="*/ 340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10" h="413">
                  <a:moveTo>
                    <a:pt x="205" y="0"/>
                  </a:moveTo>
                  <a:cubicBezTo>
                    <a:pt x="92" y="0"/>
                    <a:pt x="0" y="93"/>
                    <a:pt x="0" y="207"/>
                  </a:cubicBezTo>
                  <a:cubicBezTo>
                    <a:pt x="0" y="321"/>
                    <a:pt x="92" y="413"/>
                    <a:pt x="205" y="413"/>
                  </a:cubicBezTo>
                  <a:cubicBezTo>
                    <a:pt x="318" y="413"/>
                    <a:pt x="410" y="321"/>
                    <a:pt x="410" y="207"/>
                  </a:cubicBezTo>
                  <a:cubicBezTo>
                    <a:pt x="410" y="93"/>
                    <a:pt x="318" y="0"/>
                    <a:pt x="205" y="0"/>
                  </a:cubicBezTo>
                  <a:close/>
                  <a:moveTo>
                    <a:pt x="271" y="199"/>
                  </a:moveTo>
                  <a:cubicBezTo>
                    <a:pt x="271" y="175"/>
                    <a:pt x="269" y="151"/>
                    <a:pt x="266" y="129"/>
                  </a:cubicBezTo>
                  <a:cubicBezTo>
                    <a:pt x="282" y="125"/>
                    <a:pt x="298" y="119"/>
                    <a:pt x="312" y="111"/>
                  </a:cubicBezTo>
                  <a:cubicBezTo>
                    <a:pt x="322" y="137"/>
                    <a:pt x="328" y="167"/>
                    <a:pt x="329" y="199"/>
                  </a:cubicBezTo>
                  <a:lnTo>
                    <a:pt x="271" y="199"/>
                  </a:lnTo>
                  <a:close/>
                  <a:moveTo>
                    <a:pt x="155" y="199"/>
                  </a:moveTo>
                  <a:cubicBezTo>
                    <a:pt x="155" y="175"/>
                    <a:pt x="157" y="152"/>
                    <a:pt x="159" y="132"/>
                  </a:cubicBezTo>
                  <a:cubicBezTo>
                    <a:pt x="174" y="135"/>
                    <a:pt x="190" y="137"/>
                    <a:pt x="205" y="137"/>
                  </a:cubicBezTo>
                  <a:cubicBezTo>
                    <a:pt x="221" y="137"/>
                    <a:pt x="236" y="135"/>
                    <a:pt x="251" y="132"/>
                  </a:cubicBezTo>
                  <a:cubicBezTo>
                    <a:pt x="253" y="152"/>
                    <a:pt x="255" y="175"/>
                    <a:pt x="255" y="199"/>
                  </a:cubicBezTo>
                  <a:lnTo>
                    <a:pt x="155" y="199"/>
                  </a:lnTo>
                  <a:close/>
                  <a:moveTo>
                    <a:pt x="255" y="215"/>
                  </a:moveTo>
                  <a:cubicBezTo>
                    <a:pt x="255" y="239"/>
                    <a:pt x="253" y="261"/>
                    <a:pt x="251" y="281"/>
                  </a:cubicBezTo>
                  <a:cubicBezTo>
                    <a:pt x="236" y="278"/>
                    <a:pt x="221" y="277"/>
                    <a:pt x="205" y="277"/>
                  </a:cubicBezTo>
                  <a:cubicBezTo>
                    <a:pt x="190" y="277"/>
                    <a:pt x="174" y="278"/>
                    <a:pt x="159" y="281"/>
                  </a:cubicBezTo>
                  <a:cubicBezTo>
                    <a:pt x="157" y="261"/>
                    <a:pt x="155" y="239"/>
                    <a:pt x="155" y="215"/>
                  </a:cubicBezTo>
                  <a:lnTo>
                    <a:pt x="255" y="215"/>
                  </a:lnTo>
                  <a:close/>
                  <a:moveTo>
                    <a:pt x="264" y="113"/>
                  </a:moveTo>
                  <a:cubicBezTo>
                    <a:pt x="258" y="75"/>
                    <a:pt x="249" y="43"/>
                    <a:pt x="236" y="22"/>
                  </a:cubicBezTo>
                  <a:cubicBezTo>
                    <a:pt x="264" y="34"/>
                    <a:pt x="289" y="60"/>
                    <a:pt x="306" y="96"/>
                  </a:cubicBezTo>
                  <a:cubicBezTo>
                    <a:pt x="293" y="103"/>
                    <a:pt x="279" y="109"/>
                    <a:pt x="264" y="113"/>
                  </a:cubicBezTo>
                  <a:close/>
                  <a:moveTo>
                    <a:pt x="248" y="116"/>
                  </a:moveTo>
                  <a:cubicBezTo>
                    <a:pt x="234" y="119"/>
                    <a:pt x="220" y="121"/>
                    <a:pt x="205" y="121"/>
                  </a:cubicBezTo>
                  <a:cubicBezTo>
                    <a:pt x="190" y="121"/>
                    <a:pt x="176" y="119"/>
                    <a:pt x="162" y="116"/>
                  </a:cubicBezTo>
                  <a:cubicBezTo>
                    <a:pt x="171" y="53"/>
                    <a:pt x="190" y="16"/>
                    <a:pt x="205" y="16"/>
                  </a:cubicBezTo>
                  <a:cubicBezTo>
                    <a:pt x="220" y="16"/>
                    <a:pt x="239" y="53"/>
                    <a:pt x="248" y="116"/>
                  </a:cubicBezTo>
                  <a:close/>
                  <a:moveTo>
                    <a:pt x="174" y="22"/>
                  </a:moveTo>
                  <a:cubicBezTo>
                    <a:pt x="161" y="43"/>
                    <a:pt x="152" y="75"/>
                    <a:pt x="146" y="113"/>
                  </a:cubicBezTo>
                  <a:cubicBezTo>
                    <a:pt x="131" y="109"/>
                    <a:pt x="117" y="103"/>
                    <a:pt x="104" y="96"/>
                  </a:cubicBezTo>
                  <a:cubicBezTo>
                    <a:pt x="121" y="60"/>
                    <a:pt x="146" y="34"/>
                    <a:pt x="174" y="22"/>
                  </a:cubicBezTo>
                  <a:close/>
                  <a:moveTo>
                    <a:pt x="144" y="129"/>
                  </a:moveTo>
                  <a:cubicBezTo>
                    <a:pt x="141" y="151"/>
                    <a:pt x="139" y="175"/>
                    <a:pt x="139" y="199"/>
                  </a:cubicBezTo>
                  <a:cubicBezTo>
                    <a:pt x="81" y="199"/>
                    <a:pt x="81" y="199"/>
                    <a:pt x="81" y="199"/>
                  </a:cubicBezTo>
                  <a:cubicBezTo>
                    <a:pt x="82" y="167"/>
                    <a:pt x="88" y="137"/>
                    <a:pt x="98" y="111"/>
                  </a:cubicBezTo>
                  <a:cubicBezTo>
                    <a:pt x="112" y="118"/>
                    <a:pt x="128" y="124"/>
                    <a:pt x="144" y="129"/>
                  </a:cubicBezTo>
                  <a:close/>
                  <a:moveTo>
                    <a:pt x="65" y="199"/>
                  </a:moveTo>
                  <a:cubicBezTo>
                    <a:pt x="17" y="199"/>
                    <a:pt x="17" y="199"/>
                    <a:pt x="17" y="199"/>
                  </a:cubicBezTo>
                  <a:cubicBezTo>
                    <a:pt x="18" y="156"/>
                    <a:pt x="34" y="116"/>
                    <a:pt x="60" y="85"/>
                  </a:cubicBezTo>
                  <a:cubicBezTo>
                    <a:pt x="68" y="91"/>
                    <a:pt x="76" y="97"/>
                    <a:pt x="84" y="103"/>
                  </a:cubicBezTo>
                  <a:cubicBezTo>
                    <a:pt x="73" y="131"/>
                    <a:pt x="66" y="164"/>
                    <a:pt x="65" y="199"/>
                  </a:cubicBezTo>
                  <a:close/>
                  <a:moveTo>
                    <a:pt x="65" y="215"/>
                  </a:moveTo>
                  <a:cubicBezTo>
                    <a:pt x="66" y="250"/>
                    <a:pt x="73" y="282"/>
                    <a:pt x="84" y="311"/>
                  </a:cubicBezTo>
                  <a:cubicBezTo>
                    <a:pt x="76" y="316"/>
                    <a:pt x="68" y="322"/>
                    <a:pt x="60" y="328"/>
                  </a:cubicBezTo>
                  <a:cubicBezTo>
                    <a:pt x="34" y="297"/>
                    <a:pt x="18" y="258"/>
                    <a:pt x="17" y="215"/>
                  </a:cubicBezTo>
                  <a:lnTo>
                    <a:pt x="65" y="215"/>
                  </a:lnTo>
                  <a:close/>
                  <a:moveTo>
                    <a:pt x="81" y="215"/>
                  </a:moveTo>
                  <a:cubicBezTo>
                    <a:pt x="139" y="215"/>
                    <a:pt x="139" y="215"/>
                    <a:pt x="139" y="215"/>
                  </a:cubicBezTo>
                  <a:cubicBezTo>
                    <a:pt x="139" y="238"/>
                    <a:pt x="141" y="262"/>
                    <a:pt x="144" y="285"/>
                  </a:cubicBezTo>
                  <a:cubicBezTo>
                    <a:pt x="128" y="289"/>
                    <a:pt x="112" y="295"/>
                    <a:pt x="98" y="303"/>
                  </a:cubicBezTo>
                  <a:cubicBezTo>
                    <a:pt x="88" y="277"/>
                    <a:pt x="82" y="247"/>
                    <a:pt x="81" y="215"/>
                  </a:cubicBezTo>
                  <a:close/>
                  <a:moveTo>
                    <a:pt x="146" y="301"/>
                  </a:moveTo>
                  <a:cubicBezTo>
                    <a:pt x="152" y="338"/>
                    <a:pt x="161" y="371"/>
                    <a:pt x="174" y="391"/>
                  </a:cubicBezTo>
                  <a:cubicBezTo>
                    <a:pt x="146" y="380"/>
                    <a:pt x="121" y="353"/>
                    <a:pt x="104" y="318"/>
                  </a:cubicBezTo>
                  <a:cubicBezTo>
                    <a:pt x="117" y="311"/>
                    <a:pt x="131" y="305"/>
                    <a:pt x="146" y="301"/>
                  </a:cubicBezTo>
                  <a:close/>
                  <a:moveTo>
                    <a:pt x="162" y="297"/>
                  </a:moveTo>
                  <a:cubicBezTo>
                    <a:pt x="176" y="294"/>
                    <a:pt x="190" y="293"/>
                    <a:pt x="205" y="293"/>
                  </a:cubicBezTo>
                  <a:cubicBezTo>
                    <a:pt x="220" y="293"/>
                    <a:pt x="234" y="294"/>
                    <a:pt x="248" y="297"/>
                  </a:cubicBezTo>
                  <a:cubicBezTo>
                    <a:pt x="239" y="361"/>
                    <a:pt x="220" y="397"/>
                    <a:pt x="205" y="397"/>
                  </a:cubicBezTo>
                  <a:cubicBezTo>
                    <a:pt x="190" y="397"/>
                    <a:pt x="171" y="361"/>
                    <a:pt x="162" y="297"/>
                  </a:cubicBezTo>
                  <a:close/>
                  <a:moveTo>
                    <a:pt x="236" y="391"/>
                  </a:moveTo>
                  <a:cubicBezTo>
                    <a:pt x="249" y="371"/>
                    <a:pt x="258" y="338"/>
                    <a:pt x="264" y="301"/>
                  </a:cubicBezTo>
                  <a:cubicBezTo>
                    <a:pt x="279" y="305"/>
                    <a:pt x="293" y="311"/>
                    <a:pt x="306" y="318"/>
                  </a:cubicBezTo>
                  <a:cubicBezTo>
                    <a:pt x="289" y="353"/>
                    <a:pt x="264" y="380"/>
                    <a:pt x="236" y="391"/>
                  </a:cubicBezTo>
                  <a:close/>
                  <a:moveTo>
                    <a:pt x="266" y="285"/>
                  </a:moveTo>
                  <a:cubicBezTo>
                    <a:pt x="269" y="262"/>
                    <a:pt x="271" y="238"/>
                    <a:pt x="271" y="215"/>
                  </a:cubicBezTo>
                  <a:cubicBezTo>
                    <a:pt x="329" y="215"/>
                    <a:pt x="329" y="215"/>
                    <a:pt x="329" y="215"/>
                  </a:cubicBezTo>
                  <a:cubicBezTo>
                    <a:pt x="328" y="247"/>
                    <a:pt x="322" y="277"/>
                    <a:pt x="312" y="303"/>
                  </a:cubicBezTo>
                  <a:cubicBezTo>
                    <a:pt x="298" y="295"/>
                    <a:pt x="282" y="289"/>
                    <a:pt x="266" y="285"/>
                  </a:cubicBezTo>
                  <a:close/>
                  <a:moveTo>
                    <a:pt x="345" y="215"/>
                  </a:moveTo>
                  <a:cubicBezTo>
                    <a:pt x="393" y="215"/>
                    <a:pt x="393" y="215"/>
                    <a:pt x="393" y="215"/>
                  </a:cubicBezTo>
                  <a:cubicBezTo>
                    <a:pt x="392" y="258"/>
                    <a:pt x="376" y="297"/>
                    <a:pt x="350" y="329"/>
                  </a:cubicBezTo>
                  <a:cubicBezTo>
                    <a:pt x="342" y="322"/>
                    <a:pt x="334" y="316"/>
                    <a:pt x="326" y="311"/>
                  </a:cubicBezTo>
                  <a:cubicBezTo>
                    <a:pt x="337" y="282"/>
                    <a:pt x="344" y="250"/>
                    <a:pt x="345" y="215"/>
                  </a:cubicBezTo>
                  <a:close/>
                  <a:moveTo>
                    <a:pt x="345" y="199"/>
                  </a:moveTo>
                  <a:cubicBezTo>
                    <a:pt x="344" y="164"/>
                    <a:pt x="337" y="131"/>
                    <a:pt x="326" y="103"/>
                  </a:cubicBezTo>
                  <a:cubicBezTo>
                    <a:pt x="334" y="97"/>
                    <a:pt x="342" y="91"/>
                    <a:pt x="350" y="85"/>
                  </a:cubicBezTo>
                  <a:cubicBezTo>
                    <a:pt x="376" y="116"/>
                    <a:pt x="392" y="156"/>
                    <a:pt x="393" y="199"/>
                  </a:cubicBezTo>
                  <a:lnTo>
                    <a:pt x="345" y="199"/>
                  </a:lnTo>
                  <a:close/>
                  <a:moveTo>
                    <a:pt x="339" y="73"/>
                  </a:moveTo>
                  <a:cubicBezTo>
                    <a:pt x="333" y="78"/>
                    <a:pt x="326" y="83"/>
                    <a:pt x="319" y="88"/>
                  </a:cubicBezTo>
                  <a:cubicBezTo>
                    <a:pt x="309" y="65"/>
                    <a:pt x="295" y="46"/>
                    <a:pt x="279" y="32"/>
                  </a:cubicBezTo>
                  <a:cubicBezTo>
                    <a:pt x="302" y="42"/>
                    <a:pt x="322" y="56"/>
                    <a:pt x="339" y="73"/>
                  </a:cubicBezTo>
                  <a:close/>
                  <a:moveTo>
                    <a:pt x="131" y="32"/>
                  </a:moveTo>
                  <a:cubicBezTo>
                    <a:pt x="115" y="46"/>
                    <a:pt x="101" y="65"/>
                    <a:pt x="91" y="88"/>
                  </a:cubicBezTo>
                  <a:cubicBezTo>
                    <a:pt x="84" y="83"/>
                    <a:pt x="77" y="78"/>
                    <a:pt x="71" y="73"/>
                  </a:cubicBezTo>
                  <a:cubicBezTo>
                    <a:pt x="88" y="56"/>
                    <a:pt x="108" y="42"/>
                    <a:pt x="131" y="32"/>
                  </a:cubicBezTo>
                  <a:close/>
                  <a:moveTo>
                    <a:pt x="71" y="340"/>
                  </a:moveTo>
                  <a:cubicBezTo>
                    <a:pt x="77" y="335"/>
                    <a:pt x="84" y="330"/>
                    <a:pt x="91" y="326"/>
                  </a:cubicBezTo>
                  <a:cubicBezTo>
                    <a:pt x="101" y="348"/>
                    <a:pt x="115" y="367"/>
                    <a:pt x="131" y="382"/>
                  </a:cubicBezTo>
                  <a:cubicBezTo>
                    <a:pt x="108" y="372"/>
                    <a:pt x="88" y="358"/>
                    <a:pt x="71" y="340"/>
                  </a:cubicBezTo>
                  <a:close/>
                  <a:moveTo>
                    <a:pt x="279" y="382"/>
                  </a:moveTo>
                  <a:cubicBezTo>
                    <a:pt x="295" y="367"/>
                    <a:pt x="309" y="348"/>
                    <a:pt x="319" y="326"/>
                  </a:cubicBezTo>
                  <a:cubicBezTo>
                    <a:pt x="326" y="330"/>
                    <a:pt x="333" y="335"/>
                    <a:pt x="339" y="340"/>
                  </a:cubicBezTo>
                  <a:cubicBezTo>
                    <a:pt x="322" y="358"/>
                    <a:pt x="302" y="372"/>
                    <a:pt x="279" y="382"/>
                  </a:cubicBezTo>
                  <a:close/>
                </a:path>
              </a:pathLst>
            </a:cu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 name="Freeform 697"/>
            <p:cNvSpPr>
              <a:spLocks noEditPoints="1"/>
            </p:cNvSpPr>
            <p:nvPr/>
          </p:nvSpPr>
          <p:spPr bwMode="auto">
            <a:xfrm>
              <a:off x="2047035" y="2899167"/>
              <a:ext cx="133371" cy="708531"/>
            </a:xfrm>
            <a:custGeom>
              <a:avLst/>
              <a:gdLst>
                <a:gd name="T0" fmla="*/ 29 w 65"/>
                <a:gd name="T1" fmla="*/ 113 h 346"/>
                <a:gd name="T2" fmla="*/ 37 w 65"/>
                <a:gd name="T3" fmla="*/ 113 h 346"/>
                <a:gd name="T4" fmla="*/ 33 w 65"/>
                <a:gd name="T5" fmla="*/ 121 h 346"/>
                <a:gd name="T6" fmla="*/ 33 w 65"/>
                <a:gd name="T7" fmla="*/ 84 h 346"/>
                <a:gd name="T8" fmla="*/ 37 w 65"/>
                <a:gd name="T9" fmla="*/ 76 h 346"/>
                <a:gd name="T10" fmla="*/ 29 w 65"/>
                <a:gd name="T11" fmla="*/ 76 h 346"/>
                <a:gd name="T12" fmla="*/ 33 w 65"/>
                <a:gd name="T13" fmla="*/ 84 h 346"/>
                <a:gd name="T14" fmla="*/ 37 w 65"/>
                <a:gd name="T15" fmla="*/ 43 h 346"/>
                <a:gd name="T16" fmla="*/ 33 w 65"/>
                <a:gd name="T17" fmla="*/ 35 h 346"/>
                <a:gd name="T18" fmla="*/ 29 w 65"/>
                <a:gd name="T19" fmla="*/ 43 h 346"/>
                <a:gd name="T20" fmla="*/ 33 w 65"/>
                <a:gd name="T21" fmla="*/ 158 h 346"/>
                <a:gd name="T22" fmla="*/ 37 w 65"/>
                <a:gd name="T23" fmla="*/ 150 h 346"/>
                <a:gd name="T24" fmla="*/ 29 w 65"/>
                <a:gd name="T25" fmla="*/ 150 h 346"/>
                <a:gd name="T26" fmla="*/ 33 w 65"/>
                <a:gd name="T27" fmla="*/ 158 h 346"/>
                <a:gd name="T28" fmla="*/ 37 w 65"/>
                <a:gd name="T29" fmla="*/ 6 h 346"/>
                <a:gd name="T30" fmla="*/ 33 w 65"/>
                <a:gd name="T31" fmla="*/ 0 h 346"/>
                <a:gd name="T32" fmla="*/ 29 w 65"/>
                <a:gd name="T33" fmla="*/ 6 h 346"/>
                <a:gd name="T34" fmla="*/ 60 w 65"/>
                <a:gd name="T35" fmla="*/ 306 h 346"/>
                <a:gd name="T36" fmla="*/ 33 w 65"/>
                <a:gd name="T37" fmla="*/ 332 h 346"/>
                <a:gd name="T38" fmla="*/ 6 w 65"/>
                <a:gd name="T39" fmla="*/ 306 h 346"/>
                <a:gd name="T40" fmla="*/ 33 w 65"/>
                <a:gd name="T41" fmla="*/ 346 h 346"/>
                <a:gd name="T42" fmla="*/ 60 w 65"/>
                <a:gd name="T43" fmla="*/ 306 h 346"/>
                <a:gd name="T44" fmla="*/ 37 w 65"/>
                <a:gd name="T45" fmla="*/ 303 h 346"/>
                <a:gd name="T46" fmla="*/ 33 w 65"/>
                <a:gd name="T47" fmla="*/ 295 h 346"/>
                <a:gd name="T48" fmla="*/ 29 w 65"/>
                <a:gd name="T49" fmla="*/ 303 h 346"/>
                <a:gd name="T50" fmla="*/ 33 w 65"/>
                <a:gd name="T51" fmla="*/ 270 h 346"/>
                <a:gd name="T52" fmla="*/ 37 w 65"/>
                <a:gd name="T53" fmla="*/ 262 h 346"/>
                <a:gd name="T54" fmla="*/ 29 w 65"/>
                <a:gd name="T55" fmla="*/ 262 h 346"/>
                <a:gd name="T56" fmla="*/ 33 w 65"/>
                <a:gd name="T57" fmla="*/ 270 h 346"/>
                <a:gd name="T58" fmla="*/ 37 w 65"/>
                <a:gd name="T59" fmla="*/ 229 h 346"/>
                <a:gd name="T60" fmla="*/ 33 w 65"/>
                <a:gd name="T61" fmla="*/ 220 h 346"/>
                <a:gd name="T62" fmla="*/ 29 w 65"/>
                <a:gd name="T63" fmla="*/ 229 h 346"/>
                <a:gd name="T64" fmla="*/ 33 w 65"/>
                <a:gd name="T65" fmla="*/ 195 h 346"/>
                <a:gd name="T66" fmla="*/ 37 w 65"/>
                <a:gd name="T67" fmla="*/ 187 h 346"/>
                <a:gd name="T68" fmla="*/ 29 w 65"/>
                <a:gd name="T69" fmla="*/ 187 h 346"/>
                <a:gd name="T70" fmla="*/ 33 w 65"/>
                <a:gd name="T71" fmla="*/ 195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5" h="346">
                  <a:moveTo>
                    <a:pt x="29" y="117"/>
                  </a:moveTo>
                  <a:cubicBezTo>
                    <a:pt x="29" y="113"/>
                    <a:pt x="29" y="113"/>
                    <a:pt x="29" y="113"/>
                  </a:cubicBezTo>
                  <a:cubicBezTo>
                    <a:pt x="29" y="111"/>
                    <a:pt x="30" y="109"/>
                    <a:pt x="33" y="109"/>
                  </a:cubicBezTo>
                  <a:cubicBezTo>
                    <a:pt x="35" y="109"/>
                    <a:pt x="37" y="111"/>
                    <a:pt x="37" y="113"/>
                  </a:cubicBezTo>
                  <a:cubicBezTo>
                    <a:pt x="37" y="117"/>
                    <a:pt x="37" y="117"/>
                    <a:pt x="37" y="117"/>
                  </a:cubicBezTo>
                  <a:cubicBezTo>
                    <a:pt x="37" y="119"/>
                    <a:pt x="35" y="121"/>
                    <a:pt x="33" y="121"/>
                  </a:cubicBezTo>
                  <a:cubicBezTo>
                    <a:pt x="30" y="121"/>
                    <a:pt x="29" y="119"/>
                    <a:pt x="29" y="117"/>
                  </a:cubicBezTo>
                  <a:close/>
                  <a:moveTo>
                    <a:pt x="33" y="84"/>
                  </a:moveTo>
                  <a:cubicBezTo>
                    <a:pt x="35" y="84"/>
                    <a:pt x="37" y="82"/>
                    <a:pt x="37" y="80"/>
                  </a:cubicBezTo>
                  <a:cubicBezTo>
                    <a:pt x="37" y="76"/>
                    <a:pt x="37" y="76"/>
                    <a:pt x="37" y="76"/>
                  </a:cubicBezTo>
                  <a:cubicBezTo>
                    <a:pt x="37" y="74"/>
                    <a:pt x="35" y="72"/>
                    <a:pt x="33" y="72"/>
                  </a:cubicBezTo>
                  <a:cubicBezTo>
                    <a:pt x="30" y="72"/>
                    <a:pt x="29" y="74"/>
                    <a:pt x="29" y="76"/>
                  </a:cubicBezTo>
                  <a:cubicBezTo>
                    <a:pt x="29" y="80"/>
                    <a:pt x="29" y="80"/>
                    <a:pt x="29" y="80"/>
                  </a:cubicBezTo>
                  <a:cubicBezTo>
                    <a:pt x="29" y="82"/>
                    <a:pt x="30" y="84"/>
                    <a:pt x="33" y="84"/>
                  </a:cubicBezTo>
                  <a:close/>
                  <a:moveTo>
                    <a:pt x="33" y="47"/>
                  </a:moveTo>
                  <a:cubicBezTo>
                    <a:pt x="35" y="47"/>
                    <a:pt x="37" y="45"/>
                    <a:pt x="37" y="43"/>
                  </a:cubicBezTo>
                  <a:cubicBezTo>
                    <a:pt x="37" y="39"/>
                    <a:pt x="37" y="39"/>
                    <a:pt x="37" y="39"/>
                  </a:cubicBezTo>
                  <a:cubicBezTo>
                    <a:pt x="37" y="37"/>
                    <a:pt x="35" y="35"/>
                    <a:pt x="33" y="35"/>
                  </a:cubicBezTo>
                  <a:cubicBezTo>
                    <a:pt x="30" y="35"/>
                    <a:pt x="29" y="37"/>
                    <a:pt x="29" y="39"/>
                  </a:cubicBezTo>
                  <a:cubicBezTo>
                    <a:pt x="29" y="43"/>
                    <a:pt x="29" y="43"/>
                    <a:pt x="29" y="43"/>
                  </a:cubicBezTo>
                  <a:cubicBezTo>
                    <a:pt x="29" y="45"/>
                    <a:pt x="30" y="47"/>
                    <a:pt x="33" y="47"/>
                  </a:cubicBezTo>
                  <a:close/>
                  <a:moveTo>
                    <a:pt x="33" y="158"/>
                  </a:moveTo>
                  <a:cubicBezTo>
                    <a:pt x="35" y="158"/>
                    <a:pt x="37" y="157"/>
                    <a:pt x="37" y="154"/>
                  </a:cubicBezTo>
                  <a:cubicBezTo>
                    <a:pt x="37" y="150"/>
                    <a:pt x="37" y="150"/>
                    <a:pt x="37" y="150"/>
                  </a:cubicBezTo>
                  <a:cubicBezTo>
                    <a:pt x="37" y="148"/>
                    <a:pt x="35" y="146"/>
                    <a:pt x="33" y="146"/>
                  </a:cubicBezTo>
                  <a:cubicBezTo>
                    <a:pt x="30" y="146"/>
                    <a:pt x="29" y="148"/>
                    <a:pt x="29" y="150"/>
                  </a:cubicBezTo>
                  <a:cubicBezTo>
                    <a:pt x="29" y="154"/>
                    <a:pt x="29" y="154"/>
                    <a:pt x="29" y="154"/>
                  </a:cubicBezTo>
                  <a:cubicBezTo>
                    <a:pt x="29" y="157"/>
                    <a:pt x="30" y="158"/>
                    <a:pt x="33" y="158"/>
                  </a:cubicBezTo>
                  <a:close/>
                  <a:moveTo>
                    <a:pt x="33" y="10"/>
                  </a:moveTo>
                  <a:cubicBezTo>
                    <a:pt x="35" y="10"/>
                    <a:pt x="37" y="8"/>
                    <a:pt x="37" y="6"/>
                  </a:cubicBezTo>
                  <a:cubicBezTo>
                    <a:pt x="37" y="4"/>
                    <a:pt x="37" y="4"/>
                    <a:pt x="37" y="4"/>
                  </a:cubicBezTo>
                  <a:cubicBezTo>
                    <a:pt x="37" y="2"/>
                    <a:pt x="35" y="0"/>
                    <a:pt x="33" y="0"/>
                  </a:cubicBezTo>
                  <a:cubicBezTo>
                    <a:pt x="30" y="0"/>
                    <a:pt x="29" y="2"/>
                    <a:pt x="29" y="4"/>
                  </a:cubicBezTo>
                  <a:cubicBezTo>
                    <a:pt x="29" y="6"/>
                    <a:pt x="29" y="6"/>
                    <a:pt x="29" y="6"/>
                  </a:cubicBezTo>
                  <a:cubicBezTo>
                    <a:pt x="29" y="8"/>
                    <a:pt x="30" y="10"/>
                    <a:pt x="33" y="10"/>
                  </a:cubicBezTo>
                  <a:close/>
                  <a:moveTo>
                    <a:pt x="60" y="306"/>
                  </a:moveTo>
                  <a:cubicBezTo>
                    <a:pt x="35" y="332"/>
                    <a:pt x="35" y="332"/>
                    <a:pt x="35" y="332"/>
                  </a:cubicBezTo>
                  <a:cubicBezTo>
                    <a:pt x="34" y="332"/>
                    <a:pt x="33" y="332"/>
                    <a:pt x="33" y="332"/>
                  </a:cubicBezTo>
                  <a:cubicBezTo>
                    <a:pt x="32" y="332"/>
                    <a:pt x="31" y="332"/>
                    <a:pt x="31" y="332"/>
                  </a:cubicBezTo>
                  <a:cubicBezTo>
                    <a:pt x="6" y="306"/>
                    <a:pt x="6" y="306"/>
                    <a:pt x="6" y="306"/>
                  </a:cubicBezTo>
                  <a:cubicBezTo>
                    <a:pt x="0" y="311"/>
                    <a:pt x="0" y="311"/>
                    <a:pt x="0" y="311"/>
                  </a:cubicBezTo>
                  <a:cubicBezTo>
                    <a:pt x="33" y="346"/>
                    <a:pt x="33" y="346"/>
                    <a:pt x="33" y="346"/>
                  </a:cubicBezTo>
                  <a:cubicBezTo>
                    <a:pt x="65" y="311"/>
                    <a:pt x="65" y="311"/>
                    <a:pt x="65" y="311"/>
                  </a:cubicBezTo>
                  <a:lnTo>
                    <a:pt x="60" y="306"/>
                  </a:lnTo>
                  <a:close/>
                  <a:moveTo>
                    <a:pt x="33" y="307"/>
                  </a:moveTo>
                  <a:cubicBezTo>
                    <a:pt x="35" y="307"/>
                    <a:pt x="37" y="305"/>
                    <a:pt x="37" y="303"/>
                  </a:cubicBezTo>
                  <a:cubicBezTo>
                    <a:pt x="37" y="299"/>
                    <a:pt x="37" y="299"/>
                    <a:pt x="37" y="299"/>
                  </a:cubicBezTo>
                  <a:cubicBezTo>
                    <a:pt x="37" y="296"/>
                    <a:pt x="35" y="295"/>
                    <a:pt x="33" y="295"/>
                  </a:cubicBezTo>
                  <a:cubicBezTo>
                    <a:pt x="30" y="295"/>
                    <a:pt x="29" y="296"/>
                    <a:pt x="29" y="299"/>
                  </a:cubicBezTo>
                  <a:cubicBezTo>
                    <a:pt x="29" y="303"/>
                    <a:pt x="29" y="303"/>
                    <a:pt x="29" y="303"/>
                  </a:cubicBezTo>
                  <a:cubicBezTo>
                    <a:pt x="29" y="305"/>
                    <a:pt x="30" y="307"/>
                    <a:pt x="33" y="307"/>
                  </a:cubicBezTo>
                  <a:close/>
                  <a:moveTo>
                    <a:pt x="33" y="270"/>
                  </a:moveTo>
                  <a:cubicBezTo>
                    <a:pt x="35" y="270"/>
                    <a:pt x="37" y="268"/>
                    <a:pt x="37" y="266"/>
                  </a:cubicBezTo>
                  <a:cubicBezTo>
                    <a:pt x="37" y="262"/>
                    <a:pt x="37" y="262"/>
                    <a:pt x="37" y="262"/>
                  </a:cubicBezTo>
                  <a:cubicBezTo>
                    <a:pt x="37" y="259"/>
                    <a:pt x="35" y="258"/>
                    <a:pt x="33" y="258"/>
                  </a:cubicBezTo>
                  <a:cubicBezTo>
                    <a:pt x="30" y="258"/>
                    <a:pt x="29" y="259"/>
                    <a:pt x="29" y="262"/>
                  </a:cubicBezTo>
                  <a:cubicBezTo>
                    <a:pt x="29" y="266"/>
                    <a:pt x="29" y="266"/>
                    <a:pt x="29" y="266"/>
                  </a:cubicBezTo>
                  <a:cubicBezTo>
                    <a:pt x="29" y="268"/>
                    <a:pt x="30" y="270"/>
                    <a:pt x="33" y="270"/>
                  </a:cubicBezTo>
                  <a:close/>
                  <a:moveTo>
                    <a:pt x="33" y="233"/>
                  </a:moveTo>
                  <a:cubicBezTo>
                    <a:pt x="35" y="233"/>
                    <a:pt x="37" y="231"/>
                    <a:pt x="37" y="229"/>
                  </a:cubicBezTo>
                  <a:cubicBezTo>
                    <a:pt x="37" y="224"/>
                    <a:pt x="37" y="224"/>
                    <a:pt x="37" y="224"/>
                  </a:cubicBezTo>
                  <a:cubicBezTo>
                    <a:pt x="37" y="222"/>
                    <a:pt x="35" y="220"/>
                    <a:pt x="33" y="220"/>
                  </a:cubicBezTo>
                  <a:cubicBezTo>
                    <a:pt x="30" y="220"/>
                    <a:pt x="29" y="222"/>
                    <a:pt x="29" y="224"/>
                  </a:cubicBezTo>
                  <a:cubicBezTo>
                    <a:pt x="29" y="229"/>
                    <a:pt x="29" y="229"/>
                    <a:pt x="29" y="229"/>
                  </a:cubicBezTo>
                  <a:cubicBezTo>
                    <a:pt x="29" y="231"/>
                    <a:pt x="30" y="233"/>
                    <a:pt x="33" y="233"/>
                  </a:cubicBezTo>
                  <a:close/>
                  <a:moveTo>
                    <a:pt x="33" y="195"/>
                  </a:moveTo>
                  <a:cubicBezTo>
                    <a:pt x="35" y="195"/>
                    <a:pt x="37" y="194"/>
                    <a:pt x="37" y="191"/>
                  </a:cubicBezTo>
                  <a:cubicBezTo>
                    <a:pt x="37" y="187"/>
                    <a:pt x="37" y="187"/>
                    <a:pt x="37" y="187"/>
                  </a:cubicBezTo>
                  <a:cubicBezTo>
                    <a:pt x="37" y="185"/>
                    <a:pt x="35" y="183"/>
                    <a:pt x="33" y="183"/>
                  </a:cubicBezTo>
                  <a:cubicBezTo>
                    <a:pt x="30" y="183"/>
                    <a:pt x="29" y="185"/>
                    <a:pt x="29" y="187"/>
                  </a:cubicBezTo>
                  <a:cubicBezTo>
                    <a:pt x="29" y="191"/>
                    <a:pt x="29" y="191"/>
                    <a:pt x="29" y="191"/>
                  </a:cubicBezTo>
                  <a:cubicBezTo>
                    <a:pt x="29" y="194"/>
                    <a:pt x="30" y="195"/>
                    <a:pt x="33" y="195"/>
                  </a:cubicBez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 name="Freeform 698"/>
            <p:cNvSpPr>
              <a:spLocks noEditPoints="1"/>
            </p:cNvSpPr>
            <p:nvPr/>
          </p:nvSpPr>
          <p:spPr bwMode="auto">
            <a:xfrm>
              <a:off x="2533282" y="2907503"/>
              <a:ext cx="133371" cy="708531"/>
            </a:xfrm>
            <a:custGeom>
              <a:avLst/>
              <a:gdLst>
                <a:gd name="T0" fmla="*/ 36 w 65"/>
                <a:gd name="T1" fmla="*/ 233 h 346"/>
                <a:gd name="T2" fmla="*/ 28 w 65"/>
                <a:gd name="T3" fmla="*/ 233 h 346"/>
                <a:gd name="T4" fmla="*/ 32 w 65"/>
                <a:gd name="T5" fmla="*/ 225 h 346"/>
                <a:gd name="T6" fmla="*/ 32 w 65"/>
                <a:gd name="T7" fmla="*/ 188 h 346"/>
                <a:gd name="T8" fmla="*/ 28 w 65"/>
                <a:gd name="T9" fmla="*/ 196 h 346"/>
                <a:gd name="T10" fmla="*/ 36 w 65"/>
                <a:gd name="T11" fmla="*/ 196 h 346"/>
                <a:gd name="T12" fmla="*/ 32 w 65"/>
                <a:gd name="T13" fmla="*/ 188 h 346"/>
                <a:gd name="T14" fmla="*/ 28 w 65"/>
                <a:gd name="T15" fmla="*/ 266 h 346"/>
                <a:gd name="T16" fmla="*/ 32 w 65"/>
                <a:gd name="T17" fmla="*/ 274 h 346"/>
                <a:gd name="T18" fmla="*/ 36 w 65"/>
                <a:gd name="T19" fmla="*/ 266 h 346"/>
                <a:gd name="T20" fmla="*/ 32 w 65"/>
                <a:gd name="T21" fmla="*/ 336 h 346"/>
                <a:gd name="T22" fmla="*/ 28 w 65"/>
                <a:gd name="T23" fmla="*/ 342 h 346"/>
                <a:gd name="T24" fmla="*/ 36 w 65"/>
                <a:gd name="T25" fmla="*/ 342 h 346"/>
                <a:gd name="T26" fmla="*/ 32 w 65"/>
                <a:gd name="T27" fmla="*/ 336 h 346"/>
                <a:gd name="T28" fmla="*/ 28 w 65"/>
                <a:gd name="T29" fmla="*/ 303 h 346"/>
                <a:gd name="T30" fmla="*/ 32 w 65"/>
                <a:gd name="T31" fmla="*/ 311 h 346"/>
                <a:gd name="T32" fmla="*/ 36 w 65"/>
                <a:gd name="T33" fmla="*/ 303 h 346"/>
                <a:gd name="T34" fmla="*/ 32 w 65"/>
                <a:gd name="T35" fmla="*/ 151 h 346"/>
                <a:gd name="T36" fmla="*/ 28 w 65"/>
                <a:gd name="T37" fmla="*/ 159 h 346"/>
                <a:gd name="T38" fmla="*/ 36 w 65"/>
                <a:gd name="T39" fmla="*/ 159 h 346"/>
                <a:gd name="T40" fmla="*/ 32 w 65"/>
                <a:gd name="T41" fmla="*/ 151 h 346"/>
                <a:gd name="T42" fmla="*/ 0 w 65"/>
                <a:gd name="T43" fmla="*/ 35 h 346"/>
                <a:gd name="T44" fmla="*/ 30 w 65"/>
                <a:gd name="T45" fmla="*/ 14 h 346"/>
                <a:gd name="T46" fmla="*/ 34 w 65"/>
                <a:gd name="T47" fmla="*/ 14 h 346"/>
                <a:gd name="T48" fmla="*/ 65 w 65"/>
                <a:gd name="T49" fmla="*/ 35 h 346"/>
                <a:gd name="T50" fmla="*/ 32 w 65"/>
                <a:gd name="T51" fmla="*/ 40 h 346"/>
                <a:gd name="T52" fmla="*/ 28 w 65"/>
                <a:gd name="T53" fmla="*/ 48 h 346"/>
                <a:gd name="T54" fmla="*/ 36 w 65"/>
                <a:gd name="T55" fmla="*/ 48 h 346"/>
                <a:gd name="T56" fmla="*/ 32 w 65"/>
                <a:gd name="T57" fmla="*/ 40 h 346"/>
                <a:gd name="T58" fmla="*/ 28 w 65"/>
                <a:gd name="T59" fmla="*/ 118 h 346"/>
                <a:gd name="T60" fmla="*/ 32 w 65"/>
                <a:gd name="T61" fmla="*/ 126 h 346"/>
                <a:gd name="T62" fmla="*/ 36 w 65"/>
                <a:gd name="T63" fmla="*/ 118 h 346"/>
                <a:gd name="T64" fmla="*/ 32 w 65"/>
                <a:gd name="T65" fmla="*/ 77 h 346"/>
                <a:gd name="T66" fmla="*/ 28 w 65"/>
                <a:gd name="T67" fmla="*/ 85 h 346"/>
                <a:gd name="T68" fmla="*/ 36 w 65"/>
                <a:gd name="T69" fmla="*/ 85 h 346"/>
                <a:gd name="T70" fmla="*/ 32 w 65"/>
                <a:gd name="T71" fmla="*/ 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5" h="346">
                  <a:moveTo>
                    <a:pt x="36" y="229"/>
                  </a:moveTo>
                  <a:cubicBezTo>
                    <a:pt x="36" y="233"/>
                    <a:pt x="36" y="233"/>
                    <a:pt x="36" y="233"/>
                  </a:cubicBezTo>
                  <a:cubicBezTo>
                    <a:pt x="36" y="235"/>
                    <a:pt x="35" y="237"/>
                    <a:pt x="32" y="237"/>
                  </a:cubicBezTo>
                  <a:cubicBezTo>
                    <a:pt x="30" y="237"/>
                    <a:pt x="28" y="235"/>
                    <a:pt x="28" y="233"/>
                  </a:cubicBezTo>
                  <a:cubicBezTo>
                    <a:pt x="28" y="229"/>
                    <a:pt x="28" y="229"/>
                    <a:pt x="28" y="229"/>
                  </a:cubicBezTo>
                  <a:cubicBezTo>
                    <a:pt x="28" y="227"/>
                    <a:pt x="30" y="225"/>
                    <a:pt x="32" y="225"/>
                  </a:cubicBezTo>
                  <a:cubicBezTo>
                    <a:pt x="35" y="225"/>
                    <a:pt x="36" y="227"/>
                    <a:pt x="36" y="229"/>
                  </a:cubicBezTo>
                  <a:close/>
                  <a:moveTo>
                    <a:pt x="32" y="188"/>
                  </a:moveTo>
                  <a:cubicBezTo>
                    <a:pt x="30" y="188"/>
                    <a:pt x="28" y="190"/>
                    <a:pt x="28" y="192"/>
                  </a:cubicBezTo>
                  <a:cubicBezTo>
                    <a:pt x="28" y="196"/>
                    <a:pt x="28" y="196"/>
                    <a:pt x="28" y="196"/>
                  </a:cubicBezTo>
                  <a:cubicBezTo>
                    <a:pt x="28" y="198"/>
                    <a:pt x="30" y="200"/>
                    <a:pt x="32" y="200"/>
                  </a:cubicBezTo>
                  <a:cubicBezTo>
                    <a:pt x="35" y="200"/>
                    <a:pt x="36" y="198"/>
                    <a:pt x="36" y="196"/>
                  </a:cubicBezTo>
                  <a:cubicBezTo>
                    <a:pt x="36" y="192"/>
                    <a:pt x="36" y="192"/>
                    <a:pt x="36" y="192"/>
                  </a:cubicBezTo>
                  <a:cubicBezTo>
                    <a:pt x="36" y="190"/>
                    <a:pt x="35" y="188"/>
                    <a:pt x="32" y="188"/>
                  </a:cubicBezTo>
                  <a:close/>
                  <a:moveTo>
                    <a:pt x="32" y="262"/>
                  </a:moveTo>
                  <a:cubicBezTo>
                    <a:pt x="30" y="262"/>
                    <a:pt x="28" y="264"/>
                    <a:pt x="28" y="266"/>
                  </a:cubicBezTo>
                  <a:cubicBezTo>
                    <a:pt x="28" y="270"/>
                    <a:pt x="28" y="270"/>
                    <a:pt x="28" y="270"/>
                  </a:cubicBezTo>
                  <a:cubicBezTo>
                    <a:pt x="28" y="273"/>
                    <a:pt x="30" y="274"/>
                    <a:pt x="32" y="274"/>
                  </a:cubicBezTo>
                  <a:cubicBezTo>
                    <a:pt x="35" y="274"/>
                    <a:pt x="36" y="273"/>
                    <a:pt x="36" y="270"/>
                  </a:cubicBezTo>
                  <a:cubicBezTo>
                    <a:pt x="36" y="266"/>
                    <a:pt x="36" y="266"/>
                    <a:pt x="36" y="266"/>
                  </a:cubicBezTo>
                  <a:cubicBezTo>
                    <a:pt x="36" y="264"/>
                    <a:pt x="35" y="262"/>
                    <a:pt x="32" y="262"/>
                  </a:cubicBezTo>
                  <a:close/>
                  <a:moveTo>
                    <a:pt x="32" y="336"/>
                  </a:moveTo>
                  <a:cubicBezTo>
                    <a:pt x="30" y="336"/>
                    <a:pt x="28" y="338"/>
                    <a:pt x="28" y="340"/>
                  </a:cubicBezTo>
                  <a:cubicBezTo>
                    <a:pt x="28" y="342"/>
                    <a:pt x="28" y="342"/>
                    <a:pt x="28" y="342"/>
                  </a:cubicBezTo>
                  <a:cubicBezTo>
                    <a:pt x="28" y="345"/>
                    <a:pt x="30" y="346"/>
                    <a:pt x="32" y="346"/>
                  </a:cubicBezTo>
                  <a:cubicBezTo>
                    <a:pt x="35" y="346"/>
                    <a:pt x="36" y="345"/>
                    <a:pt x="36" y="342"/>
                  </a:cubicBezTo>
                  <a:cubicBezTo>
                    <a:pt x="36" y="340"/>
                    <a:pt x="36" y="340"/>
                    <a:pt x="36" y="340"/>
                  </a:cubicBezTo>
                  <a:cubicBezTo>
                    <a:pt x="36" y="338"/>
                    <a:pt x="35" y="336"/>
                    <a:pt x="32" y="336"/>
                  </a:cubicBezTo>
                  <a:close/>
                  <a:moveTo>
                    <a:pt x="32" y="299"/>
                  </a:moveTo>
                  <a:cubicBezTo>
                    <a:pt x="30" y="299"/>
                    <a:pt x="28" y="301"/>
                    <a:pt x="28" y="303"/>
                  </a:cubicBezTo>
                  <a:cubicBezTo>
                    <a:pt x="28" y="307"/>
                    <a:pt x="28" y="307"/>
                    <a:pt x="28" y="307"/>
                  </a:cubicBezTo>
                  <a:cubicBezTo>
                    <a:pt x="28" y="310"/>
                    <a:pt x="30" y="311"/>
                    <a:pt x="32" y="311"/>
                  </a:cubicBezTo>
                  <a:cubicBezTo>
                    <a:pt x="35" y="311"/>
                    <a:pt x="36" y="310"/>
                    <a:pt x="36" y="307"/>
                  </a:cubicBezTo>
                  <a:cubicBezTo>
                    <a:pt x="36" y="303"/>
                    <a:pt x="36" y="303"/>
                    <a:pt x="36" y="303"/>
                  </a:cubicBezTo>
                  <a:cubicBezTo>
                    <a:pt x="36" y="301"/>
                    <a:pt x="35" y="299"/>
                    <a:pt x="32" y="299"/>
                  </a:cubicBezTo>
                  <a:close/>
                  <a:moveTo>
                    <a:pt x="32" y="151"/>
                  </a:moveTo>
                  <a:cubicBezTo>
                    <a:pt x="30" y="151"/>
                    <a:pt x="28" y="153"/>
                    <a:pt x="28" y="155"/>
                  </a:cubicBezTo>
                  <a:cubicBezTo>
                    <a:pt x="28" y="159"/>
                    <a:pt x="28" y="159"/>
                    <a:pt x="28" y="159"/>
                  </a:cubicBezTo>
                  <a:cubicBezTo>
                    <a:pt x="28" y="161"/>
                    <a:pt x="30" y="163"/>
                    <a:pt x="32" y="163"/>
                  </a:cubicBezTo>
                  <a:cubicBezTo>
                    <a:pt x="35" y="163"/>
                    <a:pt x="36" y="161"/>
                    <a:pt x="36" y="159"/>
                  </a:cubicBezTo>
                  <a:cubicBezTo>
                    <a:pt x="36" y="155"/>
                    <a:pt x="36" y="155"/>
                    <a:pt x="36" y="155"/>
                  </a:cubicBezTo>
                  <a:cubicBezTo>
                    <a:pt x="36" y="153"/>
                    <a:pt x="35" y="151"/>
                    <a:pt x="32" y="151"/>
                  </a:cubicBezTo>
                  <a:close/>
                  <a:moveTo>
                    <a:pt x="32" y="0"/>
                  </a:moveTo>
                  <a:cubicBezTo>
                    <a:pt x="0" y="35"/>
                    <a:pt x="0" y="35"/>
                    <a:pt x="0" y="35"/>
                  </a:cubicBezTo>
                  <a:cubicBezTo>
                    <a:pt x="6" y="41"/>
                    <a:pt x="6" y="41"/>
                    <a:pt x="6" y="41"/>
                  </a:cubicBezTo>
                  <a:cubicBezTo>
                    <a:pt x="30" y="14"/>
                    <a:pt x="30" y="14"/>
                    <a:pt x="30" y="14"/>
                  </a:cubicBezTo>
                  <a:cubicBezTo>
                    <a:pt x="31" y="14"/>
                    <a:pt x="32" y="15"/>
                    <a:pt x="32" y="15"/>
                  </a:cubicBezTo>
                  <a:cubicBezTo>
                    <a:pt x="33" y="15"/>
                    <a:pt x="34" y="14"/>
                    <a:pt x="34" y="14"/>
                  </a:cubicBezTo>
                  <a:cubicBezTo>
                    <a:pt x="59" y="41"/>
                    <a:pt x="59" y="41"/>
                    <a:pt x="59" y="41"/>
                  </a:cubicBezTo>
                  <a:cubicBezTo>
                    <a:pt x="65" y="35"/>
                    <a:pt x="65" y="35"/>
                    <a:pt x="65" y="35"/>
                  </a:cubicBezTo>
                  <a:lnTo>
                    <a:pt x="32" y="0"/>
                  </a:lnTo>
                  <a:close/>
                  <a:moveTo>
                    <a:pt x="32" y="40"/>
                  </a:moveTo>
                  <a:cubicBezTo>
                    <a:pt x="30" y="40"/>
                    <a:pt x="28" y="41"/>
                    <a:pt x="28" y="44"/>
                  </a:cubicBezTo>
                  <a:cubicBezTo>
                    <a:pt x="28" y="48"/>
                    <a:pt x="28" y="48"/>
                    <a:pt x="28" y="48"/>
                  </a:cubicBezTo>
                  <a:cubicBezTo>
                    <a:pt x="28" y="50"/>
                    <a:pt x="30" y="52"/>
                    <a:pt x="32" y="52"/>
                  </a:cubicBezTo>
                  <a:cubicBezTo>
                    <a:pt x="35" y="52"/>
                    <a:pt x="36" y="50"/>
                    <a:pt x="36" y="48"/>
                  </a:cubicBezTo>
                  <a:cubicBezTo>
                    <a:pt x="36" y="44"/>
                    <a:pt x="36" y="44"/>
                    <a:pt x="36" y="44"/>
                  </a:cubicBezTo>
                  <a:cubicBezTo>
                    <a:pt x="36" y="41"/>
                    <a:pt x="35" y="40"/>
                    <a:pt x="32" y="40"/>
                  </a:cubicBezTo>
                  <a:close/>
                  <a:moveTo>
                    <a:pt x="32" y="114"/>
                  </a:moveTo>
                  <a:cubicBezTo>
                    <a:pt x="30" y="114"/>
                    <a:pt x="28" y="116"/>
                    <a:pt x="28" y="118"/>
                  </a:cubicBezTo>
                  <a:cubicBezTo>
                    <a:pt x="28" y="122"/>
                    <a:pt x="28" y="122"/>
                    <a:pt x="28" y="122"/>
                  </a:cubicBezTo>
                  <a:cubicBezTo>
                    <a:pt x="28" y="124"/>
                    <a:pt x="30" y="126"/>
                    <a:pt x="32" y="126"/>
                  </a:cubicBezTo>
                  <a:cubicBezTo>
                    <a:pt x="35" y="126"/>
                    <a:pt x="36" y="124"/>
                    <a:pt x="36" y="122"/>
                  </a:cubicBezTo>
                  <a:cubicBezTo>
                    <a:pt x="36" y="118"/>
                    <a:pt x="36" y="118"/>
                    <a:pt x="36" y="118"/>
                  </a:cubicBezTo>
                  <a:cubicBezTo>
                    <a:pt x="36" y="116"/>
                    <a:pt x="35" y="114"/>
                    <a:pt x="32" y="114"/>
                  </a:cubicBezTo>
                  <a:close/>
                  <a:moveTo>
                    <a:pt x="32" y="77"/>
                  </a:moveTo>
                  <a:cubicBezTo>
                    <a:pt x="30" y="77"/>
                    <a:pt x="28" y="79"/>
                    <a:pt x="28" y="81"/>
                  </a:cubicBezTo>
                  <a:cubicBezTo>
                    <a:pt x="28" y="85"/>
                    <a:pt x="28" y="85"/>
                    <a:pt x="28" y="85"/>
                  </a:cubicBezTo>
                  <a:cubicBezTo>
                    <a:pt x="28" y="87"/>
                    <a:pt x="30" y="89"/>
                    <a:pt x="32" y="89"/>
                  </a:cubicBezTo>
                  <a:cubicBezTo>
                    <a:pt x="35" y="89"/>
                    <a:pt x="36" y="87"/>
                    <a:pt x="36" y="85"/>
                  </a:cubicBezTo>
                  <a:cubicBezTo>
                    <a:pt x="36" y="81"/>
                    <a:pt x="36" y="81"/>
                    <a:pt x="36" y="81"/>
                  </a:cubicBezTo>
                  <a:cubicBezTo>
                    <a:pt x="36" y="79"/>
                    <a:pt x="35" y="77"/>
                    <a:pt x="32" y="77"/>
                  </a:cubicBez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 name="Freeform 719"/>
            <p:cNvSpPr>
              <a:spLocks noEditPoints="1"/>
            </p:cNvSpPr>
            <p:nvPr/>
          </p:nvSpPr>
          <p:spPr bwMode="auto">
            <a:xfrm>
              <a:off x="2709720" y="1890552"/>
              <a:ext cx="333427" cy="216727"/>
            </a:xfrm>
            <a:custGeom>
              <a:avLst/>
              <a:gdLst>
                <a:gd name="T0" fmla="*/ 70 w 162"/>
                <a:gd name="T1" fmla="*/ 64 h 106"/>
                <a:gd name="T2" fmla="*/ 69 w 162"/>
                <a:gd name="T3" fmla="*/ 70 h 106"/>
                <a:gd name="T4" fmla="*/ 65 w 162"/>
                <a:gd name="T5" fmla="*/ 72 h 106"/>
                <a:gd name="T6" fmla="*/ 63 w 162"/>
                <a:gd name="T7" fmla="*/ 72 h 106"/>
                <a:gd name="T8" fmla="*/ 60 w 162"/>
                <a:gd name="T9" fmla="*/ 70 h 106"/>
                <a:gd name="T10" fmla="*/ 61 w 162"/>
                <a:gd name="T11" fmla="*/ 65 h 106"/>
                <a:gd name="T12" fmla="*/ 65 w 162"/>
                <a:gd name="T13" fmla="*/ 63 h 106"/>
                <a:gd name="T14" fmla="*/ 70 w 162"/>
                <a:gd name="T15" fmla="*/ 64 h 106"/>
                <a:gd name="T16" fmla="*/ 35 w 162"/>
                <a:gd name="T17" fmla="*/ 80 h 106"/>
                <a:gd name="T18" fmla="*/ 31 w 162"/>
                <a:gd name="T19" fmla="*/ 82 h 106"/>
                <a:gd name="T20" fmla="*/ 30 w 162"/>
                <a:gd name="T21" fmla="*/ 88 h 106"/>
                <a:gd name="T22" fmla="*/ 33 w 162"/>
                <a:gd name="T23" fmla="*/ 90 h 106"/>
                <a:gd name="T24" fmla="*/ 35 w 162"/>
                <a:gd name="T25" fmla="*/ 89 h 106"/>
                <a:gd name="T26" fmla="*/ 39 w 162"/>
                <a:gd name="T27" fmla="*/ 87 h 106"/>
                <a:gd name="T28" fmla="*/ 40 w 162"/>
                <a:gd name="T29" fmla="*/ 82 h 106"/>
                <a:gd name="T30" fmla="*/ 35 w 162"/>
                <a:gd name="T31" fmla="*/ 80 h 106"/>
                <a:gd name="T32" fmla="*/ 5 w 162"/>
                <a:gd name="T33" fmla="*/ 98 h 106"/>
                <a:gd name="T34" fmla="*/ 3 w 162"/>
                <a:gd name="T35" fmla="*/ 99 h 106"/>
                <a:gd name="T36" fmla="*/ 2 w 162"/>
                <a:gd name="T37" fmla="*/ 104 h 106"/>
                <a:gd name="T38" fmla="*/ 5 w 162"/>
                <a:gd name="T39" fmla="*/ 106 h 106"/>
                <a:gd name="T40" fmla="*/ 7 w 162"/>
                <a:gd name="T41" fmla="*/ 106 h 106"/>
                <a:gd name="T42" fmla="*/ 9 w 162"/>
                <a:gd name="T43" fmla="*/ 105 h 106"/>
                <a:gd name="T44" fmla="*/ 10 w 162"/>
                <a:gd name="T45" fmla="*/ 99 h 106"/>
                <a:gd name="T46" fmla="*/ 5 w 162"/>
                <a:gd name="T47" fmla="*/ 98 h 106"/>
                <a:gd name="T48" fmla="*/ 94 w 162"/>
                <a:gd name="T49" fmla="*/ 46 h 106"/>
                <a:gd name="T50" fmla="*/ 91 w 162"/>
                <a:gd name="T51" fmla="*/ 48 h 106"/>
                <a:gd name="T52" fmla="*/ 90 w 162"/>
                <a:gd name="T53" fmla="*/ 53 h 106"/>
                <a:gd name="T54" fmla="*/ 93 w 162"/>
                <a:gd name="T55" fmla="*/ 55 h 106"/>
                <a:gd name="T56" fmla="*/ 95 w 162"/>
                <a:gd name="T57" fmla="*/ 54 h 106"/>
                <a:gd name="T58" fmla="*/ 98 w 162"/>
                <a:gd name="T59" fmla="*/ 53 h 106"/>
                <a:gd name="T60" fmla="*/ 100 w 162"/>
                <a:gd name="T61" fmla="*/ 47 h 106"/>
                <a:gd name="T62" fmla="*/ 94 w 162"/>
                <a:gd name="T63" fmla="*/ 46 h 106"/>
                <a:gd name="T64" fmla="*/ 115 w 162"/>
                <a:gd name="T65" fmla="*/ 0 h 106"/>
                <a:gd name="T66" fmla="*/ 114 w 162"/>
                <a:gd name="T67" fmla="*/ 8 h 106"/>
                <a:gd name="T68" fmla="*/ 149 w 162"/>
                <a:gd name="T69" fmla="*/ 16 h 106"/>
                <a:gd name="T70" fmla="*/ 149 w 162"/>
                <a:gd name="T71" fmla="*/ 18 h 106"/>
                <a:gd name="T72" fmla="*/ 151 w 162"/>
                <a:gd name="T73" fmla="*/ 20 h 106"/>
                <a:gd name="T74" fmla="*/ 140 w 162"/>
                <a:gd name="T75" fmla="*/ 55 h 106"/>
                <a:gd name="T76" fmla="*/ 148 w 162"/>
                <a:gd name="T77" fmla="*/ 57 h 106"/>
                <a:gd name="T78" fmla="*/ 162 w 162"/>
                <a:gd name="T79" fmla="*/ 11 h 106"/>
                <a:gd name="T80" fmla="*/ 115 w 162"/>
                <a:gd name="T81" fmla="*/ 0 h 106"/>
                <a:gd name="T82" fmla="*/ 124 w 162"/>
                <a:gd name="T83" fmla="*/ 28 h 106"/>
                <a:gd name="T84" fmla="*/ 121 w 162"/>
                <a:gd name="T85" fmla="*/ 30 h 106"/>
                <a:gd name="T86" fmla="*/ 120 w 162"/>
                <a:gd name="T87" fmla="*/ 36 h 106"/>
                <a:gd name="T88" fmla="*/ 123 w 162"/>
                <a:gd name="T89" fmla="*/ 38 h 106"/>
                <a:gd name="T90" fmla="*/ 125 w 162"/>
                <a:gd name="T91" fmla="*/ 37 h 106"/>
                <a:gd name="T92" fmla="*/ 128 w 162"/>
                <a:gd name="T93" fmla="*/ 35 h 106"/>
                <a:gd name="T94" fmla="*/ 130 w 162"/>
                <a:gd name="T95" fmla="*/ 30 h 106"/>
                <a:gd name="T96" fmla="*/ 124 w 162"/>
                <a:gd name="T97" fmla="*/ 28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2" h="106">
                  <a:moveTo>
                    <a:pt x="70" y="64"/>
                  </a:moveTo>
                  <a:cubicBezTo>
                    <a:pt x="71" y="66"/>
                    <a:pt x="70" y="69"/>
                    <a:pt x="69" y="70"/>
                  </a:cubicBezTo>
                  <a:cubicBezTo>
                    <a:pt x="65" y="72"/>
                    <a:pt x="65" y="72"/>
                    <a:pt x="65" y="72"/>
                  </a:cubicBezTo>
                  <a:cubicBezTo>
                    <a:pt x="65" y="72"/>
                    <a:pt x="64" y="72"/>
                    <a:pt x="63" y="72"/>
                  </a:cubicBezTo>
                  <a:cubicBezTo>
                    <a:pt x="62" y="72"/>
                    <a:pt x="60" y="72"/>
                    <a:pt x="60" y="70"/>
                  </a:cubicBezTo>
                  <a:cubicBezTo>
                    <a:pt x="59" y="68"/>
                    <a:pt x="59" y="66"/>
                    <a:pt x="61" y="65"/>
                  </a:cubicBezTo>
                  <a:cubicBezTo>
                    <a:pt x="65" y="63"/>
                    <a:pt x="65" y="63"/>
                    <a:pt x="65" y="63"/>
                  </a:cubicBezTo>
                  <a:cubicBezTo>
                    <a:pt x="66" y="62"/>
                    <a:pt x="69" y="63"/>
                    <a:pt x="70" y="64"/>
                  </a:cubicBezTo>
                  <a:close/>
                  <a:moveTo>
                    <a:pt x="35" y="80"/>
                  </a:moveTo>
                  <a:cubicBezTo>
                    <a:pt x="31" y="82"/>
                    <a:pt x="31" y="82"/>
                    <a:pt x="31" y="82"/>
                  </a:cubicBezTo>
                  <a:cubicBezTo>
                    <a:pt x="29" y="83"/>
                    <a:pt x="29" y="86"/>
                    <a:pt x="30" y="88"/>
                  </a:cubicBezTo>
                  <a:cubicBezTo>
                    <a:pt x="31" y="89"/>
                    <a:pt x="32" y="90"/>
                    <a:pt x="33" y="90"/>
                  </a:cubicBezTo>
                  <a:cubicBezTo>
                    <a:pt x="34" y="90"/>
                    <a:pt x="35" y="90"/>
                    <a:pt x="35" y="89"/>
                  </a:cubicBezTo>
                  <a:cubicBezTo>
                    <a:pt x="39" y="87"/>
                    <a:pt x="39" y="87"/>
                    <a:pt x="39" y="87"/>
                  </a:cubicBezTo>
                  <a:cubicBezTo>
                    <a:pt x="41" y="86"/>
                    <a:pt x="41" y="84"/>
                    <a:pt x="40" y="82"/>
                  </a:cubicBezTo>
                  <a:cubicBezTo>
                    <a:pt x="39" y="80"/>
                    <a:pt x="37" y="79"/>
                    <a:pt x="35" y="80"/>
                  </a:cubicBezTo>
                  <a:close/>
                  <a:moveTo>
                    <a:pt x="5" y="98"/>
                  </a:moveTo>
                  <a:cubicBezTo>
                    <a:pt x="3" y="99"/>
                    <a:pt x="3" y="99"/>
                    <a:pt x="3" y="99"/>
                  </a:cubicBezTo>
                  <a:cubicBezTo>
                    <a:pt x="1" y="100"/>
                    <a:pt x="0" y="102"/>
                    <a:pt x="2" y="104"/>
                  </a:cubicBezTo>
                  <a:cubicBezTo>
                    <a:pt x="2" y="105"/>
                    <a:pt x="4" y="106"/>
                    <a:pt x="5" y="106"/>
                  </a:cubicBezTo>
                  <a:cubicBezTo>
                    <a:pt x="6" y="106"/>
                    <a:pt x="6" y="106"/>
                    <a:pt x="7" y="106"/>
                  </a:cubicBezTo>
                  <a:cubicBezTo>
                    <a:pt x="9" y="105"/>
                    <a:pt x="9" y="105"/>
                    <a:pt x="9" y="105"/>
                  </a:cubicBezTo>
                  <a:cubicBezTo>
                    <a:pt x="11" y="104"/>
                    <a:pt x="11" y="101"/>
                    <a:pt x="10" y="99"/>
                  </a:cubicBezTo>
                  <a:cubicBezTo>
                    <a:pt x="9" y="97"/>
                    <a:pt x="7" y="97"/>
                    <a:pt x="5" y="98"/>
                  </a:cubicBezTo>
                  <a:close/>
                  <a:moveTo>
                    <a:pt x="94" y="46"/>
                  </a:moveTo>
                  <a:cubicBezTo>
                    <a:pt x="91" y="48"/>
                    <a:pt x="91" y="48"/>
                    <a:pt x="91" y="48"/>
                  </a:cubicBezTo>
                  <a:cubicBezTo>
                    <a:pt x="89" y="49"/>
                    <a:pt x="89" y="51"/>
                    <a:pt x="90" y="53"/>
                  </a:cubicBezTo>
                  <a:cubicBezTo>
                    <a:pt x="90" y="54"/>
                    <a:pt x="92" y="55"/>
                    <a:pt x="93" y="55"/>
                  </a:cubicBezTo>
                  <a:cubicBezTo>
                    <a:pt x="94" y="55"/>
                    <a:pt x="94" y="55"/>
                    <a:pt x="95" y="54"/>
                  </a:cubicBezTo>
                  <a:cubicBezTo>
                    <a:pt x="98" y="53"/>
                    <a:pt x="98" y="53"/>
                    <a:pt x="98" y="53"/>
                  </a:cubicBezTo>
                  <a:cubicBezTo>
                    <a:pt x="100" y="51"/>
                    <a:pt x="101" y="49"/>
                    <a:pt x="100" y="47"/>
                  </a:cubicBezTo>
                  <a:cubicBezTo>
                    <a:pt x="99" y="45"/>
                    <a:pt x="96" y="44"/>
                    <a:pt x="94" y="46"/>
                  </a:cubicBezTo>
                  <a:close/>
                  <a:moveTo>
                    <a:pt x="115" y="0"/>
                  </a:moveTo>
                  <a:cubicBezTo>
                    <a:pt x="114" y="8"/>
                    <a:pt x="114" y="8"/>
                    <a:pt x="114" y="8"/>
                  </a:cubicBezTo>
                  <a:cubicBezTo>
                    <a:pt x="149" y="16"/>
                    <a:pt x="149" y="16"/>
                    <a:pt x="149" y="16"/>
                  </a:cubicBezTo>
                  <a:cubicBezTo>
                    <a:pt x="149" y="17"/>
                    <a:pt x="149" y="18"/>
                    <a:pt x="149" y="18"/>
                  </a:cubicBezTo>
                  <a:cubicBezTo>
                    <a:pt x="150" y="19"/>
                    <a:pt x="150" y="19"/>
                    <a:pt x="151" y="20"/>
                  </a:cubicBezTo>
                  <a:cubicBezTo>
                    <a:pt x="140" y="55"/>
                    <a:pt x="140" y="55"/>
                    <a:pt x="140" y="55"/>
                  </a:cubicBezTo>
                  <a:cubicBezTo>
                    <a:pt x="148" y="57"/>
                    <a:pt x="148" y="57"/>
                    <a:pt x="148" y="57"/>
                  </a:cubicBezTo>
                  <a:cubicBezTo>
                    <a:pt x="162" y="11"/>
                    <a:pt x="162" y="11"/>
                    <a:pt x="162" y="11"/>
                  </a:cubicBezTo>
                  <a:lnTo>
                    <a:pt x="115" y="0"/>
                  </a:lnTo>
                  <a:close/>
                  <a:moveTo>
                    <a:pt x="124" y="28"/>
                  </a:moveTo>
                  <a:cubicBezTo>
                    <a:pt x="121" y="30"/>
                    <a:pt x="121" y="30"/>
                    <a:pt x="121" y="30"/>
                  </a:cubicBezTo>
                  <a:cubicBezTo>
                    <a:pt x="119" y="31"/>
                    <a:pt x="118" y="34"/>
                    <a:pt x="120" y="36"/>
                  </a:cubicBezTo>
                  <a:cubicBezTo>
                    <a:pt x="120" y="37"/>
                    <a:pt x="122" y="38"/>
                    <a:pt x="123" y="38"/>
                  </a:cubicBezTo>
                  <a:cubicBezTo>
                    <a:pt x="124" y="38"/>
                    <a:pt x="124" y="37"/>
                    <a:pt x="125" y="37"/>
                  </a:cubicBezTo>
                  <a:cubicBezTo>
                    <a:pt x="128" y="35"/>
                    <a:pt x="128" y="35"/>
                    <a:pt x="128" y="35"/>
                  </a:cubicBezTo>
                  <a:cubicBezTo>
                    <a:pt x="130" y="34"/>
                    <a:pt x="131" y="32"/>
                    <a:pt x="130" y="30"/>
                  </a:cubicBezTo>
                  <a:cubicBezTo>
                    <a:pt x="129" y="28"/>
                    <a:pt x="126" y="27"/>
                    <a:pt x="124" y="28"/>
                  </a:cubicBez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 name="Freeform 720"/>
            <p:cNvSpPr>
              <a:spLocks noEditPoints="1"/>
            </p:cNvSpPr>
            <p:nvPr/>
          </p:nvSpPr>
          <p:spPr bwMode="auto">
            <a:xfrm>
              <a:off x="1671930" y="1890552"/>
              <a:ext cx="332037" cy="216727"/>
            </a:xfrm>
            <a:custGeom>
              <a:avLst/>
              <a:gdLst>
                <a:gd name="T0" fmla="*/ 72 w 162"/>
                <a:gd name="T1" fmla="*/ 53 h 106"/>
                <a:gd name="T2" fmla="*/ 69 w 162"/>
                <a:gd name="T3" fmla="*/ 55 h 106"/>
                <a:gd name="T4" fmla="*/ 67 w 162"/>
                <a:gd name="T5" fmla="*/ 54 h 106"/>
                <a:gd name="T6" fmla="*/ 64 w 162"/>
                <a:gd name="T7" fmla="*/ 53 h 106"/>
                <a:gd name="T8" fmla="*/ 62 w 162"/>
                <a:gd name="T9" fmla="*/ 47 h 106"/>
                <a:gd name="T10" fmla="*/ 68 w 162"/>
                <a:gd name="T11" fmla="*/ 46 h 106"/>
                <a:gd name="T12" fmla="*/ 71 w 162"/>
                <a:gd name="T13" fmla="*/ 48 h 106"/>
                <a:gd name="T14" fmla="*/ 72 w 162"/>
                <a:gd name="T15" fmla="*/ 53 h 106"/>
                <a:gd name="T16" fmla="*/ 41 w 162"/>
                <a:gd name="T17" fmla="*/ 30 h 106"/>
                <a:gd name="T18" fmla="*/ 38 w 162"/>
                <a:gd name="T19" fmla="*/ 28 h 106"/>
                <a:gd name="T20" fmla="*/ 32 w 162"/>
                <a:gd name="T21" fmla="*/ 30 h 106"/>
                <a:gd name="T22" fmla="*/ 34 w 162"/>
                <a:gd name="T23" fmla="*/ 35 h 106"/>
                <a:gd name="T24" fmla="*/ 37 w 162"/>
                <a:gd name="T25" fmla="*/ 37 h 106"/>
                <a:gd name="T26" fmla="*/ 39 w 162"/>
                <a:gd name="T27" fmla="*/ 38 h 106"/>
                <a:gd name="T28" fmla="*/ 42 w 162"/>
                <a:gd name="T29" fmla="*/ 36 h 106"/>
                <a:gd name="T30" fmla="*/ 41 w 162"/>
                <a:gd name="T31" fmla="*/ 30 h 106"/>
                <a:gd name="T32" fmla="*/ 0 w 162"/>
                <a:gd name="T33" fmla="*/ 11 h 106"/>
                <a:gd name="T34" fmla="*/ 14 w 162"/>
                <a:gd name="T35" fmla="*/ 57 h 106"/>
                <a:gd name="T36" fmla="*/ 22 w 162"/>
                <a:gd name="T37" fmla="*/ 55 h 106"/>
                <a:gd name="T38" fmla="*/ 11 w 162"/>
                <a:gd name="T39" fmla="*/ 20 h 106"/>
                <a:gd name="T40" fmla="*/ 13 w 162"/>
                <a:gd name="T41" fmla="*/ 18 h 106"/>
                <a:gd name="T42" fmla="*/ 13 w 162"/>
                <a:gd name="T43" fmla="*/ 16 h 106"/>
                <a:gd name="T44" fmla="*/ 48 w 162"/>
                <a:gd name="T45" fmla="*/ 8 h 106"/>
                <a:gd name="T46" fmla="*/ 47 w 162"/>
                <a:gd name="T47" fmla="*/ 0 h 106"/>
                <a:gd name="T48" fmla="*/ 0 w 162"/>
                <a:gd name="T49" fmla="*/ 11 h 106"/>
                <a:gd name="T50" fmla="*/ 101 w 162"/>
                <a:gd name="T51" fmla="*/ 65 h 106"/>
                <a:gd name="T52" fmla="*/ 97 w 162"/>
                <a:gd name="T53" fmla="*/ 63 h 106"/>
                <a:gd name="T54" fmla="*/ 92 w 162"/>
                <a:gd name="T55" fmla="*/ 64 h 106"/>
                <a:gd name="T56" fmla="*/ 93 w 162"/>
                <a:gd name="T57" fmla="*/ 70 h 106"/>
                <a:gd name="T58" fmla="*/ 97 w 162"/>
                <a:gd name="T59" fmla="*/ 72 h 106"/>
                <a:gd name="T60" fmla="*/ 99 w 162"/>
                <a:gd name="T61" fmla="*/ 72 h 106"/>
                <a:gd name="T62" fmla="*/ 102 w 162"/>
                <a:gd name="T63" fmla="*/ 70 h 106"/>
                <a:gd name="T64" fmla="*/ 101 w 162"/>
                <a:gd name="T65" fmla="*/ 65 h 106"/>
                <a:gd name="T66" fmla="*/ 159 w 162"/>
                <a:gd name="T67" fmla="*/ 99 h 106"/>
                <a:gd name="T68" fmla="*/ 157 w 162"/>
                <a:gd name="T69" fmla="*/ 98 h 106"/>
                <a:gd name="T70" fmla="*/ 152 w 162"/>
                <a:gd name="T71" fmla="*/ 99 h 106"/>
                <a:gd name="T72" fmla="*/ 153 w 162"/>
                <a:gd name="T73" fmla="*/ 105 h 106"/>
                <a:gd name="T74" fmla="*/ 155 w 162"/>
                <a:gd name="T75" fmla="*/ 106 h 106"/>
                <a:gd name="T76" fmla="*/ 157 w 162"/>
                <a:gd name="T77" fmla="*/ 106 h 106"/>
                <a:gd name="T78" fmla="*/ 160 w 162"/>
                <a:gd name="T79" fmla="*/ 104 h 106"/>
                <a:gd name="T80" fmla="*/ 159 w 162"/>
                <a:gd name="T81" fmla="*/ 99 h 106"/>
                <a:gd name="T82" fmla="*/ 131 w 162"/>
                <a:gd name="T83" fmla="*/ 82 h 106"/>
                <a:gd name="T84" fmla="*/ 127 w 162"/>
                <a:gd name="T85" fmla="*/ 80 h 106"/>
                <a:gd name="T86" fmla="*/ 122 w 162"/>
                <a:gd name="T87" fmla="*/ 82 h 106"/>
                <a:gd name="T88" fmla="*/ 123 w 162"/>
                <a:gd name="T89" fmla="*/ 87 h 106"/>
                <a:gd name="T90" fmla="*/ 127 w 162"/>
                <a:gd name="T91" fmla="*/ 89 h 106"/>
                <a:gd name="T92" fmla="*/ 129 w 162"/>
                <a:gd name="T93" fmla="*/ 90 h 106"/>
                <a:gd name="T94" fmla="*/ 132 w 162"/>
                <a:gd name="T95" fmla="*/ 88 h 106"/>
                <a:gd name="T96" fmla="*/ 131 w 162"/>
                <a:gd name="T97" fmla="*/ 8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2" h="106">
                  <a:moveTo>
                    <a:pt x="72" y="53"/>
                  </a:moveTo>
                  <a:cubicBezTo>
                    <a:pt x="72" y="54"/>
                    <a:pt x="70" y="55"/>
                    <a:pt x="69" y="55"/>
                  </a:cubicBezTo>
                  <a:cubicBezTo>
                    <a:pt x="68" y="55"/>
                    <a:pt x="68" y="55"/>
                    <a:pt x="67" y="54"/>
                  </a:cubicBezTo>
                  <a:cubicBezTo>
                    <a:pt x="64" y="53"/>
                    <a:pt x="64" y="53"/>
                    <a:pt x="64" y="53"/>
                  </a:cubicBezTo>
                  <a:cubicBezTo>
                    <a:pt x="62" y="51"/>
                    <a:pt x="61" y="49"/>
                    <a:pt x="62" y="47"/>
                  </a:cubicBezTo>
                  <a:cubicBezTo>
                    <a:pt x="63" y="45"/>
                    <a:pt x="66" y="44"/>
                    <a:pt x="68" y="46"/>
                  </a:cubicBezTo>
                  <a:cubicBezTo>
                    <a:pt x="71" y="48"/>
                    <a:pt x="71" y="48"/>
                    <a:pt x="71" y="48"/>
                  </a:cubicBezTo>
                  <a:cubicBezTo>
                    <a:pt x="73" y="49"/>
                    <a:pt x="73" y="51"/>
                    <a:pt x="72" y="53"/>
                  </a:cubicBezTo>
                  <a:close/>
                  <a:moveTo>
                    <a:pt x="41" y="30"/>
                  </a:moveTo>
                  <a:cubicBezTo>
                    <a:pt x="38" y="28"/>
                    <a:pt x="38" y="28"/>
                    <a:pt x="38" y="28"/>
                  </a:cubicBezTo>
                  <a:cubicBezTo>
                    <a:pt x="36" y="27"/>
                    <a:pt x="33" y="28"/>
                    <a:pt x="32" y="30"/>
                  </a:cubicBezTo>
                  <a:cubicBezTo>
                    <a:pt x="31" y="32"/>
                    <a:pt x="32" y="34"/>
                    <a:pt x="34" y="35"/>
                  </a:cubicBezTo>
                  <a:cubicBezTo>
                    <a:pt x="37" y="37"/>
                    <a:pt x="37" y="37"/>
                    <a:pt x="37" y="37"/>
                  </a:cubicBezTo>
                  <a:cubicBezTo>
                    <a:pt x="38" y="37"/>
                    <a:pt x="38" y="38"/>
                    <a:pt x="39" y="38"/>
                  </a:cubicBezTo>
                  <a:cubicBezTo>
                    <a:pt x="40" y="38"/>
                    <a:pt x="42" y="37"/>
                    <a:pt x="42" y="36"/>
                  </a:cubicBezTo>
                  <a:cubicBezTo>
                    <a:pt x="44" y="34"/>
                    <a:pt x="43" y="31"/>
                    <a:pt x="41" y="30"/>
                  </a:cubicBezTo>
                  <a:close/>
                  <a:moveTo>
                    <a:pt x="0" y="11"/>
                  </a:moveTo>
                  <a:cubicBezTo>
                    <a:pt x="14" y="57"/>
                    <a:pt x="14" y="57"/>
                    <a:pt x="14" y="57"/>
                  </a:cubicBezTo>
                  <a:cubicBezTo>
                    <a:pt x="22" y="55"/>
                    <a:pt x="22" y="55"/>
                    <a:pt x="22" y="55"/>
                  </a:cubicBezTo>
                  <a:cubicBezTo>
                    <a:pt x="11" y="20"/>
                    <a:pt x="11" y="20"/>
                    <a:pt x="11" y="20"/>
                  </a:cubicBezTo>
                  <a:cubicBezTo>
                    <a:pt x="12" y="19"/>
                    <a:pt x="12" y="19"/>
                    <a:pt x="13" y="18"/>
                  </a:cubicBezTo>
                  <a:cubicBezTo>
                    <a:pt x="13" y="18"/>
                    <a:pt x="13" y="17"/>
                    <a:pt x="13" y="16"/>
                  </a:cubicBezTo>
                  <a:cubicBezTo>
                    <a:pt x="48" y="8"/>
                    <a:pt x="48" y="8"/>
                    <a:pt x="48" y="8"/>
                  </a:cubicBezTo>
                  <a:cubicBezTo>
                    <a:pt x="47" y="0"/>
                    <a:pt x="47" y="0"/>
                    <a:pt x="47" y="0"/>
                  </a:cubicBezTo>
                  <a:lnTo>
                    <a:pt x="0" y="11"/>
                  </a:lnTo>
                  <a:close/>
                  <a:moveTo>
                    <a:pt x="101" y="65"/>
                  </a:moveTo>
                  <a:cubicBezTo>
                    <a:pt x="97" y="63"/>
                    <a:pt x="97" y="63"/>
                    <a:pt x="97" y="63"/>
                  </a:cubicBezTo>
                  <a:cubicBezTo>
                    <a:pt x="96" y="62"/>
                    <a:pt x="93" y="63"/>
                    <a:pt x="92" y="64"/>
                  </a:cubicBezTo>
                  <a:cubicBezTo>
                    <a:pt x="91" y="66"/>
                    <a:pt x="92" y="69"/>
                    <a:pt x="93" y="70"/>
                  </a:cubicBezTo>
                  <a:cubicBezTo>
                    <a:pt x="97" y="72"/>
                    <a:pt x="97" y="72"/>
                    <a:pt x="97" y="72"/>
                  </a:cubicBezTo>
                  <a:cubicBezTo>
                    <a:pt x="97" y="72"/>
                    <a:pt x="98" y="72"/>
                    <a:pt x="99" y="72"/>
                  </a:cubicBezTo>
                  <a:cubicBezTo>
                    <a:pt x="100" y="72"/>
                    <a:pt x="102" y="72"/>
                    <a:pt x="102" y="70"/>
                  </a:cubicBezTo>
                  <a:cubicBezTo>
                    <a:pt x="103" y="68"/>
                    <a:pt x="103" y="66"/>
                    <a:pt x="101" y="65"/>
                  </a:cubicBezTo>
                  <a:close/>
                  <a:moveTo>
                    <a:pt x="159" y="99"/>
                  </a:moveTo>
                  <a:cubicBezTo>
                    <a:pt x="157" y="98"/>
                    <a:pt x="157" y="98"/>
                    <a:pt x="157" y="98"/>
                  </a:cubicBezTo>
                  <a:cubicBezTo>
                    <a:pt x="155" y="97"/>
                    <a:pt x="153" y="97"/>
                    <a:pt x="152" y="99"/>
                  </a:cubicBezTo>
                  <a:cubicBezTo>
                    <a:pt x="151" y="101"/>
                    <a:pt x="151" y="104"/>
                    <a:pt x="153" y="105"/>
                  </a:cubicBezTo>
                  <a:cubicBezTo>
                    <a:pt x="155" y="106"/>
                    <a:pt x="155" y="106"/>
                    <a:pt x="155" y="106"/>
                  </a:cubicBezTo>
                  <a:cubicBezTo>
                    <a:pt x="156" y="106"/>
                    <a:pt x="156" y="106"/>
                    <a:pt x="157" y="106"/>
                  </a:cubicBezTo>
                  <a:cubicBezTo>
                    <a:pt x="158" y="106"/>
                    <a:pt x="160" y="105"/>
                    <a:pt x="160" y="104"/>
                  </a:cubicBezTo>
                  <a:cubicBezTo>
                    <a:pt x="162" y="102"/>
                    <a:pt x="161" y="100"/>
                    <a:pt x="159" y="99"/>
                  </a:cubicBezTo>
                  <a:close/>
                  <a:moveTo>
                    <a:pt x="131" y="82"/>
                  </a:moveTo>
                  <a:cubicBezTo>
                    <a:pt x="127" y="80"/>
                    <a:pt x="127" y="80"/>
                    <a:pt x="127" y="80"/>
                  </a:cubicBezTo>
                  <a:cubicBezTo>
                    <a:pt x="125" y="79"/>
                    <a:pt x="123" y="80"/>
                    <a:pt x="122" y="82"/>
                  </a:cubicBezTo>
                  <a:cubicBezTo>
                    <a:pt x="121" y="84"/>
                    <a:pt x="121" y="86"/>
                    <a:pt x="123" y="87"/>
                  </a:cubicBezTo>
                  <a:cubicBezTo>
                    <a:pt x="127" y="89"/>
                    <a:pt x="127" y="89"/>
                    <a:pt x="127" y="89"/>
                  </a:cubicBezTo>
                  <a:cubicBezTo>
                    <a:pt x="127" y="90"/>
                    <a:pt x="128" y="90"/>
                    <a:pt x="129" y="90"/>
                  </a:cubicBezTo>
                  <a:cubicBezTo>
                    <a:pt x="130" y="90"/>
                    <a:pt x="131" y="89"/>
                    <a:pt x="132" y="88"/>
                  </a:cubicBezTo>
                  <a:cubicBezTo>
                    <a:pt x="133" y="86"/>
                    <a:pt x="133" y="83"/>
                    <a:pt x="131" y="82"/>
                  </a:cubicBez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 name="Freeform 721"/>
            <p:cNvSpPr>
              <a:spLocks noEditPoints="1"/>
            </p:cNvSpPr>
            <p:nvPr/>
          </p:nvSpPr>
          <p:spPr bwMode="auto">
            <a:xfrm>
              <a:off x="2709720" y="2633815"/>
              <a:ext cx="333427" cy="218117"/>
            </a:xfrm>
            <a:custGeom>
              <a:avLst/>
              <a:gdLst>
                <a:gd name="T0" fmla="*/ 10 w 162"/>
                <a:gd name="T1" fmla="*/ 7 h 106"/>
                <a:gd name="T2" fmla="*/ 7 w 162"/>
                <a:gd name="T3" fmla="*/ 9 h 106"/>
                <a:gd name="T4" fmla="*/ 5 w 162"/>
                <a:gd name="T5" fmla="*/ 9 h 106"/>
                <a:gd name="T6" fmla="*/ 3 w 162"/>
                <a:gd name="T7" fmla="*/ 8 h 106"/>
                <a:gd name="T8" fmla="*/ 2 w 162"/>
                <a:gd name="T9" fmla="*/ 2 h 106"/>
                <a:gd name="T10" fmla="*/ 7 w 162"/>
                <a:gd name="T11" fmla="*/ 1 h 106"/>
                <a:gd name="T12" fmla="*/ 9 w 162"/>
                <a:gd name="T13" fmla="*/ 2 h 106"/>
                <a:gd name="T14" fmla="*/ 10 w 162"/>
                <a:gd name="T15" fmla="*/ 7 h 106"/>
                <a:gd name="T16" fmla="*/ 121 w 162"/>
                <a:gd name="T17" fmla="*/ 76 h 106"/>
                <a:gd name="T18" fmla="*/ 124 w 162"/>
                <a:gd name="T19" fmla="*/ 78 h 106"/>
                <a:gd name="T20" fmla="*/ 126 w 162"/>
                <a:gd name="T21" fmla="*/ 79 h 106"/>
                <a:gd name="T22" fmla="*/ 130 w 162"/>
                <a:gd name="T23" fmla="*/ 77 h 106"/>
                <a:gd name="T24" fmla="*/ 128 w 162"/>
                <a:gd name="T25" fmla="*/ 71 h 106"/>
                <a:gd name="T26" fmla="*/ 125 w 162"/>
                <a:gd name="T27" fmla="*/ 69 h 106"/>
                <a:gd name="T28" fmla="*/ 120 w 162"/>
                <a:gd name="T29" fmla="*/ 71 h 106"/>
                <a:gd name="T30" fmla="*/ 121 w 162"/>
                <a:gd name="T31" fmla="*/ 76 h 106"/>
                <a:gd name="T32" fmla="*/ 39 w 162"/>
                <a:gd name="T33" fmla="*/ 19 h 106"/>
                <a:gd name="T34" fmla="*/ 35 w 162"/>
                <a:gd name="T35" fmla="*/ 17 h 106"/>
                <a:gd name="T36" fmla="*/ 30 w 162"/>
                <a:gd name="T37" fmla="*/ 19 h 106"/>
                <a:gd name="T38" fmla="*/ 31 w 162"/>
                <a:gd name="T39" fmla="*/ 24 h 106"/>
                <a:gd name="T40" fmla="*/ 35 w 162"/>
                <a:gd name="T41" fmla="*/ 26 h 106"/>
                <a:gd name="T42" fmla="*/ 37 w 162"/>
                <a:gd name="T43" fmla="*/ 27 h 106"/>
                <a:gd name="T44" fmla="*/ 40 w 162"/>
                <a:gd name="T45" fmla="*/ 25 h 106"/>
                <a:gd name="T46" fmla="*/ 39 w 162"/>
                <a:gd name="T47" fmla="*/ 19 h 106"/>
                <a:gd name="T48" fmla="*/ 98 w 162"/>
                <a:gd name="T49" fmla="*/ 54 h 106"/>
                <a:gd name="T50" fmla="*/ 95 w 162"/>
                <a:gd name="T51" fmla="*/ 52 h 106"/>
                <a:gd name="T52" fmla="*/ 90 w 162"/>
                <a:gd name="T53" fmla="*/ 54 h 106"/>
                <a:gd name="T54" fmla="*/ 91 w 162"/>
                <a:gd name="T55" fmla="*/ 59 h 106"/>
                <a:gd name="T56" fmla="*/ 94 w 162"/>
                <a:gd name="T57" fmla="*/ 61 h 106"/>
                <a:gd name="T58" fmla="*/ 96 w 162"/>
                <a:gd name="T59" fmla="*/ 61 h 106"/>
                <a:gd name="T60" fmla="*/ 100 w 162"/>
                <a:gd name="T61" fmla="*/ 59 h 106"/>
                <a:gd name="T62" fmla="*/ 98 w 162"/>
                <a:gd name="T63" fmla="*/ 54 h 106"/>
                <a:gd name="T64" fmla="*/ 148 w 162"/>
                <a:gd name="T65" fmla="*/ 50 h 106"/>
                <a:gd name="T66" fmla="*/ 140 w 162"/>
                <a:gd name="T67" fmla="*/ 52 h 106"/>
                <a:gd name="T68" fmla="*/ 151 w 162"/>
                <a:gd name="T69" fmla="*/ 87 h 106"/>
                <a:gd name="T70" fmla="*/ 149 w 162"/>
                <a:gd name="T71" fmla="*/ 88 h 106"/>
                <a:gd name="T72" fmla="*/ 149 w 162"/>
                <a:gd name="T73" fmla="*/ 90 h 106"/>
                <a:gd name="T74" fmla="*/ 114 w 162"/>
                <a:gd name="T75" fmla="*/ 98 h 106"/>
                <a:gd name="T76" fmla="*/ 115 w 162"/>
                <a:gd name="T77" fmla="*/ 106 h 106"/>
                <a:gd name="T78" fmla="*/ 162 w 162"/>
                <a:gd name="T79" fmla="*/ 96 h 106"/>
                <a:gd name="T80" fmla="*/ 148 w 162"/>
                <a:gd name="T81" fmla="*/ 50 h 106"/>
                <a:gd name="T82" fmla="*/ 69 w 162"/>
                <a:gd name="T83" fmla="*/ 37 h 106"/>
                <a:gd name="T84" fmla="*/ 65 w 162"/>
                <a:gd name="T85" fmla="*/ 35 h 106"/>
                <a:gd name="T86" fmla="*/ 60 w 162"/>
                <a:gd name="T87" fmla="*/ 36 h 106"/>
                <a:gd name="T88" fmla="*/ 61 w 162"/>
                <a:gd name="T89" fmla="*/ 42 h 106"/>
                <a:gd name="T90" fmla="*/ 65 w 162"/>
                <a:gd name="T91" fmla="*/ 44 h 106"/>
                <a:gd name="T92" fmla="*/ 67 w 162"/>
                <a:gd name="T93" fmla="*/ 44 h 106"/>
                <a:gd name="T94" fmla="*/ 70 w 162"/>
                <a:gd name="T95" fmla="*/ 42 h 106"/>
                <a:gd name="T96" fmla="*/ 69 w 162"/>
                <a:gd name="T97" fmla="*/ 3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2" h="106">
                  <a:moveTo>
                    <a:pt x="10" y="7"/>
                  </a:moveTo>
                  <a:cubicBezTo>
                    <a:pt x="9" y="9"/>
                    <a:pt x="8" y="9"/>
                    <a:pt x="7" y="9"/>
                  </a:cubicBezTo>
                  <a:cubicBezTo>
                    <a:pt x="6" y="9"/>
                    <a:pt x="5" y="9"/>
                    <a:pt x="5" y="9"/>
                  </a:cubicBezTo>
                  <a:cubicBezTo>
                    <a:pt x="3" y="8"/>
                    <a:pt x="3" y="8"/>
                    <a:pt x="3" y="8"/>
                  </a:cubicBezTo>
                  <a:cubicBezTo>
                    <a:pt x="1" y="7"/>
                    <a:pt x="0" y="4"/>
                    <a:pt x="2" y="2"/>
                  </a:cubicBezTo>
                  <a:cubicBezTo>
                    <a:pt x="3" y="0"/>
                    <a:pt x="5" y="0"/>
                    <a:pt x="7" y="1"/>
                  </a:cubicBezTo>
                  <a:cubicBezTo>
                    <a:pt x="9" y="2"/>
                    <a:pt x="9" y="2"/>
                    <a:pt x="9" y="2"/>
                  </a:cubicBezTo>
                  <a:cubicBezTo>
                    <a:pt x="11" y="3"/>
                    <a:pt x="11" y="5"/>
                    <a:pt x="10" y="7"/>
                  </a:cubicBezTo>
                  <a:close/>
                  <a:moveTo>
                    <a:pt x="121" y="76"/>
                  </a:moveTo>
                  <a:cubicBezTo>
                    <a:pt x="124" y="78"/>
                    <a:pt x="124" y="78"/>
                    <a:pt x="124" y="78"/>
                  </a:cubicBezTo>
                  <a:cubicBezTo>
                    <a:pt x="125" y="79"/>
                    <a:pt x="126" y="79"/>
                    <a:pt x="126" y="79"/>
                  </a:cubicBezTo>
                  <a:cubicBezTo>
                    <a:pt x="128" y="79"/>
                    <a:pt x="129" y="78"/>
                    <a:pt x="130" y="77"/>
                  </a:cubicBezTo>
                  <a:cubicBezTo>
                    <a:pt x="131" y="75"/>
                    <a:pt x="130" y="72"/>
                    <a:pt x="128" y="71"/>
                  </a:cubicBezTo>
                  <a:cubicBezTo>
                    <a:pt x="125" y="69"/>
                    <a:pt x="125" y="69"/>
                    <a:pt x="125" y="69"/>
                  </a:cubicBezTo>
                  <a:cubicBezTo>
                    <a:pt x="123" y="68"/>
                    <a:pt x="121" y="69"/>
                    <a:pt x="120" y="71"/>
                  </a:cubicBezTo>
                  <a:cubicBezTo>
                    <a:pt x="118" y="73"/>
                    <a:pt x="119" y="75"/>
                    <a:pt x="121" y="76"/>
                  </a:cubicBezTo>
                  <a:close/>
                  <a:moveTo>
                    <a:pt x="39" y="19"/>
                  </a:moveTo>
                  <a:cubicBezTo>
                    <a:pt x="35" y="17"/>
                    <a:pt x="35" y="17"/>
                    <a:pt x="35" y="17"/>
                  </a:cubicBezTo>
                  <a:cubicBezTo>
                    <a:pt x="33" y="16"/>
                    <a:pt x="31" y="17"/>
                    <a:pt x="30" y="19"/>
                  </a:cubicBezTo>
                  <a:cubicBezTo>
                    <a:pt x="29" y="21"/>
                    <a:pt x="29" y="23"/>
                    <a:pt x="31" y="24"/>
                  </a:cubicBezTo>
                  <a:cubicBezTo>
                    <a:pt x="35" y="26"/>
                    <a:pt x="35" y="26"/>
                    <a:pt x="35" y="26"/>
                  </a:cubicBezTo>
                  <a:cubicBezTo>
                    <a:pt x="35" y="27"/>
                    <a:pt x="36" y="27"/>
                    <a:pt x="37" y="27"/>
                  </a:cubicBezTo>
                  <a:cubicBezTo>
                    <a:pt x="38" y="27"/>
                    <a:pt x="39" y="26"/>
                    <a:pt x="40" y="25"/>
                  </a:cubicBezTo>
                  <a:cubicBezTo>
                    <a:pt x="41" y="23"/>
                    <a:pt x="41" y="20"/>
                    <a:pt x="39" y="19"/>
                  </a:cubicBezTo>
                  <a:close/>
                  <a:moveTo>
                    <a:pt x="98" y="54"/>
                  </a:moveTo>
                  <a:cubicBezTo>
                    <a:pt x="95" y="52"/>
                    <a:pt x="95" y="52"/>
                    <a:pt x="95" y="52"/>
                  </a:cubicBezTo>
                  <a:cubicBezTo>
                    <a:pt x="93" y="51"/>
                    <a:pt x="91" y="52"/>
                    <a:pt x="90" y="54"/>
                  </a:cubicBezTo>
                  <a:cubicBezTo>
                    <a:pt x="89" y="55"/>
                    <a:pt x="89" y="58"/>
                    <a:pt x="91" y="59"/>
                  </a:cubicBezTo>
                  <a:cubicBezTo>
                    <a:pt x="94" y="61"/>
                    <a:pt x="94" y="61"/>
                    <a:pt x="94" y="61"/>
                  </a:cubicBezTo>
                  <a:cubicBezTo>
                    <a:pt x="95" y="61"/>
                    <a:pt x="96" y="61"/>
                    <a:pt x="96" y="61"/>
                  </a:cubicBezTo>
                  <a:cubicBezTo>
                    <a:pt x="98" y="61"/>
                    <a:pt x="99" y="61"/>
                    <a:pt x="100" y="59"/>
                  </a:cubicBezTo>
                  <a:cubicBezTo>
                    <a:pt x="101" y="58"/>
                    <a:pt x="100" y="55"/>
                    <a:pt x="98" y="54"/>
                  </a:cubicBezTo>
                  <a:close/>
                  <a:moveTo>
                    <a:pt x="148" y="50"/>
                  </a:moveTo>
                  <a:cubicBezTo>
                    <a:pt x="140" y="52"/>
                    <a:pt x="140" y="52"/>
                    <a:pt x="140" y="52"/>
                  </a:cubicBezTo>
                  <a:cubicBezTo>
                    <a:pt x="151" y="87"/>
                    <a:pt x="151" y="87"/>
                    <a:pt x="151" y="87"/>
                  </a:cubicBezTo>
                  <a:cubicBezTo>
                    <a:pt x="150" y="87"/>
                    <a:pt x="150" y="88"/>
                    <a:pt x="149" y="88"/>
                  </a:cubicBezTo>
                  <a:cubicBezTo>
                    <a:pt x="149" y="89"/>
                    <a:pt x="149" y="90"/>
                    <a:pt x="149" y="90"/>
                  </a:cubicBezTo>
                  <a:cubicBezTo>
                    <a:pt x="114" y="98"/>
                    <a:pt x="114" y="98"/>
                    <a:pt x="114" y="98"/>
                  </a:cubicBezTo>
                  <a:cubicBezTo>
                    <a:pt x="115" y="106"/>
                    <a:pt x="115" y="106"/>
                    <a:pt x="115" y="106"/>
                  </a:cubicBezTo>
                  <a:cubicBezTo>
                    <a:pt x="162" y="96"/>
                    <a:pt x="162" y="96"/>
                    <a:pt x="162" y="96"/>
                  </a:cubicBezTo>
                  <a:lnTo>
                    <a:pt x="148" y="50"/>
                  </a:lnTo>
                  <a:close/>
                  <a:moveTo>
                    <a:pt x="69" y="37"/>
                  </a:moveTo>
                  <a:cubicBezTo>
                    <a:pt x="65" y="35"/>
                    <a:pt x="65" y="35"/>
                    <a:pt x="65" y="35"/>
                  </a:cubicBezTo>
                  <a:cubicBezTo>
                    <a:pt x="63" y="34"/>
                    <a:pt x="61" y="34"/>
                    <a:pt x="60" y="36"/>
                  </a:cubicBezTo>
                  <a:cubicBezTo>
                    <a:pt x="59" y="38"/>
                    <a:pt x="59" y="41"/>
                    <a:pt x="61" y="42"/>
                  </a:cubicBezTo>
                  <a:cubicBezTo>
                    <a:pt x="65" y="44"/>
                    <a:pt x="65" y="44"/>
                    <a:pt x="65" y="44"/>
                  </a:cubicBezTo>
                  <a:cubicBezTo>
                    <a:pt x="65" y="44"/>
                    <a:pt x="66" y="44"/>
                    <a:pt x="67" y="44"/>
                  </a:cubicBezTo>
                  <a:cubicBezTo>
                    <a:pt x="68" y="44"/>
                    <a:pt x="69" y="43"/>
                    <a:pt x="70" y="42"/>
                  </a:cubicBezTo>
                  <a:cubicBezTo>
                    <a:pt x="71" y="40"/>
                    <a:pt x="70" y="38"/>
                    <a:pt x="69" y="37"/>
                  </a:cubicBez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 name="Freeform 722"/>
            <p:cNvSpPr>
              <a:spLocks noEditPoints="1"/>
            </p:cNvSpPr>
            <p:nvPr/>
          </p:nvSpPr>
          <p:spPr bwMode="auto">
            <a:xfrm>
              <a:off x="1671930" y="2633815"/>
              <a:ext cx="332037" cy="218117"/>
            </a:xfrm>
            <a:custGeom>
              <a:avLst/>
              <a:gdLst>
                <a:gd name="T0" fmla="*/ 13 w 162"/>
                <a:gd name="T1" fmla="*/ 90 h 106"/>
                <a:gd name="T2" fmla="*/ 48 w 162"/>
                <a:gd name="T3" fmla="*/ 98 h 106"/>
                <a:gd name="T4" fmla="*/ 47 w 162"/>
                <a:gd name="T5" fmla="*/ 106 h 106"/>
                <a:gd name="T6" fmla="*/ 0 w 162"/>
                <a:gd name="T7" fmla="*/ 96 h 106"/>
                <a:gd name="T8" fmla="*/ 14 w 162"/>
                <a:gd name="T9" fmla="*/ 50 h 106"/>
                <a:gd name="T10" fmla="*/ 22 w 162"/>
                <a:gd name="T11" fmla="*/ 52 h 106"/>
                <a:gd name="T12" fmla="*/ 11 w 162"/>
                <a:gd name="T13" fmla="*/ 87 h 106"/>
                <a:gd name="T14" fmla="*/ 13 w 162"/>
                <a:gd name="T15" fmla="*/ 88 h 106"/>
                <a:gd name="T16" fmla="*/ 13 w 162"/>
                <a:gd name="T17" fmla="*/ 90 h 106"/>
                <a:gd name="T18" fmla="*/ 36 w 162"/>
                <a:gd name="T19" fmla="*/ 79 h 106"/>
                <a:gd name="T20" fmla="*/ 38 w 162"/>
                <a:gd name="T21" fmla="*/ 78 h 106"/>
                <a:gd name="T22" fmla="*/ 41 w 162"/>
                <a:gd name="T23" fmla="*/ 76 h 106"/>
                <a:gd name="T24" fmla="*/ 42 w 162"/>
                <a:gd name="T25" fmla="*/ 71 h 106"/>
                <a:gd name="T26" fmla="*/ 37 w 162"/>
                <a:gd name="T27" fmla="*/ 69 h 106"/>
                <a:gd name="T28" fmla="*/ 34 w 162"/>
                <a:gd name="T29" fmla="*/ 71 h 106"/>
                <a:gd name="T30" fmla="*/ 32 w 162"/>
                <a:gd name="T31" fmla="*/ 77 h 106"/>
                <a:gd name="T32" fmla="*/ 36 w 162"/>
                <a:gd name="T33" fmla="*/ 79 h 106"/>
                <a:gd name="T34" fmla="*/ 67 w 162"/>
                <a:gd name="T35" fmla="*/ 52 h 106"/>
                <a:gd name="T36" fmla="*/ 64 w 162"/>
                <a:gd name="T37" fmla="*/ 54 h 106"/>
                <a:gd name="T38" fmla="*/ 62 w 162"/>
                <a:gd name="T39" fmla="*/ 59 h 106"/>
                <a:gd name="T40" fmla="*/ 66 w 162"/>
                <a:gd name="T41" fmla="*/ 61 h 106"/>
                <a:gd name="T42" fmla="*/ 68 w 162"/>
                <a:gd name="T43" fmla="*/ 61 h 106"/>
                <a:gd name="T44" fmla="*/ 71 w 162"/>
                <a:gd name="T45" fmla="*/ 59 h 106"/>
                <a:gd name="T46" fmla="*/ 72 w 162"/>
                <a:gd name="T47" fmla="*/ 54 h 106"/>
                <a:gd name="T48" fmla="*/ 67 w 162"/>
                <a:gd name="T49" fmla="*/ 52 h 106"/>
                <a:gd name="T50" fmla="*/ 160 w 162"/>
                <a:gd name="T51" fmla="*/ 2 h 106"/>
                <a:gd name="T52" fmla="*/ 155 w 162"/>
                <a:gd name="T53" fmla="*/ 1 h 106"/>
                <a:gd name="T54" fmla="*/ 153 w 162"/>
                <a:gd name="T55" fmla="*/ 2 h 106"/>
                <a:gd name="T56" fmla="*/ 152 w 162"/>
                <a:gd name="T57" fmla="*/ 7 h 106"/>
                <a:gd name="T58" fmla="*/ 155 w 162"/>
                <a:gd name="T59" fmla="*/ 9 h 106"/>
                <a:gd name="T60" fmla="*/ 157 w 162"/>
                <a:gd name="T61" fmla="*/ 9 h 106"/>
                <a:gd name="T62" fmla="*/ 159 w 162"/>
                <a:gd name="T63" fmla="*/ 8 h 106"/>
                <a:gd name="T64" fmla="*/ 160 w 162"/>
                <a:gd name="T65" fmla="*/ 2 h 106"/>
                <a:gd name="T66" fmla="*/ 127 w 162"/>
                <a:gd name="T67" fmla="*/ 17 h 106"/>
                <a:gd name="T68" fmla="*/ 123 w 162"/>
                <a:gd name="T69" fmla="*/ 19 h 106"/>
                <a:gd name="T70" fmla="*/ 122 w 162"/>
                <a:gd name="T71" fmla="*/ 25 h 106"/>
                <a:gd name="T72" fmla="*/ 125 w 162"/>
                <a:gd name="T73" fmla="*/ 27 h 106"/>
                <a:gd name="T74" fmla="*/ 127 w 162"/>
                <a:gd name="T75" fmla="*/ 26 h 106"/>
                <a:gd name="T76" fmla="*/ 131 w 162"/>
                <a:gd name="T77" fmla="*/ 24 h 106"/>
                <a:gd name="T78" fmla="*/ 132 w 162"/>
                <a:gd name="T79" fmla="*/ 19 h 106"/>
                <a:gd name="T80" fmla="*/ 127 w 162"/>
                <a:gd name="T81" fmla="*/ 17 h 106"/>
                <a:gd name="T82" fmla="*/ 97 w 162"/>
                <a:gd name="T83" fmla="*/ 35 h 106"/>
                <a:gd name="T84" fmla="*/ 93 w 162"/>
                <a:gd name="T85" fmla="*/ 37 h 106"/>
                <a:gd name="T86" fmla="*/ 92 w 162"/>
                <a:gd name="T87" fmla="*/ 42 h 106"/>
                <a:gd name="T88" fmla="*/ 95 w 162"/>
                <a:gd name="T89" fmla="*/ 44 h 106"/>
                <a:gd name="T90" fmla="*/ 97 w 162"/>
                <a:gd name="T91" fmla="*/ 44 h 106"/>
                <a:gd name="T92" fmla="*/ 101 w 162"/>
                <a:gd name="T93" fmla="*/ 42 h 106"/>
                <a:gd name="T94" fmla="*/ 102 w 162"/>
                <a:gd name="T95" fmla="*/ 36 h 106"/>
                <a:gd name="T96" fmla="*/ 97 w 162"/>
                <a:gd name="T97" fmla="*/ 3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2" h="106">
                  <a:moveTo>
                    <a:pt x="13" y="90"/>
                  </a:moveTo>
                  <a:cubicBezTo>
                    <a:pt x="48" y="98"/>
                    <a:pt x="48" y="98"/>
                    <a:pt x="48" y="98"/>
                  </a:cubicBezTo>
                  <a:cubicBezTo>
                    <a:pt x="47" y="106"/>
                    <a:pt x="47" y="106"/>
                    <a:pt x="47" y="106"/>
                  </a:cubicBezTo>
                  <a:cubicBezTo>
                    <a:pt x="0" y="96"/>
                    <a:pt x="0" y="96"/>
                    <a:pt x="0" y="96"/>
                  </a:cubicBezTo>
                  <a:cubicBezTo>
                    <a:pt x="14" y="50"/>
                    <a:pt x="14" y="50"/>
                    <a:pt x="14" y="50"/>
                  </a:cubicBezTo>
                  <a:cubicBezTo>
                    <a:pt x="22" y="52"/>
                    <a:pt x="22" y="52"/>
                    <a:pt x="22" y="52"/>
                  </a:cubicBezTo>
                  <a:cubicBezTo>
                    <a:pt x="11" y="87"/>
                    <a:pt x="11" y="87"/>
                    <a:pt x="11" y="87"/>
                  </a:cubicBezTo>
                  <a:cubicBezTo>
                    <a:pt x="12" y="87"/>
                    <a:pt x="12" y="88"/>
                    <a:pt x="13" y="88"/>
                  </a:cubicBezTo>
                  <a:cubicBezTo>
                    <a:pt x="13" y="89"/>
                    <a:pt x="13" y="90"/>
                    <a:pt x="13" y="90"/>
                  </a:cubicBezTo>
                  <a:close/>
                  <a:moveTo>
                    <a:pt x="36" y="79"/>
                  </a:moveTo>
                  <a:cubicBezTo>
                    <a:pt x="36" y="79"/>
                    <a:pt x="37" y="79"/>
                    <a:pt x="38" y="78"/>
                  </a:cubicBezTo>
                  <a:cubicBezTo>
                    <a:pt x="41" y="76"/>
                    <a:pt x="41" y="76"/>
                    <a:pt x="41" y="76"/>
                  </a:cubicBezTo>
                  <a:cubicBezTo>
                    <a:pt x="43" y="75"/>
                    <a:pt x="44" y="73"/>
                    <a:pt x="42" y="71"/>
                  </a:cubicBezTo>
                  <a:cubicBezTo>
                    <a:pt x="41" y="69"/>
                    <a:pt x="39" y="68"/>
                    <a:pt x="37" y="69"/>
                  </a:cubicBezTo>
                  <a:cubicBezTo>
                    <a:pt x="34" y="71"/>
                    <a:pt x="34" y="71"/>
                    <a:pt x="34" y="71"/>
                  </a:cubicBezTo>
                  <a:cubicBezTo>
                    <a:pt x="32" y="72"/>
                    <a:pt x="31" y="75"/>
                    <a:pt x="32" y="77"/>
                  </a:cubicBezTo>
                  <a:cubicBezTo>
                    <a:pt x="33" y="78"/>
                    <a:pt x="34" y="79"/>
                    <a:pt x="36" y="79"/>
                  </a:cubicBezTo>
                  <a:close/>
                  <a:moveTo>
                    <a:pt x="67" y="52"/>
                  </a:moveTo>
                  <a:cubicBezTo>
                    <a:pt x="64" y="54"/>
                    <a:pt x="64" y="54"/>
                    <a:pt x="64" y="54"/>
                  </a:cubicBezTo>
                  <a:cubicBezTo>
                    <a:pt x="62" y="55"/>
                    <a:pt x="61" y="58"/>
                    <a:pt x="62" y="59"/>
                  </a:cubicBezTo>
                  <a:cubicBezTo>
                    <a:pt x="63" y="61"/>
                    <a:pt x="64" y="61"/>
                    <a:pt x="66" y="61"/>
                  </a:cubicBezTo>
                  <a:cubicBezTo>
                    <a:pt x="66" y="61"/>
                    <a:pt x="67" y="61"/>
                    <a:pt x="68" y="61"/>
                  </a:cubicBezTo>
                  <a:cubicBezTo>
                    <a:pt x="71" y="59"/>
                    <a:pt x="71" y="59"/>
                    <a:pt x="71" y="59"/>
                  </a:cubicBezTo>
                  <a:cubicBezTo>
                    <a:pt x="73" y="58"/>
                    <a:pt x="73" y="55"/>
                    <a:pt x="72" y="54"/>
                  </a:cubicBezTo>
                  <a:cubicBezTo>
                    <a:pt x="71" y="52"/>
                    <a:pt x="69" y="51"/>
                    <a:pt x="67" y="52"/>
                  </a:cubicBezTo>
                  <a:close/>
                  <a:moveTo>
                    <a:pt x="160" y="2"/>
                  </a:moveTo>
                  <a:cubicBezTo>
                    <a:pt x="159" y="0"/>
                    <a:pt x="157" y="0"/>
                    <a:pt x="155" y="1"/>
                  </a:cubicBezTo>
                  <a:cubicBezTo>
                    <a:pt x="153" y="2"/>
                    <a:pt x="153" y="2"/>
                    <a:pt x="153" y="2"/>
                  </a:cubicBezTo>
                  <a:cubicBezTo>
                    <a:pt x="151" y="3"/>
                    <a:pt x="151" y="5"/>
                    <a:pt x="152" y="7"/>
                  </a:cubicBezTo>
                  <a:cubicBezTo>
                    <a:pt x="153" y="9"/>
                    <a:pt x="154" y="9"/>
                    <a:pt x="155" y="9"/>
                  </a:cubicBezTo>
                  <a:cubicBezTo>
                    <a:pt x="156" y="9"/>
                    <a:pt x="157" y="9"/>
                    <a:pt x="157" y="9"/>
                  </a:cubicBezTo>
                  <a:cubicBezTo>
                    <a:pt x="159" y="8"/>
                    <a:pt x="159" y="8"/>
                    <a:pt x="159" y="8"/>
                  </a:cubicBezTo>
                  <a:cubicBezTo>
                    <a:pt x="161" y="7"/>
                    <a:pt x="162" y="4"/>
                    <a:pt x="160" y="2"/>
                  </a:cubicBezTo>
                  <a:close/>
                  <a:moveTo>
                    <a:pt x="127" y="17"/>
                  </a:moveTo>
                  <a:cubicBezTo>
                    <a:pt x="123" y="19"/>
                    <a:pt x="123" y="19"/>
                    <a:pt x="123" y="19"/>
                  </a:cubicBezTo>
                  <a:cubicBezTo>
                    <a:pt x="121" y="20"/>
                    <a:pt x="121" y="23"/>
                    <a:pt x="122" y="25"/>
                  </a:cubicBezTo>
                  <a:cubicBezTo>
                    <a:pt x="123" y="26"/>
                    <a:pt x="124" y="27"/>
                    <a:pt x="125" y="27"/>
                  </a:cubicBezTo>
                  <a:cubicBezTo>
                    <a:pt x="126" y="27"/>
                    <a:pt x="127" y="27"/>
                    <a:pt x="127" y="26"/>
                  </a:cubicBezTo>
                  <a:cubicBezTo>
                    <a:pt x="131" y="24"/>
                    <a:pt x="131" y="24"/>
                    <a:pt x="131" y="24"/>
                  </a:cubicBezTo>
                  <a:cubicBezTo>
                    <a:pt x="133" y="23"/>
                    <a:pt x="133" y="21"/>
                    <a:pt x="132" y="19"/>
                  </a:cubicBezTo>
                  <a:cubicBezTo>
                    <a:pt x="131" y="17"/>
                    <a:pt x="129" y="16"/>
                    <a:pt x="127" y="17"/>
                  </a:cubicBezTo>
                  <a:close/>
                  <a:moveTo>
                    <a:pt x="97" y="35"/>
                  </a:moveTo>
                  <a:cubicBezTo>
                    <a:pt x="93" y="37"/>
                    <a:pt x="93" y="37"/>
                    <a:pt x="93" y="37"/>
                  </a:cubicBezTo>
                  <a:cubicBezTo>
                    <a:pt x="92" y="38"/>
                    <a:pt x="91" y="40"/>
                    <a:pt x="92" y="42"/>
                  </a:cubicBezTo>
                  <a:cubicBezTo>
                    <a:pt x="93" y="43"/>
                    <a:pt x="94" y="44"/>
                    <a:pt x="95" y="44"/>
                  </a:cubicBezTo>
                  <a:cubicBezTo>
                    <a:pt x="96" y="44"/>
                    <a:pt x="97" y="44"/>
                    <a:pt x="97" y="44"/>
                  </a:cubicBezTo>
                  <a:cubicBezTo>
                    <a:pt x="101" y="42"/>
                    <a:pt x="101" y="42"/>
                    <a:pt x="101" y="42"/>
                  </a:cubicBezTo>
                  <a:cubicBezTo>
                    <a:pt x="103" y="41"/>
                    <a:pt x="103" y="38"/>
                    <a:pt x="102" y="36"/>
                  </a:cubicBezTo>
                  <a:cubicBezTo>
                    <a:pt x="101" y="34"/>
                    <a:pt x="99" y="34"/>
                    <a:pt x="97" y="35"/>
                  </a:cubicBezTo>
                  <a:close/>
                </a:path>
              </a:pathLst>
            </a:custGeom>
            <a:solidFill>
              <a:srgbClr val="44546A">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nvGrpSpPr>
            <p:cNvPr id="9" name="Group 8"/>
            <p:cNvGrpSpPr/>
            <p:nvPr/>
          </p:nvGrpSpPr>
          <p:grpSpPr>
            <a:xfrm>
              <a:off x="1198186" y="4698282"/>
              <a:ext cx="2315925" cy="1339263"/>
              <a:chOff x="1198186" y="4698282"/>
              <a:chExt cx="2315925" cy="1339263"/>
            </a:xfrm>
          </p:grpSpPr>
          <p:sp>
            <p:nvSpPr>
              <p:cNvPr id="10" name="Freeform 723"/>
              <p:cNvSpPr>
                <a:spLocks/>
              </p:cNvSpPr>
              <p:nvPr/>
            </p:nvSpPr>
            <p:spPr bwMode="auto">
              <a:xfrm>
                <a:off x="1198186" y="5980585"/>
                <a:ext cx="2315925" cy="56960"/>
              </a:xfrm>
              <a:custGeom>
                <a:avLst/>
                <a:gdLst>
                  <a:gd name="T0" fmla="*/ 587 w 1129"/>
                  <a:gd name="T1" fmla="*/ 0 h 28"/>
                  <a:gd name="T2" fmla="*/ 0 w 1129"/>
                  <a:gd name="T3" fmla="*/ 0 h 28"/>
                  <a:gd name="T4" fmla="*/ 58 w 1129"/>
                  <a:gd name="T5" fmla="*/ 28 h 28"/>
                  <a:gd name="T6" fmla="*/ 587 w 1129"/>
                  <a:gd name="T7" fmla="*/ 28 h 28"/>
                  <a:gd name="T8" fmla="*/ 1072 w 1129"/>
                  <a:gd name="T9" fmla="*/ 28 h 28"/>
                  <a:gd name="T10" fmla="*/ 1129 w 1129"/>
                  <a:gd name="T11" fmla="*/ 0 h 28"/>
                  <a:gd name="T12" fmla="*/ 587 w 1129"/>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1129" h="28">
                    <a:moveTo>
                      <a:pt x="587" y="0"/>
                    </a:moveTo>
                    <a:cubicBezTo>
                      <a:pt x="0" y="0"/>
                      <a:pt x="0" y="0"/>
                      <a:pt x="0" y="0"/>
                    </a:cubicBezTo>
                    <a:cubicBezTo>
                      <a:pt x="0" y="0"/>
                      <a:pt x="1" y="28"/>
                      <a:pt x="58" y="28"/>
                    </a:cubicBezTo>
                    <a:cubicBezTo>
                      <a:pt x="587" y="28"/>
                      <a:pt x="587" y="28"/>
                      <a:pt x="587" y="28"/>
                    </a:cubicBezTo>
                    <a:cubicBezTo>
                      <a:pt x="1072" y="28"/>
                      <a:pt x="1072" y="28"/>
                      <a:pt x="1072" y="28"/>
                    </a:cubicBezTo>
                    <a:cubicBezTo>
                      <a:pt x="1129" y="28"/>
                      <a:pt x="1129" y="0"/>
                      <a:pt x="1129" y="0"/>
                    </a:cubicBezTo>
                    <a:lnTo>
                      <a:pt x="587" y="0"/>
                    </a:ln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1" name="Freeform 724"/>
              <p:cNvSpPr>
                <a:spLocks/>
              </p:cNvSpPr>
              <p:nvPr/>
            </p:nvSpPr>
            <p:spPr bwMode="auto">
              <a:xfrm>
                <a:off x="1459370" y="4698282"/>
                <a:ext cx="1794946" cy="1251739"/>
              </a:xfrm>
              <a:custGeom>
                <a:avLst/>
                <a:gdLst>
                  <a:gd name="T0" fmla="*/ 875 w 875"/>
                  <a:gd name="T1" fmla="*/ 611 h 611"/>
                  <a:gd name="T2" fmla="*/ 875 w 875"/>
                  <a:gd name="T3" fmla="*/ 30 h 611"/>
                  <a:gd name="T4" fmla="*/ 846 w 875"/>
                  <a:gd name="T5" fmla="*/ 0 h 611"/>
                  <a:gd name="T6" fmla="*/ 30 w 875"/>
                  <a:gd name="T7" fmla="*/ 0 h 611"/>
                  <a:gd name="T8" fmla="*/ 0 w 875"/>
                  <a:gd name="T9" fmla="*/ 30 h 611"/>
                  <a:gd name="T10" fmla="*/ 0 w 875"/>
                  <a:gd name="T11" fmla="*/ 611 h 611"/>
                  <a:gd name="T12" fmla="*/ 875 w 875"/>
                  <a:gd name="T13" fmla="*/ 611 h 611"/>
                </a:gdLst>
                <a:ahLst/>
                <a:cxnLst>
                  <a:cxn ang="0">
                    <a:pos x="T0" y="T1"/>
                  </a:cxn>
                  <a:cxn ang="0">
                    <a:pos x="T2" y="T3"/>
                  </a:cxn>
                  <a:cxn ang="0">
                    <a:pos x="T4" y="T5"/>
                  </a:cxn>
                  <a:cxn ang="0">
                    <a:pos x="T6" y="T7"/>
                  </a:cxn>
                  <a:cxn ang="0">
                    <a:pos x="T8" y="T9"/>
                  </a:cxn>
                  <a:cxn ang="0">
                    <a:pos x="T10" y="T11"/>
                  </a:cxn>
                  <a:cxn ang="0">
                    <a:pos x="T12" y="T13"/>
                  </a:cxn>
                </a:cxnLst>
                <a:rect l="0" t="0" r="r" b="b"/>
                <a:pathLst>
                  <a:path w="875" h="611">
                    <a:moveTo>
                      <a:pt x="875" y="611"/>
                    </a:moveTo>
                    <a:cubicBezTo>
                      <a:pt x="875" y="30"/>
                      <a:pt x="875" y="30"/>
                      <a:pt x="875" y="30"/>
                    </a:cubicBezTo>
                    <a:cubicBezTo>
                      <a:pt x="875" y="13"/>
                      <a:pt x="862" y="0"/>
                      <a:pt x="846" y="0"/>
                    </a:cubicBezTo>
                    <a:cubicBezTo>
                      <a:pt x="30" y="0"/>
                      <a:pt x="30" y="0"/>
                      <a:pt x="30" y="0"/>
                    </a:cubicBezTo>
                    <a:cubicBezTo>
                      <a:pt x="14" y="0"/>
                      <a:pt x="0" y="13"/>
                      <a:pt x="0" y="30"/>
                    </a:cubicBezTo>
                    <a:cubicBezTo>
                      <a:pt x="0" y="611"/>
                      <a:pt x="0" y="611"/>
                      <a:pt x="0" y="611"/>
                    </a:cubicBezTo>
                    <a:cubicBezTo>
                      <a:pt x="875" y="611"/>
                      <a:pt x="875" y="611"/>
                      <a:pt x="875" y="611"/>
                    </a:cubicBezTo>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2" name="Freeform 725"/>
              <p:cNvSpPr>
                <a:spLocks/>
              </p:cNvSpPr>
              <p:nvPr/>
            </p:nvSpPr>
            <p:spPr bwMode="auto">
              <a:xfrm>
                <a:off x="1477431" y="4714953"/>
                <a:ext cx="1760214" cy="1235068"/>
              </a:xfrm>
              <a:custGeom>
                <a:avLst/>
                <a:gdLst>
                  <a:gd name="T0" fmla="*/ 858 w 858"/>
                  <a:gd name="T1" fmla="*/ 603 h 603"/>
                  <a:gd name="T2" fmla="*/ 858 w 858"/>
                  <a:gd name="T3" fmla="*/ 29 h 603"/>
                  <a:gd name="T4" fmla="*/ 829 w 858"/>
                  <a:gd name="T5" fmla="*/ 0 h 603"/>
                  <a:gd name="T6" fmla="*/ 29 w 858"/>
                  <a:gd name="T7" fmla="*/ 0 h 603"/>
                  <a:gd name="T8" fmla="*/ 0 w 858"/>
                  <a:gd name="T9" fmla="*/ 29 h 603"/>
                  <a:gd name="T10" fmla="*/ 0 w 858"/>
                  <a:gd name="T11" fmla="*/ 603 h 603"/>
                  <a:gd name="T12" fmla="*/ 858 w 858"/>
                  <a:gd name="T13" fmla="*/ 603 h 603"/>
                </a:gdLst>
                <a:ahLst/>
                <a:cxnLst>
                  <a:cxn ang="0">
                    <a:pos x="T0" y="T1"/>
                  </a:cxn>
                  <a:cxn ang="0">
                    <a:pos x="T2" y="T3"/>
                  </a:cxn>
                  <a:cxn ang="0">
                    <a:pos x="T4" y="T5"/>
                  </a:cxn>
                  <a:cxn ang="0">
                    <a:pos x="T6" y="T7"/>
                  </a:cxn>
                  <a:cxn ang="0">
                    <a:pos x="T8" y="T9"/>
                  </a:cxn>
                  <a:cxn ang="0">
                    <a:pos x="T10" y="T11"/>
                  </a:cxn>
                  <a:cxn ang="0">
                    <a:pos x="T12" y="T13"/>
                  </a:cxn>
                </a:cxnLst>
                <a:rect l="0" t="0" r="r" b="b"/>
                <a:pathLst>
                  <a:path w="858" h="603">
                    <a:moveTo>
                      <a:pt x="858" y="603"/>
                    </a:moveTo>
                    <a:cubicBezTo>
                      <a:pt x="858" y="29"/>
                      <a:pt x="858" y="29"/>
                      <a:pt x="858" y="29"/>
                    </a:cubicBezTo>
                    <a:cubicBezTo>
                      <a:pt x="858" y="13"/>
                      <a:pt x="845" y="0"/>
                      <a:pt x="829" y="0"/>
                    </a:cubicBezTo>
                    <a:cubicBezTo>
                      <a:pt x="29" y="0"/>
                      <a:pt x="29" y="0"/>
                      <a:pt x="29" y="0"/>
                    </a:cubicBezTo>
                    <a:cubicBezTo>
                      <a:pt x="13" y="0"/>
                      <a:pt x="0" y="13"/>
                      <a:pt x="0" y="29"/>
                    </a:cubicBezTo>
                    <a:cubicBezTo>
                      <a:pt x="0" y="603"/>
                      <a:pt x="0" y="603"/>
                      <a:pt x="0" y="603"/>
                    </a:cubicBezTo>
                    <a:cubicBezTo>
                      <a:pt x="858" y="603"/>
                      <a:pt x="858" y="603"/>
                      <a:pt x="858" y="603"/>
                    </a:cubicBezTo>
                  </a:path>
                </a:pathLst>
              </a:custGeom>
              <a:solidFill>
                <a:srgbClr val="44546A">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3" name="Rectangle 726"/>
              <p:cNvSpPr>
                <a:spLocks noChangeArrowheads="1"/>
              </p:cNvSpPr>
              <p:nvPr/>
            </p:nvSpPr>
            <p:spPr bwMode="auto">
              <a:xfrm>
                <a:off x="1567734" y="4814981"/>
                <a:ext cx="1579608" cy="1039179"/>
              </a:xfrm>
              <a:prstGeom prst="rect">
                <a:avLst/>
              </a:prstGeom>
              <a:solidFill>
                <a:srgbClr val="902B20">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4" name="Rectangle 727"/>
              <p:cNvSpPr>
                <a:spLocks noChangeArrowheads="1"/>
              </p:cNvSpPr>
              <p:nvPr/>
            </p:nvSpPr>
            <p:spPr bwMode="auto">
              <a:xfrm>
                <a:off x="1567734" y="4814981"/>
                <a:ext cx="1579608" cy="1039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5" name="Freeform 728"/>
              <p:cNvSpPr>
                <a:spLocks/>
              </p:cNvSpPr>
              <p:nvPr/>
            </p:nvSpPr>
            <p:spPr bwMode="auto">
              <a:xfrm>
                <a:off x="1198186" y="5920846"/>
                <a:ext cx="2315925" cy="76410"/>
              </a:xfrm>
              <a:custGeom>
                <a:avLst/>
                <a:gdLst>
                  <a:gd name="T0" fmla="*/ 1129 w 1129"/>
                  <a:gd name="T1" fmla="*/ 29 h 37"/>
                  <a:gd name="T2" fmla="*/ 1122 w 1129"/>
                  <a:gd name="T3" fmla="*/ 37 h 37"/>
                  <a:gd name="T4" fmla="*/ 8 w 1129"/>
                  <a:gd name="T5" fmla="*/ 37 h 37"/>
                  <a:gd name="T6" fmla="*/ 0 w 1129"/>
                  <a:gd name="T7" fmla="*/ 29 h 37"/>
                  <a:gd name="T8" fmla="*/ 0 w 1129"/>
                  <a:gd name="T9" fmla="*/ 7 h 37"/>
                  <a:gd name="T10" fmla="*/ 8 w 1129"/>
                  <a:gd name="T11" fmla="*/ 0 h 37"/>
                  <a:gd name="T12" fmla="*/ 1122 w 1129"/>
                  <a:gd name="T13" fmla="*/ 0 h 37"/>
                  <a:gd name="T14" fmla="*/ 1129 w 1129"/>
                  <a:gd name="T15" fmla="*/ 7 h 37"/>
                  <a:gd name="T16" fmla="*/ 1129 w 1129"/>
                  <a:gd name="T17" fmla="*/ 2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9" h="37">
                    <a:moveTo>
                      <a:pt x="1129" y="29"/>
                    </a:moveTo>
                    <a:cubicBezTo>
                      <a:pt x="1129" y="34"/>
                      <a:pt x="1126" y="37"/>
                      <a:pt x="1122" y="37"/>
                    </a:cubicBezTo>
                    <a:cubicBezTo>
                      <a:pt x="8" y="37"/>
                      <a:pt x="8" y="37"/>
                      <a:pt x="8" y="37"/>
                    </a:cubicBezTo>
                    <a:cubicBezTo>
                      <a:pt x="4" y="37"/>
                      <a:pt x="0" y="34"/>
                      <a:pt x="0" y="29"/>
                    </a:cubicBezTo>
                    <a:cubicBezTo>
                      <a:pt x="0" y="7"/>
                      <a:pt x="0" y="7"/>
                      <a:pt x="0" y="7"/>
                    </a:cubicBezTo>
                    <a:cubicBezTo>
                      <a:pt x="0" y="3"/>
                      <a:pt x="4" y="0"/>
                      <a:pt x="8" y="0"/>
                    </a:cubicBezTo>
                    <a:cubicBezTo>
                      <a:pt x="1122" y="0"/>
                      <a:pt x="1122" y="0"/>
                      <a:pt x="1122" y="0"/>
                    </a:cubicBezTo>
                    <a:cubicBezTo>
                      <a:pt x="1126" y="0"/>
                      <a:pt x="1129" y="3"/>
                      <a:pt x="1129" y="7"/>
                    </a:cubicBezTo>
                    <a:lnTo>
                      <a:pt x="1129" y="29"/>
                    </a:ln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6" name="Freeform 729"/>
              <p:cNvSpPr>
                <a:spLocks/>
              </p:cNvSpPr>
              <p:nvPr/>
            </p:nvSpPr>
            <p:spPr bwMode="auto">
              <a:xfrm>
                <a:off x="2180405" y="5920846"/>
                <a:ext cx="352876" cy="25007"/>
              </a:xfrm>
              <a:custGeom>
                <a:avLst/>
                <a:gdLst>
                  <a:gd name="T0" fmla="*/ 86 w 172"/>
                  <a:gd name="T1" fmla="*/ 0 h 12"/>
                  <a:gd name="T2" fmla="*/ 0 w 172"/>
                  <a:gd name="T3" fmla="*/ 0 h 12"/>
                  <a:gd name="T4" fmla="*/ 14 w 172"/>
                  <a:gd name="T5" fmla="*/ 12 h 12"/>
                  <a:gd name="T6" fmla="*/ 86 w 172"/>
                  <a:gd name="T7" fmla="*/ 12 h 12"/>
                  <a:gd name="T8" fmla="*/ 157 w 172"/>
                  <a:gd name="T9" fmla="*/ 12 h 12"/>
                  <a:gd name="T10" fmla="*/ 172 w 172"/>
                  <a:gd name="T11" fmla="*/ 0 h 12"/>
                  <a:gd name="T12" fmla="*/ 86 w 172"/>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172" h="12">
                    <a:moveTo>
                      <a:pt x="86" y="0"/>
                    </a:moveTo>
                    <a:cubicBezTo>
                      <a:pt x="0" y="0"/>
                      <a:pt x="0" y="0"/>
                      <a:pt x="0" y="0"/>
                    </a:cubicBezTo>
                    <a:cubicBezTo>
                      <a:pt x="0" y="0"/>
                      <a:pt x="1" y="12"/>
                      <a:pt x="14" y="12"/>
                    </a:cubicBezTo>
                    <a:cubicBezTo>
                      <a:pt x="28" y="12"/>
                      <a:pt x="86" y="12"/>
                      <a:pt x="86" y="12"/>
                    </a:cubicBezTo>
                    <a:cubicBezTo>
                      <a:pt x="86" y="12"/>
                      <a:pt x="143" y="12"/>
                      <a:pt x="157" y="12"/>
                    </a:cubicBezTo>
                    <a:cubicBezTo>
                      <a:pt x="170" y="12"/>
                      <a:pt x="172" y="0"/>
                      <a:pt x="172" y="0"/>
                    </a:cubicBezTo>
                    <a:lnTo>
                      <a:pt x="86" y="0"/>
                    </a:ln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7" name="Rectangle 730"/>
              <p:cNvSpPr>
                <a:spLocks noChangeArrowheads="1"/>
              </p:cNvSpPr>
              <p:nvPr/>
            </p:nvSpPr>
            <p:spPr bwMode="auto">
              <a:xfrm>
                <a:off x="1567734" y="4814981"/>
                <a:ext cx="1579608" cy="52793"/>
              </a:xfrm>
              <a:prstGeom prst="rect">
                <a:avLst/>
              </a:prstGeom>
              <a:solidFill>
                <a:srgbClr val="EBEB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8" name="Rectangle 731"/>
              <p:cNvSpPr>
                <a:spLocks noChangeArrowheads="1"/>
              </p:cNvSpPr>
              <p:nvPr/>
            </p:nvSpPr>
            <p:spPr bwMode="auto">
              <a:xfrm>
                <a:off x="1567734" y="4814981"/>
                <a:ext cx="1579608" cy="5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 name="Freeform 732"/>
              <p:cNvSpPr>
                <a:spLocks/>
              </p:cNvSpPr>
              <p:nvPr/>
            </p:nvSpPr>
            <p:spPr bwMode="auto">
              <a:xfrm>
                <a:off x="2988965" y="4927512"/>
                <a:ext cx="76410" cy="73632"/>
              </a:xfrm>
              <a:custGeom>
                <a:avLst/>
                <a:gdLst>
                  <a:gd name="T0" fmla="*/ 37 w 37"/>
                  <a:gd name="T1" fmla="*/ 31 h 36"/>
                  <a:gd name="T2" fmla="*/ 33 w 37"/>
                  <a:gd name="T3" fmla="*/ 36 h 36"/>
                  <a:gd name="T4" fmla="*/ 5 w 37"/>
                  <a:gd name="T5" fmla="*/ 36 h 36"/>
                  <a:gd name="T6" fmla="*/ 0 w 37"/>
                  <a:gd name="T7" fmla="*/ 31 h 36"/>
                  <a:gd name="T8" fmla="*/ 0 w 37"/>
                  <a:gd name="T9" fmla="*/ 5 h 36"/>
                  <a:gd name="T10" fmla="*/ 5 w 37"/>
                  <a:gd name="T11" fmla="*/ 0 h 36"/>
                  <a:gd name="T12" fmla="*/ 33 w 37"/>
                  <a:gd name="T13" fmla="*/ 0 h 36"/>
                  <a:gd name="T14" fmla="*/ 37 w 37"/>
                  <a:gd name="T15" fmla="*/ 5 h 36"/>
                  <a:gd name="T16" fmla="*/ 37 w 37"/>
                  <a:gd name="T17" fmla="*/ 3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6">
                    <a:moveTo>
                      <a:pt x="37" y="31"/>
                    </a:moveTo>
                    <a:cubicBezTo>
                      <a:pt x="37" y="33"/>
                      <a:pt x="35" y="36"/>
                      <a:pt x="33" y="36"/>
                    </a:cubicBezTo>
                    <a:cubicBezTo>
                      <a:pt x="5" y="36"/>
                      <a:pt x="5" y="36"/>
                      <a:pt x="5" y="36"/>
                    </a:cubicBezTo>
                    <a:cubicBezTo>
                      <a:pt x="2" y="36"/>
                      <a:pt x="0" y="33"/>
                      <a:pt x="0" y="31"/>
                    </a:cubicBezTo>
                    <a:cubicBezTo>
                      <a:pt x="0" y="5"/>
                      <a:pt x="0" y="5"/>
                      <a:pt x="0" y="5"/>
                    </a:cubicBezTo>
                    <a:cubicBezTo>
                      <a:pt x="0" y="2"/>
                      <a:pt x="2" y="0"/>
                      <a:pt x="5" y="0"/>
                    </a:cubicBezTo>
                    <a:cubicBezTo>
                      <a:pt x="33" y="0"/>
                      <a:pt x="33" y="0"/>
                      <a:pt x="33" y="0"/>
                    </a:cubicBezTo>
                    <a:cubicBezTo>
                      <a:pt x="35" y="0"/>
                      <a:pt x="37" y="2"/>
                      <a:pt x="37" y="5"/>
                    </a:cubicBezTo>
                    <a:lnTo>
                      <a:pt x="37" y="31"/>
                    </a:lnTo>
                    <a:close/>
                  </a:path>
                </a:pathLst>
              </a:custGeom>
              <a:solidFill>
                <a:srgbClr val="4F4F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 name="Freeform 733"/>
              <p:cNvSpPr>
                <a:spLocks/>
              </p:cNvSpPr>
              <p:nvPr/>
            </p:nvSpPr>
            <p:spPr bwMode="auto">
              <a:xfrm>
                <a:off x="2988965" y="5049769"/>
                <a:ext cx="76410" cy="59739"/>
              </a:xfrm>
              <a:custGeom>
                <a:avLst/>
                <a:gdLst>
                  <a:gd name="T0" fmla="*/ 35 w 37"/>
                  <a:gd name="T1" fmla="*/ 5 h 29"/>
                  <a:gd name="T2" fmla="*/ 17 w 37"/>
                  <a:gd name="T3" fmla="*/ 5 h 29"/>
                  <a:gd name="T4" fmla="*/ 17 w 37"/>
                  <a:gd name="T5" fmla="*/ 2 h 29"/>
                  <a:gd name="T6" fmla="*/ 15 w 37"/>
                  <a:gd name="T7" fmla="*/ 0 h 29"/>
                  <a:gd name="T8" fmla="*/ 3 w 37"/>
                  <a:gd name="T9" fmla="*/ 0 h 29"/>
                  <a:gd name="T10" fmla="*/ 0 w 37"/>
                  <a:gd name="T11" fmla="*/ 2 h 29"/>
                  <a:gd name="T12" fmla="*/ 0 w 37"/>
                  <a:gd name="T13" fmla="*/ 7 h 29"/>
                  <a:gd name="T14" fmla="*/ 0 w 37"/>
                  <a:gd name="T15" fmla="*/ 12 h 29"/>
                  <a:gd name="T16" fmla="*/ 0 w 37"/>
                  <a:gd name="T17" fmla="*/ 26 h 29"/>
                  <a:gd name="T18" fmla="*/ 3 w 37"/>
                  <a:gd name="T19" fmla="*/ 29 h 29"/>
                  <a:gd name="T20" fmla="*/ 35 w 37"/>
                  <a:gd name="T21" fmla="*/ 29 h 29"/>
                  <a:gd name="T22" fmla="*/ 37 w 37"/>
                  <a:gd name="T23" fmla="*/ 26 h 29"/>
                  <a:gd name="T24" fmla="*/ 37 w 37"/>
                  <a:gd name="T25" fmla="*/ 7 h 29"/>
                  <a:gd name="T26" fmla="*/ 35 w 37"/>
                  <a:gd name="T2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29">
                    <a:moveTo>
                      <a:pt x="35" y="5"/>
                    </a:moveTo>
                    <a:cubicBezTo>
                      <a:pt x="17" y="5"/>
                      <a:pt x="17" y="5"/>
                      <a:pt x="17" y="5"/>
                    </a:cubicBezTo>
                    <a:cubicBezTo>
                      <a:pt x="17" y="2"/>
                      <a:pt x="17" y="2"/>
                      <a:pt x="17" y="2"/>
                    </a:cubicBezTo>
                    <a:cubicBezTo>
                      <a:pt x="17" y="1"/>
                      <a:pt x="16" y="0"/>
                      <a:pt x="15" y="0"/>
                    </a:cubicBezTo>
                    <a:cubicBezTo>
                      <a:pt x="3" y="0"/>
                      <a:pt x="3" y="0"/>
                      <a:pt x="3" y="0"/>
                    </a:cubicBezTo>
                    <a:cubicBezTo>
                      <a:pt x="1" y="0"/>
                      <a:pt x="0" y="1"/>
                      <a:pt x="0" y="2"/>
                    </a:cubicBezTo>
                    <a:cubicBezTo>
                      <a:pt x="0" y="7"/>
                      <a:pt x="0" y="7"/>
                      <a:pt x="0" y="7"/>
                    </a:cubicBezTo>
                    <a:cubicBezTo>
                      <a:pt x="0" y="12"/>
                      <a:pt x="0" y="12"/>
                      <a:pt x="0" y="12"/>
                    </a:cubicBezTo>
                    <a:cubicBezTo>
                      <a:pt x="0" y="26"/>
                      <a:pt x="0" y="26"/>
                      <a:pt x="0" y="26"/>
                    </a:cubicBezTo>
                    <a:cubicBezTo>
                      <a:pt x="0" y="28"/>
                      <a:pt x="1" y="29"/>
                      <a:pt x="3" y="29"/>
                    </a:cubicBezTo>
                    <a:cubicBezTo>
                      <a:pt x="35" y="29"/>
                      <a:pt x="35" y="29"/>
                      <a:pt x="35" y="29"/>
                    </a:cubicBezTo>
                    <a:cubicBezTo>
                      <a:pt x="36" y="29"/>
                      <a:pt x="37" y="28"/>
                      <a:pt x="37" y="26"/>
                    </a:cubicBezTo>
                    <a:cubicBezTo>
                      <a:pt x="37" y="7"/>
                      <a:pt x="37" y="7"/>
                      <a:pt x="37" y="7"/>
                    </a:cubicBezTo>
                    <a:cubicBezTo>
                      <a:pt x="37" y="6"/>
                      <a:pt x="36" y="5"/>
                      <a:pt x="35" y="5"/>
                    </a:cubicBezTo>
                    <a:close/>
                  </a:path>
                </a:pathLst>
              </a:custGeom>
              <a:solidFill>
                <a:srgbClr val="FFCF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 name="Freeform 734"/>
              <p:cNvSpPr>
                <a:spLocks/>
              </p:cNvSpPr>
              <p:nvPr/>
            </p:nvSpPr>
            <p:spPr bwMode="auto">
              <a:xfrm>
                <a:off x="2988965" y="5148407"/>
                <a:ext cx="76410" cy="59739"/>
              </a:xfrm>
              <a:custGeom>
                <a:avLst/>
                <a:gdLst>
                  <a:gd name="T0" fmla="*/ 35 w 37"/>
                  <a:gd name="T1" fmla="*/ 5 h 29"/>
                  <a:gd name="T2" fmla="*/ 17 w 37"/>
                  <a:gd name="T3" fmla="*/ 5 h 29"/>
                  <a:gd name="T4" fmla="*/ 17 w 37"/>
                  <a:gd name="T5" fmla="*/ 2 h 29"/>
                  <a:gd name="T6" fmla="*/ 15 w 37"/>
                  <a:gd name="T7" fmla="*/ 0 h 29"/>
                  <a:gd name="T8" fmla="*/ 3 w 37"/>
                  <a:gd name="T9" fmla="*/ 0 h 29"/>
                  <a:gd name="T10" fmla="*/ 0 w 37"/>
                  <a:gd name="T11" fmla="*/ 2 h 29"/>
                  <a:gd name="T12" fmla="*/ 0 w 37"/>
                  <a:gd name="T13" fmla="*/ 7 h 29"/>
                  <a:gd name="T14" fmla="*/ 0 w 37"/>
                  <a:gd name="T15" fmla="*/ 12 h 29"/>
                  <a:gd name="T16" fmla="*/ 0 w 37"/>
                  <a:gd name="T17" fmla="*/ 26 h 29"/>
                  <a:gd name="T18" fmla="*/ 3 w 37"/>
                  <a:gd name="T19" fmla="*/ 29 h 29"/>
                  <a:gd name="T20" fmla="*/ 35 w 37"/>
                  <a:gd name="T21" fmla="*/ 29 h 29"/>
                  <a:gd name="T22" fmla="*/ 37 w 37"/>
                  <a:gd name="T23" fmla="*/ 26 h 29"/>
                  <a:gd name="T24" fmla="*/ 37 w 37"/>
                  <a:gd name="T25" fmla="*/ 7 h 29"/>
                  <a:gd name="T26" fmla="*/ 35 w 37"/>
                  <a:gd name="T2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29">
                    <a:moveTo>
                      <a:pt x="35" y="5"/>
                    </a:moveTo>
                    <a:cubicBezTo>
                      <a:pt x="17" y="5"/>
                      <a:pt x="17" y="5"/>
                      <a:pt x="17" y="5"/>
                    </a:cubicBezTo>
                    <a:cubicBezTo>
                      <a:pt x="17" y="2"/>
                      <a:pt x="17" y="2"/>
                      <a:pt x="17" y="2"/>
                    </a:cubicBezTo>
                    <a:cubicBezTo>
                      <a:pt x="17" y="1"/>
                      <a:pt x="16" y="0"/>
                      <a:pt x="15" y="0"/>
                    </a:cubicBezTo>
                    <a:cubicBezTo>
                      <a:pt x="3" y="0"/>
                      <a:pt x="3" y="0"/>
                      <a:pt x="3" y="0"/>
                    </a:cubicBezTo>
                    <a:cubicBezTo>
                      <a:pt x="1" y="0"/>
                      <a:pt x="0" y="1"/>
                      <a:pt x="0" y="2"/>
                    </a:cubicBezTo>
                    <a:cubicBezTo>
                      <a:pt x="0" y="7"/>
                      <a:pt x="0" y="7"/>
                      <a:pt x="0" y="7"/>
                    </a:cubicBezTo>
                    <a:cubicBezTo>
                      <a:pt x="0" y="12"/>
                      <a:pt x="0" y="12"/>
                      <a:pt x="0" y="12"/>
                    </a:cubicBezTo>
                    <a:cubicBezTo>
                      <a:pt x="0" y="26"/>
                      <a:pt x="0" y="26"/>
                      <a:pt x="0" y="26"/>
                    </a:cubicBezTo>
                    <a:cubicBezTo>
                      <a:pt x="0" y="28"/>
                      <a:pt x="1" y="29"/>
                      <a:pt x="3" y="29"/>
                    </a:cubicBezTo>
                    <a:cubicBezTo>
                      <a:pt x="35" y="29"/>
                      <a:pt x="35" y="29"/>
                      <a:pt x="35" y="29"/>
                    </a:cubicBezTo>
                    <a:cubicBezTo>
                      <a:pt x="36" y="29"/>
                      <a:pt x="37" y="28"/>
                      <a:pt x="37" y="26"/>
                    </a:cubicBezTo>
                    <a:cubicBezTo>
                      <a:pt x="37" y="7"/>
                      <a:pt x="37" y="7"/>
                      <a:pt x="37" y="7"/>
                    </a:cubicBezTo>
                    <a:cubicBezTo>
                      <a:pt x="37" y="6"/>
                      <a:pt x="36" y="5"/>
                      <a:pt x="35" y="5"/>
                    </a:cubicBezTo>
                    <a:close/>
                  </a:path>
                </a:pathLst>
              </a:custGeom>
              <a:solidFill>
                <a:srgbClr val="FFCF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 name="Freeform 735"/>
              <p:cNvSpPr>
                <a:spLocks/>
              </p:cNvSpPr>
              <p:nvPr/>
            </p:nvSpPr>
            <p:spPr bwMode="auto">
              <a:xfrm>
                <a:off x="2988965" y="5238711"/>
                <a:ext cx="76410" cy="59739"/>
              </a:xfrm>
              <a:custGeom>
                <a:avLst/>
                <a:gdLst>
                  <a:gd name="T0" fmla="*/ 35 w 37"/>
                  <a:gd name="T1" fmla="*/ 5 h 29"/>
                  <a:gd name="T2" fmla="*/ 17 w 37"/>
                  <a:gd name="T3" fmla="*/ 5 h 29"/>
                  <a:gd name="T4" fmla="*/ 17 w 37"/>
                  <a:gd name="T5" fmla="*/ 3 h 29"/>
                  <a:gd name="T6" fmla="*/ 15 w 37"/>
                  <a:gd name="T7" fmla="*/ 0 h 29"/>
                  <a:gd name="T8" fmla="*/ 3 w 37"/>
                  <a:gd name="T9" fmla="*/ 0 h 29"/>
                  <a:gd name="T10" fmla="*/ 0 w 37"/>
                  <a:gd name="T11" fmla="*/ 3 h 29"/>
                  <a:gd name="T12" fmla="*/ 0 w 37"/>
                  <a:gd name="T13" fmla="*/ 8 h 29"/>
                  <a:gd name="T14" fmla="*/ 0 w 37"/>
                  <a:gd name="T15" fmla="*/ 12 h 29"/>
                  <a:gd name="T16" fmla="*/ 0 w 37"/>
                  <a:gd name="T17" fmla="*/ 27 h 29"/>
                  <a:gd name="T18" fmla="*/ 3 w 37"/>
                  <a:gd name="T19" fmla="*/ 29 h 29"/>
                  <a:gd name="T20" fmla="*/ 35 w 37"/>
                  <a:gd name="T21" fmla="*/ 29 h 29"/>
                  <a:gd name="T22" fmla="*/ 37 w 37"/>
                  <a:gd name="T23" fmla="*/ 27 h 29"/>
                  <a:gd name="T24" fmla="*/ 37 w 37"/>
                  <a:gd name="T25" fmla="*/ 8 h 29"/>
                  <a:gd name="T26" fmla="*/ 35 w 37"/>
                  <a:gd name="T2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29">
                    <a:moveTo>
                      <a:pt x="35" y="5"/>
                    </a:moveTo>
                    <a:cubicBezTo>
                      <a:pt x="17" y="5"/>
                      <a:pt x="17" y="5"/>
                      <a:pt x="17" y="5"/>
                    </a:cubicBezTo>
                    <a:cubicBezTo>
                      <a:pt x="17" y="3"/>
                      <a:pt x="17" y="3"/>
                      <a:pt x="17" y="3"/>
                    </a:cubicBezTo>
                    <a:cubicBezTo>
                      <a:pt x="17" y="1"/>
                      <a:pt x="16" y="0"/>
                      <a:pt x="15" y="0"/>
                    </a:cubicBezTo>
                    <a:cubicBezTo>
                      <a:pt x="3" y="0"/>
                      <a:pt x="3" y="0"/>
                      <a:pt x="3" y="0"/>
                    </a:cubicBezTo>
                    <a:cubicBezTo>
                      <a:pt x="1" y="0"/>
                      <a:pt x="0" y="1"/>
                      <a:pt x="0" y="3"/>
                    </a:cubicBezTo>
                    <a:cubicBezTo>
                      <a:pt x="0" y="8"/>
                      <a:pt x="0" y="8"/>
                      <a:pt x="0" y="8"/>
                    </a:cubicBezTo>
                    <a:cubicBezTo>
                      <a:pt x="0" y="12"/>
                      <a:pt x="0" y="12"/>
                      <a:pt x="0" y="12"/>
                    </a:cubicBezTo>
                    <a:cubicBezTo>
                      <a:pt x="0" y="27"/>
                      <a:pt x="0" y="27"/>
                      <a:pt x="0" y="27"/>
                    </a:cubicBezTo>
                    <a:cubicBezTo>
                      <a:pt x="0" y="28"/>
                      <a:pt x="1" y="29"/>
                      <a:pt x="3" y="29"/>
                    </a:cubicBezTo>
                    <a:cubicBezTo>
                      <a:pt x="35" y="29"/>
                      <a:pt x="35" y="29"/>
                      <a:pt x="35" y="29"/>
                    </a:cubicBezTo>
                    <a:cubicBezTo>
                      <a:pt x="36" y="29"/>
                      <a:pt x="37" y="28"/>
                      <a:pt x="37" y="27"/>
                    </a:cubicBezTo>
                    <a:cubicBezTo>
                      <a:pt x="37" y="8"/>
                      <a:pt x="37" y="8"/>
                      <a:pt x="37" y="8"/>
                    </a:cubicBezTo>
                    <a:cubicBezTo>
                      <a:pt x="37" y="6"/>
                      <a:pt x="36" y="5"/>
                      <a:pt x="35" y="5"/>
                    </a:cubicBezTo>
                    <a:close/>
                  </a:path>
                </a:pathLst>
              </a:custGeom>
              <a:solidFill>
                <a:srgbClr val="FFCF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 name="Freeform 736"/>
              <p:cNvSpPr>
                <a:spLocks/>
              </p:cNvSpPr>
              <p:nvPr/>
            </p:nvSpPr>
            <p:spPr bwMode="auto">
              <a:xfrm>
                <a:off x="2988965" y="5331792"/>
                <a:ext cx="76410" cy="58350"/>
              </a:xfrm>
              <a:custGeom>
                <a:avLst/>
                <a:gdLst>
                  <a:gd name="T0" fmla="*/ 35 w 37"/>
                  <a:gd name="T1" fmla="*/ 5 h 29"/>
                  <a:gd name="T2" fmla="*/ 17 w 37"/>
                  <a:gd name="T3" fmla="*/ 5 h 29"/>
                  <a:gd name="T4" fmla="*/ 17 w 37"/>
                  <a:gd name="T5" fmla="*/ 3 h 29"/>
                  <a:gd name="T6" fmla="*/ 15 w 37"/>
                  <a:gd name="T7" fmla="*/ 0 h 29"/>
                  <a:gd name="T8" fmla="*/ 3 w 37"/>
                  <a:gd name="T9" fmla="*/ 0 h 29"/>
                  <a:gd name="T10" fmla="*/ 0 w 37"/>
                  <a:gd name="T11" fmla="*/ 3 h 29"/>
                  <a:gd name="T12" fmla="*/ 0 w 37"/>
                  <a:gd name="T13" fmla="*/ 7 h 29"/>
                  <a:gd name="T14" fmla="*/ 0 w 37"/>
                  <a:gd name="T15" fmla="*/ 12 h 29"/>
                  <a:gd name="T16" fmla="*/ 0 w 37"/>
                  <a:gd name="T17" fmla="*/ 27 h 29"/>
                  <a:gd name="T18" fmla="*/ 3 w 37"/>
                  <a:gd name="T19" fmla="*/ 29 h 29"/>
                  <a:gd name="T20" fmla="*/ 35 w 37"/>
                  <a:gd name="T21" fmla="*/ 29 h 29"/>
                  <a:gd name="T22" fmla="*/ 37 w 37"/>
                  <a:gd name="T23" fmla="*/ 27 h 29"/>
                  <a:gd name="T24" fmla="*/ 37 w 37"/>
                  <a:gd name="T25" fmla="*/ 7 h 29"/>
                  <a:gd name="T26" fmla="*/ 35 w 37"/>
                  <a:gd name="T2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29">
                    <a:moveTo>
                      <a:pt x="35" y="5"/>
                    </a:moveTo>
                    <a:cubicBezTo>
                      <a:pt x="17" y="5"/>
                      <a:pt x="17" y="5"/>
                      <a:pt x="17" y="5"/>
                    </a:cubicBezTo>
                    <a:cubicBezTo>
                      <a:pt x="17" y="3"/>
                      <a:pt x="17" y="3"/>
                      <a:pt x="17" y="3"/>
                    </a:cubicBezTo>
                    <a:cubicBezTo>
                      <a:pt x="17" y="1"/>
                      <a:pt x="16" y="0"/>
                      <a:pt x="15" y="0"/>
                    </a:cubicBezTo>
                    <a:cubicBezTo>
                      <a:pt x="3" y="0"/>
                      <a:pt x="3" y="0"/>
                      <a:pt x="3" y="0"/>
                    </a:cubicBezTo>
                    <a:cubicBezTo>
                      <a:pt x="1" y="0"/>
                      <a:pt x="0" y="1"/>
                      <a:pt x="0" y="3"/>
                    </a:cubicBezTo>
                    <a:cubicBezTo>
                      <a:pt x="0" y="7"/>
                      <a:pt x="0" y="7"/>
                      <a:pt x="0" y="7"/>
                    </a:cubicBezTo>
                    <a:cubicBezTo>
                      <a:pt x="0" y="12"/>
                      <a:pt x="0" y="12"/>
                      <a:pt x="0" y="12"/>
                    </a:cubicBezTo>
                    <a:cubicBezTo>
                      <a:pt x="0" y="27"/>
                      <a:pt x="0" y="27"/>
                      <a:pt x="0" y="27"/>
                    </a:cubicBezTo>
                    <a:cubicBezTo>
                      <a:pt x="0" y="28"/>
                      <a:pt x="1" y="29"/>
                      <a:pt x="3" y="29"/>
                    </a:cubicBezTo>
                    <a:cubicBezTo>
                      <a:pt x="35" y="29"/>
                      <a:pt x="35" y="29"/>
                      <a:pt x="35" y="29"/>
                    </a:cubicBezTo>
                    <a:cubicBezTo>
                      <a:pt x="36" y="29"/>
                      <a:pt x="37" y="28"/>
                      <a:pt x="37" y="27"/>
                    </a:cubicBezTo>
                    <a:cubicBezTo>
                      <a:pt x="37" y="7"/>
                      <a:pt x="37" y="7"/>
                      <a:pt x="37" y="7"/>
                    </a:cubicBezTo>
                    <a:cubicBezTo>
                      <a:pt x="37" y="6"/>
                      <a:pt x="36" y="5"/>
                      <a:pt x="35" y="5"/>
                    </a:cubicBezTo>
                    <a:close/>
                  </a:path>
                </a:pathLst>
              </a:custGeom>
              <a:solidFill>
                <a:srgbClr val="FFCF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 name="Freeform 737"/>
              <p:cNvSpPr>
                <a:spLocks/>
              </p:cNvSpPr>
              <p:nvPr/>
            </p:nvSpPr>
            <p:spPr bwMode="auto">
              <a:xfrm>
                <a:off x="2988965" y="5423484"/>
                <a:ext cx="76410" cy="59739"/>
              </a:xfrm>
              <a:custGeom>
                <a:avLst/>
                <a:gdLst>
                  <a:gd name="T0" fmla="*/ 35 w 37"/>
                  <a:gd name="T1" fmla="*/ 4 h 29"/>
                  <a:gd name="T2" fmla="*/ 17 w 37"/>
                  <a:gd name="T3" fmla="*/ 4 h 29"/>
                  <a:gd name="T4" fmla="*/ 17 w 37"/>
                  <a:gd name="T5" fmla="*/ 2 h 29"/>
                  <a:gd name="T6" fmla="*/ 15 w 37"/>
                  <a:gd name="T7" fmla="*/ 0 h 29"/>
                  <a:gd name="T8" fmla="*/ 3 w 37"/>
                  <a:gd name="T9" fmla="*/ 0 h 29"/>
                  <a:gd name="T10" fmla="*/ 0 w 37"/>
                  <a:gd name="T11" fmla="*/ 2 h 29"/>
                  <a:gd name="T12" fmla="*/ 0 w 37"/>
                  <a:gd name="T13" fmla="*/ 7 h 29"/>
                  <a:gd name="T14" fmla="*/ 0 w 37"/>
                  <a:gd name="T15" fmla="*/ 12 h 29"/>
                  <a:gd name="T16" fmla="*/ 0 w 37"/>
                  <a:gd name="T17" fmla="*/ 26 h 29"/>
                  <a:gd name="T18" fmla="*/ 3 w 37"/>
                  <a:gd name="T19" fmla="*/ 29 h 29"/>
                  <a:gd name="T20" fmla="*/ 35 w 37"/>
                  <a:gd name="T21" fmla="*/ 29 h 29"/>
                  <a:gd name="T22" fmla="*/ 37 w 37"/>
                  <a:gd name="T23" fmla="*/ 26 h 29"/>
                  <a:gd name="T24" fmla="*/ 37 w 37"/>
                  <a:gd name="T25" fmla="*/ 7 h 29"/>
                  <a:gd name="T26" fmla="*/ 35 w 37"/>
                  <a:gd name="T27"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29">
                    <a:moveTo>
                      <a:pt x="35" y="4"/>
                    </a:moveTo>
                    <a:cubicBezTo>
                      <a:pt x="17" y="4"/>
                      <a:pt x="17" y="4"/>
                      <a:pt x="17" y="4"/>
                    </a:cubicBezTo>
                    <a:cubicBezTo>
                      <a:pt x="17" y="2"/>
                      <a:pt x="17" y="2"/>
                      <a:pt x="17" y="2"/>
                    </a:cubicBezTo>
                    <a:cubicBezTo>
                      <a:pt x="17" y="1"/>
                      <a:pt x="16" y="0"/>
                      <a:pt x="15" y="0"/>
                    </a:cubicBezTo>
                    <a:cubicBezTo>
                      <a:pt x="3" y="0"/>
                      <a:pt x="3" y="0"/>
                      <a:pt x="3" y="0"/>
                    </a:cubicBezTo>
                    <a:cubicBezTo>
                      <a:pt x="1" y="0"/>
                      <a:pt x="0" y="1"/>
                      <a:pt x="0" y="2"/>
                    </a:cubicBezTo>
                    <a:cubicBezTo>
                      <a:pt x="0" y="7"/>
                      <a:pt x="0" y="7"/>
                      <a:pt x="0" y="7"/>
                    </a:cubicBezTo>
                    <a:cubicBezTo>
                      <a:pt x="0" y="12"/>
                      <a:pt x="0" y="12"/>
                      <a:pt x="0" y="12"/>
                    </a:cubicBezTo>
                    <a:cubicBezTo>
                      <a:pt x="0" y="26"/>
                      <a:pt x="0" y="26"/>
                      <a:pt x="0" y="26"/>
                    </a:cubicBezTo>
                    <a:cubicBezTo>
                      <a:pt x="0" y="27"/>
                      <a:pt x="1" y="29"/>
                      <a:pt x="3" y="29"/>
                    </a:cubicBezTo>
                    <a:cubicBezTo>
                      <a:pt x="35" y="29"/>
                      <a:pt x="35" y="29"/>
                      <a:pt x="35" y="29"/>
                    </a:cubicBezTo>
                    <a:cubicBezTo>
                      <a:pt x="36" y="29"/>
                      <a:pt x="37" y="27"/>
                      <a:pt x="37" y="26"/>
                    </a:cubicBezTo>
                    <a:cubicBezTo>
                      <a:pt x="37" y="7"/>
                      <a:pt x="37" y="7"/>
                      <a:pt x="37" y="7"/>
                    </a:cubicBezTo>
                    <a:cubicBezTo>
                      <a:pt x="37" y="5"/>
                      <a:pt x="36" y="4"/>
                      <a:pt x="35" y="4"/>
                    </a:cubicBezTo>
                    <a:close/>
                  </a:path>
                </a:pathLst>
              </a:custGeom>
              <a:solidFill>
                <a:srgbClr val="FFCF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 name="Oval 738"/>
              <p:cNvSpPr>
                <a:spLocks noChangeArrowheads="1"/>
              </p:cNvSpPr>
              <p:nvPr/>
            </p:nvSpPr>
            <p:spPr bwMode="auto">
              <a:xfrm>
                <a:off x="1585795" y="4827484"/>
                <a:ext cx="29175" cy="30564"/>
              </a:xfrm>
              <a:prstGeom prst="ellipse">
                <a:avLst/>
              </a:pr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 name="Freeform 739"/>
              <p:cNvSpPr>
                <a:spLocks/>
              </p:cNvSpPr>
              <p:nvPr/>
            </p:nvSpPr>
            <p:spPr bwMode="auto">
              <a:xfrm>
                <a:off x="1637198" y="4828874"/>
                <a:ext cx="119478" cy="25007"/>
              </a:xfrm>
              <a:custGeom>
                <a:avLst/>
                <a:gdLst>
                  <a:gd name="T0" fmla="*/ 52 w 58"/>
                  <a:gd name="T1" fmla="*/ 0 h 12"/>
                  <a:gd name="T2" fmla="*/ 6 w 58"/>
                  <a:gd name="T3" fmla="*/ 0 h 12"/>
                  <a:gd name="T4" fmla="*/ 0 w 58"/>
                  <a:gd name="T5" fmla="*/ 6 h 12"/>
                  <a:gd name="T6" fmla="*/ 6 w 58"/>
                  <a:gd name="T7" fmla="*/ 12 h 12"/>
                  <a:gd name="T8" fmla="*/ 52 w 58"/>
                  <a:gd name="T9" fmla="*/ 12 h 12"/>
                  <a:gd name="T10" fmla="*/ 58 w 58"/>
                  <a:gd name="T11" fmla="*/ 6 h 12"/>
                  <a:gd name="T12" fmla="*/ 52 w 58"/>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58" h="12">
                    <a:moveTo>
                      <a:pt x="52" y="0"/>
                    </a:moveTo>
                    <a:cubicBezTo>
                      <a:pt x="6" y="0"/>
                      <a:pt x="6" y="0"/>
                      <a:pt x="6" y="0"/>
                    </a:cubicBezTo>
                    <a:cubicBezTo>
                      <a:pt x="3" y="0"/>
                      <a:pt x="0" y="3"/>
                      <a:pt x="0" y="6"/>
                    </a:cubicBezTo>
                    <a:cubicBezTo>
                      <a:pt x="0" y="10"/>
                      <a:pt x="3" y="12"/>
                      <a:pt x="6" y="12"/>
                    </a:cubicBezTo>
                    <a:cubicBezTo>
                      <a:pt x="52" y="12"/>
                      <a:pt x="52" y="12"/>
                      <a:pt x="52" y="12"/>
                    </a:cubicBezTo>
                    <a:cubicBezTo>
                      <a:pt x="55" y="12"/>
                      <a:pt x="58" y="10"/>
                      <a:pt x="58" y="6"/>
                    </a:cubicBezTo>
                    <a:cubicBezTo>
                      <a:pt x="58" y="3"/>
                      <a:pt x="55" y="0"/>
                      <a:pt x="52" y="0"/>
                    </a:cubicBezTo>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 name="Freeform 740"/>
              <p:cNvSpPr>
                <a:spLocks/>
              </p:cNvSpPr>
              <p:nvPr/>
            </p:nvSpPr>
            <p:spPr bwMode="auto">
              <a:xfrm>
                <a:off x="1776126" y="4828874"/>
                <a:ext cx="118089" cy="25007"/>
              </a:xfrm>
              <a:custGeom>
                <a:avLst/>
                <a:gdLst>
                  <a:gd name="T0" fmla="*/ 51 w 57"/>
                  <a:gd name="T1" fmla="*/ 0 h 12"/>
                  <a:gd name="T2" fmla="*/ 6 w 57"/>
                  <a:gd name="T3" fmla="*/ 0 h 12"/>
                  <a:gd name="T4" fmla="*/ 0 w 57"/>
                  <a:gd name="T5" fmla="*/ 6 h 12"/>
                  <a:gd name="T6" fmla="*/ 6 w 57"/>
                  <a:gd name="T7" fmla="*/ 12 h 12"/>
                  <a:gd name="T8" fmla="*/ 51 w 57"/>
                  <a:gd name="T9" fmla="*/ 12 h 12"/>
                  <a:gd name="T10" fmla="*/ 57 w 57"/>
                  <a:gd name="T11" fmla="*/ 6 h 12"/>
                  <a:gd name="T12" fmla="*/ 51 w 57"/>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57" h="12">
                    <a:moveTo>
                      <a:pt x="51" y="0"/>
                    </a:moveTo>
                    <a:cubicBezTo>
                      <a:pt x="6" y="0"/>
                      <a:pt x="6" y="0"/>
                      <a:pt x="6" y="0"/>
                    </a:cubicBezTo>
                    <a:cubicBezTo>
                      <a:pt x="2" y="0"/>
                      <a:pt x="0" y="3"/>
                      <a:pt x="0" y="6"/>
                    </a:cubicBezTo>
                    <a:cubicBezTo>
                      <a:pt x="0" y="10"/>
                      <a:pt x="2" y="12"/>
                      <a:pt x="6" y="12"/>
                    </a:cubicBezTo>
                    <a:cubicBezTo>
                      <a:pt x="51" y="12"/>
                      <a:pt x="51" y="12"/>
                      <a:pt x="51" y="12"/>
                    </a:cubicBezTo>
                    <a:cubicBezTo>
                      <a:pt x="54" y="12"/>
                      <a:pt x="57" y="10"/>
                      <a:pt x="57" y="6"/>
                    </a:cubicBezTo>
                    <a:cubicBezTo>
                      <a:pt x="57" y="3"/>
                      <a:pt x="54" y="0"/>
                      <a:pt x="51" y="0"/>
                    </a:cubicBezTo>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 name="Freeform 741"/>
              <p:cNvSpPr>
                <a:spLocks/>
              </p:cNvSpPr>
              <p:nvPr/>
            </p:nvSpPr>
            <p:spPr bwMode="auto">
              <a:xfrm>
                <a:off x="1913664" y="4828874"/>
                <a:ext cx="118089" cy="25007"/>
              </a:xfrm>
              <a:custGeom>
                <a:avLst/>
                <a:gdLst>
                  <a:gd name="T0" fmla="*/ 51 w 57"/>
                  <a:gd name="T1" fmla="*/ 0 h 12"/>
                  <a:gd name="T2" fmla="*/ 6 w 57"/>
                  <a:gd name="T3" fmla="*/ 0 h 12"/>
                  <a:gd name="T4" fmla="*/ 0 w 57"/>
                  <a:gd name="T5" fmla="*/ 6 h 12"/>
                  <a:gd name="T6" fmla="*/ 6 w 57"/>
                  <a:gd name="T7" fmla="*/ 12 h 12"/>
                  <a:gd name="T8" fmla="*/ 51 w 57"/>
                  <a:gd name="T9" fmla="*/ 12 h 12"/>
                  <a:gd name="T10" fmla="*/ 57 w 57"/>
                  <a:gd name="T11" fmla="*/ 6 h 12"/>
                  <a:gd name="T12" fmla="*/ 51 w 57"/>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57" h="12">
                    <a:moveTo>
                      <a:pt x="51" y="0"/>
                    </a:moveTo>
                    <a:cubicBezTo>
                      <a:pt x="6" y="0"/>
                      <a:pt x="6" y="0"/>
                      <a:pt x="6" y="0"/>
                    </a:cubicBezTo>
                    <a:cubicBezTo>
                      <a:pt x="3" y="0"/>
                      <a:pt x="0" y="3"/>
                      <a:pt x="0" y="6"/>
                    </a:cubicBezTo>
                    <a:cubicBezTo>
                      <a:pt x="0" y="10"/>
                      <a:pt x="3" y="12"/>
                      <a:pt x="6" y="12"/>
                    </a:cubicBezTo>
                    <a:cubicBezTo>
                      <a:pt x="51" y="12"/>
                      <a:pt x="51" y="12"/>
                      <a:pt x="51" y="12"/>
                    </a:cubicBezTo>
                    <a:cubicBezTo>
                      <a:pt x="55" y="12"/>
                      <a:pt x="57" y="10"/>
                      <a:pt x="57" y="6"/>
                    </a:cubicBezTo>
                    <a:cubicBezTo>
                      <a:pt x="57" y="3"/>
                      <a:pt x="55" y="0"/>
                      <a:pt x="51" y="0"/>
                    </a:cubicBezTo>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 name="Freeform 742"/>
              <p:cNvSpPr>
                <a:spLocks/>
              </p:cNvSpPr>
              <p:nvPr/>
            </p:nvSpPr>
            <p:spPr bwMode="auto">
              <a:xfrm>
                <a:off x="2051203" y="4828874"/>
                <a:ext cx="119478" cy="25007"/>
              </a:xfrm>
              <a:custGeom>
                <a:avLst/>
                <a:gdLst>
                  <a:gd name="T0" fmla="*/ 52 w 58"/>
                  <a:gd name="T1" fmla="*/ 0 h 12"/>
                  <a:gd name="T2" fmla="*/ 6 w 58"/>
                  <a:gd name="T3" fmla="*/ 0 h 12"/>
                  <a:gd name="T4" fmla="*/ 0 w 58"/>
                  <a:gd name="T5" fmla="*/ 6 h 12"/>
                  <a:gd name="T6" fmla="*/ 6 w 58"/>
                  <a:gd name="T7" fmla="*/ 12 h 12"/>
                  <a:gd name="T8" fmla="*/ 52 w 58"/>
                  <a:gd name="T9" fmla="*/ 12 h 12"/>
                  <a:gd name="T10" fmla="*/ 58 w 58"/>
                  <a:gd name="T11" fmla="*/ 6 h 12"/>
                  <a:gd name="T12" fmla="*/ 52 w 58"/>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58" h="12">
                    <a:moveTo>
                      <a:pt x="52" y="0"/>
                    </a:moveTo>
                    <a:cubicBezTo>
                      <a:pt x="6" y="0"/>
                      <a:pt x="6" y="0"/>
                      <a:pt x="6" y="0"/>
                    </a:cubicBezTo>
                    <a:cubicBezTo>
                      <a:pt x="3" y="0"/>
                      <a:pt x="0" y="3"/>
                      <a:pt x="0" y="6"/>
                    </a:cubicBezTo>
                    <a:cubicBezTo>
                      <a:pt x="0" y="10"/>
                      <a:pt x="3" y="12"/>
                      <a:pt x="6" y="12"/>
                    </a:cubicBezTo>
                    <a:cubicBezTo>
                      <a:pt x="52" y="12"/>
                      <a:pt x="52" y="12"/>
                      <a:pt x="52" y="12"/>
                    </a:cubicBezTo>
                    <a:cubicBezTo>
                      <a:pt x="55" y="12"/>
                      <a:pt x="58" y="10"/>
                      <a:pt x="58" y="6"/>
                    </a:cubicBezTo>
                    <a:cubicBezTo>
                      <a:pt x="58" y="3"/>
                      <a:pt x="55" y="0"/>
                      <a:pt x="52" y="0"/>
                    </a:cubicBezTo>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 name="Freeform 743"/>
              <p:cNvSpPr>
                <a:spLocks/>
              </p:cNvSpPr>
              <p:nvPr/>
            </p:nvSpPr>
            <p:spPr bwMode="auto">
              <a:xfrm>
                <a:off x="2188741" y="4828874"/>
                <a:ext cx="111142" cy="25007"/>
              </a:xfrm>
              <a:custGeom>
                <a:avLst/>
                <a:gdLst>
                  <a:gd name="T0" fmla="*/ 30 w 54"/>
                  <a:gd name="T1" fmla="*/ 0 h 12"/>
                  <a:gd name="T2" fmla="*/ 6 w 54"/>
                  <a:gd name="T3" fmla="*/ 0 h 12"/>
                  <a:gd name="T4" fmla="*/ 0 w 54"/>
                  <a:gd name="T5" fmla="*/ 6 h 12"/>
                  <a:gd name="T6" fmla="*/ 6 w 54"/>
                  <a:gd name="T7" fmla="*/ 12 h 12"/>
                  <a:gd name="T8" fmla="*/ 52 w 54"/>
                  <a:gd name="T9" fmla="*/ 12 h 12"/>
                  <a:gd name="T10" fmla="*/ 54 w 54"/>
                  <a:gd name="T11" fmla="*/ 12 h 12"/>
                  <a:gd name="T12" fmla="*/ 30 w 54"/>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54" h="12">
                    <a:moveTo>
                      <a:pt x="30" y="0"/>
                    </a:moveTo>
                    <a:cubicBezTo>
                      <a:pt x="6" y="0"/>
                      <a:pt x="6" y="0"/>
                      <a:pt x="6" y="0"/>
                    </a:cubicBezTo>
                    <a:cubicBezTo>
                      <a:pt x="3" y="0"/>
                      <a:pt x="0" y="3"/>
                      <a:pt x="0" y="6"/>
                    </a:cubicBezTo>
                    <a:cubicBezTo>
                      <a:pt x="0" y="10"/>
                      <a:pt x="3" y="12"/>
                      <a:pt x="6" y="12"/>
                    </a:cubicBezTo>
                    <a:cubicBezTo>
                      <a:pt x="52" y="12"/>
                      <a:pt x="52" y="12"/>
                      <a:pt x="52" y="12"/>
                    </a:cubicBezTo>
                    <a:cubicBezTo>
                      <a:pt x="52" y="12"/>
                      <a:pt x="53" y="12"/>
                      <a:pt x="54" y="12"/>
                    </a:cubicBezTo>
                    <a:cubicBezTo>
                      <a:pt x="45" y="8"/>
                      <a:pt x="38" y="4"/>
                      <a:pt x="30" y="0"/>
                    </a:cubicBezTo>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 name="Freeform 744"/>
              <p:cNvSpPr>
                <a:spLocks/>
              </p:cNvSpPr>
              <p:nvPr/>
            </p:nvSpPr>
            <p:spPr bwMode="auto">
              <a:xfrm>
                <a:off x="1676098" y="5077554"/>
                <a:ext cx="1083636" cy="657128"/>
              </a:xfrm>
              <a:custGeom>
                <a:avLst/>
                <a:gdLst>
                  <a:gd name="T0" fmla="*/ 528 w 528"/>
                  <a:gd name="T1" fmla="*/ 318 h 321"/>
                  <a:gd name="T2" fmla="*/ 524 w 528"/>
                  <a:gd name="T3" fmla="*/ 321 h 321"/>
                  <a:gd name="T4" fmla="*/ 3 w 528"/>
                  <a:gd name="T5" fmla="*/ 321 h 321"/>
                  <a:gd name="T6" fmla="*/ 0 w 528"/>
                  <a:gd name="T7" fmla="*/ 318 h 321"/>
                  <a:gd name="T8" fmla="*/ 0 w 528"/>
                  <a:gd name="T9" fmla="*/ 4 h 321"/>
                  <a:gd name="T10" fmla="*/ 3 w 528"/>
                  <a:gd name="T11" fmla="*/ 0 h 321"/>
                  <a:gd name="T12" fmla="*/ 524 w 528"/>
                  <a:gd name="T13" fmla="*/ 0 h 321"/>
                  <a:gd name="T14" fmla="*/ 528 w 528"/>
                  <a:gd name="T15" fmla="*/ 4 h 321"/>
                  <a:gd name="T16" fmla="*/ 528 w 528"/>
                  <a:gd name="T17" fmla="*/ 318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321">
                    <a:moveTo>
                      <a:pt x="528" y="318"/>
                    </a:moveTo>
                    <a:cubicBezTo>
                      <a:pt x="528" y="320"/>
                      <a:pt x="526" y="321"/>
                      <a:pt x="524" y="321"/>
                    </a:cubicBezTo>
                    <a:cubicBezTo>
                      <a:pt x="3" y="321"/>
                      <a:pt x="3" y="321"/>
                      <a:pt x="3" y="321"/>
                    </a:cubicBezTo>
                    <a:cubicBezTo>
                      <a:pt x="1" y="321"/>
                      <a:pt x="0" y="320"/>
                      <a:pt x="0" y="318"/>
                    </a:cubicBezTo>
                    <a:cubicBezTo>
                      <a:pt x="0" y="4"/>
                      <a:pt x="0" y="4"/>
                      <a:pt x="0" y="4"/>
                    </a:cubicBezTo>
                    <a:cubicBezTo>
                      <a:pt x="0" y="2"/>
                      <a:pt x="1" y="0"/>
                      <a:pt x="3" y="0"/>
                    </a:cubicBezTo>
                    <a:cubicBezTo>
                      <a:pt x="524" y="0"/>
                      <a:pt x="524" y="0"/>
                      <a:pt x="524" y="0"/>
                    </a:cubicBezTo>
                    <a:cubicBezTo>
                      <a:pt x="526" y="0"/>
                      <a:pt x="528" y="2"/>
                      <a:pt x="528" y="4"/>
                    </a:cubicBezTo>
                    <a:lnTo>
                      <a:pt x="528" y="318"/>
                    </a:ln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 name="Rectangle 745"/>
              <p:cNvSpPr>
                <a:spLocks noChangeArrowheads="1"/>
              </p:cNvSpPr>
              <p:nvPr/>
            </p:nvSpPr>
            <p:spPr bwMode="auto">
              <a:xfrm>
                <a:off x="1713608" y="5169247"/>
                <a:ext cx="1016951" cy="533483"/>
              </a:xfrm>
              <a:prstGeom prst="rect">
                <a:avLst/>
              </a:pr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 name="Rectangle 746"/>
              <p:cNvSpPr>
                <a:spLocks noChangeArrowheads="1"/>
              </p:cNvSpPr>
              <p:nvPr/>
            </p:nvSpPr>
            <p:spPr bwMode="auto">
              <a:xfrm>
                <a:off x="1676098" y="5163690"/>
                <a:ext cx="1083636" cy="5557"/>
              </a:xfrm>
              <a:prstGeom prst="rect">
                <a:avLst/>
              </a:prstGeom>
              <a:solidFill>
                <a:srgbClr val="44546A">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 name="Oval 747"/>
              <p:cNvSpPr>
                <a:spLocks noChangeArrowheads="1"/>
              </p:cNvSpPr>
              <p:nvPr/>
            </p:nvSpPr>
            <p:spPr bwMode="auto">
              <a:xfrm>
                <a:off x="1701105" y="5097004"/>
                <a:ext cx="30564" cy="33343"/>
              </a:xfrm>
              <a:prstGeom prst="ellipse">
                <a:avLst/>
              </a:pr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 name="Oval 748"/>
              <p:cNvSpPr>
                <a:spLocks noChangeArrowheads="1"/>
              </p:cNvSpPr>
              <p:nvPr/>
            </p:nvSpPr>
            <p:spPr bwMode="auto">
              <a:xfrm>
                <a:off x="1753897" y="5097004"/>
                <a:ext cx="30564" cy="33343"/>
              </a:xfrm>
              <a:prstGeom prst="ellipse">
                <a:avLst/>
              </a:prstGeom>
              <a:solidFill>
                <a:srgbClr val="DC6E6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6" name="Oval 749"/>
              <p:cNvSpPr>
                <a:spLocks noChangeArrowheads="1"/>
              </p:cNvSpPr>
              <p:nvPr/>
            </p:nvSpPr>
            <p:spPr bwMode="auto">
              <a:xfrm>
                <a:off x="1808079" y="5097004"/>
                <a:ext cx="30564" cy="33343"/>
              </a:xfrm>
              <a:prstGeom prst="ellipse">
                <a:avLst/>
              </a:prstGeom>
              <a:solidFill>
                <a:srgbClr val="C0392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7" name="Rectangle 750"/>
              <p:cNvSpPr>
                <a:spLocks noChangeArrowheads="1"/>
              </p:cNvSpPr>
              <p:nvPr/>
            </p:nvSpPr>
            <p:spPr bwMode="auto">
              <a:xfrm>
                <a:off x="1873375" y="5281778"/>
                <a:ext cx="650182" cy="420951"/>
              </a:xfrm>
              <a:prstGeom prst="rect">
                <a:avLst/>
              </a:prstGeom>
              <a:solidFill>
                <a:srgbClr val="F0F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8" name="Freeform 751"/>
              <p:cNvSpPr>
                <a:spLocks noEditPoints="1"/>
              </p:cNvSpPr>
              <p:nvPr/>
            </p:nvSpPr>
            <p:spPr bwMode="auto">
              <a:xfrm>
                <a:off x="1938671" y="5363745"/>
                <a:ext cx="520979" cy="272298"/>
              </a:xfrm>
              <a:custGeom>
                <a:avLst/>
                <a:gdLst>
                  <a:gd name="T0" fmla="*/ 254 w 254"/>
                  <a:gd name="T1" fmla="*/ 6 h 133"/>
                  <a:gd name="T2" fmla="*/ 248 w 254"/>
                  <a:gd name="T3" fmla="*/ 12 h 133"/>
                  <a:gd name="T4" fmla="*/ 6 w 254"/>
                  <a:gd name="T5" fmla="*/ 12 h 133"/>
                  <a:gd name="T6" fmla="*/ 0 w 254"/>
                  <a:gd name="T7" fmla="*/ 6 h 133"/>
                  <a:gd name="T8" fmla="*/ 6 w 254"/>
                  <a:gd name="T9" fmla="*/ 0 h 133"/>
                  <a:gd name="T10" fmla="*/ 248 w 254"/>
                  <a:gd name="T11" fmla="*/ 0 h 133"/>
                  <a:gd name="T12" fmla="*/ 254 w 254"/>
                  <a:gd name="T13" fmla="*/ 6 h 133"/>
                  <a:gd name="T14" fmla="*/ 254 w 254"/>
                  <a:gd name="T15" fmla="*/ 46 h 133"/>
                  <a:gd name="T16" fmla="*/ 248 w 254"/>
                  <a:gd name="T17" fmla="*/ 40 h 133"/>
                  <a:gd name="T18" fmla="*/ 6 w 254"/>
                  <a:gd name="T19" fmla="*/ 40 h 133"/>
                  <a:gd name="T20" fmla="*/ 0 w 254"/>
                  <a:gd name="T21" fmla="*/ 46 h 133"/>
                  <a:gd name="T22" fmla="*/ 6 w 254"/>
                  <a:gd name="T23" fmla="*/ 52 h 133"/>
                  <a:gd name="T24" fmla="*/ 248 w 254"/>
                  <a:gd name="T25" fmla="*/ 52 h 133"/>
                  <a:gd name="T26" fmla="*/ 254 w 254"/>
                  <a:gd name="T27" fmla="*/ 46 h 133"/>
                  <a:gd name="T28" fmla="*/ 254 w 254"/>
                  <a:gd name="T29" fmla="*/ 87 h 133"/>
                  <a:gd name="T30" fmla="*/ 248 w 254"/>
                  <a:gd name="T31" fmla="*/ 81 h 133"/>
                  <a:gd name="T32" fmla="*/ 6 w 254"/>
                  <a:gd name="T33" fmla="*/ 81 h 133"/>
                  <a:gd name="T34" fmla="*/ 0 w 254"/>
                  <a:gd name="T35" fmla="*/ 87 h 133"/>
                  <a:gd name="T36" fmla="*/ 6 w 254"/>
                  <a:gd name="T37" fmla="*/ 93 h 133"/>
                  <a:gd name="T38" fmla="*/ 248 w 254"/>
                  <a:gd name="T39" fmla="*/ 93 h 133"/>
                  <a:gd name="T40" fmla="*/ 254 w 254"/>
                  <a:gd name="T41" fmla="*/ 87 h 133"/>
                  <a:gd name="T42" fmla="*/ 254 w 254"/>
                  <a:gd name="T43" fmla="*/ 127 h 133"/>
                  <a:gd name="T44" fmla="*/ 248 w 254"/>
                  <a:gd name="T45" fmla="*/ 121 h 133"/>
                  <a:gd name="T46" fmla="*/ 6 w 254"/>
                  <a:gd name="T47" fmla="*/ 121 h 133"/>
                  <a:gd name="T48" fmla="*/ 0 w 254"/>
                  <a:gd name="T49" fmla="*/ 127 h 133"/>
                  <a:gd name="T50" fmla="*/ 6 w 254"/>
                  <a:gd name="T51" fmla="*/ 133 h 133"/>
                  <a:gd name="T52" fmla="*/ 248 w 254"/>
                  <a:gd name="T53" fmla="*/ 133 h 133"/>
                  <a:gd name="T54" fmla="*/ 254 w 254"/>
                  <a:gd name="T55" fmla="*/ 127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54" h="133">
                    <a:moveTo>
                      <a:pt x="254" y="6"/>
                    </a:moveTo>
                    <a:cubicBezTo>
                      <a:pt x="254" y="9"/>
                      <a:pt x="251" y="12"/>
                      <a:pt x="248" y="12"/>
                    </a:cubicBezTo>
                    <a:cubicBezTo>
                      <a:pt x="6" y="12"/>
                      <a:pt x="6" y="12"/>
                      <a:pt x="6" y="12"/>
                    </a:cubicBezTo>
                    <a:cubicBezTo>
                      <a:pt x="3" y="12"/>
                      <a:pt x="0" y="9"/>
                      <a:pt x="0" y="6"/>
                    </a:cubicBezTo>
                    <a:cubicBezTo>
                      <a:pt x="0" y="3"/>
                      <a:pt x="3" y="0"/>
                      <a:pt x="6" y="0"/>
                    </a:cubicBezTo>
                    <a:cubicBezTo>
                      <a:pt x="248" y="0"/>
                      <a:pt x="248" y="0"/>
                      <a:pt x="248" y="0"/>
                    </a:cubicBezTo>
                    <a:cubicBezTo>
                      <a:pt x="251" y="0"/>
                      <a:pt x="254" y="3"/>
                      <a:pt x="254" y="6"/>
                    </a:cubicBezTo>
                    <a:close/>
                    <a:moveTo>
                      <a:pt x="254" y="46"/>
                    </a:moveTo>
                    <a:cubicBezTo>
                      <a:pt x="254" y="43"/>
                      <a:pt x="251" y="40"/>
                      <a:pt x="248" y="40"/>
                    </a:cubicBezTo>
                    <a:cubicBezTo>
                      <a:pt x="6" y="40"/>
                      <a:pt x="6" y="40"/>
                      <a:pt x="6" y="40"/>
                    </a:cubicBezTo>
                    <a:cubicBezTo>
                      <a:pt x="3" y="40"/>
                      <a:pt x="0" y="43"/>
                      <a:pt x="0" y="46"/>
                    </a:cubicBezTo>
                    <a:cubicBezTo>
                      <a:pt x="0" y="50"/>
                      <a:pt x="3" y="52"/>
                      <a:pt x="6" y="52"/>
                    </a:cubicBezTo>
                    <a:cubicBezTo>
                      <a:pt x="248" y="52"/>
                      <a:pt x="248" y="52"/>
                      <a:pt x="248" y="52"/>
                    </a:cubicBezTo>
                    <a:cubicBezTo>
                      <a:pt x="251" y="52"/>
                      <a:pt x="254" y="50"/>
                      <a:pt x="254" y="46"/>
                    </a:cubicBezTo>
                    <a:close/>
                    <a:moveTo>
                      <a:pt x="254" y="87"/>
                    </a:moveTo>
                    <a:cubicBezTo>
                      <a:pt x="254" y="83"/>
                      <a:pt x="251" y="81"/>
                      <a:pt x="248" y="81"/>
                    </a:cubicBezTo>
                    <a:cubicBezTo>
                      <a:pt x="6" y="81"/>
                      <a:pt x="6" y="81"/>
                      <a:pt x="6" y="81"/>
                    </a:cubicBezTo>
                    <a:cubicBezTo>
                      <a:pt x="3" y="81"/>
                      <a:pt x="0" y="83"/>
                      <a:pt x="0" y="87"/>
                    </a:cubicBezTo>
                    <a:cubicBezTo>
                      <a:pt x="0" y="90"/>
                      <a:pt x="3" y="93"/>
                      <a:pt x="6" y="93"/>
                    </a:cubicBezTo>
                    <a:cubicBezTo>
                      <a:pt x="248" y="93"/>
                      <a:pt x="248" y="93"/>
                      <a:pt x="248" y="93"/>
                    </a:cubicBezTo>
                    <a:cubicBezTo>
                      <a:pt x="251" y="93"/>
                      <a:pt x="254" y="90"/>
                      <a:pt x="254" y="87"/>
                    </a:cubicBezTo>
                    <a:close/>
                    <a:moveTo>
                      <a:pt x="254" y="127"/>
                    </a:moveTo>
                    <a:cubicBezTo>
                      <a:pt x="254" y="124"/>
                      <a:pt x="251" y="121"/>
                      <a:pt x="248" y="121"/>
                    </a:cubicBezTo>
                    <a:cubicBezTo>
                      <a:pt x="6" y="121"/>
                      <a:pt x="6" y="121"/>
                      <a:pt x="6" y="121"/>
                    </a:cubicBezTo>
                    <a:cubicBezTo>
                      <a:pt x="3" y="121"/>
                      <a:pt x="0" y="124"/>
                      <a:pt x="0" y="127"/>
                    </a:cubicBezTo>
                    <a:cubicBezTo>
                      <a:pt x="0" y="130"/>
                      <a:pt x="3" y="133"/>
                      <a:pt x="6" y="133"/>
                    </a:cubicBezTo>
                    <a:cubicBezTo>
                      <a:pt x="248" y="133"/>
                      <a:pt x="248" y="133"/>
                      <a:pt x="248" y="133"/>
                    </a:cubicBezTo>
                    <a:cubicBezTo>
                      <a:pt x="251" y="133"/>
                      <a:pt x="254" y="130"/>
                      <a:pt x="254" y="127"/>
                    </a:cubicBez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9" name="Freeform 752"/>
              <p:cNvSpPr>
                <a:spLocks noEditPoints="1"/>
              </p:cNvSpPr>
              <p:nvPr/>
            </p:nvSpPr>
            <p:spPr bwMode="auto">
              <a:xfrm>
                <a:off x="1878932" y="5101172"/>
                <a:ext cx="450126" cy="25007"/>
              </a:xfrm>
              <a:custGeom>
                <a:avLst/>
                <a:gdLst>
                  <a:gd name="T0" fmla="*/ 52 w 219"/>
                  <a:gd name="T1" fmla="*/ 12 h 12"/>
                  <a:gd name="T2" fmla="*/ 6 w 219"/>
                  <a:gd name="T3" fmla="*/ 12 h 12"/>
                  <a:gd name="T4" fmla="*/ 0 w 219"/>
                  <a:gd name="T5" fmla="*/ 6 h 12"/>
                  <a:gd name="T6" fmla="*/ 6 w 219"/>
                  <a:gd name="T7" fmla="*/ 0 h 12"/>
                  <a:gd name="T8" fmla="*/ 52 w 219"/>
                  <a:gd name="T9" fmla="*/ 0 h 12"/>
                  <a:gd name="T10" fmla="*/ 58 w 219"/>
                  <a:gd name="T11" fmla="*/ 6 h 12"/>
                  <a:gd name="T12" fmla="*/ 52 w 219"/>
                  <a:gd name="T13" fmla="*/ 12 h 12"/>
                  <a:gd name="T14" fmla="*/ 138 w 219"/>
                  <a:gd name="T15" fmla="*/ 6 h 12"/>
                  <a:gd name="T16" fmla="*/ 132 w 219"/>
                  <a:gd name="T17" fmla="*/ 0 h 12"/>
                  <a:gd name="T18" fmla="*/ 87 w 219"/>
                  <a:gd name="T19" fmla="*/ 0 h 12"/>
                  <a:gd name="T20" fmla="*/ 81 w 219"/>
                  <a:gd name="T21" fmla="*/ 6 h 12"/>
                  <a:gd name="T22" fmla="*/ 87 w 219"/>
                  <a:gd name="T23" fmla="*/ 12 h 12"/>
                  <a:gd name="T24" fmla="*/ 132 w 219"/>
                  <a:gd name="T25" fmla="*/ 12 h 12"/>
                  <a:gd name="T26" fmla="*/ 138 w 219"/>
                  <a:gd name="T27" fmla="*/ 6 h 12"/>
                  <a:gd name="T28" fmla="*/ 219 w 219"/>
                  <a:gd name="T29" fmla="*/ 6 h 12"/>
                  <a:gd name="T30" fmla="*/ 213 w 219"/>
                  <a:gd name="T31" fmla="*/ 0 h 12"/>
                  <a:gd name="T32" fmla="*/ 167 w 219"/>
                  <a:gd name="T33" fmla="*/ 0 h 12"/>
                  <a:gd name="T34" fmla="*/ 161 w 219"/>
                  <a:gd name="T35" fmla="*/ 6 h 12"/>
                  <a:gd name="T36" fmla="*/ 167 w 219"/>
                  <a:gd name="T37" fmla="*/ 12 h 12"/>
                  <a:gd name="T38" fmla="*/ 213 w 219"/>
                  <a:gd name="T39" fmla="*/ 12 h 12"/>
                  <a:gd name="T40" fmla="*/ 219 w 219"/>
                  <a:gd name="T41"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9" h="12">
                    <a:moveTo>
                      <a:pt x="52" y="12"/>
                    </a:moveTo>
                    <a:cubicBezTo>
                      <a:pt x="6" y="12"/>
                      <a:pt x="6" y="12"/>
                      <a:pt x="6" y="12"/>
                    </a:cubicBezTo>
                    <a:cubicBezTo>
                      <a:pt x="3" y="12"/>
                      <a:pt x="0" y="10"/>
                      <a:pt x="0" y="6"/>
                    </a:cubicBezTo>
                    <a:cubicBezTo>
                      <a:pt x="0" y="3"/>
                      <a:pt x="3" y="0"/>
                      <a:pt x="6" y="0"/>
                    </a:cubicBezTo>
                    <a:cubicBezTo>
                      <a:pt x="52" y="0"/>
                      <a:pt x="52" y="0"/>
                      <a:pt x="52" y="0"/>
                    </a:cubicBezTo>
                    <a:cubicBezTo>
                      <a:pt x="55" y="0"/>
                      <a:pt x="58" y="3"/>
                      <a:pt x="58" y="6"/>
                    </a:cubicBezTo>
                    <a:cubicBezTo>
                      <a:pt x="58" y="10"/>
                      <a:pt x="55" y="12"/>
                      <a:pt x="52" y="12"/>
                    </a:cubicBezTo>
                    <a:close/>
                    <a:moveTo>
                      <a:pt x="138" y="6"/>
                    </a:moveTo>
                    <a:cubicBezTo>
                      <a:pt x="138" y="3"/>
                      <a:pt x="136" y="0"/>
                      <a:pt x="132" y="0"/>
                    </a:cubicBezTo>
                    <a:cubicBezTo>
                      <a:pt x="87" y="0"/>
                      <a:pt x="87" y="0"/>
                      <a:pt x="87" y="0"/>
                    </a:cubicBezTo>
                    <a:cubicBezTo>
                      <a:pt x="83" y="0"/>
                      <a:pt x="81" y="3"/>
                      <a:pt x="81" y="6"/>
                    </a:cubicBezTo>
                    <a:cubicBezTo>
                      <a:pt x="81" y="10"/>
                      <a:pt x="83" y="12"/>
                      <a:pt x="87" y="12"/>
                    </a:cubicBezTo>
                    <a:cubicBezTo>
                      <a:pt x="132" y="12"/>
                      <a:pt x="132" y="12"/>
                      <a:pt x="132" y="12"/>
                    </a:cubicBezTo>
                    <a:cubicBezTo>
                      <a:pt x="136" y="12"/>
                      <a:pt x="138" y="10"/>
                      <a:pt x="138" y="6"/>
                    </a:cubicBezTo>
                    <a:close/>
                    <a:moveTo>
                      <a:pt x="219" y="6"/>
                    </a:moveTo>
                    <a:cubicBezTo>
                      <a:pt x="219" y="3"/>
                      <a:pt x="216" y="0"/>
                      <a:pt x="213" y="0"/>
                    </a:cubicBezTo>
                    <a:cubicBezTo>
                      <a:pt x="167" y="0"/>
                      <a:pt x="167" y="0"/>
                      <a:pt x="167" y="0"/>
                    </a:cubicBezTo>
                    <a:cubicBezTo>
                      <a:pt x="164" y="0"/>
                      <a:pt x="161" y="3"/>
                      <a:pt x="161" y="6"/>
                    </a:cubicBezTo>
                    <a:cubicBezTo>
                      <a:pt x="161" y="10"/>
                      <a:pt x="164" y="12"/>
                      <a:pt x="167" y="12"/>
                    </a:cubicBezTo>
                    <a:cubicBezTo>
                      <a:pt x="213" y="12"/>
                      <a:pt x="213" y="12"/>
                      <a:pt x="213" y="12"/>
                    </a:cubicBezTo>
                    <a:cubicBezTo>
                      <a:pt x="216" y="12"/>
                      <a:pt x="219" y="10"/>
                      <a:pt x="219" y="6"/>
                    </a:cubicBez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0" name="Freeform 753"/>
              <p:cNvSpPr>
                <a:spLocks/>
              </p:cNvSpPr>
              <p:nvPr/>
            </p:nvSpPr>
            <p:spPr bwMode="auto">
              <a:xfrm>
                <a:off x="2342951" y="4945573"/>
                <a:ext cx="529315" cy="551543"/>
              </a:xfrm>
              <a:custGeom>
                <a:avLst/>
                <a:gdLst>
                  <a:gd name="T0" fmla="*/ 258 w 258"/>
                  <a:gd name="T1" fmla="*/ 265 h 269"/>
                  <a:gd name="T2" fmla="*/ 255 w 258"/>
                  <a:gd name="T3" fmla="*/ 269 h 269"/>
                  <a:gd name="T4" fmla="*/ 3 w 258"/>
                  <a:gd name="T5" fmla="*/ 269 h 269"/>
                  <a:gd name="T6" fmla="*/ 0 w 258"/>
                  <a:gd name="T7" fmla="*/ 265 h 269"/>
                  <a:gd name="T8" fmla="*/ 0 w 258"/>
                  <a:gd name="T9" fmla="*/ 4 h 269"/>
                  <a:gd name="T10" fmla="*/ 3 w 258"/>
                  <a:gd name="T11" fmla="*/ 0 h 269"/>
                  <a:gd name="T12" fmla="*/ 255 w 258"/>
                  <a:gd name="T13" fmla="*/ 0 h 269"/>
                  <a:gd name="T14" fmla="*/ 258 w 258"/>
                  <a:gd name="T15" fmla="*/ 4 h 269"/>
                  <a:gd name="T16" fmla="*/ 258 w 258"/>
                  <a:gd name="T17" fmla="*/ 265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8" h="269">
                    <a:moveTo>
                      <a:pt x="258" y="265"/>
                    </a:moveTo>
                    <a:cubicBezTo>
                      <a:pt x="258" y="267"/>
                      <a:pt x="256" y="269"/>
                      <a:pt x="255" y="269"/>
                    </a:cubicBezTo>
                    <a:cubicBezTo>
                      <a:pt x="3" y="269"/>
                      <a:pt x="3" y="269"/>
                      <a:pt x="3" y="269"/>
                    </a:cubicBezTo>
                    <a:cubicBezTo>
                      <a:pt x="1" y="269"/>
                      <a:pt x="0" y="267"/>
                      <a:pt x="0" y="265"/>
                    </a:cubicBezTo>
                    <a:cubicBezTo>
                      <a:pt x="0" y="4"/>
                      <a:pt x="0" y="4"/>
                      <a:pt x="0" y="4"/>
                    </a:cubicBezTo>
                    <a:cubicBezTo>
                      <a:pt x="0" y="2"/>
                      <a:pt x="1" y="0"/>
                      <a:pt x="3" y="0"/>
                    </a:cubicBezTo>
                    <a:cubicBezTo>
                      <a:pt x="255" y="0"/>
                      <a:pt x="255" y="0"/>
                      <a:pt x="255" y="0"/>
                    </a:cubicBezTo>
                    <a:cubicBezTo>
                      <a:pt x="256" y="0"/>
                      <a:pt x="258" y="2"/>
                      <a:pt x="258" y="4"/>
                    </a:cubicBezTo>
                    <a:lnTo>
                      <a:pt x="258" y="265"/>
                    </a:ln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1" name="Freeform 754"/>
              <p:cNvSpPr>
                <a:spLocks/>
              </p:cNvSpPr>
              <p:nvPr/>
            </p:nvSpPr>
            <p:spPr bwMode="auto">
              <a:xfrm>
                <a:off x="2419361" y="5406813"/>
                <a:ext cx="125035" cy="51403"/>
              </a:xfrm>
              <a:custGeom>
                <a:avLst/>
                <a:gdLst>
                  <a:gd name="T0" fmla="*/ 61 w 61"/>
                  <a:gd name="T1" fmla="*/ 16 h 25"/>
                  <a:gd name="T2" fmla="*/ 52 w 61"/>
                  <a:gd name="T3" fmla="*/ 25 h 25"/>
                  <a:gd name="T4" fmla="*/ 9 w 61"/>
                  <a:gd name="T5" fmla="*/ 25 h 25"/>
                  <a:gd name="T6" fmla="*/ 0 w 61"/>
                  <a:gd name="T7" fmla="*/ 16 h 25"/>
                  <a:gd name="T8" fmla="*/ 0 w 61"/>
                  <a:gd name="T9" fmla="*/ 9 h 25"/>
                  <a:gd name="T10" fmla="*/ 9 w 61"/>
                  <a:gd name="T11" fmla="*/ 0 h 25"/>
                  <a:gd name="T12" fmla="*/ 52 w 61"/>
                  <a:gd name="T13" fmla="*/ 0 h 25"/>
                  <a:gd name="T14" fmla="*/ 61 w 61"/>
                  <a:gd name="T15" fmla="*/ 9 h 25"/>
                  <a:gd name="T16" fmla="*/ 61 w 61"/>
                  <a:gd name="T17" fmla="*/ 1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25">
                    <a:moveTo>
                      <a:pt x="61" y="16"/>
                    </a:moveTo>
                    <a:cubicBezTo>
                      <a:pt x="61" y="21"/>
                      <a:pt x="57" y="25"/>
                      <a:pt x="52" y="25"/>
                    </a:cubicBezTo>
                    <a:cubicBezTo>
                      <a:pt x="9" y="25"/>
                      <a:pt x="9" y="25"/>
                      <a:pt x="9" y="25"/>
                    </a:cubicBezTo>
                    <a:cubicBezTo>
                      <a:pt x="4" y="25"/>
                      <a:pt x="0" y="21"/>
                      <a:pt x="0" y="16"/>
                    </a:cubicBezTo>
                    <a:cubicBezTo>
                      <a:pt x="0" y="9"/>
                      <a:pt x="0" y="9"/>
                      <a:pt x="0" y="9"/>
                    </a:cubicBezTo>
                    <a:cubicBezTo>
                      <a:pt x="0" y="4"/>
                      <a:pt x="4" y="0"/>
                      <a:pt x="9" y="0"/>
                    </a:cubicBezTo>
                    <a:cubicBezTo>
                      <a:pt x="52" y="0"/>
                      <a:pt x="52" y="0"/>
                      <a:pt x="52" y="0"/>
                    </a:cubicBezTo>
                    <a:cubicBezTo>
                      <a:pt x="57" y="0"/>
                      <a:pt x="61" y="4"/>
                      <a:pt x="61" y="9"/>
                    </a:cubicBezTo>
                    <a:lnTo>
                      <a:pt x="61" y="16"/>
                    </a:ln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2" name="Freeform 755"/>
              <p:cNvSpPr>
                <a:spLocks/>
              </p:cNvSpPr>
              <p:nvPr/>
            </p:nvSpPr>
            <p:spPr bwMode="auto">
              <a:xfrm>
                <a:off x="2651370" y="5406813"/>
                <a:ext cx="122256" cy="51403"/>
              </a:xfrm>
              <a:custGeom>
                <a:avLst/>
                <a:gdLst>
                  <a:gd name="T0" fmla="*/ 60 w 60"/>
                  <a:gd name="T1" fmla="*/ 16 h 25"/>
                  <a:gd name="T2" fmla="*/ 51 w 60"/>
                  <a:gd name="T3" fmla="*/ 25 h 25"/>
                  <a:gd name="T4" fmla="*/ 9 w 60"/>
                  <a:gd name="T5" fmla="*/ 25 h 25"/>
                  <a:gd name="T6" fmla="*/ 0 w 60"/>
                  <a:gd name="T7" fmla="*/ 16 h 25"/>
                  <a:gd name="T8" fmla="*/ 0 w 60"/>
                  <a:gd name="T9" fmla="*/ 9 h 25"/>
                  <a:gd name="T10" fmla="*/ 9 w 60"/>
                  <a:gd name="T11" fmla="*/ 0 h 25"/>
                  <a:gd name="T12" fmla="*/ 51 w 60"/>
                  <a:gd name="T13" fmla="*/ 0 h 25"/>
                  <a:gd name="T14" fmla="*/ 60 w 60"/>
                  <a:gd name="T15" fmla="*/ 9 h 25"/>
                  <a:gd name="T16" fmla="*/ 60 w 60"/>
                  <a:gd name="T17" fmla="*/ 1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25">
                    <a:moveTo>
                      <a:pt x="60" y="16"/>
                    </a:moveTo>
                    <a:cubicBezTo>
                      <a:pt x="60" y="21"/>
                      <a:pt x="56" y="25"/>
                      <a:pt x="51" y="25"/>
                    </a:cubicBezTo>
                    <a:cubicBezTo>
                      <a:pt x="9" y="25"/>
                      <a:pt x="9" y="25"/>
                      <a:pt x="9" y="25"/>
                    </a:cubicBezTo>
                    <a:cubicBezTo>
                      <a:pt x="4" y="25"/>
                      <a:pt x="0" y="21"/>
                      <a:pt x="0" y="16"/>
                    </a:cubicBezTo>
                    <a:cubicBezTo>
                      <a:pt x="0" y="9"/>
                      <a:pt x="0" y="9"/>
                      <a:pt x="0" y="9"/>
                    </a:cubicBezTo>
                    <a:cubicBezTo>
                      <a:pt x="0" y="4"/>
                      <a:pt x="4" y="0"/>
                      <a:pt x="9" y="0"/>
                    </a:cubicBezTo>
                    <a:cubicBezTo>
                      <a:pt x="51" y="0"/>
                      <a:pt x="51" y="0"/>
                      <a:pt x="51" y="0"/>
                    </a:cubicBezTo>
                    <a:cubicBezTo>
                      <a:pt x="56" y="0"/>
                      <a:pt x="60" y="4"/>
                      <a:pt x="60" y="9"/>
                    </a:cubicBezTo>
                    <a:lnTo>
                      <a:pt x="60" y="16"/>
                    </a:lnTo>
                    <a:close/>
                  </a:path>
                </a:pathLst>
              </a:custGeom>
              <a:solidFill>
                <a:srgbClr val="2892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3" name="Rectangle 756"/>
              <p:cNvSpPr>
                <a:spLocks noChangeArrowheads="1"/>
              </p:cNvSpPr>
              <p:nvPr/>
            </p:nvSpPr>
            <p:spPr bwMode="auto">
              <a:xfrm>
                <a:off x="2342951" y="5031708"/>
                <a:ext cx="529315" cy="6946"/>
              </a:xfrm>
              <a:prstGeom prst="rect">
                <a:avLst/>
              </a:prstGeom>
              <a:solidFill>
                <a:srgbClr val="44546A">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4" name="Oval 757"/>
              <p:cNvSpPr>
                <a:spLocks noChangeArrowheads="1"/>
              </p:cNvSpPr>
              <p:nvPr/>
            </p:nvSpPr>
            <p:spPr bwMode="auto">
              <a:xfrm>
                <a:off x="2367958" y="4966412"/>
                <a:ext cx="30564" cy="33343"/>
              </a:xfrm>
              <a:prstGeom prst="ellipse">
                <a:avLst/>
              </a:pr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5" name="Oval 758"/>
              <p:cNvSpPr>
                <a:spLocks noChangeArrowheads="1"/>
              </p:cNvSpPr>
              <p:nvPr/>
            </p:nvSpPr>
            <p:spPr bwMode="auto">
              <a:xfrm>
                <a:off x="2420750" y="4966412"/>
                <a:ext cx="30564" cy="33343"/>
              </a:xfrm>
              <a:prstGeom prst="ellipse">
                <a:avLst/>
              </a:prstGeom>
              <a:solidFill>
                <a:srgbClr val="DC6E6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6" name="Oval 759"/>
              <p:cNvSpPr>
                <a:spLocks noChangeArrowheads="1"/>
              </p:cNvSpPr>
              <p:nvPr/>
            </p:nvSpPr>
            <p:spPr bwMode="auto">
              <a:xfrm>
                <a:off x="2474932" y="4966412"/>
                <a:ext cx="30564" cy="33343"/>
              </a:xfrm>
              <a:prstGeom prst="ellipse">
                <a:avLst/>
              </a:prstGeom>
              <a:solidFill>
                <a:srgbClr val="C0392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7" name="Rectangle 760"/>
              <p:cNvSpPr>
                <a:spLocks noChangeArrowheads="1"/>
              </p:cNvSpPr>
              <p:nvPr/>
            </p:nvSpPr>
            <p:spPr bwMode="auto">
              <a:xfrm>
                <a:off x="2392965" y="5069219"/>
                <a:ext cx="440401" cy="297305"/>
              </a:xfrm>
              <a:prstGeom prst="rect">
                <a:avLst/>
              </a:prstGeom>
              <a:solidFill>
                <a:srgbClr val="F0F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8" name="Freeform 761"/>
              <p:cNvSpPr>
                <a:spLocks noEditPoints="1"/>
              </p:cNvSpPr>
              <p:nvPr/>
            </p:nvSpPr>
            <p:spPr bwMode="auto">
              <a:xfrm>
                <a:off x="2436032" y="5124790"/>
                <a:ext cx="354266" cy="183385"/>
              </a:xfrm>
              <a:custGeom>
                <a:avLst/>
                <a:gdLst>
                  <a:gd name="T0" fmla="*/ 173 w 173"/>
                  <a:gd name="T1" fmla="*/ 4 h 90"/>
                  <a:gd name="T2" fmla="*/ 169 w 173"/>
                  <a:gd name="T3" fmla="*/ 8 h 90"/>
                  <a:gd name="T4" fmla="*/ 4 w 173"/>
                  <a:gd name="T5" fmla="*/ 8 h 90"/>
                  <a:gd name="T6" fmla="*/ 0 w 173"/>
                  <a:gd name="T7" fmla="*/ 4 h 90"/>
                  <a:gd name="T8" fmla="*/ 4 w 173"/>
                  <a:gd name="T9" fmla="*/ 0 h 90"/>
                  <a:gd name="T10" fmla="*/ 169 w 173"/>
                  <a:gd name="T11" fmla="*/ 0 h 90"/>
                  <a:gd name="T12" fmla="*/ 173 w 173"/>
                  <a:gd name="T13" fmla="*/ 4 h 90"/>
                  <a:gd name="T14" fmla="*/ 173 w 173"/>
                  <a:gd name="T15" fmla="*/ 31 h 90"/>
                  <a:gd name="T16" fmla="*/ 169 w 173"/>
                  <a:gd name="T17" fmla="*/ 27 h 90"/>
                  <a:gd name="T18" fmla="*/ 4 w 173"/>
                  <a:gd name="T19" fmla="*/ 27 h 90"/>
                  <a:gd name="T20" fmla="*/ 0 w 173"/>
                  <a:gd name="T21" fmla="*/ 31 h 90"/>
                  <a:gd name="T22" fmla="*/ 4 w 173"/>
                  <a:gd name="T23" fmla="*/ 36 h 90"/>
                  <a:gd name="T24" fmla="*/ 169 w 173"/>
                  <a:gd name="T25" fmla="*/ 36 h 90"/>
                  <a:gd name="T26" fmla="*/ 173 w 173"/>
                  <a:gd name="T27" fmla="*/ 31 h 90"/>
                  <a:gd name="T28" fmla="*/ 173 w 173"/>
                  <a:gd name="T29" fmla="*/ 59 h 90"/>
                  <a:gd name="T30" fmla="*/ 169 w 173"/>
                  <a:gd name="T31" fmla="*/ 55 h 90"/>
                  <a:gd name="T32" fmla="*/ 4 w 173"/>
                  <a:gd name="T33" fmla="*/ 55 h 90"/>
                  <a:gd name="T34" fmla="*/ 0 w 173"/>
                  <a:gd name="T35" fmla="*/ 59 h 90"/>
                  <a:gd name="T36" fmla="*/ 4 w 173"/>
                  <a:gd name="T37" fmla="*/ 63 h 90"/>
                  <a:gd name="T38" fmla="*/ 169 w 173"/>
                  <a:gd name="T39" fmla="*/ 63 h 90"/>
                  <a:gd name="T40" fmla="*/ 173 w 173"/>
                  <a:gd name="T41" fmla="*/ 59 h 90"/>
                  <a:gd name="T42" fmla="*/ 173 w 173"/>
                  <a:gd name="T43" fmla="*/ 86 h 90"/>
                  <a:gd name="T44" fmla="*/ 169 w 173"/>
                  <a:gd name="T45" fmla="*/ 82 h 90"/>
                  <a:gd name="T46" fmla="*/ 4 w 173"/>
                  <a:gd name="T47" fmla="*/ 82 h 90"/>
                  <a:gd name="T48" fmla="*/ 0 w 173"/>
                  <a:gd name="T49" fmla="*/ 86 h 90"/>
                  <a:gd name="T50" fmla="*/ 4 w 173"/>
                  <a:gd name="T51" fmla="*/ 90 h 90"/>
                  <a:gd name="T52" fmla="*/ 169 w 173"/>
                  <a:gd name="T53" fmla="*/ 90 h 90"/>
                  <a:gd name="T54" fmla="*/ 173 w 173"/>
                  <a:gd name="T55" fmla="*/ 86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3" h="90">
                    <a:moveTo>
                      <a:pt x="173" y="4"/>
                    </a:moveTo>
                    <a:cubicBezTo>
                      <a:pt x="173" y="6"/>
                      <a:pt x="171" y="8"/>
                      <a:pt x="169" y="8"/>
                    </a:cubicBezTo>
                    <a:cubicBezTo>
                      <a:pt x="4" y="8"/>
                      <a:pt x="4" y="8"/>
                      <a:pt x="4" y="8"/>
                    </a:cubicBezTo>
                    <a:cubicBezTo>
                      <a:pt x="2" y="8"/>
                      <a:pt x="0" y="6"/>
                      <a:pt x="0" y="4"/>
                    </a:cubicBezTo>
                    <a:cubicBezTo>
                      <a:pt x="0" y="2"/>
                      <a:pt x="2" y="0"/>
                      <a:pt x="4" y="0"/>
                    </a:cubicBezTo>
                    <a:cubicBezTo>
                      <a:pt x="169" y="0"/>
                      <a:pt x="169" y="0"/>
                      <a:pt x="169" y="0"/>
                    </a:cubicBezTo>
                    <a:cubicBezTo>
                      <a:pt x="171" y="0"/>
                      <a:pt x="173" y="2"/>
                      <a:pt x="173" y="4"/>
                    </a:cubicBezTo>
                    <a:close/>
                    <a:moveTo>
                      <a:pt x="173" y="31"/>
                    </a:moveTo>
                    <a:cubicBezTo>
                      <a:pt x="173" y="29"/>
                      <a:pt x="171" y="27"/>
                      <a:pt x="169" y="27"/>
                    </a:cubicBezTo>
                    <a:cubicBezTo>
                      <a:pt x="4" y="27"/>
                      <a:pt x="4" y="27"/>
                      <a:pt x="4" y="27"/>
                    </a:cubicBezTo>
                    <a:cubicBezTo>
                      <a:pt x="2" y="27"/>
                      <a:pt x="0" y="29"/>
                      <a:pt x="0" y="31"/>
                    </a:cubicBezTo>
                    <a:cubicBezTo>
                      <a:pt x="0" y="34"/>
                      <a:pt x="2" y="36"/>
                      <a:pt x="4" y="36"/>
                    </a:cubicBezTo>
                    <a:cubicBezTo>
                      <a:pt x="169" y="36"/>
                      <a:pt x="169" y="36"/>
                      <a:pt x="169" y="36"/>
                    </a:cubicBezTo>
                    <a:cubicBezTo>
                      <a:pt x="171" y="36"/>
                      <a:pt x="173" y="34"/>
                      <a:pt x="173" y="31"/>
                    </a:cubicBezTo>
                    <a:close/>
                    <a:moveTo>
                      <a:pt x="173" y="59"/>
                    </a:moveTo>
                    <a:cubicBezTo>
                      <a:pt x="173" y="57"/>
                      <a:pt x="171" y="55"/>
                      <a:pt x="169" y="55"/>
                    </a:cubicBezTo>
                    <a:cubicBezTo>
                      <a:pt x="4" y="55"/>
                      <a:pt x="4" y="55"/>
                      <a:pt x="4" y="55"/>
                    </a:cubicBezTo>
                    <a:cubicBezTo>
                      <a:pt x="2" y="55"/>
                      <a:pt x="0" y="57"/>
                      <a:pt x="0" y="59"/>
                    </a:cubicBezTo>
                    <a:cubicBezTo>
                      <a:pt x="0" y="61"/>
                      <a:pt x="2" y="63"/>
                      <a:pt x="4" y="63"/>
                    </a:cubicBezTo>
                    <a:cubicBezTo>
                      <a:pt x="169" y="63"/>
                      <a:pt x="169" y="63"/>
                      <a:pt x="169" y="63"/>
                    </a:cubicBezTo>
                    <a:cubicBezTo>
                      <a:pt x="171" y="63"/>
                      <a:pt x="173" y="61"/>
                      <a:pt x="173" y="59"/>
                    </a:cubicBezTo>
                    <a:close/>
                    <a:moveTo>
                      <a:pt x="173" y="86"/>
                    </a:moveTo>
                    <a:cubicBezTo>
                      <a:pt x="173" y="84"/>
                      <a:pt x="171" y="82"/>
                      <a:pt x="169" y="82"/>
                    </a:cubicBezTo>
                    <a:cubicBezTo>
                      <a:pt x="4" y="82"/>
                      <a:pt x="4" y="82"/>
                      <a:pt x="4" y="82"/>
                    </a:cubicBezTo>
                    <a:cubicBezTo>
                      <a:pt x="2" y="82"/>
                      <a:pt x="0" y="84"/>
                      <a:pt x="0" y="86"/>
                    </a:cubicBezTo>
                    <a:cubicBezTo>
                      <a:pt x="0" y="89"/>
                      <a:pt x="2" y="90"/>
                      <a:pt x="4" y="90"/>
                    </a:cubicBezTo>
                    <a:cubicBezTo>
                      <a:pt x="169" y="90"/>
                      <a:pt x="169" y="90"/>
                      <a:pt x="169" y="90"/>
                    </a:cubicBezTo>
                    <a:cubicBezTo>
                      <a:pt x="171" y="90"/>
                      <a:pt x="173" y="89"/>
                      <a:pt x="173" y="86"/>
                    </a:cubicBez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9" name="Freeform 762"/>
              <p:cNvSpPr>
                <a:spLocks/>
              </p:cNvSpPr>
              <p:nvPr/>
            </p:nvSpPr>
            <p:spPr bwMode="auto">
              <a:xfrm>
                <a:off x="2398522" y="4714953"/>
                <a:ext cx="839123" cy="1205893"/>
              </a:xfrm>
              <a:custGeom>
                <a:avLst/>
                <a:gdLst>
                  <a:gd name="T0" fmla="*/ 409 w 409"/>
                  <a:gd name="T1" fmla="*/ 29 h 589"/>
                  <a:gd name="T2" fmla="*/ 380 w 409"/>
                  <a:gd name="T3" fmla="*/ 0 h 589"/>
                  <a:gd name="T4" fmla="*/ 163 w 409"/>
                  <a:gd name="T5" fmla="*/ 0 h 589"/>
                  <a:gd name="T6" fmla="*/ 0 w 409"/>
                  <a:gd name="T7" fmla="*/ 589 h 589"/>
                  <a:gd name="T8" fmla="*/ 409 w 409"/>
                  <a:gd name="T9" fmla="*/ 589 h 589"/>
                  <a:gd name="T10" fmla="*/ 409 w 409"/>
                  <a:gd name="T11" fmla="*/ 29 h 589"/>
                </a:gdLst>
                <a:ahLst/>
                <a:cxnLst>
                  <a:cxn ang="0">
                    <a:pos x="T0" y="T1"/>
                  </a:cxn>
                  <a:cxn ang="0">
                    <a:pos x="T2" y="T3"/>
                  </a:cxn>
                  <a:cxn ang="0">
                    <a:pos x="T4" y="T5"/>
                  </a:cxn>
                  <a:cxn ang="0">
                    <a:pos x="T6" y="T7"/>
                  </a:cxn>
                  <a:cxn ang="0">
                    <a:pos x="T8" y="T9"/>
                  </a:cxn>
                  <a:cxn ang="0">
                    <a:pos x="T10" y="T11"/>
                  </a:cxn>
                </a:cxnLst>
                <a:rect l="0" t="0" r="r" b="b"/>
                <a:pathLst>
                  <a:path w="409" h="589">
                    <a:moveTo>
                      <a:pt x="409" y="29"/>
                    </a:moveTo>
                    <a:cubicBezTo>
                      <a:pt x="409" y="13"/>
                      <a:pt x="396" y="0"/>
                      <a:pt x="380" y="0"/>
                    </a:cubicBezTo>
                    <a:cubicBezTo>
                      <a:pt x="163" y="0"/>
                      <a:pt x="163" y="0"/>
                      <a:pt x="163" y="0"/>
                    </a:cubicBezTo>
                    <a:cubicBezTo>
                      <a:pt x="0" y="589"/>
                      <a:pt x="0" y="589"/>
                      <a:pt x="0" y="589"/>
                    </a:cubicBezTo>
                    <a:cubicBezTo>
                      <a:pt x="409" y="589"/>
                      <a:pt x="409" y="589"/>
                      <a:pt x="409" y="589"/>
                    </a:cubicBezTo>
                    <a:lnTo>
                      <a:pt x="409" y="29"/>
                    </a:lnTo>
                    <a:close/>
                  </a:path>
                </a:pathLst>
              </a:custGeom>
              <a:solidFill>
                <a:srgbClr val="FFFFFF">
                  <a:alpha val="31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50" name="Group 49"/>
            <p:cNvGrpSpPr/>
            <p:nvPr/>
          </p:nvGrpSpPr>
          <p:grpSpPr>
            <a:xfrm>
              <a:off x="1749729" y="3638263"/>
              <a:ext cx="1250349" cy="1244793"/>
              <a:chOff x="1749729" y="3638263"/>
              <a:chExt cx="1250349" cy="1244793"/>
            </a:xfrm>
          </p:grpSpPr>
          <p:sp>
            <p:nvSpPr>
              <p:cNvPr id="51" name="Freeform 763"/>
              <p:cNvSpPr>
                <a:spLocks/>
              </p:cNvSpPr>
              <p:nvPr/>
            </p:nvSpPr>
            <p:spPr bwMode="auto">
              <a:xfrm>
                <a:off x="1749729" y="3638263"/>
                <a:ext cx="1250349" cy="1244793"/>
              </a:xfrm>
              <a:custGeom>
                <a:avLst/>
                <a:gdLst>
                  <a:gd name="T0" fmla="*/ 558 w 609"/>
                  <a:gd name="T1" fmla="*/ 80 h 607"/>
                  <a:gd name="T2" fmla="*/ 305 w 609"/>
                  <a:gd name="T3" fmla="*/ 0 h 607"/>
                  <a:gd name="T4" fmla="*/ 51 w 609"/>
                  <a:gd name="T5" fmla="*/ 80 h 607"/>
                  <a:gd name="T6" fmla="*/ 305 w 609"/>
                  <a:gd name="T7" fmla="*/ 607 h 607"/>
                  <a:gd name="T8" fmla="*/ 558 w 609"/>
                  <a:gd name="T9" fmla="*/ 80 h 607"/>
                </a:gdLst>
                <a:ahLst/>
                <a:cxnLst>
                  <a:cxn ang="0">
                    <a:pos x="T0" y="T1"/>
                  </a:cxn>
                  <a:cxn ang="0">
                    <a:pos x="T2" y="T3"/>
                  </a:cxn>
                  <a:cxn ang="0">
                    <a:pos x="T4" y="T5"/>
                  </a:cxn>
                  <a:cxn ang="0">
                    <a:pos x="T6" y="T7"/>
                  </a:cxn>
                  <a:cxn ang="0">
                    <a:pos x="T8" y="T9"/>
                  </a:cxn>
                </a:cxnLst>
                <a:rect l="0" t="0" r="r" b="b"/>
                <a:pathLst>
                  <a:path w="609" h="607">
                    <a:moveTo>
                      <a:pt x="558" y="80"/>
                    </a:moveTo>
                    <a:cubicBezTo>
                      <a:pt x="397" y="93"/>
                      <a:pt x="305" y="0"/>
                      <a:pt x="305" y="0"/>
                    </a:cubicBezTo>
                    <a:cubicBezTo>
                      <a:pt x="305" y="0"/>
                      <a:pt x="213" y="93"/>
                      <a:pt x="51" y="80"/>
                    </a:cubicBezTo>
                    <a:cubicBezTo>
                      <a:pt x="51" y="80"/>
                      <a:pt x="0" y="511"/>
                      <a:pt x="305" y="607"/>
                    </a:cubicBezTo>
                    <a:cubicBezTo>
                      <a:pt x="609" y="511"/>
                      <a:pt x="558" y="80"/>
                      <a:pt x="558" y="80"/>
                    </a:cubicBezTo>
                  </a:path>
                </a:pathLst>
              </a:custGeom>
              <a:solidFill>
                <a:sysClr val="window" lastClr="FFFFFF">
                  <a:lumMod val="9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2" name="Freeform 764"/>
              <p:cNvSpPr>
                <a:spLocks/>
              </p:cNvSpPr>
              <p:nvPr/>
            </p:nvSpPr>
            <p:spPr bwMode="auto">
              <a:xfrm>
                <a:off x="1908107" y="3767466"/>
                <a:ext cx="933594" cy="1010005"/>
              </a:xfrm>
              <a:custGeom>
                <a:avLst/>
                <a:gdLst>
                  <a:gd name="T0" fmla="*/ 440 w 455"/>
                  <a:gd name="T1" fmla="*/ 67 h 493"/>
                  <a:gd name="T2" fmla="*/ 228 w 455"/>
                  <a:gd name="T3" fmla="*/ 0 h 493"/>
                  <a:gd name="T4" fmla="*/ 16 w 455"/>
                  <a:gd name="T5" fmla="*/ 67 h 493"/>
                  <a:gd name="T6" fmla="*/ 228 w 455"/>
                  <a:gd name="T7" fmla="*/ 493 h 493"/>
                  <a:gd name="T8" fmla="*/ 440 w 455"/>
                  <a:gd name="T9" fmla="*/ 67 h 493"/>
                </a:gdLst>
                <a:ahLst/>
                <a:cxnLst>
                  <a:cxn ang="0">
                    <a:pos x="T0" y="T1"/>
                  </a:cxn>
                  <a:cxn ang="0">
                    <a:pos x="T2" y="T3"/>
                  </a:cxn>
                  <a:cxn ang="0">
                    <a:pos x="T4" y="T5"/>
                  </a:cxn>
                  <a:cxn ang="0">
                    <a:pos x="T6" y="T7"/>
                  </a:cxn>
                  <a:cxn ang="0">
                    <a:pos x="T8" y="T9"/>
                  </a:cxn>
                </a:cxnLst>
                <a:rect l="0" t="0" r="r" b="b"/>
                <a:pathLst>
                  <a:path w="455" h="493">
                    <a:moveTo>
                      <a:pt x="440" y="67"/>
                    </a:moveTo>
                    <a:cubicBezTo>
                      <a:pt x="324" y="67"/>
                      <a:pt x="228" y="0"/>
                      <a:pt x="228" y="0"/>
                    </a:cubicBezTo>
                    <a:cubicBezTo>
                      <a:pt x="228" y="0"/>
                      <a:pt x="131" y="67"/>
                      <a:pt x="16" y="67"/>
                    </a:cubicBezTo>
                    <a:cubicBezTo>
                      <a:pt x="16" y="67"/>
                      <a:pt x="0" y="414"/>
                      <a:pt x="228" y="493"/>
                    </a:cubicBezTo>
                    <a:cubicBezTo>
                      <a:pt x="455" y="414"/>
                      <a:pt x="440" y="67"/>
                      <a:pt x="440" y="67"/>
                    </a:cubicBezTo>
                  </a:path>
                </a:pathLst>
              </a:custGeom>
              <a:solidFill>
                <a:srgbClr val="E38A8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3" name="Freeform 765"/>
              <p:cNvSpPr>
                <a:spLocks/>
              </p:cNvSpPr>
              <p:nvPr/>
            </p:nvSpPr>
            <p:spPr bwMode="auto">
              <a:xfrm>
                <a:off x="1933114" y="3792473"/>
                <a:ext cx="883580" cy="958601"/>
              </a:xfrm>
              <a:custGeom>
                <a:avLst/>
                <a:gdLst>
                  <a:gd name="T0" fmla="*/ 417 w 431"/>
                  <a:gd name="T1" fmla="*/ 64 h 468"/>
                  <a:gd name="T2" fmla="*/ 216 w 431"/>
                  <a:gd name="T3" fmla="*/ 0 h 468"/>
                  <a:gd name="T4" fmla="*/ 15 w 431"/>
                  <a:gd name="T5" fmla="*/ 64 h 468"/>
                  <a:gd name="T6" fmla="*/ 216 w 431"/>
                  <a:gd name="T7" fmla="*/ 468 h 468"/>
                  <a:gd name="T8" fmla="*/ 417 w 431"/>
                  <a:gd name="T9" fmla="*/ 64 h 468"/>
                </a:gdLst>
                <a:ahLst/>
                <a:cxnLst>
                  <a:cxn ang="0">
                    <a:pos x="T0" y="T1"/>
                  </a:cxn>
                  <a:cxn ang="0">
                    <a:pos x="T2" y="T3"/>
                  </a:cxn>
                  <a:cxn ang="0">
                    <a:pos x="T4" y="T5"/>
                  </a:cxn>
                  <a:cxn ang="0">
                    <a:pos x="T6" y="T7"/>
                  </a:cxn>
                  <a:cxn ang="0">
                    <a:pos x="T8" y="T9"/>
                  </a:cxn>
                </a:cxnLst>
                <a:rect l="0" t="0" r="r" b="b"/>
                <a:pathLst>
                  <a:path w="431" h="468">
                    <a:moveTo>
                      <a:pt x="417" y="64"/>
                    </a:moveTo>
                    <a:cubicBezTo>
                      <a:pt x="307" y="64"/>
                      <a:pt x="216" y="0"/>
                      <a:pt x="216" y="0"/>
                    </a:cubicBezTo>
                    <a:cubicBezTo>
                      <a:pt x="216" y="0"/>
                      <a:pt x="124" y="64"/>
                      <a:pt x="15" y="64"/>
                    </a:cubicBezTo>
                    <a:cubicBezTo>
                      <a:pt x="15" y="64"/>
                      <a:pt x="0" y="393"/>
                      <a:pt x="216" y="468"/>
                    </a:cubicBezTo>
                    <a:cubicBezTo>
                      <a:pt x="431" y="393"/>
                      <a:pt x="417" y="64"/>
                      <a:pt x="417" y="64"/>
                    </a:cubicBezTo>
                  </a:path>
                </a:pathLst>
              </a:custGeom>
              <a:solidFill>
                <a:srgbClr val="E38A81">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4" name="Freeform 766"/>
              <p:cNvSpPr>
                <a:spLocks/>
              </p:cNvSpPr>
              <p:nvPr/>
            </p:nvSpPr>
            <p:spPr bwMode="auto">
              <a:xfrm>
                <a:off x="1977571" y="4259270"/>
                <a:ext cx="398723" cy="518200"/>
              </a:xfrm>
              <a:custGeom>
                <a:avLst/>
                <a:gdLst>
                  <a:gd name="T0" fmla="*/ 10 w 194"/>
                  <a:gd name="T1" fmla="*/ 0 h 253"/>
                  <a:gd name="T2" fmla="*/ 0 w 194"/>
                  <a:gd name="T3" fmla="*/ 0 h 253"/>
                  <a:gd name="T4" fmla="*/ 194 w 194"/>
                  <a:gd name="T5" fmla="*/ 253 h 253"/>
                  <a:gd name="T6" fmla="*/ 194 w 194"/>
                  <a:gd name="T7" fmla="*/ 253 h 253"/>
                  <a:gd name="T8" fmla="*/ 194 w 194"/>
                  <a:gd name="T9" fmla="*/ 240 h 253"/>
                  <a:gd name="T10" fmla="*/ 194 w 194"/>
                  <a:gd name="T11" fmla="*/ 240 h 253"/>
                  <a:gd name="T12" fmla="*/ 10 w 194"/>
                  <a:gd name="T13" fmla="*/ 0 h 253"/>
                </a:gdLst>
                <a:ahLst/>
                <a:cxnLst>
                  <a:cxn ang="0">
                    <a:pos x="T0" y="T1"/>
                  </a:cxn>
                  <a:cxn ang="0">
                    <a:pos x="T2" y="T3"/>
                  </a:cxn>
                  <a:cxn ang="0">
                    <a:pos x="T4" y="T5"/>
                  </a:cxn>
                  <a:cxn ang="0">
                    <a:pos x="T6" y="T7"/>
                  </a:cxn>
                  <a:cxn ang="0">
                    <a:pos x="T8" y="T9"/>
                  </a:cxn>
                  <a:cxn ang="0">
                    <a:pos x="T10" y="T11"/>
                  </a:cxn>
                  <a:cxn ang="0">
                    <a:pos x="T12" y="T13"/>
                  </a:cxn>
                </a:cxnLst>
                <a:rect l="0" t="0" r="r" b="b"/>
                <a:pathLst>
                  <a:path w="194" h="253">
                    <a:moveTo>
                      <a:pt x="10" y="0"/>
                    </a:moveTo>
                    <a:cubicBezTo>
                      <a:pt x="0" y="0"/>
                      <a:pt x="0" y="0"/>
                      <a:pt x="0" y="0"/>
                    </a:cubicBezTo>
                    <a:cubicBezTo>
                      <a:pt x="23" y="99"/>
                      <a:pt x="76" y="212"/>
                      <a:pt x="194" y="253"/>
                    </a:cubicBezTo>
                    <a:cubicBezTo>
                      <a:pt x="194" y="253"/>
                      <a:pt x="194" y="253"/>
                      <a:pt x="194" y="253"/>
                    </a:cubicBezTo>
                    <a:cubicBezTo>
                      <a:pt x="194" y="240"/>
                      <a:pt x="194" y="240"/>
                      <a:pt x="194" y="240"/>
                    </a:cubicBezTo>
                    <a:cubicBezTo>
                      <a:pt x="194" y="240"/>
                      <a:pt x="194" y="240"/>
                      <a:pt x="194" y="240"/>
                    </a:cubicBezTo>
                    <a:cubicBezTo>
                      <a:pt x="82" y="201"/>
                      <a:pt x="32" y="94"/>
                      <a:pt x="10" y="0"/>
                    </a:cubicBezTo>
                  </a:path>
                </a:pathLst>
              </a:custGeom>
              <a:solidFill>
                <a:srgbClr val="E38A8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5" name="Freeform 767"/>
              <p:cNvSpPr>
                <a:spLocks/>
              </p:cNvSpPr>
              <p:nvPr/>
            </p:nvSpPr>
            <p:spPr bwMode="auto">
              <a:xfrm>
                <a:off x="1998410" y="4259270"/>
                <a:ext cx="377883" cy="491804"/>
              </a:xfrm>
              <a:custGeom>
                <a:avLst/>
                <a:gdLst>
                  <a:gd name="T0" fmla="*/ 184 w 184"/>
                  <a:gd name="T1" fmla="*/ 0 h 240"/>
                  <a:gd name="T2" fmla="*/ 0 w 184"/>
                  <a:gd name="T3" fmla="*/ 0 h 240"/>
                  <a:gd name="T4" fmla="*/ 184 w 184"/>
                  <a:gd name="T5" fmla="*/ 240 h 240"/>
                  <a:gd name="T6" fmla="*/ 184 w 184"/>
                  <a:gd name="T7" fmla="*/ 240 h 240"/>
                  <a:gd name="T8" fmla="*/ 184 w 184"/>
                  <a:gd name="T9" fmla="*/ 0 h 240"/>
                </a:gdLst>
                <a:ahLst/>
                <a:cxnLst>
                  <a:cxn ang="0">
                    <a:pos x="T0" y="T1"/>
                  </a:cxn>
                  <a:cxn ang="0">
                    <a:pos x="T2" y="T3"/>
                  </a:cxn>
                  <a:cxn ang="0">
                    <a:pos x="T4" y="T5"/>
                  </a:cxn>
                  <a:cxn ang="0">
                    <a:pos x="T6" y="T7"/>
                  </a:cxn>
                  <a:cxn ang="0">
                    <a:pos x="T8" y="T9"/>
                  </a:cxn>
                </a:cxnLst>
                <a:rect l="0" t="0" r="r" b="b"/>
                <a:pathLst>
                  <a:path w="184" h="240">
                    <a:moveTo>
                      <a:pt x="184" y="0"/>
                    </a:moveTo>
                    <a:cubicBezTo>
                      <a:pt x="0" y="0"/>
                      <a:pt x="0" y="0"/>
                      <a:pt x="0" y="0"/>
                    </a:cubicBezTo>
                    <a:cubicBezTo>
                      <a:pt x="22" y="94"/>
                      <a:pt x="72" y="201"/>
                      <a:pt x="184" y="240"/>
                    </a:cubicBezTo>
                    <a:cubicBezTo>
                      <a:pt x="184" y="240"/>
                      <a:pt x="184" y="240"/>
                      <a:pt x="184" y="240"/>
                    </a:cubicBezTo>
                    <a:cubicBezTo>
                      <a:pt x="184" y="0"/>
                      <a:pt x="184" y="0"/>
                      <a:pt x="184" y="0"/>
                    </a:cubicBezTo>
                  </a:path>
                </a:pathLst>
              </a:cu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6" name="Freeform 768"/>
              <p:cNvSpPr>
                <a:spLocks noEditPoints="1"/>
              </p:cNvSpPr>
              <p:nvPr/>
            </p:nvSpPr>
            <p:spPr bwMode="auto">
              <a:xfrm>
                <a:off x="2376293" y="3767466"/>
                <a:ext cx="434844" cy="137538"/>
              </a:xfrm>
              <a:custGeom>
                <a:avLst/>
                <a:gdLst>
                  <a:gd name="T0" fmla="*/ 212 w 212"/>
                  <a:gd name="T1" fmla="*/ 67 h 67"/>
                  <a:gd name="T2" fmla="*/ 212 w 212"/>
                  <a:gd name="T3" fmla="*/ 67 h 67"/>
                  <a:gd name="T4" fmla="*/ 212 w 212"/>
                  <a:gd name="T5" fmla="*/ 67 h 67"/>
                  <a:gd name="T6" fmla="*/ 212 w 212"/>
                  <a:gd name="T7" fmla="*/ 67 h 67"/>
                  <a:gd name="T8" fmla="*/ 212 w 212"/>
                  <a:gd name="T9" fmla="*/ 67 h 67"/>
                  <a:gd name="T10" fmla="*/ 212 w 212"/>
                  <a:gd name="T11" fmla="*/ 67 h 67"/>
                  <a:gd name="T12" fmla="*/ 0 w 212"/>
                  <a:gd name="T13" fmla="*/ 0 h 67"/>
                  <a:gd name="T14" fmla="*/ 0 w 212"/>
                  <a:gd name="T15" fmla="*/ 0 h 67"/>
                  <a:gd name="T16" fmla="*/ 76 w 212"/>
                  <a:gd name="T17" fmla="*/ 39 h 67"/>
                  <a:gd name="T18" fmla="*/ 0 w 212"/>
                  <a:gd name="T19"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67">
                    <a:moveTo>
                      <a:pt x="212" y="67"/>
                    </a:moveTo>
                    <a:cubicBezTo>
                      <a:pt x="212" y="67"/>
                      <a:pt x="212" y="67"/>
                      <a:pt x="212" y="67"/>
                    </a:cubicBezTo>
                    <a:cubicBezTo>
                      <a:pt x="212" y="67"/>
                      <a:pt x="212" y="67"/>
                      <a:pt x="212" y="67"/>
                    </a:cubicBezTo>
                    <a:moveTo>
                      <a:pt x="212" y="67"/>
                    </a:moveTo>
                    <a:cubicBezTo>
                      <a:pt x="212" y="67"/>
                      <a:pt x="212" y="67"/>
                      <a:pt x="212" y="67"/>
                    </a:cubicBezTo>
                    <a:cubicBezTo>
                      <a:pt x="212" y="67"/>
                      <a:pt x="212" y="67"/>
                      <a:pt x="212" y="67"/>
                    </a:cubicBezTo>
                    <a:moveTo>
                      <a:pt x="0" y="0"/>
                    </a:moveTo>
                    <a:cubicBezTo>
                      <a:pt x="0" y="0"/>
                      <a:pt x="0" y="0"/>
                      <a:pt x="0" y="0"/>
                    </a:cubicBezTo>
                    <a:cubicBezTo>
                      <a:pt x="0" y="0"/>
                      <a:pt x="30" y="21"/>
                      <a:pt x="76" y="39"/>
                    </a:cubicBezTo>
                    <a:cubicBezTo>
                      <a:pt x="30" y="21"/>
                      <a:pt x="0" y="0"/>
                      <a:pt x="0" y="0"/>
                    </a:cubicBezTo>
                  </a:path>
                </a:pathLst>
              </a:custGeom>
              <a:solidFill>
                <a:srgbClr val="E67A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7" name="Freeform 769"/>
              <p:cNvSpPr>
                <a:spLocks/>
              </p:cNvSpPr>
              <p:nvPr/>
            </p:nvSpPr>
            <p:spPr bwMode="auto">
              <a:xfrm>
                <a:off x="2376293" y="3767466"/>
                <a:ext cx="440401" cy="491804"/>
              </a:xfrm>
              <a:custGeom>
                <a:avLst/>
                <a:gdLst>
                  <a:gd name="T0" fmla="*/ 0 w 215"/>
                  <a:gd name="T1" fmla="*/ 0 h 240"/>
                  <a:gd name="T2" fmla="*/ 0 w 215"/>
                  <a:gd name="T3" fmla="*/ 12 h 240"/>
                  <a:gd name="T4" fmla="*/ 201 w 215"/>
                  <a:gd name="T5" fmla="*/ 76 h 240"/>
                  <a:gd name="T6" fmla="*/ 183 w 215"/>
                  <a:gd name="T7" fmla="*/ 240 h 240"/>
                  <a:gd name="T8" fmla="*/ 193 w 215"/>
                  <a:gd name="T9" fmla="*/ 240 h 240"/>
                  <a:gd name="T10" fmla="*/ 212 w 215"/>
                  <a:gd name="T11" fmla="*/ 67 h 240"/>
                  <a:gd name="T12" fmla="*/ 212 w 215"/>
                  <a:gd name="T13" fmla="*/ 67 h 240"/>
                  <a:gd name="T14" fmla="*/ 212 w 215"/>
                  <a:gd name="T15" fmla="*/ 67 h 240"/>
                  <a:gd name="T16" fmla="*/ 212 w 215"/>
                  <a:gd name="T17" fmla="*/ 67 h 240"/>
                  <a:gd name="T18" fmla="*/ 212 w 215"/>
                  <a:gd name="T19" fmla="*/ 67 h 240"/>
                  <a:gd name="T20" fmla="*/ 212 w 215"/>
                  <a:gd name="T21" fmla="*/ 67 h 240"/>
                  <a:gd name="T22" fmla="*/ 212 w 215"/>
                  <a:gd name="T23" fmla="*/ 67 h 240"/>
                  <a:gd name="T24" fmla="*/ 76 w 215"/>
                  <a:gd name="T25" fmla="*/ 39 h 240"/>
                  <a:gd name="T26" fmla="*/ 0 w 215"/>
                  <a:gd name="T27"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5" h="240">
                    <a:moveTo>
                      <a:pt x="0" y="0"/>
                    </a:moveTo>
                    <a:cubicBezTo>
                      <a:pt x="0" y="12"/>
                      <a:pt x="0" y="12"/>
                      <a:pt x="0" y="12"/>
                    </a:cubicBezTo>
                    <a:cubicBezTo>
                      <a:pt x="0" y="13"/>
                      <a:pt x="91" y="76"/>
                      <a:pt x="201" y="76"/>
                    </a:cubicBezTo>
                    <a:cubicBezTo>
                      <a:pt x="201" y="76"/>
                      <a:pt x="204" y="153"/>
                      <a:pt x="183" y="240"/>
                    </a:cubicBezTo>
                    <a:cubicBezTo>
                      <a:pt x="193" y="240"/>
                      <a:pt x="193" y="240"/>
                      <a:pt x="193" y="240"/>
                    </a:cubicBezTo>
                    <a:cubicBezTo>
                      <a:pt x="215" y="149"/>
                      <a:pt x="212" y="68"/>
                      <a:pt x="212" y="67"/>
                    </a:cubicBezTo>
                    <a:cubicBezTo>
                      <a:pt x="212" y="67"/>
                      <a:pt x="212" y="67"/>
                      <a:pt x="212" y="67"/>
                    </a:cubicBezTo>
                    <a:cubicBezTo>
                      <a:pt x="212" y="67"/>
                      <a:pt x="212" y="67"/>
                      <a:pt x="212" y="67"/>
                    </a:cubicBezTo>
                    <a:cubicBezTo>
                      <a:pt x="212" y="67"/>
                      <a:pt x="212" y="67"/>
                      <a:pt x="212" y="67"/>
                    </a:cubicBezTo>
                    <a:cubicBezTo>
                      <a:pt x="212" y="67"/>
                      <a:pt x="212" y="67"/>
                      <a:pt x="212" y="67"/>
                    </a:cubicBezTo>
                    <a:cubicBezTo>
                      <a:pt x="212" y="67"/>
                      <a:pt x="212" y="67"/>
                      <a:pt x="212" y="67"/>
                    </a:cubicBezTo>
                    <a:cubicBezTo>
                      <a:pt x="212" y="67"/>
                      <a:pt x="212" y="67"/>
                      <a:pt x="212" y="67"/>
                    </a:cubicBezTo>
                    <a:cubicBezTo>
                      <a:pt x="160" y="67"/>
                      <a:pt x="113" y="54"/>
                      <a:pt x="76" y="39"/>
                    </a:cubicBezTo>
                    <a:cubicBezTo>
                      <a:pt x="30" y="21"/>
                      <a:pt x="0" y="0"/>
                      <a:pt x="0" y="0"/>
                    </a:cubicBezTo>
                  </a:path>
                </a:pathLst>
              </a:custGeom>
              <a:solidFill>
                <a:srgbClr val="E38A8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8" name="Freeform 770"/>
              <p:cNvSpPr>
                <a:spLocks/>
              </p:cNvSpPr>
              <p:nvPr/>
            </p:nvSpPr>
            <p:spPr bwMode="auto">
              <a:xfrm>
                <a:off x="2376293" y="3792473"/>
                <a:ext cx="418172" cy="466797"/>
              </a:xfrm>
              <a:custGeom>
                <a:avLst/>
                <a:gdLst>
                  <a:gd name="T0" fmla="*/ 0 w 204"/>
                  <a:gd name="T1" fmla="*/ 0 h 228"/>
                  <a:gd name="T2" fmla="*/ 0 w 204"/>
                  <a:gd name="T3" fmla="*/ 228 h 228"/>
                  <a:gd name="T4" fmla="*/ 183 w 204"/>
                  <a:gd name="T5" fmla="*/ 228 h 228"/>
                  <a:gd name="T6" fmla="*/ 201 w 204"/>
                  <a:gd name="T7" fmla="*/ 64 h 228"/>
                  <a:gd name="T8" fmla="*/ 0 w 204"/>
                  <a:gd name="T9" fmla="*/ 0 h 228"/>
                </a:gdLst>
                <a:ahLst/>
                <a:cxnLst>
                  <a:cxn ang="0">
                    <a:pos x="T0" y="T1"/>
                  </a:cxn>
                  <a:cxn ang="0">
                    <a:pos x="T2" y="T3"/>
                  </a:cxn>
                  <a:cxn ang="0">
                    <a:pos x="T4" y="T5"/>
                  </a:cxn>
                  <a:cxn ang="0">
                    <a:pos x="T6" y="T7"/>
                  </a:cxn>
                  <a:cxn ang="0">
                    <a:pos x="T8" y="T9"/>
                  </a:cxn>
                </a:cxnLst>
                <a:rect l="0" t="0" r="r" b="b"/>
                <a:pathLst>
                  <a:path w="204" h="228">
                    <a:moveTo>
                      <a:pt x="0" y="0"/>
                    </a:moveTo>
                    <a:cubicBezTo>
                      <a:pt x="0" y="228"/>
                      <a:pt x="0" y="228"/>
                      <a:pt x="0" y="228"/>
                    </a:cubicBezTo>
                    <a:cubicBezTo>
                      <a:pt x="183" y="228"/>
                      <a:pt x="183" y="228"/>
                      <a:pt x="183" y="228"/>
                    </a:cubicBezTo>
                    <a:cubicBezTo>
                      <a:pt x="204" y="141"/>
                      <a:pt x="201" y="64"/>
                      <a:pt x="201" y="64"/>
                    </a:cubicBezTo>
                    <a:cubicBezTo>
                      <a:pt x="91" y="64"/>
                      <a:pt x="0" y="1"/>
                      <a:pt x="0" y="0"/>
                    </a:cubicBezTo>
                  </a:path>
                </a:pathLst>
              </a:cu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9" name="Freeform 771"/>
              <p:cNvSpPr>
                <a:spLocks/>
              </p:cNvSpPr>
              <p:nvPr/>
            </p:nvSpPr>
            <p:spPr bwMode="auto">
              <a:xfrm>
                <a:off x="2209580" y="4141181"/>
                <a:ext cx="332037" cy="325091"/>
              </a:xfrm>
              <a:custGeom>
                <a:avLst/>
                <a:gdLst>
                  <a:gd name="T0" fmla="*/ 162 w 162"/>
                  <a:gd name="T1" fmla="*/ 147 h 159"/>
                  <a:gd name="T2" fmla="*/ 150 w 162"/>
                  <a:gd name="T3" fmla="*/ 159 h 159"/>
                  <a:gd name="T4" fmla="*/ 12 w 162"/>
                  <a:gd name="T5" fmla="*/ 159 h 159"/>
                  <a:gd name="T6" fmla="*/ 0 w 162"/>
                  <a:gd name="T7" fmla="*/ 147 h 159"/>
                  <a:gd name="T8" fmla="*/ 0 w 162"/>
                  <a:gd name="T9" fmla="*/ 12 h 159"/>
                  <a:gd name="T10" fmla="*/ 12 w 162"/>
                  <a:gd name="T11" fmla="*/ 0 h 159"/>
                  <a:gd name="T12" fmla="*/ 150 w 162"/>
                  <a:gd name="T13" fmla="*/ 0 h 159"/>
                  <a:gd name="T14" fmla="*/ 162 w 162"/>
                  <a:gd name="T15" fmla="*/ 12 h 159"/>
                  <a:gd name="T16" fmla="*/ 162 w 16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 h="159">
                    <a:moveTo>
                      <a:pt x="162" y="147"/>
                    </a:moveTo>
                    <a:cubicBezTo>
                      <a:pt x="162" y="154"/>
                      <a:pt x="156" y="159"/>
                      <a:pt x="150" y="159"/>
                    </a:cubicBezTo>
                    <a:cubicBezTo>
                      <a:pt x="12" y="159"/>
                      <a:pt x="12" y="159"/>
                      <a:pt x="12" y="159"/>
                    </a:cubicBezTo>
                    <a:cubicBezTo>
                      <a:pt x="5" y="159"/>
                      <a:pt x="0" y="154"/>
                      <a:pt x="0" y="147"/>
                    </a:cubicBezTo>
                    <a:cubicBezTo>
                      <a:pt x="0" y="12"/>
                      <a:pt x="0" y="12"/>
                      <a:pt x="0" y="12"/>
                    </a:cubicBezTo>
                    <a:cubicBezTo>
                      <a:pt x="0" y="5"/>
                      <a:pt x="5" y="0"/>
                      <a:pt x="12" y="0"/>
                    </a:cubicBezTo>
                    <a:cubicBezTo>
                      <a:pt x="150" y="0"/>
                      <a:pt x="150" y="0"/>
                      <a:pt x="150" y="0"/>
                    </a:cubicBezTo>
                    <a:cubicBezTo>
                      <a:pt x="156" y="0"/>
                      <a:pt x="162" y="5"/>
                      <a:pt x="162" y="12"/>
                    </a:cubicBezTo>
                    <a:lnTo>
                      <a:pt x="162" y="14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0" name="Freeform 772"/>
              <p:cNvSpPr>
                <a:spLocks noEditPoints="1"/>
              </p:cNvSpPr>
              <p:nvPr/>
            </p:nvSpPr>
            <p:spPr bwMode="auto">
              <a:xfrm>
                <a:off x="2266540" y="3970300"/>
                <a:ext cx="216727" cy="240345"/>
              </a:xfrm>
              <a:custGeom>
                <a:avLst/>
                <a:gdLst>
                  <a:gd name="T0" fmla="*/ 105 w 105"/>
                  <a:gd name="T1" fmla="*/ 117 h 117"/>
                  <a:gd name="T2" fmla="*/ 0 w 105"/>
                  <a:gd name="T3" fmla="*/ 117 h 117"/>
                  <a:gd name="T4" fmla="*/ 0 w 105"/>
                  <a:gd name="T5" fmla="*/ 53 h 117"/>
                  <a:gd name="T6" fmla="*/ 53 w 105"/>
                  <a:gd name="T7" fmla="*/ 0 h 117"/>
                  <a:gd name="T8" fmla="*/ 105 w 105"/>
                  <a:gd name="T9" fmla="*/ 53 h 117"/>
                  <a:gd name="T10" fmla="*/ 105 w 105"/>
                  <a:gd name="T11" fmla="*/ 117 h 117"/>
                  <a:gd name="T12" fmla="*/ 23 w 105"/>
                  <a:gd name="T13" fmla="*/ 94 h 117"/>
                  <a:gd name="T14" fmla="*/ 82 w 105"/>
                  <a:gd name="T15" fmla="*/ 94 h 117"/>
                  <a:gd name="T16" fmla="*/ 82 w 105"/>
                  <a:gd name="T17" fmla="*/ 53 h 117"/>
                  <a:gd name="T18" fmla="*/ 53 w 105"/>
                  <a:gd name="T19" fmla="*/ 23 h 117"/>
                  <a:gd name="T20" fmla="*/ 23 w 105"/>
                  <a:gd name="T21" fmla="*/ 53 h 117"/>
                  <a:gd name="T22" fmla="*/ 23 w 105"/>
                  <a:gd name="T23" fmla="*/ 9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 h="117">
                    <a:moveTo>
                      <a:pt x="105" y="117"/>
                    </a:moveTo>
                    <a:cubicBezTo>
                      <a:pt x="0" y="117"/>
                      <a:pt x="0" y="117"/>
                      <a:pt x="0" y="117"/>
                    </a:cubicBezTo>
                    <a:cubicBezTo>
                      <a:pt x="0" y="53"/>
                      <a:pt x="0" y="53"/>
                      <a:pt x="0" y="53"/>
                    </a:cubicBezTo>
                    <a:cubicBezTo>
                      <a:pt x="0" y="24"/>
                      <a:pt x="24" y="0"/>
                      <a:pt x="53" y="0"/>
                    </a:cubicBezTo>
                    <a:cubicBezTo>
                      <a:pt x="81" y="0"/>
                      <a:pt x="105" y="24"/>
                      <a:pt x="105" y="53"/>
                    </a:cubicBezTo>
                    <a:lnTo>
                      <a:pt x="105" y="117"/>
                    </a:lnTo>
                    <a:close/>
                    <a:moveTo>
                      <a:pt x="23" y="94"/>
                    </a:moveTo>
                    <a:cubicBezTo>
                      <a:pt x="82" y="94"/>
                      <a:pt x="82" y="94"/>
                      <a:pt x="82" y="94"/>
                    </a:cubicBezTo>
                    <a:cubicBezTo>
                      <a:pt x="82" y="53"/>
                      <a:pt x="82" y="53"/>
                      <a:pt x="82" y="53"/>
                    </a:cubicBezTo>
                    <a:cubicBezTo>
                      <a:pt x="82" y="37"/>
                      <a:pt x="69" y="23"/>
                      <a:pt x="53" y="23"/>
                    </a:cubicBezTo>
                    <a:cubicBezTo>
                      <a:pt x="37" y="23"/>
                      <a:pt x="23" y="37"/>
                      <a:pt x="23" y="53"/>
                    </a:cubicBezTo>
                    <a:lnTo>
                      <a:pt x="23" y="9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1" name="Freeform 60"/>
              <p:cNvSpPr>
                <a:spLocks noChangeArrowheads="1"/>
              </p:cNvSpPr>
              <p:nvPr/>
            </p:nvSpPr>
            <p:spPr bwMode="auto">
              <a:xfrm>
                <a:off x="2329058" y="4223149"/>
                <a:ext cx="91692" cy="166713"/>
              </a:xfrm>
              <a:custGeom>
                <a:avLst/>
                <a:gdLst>
                  <a:gd name="connsiteX0" fmla="*/ 45846 w 91692"/>
                  <a:gd name="connsiteY0" fmla="*/ 0 h 166713"/>
                  <a:gd name="connsiteX1" fmla="*/ 91692 w 91692"/>
                  <a:gd name="connsiteY1" fmla="*/ 46541 h 166713"/>
                  <a:gd name="connsiteX2" fmla="*/ 78264 w 91692"/>
                  <a:gd name="connsiteY2" fmla="*/ 79451 h 166713"/>
                  <a:gd name="connsiteX3" fmla="*/ 68618 w 91692"/>
                  <a:gd name="connsiteY3" fmla="*/ 83507 h 166713"/>
                  <a:gd name="connsiteX4" fmla="*/ 86135 w 91692"/>
                  <a:gd name="connsiteY4" fmla="*/ 166713 h 166713"/>
                  <a:gd name="connsiteX5" fmla="*/ 47235 w 91692"/>
                  <a:gd name="connsiteY5" fmla="*/ 166713 h 166713"/>
                  <a:gd name="connsiteX6" fmla="*/ 5557 w 91692"/>
                  <a:gd name="connsiteY6" fmla="*/ 166713 h 166713"/>
                  <a:gd name="connsiteX7" fmla="*/ 23074 w 91692"/>
                  <a:gd name="connsiteY7" fmla="*/ 83507 h 166713"/>
                  <a:gd name="connsiteX8" fmla="*/ 13428 w 91692"/>
                  <a:gd name="connsiteY8" fmla="*/ 79451 h 166713"/>
                  <a:gd name="connsiteX9" fmla="*/ 0 w 91692"/>
                  <a:gd name="connsiteY9" fmla="*/ 46541 h 166713"/>
                  <a:gd name="connsiteX10" fmla="*/ 45846 w 91692"/>
                  <a:gd name="connsiteY10" fmla="*/ 0 h 1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692" h="166713">
                    <a:moveTo>
                      <a:pt x="45846" y="0"/>
                    </a:moveTo>
                    <a:cubicBezTo>
                      <a:pt x="71166" y="0"/>
                      <a:pt x="91692" y="20837"/>
                      <a:pt x="91692" y="46541"/>
                    </a:cubicBezTo>
                    <a:cubicBezTo>
                      <a:pt x="91692" y="59393"/>
                      <a:pt x="86561" y="71029"/>
                      <a:pt x="78264" y="79451"/>
                    </a:cubicBezTo>
                    <a:lnTo>
                      <a:pt x="68618" y="83507"/>
                    </a:lnTo>
                    <a:lnTo>
                      <a:pt x="86135" y="166713"/>
                    </a:lnTo>
                    <a:lnTo>
                      <a:pt x="47235" y="166713"/>
                    </a:lnTo>
                    <a:lnTo>
                      <a:pt x="5557" y="166713"/>
                    </a:lnTo>
                    <a:lnTo>
                      <a:pt x="23074" y="83507"/>
                    </a:lnTo>
                    <a:lnTo>
                      <a:pt x="13428" y="79451"/>
                    </a:lnTo>
                    <a:cubicBezTo>
                      <a:pt x="5132" y="71029"/>
                      <a:pt x="0" y="59393"/>
                      <a:pt x="0" y="46541"/>
                    </a:cubicBezTo>
                    <a:cubicBezTo>
                      <a:pt x="0" y="20837"/>
                      <a:pt x="20526" y="0"/>
                      <a:pt x="45846" y="0"/>
                    </a:cubicBezTo>
                    <a:close/>
                  </a:path>
                </a:pathLst>
              </a:custGeom>
              <a:solidFill>
                <a:srgbClr val="E38A81"/>
              </a:solidFill>
              <a:ln>
                <a:noFill/>
              </a:ln>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62" name="Group 61"/>
            <p:cNvGrpSpPr/>
            <p:nvPr/>
          </p:nvGrpSpPr>
          <p:grpSpPr>
            <a:xfrm>
              <a:off x="1156508" y="4228706"/>
              <a:ext cx="614060" cy="111142"/>
              <a:chOff x="1114304" y="4228706"/>
              <a:chExt cx="614060" cy="111142"/>
            </a:xfrm>
            <a:solidFill>
              <a:srgbClr val="44546A">
                <a:lumMod val="20000"/>
                <a:lumOff val="80000"/>
              </a:srgbClr>
            </a:solidFill>
          </p:grpSpPr>
          <p:sp>
            <p:nvSpPr>
              <p:cNvPr id="63" name="Oval 775"/>
              <p:cNvSpPr>
                <a:spLocks noChangeArrowheads="1"/>
              </p:cNvSpPr>
              <p:nvPr/>
            </p:nvSpPr>
            <p:spPr bwMode="auto">
              <a:xfrm>
                <a:off x="1114304" y="4228706"/>
                <a:ext cx="10697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4" name="Oval 776"/>
              <p:cNvSpPr>
                <a:spLocks noChangeArrowheads="1"/>
              </p:cNvSpPr>
              <p:nvPr/>
            </p:nvSpPr>
            <p:spPr bwMode="auto">
              <a:xfrm>
                <a:off x="1283796" y="4228706"/>
                <a:ext cx="10836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5" name="Oval 777"/>
              <p:cNvSpPr>
                <a:spLocks noChangeArrowheads="1"/>
              </p:cNvSpPr>
              <p:nvPr/>
            </p:nvSpPr>
            <p:spPr bwMode="auto">
              <a:xfrm>
                <a:off x="1451898" y="4228706"/>
                <a:ext cx="10836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6" name="Oval 778"/>
              <p:cNvSpPr>
                <a:spLocks noChangeArrowheads="1"/>
              </p:cNvSpPr>
              <p:nvPr/>
            </p:nvSpPr>
            <p:spPr bwMode="auto">
              <a:xfrm>
                <a:off x="1621390" y="4228706"/>
                <a:ext cx="10697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67" name="Group 66"/>
            <p:cNvGrpSpPr/>
            <p:nvPr/>
          </p:nvGrpSpPr>
          <p:grpSpPr>
            <a:xfrm>
              <a:off x="2944508" y="4228706"/>
              <a:ext cx="612671" cy="111142"/>
              <a:chOff x="2902304" y="4228706"/>
              <a:chExt cx="612671" cy="111142"/>
            </a:xfrm>
            <a:solidFill>
              <a:srgbClr val="44546A">
                <a:lumMod val="20000"/>
                <a:lumOff val="80000"/>
              </a:srgbClr>
            </a:solidFill>
          </p:grpSpPr>
          <p:sp>
            <p:nvSpPr>
              <p:cNvPr id="68" name="Oval 779"/>
              <p:cNvSpPr>
                <a:spLocks noChangeArrowheads="1"/>
              </p:cNvSpPr>
              <p:nvPr/>
            </p:nvSpPr>
            <p:spPr bwMode="auto">
              <a:xfrm>
                <a:off x="3406611" y="4228706"/>
                <a:ext cx="10836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9" name="Oval 780"/>
              <p:cNvSpPr>
                <a:spLocks noChangeArrowheads="1"/>
              </p:cNvSpPr>
              <p:nvPr/>
            </p:nvSpPr>
            <p:spPr bwMode="auto">
              <a:xfrm>
                <a:off x="3238509" y="4228706"/>
                <a:ext cx="10697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0" name="Oval 781"/>
              <p:cNvSpPr>
                <a:spLocks noChangeArrowheads="1"/>
              </p:cNvSpPr>
              <p:nvPr/>
            </p:nvSpPr>
            <p:spPr bwMode="auto">
              <a:xfrm>
                <a:off x="3070406" y="4228706"/>
                <a:ext cx="10697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1" name="Oval 782"/>
              <p:cNvSpPr>
                <a:spLocks noChangeArrowheads="1"/>
              </p:cNvSpPr>
              <p:nvPr/>
            </p:nvSpPr>
            <p:spPr bwMode="auto">
              <a:xfrm>
                <a:off x="2902304" y="4228706"/>
                <a:ext cx="106974" cy="111142"/>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72" name="Freeform 36"/>
            <p:cNvSpPr>
              <a:spLocks noChangeArrowheads="1"/>
            </p:cNvSpPr>
            <p:nvPr/>
          </p:nvSpPr>
          <p:spPr bwMode="auto">
            <a:xfrm>
              <a:off x="2967465" y="1499735"/>
              <a:ext cx="481350" cy="435340"/>
            </a:xfrm>
            <a:custGeom>
              <a:avLst/>
              <a:gdLst>
                <a:gd name="T0" fmla="*/ 107500 w 480"/>
                <a:gd name="T1" fmla="*/ 146895 h 436"/>
                <a:gd name="T2" fmla="*/ 107500 w 480"/>
                <a:gd name="T3" fmla="*/ 146895 h 436"/>
                <a:gd name="T4" fmla="*/ 83661 w 480"/>
                <a:gd name="T5" fmla="*/ 171079 h 436"/>
                <a:gd name="T6" fmla="*/ 107500 w 480"/>
                <a:gd name="T7" fmla="*/ 194815 h 436"/>
                <a:gd name="T8" fmla="*/ 131339 w 480"/>
                <a:gd name="T9" fmla="*/ 171079 h 436"/>
                <a:gd name="T10" fmla="*/ 107500 w 480"/>
                <a:gd name="T11" fmla="*/ 146895 h 436"/>
                <a:gd name="T12" fmla="*/ 59822 w 480"/>
                <a:gd name="T13" fmla="*/ 123159 h 436"/>
                <a:gd name="T14" fmla="*/ 59822 w 480"/>
                <a:gd name="T15" fmla="*/ 123159 h 436"/>
                <a:gd name="T16" fmla="*/ 75565 w 480"/>
                <a:gd name="T17" fmla="*/ 139282 h 436"/>
                <a:gd name="T18" fmla="*/ 139435 w 480"/>
                <a:gd name="T19" fmla="*/ 139282 h 436"/>
                <a:gd name="T20" fmla="*/ 155178 w 480"/>
                <a:gd name="T21" fmla="*/ 123159 h 436"/>
                <a:gd name="T22" fmla="*/ 59822 w 480"/>
                <a:gd name="T23" fmla="*/ 123159 h 436"/>
                <a:gd name="T24" fmla="*/ 27887 w 480"/>
                <a:gd name="T25" fmla="*/ 91362 h 436"/>
                <a:gd name="T26" fmla="*/ 27887 w 480"/>
                <a:gd name="T27" fmla="*/ 91362 h 436"/>
                <a:gd name="T28" fmla="*/ 44080 w 480"/>
                <a:gd name="T29" fmla="*/ 107484 h 436"/>
                <a:gd name="T30" fmla="*/ 171371 w 480"/>
                <a:gd name="T31" fmla="*/ 107484 h 436"/>
                <a:gd name="T32" fmla="*/ 187563 w 480"/>
                <a:gd name="T33" fmla="*/ 91362 h 436"/>
                <a:gd name="T34" fmla="*/ 27887 w 480"/>
                <a:gd name="T35" fmla="*/ 91362 h 436"/>
                <a:gd name="T36" fmla="*/ 0 w 480"/>
                <a:gd name="T37" fmla="*/ 60012 h 436"/>
                <a:gd name="T38" fmla="*/ 0 w 480"/>
                <a:gd name="T39" fmla="*/ 60012 h 436"/>
                <a:gd name="T40" fmla="*/ 11695 w 480"/>
                <a:gd name="T41" fmla="*/ 75687 h 436"/>
                <a:gd name="T42" fmla="*/ 199258 w 480"/>
                <a:gd name="T43" fmla="*/ 75687 h 436"/>
                <a:gd name="T44" fmla="*/ 215450 w 480"/>
                <a:gd name="T45" fmla="*/ 60012 h 436"/>
                <a:gd name="T46" fmla="*/ 0 w 480"/>
                <a:gd name="T47" fmla="*/ 60012 h 4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80" h="436">
                  <a:moveTo>
                    <a:pt x="239" y="328"/>
                  </a:moveTo>
                  <a:lnTo>
                    <a:pt x="239" y="328"/>
                  </a:lnTo>
                  <a:cubicBezTo>
                    <a:pt x="213" y="328"/>
                    <a:pt x="186" y="355"/>
                    <a:pt x="186" y="382"/>
                  </a:cubicBezTo>
                  <a:cubicBezTo>
                    <a:pt x="186" y="409"/>
                    <a:pt x="213" y="435"/>
                    <a:pt x="239" y="435"/>
                  </a:cubicBezTo>
                  <a:cubicBezTo>
                    <a:pt x="266" y="435"/>
                    <a:pt x="292" y="409"/>
                    <a:pt x="292" y="382"/>
                  </a:cubicBezTo>
                  <a:cubicBezTo>
                    <a:pt x="292" y="355"/>
                    <a:pt x="266" y="328"/>
                    <a:pt x="239" y="328"/>
                  </a:cubicBezTo>
                  <a:close/>
                  <a:moveTo>
                    <a:pt x="133" y="275"/>
                  </a:moveTo>
                  <a:lnTo>
                    <a:pt x="133" y="275"/>
                  </a:lnTo>
                  <a:cubicBezTo>
                    <a:pt x="168" y="311"/>
                    <a:pt x="168" y="311"/>
                    <a:pt x="168" y="311"/>
                  </a:cubicBezTo>
                  <a:cubicBezTo>
                    <a:pt x="204" y="275"/>
                    <a:pt x="266" y="275"/>
                    <a:pt x="310" y="311"/>
                  </a:cubicBezTo>
                  <a:cubicBezTo>
                    <a:pt x="345" y="275"/>
                    <a:pt x="345" y="275"/>
                    <a:pt x="345" y="275"/>
                  </a:cubicBezTo>
                  <a:cubicBezTo>
                    <a:pt x="283" y="222"/>
                    <a:pt x="195" y="222"/>
                    <a:pt x="133" y="275"/>
                  </a:cubicBezTo>
                  <a:close/>
                  <a:moveTo>
                    <a:pt x="62" y="204"/>
                  </a:moveTo>
                  <a:lnTo>
                    <a:pt x="62" y="204"/>
                  </a:lnTo>
                  <a:cubicBezTo>
                    <a:pt x="98" y="240"/>
                    <a:pt x="98" y="240"/>
                    <a:pt x="98" y="240"/>
                  </a:cubicBezTo>
                  <a:cubicBezTo>
                    <a:pt x="177" y="169"/>
                    <a:pt x="301" y="169"/>
                    <a:pt x="381" y="240"/>
                  </a:cubicBezTo>
                  <a:cubicBezTo>
                    <a:pt x="417" y="204"/>
                    <a:pt x="417" y="204"/>
                    <a:pt x="417" y="204"/>
                  </a:cubicBezTo>
                  <a:cubicBezTo>
                    <a:pt x="319" y="107"/>
                    <a:pt x="160" y="107"/>
                    <a:pt x="62" y="204"/>
                  </a:cubicBezTo>
                  <a:close/>
                  <a:moveTo>
                    <a:pt x="0" y="134"/>
                  </a:moveTo>
                  <a:lnTo>
                    <a:pt x="0" y="134"/>
                  </a:lnTo>
                  <a:cubicBezTo>
                    <a:pt x="26" y="169"/>
                    <a:pt x="26" y="169"/>
                    <a:pt x="26" y="169"/>
                  </a:cubicBezTo>
                  <a:cubicBezTo>
                    <a:pt x="142" y="54"/>
                    <a:pt x="328" y="54"/>
                    <a:pt x="443" y="169"/>
                  </a:cubicBezTo>
                  <a:cubicBezTo>
                    <a:pt x="479" y="134"/>
                    <a:pt x="479" y="134"/>
                    <a:pt x="479" y="134"/>
                  </a:cubicBezTo>
                  <a:cubicBezTo>
                    <a:pt x="345" y="0"/>
                    <a:pt x="133" y="0"/>
                    <a:pt x="0" y="134"/>
                  </a:cubicBezTo>
                  <a:close/>
                </a:path>
              </a:pathLst>
            </a:custGeom>
            <a:solidFill>
              <a:srgbClr val="902B20"/>
            </a:solidFill>
            <a:ln>
              <a:noFill/>
            </a:ln>
            <a:effectLst/>
          </p:spPr>
          <p:txBody>
            <a:bodyPr wrap="none" lIns="34290" tIns="17145" rIns="34290" bIns="17145"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3" name="Freeform 82"/>
            <p:cNvSpPr>
              <a:spLocks noChangeArrowheads="1"/>
            </p:cNvSpPr>
            <p:nvPr/>
          </p:nvSpPr>
          <p:spPr bwMode="auto">
            <a:xfrm>
              <a:off x="2980273" y="2907503"/>
              <a:ext cx="499049" cy="445958"/>
            </a:xfrm>
            <a:custGeom>
              <a:avLst/>
              <a:gdLst>
                <a:gd name="T0" fmla="*/ 199518 w 497"/>
                <a:gd name="T1" fmla="*/ 0 h 444"/>
                <a:gd name="T2" fmla="*/ 199518 w 497"/>
                <a:gd name="T3" fmla="*/ 0 h 444"/>
                <a:gd name="T4" fmla="*/ 23870 w 497"/>
                <a:gd name="T5" fmla="*/ 0 h 444"/>
                <a:gd name="T6" fmla="*/ 0 w 497"/>
                <a:gd name="T7" fmla="*/ 23877 h 444"/>
                <a:gd name="T8" fmla="*/ 0 w 497"/>
                <a:gd name="T9" fmla="*/ 155425 h 444"/>
                <a:gd name="T10" fmla="*/ 23870 w 497"/>
                <a:gd name="T11" fmla="*/ 179752 h 444"/>
                <a:gd name="T12" fmla="*/ 68007 w 497"/>
                <a:gd name="T13" fmla="*/ 179752 h 444"/>
                <a:gd name="T14" fmla="*/ 68007 w 497"/>
                <a:gd name="T15" fmla="*/ 155425 h 444"/>
                <a:gd name="T16" fmla="*/ 19817 w 497"/>
                <a:gd name="T17" fmla="*/ 155425 h 444"/>
                <a:gd name="T18" fmla="*/ 19817 w 497"/>
                <a:gd name="T19" fmla="*/ 55863 h 444"/>
                <a:gd name="T20" fmla="*/ 199518 w 497"/>
                <a:gd name="T21" fmla="*/ 55863 h 444"/>
                <a:gd name="T22" fmla="*/ 199518 w 497"/>
                <a:gd name="T23" fmla="*/ 155425 h 444"/>
                <a:gd name="T24" fmla="*/ 155381 w 497"/>
                <a:gd name="T25" fmla="*/ 155425 h 444"/>
                <a:gd name="T26" fmla="*/ 155381 w 497"/>
                <a:gd name="T27" fmla="*/ 179752 h 444"/>
                <a:gd name="T28" fmla="*/ 199518 w 497"/>
                <a:gd name="T29" fmla="*/ 179752 h 444"/>
                <a:gd name="T30" fmla="*/ 223388 w 497"/>
                <a:gd name="T31" fmla="*/ 155425 h 444"/>
                <a:gd name="T32" fmla="*/ 223388 w 497"/>
                <a:gd name="T33" fmla="*/ 23877 h 444"/>
                <a:gd name="T34" fmla="*/ 199518 w 497"/>
                <a:gd name="T35" fmla="*/ 0 h 444"/>
                <a:gd name="T36" fmla="*/ 27923 w 497"/>
                <a:gd name="T37" fmla="*/ 36041 h 444"/>
                <a:gd name="T38" fmla="*/ 27923 w 497"/>
                <a:gd name="T39" fmla="*/ 36041 h 444"/>
                <a:gd name="T40" fmla="*/ 19817 w 497"/>
                <a:gd name="T41" fmla="*/ 27931 h 444"/>
                <a:gd name="T42" fmla="*/ 27923 w 497"/>
                <a:gd name="T43" fmla="*/ 20273 h 444"/>
                <a:gd name="T44" fmla="*/ 35580 w 497"/>
                <a:gd name="T45" fmla="*/ 27931 h 444"/>
                <a:gd name="T46" fmla="*/ 27923 w 497"/>
                <a:gd name="T47" fmla="*/ 36041 h 444"/>
                <a:gd name="T48" fmla="*/ 52244 w 497"/>
                <a:gd name="T49" fmla="*/ 36041 h 444"/>
                <a:gd name="T50" fmla="*/ 52244 w 497"/>
                <a:gd name="T51" fmla="*/ 36041 h 444"/>
                <a:gd name="T52" fmla="*/ 43687 w 497"/>
                <a:gd name="T53" fmla="*/ 27931 h 444"/>
                <a:gd name="T54" fmla="*/ 52244 w 497"/>
                <a:gd name="T55" fmla="*/ 20273 h 444"/>
                <a:gd name="T56" fmla="*/ 59450 w 497"/>
                <a:gd name="T57" fmla="*/ 27931 h 444"/>
                <a:gd name="T58" fmla="*/ 52244 w 497"/>
                <a:gd name="T59" fmla="*/ 36041 h 444"/>
                <a:gd name="T60" fmla="*/ 199518 w 497"/>
                <a:gd name="T61" fmla="*/ 36041 h 444"/>
                <a:gd name="T62" fmla="*/ 199518 w 497"/>
                <a:gd name="T63" fmla="*/ 36041 h 444"/>
                <a:gd name="T64" fmla="*/ 68007 w 497"/>
                <a:gd name="T65" fmla="*/ 36041 h 444"/>
                <a:gd name="T66" fmla="*/ 68007 w 497"/>
                <a:gd name="T67" fmla="*/ 23877 h 444"/>
                <a:gd name="T68" fmla="*/ 199518 w 497"/>
                <a:gd name="T69" fmla="*/ 23877 h 444"/>
                <a:gd name="T70" fmla="*/ 199518 w 497"/>
                <a:gd name="T71" fmla="*/ 36041 h 444"/>
                <a:gd name="T72" fmla="*/ 111694 w 497"/>
                <a:gd name="T73" fmla="*/ 79740 h 444"/>
                <a:gd name="T74" fmla="*/ 111694 w 497"/>
                <a:gd name="T75" fmla="*/ 79740 h 444"/>
                <a:gd name="T76" fmla="*/ 55847 w 497"/>
                <a:gd name="T77" fmla="*/ 135603 h 444"/>
                <a:gd name="T78" fmla="*/ 91877 w 497"/>
                <a:gd name="T79" fmla="*/ 135603 h 444"/>
                <a:gd name="T80" fmla="*/ 91877 w 497"/>
                <a:gd name="T81" fmla="*/ 199574 h 444"/>
                <a:gd name="T82" fmla="*/ 131510 w 497"/>
                <a:gd name="T83" fmla="*/ 199574 h 444"/>
                <a:gd name="T84" fmla="*/ 131510 w 497"/>
                <a:gd name="T85" fmla="*/ 135603 h 444"/>
                <a:gd name="T86" fmla="*/ 163487 w 497"/>
                <a:gd name="T87" fmla="*/ 135603 h 444"/>
                <a:gd name="T88" fmla="*/ 111694 w 497"/>
                <a:gd name="T89" fmla="*/ 79740 h 44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97" h="444">
                  <a:moveTo>
                    <a:pt x="443" y="0"/>
                  </a:moveTo>
                  <a:lnTo>
                    <a:pt x="443" y="0"/>
                  </a:lnTo>
                  <a:cubicBezTo>
                    <a:pt x="53" y="0"/>
                    <a:pt x="53" y="0"/>
                    <a:pt x="53" y="0"/>
                  </a:cubicBezTo>
                  <a:cubicBezTo>
                    <a:pt x="17" y="0"/>
                    <a:pt x="0" y="26"/>
                    <a:pt x="0" y="53"/>
                  </a:cubicBezTo>
                  <a:cubicBezTo>
                    <a:pt x="0" y="345"/>
                    <a:pt x="0" y="345"/>
                    <a:pt x="0" y="345"/>
                  </a:cubicBezTo>
                  <a:cubicBezTo>
                    <a:pt x="0" y="373"/>
                    <a:pt x="17" y="399"/>
                    <a:pt x="53" y="399"/>
                  </a:cubicBezTo>
                  <a:cubicBezTo>
                    <a:pt x="151" y="399"/>
                    <a:pt x="151" y="399"/>
                    <a:pt x="151" y="399"/>
                  </a:cubicBezTo>
                  <a:cubicBezTo>
                    <a:pt x="151" y="345"/>
                    <a:pt x="151" y="345"/>
                    <a:pt x="151" y="345"/>
                  </a:cubicBezTo>
                  <a:cubicBezTo>
                    <a:pt x="44" y="345"/>
                    <a:pt x="44" y="345"/>
                    <a:pt x="44" y="345"/>
                  </a:cubicBezTo>
                  <a:cubicBezTo>
                    <a:pt x="44" y="124"/>
                    <a:pt x="44" y="124"/>
                    <a:pt x="44" y="124"/>
                  </a:cubicBezTo>
                  <a:cubicBezTo>
                    <a:pt x="443" y="124"/>
                    <a:pt x="443" y="124"/>
                    <a:pt x="443" y="124"/>
                  </a:cubicBezTo>
                  <a:cubicBezTo>
                    <a:pt x="443" y="345"/>
                    <a:pt x="443" y="345"/>
                    <a:pt x="443" y="345"/>
                  </a:cubicBezTo>
                  <a:cubicBezTo>
                    <a:pt x="345" y="345"/>
                    <a:pt x="345" y="345"/>
                    <a:pt x="345" y="345"/>
                  </a:cubicBezTo>
                  <a:cubicBezTo>
                    <a:pt x="345" y="399"/>
                    <a:pt x="345" y="399"/>
                    <a:pt x="345" y="399"/>
                  </a:cubicBezTo>
                  <a:cubicBezTo>
                    <a:pt x="443" y="399"/>
                    <a:pt x="443" y="399"/>
                    <a:pt x="443" y="399"/>
                  </a:cubicBezTo>
                  <a:cubicBezTo>
                    <a:pt x="470" y="399"/>
                    <a:pt x="496" y="373"/>
                    <a:pt x="496" y="345"/>
                  </a:cubicBezTo>
                  <a:cubicBezTo>
                    <a:pt x="496" y="53"/>
                    <a:pt x="496" y="53"/>
                    <a:pt x="496" y="53"/>
                  </a:cubicBezTo>
                  <a:cubicBezTo>
                    <a:pt x="496" y="26"/>
                    <a:pt x="470" y="0"/>
                    <a:pt x="443" y="0"/>
                  </a:cubicBezTo>
                  <a:close/>
                  <a:moveTo>
                    <a:pt x="62" y="80"/>
                  </a:moveTo>
                  <a:lnTo>
                    <a:pt x="62" y="80"/>
                  </a:lnTo>
                  <a:cubicBezTo>
                    <a:pt x="53" y="80"/>
                    <a:pt x="44" y="71"/>
                    <a:pt x="44" y="62"/>
                  </a:cubicBezTo>
                  <a:cubicBezTo>
                    <a:pt x="44" y="53"/>
                    <a:pt x="53" y="45"/>
                    <a:pt x="62" y="45"/>
                  </a:cubicBezTo>
                  <a:cubicBezTo>
                    <a:pt x="71" y="45"/>
                    <a:pt x="79" y="53"/>
                    <a:pt x="79" y="62"/>
                  </a:cubicBezTo>
                  <a:cubicBezTo>
                    <a:pt x="79" y="71"/>
                    <a:pt x="71" y="80"/>
                    <a:pt x="62" y="80"/>
                  </a:cubicBezTo>
                  <a:close/>
                  <a:moveTo>
                    <a:pt x="116" y="80"/>
                  </a:moveTo>
                  <a:lnTo>
                    <a:pt x="116" y="80"/>
                  </a:lnTo>
                  <a:cubicBezTo>
                    <a:pt x="107" y="80"/>
                    <a:pt x="97" y="71"/>
                    <a:pt x="97" y="62"/>
                  </a:cubicBezTo>
                  <a:cubicBezTo>
                    <a:pt x="97" y="53"/>
                    <a:pt x="107" y="45"/>
                    <a:pt x="116" y="45"/>
                  </a:cubicBezTo>
                  <a:cubicBezTo>
                    <a:pt x="124" y="45"/>
                    <a:pt x="132" y="53"/>
                    <a:pt x="132" y="62"/>
                  </a:cubicBezTo>
                  <a:cubicBezTo>
                    <a:pt x="132" y="71"/>
                    <a:pt x="124" y="80"/>
                    <a:pt x="116" y="80"/>
                  </a:cubicBezTo>
                  <a:close/>
                  <a:moveTo>
                    <a:pt x="443" y="80"/>
                  </a:moveTo>
                  <a:lnTo>
                    <a:pt x="443" y="80"/>
                  </a:lnTo>
                  <a:cubicBezTo>
                    <a:pt x="151" y="80"/>
                    <a:pt x="151" y="80"/>
                    <a:pt x="151" y="80"/>
                  </a:cubicBezTo>
                  <a:cubicBezTo>
                    <a:pt x="151" y="53"/>
                    <a:pt x="151" y="53"/>
                    <a:pt x="151" y="53"/>
                  </a:cubicBezTo>
                  <a:cubicBezTo>
                    <a:pt x="443" y="53"/>
                    <a:pt x="443" y="53"/>
                    <a:pt x="443" y="53"/>
                  </a:cubicBezTo>
                  <a:lnTo>
                    <a:pt x="443" y="80"/>
                  </a:lnTo>
                  <a:close/>
                  <a:moveTo>
                    <a:pt x="248" y="177"/>
                  </a:moveTo>
                  <a:lnTo>
                    <a:pt x="248" y="177"/>
                  </a:lnTo>
                  <a:cubicBezTo>
                    <a:pt x="124" y="301"/>
                    <a:pt x="124" y="301"/>
                    <a:pt x="124" y="301"/>
                  </a:cubicBezTo>
                  <a:cubicBezTo>
                    <a:pt x="204" y="301"/>
                    <a:pt x="204" y="301"/>
                    <a:pt x="204" y="301"/>
                  </a:cubicBezTo>
                  <a:cubicBezTo>
                    <a:pt x="204" y="443"/>
                    <a:pt x="204" y="443"/>
                    <a:pt x="204" y="443"/>
                  </a:cubicBezTo>
                  <a:cubicBezTo>
                    <a:pt x="292" y="443"/>
                    <a:pt x="292" y="443"/>
                    <a:pt x="292" y="443"/>
                  </a:cubicBezTo>
                  <a:cubicBezTo>
                    <a:pt x="292" y="301"/>
                    <a:pt x="292" y="301"/>
                    <a:pt x="292" y="301"/>
                  </a:cubicBezTo>
                  <a:cubicBezTo>
                    <a:pt x="363" y="301"/>
                    <a:pt x="363" y="301"/>
                    <a:pt x="363" y="301"/>
                  </a:cubicBezTo>
                  <a:lnTo>
                    <a:pt x="248" y="177"/>
                  </a:lnTo>
                  <a:close/>
                </a:path>
              </a:pathLst>
            </a:custGeom>
            <a:solidFill>
              <a:srgbClr val="DC6E62"/>
            </a:solidFill>
            <a:ln>
              <a:noFill/>
            </a:ln>
            <a:effectLst/>
          </p:spPr>
          <p:txBody>
            <a:bodyPr wrap="none" lIns="34290" tIns="17145" rIns="34290" bIns="17145"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4" name="Freeform 127"/>
            <p:cNvSpPr>
              <a:spLocks noChangeArrowheads="1"/>
            </p:cNvSpPr>
            <p:nvPr/>
          </p:nvSpPr>
          <p:spPr bwMode="auto">
            <a:xfrm>
              <a:off x="1258469" y="1507000"/>
              <a:ext cx="499050" cy="399948"/>
            </a:xfrm>
            <a:custGeom>
              <a:avLst/>
              <a:gdLst>
                <a:gd name="T0" fmla="*/ 76114 w 497"/>
                <a:gd name="T1" fmla="*/ 87900 h 400"/>
                <a:gd name="T2" fmla="*/ 76114 w 497"/>
                <a:gd name="T3" fmla="*/ 87900 h 400"/>
                <a:gd name="T4" fmla="*/ 111694 w 497"/>
                <a:gd name="T5" fmla="*/ 123329 h 400"/>
                <a:gd name="T6" fmla="*/ 147724 w 497"/>
                <a:gd name="T7" fmla="*/ 87900 h 400"/>
                <a:gd name="T8" fmla="*/ 111694 w 497"/>
                <a:gd name="T9" fmla="*/ 52023 h 400"/>
                <a:gd name="T10" fmla="*/ 76114 w 497"/>
                <a:gd name="T11" fmla="*/ 87900 h 400"/>
                <a:gd name="T12" fmla="*/ 52244 w 497"/>
                <a:gd name="T13" fmla="*/ 75791 h 400"/>
                <a:gd name="T14" fmla="*/ 52244 w 497"/>
                <a:gd name="T15" fmla="*/ 75791 h 400"/>
                <a:gd name="T16" fmla="*/ 111694 w 497"/>
                <a:gd name="T17" fmla="*/ 28254 h 400"/>
                <a:gd name="T18" fmla="*/ 155381 w 497"/>
                <a:gd name="T19" fmla="*/ 43950 h 400"/>
                <a:gd name="T20" fmla="*/ 175648 w 497"/>
                <a:gd name="T21" fmla="*/ 43950 h 400"/>
                <a:gd name="T22" fmla="*/ 175648 w 497"/>
                <a:gd name="T23" fmla="*/ 24217 h 400"/>
                <a:gd name="T24" fmla="*/ 111694 w 497"/>
                <a:gd name="T25" fmla="*/ 0 h 400"/>
                <a:gd name="T26" fmla="*/ 27923 w 497"/>
                <a:gd name="T27" fmla="*/ 64131 h 400"/>
                <a:gd name="T28" fmla="*/ 0 w 497"/>
                <a:gd name="T29" fmla="*/ 64131 h 400"/>
                <a:gd name="T30" fmla="*/ 0 w 497"/>
                <a:gd name="T31" fmla="*/ 87900 h 400"/>
                <a:gd name="T32" fmla="*/ 36030 w 497"/>
                <a:gd name="T33" fmla="*/ 87900 h 400"/>
                <a:gd name="T34" fmla="*/ 52244 w 497"/>
                <a:gd name="T35" fmla="*/ 75791 h 400"/>
                <a:gd name="T36" fmla="*/ 187357 w 497"/>
                <a:gd name="T37" fmla="*/ 87900 h 400"/>
                <a:gd name="T38" fmla="*/ 187357 w 497"/>
                <a:gd name="T39" fmla="*/ 87900 h 400"/>
                <a:gd name="T40" fmla="*/ 171594 w 497"/>
                <a:gd name="T41" fmla="*/ 103597 h 400"/>
                <a:gd name="T42" fmla="*/ 111694 w 497"/>
                <a:gd name="T43" fmla="*/ 151134 h 400"/>
                <a:gd name="T44" fmla="*/ 68007 w 497"/>
                <a:gd name="T45" fmla="*/ 131402 h 400"/>
                <a:gd name="T46" fmla="*/ 48190 w 497"/>
                <a:gd name="T47" fmla="*/ 131402 h 400"/>
                <a:gd name="T48" fmla="*/ 48190 w 497"/>
                <a:gd name="T49" fmla="*/ 151134 h 400"/>
                <a:gd name="T50" fmla="*/ 111694 w 497"/>
                <a:gd name="T51" fmla="*/ 178940 h 400"/>
                <a:gd name="T52" fmla="*/ 195915 w 497"/>
                <a:gd name="T53" fmla="*/ 115257 h 400"/>
                <a:gd name="T54" fmla="*/ 223388 w 497"/>
                <a:gd name="T55" fmla="*/ 115257 h 400"/>
                <a:gd name="T56" fmla="*/ 223388 w 497"/>
                <a:gd name="T57" fmla="*/ 87900 h 400"/>
                <a:gd name="T58" fmla="*/ 187357 w 497"/>
                <a:gd name="T59" fmla="*/ 87900 h 4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497" h="400">
                  <a:moveTo>
                    <a:pt x="169" y="196"/>
                  </a:moveTo>
                  <a:lnTo>
                    <a:pt x="169" y="196"/>
                  </a:lnTo>
                  <a:cubicBezTo>
                    <a:pt x="169" y="240"/>
                    <a:pt x="204" y="275"/>
                    <a:pt x="248" y="275"/>
                  </a:cubicBezTo>
                  <a:cubicBezTo>
                    <a:pt x="292" y="275"/>
                    <a:pt x="328" y="240"/>
                    <a:pt x="328" y="196"/>
                  </a:cubicBezTo>
                  <a:cubicBezTo>
                    <a:pt x="328" y="151"/>
                    <a:pt x="292" y="116"/>
                    <a:pt x="248" y="116"/>
                  </a:cubicBezTo>
                  <a:cubicBezTo>
                    <a:pt x="204" y="116"/>
                    <a:pt x="169" y="151"/>
                    <a:pt x="169" y="196"/>
                  </a:cubicBezTo>
                  <a:close/>
                  <a:moveTo>
                    <a:pt x="116" y="169"/>
                  </a:moveTo>
                  <a:lnTo>
                    <a:pt x="116" y="169"/>
                  </a:lnTo>
                  <a:cubicBezTo>
                    <a:pt x="124" y="107"/>
                    <a:pt x="186" y="63"/>
                    <a:pt x="248" y="63"/>
                  </a:cubicBezTo>
                  <a:cubicBezTo>
                    <a:pt x="284" y="63"/>
                    <a:pt x="319" y="71"/>
                    <a:pt x="345" y="98"/>
                  </a:cubicBezTo>
                  <a:cubicBezTo>
                    <a:pt x="354" y="107"/>
                    <a:pt x="381" y="107"/>
                    <a:pt x="390" y="98"/>
                  </a:cubicBezTo>
                  <a:cubicBezTo>
                    <a:pt x="399" y="89"/>
                    <a:pt x="399" y="71"/>
                    <a:pt x="390" y="54"/>
                  </a:cubicBezTo>
                  <a:cubicBezTo>
                    <a:pt x="354" y="18"/>
                    <a:pt x="301" y="0"/>
                    <a:pt x="248" y="0"/>
                  </a:cubicBezTo>
                  <a:cubicBezTo>
                    <a:pt x="160" y="0"/>
                    <a:pt x="80" y="54"/>
                    <a:pt x="62" y="143"/>
                  </a:cubicBezTo>
                  <a:cubicBezTo>
                    <a:pt x="0" y="143"/>
                    <a:pt x="0" y="143"/>
                    <a:pt x="0" y="143"/>
                  </a:cubicBezTo>
                  <a:cubicBezTo>
                    <a:pt x="0" y="196"/>
                    <a:pt x="0" y="196"/>
                    <a:pt x="0" y="196"/>
                  </a:cubicBezTo>
                  <a:cubicBezTo>
                    <a:pt x="80" y="196"/>
                    <a:pt x="80" y="196"/>
                    <a:pt x="80" y="196"/>
                  </a:cubicBezTo>
                  <a:cubicBezTo>
                    <a:pt x="107" y="196"/>
                    <a:pt x="107" y="178"/>
                    <a:pt x="116" y="169"/>
                  </a:cubicBezTo>
                  <a:close/>
                  <a:moveTo>
                    <a:pt x="416" y="196"/>
                  </a:moveTo>
                  <a:lnTo>
                    <a:pt x="416" y="196"/>
                  </a:lnTo>
                  <a:cubicBezTo>
                    <a:pt x="390" y="196"/>
                    <a:pt x="390" y="222"/>
                    <a:pt x="381" y="231"/>
                  </a:cubicBezTo>
                  <a:cubicBezTo>
                    <a:pt x="372" y="293"/>
                    <a:pt x="319" y="337"/>
                    <a:pt x="248" y="337"/>
                  </a:cubicBezTo>
                  <a:cubicBezTo>
                    <a:pt x="213" y="337"/>
                    <a:pt x="177" y="319"/>
                    <a:pt x="151" y="293"/>
                  </a:cubicBezTo>
                  <a:cubicBezTo>
                    <a:pt x="142" y="284"/>
                    <a:pt x="116" y="284"/>
                    <a:pt x="107" y="293"/>
                  </a:cubicBezTo>
                  <a:cubicBezTo>
                    <a:pt x="97" y="310"/>
                    <a:pt x="97" y="328"/>
                    <a:pt x="107" y="337"/>
                  </a:cubicBezTo>
                  <a:cubicBezTo>
                    <a:pt x="142" y="373"/>
                    <a:pt x="195" y="399"/>
                    <a:pt x="248" y="399"/>
                  </a:cubicBezTo>
                  <a:cubicBezTo>
                    <a:pt x="337" y="399"/>
                    <a:pt x="416" y="337"/>
                    <a:pt x="435" y="257"/>
                  </a:cubicBezTo>
                  <a:cubicBezTo>
                    <a:pt x="496" y="257"/>
                    <a:pt x="496" y="257"/>
                    <a:pt x="496" y="257"/>
                  </a:cubicBezTo>
                  <a:cubicBezTo>
                    <a:pt x="496" y="196"/>
                    <a:pt x="496" y="196"/>
                    <a:pt x="496" y="196"/>
                  </a:cubicBezTo>
                  <a:lnTo>
                    <a:pt x="416" y="196"/>
                  </a:lnTo>
                  <a:close/>
                </a:path>
              </a:pathLst>
            </a:custGeom>
            <a:solidFill>
              <a:srgbClr val="C0392B"/>
            </a:solidFill>
            <a:ln>
              <a:noFill/>
            </a:ln>
            <a:effectLst/>
          </p:spPr>
          <p:txBody>
            <a:bodyPr wrap="none" lIns="34290" tIns="17145" rIns="34290" bIns="17145"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5" name="Freeform 145"/>
            <p:cNvSpPr>
              <a:spLocks noChangeArrowheads="1"/>
            </p:cNvSpPr>
            <p:nvPr/>
          </p:nvSpPr>
          <p:spPr bwMode="auto">
            <a:xfrm>
              <a:off x="1255884" y="2890018"/>
              <a:ext cx="445958" cy="445958"/>
            </a:xfrm>
            <a:custGeom>
              <a:avLst/>
              <a:gdLst>
                <a:gd name="T0" fmla="*/ 31535 w 444"/>
                <a:gd name="T1" fmla="*/ 179798 h 445"/>
                <a:gd name="T2" fmla="*/ 31535 w 444"/>
                <a:gd name="T3" fmla="*/ 179798 h 445"/>
                <a:gd name="T4" fmla="*/ 55863 w 444"/>
                <a:gd name="T5" fmla="*/ 199576 h 445"/>
                <a:gd name="T6" fmla="*/ 75685 w 444"/>
                <a:gd name="T7" fmla="*/ 179798 h 445"/>
                <a:gd name="T8" fmla="*/ 55863 w 444"/>
                <a:gd name="T9" fmla="*/ 155525 h 445"/>
                <a:gd name="T10" fmla="*/ 31535 w 444"/>
                <a:gd name="T11" fmla="*/ 179798 h 445"/>
                <a:gd name="T12" fmla="*/ 143712 w 444"/>
                <a:gd name="T13" fmla="*/ 179798 h 445"/>
                <a:gd name="T14" fmla="*/ 143712 w 444"/>
                <a:gd name="T15" fmla="*/ 179798 h 445"/>
                <a:gd name="T16" fmla="*/ 167589 w 444"/>
                <a:gd name="T17" fmla="*/ 199576 h 445"/>
                <a:gd name="T18" fmla="*/ 187861 w 444"/>
                <a:gd name="T19" fmla="*/ 179798 h 445"/>
                <a:gd name="T20" fmla="*/ 167589 w 444"/>
                <a:gd name="T21" fmla="*/ 155525 h 445"/>
                <a:gd name="T22" fmla="*/ 143712 w 444"/>
                <a:gd name="T23" fmla="*/ 179798 h 445"/>
                <a:gd name="T24" fmla="*/ 71631 w 444"/>
                <a:gd name="T25" fmla="*/ 127656 h 445"/>
                <a:gd name="T26" fmla="*/ 71631 w 444"/>
                <a:gd name="T27" fmla="*/ 127656 h 445"/>
                <a:gd name="T28" fmla="*/ 195520 w 444"/>
                <a:gd name="T29" fmla="*/ 91697 h 445"/>
                <a:gd name="T30" fmla="*/ 199574 w 444"/>
                <a:gd name="T31" fmla="*/ 84055 h 445"/>
                <a:gd name="T32" fmla="*/ 199574 w 444"/>
                <a:gd name="T33" fmla="*/ 24273 h 445"/>
                <a:gd name="T34" fmla="*/ 44150 w 444"/>
                <a:gd name="T35" fmla="*/ 24273 h 445"/>
                <a:gd name="T36" fmla="*/ 44150 w 444"/>
                <a:gd name="T37" fmla="*/ 4495 h 445"/>
                <a:gd name="T38" fmla="*/ 40095 w 444"/>
                <a:gd name="T39" fmla="*/ 0 h 445"/>
                <a:gd name="T40" fmla="*/ 4055 w 444"/>
                <a:gd name="T41" fmla="*/ 0 h 445"/>
                <a:gd name="T42" fmla="*/ 0 w 444"/>
                <a:gd name="T43" fmla="*/ 4495 h 445"/>
                <a:gd name="T44" fmla="*/ 0 w 444"/>
                <a:gd name="T45" fmla="*/ 24273 h 445"/>
                <a:gd name="T46" fmla="*/ 20273 w 444"/>
                <a:gd name="T47" fmla="*/ 24273 h 445"/>
                <a:gd name="T48" fmla="*/ 44150 w 444"/>
                <a:gd name="T49" fmla="*/ 123611 h 445"/>
                <a:gd name="T50" fmla="*/ 44150 w 444"/>
                <a:gd name="T51" fmla="*/ 135747 h 445"/>
                <a:gd name="T52" fmla="*/ 44150 w 444"/>
                <a:gd name="T53" fmla="*/ 151929 h 445"/>
                <a:gd name="T54" fmla="*/ 47754 w 444"/>
                <a:gd name="T55" fmla="*/ 155525 h 445"/>
                <a:gd name="T56" fmla="*/ 55863 w 444"/>
                <a:gd name="T57" fmla="*/ 155525 h 445"/>
                <a:gd name="T58" fmla="*/ 167589 w 444"/>
                <a:gd name="T59" fmla="*/ 155525 h 445"/>
                <a:gd name="T60" fmla="*/ 195520 w 444"/>
                <a:gd name="T61" fmla="*/ 155525 h 445"/>
                <a:gd name="T62" fmla="*/ 199574 w 444"/>
                <a:gd name="T63" fmla="*/ 151929 h 445"/>
                <a:gd name="T64" fmla="*/ 199574 w 444"/>
                <a:gd name="T65" fmla="*/ 135747 h 445"/>
                <a:gd name="T66" fmla="*/ 75685 w 444"/>
                <a:gd name="T67" fmla="*/ 135747 h 445"/>
                <a:gd name="T68" fmla="*/ 71631 w 444"/>
                <a:gd name="T69" fmla="*/ 127656 h 44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444" h="445">
                  <a:moveTo>
                    <a:pt x="70" y="400"/>
                  </a:moveTo>
                  <a:lnTo>
                    <a:pt x="70" y="400"/>
                  </a:lnTo>
                  <a:cubicBezTo>
                    <a:pt x="70" y="426"/>
                    <a:pt x="98" y="444"/>
                    <a:pt x="124" y="444"/>
                  </a:cubicBezTo>
                  <a:cubicBezTo>
                    <a:pt x="151" y="444"/>
                    <a:pt x="168" y="426"/>
                    <a:pt x="168" y="400"/>
                  </a:cubicBezTo>
                  <a:cubicBezTo>
                    <a:pt x="168" y="373"/>
                    <a:pt x="151" y="346"/>
                    <a:pt x="124" y="346"/>
                  </a:cubicBezTo>
                  <a:cubicBezTo>
                    <a:pt x="98" y="346"/>
                    <a:pt x="70" y="373"/>
                    <a:pt x="70" y="400"/>
                  </a:cubicBezTo>
                  <a:close/>
                  <a:moveTo>
                    <a:pt x="319" y="400"/>
                  </a:moveTo>
                  <a:lnTo>
                    <a:pt x="319" y="400"/>
                  </a:lnTo>
                  <a:cubicBezTo>
                    <a:pt x="319" y="426"/>
                    <a:pt x="345" y="444"/>
                    <a:pt x="372" y="444"/>
                  </a:cubicBezTo>
                  <a:cubicBezTo>
                    <a:pt x="399" y="444"/>
                    <a:pt x="417" y="426"/>
                    <a:pt x="417" y="400"/>
                  </a:cubicBezTo>
                  <a:cubicBezTo>
                    <a:pt x="417" y="373"/>
                    <a:pt x="399" y="346"/>
                    <a:pt x="372" y="346"/>
                  </a:cubicBezTo>
                  <a:cubicBezTo>
                    <a:pt x="345" y="346"/>
                    <a:pt x="319" y="373"/>
                    <a:pt x="319" y="400"/>
                  </a:cubicBezTo>
                  <a:close/>
                  <a:moveTo>
                    <a:pt x="159" y="284"/>
                  </a:moveTo>
                  <a:lnTo>
                    <a:pt x="159" y="284"/>
                  </a:lnTo>
                  <a:cubicBezTo>
                    <a:pt x="434" y="204"/>
                    <a:pt x="434" y="204"/>
                    <a:pt x="434" y="204"/>
                  </a:cubicBezTo>
                  <a:cubicBezTo>
                    <a:pt x="443" y="204"/>
                    <a:pt x="443" y="195"/>
                    <a:pt x="443" y="187"/>
                  </a:cubicBezTo>
                  <a:cubicBezTo>
                    <a:pt x="443" y="54"/>
                    <a:pt x="443" y="54"/>
                    <a:pt x="443" y="54"/>
                  </a:cubicBezTo>
                  <a:cubicBezTo>
                    <a:pt x="98" y="54"/>
                    <a:pt x="98" y="54"/>
                    <a:pt x="98" y="54"/>
                  </a:cubicBezTo>
                  <a:cubicBezTo>
                    <a:pt x="98" y="10"/>
                    <a:pt x="98" y="10"/>
                    <a:pt x="98" y="10"/>
                  </a:cubicBezTo>
                  <a:lnTo>
                    <a:pt x="89" y="0"/>
                  </a:lnTo>
                  <a:cubicBezTo>
                    <a:pt x="9" y="0"/>
                    <a:pt x="9" y="0"/>
                    <a:pt x="9" y="0"/>
                  </a:cubicBezTo>
                  <a:cubicBezTo>
                    <a:pt x="0" y="0"/>
                    <a:pt x="0" y="10"/>
                    <a:pt x="0" y="10"/>
                  </a:cubicBezTo>
                  <a:cubicBezTo>
                    <a:pt x="0" y="54"/>
                    <a:pt x="0" y="54"/>
                    <a:pt x="0" y="54"/>
                  </a:cubicBezTo>
                  <a:cubicBezTo>
                    <a:pt x="45" y="54"/>
                    <a:pt x="45" y="54"/>
                    <a:pt x="45" y="54"/>
                  </a:cubicBezTo>
                  <a:cubicBezTo>
                    <a:pt x="98" y="275"/>
                    <a:pt x="98" y="275"/>
                    <a:pt x="98" y="275"/>
                  </a:cubicBezTo>
                  <a:cubicBezTo>
                    <a:pt x="98" y="302"/>
                    <a:pt x="98" y="302"/>
                    <a:pt x="98" y="302"/>
                  </a:cubicBezTo>
                  <a:cubicBezTo>
                    <a:pt x="98" y="338"/>
                    <a:pt x="98" y="338"/>
                    <a:pt x="98" y="338"/>
                  </a:cubicBezTo>
                  <a:cubicBezTo>
                    <a:pt x="98" y="346"/>
                    <a:pt x="106" y="346"/>
                    <a:pt x="106" y="346"/>
                  </a:cubicBezTo>
                  <a:cubicBezTo>
                    <a:pt x="124" y="346"/>
                    <a:pt x="124" y="346"/>
                    <a:pt x="124" y="346"/>
                  </a:cubicBezTo>
                  <a:cubicBezTo>
                    <a:pt x="372" y="346"/>
                    <a:pt x="372" y="346"/>
                    <a:pt x="372" y="346"/>
                  </a:cubicBezTo>
                  <a:cubicBezTo>
                    <a:pt x="434" y="346"/>
                    <a:pt x="434" y="346"/>
                    <a:pt x="434" y="346"/>
                  </a:cubicBezTo>
                  <a:cubicBezTo>
                    <a:pt x="443" y="346"/>
                    <a:pt x="443" y="346"/>
                    <a:pt x="443" y="338"/>
                  </a:cubicBezTo>
                  <a:cubicBezTo>
                    <a:pt x="443" y="302"/>
                    <a:pt x="443" y="302"/>
                    <a:pt x="443" y="302"/>
                  </a:cubicBezTo>
                  <a:cubicBezTo>
                    <a:pt x="168" y="302"/>
                    <a:pt x="168" y="302"/>
                    <a:pt x="168" y="302"/>
                  </a:cubicBezTo>
                  <a:cubicBezTo>
                    <a:pt x="133" y="302"/>
                    <a:pt x="133" y="284"/>
                    <a:pt x="159" y="284"/>
                  </a:cubicBezTo>
                  <a:close/>
                </a:path>
              </a:pathLst>
            </a:custGeom>
            <a:solidFill>
              <a:srgbClr val="D55143"/>
            </a:solidFill>
            <a:ln>
              <a:noFill/>
            </a:ln>
            <a:effectLst/>
          </p:spPr>
          <p:txBody>
            <a:bodyPr wrap="none" lIns="34290" tIns="17145" rIns="34290" bIns="17145"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76" name="Group 75"/>
          <p:cNvGrpSpPr/>
          <p:nvPr/>
        </p:nvGrpSpPr>
        <p:grpSpPr>
          <a:xfrm>
            <a:off x="6872748" y="3600860"/>
            <a:ext cx="1452135" cy="1445681"/>
            <a:chOff x="1902129" y="3790663"/>
            <a:chExt cx="1250349" cy="1244793"/>
          </a:xfrm>
        </p:grpSpPr>
        <p:sp>
          <p:nvSpPr>
            <p:cNvPr id="77" name="Freeform 763"/>
            <p:cNvSpPr>
              <a:spLocks/>
            </p:cNvSpPr>
            <p:nvPr/>
          </p:nvSpPr>
          <p:spPr bwMode="auto">
            <a:xfrm>
              <a:off x="1902129" y="3790663"/>
              <a:ext cx="1250349" cy="1244793"/>
            </a:xfrm>
            <a:custGeom>
              <a:avLst/>
              <a:gdLst>
                <a:gd name="T0" fmla="*/ 558 w 609"/>
                <a:gd name="T1" fmla="*/ 80 h 607"/>
                <a:gd name="T2" fmla="*/ 305 w 609"/>
                <a:gd name="T3" fmla="*/ 0 h 607"/>
                <a:gd name="T4" fmla="*/ 51 w 609"/>
                <a:gd name="T5" fmla="*/ 80 h 607"/>
                <a:gd name="T6" fmla="*/ 305 w 609"/>
                <a:gd name="T7" fmla="*/ 607 h 607"/>
                <a:gd name="T8" fmla="*/ 558 w 609"/>
                <a:gd name="T9" fmla="*/ 80 h 607"/>
              </a:gdLst>
              <a:ahLst/>
              <a:cxnLst>
                <a:cxn ang="0">
                  <a:pos x="T0" y="T1"/>
                </a:cxn>
                <a:cxn ang="0">
                  <a:pos x="T2" y="T3"/>
                </a:cxn>
                <a:cxn ang="0">
                  <a:pos x="T4" y="T5"/>
                </a:cxn>
                <a:cxn ang="0">
                  <a:pos x="T6" y="T7"/>
                </a:cxn>
                <a:cxn ang="0">
                  <a:pos x="T8" y="T9"/>
                </a:cxn>
              </a:cxnLst>
              <a:rect l="0" t="0" r="r" b="b"/>
              <a:pathLst>
                <a:path w="609" h="607">
                  <a:moveTo>
                    <a:pt x="558" y="80"/>
                  </a:moveTo>
                  <a:cubicBezTo>
                    <a:pt x="397" y="93"/>
                    <a:pt x="305" y="0"/>
                    <a:pt x="305" y="0"/>
                  </a:cubicBezTo>
                  <a:cubicBezTo>
                    <a:pt x="305" y="0"/>
                    <a:pt x="213" y="93"/>
                    <a:pt x="51" y="80"/>
                  </a:cubicBezTo>
                  <a:cubicBezTo>
                    <a:pt x="51" y="80"/>
                    <a:pt x="0" y="511"/>
                    <a:pt x="305" y="607"/>
                  </a:cubicBezTo>
                  <a:cubicBezTo>
                    <a:pt x="609" y="511"/>
                    <a:pt x="558" y="80"/>
                    <a:pt x="558" y="80"/>
                  </a:cubicBezTo>
                </a:path>
              </a:pathLst>
            </a:custGeom>
            <a:solidFill>
              <a:sysClr val="window" lastClr="FFFFFF">
                <a:lumMod val="9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8" name="Freeform 764"/>
            <p:cNvSpPr>
              <a:spLocks/>
            </p:cNvSpPr>
            <p:nvPr/>
          </p:nvSpPr>
          <p:spPr bwMode="auto">
            <a:xfrm>
              <a:off x="2060507" y="3919866"/>
              <a:ext cx="933594" cy="1010005"/>
            </a:xfrm>
            <a:custGeom>
              <a:avLst/>
              <a:gdLst>
                <a:gd name="T0" fmla="*/ 440 w 455"/>
                <a:gd name="T1" fmla="*/ 67 h 493"/>
                <a:gd name="T2" fmla="*/ 228 w 455"/>
                <a:gd name="T3" fmla="*/ 0 h 493"/>
                <a:gd name="T4" fmla="*/ 16 w 455"/>
                <a:gd name="T5" fmla="*/ 67 h 493"/>
                <a:gd name="T6" fmla="*/ 228 w 455"/>
                <a:gd name="T7" fmla="*/ 493 h 493"/>
                <a:gd name="T8" fmla="*/ 440 w 455"/>
                <a:gd name="T9" fmla="*/ 67 h 493"/>
              </a:gdLst>
              <a:ahLst/>
              <a:cxnLst>
                <a:cxn ang="0">
                  <a:pos x="T0" y="T1"/>
                </a:cxn>
                <a:cxn ang="0">
                  <a:pos x="T2" y="T3"/>
                </a:cxn>
                <a:cxn ang="0">
                  <a:pos x="T4" y="T5"/>
                </a:cxn>
                <a:cxn ang="0">
                  <a:pos x="T6" y="T7"/>
                </a:cxn>
                <a:cxn ang="0">
                  <a:pos x="T8" y="T9"/>
                </a:cxn>
              </a:cxnLst>
              <a:rect l="0" t="0" r="r" b="b"/>
              <a:pathLst>
                <a:path w="455" h="493">
                  <a:moveTo>
                    <a:pt x="440" y="67"/>
                  </a:moveTo>
                  <a:cubicBezTo>
                    <a:pt x="324" y="67"/>
                    <a:pt x="228" y="0"/>
                    <a:pt x="228" y="0"/>
                  </a:cubicBezTo>
                  <a:cubicBezTo>
                    <a:pt x="228" y="0"/>
                    <a:pt x="131" y="67"/>
                    <a:pt x="16" y="67"/>
                  </a:cubicBezTo>
                  <a:cubicBezTo>
                    <a:pt x="16" y="67"/>
                    <a:pt x="0" y="414"/>
                    <a:pt x="228" y="493"/>
                  </a:cubicBezTo>
                  <a:cubicBezTo>
                    <a:pt x="455" y="414"/>
                    <a:pt x="440" y="67"/>
                    <a:pt x="440" y="67"/>
                  </a:cubicBezTo>
                </a:path>
              </a:pathLst>
            </a:custGeom>
            <a:solidFill>
              <a:srgbClr val="E38A8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9" name="Freeform 765"/>
            <p:cNvSpPr>
              <a:spLocks/>
            </p:cNvSpPr>
            <p:nvPr/>
          </p:nvSpPr>
          <p:spPr bwMode="auto">
            <a:xfrm>
              <a:off x="2085514" y="3944873"/>
              <a:ext cx="883580" cy="958601"/>
            </a:xfrm>
            <a:custGeom>
              <a:avLst/>
              <a:gdLst>
                <a:gd name="T0" fmla="*/ 417 w 431"/>
                <a:gd name="T1" fmla="*/ 64 h 468"/>
                <a:gd name="T2" fmla="*/ 216 w 431"/>
                <a:gd name="T3" fmla="*/ 0 h 468"/>
                <a:gd name="T4" fmla="*/ 15 w 431"/>
                <a:gd name="T5" fmla="*/ 64 h 468"/>
                <a:gd name="T6" fmla="*/ 216 w 431"/>
                <a:gd name="T7" fmla="*/ 468 h 468"/>
                <a:gd name="T8" fmla="*/ 417 w 431"/>
                <a:gd name="T9" fmla="*/ 64 h 468"/>
              </a:gdLst>
              <a:ahLst/>
              <a:cxnLst>
                <a:cxn ang="0">
                  <a:pos x="T0" y="T1"/>
                </a:cxn>
                <a:cxn ang="0">
                  <a:pos x="T2" y="T3"/>
                </a:cxn>
                <a:cxn ang="0">
                  <a:pos x="T4" y="T5"/>
                </a:cxn>
                <a:cxn ang="0">
                  <a:pos x="T6" y="T7"/>
                </a:cxn>
                <a:cxn ang="0">
                  <a:pos x="T8" y="T9"/>
                </a:cxn>
              </a:cxnLst>
              <a:rect l="0" t="0" r="r" b="b"/>
              <a:pathLst>
                <a:path w="431" h="468">
                  <a:moveTo>
                    <a:pt x="417" y="64"/>
                  </a:moveTo>
                  <a:cubicBezTo>
                    <a:pt x="307" y="64"/>
                    <a:pt x="216" y="0"/>
                    <a:pt x="216" y="0"/>
                  </a:cubicBezTo>
                  <a:cubicBezTo>
                    <a:pt x="216" y="0"/>
                    <a:pt x="124" y="64"/>
                    <a:pt x="15" y="64"/>
                  </a:cubicBezTo>
                  <a:cubicBezTo>
                    <a:pt x="15" y="64"/>
                    <a:pt x="0" y="393"/>
                    <a:pt x="216" y="468"/>
                  </a:cubicBezTo>
                  <a:cubicBezTo>
                    <a:pt x="431" y="393"/>
                    <a:pt x="417" y="64"/>
                    <a:pt x="417" y="64"/>
                  </a:cubicBezTo>
                </a:path>
              </a:pathLst>
            </a:custGeom>
            <a:solidFill>
              <a:srgbClr val="E38A81">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0" name="Freeform 766"/>
            <p:cNvSpPr>
              <a:spLocks/>
            </p:cNvSpPr>
            <p:nvPr/>
          </p:nvSpPr>
          <p:spPr bwMode="auto">
            <a:xfrm>
              <a:off x="2129971" y="4411670"/>
              <a:ext cx="398723" cy="518200"/>
            </a:xfrm>
            <a:custGeom>
              <a:avLst/>
              <a:gdLst>
                <a:gd name="T0" fmla="*/ 10 w 194"/>
                <a:gd name="T1" fmla="*/ 0 h 253"/>
                <a:gd name="T2" fmla="*/ 0 w 194"/>
                <a:gd name="T3" fmla="*/ 0 h 253"/>
                <a:gd name="T4" fmla="*/ 194 w 194"/>
                <a:gd name="T5" fmla="*/ 253 h 253"/>
                <a:gd name="T6" fmla="*/ 194 w 194"/>
                <a:gd name="T7" fmla="*/ 253 h 253"/>
                <a:gd name="T8" fmla="*/ 194 w 194"/>
                <a:gd name="T9" fmla="*/ 240 h 253"/>
                <a:gd name="T10" fmla="*/ 194 w 194"/>
                <a:gd name="T11" fmla="*/ 240 h 253"/>
                <a:gd name="T12" fmla="*/ 10 w 194"/>
                <a:gd name="T13" fmla="*/ 0 h 253"/>
              </a:gdLst>
              <a:ahLst/>
              <a:cxnLst>
                <a:cxn ang="0">
                  <a:pos x="T0" y="T1"/>
                </a:cxn>
                <a:cxn ang="0">
                  <a:pos x="T2" y="T3"/>
                </a:cxn>
                <a:cxn ang="0">
                  <a:pos x="T4" y="T5"/>
                </a:cxn>
                <a:cxn ang="0">
                  <a:pos x="T6" y="T7"/>
                </a:cxn>
                <a:cxn ang="0">
                  <a:pos x="T8" y="T9"/>
                </a:cxn>
                <a:cxn ang="0">
                  <a:pos x="T10" y="T11"/>
                </a:cxn>
                <a:cxn ang="0">
                  <a:pos x="T12" y="T13"/>
                </a:cxn>
              </a:cxnLst>
              <a:rect l="0" t="0" r="r" b="b"/>
              <a:pathLst>
                <a:path w="194" h="253">
                  <a:moveTo>
                    <a:pt x="10" y="0"/>
                  </a:moveTo>
                  <a:cubicBezTo>
                    <a:pt x="0" y="0"/>
                    <a:pt x="0" y="0"/>
                    <a:pt x="0" y="0"/>
                  </a:cubicBezTo>
                  <a:cubicBezTo>
                    <a:pt x="23" y="99"/>
                    <a:pt x="76" y="212"/>
                    <a:pt x="194" y="253"/>
                  </a:cubicBezTo>
                  <a:cubicBezTo>
                    <a:pt x="194" y="253"/>
                    <a:pt x="194" y="253"/>
                    <a:pt x="194" y="253"/>
                  </a:cubicBezTo>
                  <a:cubicBezTo>
                    <a:pt x="194" y="240"/>
                    <a:pt x="194" y="240"/>
                    <a:pt x="194" y="240"/>
                  </a:cubicBezTo>
                  <a:cubicBezTo>
                    <a:pt x="194" y="240"/>
                    <a:pt x="194" y="240"/>
                    <a:pt x="194" y="240"/>
                  </a:cubicBezTo>
                  <a:cubicBezTo>
                    <a:pt x="82" y="201"/>
                    <a:pt x="32" y="94"/>
                    <a:pt x="10" y="0"/>
                  </a:cubicBezTo>
                </a:path>
              </a:pathLst>
            </a:custGeom>
            <a:solidFill>
              <a:srgbClr val="E38A8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1" name="Freeform 767"/>
            <p:cNvSpPr>
              <a:spLocks/>
            </p:cNvSpPr>
            <p:nvPr/>
          </p:nvSpPr>
          <p:spPr bwMode="auto">
            <a:xfrm>
              <a:off x="2150810" y="4411670"/>
              <a:ext cx="377883" cy="491804"/>
            </a:xfrm>
            <a:custGeom>
              <a:avLst/>
              <a:gdLst>
                <a:gd name="T0" fmla="*/ 184 w 184"/>
                <a:gd name="T1" fmla="*/ 0 h 240"/>
                <a:gd name="T2" fmla="*/ 0 w 184"/>
                <a:gd name="T3" fmla="*/ 0 h 240"/>
                <a:gd name="T4" fmla="*/ 184 w 184"/>
                <a:gd name="T5" fmla="*/ 240 h 240"/>
                <a:gd name="T6" fmla="*/ 184 w 184"/>
                <a:gd name="T7" fmla="*/ 240 h 240"/>
                <a:gd name="T8" fmla="*/ 184 w 184"/>
                <a:gd name="T9" fmla="*/ 0 h 240"/>
              </a:gdLst>
              <a:ahLst/>
              <a:cxnLst>
                <a:cxn ang="0">
                  <a:pos x="T0" y="T1"/>
                </a:cxn>
                <a:cxn ang="0">
                  <a:pos x="T2" y="T3"/>
                </a:cxn>
                <a:cxn ang="0">
                  <a:pos x="T4" y="T5"/>
                </a:cxn>
                <a:cxn ang="0">
                  <a:pos x="T6" y="T7"/>
                </a:cxn>
                <a:cxn ang="0">
                  <a:pos x="T8" y="T9"/>
                </a:cxn>
              </a:cxnLst>
              <a:rect l="0" t="0" r="r" b="b"/>
              <a:pathLst>
                <a:path w="184" h="240">
                  <a:moveTo>
                    <a:pt x="184" y="0"/>
                  </a:moveTo>
                  <a:cubicBezTo>
                    <a:pt x="0" y="0"/>
                    <a:pt x="0" y="0"/>
                    <a:pt x="0" y="0"/>
                  </a:cubicBezTo>
                  <a:cubicBezTo>
                    <a:pt x="22" y="94"/>
                    <a:pt x="72" y="201"/>
                    <a:pt x="184" y="240"/>
                  </a:cubicBezTo>
                  <a:cubicBezTo>
                    <a:pt x="184" y="240"/>
                    <a:pt x="184" y="240"/>
                    <a:pt x="184" y="240"/>
                  </a:cubicBezTo>
                  <a:cubicBezTo>
                    <a:pt x="184" y="0"/>
                    <a:pt x="184" y="0"/>
                    <a:pt x="184" y="0"/>
                  </a:cubicBezTo>
                </a:path>
              </a:pathLst>
            </a:cu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2" name="Freeform 768"/>
            <p:cNvSpPr>
              <a:spLocks noEditPoints="1"/>
            </p:cNvSpPr>
            <p:nvPr/>
          </p:nvSpPr>
          <p:spPr bwMode="auto">
            <a:xfrm>
              <a:off x="2528693" y="3919866"/>
              <a:ext cx="434844" cy="137538"/>
            </a:xfrm>
            <a:custGeom>
              <a:avLst/>
              <a:gdLst>
                <a:gd name="T0" fmla="*/ 212 w 212"/>
                <a:gd name="T1" fmla="*/ 67 h 67"/>
                <a:gd name="T2" fmla="*/ 212 w 212"/>
                <a:gd name="T3" fmla="*/ 67 h 67"/>
                <a:gd name="T4" fmla="*/ 212 w 212"/>
                <a:gd name="T5" fmla="*/ 67 h 67"/>
                <a:gd name="T6" fmla="*/ 212 w 212"/>
                <a:gd name="T7" fmla="*/ 67 h 67"/>
                <a:gd name="T8" fmla="*/ 212 w 212"/>
                <a:gd name="T9" fmla="*/ 67 h 67"/>
                <a:gd name="T10" fmla="*/ 212 w 212"/>
                <a:gd name="T11" fmla="*/ 67 h 67"/>
                <a:gd name="T12" fmla="*/ 0 w 212"/>
                <a:gd name="T13" fmla="*/ 0 h 67"/>
                <a:gd name="T14" fmla="*/ 0 w 212"/>
                <a:gd name="T15" fmla="*/ 0 h 67"/>
                <a:gd name="T16" fmla="*/ 76 w 212"/>
                <a:gd name="T17" fmla="*/ 39 h 67"/>
                <a:gd name="T18" fmla="*/ 0 w 212"/>
                <a:gd name="T19"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67">
                  <a:moveTo>
                    <a:pt x="212" y="67"/>
                  </a:moveTo>
                  <a:cubicBezTo>
                    <a:pt x="212" y="67"/>
                    <a:pt x="212" y="67"/>
                    <a:pt x="212" y="67"/>
                  </a:cubicBezTo>
                  <a:cubicBezTo>
                    <a:pt x="212" y="67"/>
                    <a:pt x="212" y="67"/>
                    <a:pt x="212" y="67"/>
                  </a:cubicBezTo>
                  <a:moveTo>
                    <a:pt x="212" y="67"/>
                  </a:moveTo>
                  <a:cubicBezTo>
                    <a:pt x="212" y="67"/>
                    <a:pt x="212" y="67"/>
                    <a:pt x="212" y="67"/>
                  </a:cubicBezTo>
                  <a:cubicBezTo>
                    <a:pt x="212" y="67"/>
                    <a:pt x="212" y="67"/>
                    <a:pt x="212" y="67"/>
                  </a:cubicBezTo>
                  <a:moveTo>
                    <a:pt x="0" y="0"/>
                  </a:moveTo>
                  <a:cubicBezTo>
                    <a:pt x="0" y="0"/>
                    <a:pt x="0" y="0"/>
                    <a:pt x="0" y="0"/>
                  </a:cubicBezTo>
                  <a:cubicBezTo>
                    <a:pt x="0" y="0"/>
                    <a:pt x="30" y="21"/>
                    <a:pt x="76" y="39"/>
                  </a:cubicBezTo>
                  <a:cubicBezTo>
                    <a:pt x="30" y="21"/>
                    <a:pt x="0" y="0"/>
                    <a:pt x="0" y="0"/>
                  </a:cubicBezTo>
                </a:path>
              </a:pathLst>
            </a:custGeom>
            <a:solidFill>
              <a:srgbClr val="E67A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3" name="Freeform 769"/>
            <p:cNvSpPr>
              <a:spLocks/>
            </p:cNvSpPr>
            <p:nvPr/>
          </p:nvSpPr>
          <p:spPr bwMode="auto">
            <a:xfrm>
              <a:off x="2528693" y="3919866"/>
              <a:ext cx="440401" cy="491804"/>
            </a:xfrm>
            <a:custGeom>
              <a:avLst/>
              <a:gdLst>
                <a:gd name="T0" fmla="*/ 0 w 215"/>
                <a:gd name="T1" fmla="*/ 0 h 240"/>
                <a:gd name="T2" fmla="*/ 0 w 215"/>
                <a:gd name="T3" fmla="*/ 12 h 240"/>
                <a:gd name="T4" fmla="*/ 201 w 215"/>
                <a:gd name="T5" fmla="*/ 76 h 240"/>
                <a:gd name="T6" fmla="*/ 183 w 215"/>
                <a:gd name="T7" fmla="*/ 240 h 240"/>
                <a:gd name="T8" fmla="*/ 193 w 215"/>
                <a:gd name="T9" fmla="*/ 240 h 240"/>
                <a:gd name="T10" fmla="*/ 212 w 215"/>
                <a:gd name="T11" fmla="*/ 67 h 240"/>
                <a:gd name="T12" fmla="*/ 212 w 215"/>
                <a:gd name="T13" fmla="*/ 67 h 240"/>
                <a:gd name="T14" fmla="*/ 212 w 215"/>
                <a:gd name="T15" fmla="*/ 67 h 240"/>
                <a:gd name="T16" fmla="*/ 212 w 215"/>
                <a:gd name="T17" fmla="*/ 67 h 240"/>
                <a:gd name="T18" fmla="*/ 212 w 215"/>
                <a:gd name="T19" fmla="*/ 67 h 240"/>
                <a:gd name="T20" fmla="*/ 212 w 215"/>
                <a:gd name="T21" fmla="*/ 67 h 240"/>
                <a:gd name="T22" fmla="*/ 212 w 215"/>
                <a:gd name="T23" fmla="*/ 67 h 240"/>
                <a:gd name="T24" fmla="*/ 76 w 215"/>
                <a:gd name="T25" fmla="*/ 39 h 240"/>
                <a:gd name="T26" fmla="*/ 0 w 215"/>
                <a:gd name="T27"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5" h="240">
                  <a:moveTo>
                    <a:pt x="0" y="0"/>
                  </a:moveTo>
                  <a:cubicBezTo>
                    <a:pt x="0" y="12"/>
                    <a:pt x="0" y="12"/>
                    <a:pt x="0" y="12"/>
                  </a:cubicBezTo>
                  <a:cubicBezTo>
                    <a:pt x="0" y="13"/>
                    <a:pt x="91" y="76"/>
                    <a:pt x="201" y="76"/>
                  </a:cubicBezTo>
                  <a:cubicBezTo>
                    <a:pt x="201" y="76"/>
                    <a:pt x="204" y="153"/>
                    <a:pt x="183" y="240"/>
                  </a:cubicBezTo>
                  <a:cubicBezTo>
                    <a:pt x="193" y="240"/>
                    <a:pt x="193" y="240"/>
                    <a:pt x="193" y="240"/>
                  </a:cubicBezTo>
                  <a:cubicBezTo>
                    <a:pt x="215" y="149"/>
                    <a:pt x="212" y="68"/>
                    <a:pt x="212" y="67"/>
                  </a:cubicBezTo>
                  <a:cubicBezTo>
                    <a:pt x="212" y="67"/>
                    <a:pt x="212" y="67"/>
                    <a:pt x="212" y="67"/>
                  </a:cubicBezTo>
                  <a:cubicBezTo>
                    <a:pt x="212" y="67"/>
                    <a:pt x="212" y="67"/>
                    <a:pt x="212" y="67"/>
                  </a:cubicBezTo>
                  <a:cubicBezTo>
                    <a:pt x="212" y="67"/>
                    <a:pt x="212" y="67"/>
                    <a:pt x="212" y="67"/>
                  </a:cubicBezTo>
                  <a:cubicBezTo>
                    <a:pt x="212" y="67"/>
                    <a:pt x="212" y="67"/>
                    <a:pt x="212" y="67"/>
                  </a:cubicBezTo>
                  <a:cubicBezTo>
                    <a:pt x="212" y="67"/>
                    <a:pt x="212" y="67"/>
                    <a:pt x="212" y="67"/>
                  </a:cubicBezTo>
                  <a:cubicBezTo>
                    <a:pt x="212" y="67"/>
                    <a:pt x="212" y="67"/>
                    <a:pt x="212" y="67"/>
                  </a:cubicBezTo>
                  <a:cubicBezTo>
                    <a:pt x="160" y="67"/>
                    <a:pt x="113" y="54"/>
                    <a:pt x="76" y="39"/>
                  </a:cubicBezTo>
                  <a:cubicBezTo>
                    <a:pt x="30" y="21"/>
                    <a:pt x="0" y="0"/>
                    <a:pt x="0" y="0"/>
                  </a:cubicBezTo>
                </a:path>
              </a:pathLst>
            </a:custGeom>
            <a:solidFill>
              <a:srgbClr val="E38A8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4" name="Freeform 770"/>
            <p:cNvSpPr>
              <a:spLocks/>
            </p:cNvSpPr>
            <p:nvPr/>
          </p:nvSpPr>
          <p:spPr bwMode="auto">
            <a:xfrm>
              <a:off x="2528693" y="3944873"/>
              <a:ext cx="418172" cy="466797"/>
            </a:xfrm>
            <a:custGeom>
              <a:avLst/>
              <a:gdLst>
                <a:gd name="T0" fmla="*/ 0 w 204"/>
                <a:gd name="T1" fmla="*/ 0 h 228"/>
                <a:gd name="T2" fmla="*/ 0 w 204"/>
                <a:gd name="T3" fmla="*/ 228 h 228"/>
                <a:gd name="T4" fmla="*/ 183 w 204"/>
                <a:gd name="T5" fmla="*/ 228 h 228"/>
                <a:gd name="T6" fmla="*/ 201 w 204"/>
                <a:gd name="T7" fmla="*/ 64 h 228"/>
                <a:gd name="T8" fmla="*/ 0 w 204"/>
                <a:gd name="T9" fmla="*/ 0 h 228"/>
              </a:gdLst>
              <a:ahLst/>
              <a:cxnLst>
                <a:cxn ang="0">
                  <a:pos x="T0" y="T1"/>
                </a:cxn>
                <a:cxn ang="0">
                  <a:pos x="T2" y="T3"/>
                </a:cxn>
                <a:cxn ang="0">
                  <a:pos x="T4" y="T5"/>
                </a:cxn>
                <a:cxn ang="0">
                  <a:pos x="T6" y="T7"/>
                </a:cxn>
                <a:cxn ang="0">
                  <a:pos x="T8" y="T9"/>
                </a:cxn>
              </a:cxnLst>
              <a:rect l="0" t="0" r="r" b="b"/>
              <a:pathLst>
                <a:path w="204" h="228">
                  <a:moveTo>
                    <a:pt x="0" y="0"/>
                  </a:moveTo>
                  <a:cubicBezTo>
                    <a:pt x="0" y="228"/>
                    <a:pt x="0" y="228"/>
                    <a:pt x="0" y="228"/>
                  </a:cubicBezTo>
                  <a:cubicBezTo>
                    <a:pt x="183" y="228"/>
                    <a:pt x="183" y="228"/>
                    <a:pt x="183" y="228"/>
                  </a:cubicBezTo>
                  <a:cubicBezTo>
                    <a:pt x="204" y="141"/>
                    <a:pt x="201" y="64"/>
                    <a:pt x="201" y="64"/>
                  </a:cubicBezTo>
                  <a:cubicBezTo>
                    <a:pt x="91" y="64"/>
                    <a:pt x="0" y="1"/>
                    <a:pt x="0" y="0"/>
                  </a:cubicBezTo>
                </a:path>
              </a:pathLst>
            </a:custGeom>
            <a:solidFill>
              <a:srgbClr val="E38A8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5" name="Freeform 771"/>
            <p:cNvSpPr>
              <a:spLocks/>
            </p:cNvSpPr>
            <p:nvPr/>
          </p:nvSpPr>
          <p:spPr bwMode="auto">
            <a:xfrm>
              <a:off x="2361980" y="4293581"/>
              <a:ext cx="332037" cy="325091"/>
            </a:xfrm>
            <a:custGeom>
              <a:avLst/>
              <a:gdLst>
                <a:gd name="T0" fmla="*/ 162 w 162"/>
                <a:gd name="T1" fmla="*/ 147 h 159"/>
                <a:gd name="T2" fmla="*/ 150 w 162"/>
                <a:gd name="T3" fmla="*/ 159 h 159"/>
                <a:gd name="T4" fmla="*/ 12 w 162"/>
                <a:gd name="T5" fmla="*/ 159 h 159"/>
                <a:gd name="T6" fmla="*/ 0 w 162"/>
                <a:gd name="T7" fmla="*/ 147 h 159"/>
                <a:gd name="T8" fmla="*/ 0 w 162"/>
                <a:gd name="T9" fmla="*/ 12 h 159"/>
                <a:gd name="T10" fmla="*/ 12 w 162"/>
                <a:gd name="T11" fmla="*/ 0 h 159"/>
                <a:gd name="T12" fmla="*/ 150 w 162"/>
                <a:gd name="T13" fmla="*/ 0 h 159"/>
                <a:gd name="T14" fmla="*/ 162 w 162"/>
                <a:gd name="T15" fmla="*/ 12 h 159"/>
                <a:gd name="T16" fmla="*/ 162 w 16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 h="159">
                  <a:moveTo>
                    <a:pt x="162" y="147"/>
                  </a:moveTo>
                  <a:cubicBezTo>
                    <a:pt x="162" y="154"/>
                    <a:pt x="156" y="159"/>
                    <a:pt x="150" y="159"/>
                  </a:cubicBezTo>
                  <a:cubicBezTo>
                    <a:pt x="12" y="159"/>
                    <a:pt x="12" y="159"/>
                    <a:pt x="12" y="159"/>
                  </a:cubicBezTo>
                  <a:cubicBezTo>
                    <a:pt x="5" y="159"/>
                    <a:pt x="0" y="154"/>
                    <a:pt x="0" y="147"/>
                  </a:cubicBezTo>
                  <a:cubicBezTo>
                    <a:pt x="0" y="12"/>
                    <a:pt x="0" y="12"/>
                    <a:pt x="0" y="12"/>
                  </a:cubicBezTo>
                  <a:cubicBezTo>
                    <a:pt x="0" y="5"/>
                    <a:pt x="5" y="0"/>
                    <a:pt x="12" y="0"/>
                  </a:cubicBezTo>
                  <a:cubicBezTo>
                    <a:pt x="150" y="0"/>
                    <a:pt x="150" y="0"/>
                    <a:pt x="150" y="0"/>
                  </a:cubicBezTo>
                  <a:cubicBezTo>
                    <a:pt x="156" y="0"/>
                    <a:pt x="162" y="5"/>
                    <a:pt x="162" y="12"/>
                  </a:cubicBezTo>
                  <a:lnTo>
                    <a:pt x="162" y="14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6" name="Freeform 772"/>
            <p:cNvSpPr>
              <a:spLocks noEditPoints="1"/>
            </p:cNvSpPr>
            <p:nvPr/>
          </p:nvSpPr>
          <p:spPr bwMode="auto">
            <a:xfrm>
              <a:off x="2418940" y="4122700"/>
              <a:ext cx="216727" cy="240345"/>
            </a:xfrm>
            <a:custGeom>
              <a:avLst/>
              <a:gdLst>
                <a:gd name="T0" fmla="*/ 105 w 105"/>
                <a:gd name="T1" fmla="*/ 117 h 117"/>
                <a:gd name="T2" fmla="*/ 0 w 105"/>
                <a:gd name="T3" fmla="*/ 117 h 117"/>
                <a:gd name="T4" fmla="*/ 0 w 105"/>
                <a:gd name="T5" fmla="*/ 53 h 117"/>
                <a:gd name="T6" fmla="*/ 53 w 105"/>
                <a:gd name="T7" fmla="*/ 0 h 117"/>
                <a:gd name="T8" fmla="*/ 105 w 105"/>
                <a:gd name="T9" fmla="*/ 53 h 117"/>
                <a:gd name="T10" fmla="*/ 105 w 105"/>
                <a:gd name="T11" fmla="*/ 117 h 117"/>
                <a:gd name="T12" fmla="*/ 23 w 105"/>
                <a:gd name="T13" fmla="*/ 94 h 117"/>
                <a:gd name="T14" fmla="*/ 82 w 105"/>
                <a:gd name="T15" fmla="*/ 94 h 117"/>
                <a:gd name="T16" fmla="*/ 82 w 105"/>
                <a:gd name="T17" fmla="*/ 53 h 117"/>
                <a:gd name="T18" fmla="*/ 53 w 105"/>
                <a:gd name="T19" fmla="*/ 23 h 117"/>
                <a:gd name="T20" fmla="*/ 23 w 105"/>
                <a:gd name="T21" fmla="*/ 53 h 117"/>
                <a:gd name="T22" fmla="*/ 23 w 105"/>
                <a:gd name="T23" fmla="*/ 9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 h="117">
                  <a:moveTo>
                    <a:pt x="105" y="117"/>
                  </a:moveTo>
                  <a:cubicBezTo>
                    <a:pt x="0" y="117"/>
                    <a:pt x="0" y="117"/>
                    <a:pt x="0" y="117"/>
                  </a:cubicBezTo>
                  <a:cubicBezTo>
                    <a:pt x="0" y="53"/>
                    <a:pt x="0" y="53"/>
                    <a:pt x="0" y="53"/>
                  </a:cubicBezTo>
                  <a:cubicBezTo>
                    <a:pt x="0" y="24"/>
                    <a:pt x="24" y="0"/>
                    <a:pt x="53" y="0"/>
                  </a:cubicBezTo>
                  <a:cubicBezTo>
                    <a:pt x="81" y="0"/>
                    <a:pt x="105" y="24"/>
                    <a:pt x="105" y="53"/>
                  </a:cubicBezTo>
                  <a:lnTo>
                    <a:pt x="105" y="117"/>
                  </a:lnTo>
                  <a:close/>
                  <a:moveTo>
                    <a:pt x="23" y="94"/>
                  </a:moveTo>
                  <a:cubicBezTo>
                    <a:pt x="82" y="94"/>
                    <a:pt x="82" y="94"/>
                    <a:pt x="82" y="94"/>
                  </a:cubicBezTo>
                  <a:cubicBezTo>
                    <a:pt x="82" y="53"/>
                    <a:pt x="82" y="53"/>
                    <a:pt x="82" y="53"/>
                  </a:cubicBezTo>
                  <a:cubicBezTo>
                    <a:pt x="82" y="37"/>
                    <a:pt x="69" y="23"/>
                    <a:pt x="53" y="23"/>
                  </a:cubicBezTo>
                  <a:cubicBezTo>
                    <a:pt x="37" y="23"/>
                    <a:pt x="23" y="37"/>
                    <a:pt x="23" y="53"/>
                  </a:cubicBezTo>
                  <a:lnTo>
                    <a:pt x="23" y="9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7" name="Freeform 86"/>
            <p:cNvSpPr>
              <a:spLocks noChangeArrowheads="1"/>
            </p:cNvSpPr>
            <p:nvPr/>
          </p:nvSpPr>
          <p:spPr bwMode="auto">
            <a:xfrm>
              <a:off x="2481458" y="4375549"/>
              <a:ext cx="91692" cy="166713"/>
            </a:xfrm>
            <a:custGeom>
              <a:avLst/>
              <a:gdLst>
                <a:gd name="connsiteX0" fmla="*/ 45846 w 91692"/>
                <a:gd name="connsiteY0" fmla="*/ 0 h 166713"/>
                <a:gd name="connsiteX1" fmla="*/ 91692 w 91692"/>
                <a:gd name="connsiteY1" fmla="*/ 46541 h 166713"/>
                <a:gd name="connsiteX2" fmla="*/ 78264 w 91692"/>
                <a:gd name="connsiteY2" fmla="*/ 79451 h 166713"/>
                <a:gd name="connsiteX3" fmla="*/ 68618 w 91692"/>
                <a:gd name="connsiteY3" fmla="*/ 83507 h 166713"/>
                <a:gd name="connsiteX4" fmla="*/ 86135 w 91692"/>
                <a:gd name="connsiteY4" fmla="*/ 166713 h 166713"/>
                <a:gd name="connsiteX5" fmla="*/ 47235 w 91692"/>
                <a:gd name="connsiteY5" fmla="*/ 166713 h 166713"/>
                <a:gd name="connsiteX6" fmla="*/ 5557 w 91692"/>
                <a:gd name="connsiteY6" fmla="*/ 166713 h 166713"/>
                <a:gd name="connsiteX7" fmla="*/ 23074 w 91692"/>
                <a:gd name="connsiteY7" fmla="*/ 83507 h 166713"/>
                <a:gd name="connsiteX8" fmla="*/ 13428 w 91692"/>
                <a:gd name="connsiteY8" fmla="*/ 79451 h 166713"/>
                <a:gd name="connsiteX9" fmla="*/ 0 w 91692"/>
                <a:gd name="connsiteY9" fmla="*/ 46541 h 166713"/>
                <a:gd name="connsiteX10" fmla="*/ 45846 w 91692"/>
                <a:gd name="connsiteY10" fmla="*/ 0 h 1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692" h="166713">
                  <a:moveTo>
                    <a:pt x="45846" y="0"/>
                  </a:moveTo>
                  <a:cubicBezTo>
                    <a:pt x="71166" y="0"/>
                    <a:pt x="91692" y="20837"/>
                    <a:pt x="91692" y="46541"/>
                  </a:cubicBezTo>
                  <a:cubicBezTo>
                    <a:pt x="91692" y="59393"/>
                    <a:pt x="86561" y="71029"/>
                    <a:pt x="78264" y="79451"/>
                  </a:cubicBezTo>
                  <a:lnTo>
                    <a:pt x="68618" y="83507"/>
                  </a:lnTo>
                  <a:lnTo>
                    <a:pt x="86135" y="166713"/>
                  </a:lnTo>
                  <a:lnTo>
                    <a:pt x="47235" y="166713"/>
                  </a:lnTo>
                  <a:lnTo>
                    <a:pt x="5557" y="166713"/>
                  </a:lnTo>
                  <a:lnTo>
                    <a:pt x="23074" y="83507"/>
                  </a:lnTo>
                  <a:lnTo>
                    <a:pt x="13428" y="79451"/>
                  </a:lnTo>
                  <a:cubicBezTo>
                    <a:pt x="5132" y="71029"/>
                    <a:pt x="0" y="59393"/>
                    <a:pt x="0" y="46541"/>
                  </a:cubicBezTo>
                  <a:cubicBezTo>
                    <a:pt x="0" y="20837"/>
                    <a:pt x="20526" y="0"/>
                    <a:pt x="45846" y="0"/>
                  </a:cubicBezTo>
                  <a:close/>
                </a:path>
              </a:pathLst>
            </a:custGeom>
            <a:solidFill>
              <a:srgbClr val="E38A81"/>
            </a:solidFill>
            <a:ln>
              <a:noFill/>
            </a:ln>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89" name="TextBox 88"/>
          <p:cNvSpPr txBox="1"/>
          <p:nvPr/>
        </p:nvSpPr>
        <p:spPr>
          <a:xfrm>
            <a:off x="6872748" y="545264"/>
            <a:ext cx="16990142" cy="2308324"/>
          </a:xfrm>
          <a:prstGeom prst="rect">
            <a:avLst/>
          </a:prstGeom>
          <a:noFill/>
        </p:spPr>
        <p:txBody>
          <a:bodyPr wrap="square" rtlCol="0">
            <a:spAutoFit/>
          </a:bodyPr>
          <a:lstStyle/>
          <a:p>
            <a:r>
              <a:rPr lang="en-US" sz="7200" b="1" dirty="0">
                <a:solidFill>
                  <a:schemeClr val="tx1">
                    <a:lumMod val="75000"/>
                    <a:lumOff val="25000"/>
                  </a:schemeClr>
                </a:solidFill>
                <a:latin typeface="Rockwell" panose="02060603020205020403" pitchFamily="18" charset="0"/>
              </a:rPr>
              <a:t>The Security, Functionality, and Usability Triangle</a:t>
            </a:r>
          </a:p>
        </p:txBody>
      </p:sp>
      <p:sp>
        <p:nvSpPr>
          <p:cNvPr id="90" name="Rectangle 89">
            <a:extLst>
              <a:ext uri="{FF2B5EF4-FFF2-40B4-BE49-F238E27FC236}">
                <a16:creationId xmlns:a16="http://schemas.microsoft.com/office/drawing/2014/main" id="{34C01B1B-EF64-4C27-A236-77F662572F66}"/>
              </a:ext>
            </a:extLst>
          </p:cNvPr>
          <p:cNvSpPr/>
          <p:nvPr/>
        </p:nvSpPr>
        <p:spPr bwMode="auto">
          <a:xfrm>
            <a:off x="8646171" y="3661981"/>
            <a:ext cx="13896914" cy="1323439"/>
          </a:xfrm>
          <a:prstGeom prst="rect">
            <a:avLst/>
          </a:prstGeom>
        </p:spPr>
        <p:txBody>
          <a:bodyPr wrap="square" anchor="ctr">
            <a:spAutoFit/>
          </a:bodyPr>
          <a:lstStyle/>
          <a:p>
            <a:pPr fontAlgn="base">
              <a:spcBef>
                <a:spcPct val="0"/>
              </a:spcBef>
              <a:spcAft>
                <a:spcPct val="0"/>
              </a:spcAft>
              <a:defRPr/>
            </a:pPr>
            <a:r>
              <a:rPr lang="en-US" sz="4000" b="1" dirty="0">
                <a:solidFill>
                  <a:srgbClr val="FF0000"/>
                </a:solidFill>
              </a:rPr>
              <a:t>Level of security</a:t>
            </a:r>
            <a:r>
              <a:rPr lang="en-US" sz="4000" b="1" dirty="0">
                <a:solidFill>
                  <a:prstClr val="black"/>
                </a:solidFill>
              </a:rPr>
              <a:t> in any system can be defined by the strength of three components:</a:t>
            </a:r>
          </a:p>
        </p:txBody>
      </p:sp>
      <p:sp>
        <p:nvSpPr>
          <p:cNvPr id="92" name="Rectangle 91">
            <a:extLst>
              <a:ext uri="{FF2B5EF4-FFF2-40B4-BE49-F238E27FC236}">
                <a16:creationId xmlns:a16="http://schemas.microsoft.com/office/drawing/2014/main" id="{EACCDE32-5439-405F-89C1-146D28C05B0D}"/>
              </a:ext>
            </a:extLst>
          </p:cNvPr>
          <p:cNvSpPr/>
          <p:nvPr/>
        </p:nvSpPr>
        <p:spPr>
          <a:xfrm rot="10800000">
            <a:off x="8646170" y="6094866"/>
            <a:ext cx="4868478" cy="1938646"/>
          </a:xfrm>
          <a:prstGeom prst="rect">
            <a:avLst/>
          </a:prstGeom>
          <a:gradFill flip="none" rotWithShape="1">
            <a:gsLst>
              <a:gs pos="0">
                <a:sysClr val="window" lastClr="FFFFFF">
                  <a:alpha val="90000"/>
                </a:sysClr>
              </a:gs>
              <a:gs pos="50000">
                <a:sysClr val="window" lastClr="FFFFFF">
                  <a:alpha val="75000"/>
                </a:sysClr>
              </a:gs>
              <a:gs pos="100000">
                <a:sysClr val="window" lastClr="FFFFFF">
                  <a:alpha val="10000"/>
                </a:sysClr>
              </a:gs>
            </a:gsLst>
            <a:lin ang="0" scaled="1"/>
            <a:tileRect/>
          </a:gradFill>
          <a:ln w="25400" cap="flat" cmpd="sng" algn="ctr">
            <a:noFill/>
            <a:prstDash val="solid"/>
          </a:ln>
          <a:effectLst>
            <a:outerShdw blurRad="63500" sx="102000" sy="102000" algn="ctr" rotWithShape="0">
              <a:prstClr val="black">
                <a:alpha val="40000"/>
              </a:prstClr>
            </a:outerShdw>
          </a:effectLst>
        </p:spPr>
        <p:txBody>
          <a:bodyPr anchor="ctr">
            <a:scene3d>
              <a:camera prst="perspectiveAbove"/>
              <a:lightRig rig="threePt" dir="t"/>
            </a:scene3d>
          </a:bodyPr>
          <a:lstStyle/>
          <a:p>
            <a:pPr marL="0" marR="0" lvl="0" indent="0" algn="ctr" defTabSz="914400" eaLnBrk="1" fontAlgn="auto" latinLnBrk="0" hangingPunct="1">
              <a:lnSpc>
                <a:spcPct val="100000"/>
              </a:lnSpc>
              <a:spcBef>
                <a:spcPts val="0"/>
              </a:spcBef>
              <a:spcAft>
                <a:spcPts val="0"/>
              </a:spcAft>
              <a:buClrTx/>
              <a:buSzTx/>
              <a:buFontTx/>
              <a:buNone/>
              <a:tabLst/>
              <a:defRPr/>
            </a:pPr>
            <a:br>
              <a:rPr kumimoji="0" lang="en-US" sz="1800" b="0" i="0" u="none" strike="noStrike" kern="0" cap="none" spc="0" normalizeH="0" baseline="0" noProof="0" dirty="0">
                <a:ln>
                  <a:noFill/>
                </a:ln>
                <a:solidFill>
                  <a:prstClr val="white"/>
                </a:solidFill>
                <a:effectLst/>
                <a:uLnTx/>
                <a:uFillTx/>
                <a:latin typeface="Calibri"/>
                <a:ea typeface="+mn-ea"/>
                <a:cs typeface="+mn-cs"/>
              </a:rPr>
            </a:b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93" name="Picture 92" descr="E:\Ceh all work\ss images mod 1\m86.png">
            <a:extLst>
              <a:ext uri="{FF2B5EF4-FFF2-40B4-BE49-F238E27FC236}">
                <a16:creationId xmlns:a16="http://schemas.microsoft.com/office/drawing/2014/main" id="{A33CD740-F140-43A5-AC0F-F0D5811C0979}"/>
              </a:ext>
            </a:extLst>
          </p:cNvPr>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3556132" y="5848348"/>
            <a:ext cx="7431291" cy="7126609"/>
          </a:xfrm>
          <a:prstGeom prst="rect">
            <a:avLst/>
          </a:prstGeom>
          <a:noFill/>
          <a:extLst>
            <a:ext uri="{909E8E84-426E-40DD-AFC4-6F175D3DCCD1}">
              <a14:hiddenFill xmlns:a14="http://schemas.microsoft.com/office/drawing/2010/main">
                <a:solidFill>
                  <a:srgbClr val="FFFFFF"/>
                </a:solidFill>
              </a14:hiddenFill>
            </a:ext>
          </a:extLst>
        </p:spPr>
      </p:pic>
      <p:sp>
        <p:nvSpPr>
          <p:cNvPr id="94" name="Text Box 152">
            <a:extLst>
              <a:ext uri="{FF2B5EF4-FFF2-40B4-BE49-F238E27FC236}">
                <a16:creationId xmlns:a16="http://schemas.microsoft.com/office/drawing/2014/main" id="{F001C677-C0C1-4329-80FE-91EDD3867A32}"/>
              </a:ext>
            </a:extLst>
          </p:cNvPr>
          <p:cNvSpPr txBox="1">
            <a:spLocks noChangeArrowheads="1"/>
          </p:cNvSpPr>
          <p:nvPr/>
        </p:nvSpPr>
        <p:spPr bwMode="auto">
          <a:xfrm>
            <a:off x="18954744" y="6378406"/>
            <a:ext cx="3221050" cy="1079399"/>
          </a:xfrm>
          <a:prstGeom prst="rect">
            <a:avLst/>
          </a:prstGeom>
          <a:noFill/>
          <a:ln w="9525" algn="ctr">
            <a:noFill/>
            <a:miter lim="800000"/>
            <a:headEnd/>
            <a:tailEnd/>
          </a:ln>
          <a:effectLst/>
        </p:spPr>
        <p:txBody>
          <a:bodyPr wrap="none" lIns="90000" tIns="46800" rIns="90000" bIns="46800" anchor="ctr">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ko-KR" b="1" i="0" u="none" strike="noStrike" kern="0" cap="none" spc="0" normalizeH="0" baseline="0" noProof="0" dirty="0">
                <a:ln>
                  <a:noFill/>
                </a:ln>
                <a:solidFill>
                  <a:prstClr val="black"/>
                </a:solidFill>
                <a:effectLst/>
                <a:uLnTx/>
                <a:uFillTx/>
                <a:latin typeface="Rockwell"/>
              </a:rPr>
              <a:t>Functionality</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ko-KR" sz="2800" b="1" i="0" u="none" strike="noStrike" kern="0" cap="none" spc="0" normalizeH="0" baseline="0" noProof="0" dirty="0">
                <a:ln>
                  <a:noFill/>
                </a:ln>
                <a:solidFill>
                  <a:prstClr val="black"/>
                </a:solidFill>
                <a:effectLst/>
                <a:uLnTx/>
                <a:uFillTx/>
                <a:latin typeface="Rockwell"/>
              </a:rPr>
              <a:t>(Features)</a:t>
            </a:r>
          </a:p>
        </p:txBody>
      </p:sp>
      <p:sp>
        <p:nvSpPr>
          <p:cNvPr id="95" name="Text Box 154">
            <a:extLst>
              <a:ext uri="{FF2B5EF4-FFF2-40B4-BE49-F238E27FC236}">
                <a16:creationId xmlns:a16="http://schemas.microsoft.com/office/drawing/2014/main" id="{4494CC7E-F8F9-4ECA-A500-F42BA7F3F20E}"/>
              </a:ext>
            </a:extLst>
          </p:cNvPr>
          <p:cNvSpPr txBox="1">
            <a:spLocks noChangeArrowheads="1"/>
          </p:cNvSpPr>
          <p:nvPr/>
        </p:nvSpPr>
        <p:spPr bwMode="auto">
          <a:xfrm>
            <a:off x="21218131" y="10276927"/>
            <a:ext cx="2211160" cy="107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90000" tIns="46800" rIns="90000" bIns="46800" anchor="ct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ko-KR" b="1" i="0" u="none" strike="noStrike" kern="0" cap="none" spc="0" normalizeH="0" baseline="0" noProof="0" dirty="0">
                <a:ln>
                  <a:noFill/>
                </a:ln>
                <a:solidFill>
                  <a:prstClr val="black"/>
                </a:solidFill>
                <a:effectLst/>
                <a:uLnTx/>
                <a:uFillTx/>
                <a:latin typeface="Rockwell" pitchFamily="18" charset="0"/>
              </a:rPr>
              <a:t>Usability</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ko-KR" sz="2800" b="1" i="0" u="none" strike="noStrike" kern="0" cap="none" spc="0" normalizeH="0" baseline="0" noProof="0" dirty="0">
                <a:ln>
                  <a:noFill/>
                </a:ln>
                <a:solidFill>
                  <a:prstClr val="black"/>
                </a:solidFill>
                <a:effectLst/>
                <a:uLnTx/>
                <a:uFillTx/>
                <a:latin typeface="Rockwell" pitchFamily="18" charset="0"/>
              </a:rPr>
              <a:t>(GUI)</a:t>
            </a:r>
            <a:endParaRPr kumimoji="0" lang="en-US" altLang="ko-KR" sz="2400" b="1" i="0" u="none" strike="noStrike" kern="0" cap="none" spc="0" normalizeH="0" baseline="0" noProof="0" dirty="0">
              <a:ln>
                <a:noFill/>
              </a:ln>
              <a:solidFill>
                <a:prstClr val="black"/>
              </a:solidFill>
              <a:effectLst/>
              <a:uLnTx/>
              <a:uFillTx/>
              <a:latin typeface="Rockwell" pitchFamily="18" charset="0"/>
            </a:endParaRPr>
          </a:p>
        </p:txBody>
      </p:sp>
      <p:sp>
        <p:nvSpPr>
          <p:cNvPr id="96" name="Text Box 153">
            <a:extLst>
              <a:ext uri="{FF2B5EF4-FFF2-40B4-BE49-F238E27FC236}">
                <a16:creationId xmlns:a16="http://schemas.microsoft.com/office/drawing/2014/main" id="{5C39626B-8208-4570-8F72-7EF24C62455A}"/>
              </a:ext>
            </a:extLst>
          </p:cNvPr>
          <p:cNvSpPr txBox="1">
            <a:spLocks noChangeArrowheads="1"/>
          </p:cNvSpPr>
          <p:nvPr/>
        </p:nvSpPr>
        <p:spPr bwMode="auto">
          <a:xfrm>
            <a:off x="10794293" y="10276927"/>
            <a:ext cx="2552599" cy="107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90000" tIns="46800" rIns="90000" bIns="46800" anchor="ct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ko-KR" b="1" i="0" u="none" strike="noStrike" kern="0" cap="none" spc="0" normalizeH="0" baseline="0" noProof="0" dirty="0">
                <a:ln>
                  <a:noFill/>
                </a:ln>
                <a:solidFill>
                  <a:prstClr val="black"/>
                </a:solidFill>
                <a:effectLst/>
                <a:uLnTx/>
                <a:uFillTx/>
                <a:latin typeface="Rockwell" pitchFamily="18" charset="0"/>
              </a:rPr>
              <a:t>Security</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ko-KR" sz="2800" b="1" i="0" u="none" strike="noStrike" kern="0" cap="none" spc="0" normalizeH="0" baseline="0" noProof="0" dirty="0">
                <a:ln>
                  <a:noFill/>
                </a:ln>
                <a:solidFill>
                  <a:prstClr val="black"/>
                </a:solidFill>
                <a:effectLst/>
                <a:uLnTx/>
                <a:uFillTx/>
                <a:latin typeface="Rockwell" pitchFamily="18" charset="0"/>
              </a:rPr>
              <a:t>(Restrictions)</a:t>
            </a:r>
          </a:p>
        </p:txBody>
      </p:sp>
      <p:cxnSp>
        <p:nvCxnSpPr>
          <p:cNvPr id="97" name="Straight Arrow Connector 96">
            <a:extLst>
              <a:ext uri="{FF2B5EF4-FFF2-40B4-BE49-F238E27FC236}">
                <a16:creationId xmlns:a16="http://schemas.microsoft.com/office/drawing/2014/main" id="{74662C3B-7608-4364-B8BE-E003018B2A79}"/>
              </a:ext>
            </a:extLst>
          </p:cNvPr>
          <p:cNvCxnSpPr/>
          <p:nvPr/>
        </p:nvCxnSpPr>
        <p:spPr>
          <a:xfrm>
            <a:off x="13685108" y="8014438"/>
            <a:ext cx="2579530" cy="1575301"/>
          </a:xfrm>
          <a:prstGeom prst="straightConnector1">
            <a:avLst/>
          </a:prstGeom>
          <a:ln w="38100">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98" name="Arc 8">
            <a:extLst>
              <a:ext uri="{FF2B5EF4-FFF2-40B4-BE49-F238E27FC236}">
                <a16:creationId xmlns:a16="http://schemas.microsoft.com/office/drawing/2014/main" id="{772D1A48-195D-4A86-B3F6-BEA73AF5F8F5}"/>
              </a:ext>
            </a:extLst>
          </p:cNvPr>
          <p:cNvSpPr>
            <a:spLocks/>
          </p:cNvSpPr>
          <p:nvPr/>
        </p:nvSpPr>
        <p:spPr bwMode="auto">
          <a:xfrm rot="21069184">
            <a:off x="17746612" y="7802418"/>
            <a:ext cx="1868842" cy="1904872"/>
          </a:xfrm>
          <a:custGeom>
            <a:avLst/>
            <a:gdLst>
              <a:gd name="G0" fmla="+- 0 0 0"/>
              <a:gd name="G1" fmla="+- 16360 0 0"/>
              <a:gd name="G2" fmla="+- 21600 0 0"/>
              <a:gd name="T0" fmla="*/ 14103 w 21371"/>
              <a:gd name="T1" fmla="*/ 0 h 16360"/>
              <a:gd name="T2" fmla="*/ 21371 w 21371"/>
              <a:gd name="T3" fmla="*/ 13221 h 16360"/>
              <a:gd name="T4" fmla="*/ 0 w 21371"/>
              <a:gd name="T5" fmla="*/ 16360 h 16360"/>
            </a:gdLst>
            <a:ahLst/>
            <a:cxnLst>
              <a:cxn ang="0">
                <a:pos x="T0" y="T1"/>
              </a:cxn>
              <a:cxn ang="0">
                <a:pos x="T2" y="T3"/>
              </a:cxn>
              <a:cxn ang="0">
                <a:pos x="T4" y="T5"/>
              </a:cxn>
            </a:cxnLst>
            <a:rect l="0" t="0" r="r" b="b"/>
            <a:pathLst>
              <a:path w="21371" h="16360" fill="none" extrusionOk="0">
                <a:moveTo>
                  <a:pt x="14103" y="-1"/>
                </a:moveTo>
                <a:cubicBezTo>
                  <a:pt x="18036" y="3390"/>
                  <a:pt x="20616" y="8083"/>
                  <a:pt x="21370" y="13221"/>
                </a:cubicBezTo>
              </a:path>
              <a:path w="21371" h="16360" stroke="0" extrusionOk="0">
                <a:moveTo>
                  <a:pt x="14103" y="-1"/>
                </a:moveTo>
                <a:cubicBezTo>
                  <a:pt x="18036" y="3390"/>
                  <a:pt x="20616" y="8083"/>
                  <a:pt x="21370" y="13221"/>
                </a:cubicBezTo>
                <a:lnTo>
                  <a:pt x="0" y="16360"/>
                </a:lnTo>
                <a:close/>
              </a:path>
            </a:pathLst>
          </a:custGeom>
          <a:noFill/>
          <a:ln w="38100" cap="rnd">
            <a:solidFill>
              <a:srgbClr val="0070C0"/>
            </a:solidFill>
            <a:prstDash val="sysDot"/>
            <a:round/>
            <a:headEnd/>
            <a:tailEnd type="triangle" w="med" len="med"/>
          </a:ln>
          <a:effectLst/>
          <a:extLst>
            <a:ext uri="{909E8E84-426E-40DD-AFC4-6F175D3DCCD1}">
              <a14:hiddenFill xmlns:a14="http://schemas.microsoft.com/office/drawing/2010/main">
                <a:solidFill>
                  <a:srgbClr val="FFC800"/>
                </a:solidFill>
              </a14:hiddenFill>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Arial" charset="0"/>
            </a:endParaRPr>
          </a:p>
        </p:txBody>
      </p:sp>
      <p:sp>
        <p:nvSpPr>
          <p:cNvPr id="99" name="Arc 9">
            <a:extLst>
              <a:ext uri="{FF2B5EF4-FFF2-40B4-BE49-F238E27FC236}">
                <a16:creationId xmlns:a16="http://schemas.microsoft.com/office/drawing/2014/main" id="{EE3C59F3-C5CF-44D3-B2DF-41AC7CE646C5}"/>
              </a:ext>
            </a:extLst>
          </p:cNvPr>
          <p:cNvSpPr>
            <a:spLocks/>
          </p:cNvSpPr>
          <p:nvPr/>
        </p:nvSpPr>
        <p:spPr bwMode="auto">
          <a:xfrm rot="6698123">
            <a:off x="16301876" y="9613211"/>
            <a:ext cx="1868841" cy="2535388"/>
          </a:xfrm>
          <a:custGeom>
            <a:avLst/>
            <a:gdLst>
              <a:gd name="G0" fmla="+- 0 0 0"/>
              <a:gd name="G1" fmla="+- 16360 0 0"/>
              <a:gd name="G2" fmla="+- 21600 0 0"/>
              <a:gd name="T0" fmla="*/ 14103 w 21371"/>
              <a:gd name="T1" fmla="*/ 0 h 16360"/>
              <a:gd name="T2" fmla="*/ 21371 w 21371"/>
              <a:gd name="T3" fmla="*/ 13221 h 16360"/>
              <a:gd name="T4" fmla="*/ 0 w 21371"/>
              <a:gd name="T5" fmla="*/ 16360 h 16360"/>
            </a:gdLst>
            <a:ahLst/>
            <a:cxnLst>
              <a:cxn ang="0">
                <a:pos x="T0" y="T1"/>
              </a:cxn>
              <a:cxn ang="0">
                <a:pos x="T2" y="T3"/>
              </a:cxn>
              <a:cxn ang="0">
                <a:pos x="T4" y="T5"/>
              </a:cxn>
            </a:cxnLst>
            <a:rect l="0" t="0" r="r" b="b"/>
            <a:pathLst>
              <a:path w="21371" h="16360" fill="none" extrusionOk="0">
                <a:moveTo>
                  <a:pt x="14103" y="-1"/>
                </a:moveTo>
                <a:cubicBezTo>
                  <a:pt x="18036" y="3390"/>
                  <a:pt x="20616" y="8083"/>
                  <a:pt x="21370" y="13221"/>
                </a:cubicBezTo>
              </a:path>
              <a:path w="21371" h="16360" stroke="0" extrusionOk="0">
                <a:moveTo>
                  <a:pt x="14103" y="-1"/>
                </a:moveTo>
                <a:cubicBezTo>
                  <a:pt x="18036" y="3390"/>
                  <a:pt x="20616" y="8083"/>
                  <a:pt x="21370" y="13221"/>
                </a:cubicBezTo>
                <a:lnTo>
                  <a:pt x="0" y="16360"/>
                </a:lnTo>
                <a:close/>
              </a:path>
            </a:pathLst>
          </a:custGeom>
          <a:noFill/>
          <a:ln w="38100" cap="rnd">
            <a:solidFill>
              <a:srgbClr val="00B050"/>
            </a:solidFill>
            <a:prstDash val="sysDot"/>
            <a:round/>
            <a:headEnd/>
            <a:tailEnd type="triangle" w="med" len="med"/>
          </a:ln>
          <a:effectLst/>
          <a:extLst>
            <a:ext uri="{909E8E84-426E-40DD-AFC4-6F175D3DCCD1}">
              <a14:hiddenFill xmlns:a14="http://schemas.microsoft.com/office/drawing/2010/main">
                <a:solidFill>
                  <a:srgbClr val="FFC800"/>
                </a:solidFill>
              </a14:hiddenFill>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Arial" charset="0"/>
            </a:endParaRPr>
          </a:p>
        </p:txBody>
      </p:sp>
      <p:sp>
        <p:nvSpPr>
          <p:cNvPr id="100" name="Arc 10">
            <a:extLst>
              <a:ext uri="{FF2B5EF4-FFF2-40B4-BE49-F238E27FC236}">
                <a16:creationId xmlns:a16="http://schemas.microsoft.com/office/drawing/2014/main" id="{8F5EDD4A-059D-4E01-A0A4-DB8E62E68DAD}"/>
              </a:ext>
            </a:extLst>
          </p:cNvPr>
          <p:cNvSpPr>
            <a:spLocks/>
          </p:cNvSpPr>
          <p:nvPr/>
        </p:nvSpPr>
        <p:spPr bwMode="auto">
          <a:xfrm rot="14399491">
            <a:off x="14923514" y="7808688"/>
            <a:ext cx="1868842" cy="2137478"/>
          </a:xfrm>
          <a:custGeom>
            <a:avLst/>
            <a:gdLst>
              <a:gd name="G0" fmla="+- 0 0 0"/>
              <a:gd name="G1" fmla="+- 16360 0 0"/>
              <a:gd name="G2" fmla="+- 21600 0 0"/>
              <a:gd name="T0" fmla="*/ 14103 w 21371"/>
              <a:gd name="T1" fmla="*/ 0 h 16360"/>
              <a:gd name="T2" fmla="*/ 21371 w 21371"/>
              <a:gd name="T3" fmla="*/ 13221 h 16360"/>
              <a:gd name="T4" fmla="*/ 0 w 21371"/>
              <a:gd name="T5" fmla="*/ 16360 h 16360"/>
            </a:gdLst>
            <a:ahLst/>
            <a:cxnLst>
              <a:cxn ang="0">
                <a:pos x="T0" y="T1"/>
              </a:cxn>
              <a:cxn ang="0">
                <a:pos x="T2" y="T3"/>
              </a:cxn>
              <a:cxn ang="0">
                <a:pos x="T4" y="T5"/>
              </a:cxn>
            </a:cxnLst>
            <a:rect l="0" t="0" r="r" b="b"/>
            <a:pathLst>
              <a:path w="21371" h="16360" fill="none" extrusionOk="0">
                <a:moveTo>
                  <a:pt x="14103" y="-1"/>
                </a:moveTo>
                <a:cubicBezTo>
                  <a:pt x="18036" y="3390"/>
                  <a:pt x="20616" y="8083"/>
                  <a:pt x="21370" y="13221"/>
                </a:cubicBezTo>
              </a:path>
              <a:path w="21371" h="16360" stroke="0" extrusionOk="0">
                <a:moveTo>
                  <a:pt x="14103" y="-1"/>
                </a:moveTo>
                <a:cubicBezTo>
                  <a:pt x="18036" y="3390"/>
                  <a:pt x="20616" y="8083"/>
                  <a:pt x="21370" y="13221"/>
                </a:cubicBezTo>
                <a:lnTo>
                  <a:pt x="0" y="16360"/>
                </a:lnTo>
                <a:close/>
              </a:path>
            </a:pathLst>
          </a:custGeom>
          <a:noFill/>
          <a:ln w="38100" cap="rnd">
            <a:solidFill>
              <a:srgbClr val="F79646">
                <a:lumMod val="75000"/>
              </a:srgbClr>
            </a:solidFill>
            <a:prstDash val="sysDot"/>
            <a:round/>
            <a:headEnd/>
            <a:tailEnd type="triangle" w="med" len="med"/>
          </a:ln>
          <a:effectLst/>
          <a:extLst>
            <a:ext uri="{909E8E84-426E-40DD-AFC4-6F175D3DCCD1}">
              <a14:hiddenFill xmlns:a14="http://schemas.microsoft.com/office/drawing/2010/main">
                <a:solidFill>
                  <a:srgbClr val="FFC800"/>
                </a:solidFill>
              </a14:hiddenFill>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Arial" charset="0"/>
            </a:endParaRPr>
          </a:p>
        </p:txBody>
      </p:sp>
      <p:pic>
        <p:nvPicPr>
          <p:cNvPr id="101" name="Picture 3" descr="E:\haja Premium\folder document2.png">
            <a:extLst>
              <a:ext uri="{FF2B5EF4-FFF2-40B4-BE49-F238E27FC236}">
                <a16:creationId xmlns:a16="http://schemas.microsoft.com/office/drawing/2014/main" id="{227A911A-F3E2-479B-AC97-9CCEA0E394DF}"/>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6587561" y="6233887"/>
            <a:ext cx="1368432" cy="1368432"/>
          </a:xfrm>
          <a:prstGeom prst="rect">
            <a:avLst/>
          </a:prstGeom>
          <a:noFill/>
          <a:extLst>
            <a:ext uri="{909E8E84-426E-40DD-AFC4-6F175D3DCCD1}">
              <a14:hiddenFill xmlns:a14="http://schemas.microsoft.com/office/drawing/2010/main">
                <a:solidFill>
                  <a:srgbClr val="FFFFFF"/>
                </a:solidFill>
              </a14:hiddenFill>
            </a:ext>
          </a:extLst>
        </p:spPr>
      </p:pic>
      <p:pic>
        <p:nvPicPr>
          <p:cNvPr id="102" name="Picture 2" descr="E:\haja Premium\door close1.png">
            <a:extLst>
              <a:ext uri="{FF2B5EF4-FFF2-40B4-BE49-F238E27FC236}">
                <a16:creationId xmlns:a16="http://schemas.microsoft.com/office/drawing/2014/main" id="{21AA5C6B-43A9-488D-8E94-C43CBB13C697}"/>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8982556" y="10133890"/>
            <a:ext cx="1365466" cy="1365466"/>
          </a:xfrm>
          <a:prstGeom prst="rect">
            <a:avLst/>
          </a:prstGeom>
          <a:noFill/>
          <a:extLst>
            <a:ext uri="{909E8E84-426E-40DD-AFC4-6F175D3DCCD1}">
              <a14:hiddenFill xmlns:a14="http://schemas.microsoft.com/office/drawing/2010/main">
                <a:solidFill>
                  <a:srgbClr val="FFFFFF"/>
                </a:solidFill>
              </a14:hiddenFill>
            </a:ext>
          </a:extLst>
        </p:spPr>
      </p:pic>
      <p:pic>
        <p:nvPicPr>
          <p:cNvPr id="103" name="Picture 2" descr="E:\haja Premium\door policeman.png">
            <a:extLst>
              <a:ext uri="{FF2B5EF4-FFF2-40B4-BE49-F238E27FC236}">
                <a16:creationId xmlns:a16="http://schemas.microsoft.com/office/drawing/2014/main" id="{9A92715F-1C8F-4553-91D6-10983F983776}"/>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4072750" y="10133890"/>
            <a:ext cx="1365466" cy="1365466"/>
          </a:xfrm>
          <a:prstGeom prst="rect">
            <a:avLst/>
          </a:prstGeom>
          <a:noFill/>
          <a:extLst>
            <a:ext uri="{909E8E84-426E-40DD-AFC4-6F175D3DCCD1}">
              <a14:hiddenFill xmlns:a14="http://schemas.microsoft.com/office/drawing/2010/main">
                <a:solidFill>
                  <a:srgbClr val="FFFFFF"/>
                </a:solidFill>
              </a14:hiddenFill>
            </a:ext>
          </a:extLst>
        </p:spPr>
      </p:pic>
      <p:pic>
        <p:nvPicPr>
          <p:cNvPr id="104" name="Picture 103" descr="bullet-orange">
            <a:extLst>
              <a:ext uri="{FF2B5EF4-FFF2-40B4-BE49-F238E27FC236}">
                <a16:creationId xmlns:a16="http://schemas.microsoft.com/office/drawing/2014/main" id="{3AD53273-F824-44B6-9727-C40672482072}"/>
              </a:ext>
            </a:extLst>
          </p:cNvPr>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16260661" y="9461650"/>
            <a:ext cx="721306" cy="707094"/>
          </a:xfrm>
          <a:prstGeom prst="rect">
            <a:avLst/>
          </a:prstGeom>
          <a:noFill/>
          <a:extLst>
            <a:ext uri="{909E8E84-426E-40DD-AFC4-6F175D3DCCD1}">
              <a14:hiddenFill xmlns:a14="http://schemas.microsoft.com/office/drawing/2010/main">
                <a:solidFill>
                  <a:srgbClr val="FFFFFF"/>
                </a:solidFill>
              </a14:hiddenFill>
            </a:ext>
          </a:extLst>
        </p:spPr>
      </p:pic>
      <p:sp>
        <p:nvSpPr>
          <p:cNvPr id="105" name="Rectangle 104">
            <a:extLst>
              <a:ext uri="{FF2B5EF4-FFF2-40B4-BE49-F238E27FC236}">
                <a16:creationId xmlns:a16="http://schemas.microsoft.com/office/drawing/2014/main" id="{08961F70-2081-4291-9651-44A8AE5B9176}"/>
              </a:ext>
            </a:extLst>
          </p:cNvPr>
          <p:cNvSpPr/>
          <p:nvPr/>
        </p:nvSpPr>
        <p:spPr>
          <a:xfrm>
            <a:off x="8415461" y="6279359"/>
            <a:ext cx="4881816" cy="1569660"/>
          </a:xfrm>
          <a:prstGeom prst="rect">
            <a:avLst/>
          </a:prstGeom>
        </p:spPr>
        <p:txBody>
          <a:bodyPr wrap="square" anchor="ctr">
            <a:spAutoFit/>
          </a:bodyPr>
          <a:lstStyle/>
          <a:p>
            <a:pPr marL="0" marR="0" lvl="0" indent="0" algn="r" defTabSz="914400" eaLnBrk="1" fontAlgn="base" latinLnBrk="0" hangingPunct="1">
              <a:spcBef>
                <a:spcPts val="600"/>
              </a:spcBef>
              <a:spcAft>
                <a:spcPct val="0"/>
              </a:spcAft>
              <a:buClrTx/>
              <a:buSzTx/>
              <a:buFontTx/>
              <a:buNone/>
              <a:tabLst/>
              <a:defRPr/>
            </a:pPr>
            <a:r>
              <a:rPr kumimoji="0" lang="en-US" altLang="ko-KR" sz="3200" b="1" i="0" u="none" strike="noStrike" kern="0" cap="none" spc="0" normalizeH="0" baseline="0" noProof="0" dirty="0">
                <a:ln>
                  <a:noFill/>
                </a:ln>
                <a:solidFill>
                  <a:prstClr val="black"/>
                </a:solidFill>
                <a:effectLst/>
                <a:uLnTx/>
                <a:uFillTx/>
              </a:rPr>
              <a:t>Moving the ball towards security means less functionality and usability</a:t>
            </a:r>
          </a:p>
        </p:txBody>
      </p:sp>
    </p:spTree>
    <p:extLst>
      <p:ext uri="{BB962C8B-B14F-4D97-AF65-F5344CB8AC3E}">
        <p14:creationId xmlns:p14="http://schemas.microsoft.com/office/powerpoint/2010/main" val="4076325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Oval 43"/>
          <p:cNvSpPr/>
          <p:nvPr/>
        </p:nvSpPr>
        <p:spPr>
          <a:xfrm>
            <a:off x="11004379" y="3500579"/>
            <a:ext cx="1953962" cy="1953962"/>
          </a:xfrm>
          <a:prstGeom prst="ellipse">
            <a:avLst/>
          </a:prstGeom>
          <a:solidFill>
            <a:schemeClr val="accent2"/>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solidFill>
                <a:schemeClr val="lt1"/>
              </a:solidFill>
            </a:endParaRPr>
          </a:p>
        </p:txBody>
      </p:sp>
      <p:sp>
        <p:nvSpPr>
          <p:cNvPr id="45" name="Oval 44"/>
          <p:cNvSpPr/>
          <p:nvPr/>
        </p:nvSpPr>
        <p:spPr>
          <a:xfrm>
            <a:off x="2993294" y="3500579"/>
            <a:ext cx="1953962" cy="1953962"/>
          </a:xfrm>
          <a:prstGeom prst="ellipse">
            <a:avLst/>
          </a:prstGeom>
          <a:solidFill>
            <a:schemeClr val="accent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solidFill>
                <a:schemeClr val="lt1"/>
              </a:solidFill>
            </a:endParaRPr>
          </a:p>
        </p:txBody>
      </p:sp>
      <p:sp>
        <p:nvSpPr>
          <p:cNvPr id="46" name="Oval 45"/>
          <p:cNvSpPr/>
          <p:nvPr/>
        </p:nvSpPr>
        <p:spPr>
          <a:xfrm>
            <a:off x="18596432" y="3500579"/>
            <a:ext cx="1953962" cy="1953962"/>
          </a:xfrm>
          <a:prstGeom prst="ellipse">
            <a:avLst/>
          </a:prstGeom>
          <a:solidFill>
            <a:schemeClr val="accent3"/>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solidFill>
                <a:schemeClr val="lt1"/>
              </a:solidFill>
            </a:endParaRPr>
          </a:p>
        </p:txBody>
      </p:sp>
      <p:sp>
        <p:nvSpPr>
          <p:cNvPr id="49" name="Oval 48"/>
          <p:cNvSpPr/>
          <p:nvPr/>
        </p:nvSpPr>
        <p:spPr>
          <a:xfrm>
            <a:off x="11002126" y="8521211"/>
            <a:ext cx="1953962" cy="1953962"/>
          </a:xfrm>
          <a:prstGeom prst="ellipse">
            <a:avLst/>
          </a:prstGeom>
          <a:solidFill>
            <a:schemeClr val="accent5"/>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solidFill>
                <a:schemeClr val="lt1"/>
              </a:solidFill>
            </a:endParaRPr>
          </a:p>
        </p:txBody>
      </p:sp>
      <p:sp>
        <p:nvSpPr>
          <p:cNvPr id="50" name="Oval 49"/>
          <p:cNvSpPr/>
          <p:nvPr/>
        </p:nvSpPr>
        <p:spPr>
          <a:xfrm>
            <a:off x="2993300" y="8521211"/>
            <a:ext cx="1953962" cy="1953962"/>
          </a:xfrm>
          <a:prstGeom prst="ellipse">
            <a:avLst/>
          </a:prstGeom>
          <a:solidFill>
            <a:schemeClr val="accent4"/>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solidFill>
                <a:schemeClr val="lt1"/>
              </a:solidFill>
            </a:endParaRPr>
          </a:p>
        </p:txBody>
      </p:sp>
      <p:sp>
        <p:nvSpPr>
          <p:cNvPr id="51" name="Oval 50"/>
          <p:cNvSpPr/>
          <p:nvPr/>
        </p:nvSpPr>
        <p:spPr>
          <a:xfrm>
            <a:off x="18591315" y="8521211"/>
            <a:ext cx="1953962" cy="1953962"/>
          </a:xfrm>
          <a:prstGeom prst="ellipse">
            <a:avLst/>
          </a:prstGeom>
          <a:solidFill>
            <a:schemeClr val="accent6"/>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solidFill>
                <a:schemeClr val="lt1"/>
              </a:solidFill>
            </a:endParaRPr>
          </a:p>
        </p:txBody>
      </p:sp>
      <p:sp>
        <p:nvSpPr>
          <p:cNvPr id="60" name="AutoShape 4"/>
          <p:cNvSpPr>
            <a:spLocks noChangeAspect="1"/>
          </p:cNvSpPr>
          <p:nvPr/>
        </p:nvSpPr>
        <p:spPr bwMode="auto">
          <a:xfrm>
            <a:off x="19058421" y="3965884"/>
            <a:ext cx="1019751" cy="10233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ysClr val="window" lastClr="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71" name="Group 70"/>
          <p:cNvGrpSpPr/>
          <p:nvPr/>
        </p:nvGrpSpPr>
        <p:grpSpPr>
          <a:xfrm>
            <a:off x="3538680" y="9062663"/>
            <a:ext cx="871058" cy="871058"/>
            <a:chOff x="8216107" y="2577307"/>
            <a:chExt cx="464344" cy="464344"/>
          </a:xfrm>
          <a:solidFill>
            <a:sysClr val="window" lastClr="FFFFFF"/>
          </a:solidFill>
        </p:grpSpPr>
        <p:sp>
          <p:nvSpPr>
            <p:cNvPr id="72" name="AutoShape 52"/>
            <p:cNvSpPr>
              <a:spLocks/>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3" name="AutoShape 53"/>
            <p:cNvSpPr>
              <a:spLocks/>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4" name="AutoShape 54"/>
            <p:cNvSpPr>
              <a:spLocks/>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5" name="AutoShape 55"/>
            <p:cNvSpPr>
              <a:spLocks/>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81" name="TextBox 80"/>
          <p:cNvSpPr txBox="1"/>
          <p:nvPr/>
        </p:nvSpPr>
        <p:spPr>
          <a:xfrm>
            <a:off x="2754460" y="869731"/>
            <a:ext cx="19368048" cy="1323439"/>
          </a:xfrm>
          <a:prstGeom prst="rect">
            <a:avLst/>
          </a:prstGeom>
          <a:noFill/>
        </p:spPr>
        <p:txBody>
          <a:bodyPr wrap="square" rtlCol="0">
            <a:spAutoFit/>
          </a:bodyPr>
          <a:lstStyle/>
          <a:p>
            <a:pPr algn="ctr"/>
            <a:r>
              <a:rPr lang="en-US" sz="8000" b="1" dirty="0">
                <a:solidFill>
                  <a:schemeClr val="tx1">
                    <a:lumMod val="75000"/>
                    <a:lumOff val="25000"/>
                  </a:schemeClr>
                </a:solidFill>
                <a:latin typeface="Rockwell" panose="02060603020205020403" pitchFamily="18" charset="0"/>
              </a:rPr>
              <a:t>Security Challenges</a:t>
            </a:r>
          </a:p>
        </p:txBody>
      </p:sp>
      <p:sp>
        <p:nvSpPr>
          <p:cNvPr id="82" name="TextBox 81">
            <a:extLst>
              <a:ext uri="{FF2B5EF4-FFF2-40B4-BE49-F238E27FC236}">
                <a16:creationId xmlns:a16="http://schemas.microsoft.com/office/drawing/2014/main" id="{99A97777-4195-45FB-A5F3-B0160C1ECB29}"/>
              </a:ext>
            </a:extLst>
          </p:cNvPr>
          <p:cNvSpPr txBox="1"/>
          <p:nvPr/>
        </p:nvSpPr>
        <p:spPr>
          <a:xfrm>
            <a:off x="1204119" y="5717530"/>
            <a:ext cx="5532313" cy="1200329"/>
          </a:xfrm>
          <a:prstGeom prst="rect">
            <a:avLst/>
          </a:prstGeom>
          <a:noFill/>
        </p:spPr>
        <p:txBody>
          <a:bodyPr wrap="square" rtlCol="0" anchor="t">
            <a:spAutoFit/>
          </a:bodyPr>
          <a:lstStyle/>
          <a:p>
            <a:pPr marR="0" lvl="0" algn="l" defTabSz="914400" rtl="0" eaLnBrk="1" fontAlgn="auto" latinLnBrk="0" hangingPunct="1">
              <a:lnSpc>
                <a:spcPct val="100000"/>
              </a:lnSpc>
              <a:spcBef>
                <a:spcPts val="600"/>
              </a:spcBef>
              <a:spcAft>
                <a:spcPts val="0"/>
              </a:spcAft>
              <a:buClrTx/>
              <a:buSzTx/>
              <a:tabLst/>
              <a:defRPr/>
            </a:pPr>
            <a:r>
              <a:rPr kumimoji="0" lang="en-US" b="1" i="0" u="none" strike="noStrike" kern="1200" cap="none" spc="0" normalizeH="0" baseline="0" noProof="0" dirty="0">
                <a:ln>
                  <a:noFill/>
                </a:ln>
                <a:solidFill>
                  <a:srgbClr val="FF0000"/>
                </a:solidFill>
                <a:effectLst/>
                <a:uLnTx/>
                <a:uFillTx/>
                <a:latin typeface="Calibri"/>
                <a:ea typeface="+mn-ea"/>
                <a:cs typeface="+mn-cs"/>
              </a:rPr>
              <a:t>Compliance</a:t>
            </a:r>
            <a:r>
              <a:rPr kumimoji="0" lang="en-US" b="0" i="0" u="none" strike="noStrike" kern="1200" cap="none" spc="0" normalizeH="0" baseline="0" noProof="0" dirty="0">
                <a:ln>
                  <a:noFill/>
                </a:ln>
                <a:solidFill>
                  <a:prstClr val="black"/>
                </a:solidFill>
                <a:effectLst/>
                <a:uLnTx/>
                <a:uFillTx/>
                <a:latin typeface="Calibri"/>
                <a:ea typeface="+mn-ea"/>
                <a:cs typeface="+mn-cs"/>
              </a:rPr>
              <a:t> to government laws and regulations</a:t>
            </a:r>
          </a:p>
        </p:txBody>
      </p:sp>
      <p:sp>
        <p:nvSpPr>
          <p:cNvPr id="83" name="TextBox 82">
            <a:extLst>
              <a:ext uri="{FF2B5EF4-FFF2-40B4-BE49-F238E27FC236}">
                <a16:creationId xmlns:a16="http://schemas.microsoft.com/office/drawing/2014/main" id="{279DF394-BFB2-432A-9297-F37360B2EB54}"/>
              </a:ext>
            </a:extLst>
          </p:cNvPr>
          <p:cNvSpPr txBox="1"/>
          <p:nvPr/>
        </p:nvSpPr>
        <p:spPr>
          <a:xfrm>
            <a:off x="9149671" y="5717530"/>
            <a:ext cx="5663379" cy="1200329"/>
          </a:xfrm>
          <a:prstGeom prst="rect">
            <a:avLst/>
          </a:prstGeom>
          <a:noFill/>
        </p:spPr>
        <p:txBody>
          <a:bodyPr wrap="square" rtlCol="0" anchor="t">
            <a:spAutoFit/>
          </a:bodyPr>
          <a:lstStyle/>
          <a:p>
            <a:pPr lvl="0" defTabSz="914400">
              <a:spcBef>
                <a:spcPts val="600"/>
              </a:spcBef>
              <a:defRPr/>
            </a:pPr>
            <a:r>
              <a:rPr lang="en-US" dirty="0">
                <a:solidFill>
                  <a:prstClr val="black"/>
                </a:solidFill>
              </a:rPr>
              <a:t>Lack of </a:t>
            </a:r>
            <a:r>
              <a:rPr lang="en-US" b="1" dirty="0">
                <a:solidFill>
                  <a:srgbClr val="FF0000"/>
                </a:solidFill>
              </a:rPr>
              <a:t>qualified and skilled</a:t>
            </a:r>
            <a:r>
              <a:rPr lang="en-US" dirty="0">
                <a:solidFill>
                  <a:prstClr val="black"/>
                </a:solidFill>
              </a:rPr>
              <a:t> cybersecurity professionals</a:t>
            </a:r>
            <a:endParaRPr lang="en-US" dirty="0">
              <a:solidFill>
                <a:prstClr val="black"/>
              </a:solidFill>
              <a:latin typeface="Calibri"/>
            </a:endParaRPr>
          </a:p>
        </p:txBody>
      </p:sp>
      <p:sp>
        <p:nvSpPr>
          <p:cNvPr id="84" name="TextBox 83">
            <a:extLst>
              <a:ext uri="{FF2B5EF4-FFF2-40B4-BE49-F238E27FC236}">
                <a16:creationId xmlns:a16="http://schemas.microsoft.com/office/drawing/2014/main" id="{9594DF2E-1183-4A35-9A83-7FD8D1266F2C}"/>
              </a:ext>
            </a:extLst>
          </p:cNvPr>
          <p:cNvSpPr txBox="1"/>
          <p:nvPr/>
        </p:nvSpPr>
        <p:spPr>
          <a:xfrm>
            <a:off x="16381674" y="5717530"/>
            <a:ext cx="6383478" cy="1754326"/>
          </a:xfrm>
          <a:prstGeom prst="rect">
            <a:avLst/>
          </a:prstGeom>
          <a:noFill/>
        </p:spPr>
        <p:txBody>
          <a:bodyPr wrap="square" rtlCol="0" anchor="t">
            <a:spAutoFit/>
          </a:bodyPr>
          <a:lstStyle/>
          <a:p>
            <a:pPr lvl="0" defTabSz="914400">
              <a:spcBef>
                <a:spcPts val="600"/>
              </a:spcBef>
              <a:defRPr/>
            </a:pPr>
            <a:r>
              <a:rPr lang="en-US" dirty="0">
                <a:solidFill>
                  <a:prstClr val="black"/>
                </a:solidFill>
              </a:rPr>
              <a:t>Difficulty in centralizing security in a </a:t>
            </a:r>
            <a:r>
              <a:rPr lang="en-US" b="1" dirty="0">
                <a:solidFill>
                  <a:srgbClr val="FF0000"/>
                </a:solidFill>
              </a:rPr>
              <a:t>distributed computing environment</a:t>
            </a:r>
            <a:endParaRPr kumimoji="0" lang="en-US" b="1" i="0" u="none" strike="noStrike" kern="1200" cap="none" spc="0" normalizeH="0" baseline="0" noProof="0" dirty="0">
              <a:ln>
                <a:noFill/>
              </a:ln>
              <a:solidFill>
                <a:srgbClr val="FF0000"/>
              </a:solidFill>
              <a:effectLst/>
              <a:uLnTx/>
              <a:uFillTx/>
              <a:latin typeface="Calibri"/>
            </a:endParaRPr>
          </a:p>
        </p:txBody>
      </p:sp>
      <p:sp>
        <p:nvSpPr>
          <p:cNvPr id="85" name="TextBox 84">
            <a:extLst>
              <a:ext uri="{FF2B5EF4-FFF2-40B4-BE49-F238E27FC236}">
                <a16:creationId xmlns:a16="http://schemas.microsoft.com/office/drawing/2014/main" id="{4BAEB36D-9BE6-4F38-9A17-7B44839675A8}"/>
              </a:ext>
            </a:extLst>
          </p:cNvPr>
          <p:cNvSpPr txBox="1"/>
          <p:nvPr/>
        </p:nvSpPr>
        <p:spPr>
          <a:xfrm>
            <a:off x="1204125" y="10750406"/>
            <a:ext cx="5532312" cy="1754326"/>
          </a:xfrm>
          <a:prstGeom prst="rect">
            <a:avLst/>
          </a:prstGeom>
          <a:noFill/>
        </p:spPr>
        <p:txBody>
          <a:bodyPr wrap="square" rtlCol="0" anchor="t">
            <a:spAutoFit/>
          </a:bodyPr>
          <a:lstStyle/>
          <a:p>
            <a:pPr marR="0" lvl="0" algn="l" defTabSz="914400" rtl="0" eaLnBrk="1" fontAlgn="auto" latinLnBrk="0" hangingPunct="1">
              <a:lnSpc>
                <a:spcPct val="100000"/>
              </a:lnSpc>
              <a:spcBef>
                <a:spcPts val="600"/>
              </a:spcBef>
              <a:spcAft>
                <a:spcPts val="0"/>
              </a:spcAft>
              <a:buClrTx/>
              <a:buSzTx/>
              <a:tabLst/>
              <a:defRPr/>
            </a:pPr>
            <a:r>
              <a:rPr kumimoji="0" lang="en-US" b="1" i="0" u="none" strike="noStrike" kern="1200" cap="none" spc="0" normalizeH="0" baseline="0" noProof="0" dirty="0">
                <a:ln>
                  <a:noFill/>
                </a:ln>
                <a:solidFill>
                  <a:srgbClr val="FF0000"/>
                </a:solidFill>
                <a:effectLst/>
                <a:uLnTx/>
                <a:uFillTx/>
                <a:latin typeface="Calibri"/>
                <a:ea typeface="+mn-ea"/>
                <a:cs typeface="+mn-cs"/>
              </a:rPr>
              <a:t>Fragmented</a:t>
            </a:r>
            <a:r>
              <a:rPr kumimoji="0" lang="en-US" b="0" i="0" u="none" strike="noStrike" kern="1200" cap="none" spc="0" normalizeH="0" baseline="0" noProof="0" dirty="0">
                <a:ln>
                  <a:noFill/>
                </a:ln>
                <a:solidFill>
                  <a:prstClr val="black"/>
                </a:solidFill>
                <a:effectLst/>
                <a:uLnTx/>
                <a:uFillTx/>
                <a:latin typeface="Calibri"/>
                <a:ea typeface="+mn-ea"/>
                <a:cs typeface="+mn-cs"/>
              </a:rPr>
              <a:t> and </a:t>
            </a:r>
            <a:r>
              <a:rPr kumimoji="0" lang="en-US" b="1" i="0" u="none" strike="noStrike" kern="1200" cap="none" spc="0" normalizeH="0" baseline="0" noProof="0" dirty="0">
                <a:ln>
                  <a:noFill/>
                </a:ln>
                <a:solidFill>
                  <a:srgbClr val="FF0000"/>
                </a:solidFill>
                <a:effectLst/>
                <a:uLnTx/>
                <a:uFillTx/>
                <a:latin typeface="Calibri"/>
                <a:ea typeface="+mn-ea"/>
                <a:cs typeface="+mn-cs"/>
              </a:rPr>
              <a:t>complex</a:t>
            </a:r>
            <a:r>
              <a:rPr kumimoji="0" lang="en-US" b="0" i="0" u="none" strike="noStrike" kern="1200" cap="none" spc="0" normalizeH="0" baseline="0" noProof="0" dirty="0">
                <a:ln>
                  <a:noFill/>
                </a:ln>
                <a:solidFill>
                  <a:prstClr val="black"/>
                </a:solidFill>
                <a:effectLst/>
                <a:uLnTx/>
                <a:uFillTx/>
                <a:latin typeface="Calibri"/>
                <a:ea typeface="+mn-ea"/>
                <a:cs typeface="+mn-cs"/>
              </a:rPr>
              <a:t> privacy and data protection regulations</a:t>
            </a:r>
            <a:endParaRPr kumimoji="0" lang="en-US" b="1" i="0" u="none" strike="noStrike" kern="1200" cap="none" spc="0" normalizeH="0" baseline="0" noProof="0" dirty="0">
              <a:ln>
                <a:noFill/>
              </a:ln>
              <a:solidFill>
                <a:srgbClr val="FF0000"/>
              </a:solidFill>
              <a:effectLst/>
              <a:uLnTx/>
              <a:uFillTx/>
              <a:latin typeface="Calibri"/>
              <a:ea typeface="+mn-ea"/>
              <a:cs typeface="+mn-cs"/>
            </a:endParaRPr>
          </a:p>
        </p:txBody>
      </p:sp>
      <p:sp>
        <p:nvSpPr>
          <p:cNvPr id="86" name="TextBox 85">
            <a:extLst>
              <a:ext uri="{FF2B5EF4-FFF2-40B4-BE49-F238E27FC236}">
                <a16:creationId xmlns:a16="http://schemas.microsoft.com/office/drawing/2014/main" id="{572D67C2-DA7A-43AE-A3D0-EE93C29DFAC7}"/>
              </a:ext>
            </a:extLst>
          </p:cNvPr>
          <p:cNvSpPr txBox="1"/>
          <p:nvPr/>
        </p:nvSpPr>
        <p:spPr>
          <a:xfrm>
            <a:off x="8468357" y="10750406"/>
            <a:ext cx="7021501" cy="1754326"/>
          </a:xfrm>
          <a:prstGeom prst="rect">
            <a:avLst/>
          </a:prstGeom>
          <a:noFill/>
        </p:spPr>
        <p:txBody>
          <a:bodyPr wrap="square" rtlCol="0" anchor="t">
            <a:spAutoFit/>
          </a:bodyPr>
          <a:lstStyle/>
          <a:p>
            <a:pPr lvl="0" defTabSz="914400">
              <a:spcBef>
                <a:spcPts val="600"/>
              </a:spcBef>
              <a:defRPr/>
            </a:pPr>
            <a:r>
              <a:rPr lang="en-US" dirty="0"/>
              <a:t>Compliance issues due to the </a:t>
            </a:r>
            <a:r>
              <a:rPr kumimoji="0" lang="en-US" b="0" i="0" u="none" strike="noStrike" kern="1200" cap="none" spc="0" normalizeH="0" baseline="0" noProof="0" dirty="0">
                <a:ln>
                  <a:noFill/>
                </a:ln>
                <a:solidFill>
                  <a:prstClr val="black"/>
                </a:solidFill>
                <a:effectLst/>
                <a:uLnTx/>
                <a:uFillTx/>
                <a:latin typeface="Calibri"/>
                <a:ea typeface="+mn-ea"/>
                <a:cs typeface="+mn-cs"/>
              </a:rPr>
              <a:t>implementation</a:t>
            </a:r>
            <a:r>
              <a:rPr kumimoji="0" lang="en-US" b="0" i="0" u="none" strike="noStrike" kern="1200" cap="none" spc="0" normalizeH="0" noProof="0" dirty="0">
                <a:ln>
                  <a:noFill/>
                </a:ln>
                <a:solidFill>
                  <a:prstClr val="black"/>
                </a:solidFill>
                <a:effectLst/>
                <a:uLnTx/>
                <a:uFillTx/>
                <a:latin typeface="Calibri"/>
                <a:ea typeface="+mn-ea"/>
                <a:cs typeface="+mn-cs"/>
              </a:rPr>
              <a:t> of</a:t>
            </a:r>
            <a:r>
              <a:rPr kumimoji="0" lang="en-US" b="0" i="0" u="none" strike="noStrike" kern="1200" cap="none" spc="0" normalizeH="0" baseline="0" noProof="0" dirty="0">
                <a:ln>
                  <a:noFill/>
                </a:ln>
                <a:solidFill>
                  <a:prstClr val="black"/>
                </a:solidFill>
                <a:effectLst/>
                <a:uLnTx/>
                <a:uFillTx/>
                <a:latin typeface="Calibri"/>
                <a:ea typeface="+mn-ea"/>
                <a:cs typeface="+mn-cs"/>
              </a:rPr>
              <a:t> </a:t>
            </a:r>
            <a:r>
              <a:rPr kumimoji="0" lang="en-US" b="1" i="0" u="none" strike="noStrike" kern="1200" cap="none" spc="0" normalizeH="0" baseline="0" noProof="0" dirty="0">
                <a:ln>
                  <a:noFill/>
                </a:ln>
                <a:solidFill>
                  <a:srgbClr val="FF0000"/>
                </a:solidFill>
                <a:effectLst/>
                <a:uLnTx/>
                <a:uFillTx/>
                <a:latin typeface="Calibri"/>
                <a:ea typeface="+mn-ea"/>
                <a:cs typeface="+mn-cs"/>
              </a:rPr>
              <a:t>Bring Your Own Device </a:t>
            </a:r>
            <a:r>
              <a:rPr kumimoji="0" lang="en-US" b="0" i="0" u="none" strike="noStrike" kern="1200" cap="none" spc="0" normalizeH="0" baseline="0" noProof="0" dirty="0">
                <a:ln>
                  <a:noFill/>
                </a:ln>
                <a:solidFill>
                  <a:prstClr val="black"/>
                </a:solidFill>
                <a:effectLst/>
                <a:uLnTx/>
                <a:uFillTx/>
                <a:latin typeface="Calibri"/>
                <a:ea typeface="+mn-ea"/>
                <a:cs typeface="+mn-cs"/>
              </a:rPr>
              <a:t>(BYOD) policies in companies </a:t>
            </a:r>
            <a:endParaRPr kumimoji="0" lang="en-US" b="1" i="0" u="none" strike="noStrike" kern="1200" cap="none" spc="0" normalizeH="0" baseline="0" noProof="0" dirty="0">
              <a:ln>
                <a:noFill/>
              </a:ln>
              <a:solidFill>
                <a:srgbClr val="FF0000"/>
              </a:solidFill>
              <a:effectLst/>
              <a:uLnTx/>
              <a:uFillTx/>
              <a:latin typeface="Calibri"/>
              <a:ea typeface="+mn-ea"/>
              <a:cs typeface="+mn-cs"/>
            </a:endParaRPr>
          </a:p>
        </p:txBody>
      </p:sp>
      <p:sp>
        <p:nvSpPr>
          <p:cNvPr id="87" name="TextBox 86">
            <a:extLst>
              <a:ext uri="{FF2B5EF4-FFF2-40B4-BE49-F238E27FC236}">
                <a16:creationId xmlns:a16="http://schemas.microsoft.com/office/drawing/2014/main" id="{6001C018-7A5F-442E-B5AC-6B8DEB16B3EF}"/>
              </a:ext>
            </a:extLst>
          </p:cNvPr>
          <p:cNvSpPr txBox="1"/>
          <p:nvPr/>
        </p:nvSpPr>
        <p:spPr>
          <a:xfrm>
            <a:off x="16381673" y="10750406"/>
            <a:ext cx="6383478" cy="1754326"/>
          </a:xfrm>
          <a:prstGeom prst="rect">
            <a:avLst/>
          </a:prstGeom>
          <a:noFill/>
        </p:spPr>
        <p:txBody>
          <a:bodyPr wrap="square" rtlCol="0" anchor="t">
            <a:spAutoFit/>
          </a:bodyPr>
          <a:lstStyle/>
          <a:p>
            <a:pPr lvl="0" defTabSz="914400">
              <a:spcBef>
                <a:spcPts val="600"/>
              </a:spcBef>
              <a:defRPr/>
            </a:pPr>
            <a:r>
              <a:rPr lang="en-US" dirty="0">
                <a:solidFill>
                  <a:prstClr val="black"/>
                </a:solidFill>
              </a:rPr>
              <a:t>Relocation of sensitive data from </a:t>
            </a:r>
            <a:r>
              <a:rPr lang="en-US" b="1" dirty="0">
                <a:solidFill>
                  <a:srgbClr val="FF0000"/>
                </a:solidFill>
              </a:rPr>
              <a:t>legacy data centers</a:t>
            </a:r>
            <a:r>
              <a:rPr lang="en-US" dirty="0">
                <a:solidFill>
                  <a:prstClr val="black"/>
                </a:solidFill>
              </a:rPr>
              <a:t> to the cloud without proper configuration</a:t>
            </a:r>
            <a:endParaRPr kumimoji="0" lang="en-US" b="0" i="0" u="none" strike="noStrike" kern="1200" cap="none" spc="0" normalizeH="0" baseline="0" noProof="0" dirty="0">
              <a:ln>
                <a:noFill/>
              </a:ln>
              <a:solidFill>
                <a:prstClr val="black"/>
              </a:solidFill>
              <a:effectLst/>
              <a:uLnTx/>
              <a:uFillTx/>
              <a:latin typeface="Calibri"/>
              <a:ea typeface="+mn-ea"/>
              <a:cs typeface="+mn-cs"/>
            </a:endParaRPr>
          </a:p>
        </p:txBody>
      </p:sp>
      <p:sp>
        <p:nvSpPr>
          <p:cNvPr id="88" name="Freeform 66"/>
          <p:cNvSpPr>
            <a:spLocks noEditPoints="1"/>
          </p:cNvSpPr>
          <p:nvPr/>
        </p:nvSpPr>
        <p:spPr bwMode="auto">
          <a:xfrm>
            <a:off x="1976438" y="1298575"/>
            <a:ext cx="250825" cy="233363"/>
          </a:xfrm>
          <a:custGeom>
            <a:avLst/>
            <a:gdLst>
              <a:gd name="T0" fmla="*/ 2147483646 w 73"/>
              <a:gd name="T1" fmla="*/ 2147483646 h 68"/>
              <a:gd name="T2" fmla="*/ 2147483646 w 73"/>
              <a:gd name="T3" fmla="*/ 2147483646 h 68"/>
              <a:gd name="T4" fmla="*/ 0 w 73"/>
              <a:gd name="T5" fmla="*/ 2147483646 h 68"/>
              <a:gd name="T6" fmla="*/ 2147483646 w 73"/>
              <a:gd name="T7" fmla="*/ 2147483646 h 68"/>
              <a:gd name="T8" fmla="*/ 2147483646 w 73"/>
              <a:gd name="T9" fmla="*/ 2147483646 h 68"/>
              <a:gd name="T10" fmla="*/ 2147483646 w 73"/>
              <a:gd name="T11" fmla="*/ 2147483646 h 68"/>
              <a:gd name="T12" fmla="*/ 2147483646 w 73"/>
              <a:gd name="T13" fmla="*/ 2147483646 h 68"/>
              <a:gd name="T14" fmla="*/ 2147483646 w 73"/>
              <a:gd name="T15" fmla="*/ 2147483646 h 68"/>
              <a:gd name="T16" fmla="*/ 2147483646 w 73"/>
              <a:gd name="T17" fmla="*/ 2147483646 h 68"/>
              <a:gd name="T18" fmla="*/ 2147483646 w 73"/>
              <a:gd name="T19" fmla="*/ 2147483646 h 68"/>
              <a:gd name="T20" fmla="*/ 2147483646 w 73"/>
              <a:gd name="T21" fmla="*/ 2147483646 h 68"/>
              <a:gd name="T22" fmla="*/ 2147483646 w 73"/>
              <a:gd name="T23" fmla="*/ 0 h 68"/>
              <a:gd name="T24" fmla="*/ 2147483646 w 73"/>
              <a:gd name="T25" fmla="*/ 2147483646 h 68"/>
              <a:gd name="T26" fmla="*/ 2147483646 w 73"/>
              <a:gd name="T27" fmla="*/ 2147483646 h 68"/>
              <a:gd name="T28" fmla="*/ 2147483646 w 73"/>
              <a:gd name="T29" fmla="*/ 2147483646 h 68"/>
              <a:gd name="T30" fmla="*/ 2147483646 w 73"/>
              <a:gd name="T31" fmla="*/ 2147483646 h 68"/>
              <a:gd name="T32" fmla="*/ 2147483646 w 73"/>
              <a:gd name="T33" fmla="*/ 2147483646 h 68"/>
              <a:gd name="T34" fmla="*/ 2147483646 w 73"/>
              <a:gd name="T35" fmla="*/ 2147483646 h 68"/>
              <a:gd name="T36" fmla="*/ 2147483646 w 73"/>
              <a:gd name="T37" fmla="*/ 2147483646 h 68"/>
              <a:gd name="T38" fmla="*/ 2147483646 w 73"/>
              <a:gd name="T39" fmla="*/ 2147483646 h 68"/>
              <a:gd name="T40" fmla="*/ 2147483646 w 73"/>
              <a:gd name="T41" fmla="*/ 2147483646 h 68"/>
              <a:gd name="T42" fmla="*/ 2147483646 w 73"/>
              <a:gd name="T43" fmla="*/ 2147483646 h 68"/>
              <a:gd name="T44" fmla="*/ 2147483646 w 73"/>
              <a:gd name="T45" fmla="*/ 2147483646 h 68"/>
              <a:gd name="T46" fmla="*/ 2147483646 w 73"/>
              <a:gd name="T47" fmla="*/ 2147483646 h 68"/>
              <a:gd name="T48" fmla="*/ 2147483646 w 73"/>
              <a:gd name="T49" fmla="*/ 2147483646 h 68"/>
              <a:gd name="T50" fmla="*/ 2147483646 w 73"/>
              <a:gd name="T51" fmla="*/ 2147483646 h 68"/>
              <a:gd name="T52" fmla="*/ 2147483646 w 73"/>
              <a:gd name="T53" fmla="*/ 2147483646 h 68"/>
              <a:gd name="T54" fmla="*/ 2147483646 w 73"/>
              <a:gd name="T55" fmla="*/ 2147483646 h 68"/>
              <a:gd name="T56" fmla="*/ 2147483646 w 73"/>
              <a:gd name="T57" fmla="*/ 2147483646 h 68"/>
              <a:gd name="T58" fmla="*/ 2147483646 w 73"/>
              <a:gd name="T59" fmla="*/ 0 h 68"/>
              <a:gd name="T60" fmla="*/ 2147483646 w 73"/>
              <a:gd name="T61" fmla="*/ 2147483646 h 68"/>
              <a:gd name="T62" fmla="*/ 2147483646 w 73"/>
              <a:gd name="T63" fmla="*/ 2147483646 h 68"/>
              <a:gd name="T64" fmla="*/ 2147483646 w 73"/>
              <a:gd name="T65" fmla="*/ 2147483646 h 68"/>
              <a:gd name="T66" fmla="*/ 2147483646 w 73"/>
              <a:gd name="T67" fmla="*/ 2147483646 h 68"/>
              <a:gd name="T68" fmla="*/ 2147483646 w 73"/>
              <a:gd name="T69" fmla="*/ 2147483646 h 68"/>
              <a:gd name="T70" fmla="*/ 2147483646 w 73"/>
              <a:gd name="T71" fmla="*/ 2147483646 h 68"/>
              <a:gd name="T72" fmla="*/ 2147483646 w 73"/>
              <a:gd name="T73" fmla="*/ 2147483646 h 68"/>
              <a:gd name="T74" fmla="*/ 2147483646 w 73"/>
              <a:gd name="T75" fmla="*/ 2147483646 h 68"/>
              <a:gd name="T76" fmla="*/ 2147483646 w 73"/>
              <a:gd name="T77" fmla="*/ 2147483646 h 68"/>
              <a:gd name="T78" fmla="*/ 2147483646 w 73"/>
              <a:gd name="T79" fmla="*/ 2147483646 h 68"/>
              <a:gd name="T80" fmla="*/ 2147483646 w 73"/>
              <a:gd name="T81" fmla="*/ 2147483646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IN" dirty="0"/>
          </a:p>
        </p:txBody>
      </p:sp>
      <p:sp>
        <p:nvSpPr>
          <p:cNvPr id="89" name="Freeform 66"/>
          <p:cNvSpPr>
            <a:spLocks noChangeAspect="1" noEditPoints="1"/>
          </p:cNvSpPr>
          <p:nvPr/>
        </p:nvSpPr>
        <p:spPr bwMode="auto">
          <a:xfrm>
            <a:off x="11516222" y="4034461"/>
            <a:ext cx="952511" cy="886199"/>
          </a:xfrm>
          <a:custGeom>
            <a:avLst/>
            <a:gdLst>
              <a:gd name="T0" fmla="*/ 2147483646 w 73"/>
              <a:gd name="T1" fmla="*/ 2147483646 h 68"/>
              <a:gd name="T2" fmla="*/ 2147483646 w 73"/>
              <a:gd name="T3" fmla="*/ 2147483646 h 68"/>
              <a:gd name="T4" fmla="*/ 0 w 73"/>
              <a:gd name="T5" fmla="*/ 2147483646 h 68"/>
              <a:gd name="T6" fmla="*/ 2147483646 w 73"/>
              <a:gd name="T7" fmla="*/ 2147483646 h 68"/>
              <a:gd name="T8" fmla="*/ 2147483646 w 73"/>
              <a:gd name="T9" fmla="*/ 2147483646 h 68"/>
              <a:gd name="T10" fmla="*/ 2147483646 w 73"/>
              <a:gd name="T11" fmla="*/ 2147483646 h 68"/>
              <a:gd name="T12" fmla="*/ 2147483646 w 73"/>
              <a:gd name="T13" fmla="*/ 2147483646 h 68"/>
              <a:gd name="T14" fmla="*/ 2147483646 w 73"/>
              <a:gd name="T15" fmla="*/ 2147483646 h 68"/>
              <a:gd name="T16" fmla="*/ 2147483646 w 73"/>
              <a:gd name="T17" fmla="*/ 2147483646 h 68"/>
              <a:gd name="T18" fmla="*/ 2147483646 w 73"/>
              <a:gd name="T19" fmla="*/ 2147483646 h 68"/>
              <a:gd name="T20" fmla="*/ 2147483646 w 73"/>
              <a:gd name="T21" fmla="*/ 2147483646 h 68"/>
              <a:gd name="T22" fmla="*/ 2147483646 w 73"/>
              <a:gd name="T23" fmla="*/ 0 h 68"/>
              <a:gd name="T24" fmla="*/ 2147483646 w 73"/>
              <a:gd name="T25" fmla="*/ 2147483646 h 68"/>
              <a:gd name="T26" fmla="*/ 2147483646 w 73"/>
              <a:gd name="T27" fmla="*/ 2147483646 h 68"/>
              <a:gd name="T28" fmla="*/ 2147483646 w 73"/>
              <a:gd name="T29" fmla="*/ 2147483646 h 68"/>
              <a:gd name="T30" fmla="*/ 2147483646 w 73"/>
              <a:gd name="T31" fmla="*/ 2147483646 h 68"/>
              <a:gd name="T32" fmla="*/ 2147483646 w 73"/>
              <a:gd name="T33" fmla="*/ 2147483646 h 68"/>
              <a:gd name="T34" fmla="*/ 2147483646 w 73"/>
              <a:gd name="T35" fmla="*/ 2147483646 h 68"/>
              <a:gd name="T36" fmla="*/ 2147483646 w 73"/>
              <a:gd name="T37" fmla="*/ 2147483646 h 68"/>
              <a:gd name="T38" fmla="*/ 2147483646 w 73"/>
              <a:gd name="T39" fmla="*/ 2147483646 h 68"/>
              <a:gd name="T40" fmla="*/ 2147483646 w 73"/>
              <a:gd name="T41" fmla="*/ 2147483646 h 68"/>
              <a:gd name="T42" fmla="*/ 2147483646 w 73"/>
              <a:gd name="T43" fmla="*/ 2147483646 h 68"/>
              <a:gd name="T44" fmla="*/ 2147483646 w 73"/>
              <a:gd name="T45" fmla="*/ 2147483646 h 68"/>
              <a:gd name="T46" fmla="*/ 2147483646 w 73"/>
              <a:gd name="T47" fmla="*/ 2147483646 h 68"/>
              <a:gd name="T48" fmla="*/ 2147483646 w 73"/>
              <a:gd name="T49" fmla="*/ 2147483646 h 68"/>
              <a:gd name="T50" fmla="*/ 2147483646 w 73"/>
              <a:gd name="T51" fmla="*/ 2147483646 h 68"/>
              <a:gd name="T52" fmla="*/ 2147483646 w 73"/>
              <a:gd name="T53" fmla="*/ 2147483646 h 68"/>
              <a:gd name="T54" fmla="*/ 2147483646 w 73"/>
              <a:gd name="T55" fmla="*/ 2147483646 h 68"/>
              <a:gd name="T56" fmla="*/ 2147483646 w 73"/>
              <a:gd name="T57" fmla="*/ 2147483646 h 68"/>
              <a:gd name="T58" fmla="*/ 2147483646 w 73"/>
              <a:gd name="T59" fmla="*/ 0 h 68"/>
              <a:gd name="T60" fmla="*/ 2147483646 w 73"/>
              <a:gd name="T61" fmla="*/ 2147483646 h 68"/>
              <a:gd name="T62" fmla="*/ 2147483646 w 73"/>
              <a:gd name="T63" fmla="*/ 2147483646 h 68"/>
              <a:gd name="T64" fmla="*/ 2147483646 w 73"/>
              <a:gd name="T65" fmla="*/ 2147483646 h 68"/>
              <a:gd name="T66" fmla="*/ 2147483646 w 73"/>
              <a:gd name="T67" fmla="*/ 2147483646 h 68"/>
              <a:gd name="T68" fmla="*/ 2147483646 w 73"/>
              <a:gd name="T69" fmla="*/ 2147483646 h 68"/>
              <a:gd name="T70" fmla="*/ 2147483646 w 73"/>
              <a:gd name="T71" fmla="*/ 2147483646 h 68"/>
              <a:gd name="T72" fmla="*/ 2147483646 w 73"/>
              <a:gd name="T73" fmla="*/ 2147483646 h 68"/>
              <a:gd name="T74" fmla="*/ 2147483646 w 73"/>
              <a:gd name="T75" fmla="*/ 2147483646 h 68"/>
              <a:gd name="T76" fmla="*/ 2147483646 w 73"/>
              <a:gd name="T77" fmla="*/ 2147483646 h 68"/>
              <a:gd name="T78" fmla="*/ 2147483646 w 73"/>
              <a:gd name="T79" fmla="*/ 2147483646 h 68"/>
              <a:gd name="T80" fmla="*/ 2147483646 w 73"/>
              <a:gd name="T81" fmla="*/ 2147483646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457200" eaLnBrk="0" fontAlgn="base" hangingPunct="0">
              <a:spcBef>
                <a:spcPct val="0"/>
              </a:spcBef>
              <a:spcAft>
                <a:spcPct val="0"/>
              </a:spcAft>
            </a:pPr>
            <a:endParaRPr lang="en-IN" sz="1800" dirty="0">
              <a:solidFill>
                <a:prstClr val="black"/>
              </a:solidFill>
              <a:ea typeface="MS PGothic" panose="020B0600070205080204" pitchFamily="34" charset="-128"/>
            </a:endParaRPr>
          </a:p>
        </p:txBody>
      </p:sp>
      <p:sp>
        <p:nvSpPr>
          <p:cNvPr id="90" name="Freeform 72"/>
          <p:cNvSpPr>
            <a:spLocks noChangeAspect="1" noEditPoints="1"/>
          </p:cNvSpPr>
          <p:nvPr/>
        </p:nvSpPr>
        <p:spPr bwMode="auto">
          <a:xfrm>
            <a:off x="3500967" y="4034461"/>
            <a:ext cx="946484" cy="886199"/>
          </a:xfrm>
          <a:custGeom>
            <a:avLst/>
            <a:gdLst>
              <a:gd name="T0" fmla="*/ 2147483646 w 73"/>
              <a:gd name="T1" fmla="*/ 2147483646 h 68"/>
              <a:gd name="T2" fmla="*/ 2147483646 w 73"/>
              <a:gd name="T3" fmla="*/ 2147483646 h 68"/>
              <a:gd name="T4" fmla="*/ 2147483646 w 73"/>
              <a:gd name="T5" fmla="*/ 2147483646 h 68"/>
              <a:gd name="T6" fmla="*/ 2147483646 w 73"/>
              <a:gd name="T7" fmla="*/ 2147483646 h 68"/>
              <a:gd name="T8" fmla="*/ 2147483646 w 73"/>
              <a:gd name="T9" fmla="*/ 2147483646 h 68"/>
              <a:gd name="T10" fmla="*/ 2147483646 w 73"/>
              <a:gd name="T11" fmla="*/ 2147483646 h 68"/>
              <a:gd name="T12" fmla="*/ 0 w 73"/>
              <a:gd name="T13" fmla="*/ 2147483646 h 68"/>
              <a:gd name="T14" fmla="*/ 0 w 73"/>
              <a:gd name="T15" fmla="*/ 2147483646 h 68"/>
              <a:gd name="T16" fmla="*/ 2147483646 w 73"/>
              <a:gd name="T17" fmla="*/ 0 h 68"/>
              <a:gd name="T18" fmla="*/ 2147483646 w 73"/>
              <a:gd name="T19" fmla="*/ 2147483646 h 68"/>
              <a:gd name="T20" fmla="*/ 2147483646 w 73"/>
              <a:gd name="T21" fmla="*/ 2147483646 h 68"/>
              <a:gd name="T22" fmla="*/ 2147483646 w 73"/>
              <a:gd name="T23" fmla="*/ 2147483646 h 68"/>
              <a:gd name="T24" fmla="*/ 0 w 73"/>
              <a:gd name="T25" fmla="*/ 2147483646 h 68"/>
              <a:gd name="T26" fmla="*/ 0 w 73"/>
              <a:gd name="T27" fmla="*/ 2147483646 h 68"/>
              <a:gd name="T28" fmla="*/ 2147483646 w 73"/>
              <a:gd name="T29" fmla="*/ 2147483646 h 68"/>
              <a:gd name="T30" fmla="*/ 2147483646 w 73"/>
              <a:gd name="T31" fmla="*/ 2147483646 h 68"/>
              <a:gd name="T32" fmla="*/ 2147483646 w 73"/>
              <a:gd name="T33" fmla="*/ 2147483646 h 68"/>
              <a:gd name="T34" fmla="*/ 2147483646 w 73"/>
              <a:gd name="T35" fmla="*/ 2147483646 h 68"/>
              <a:gd name="T36" fmla="*/ 2147483646 w 73"/>
              <a:gd name="T37" fmla="*/ 2147483646 h 68"/>
              <a:gd name="T38" fmla="*/ 2147483646 w 73"/>
              <a:gd name="T39" fmla="*/ 2147483646 h 68"/>
              <a:gd name="T40" fmla="*/ 2147483646 w 73"/>
              <a:gd name="T41" fmla="*/ 2147483646 h 68"/>
              <a:gd name="T42" fmla="*/ 2147483646 w 73"/>
              <a:gd name="T43" fmla="*/ 2147483646 h 68"/>
              <a:gd name="T44" fmla="*/ 2147483646 w 73"/>
              <a:gd name="T45" fmla="*/ 2147483646 h 68"/>
              <a:gd name="T46" fmla="*/ 2147483646 w 73"/>
              <a:gd name="T47" fmla="*/ 2147483646 h 68"/>
              <a:gd name="T48" fmla="*/ 2147483646 w 73"/>
              <a:gd name="T49" fmla="*/ 2147483646 h 68"/>
              <a:gd name="T50" fmla="*/ 2147483646 w 73"/>
              <a:gd name="T51" fmla="*/ 2147483646 h 68"/>
              <a:gd name="T52" fmla="*/ 2147483646 w 73"/>
              <a:gd name="T53" fmla="*/ 2147483646 h 68"/>
              <a:gd name="T54" fmla="*/ 2147483646 w 73"/>
              <a:gd name="T55" fmla="*/ 2147483646 h 68"/>
              <a:gd name="T56" fmla="*/ 2147483646 w 73"/>
              <a:gd name="T57" fmla="*/ 2147483646 h 68"/>
              <a:gd name="T58" fmla="*/ 2147483646 w 73"/>
              <a:gd name="T59" fmla="*/ 2147483646 h 68"/>
              <a:gd name="T60" fmla="*/ 2147483646 w 73"/>
              <a:gd name="T61" fmla="*/ 2147483646 h 68"/>
              <a:gd name="T62" fmla="*/ 2147483646 w 73"/>
              <a:gd name="T63" fmla="*/ 2147483646 h 68"/>
              <a:gd name="T64" fmla="*/ 2147483646 w 73"/>
              <a:gd name="T65" fmla="*/ 2147483646 h 68"/>
              <a:gd name="T66" fmla="*/ 2147483646 w 73"/>
              <a:gd name="T67" fmla="*/ 2147483646 h 68"/>
              <a:gd name="T68" fmla="*/ 2147483646 w 73"/>
              <a:gd name="T69" fmla="*/ 2147483646 h 68"/>
              <a:gd name="T70" fmla="*/ 2147483646 w 73"/>
              <a:gd name="T71" fmla="*/ 2147483646 h 68"/>
              <a:gd name="T72" fmla="*/ 2147483646 w 73"/>
              <a:gd name="T73" fmla="*/ 2147483646 h 68"/>
              <a:gd name="T74" fmla="*/ 2147483646 w 73"/>
              <a:gd name="T75" fmla="*/ 2147483646 h 68"/>
              <a:gd name="T76" fmla="*/ 2147483646 w 73"/>
              <a:gd name="T77" fmla="*/ 2147483646 h 68"/>
              <a:gd name="T78" fmla="*/ 2147483646 w 73"/>
              <a:gd name="T79" fmla="*/ 2147483646 h 6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73" h="68">
                <a:moveTo>
                  <a:pt x="73" y="14"/>
                </a:moveTo>
                <a:cubicBezTo>
                  <a:pt x="73" y="19"/>
                  <a:pt x="73" y="19"/>
                  <a:pt x="73" y="19"/>
                </a:cubicBezTo>
                <a:cubicBezTo>
                  <a:pt x="68" y="19"/>
                  <a:pt x="68" y="19"/>
                  <a:pt x="68" y="19"/>
                </a:cubicBezTo>
                <a:cubicBezTo>
                  <a:pt x="68" y="20"/>
                  <a:pt x="67" y="22"/>
                  <a:pt x="65" y="22"/>
                </a:cubicBezTo>
                <a:cubicBezTo>
                  <a:pt x="7" y="22"/>
                  <a:pt x="7" y="22"/>
                  <a:pt x="7" y="22"/>
                </a:cubicBezTo>
                <a:cubicBezTo>
                  <a:pt x="6" y="22"/>
                  <a:pt x="5" y="20"/>
                  <a:pt x="5" y="19"/>
                </a:cubicBezTo>
                <a:cubicBezTo>
                  <a:pt x="0" y="19"/>
                  <a:pt x="0" y="19"/>
                  <a:pt x="0" y="19"/>
                </a:cubicBezTo>
                <a:cubicBezTo>
                  <a:pt x="0" y="14"/>
                  <a:pt x="0" y="14"/>
                  <a:pt x="0" y="14"/>
                </a:cubicBezTo>
                <a:cubicBezTo>
                  <a:pt x="36" y="0"/>
                  <a:pt x="36" y="0"/>
                  <a:pt x="36" y="0"/>
                </a:cubicBezTo>
                <a:lnTo>
                  <a:pt x="73" y="14"/>
                </a:lnTo>
                <a:close/>
                <a:moveTo>
                  <a:pt x="73" y="63"/>
                </a:moveTo>
                <a:cubicBezTo>
                  <a:pt x="73" y="68"/>
                  <a:pt x="73" y="68"/>
                  <a:pt x="73" y="68"/>
                </a:cubicBezTo>
                <a:cubicBezTo>
                  <a:pt x="0" y="68"/>
                  <a:pt x="0" y="68"/>
                  <a:pt x="0" y="68"/>
                </a:cubicBezTo>
                <a:cubicBezTo>
                  <a:pt x="0" y="63"/>
                  <a:pt x="0" y="63"/>
                  <a:pt x="0" y="63"/>
                </a:cubicBezTo>
                <a:cubicBezTo>
                  <a:pt x="0" y="62"/>
                  <a:pt x="1" y="60"/>
                  <a:pt x="2" y="60"/>
                </a:cubicBezTo>
                <a:cubicBezTo>
                  <a:pt x="70" y="60"/>
                  <a:pt x="70" y="60"/>
                  <a:pt x="70" y="60"/>
                </a:cubicBezTo>
                <a:cubicBezTo>
                  <a:pt x="71" y="60"/>
                  <a:pt x="73" y="62"/>
                  <a:pt x="73" y="63"/>
                </a:cubicBezTo>
                <a:close/>
                <a:moveTo>
                  <a:pt x="19" y="24"/>
                </a:moveTo>
                <a:cubicBezTo>
                  <a:pt x="19" y="53"/>
                  <a:pt x="19" y="53"/>
                  <a:pt x="19" y="53"/>
                </a:cubicBezTo>
                <a:cubicBezTo>
                  <a:pt x="24" y="53"/>
                  <a:pt x="24" y="53"/>
                  <a:pt x="24" y="53"/>
                </a:cubicBezTo>
                <a:cubicBezTo>
                  <a:pt x="24" y="24"/>
                  <a:pt x="24" y="24"/>
                  <a:pt x="24" y="24"/>
                </a:cubicBezTo>
                <a:cubicBezTo>
                  <a:pt x="34" y="24"/>
                  <a:pt x="34" y="24"/>
                  <a:pt x="34" y="24"/>
                </a:cubicBezTo>
                <a:cubicBezTo>
                  <a:pt x="34" y="53"/>
                  <a:pt x="34" y="53"/>
                  <a:pt x="34" y="53"/>
                </a:cubicBezTo>
                <a:cubicBezTo>
                  <a:pt x="39" y="53"/>
                  <a:pt x="39" y="53"/>
                  <a:pt x="39" y="53"/>
                </a:cubicBezTo>
                <a:cubicBezTo>
                  <a:pt x="39" y="24"/>
                  <a:pt x="39" y="24"/>
                  <a:pt x="39" y="24"/>
                </a:cubicBezTo>
                <a:cubicBezTo>
                  <a:pt x="48" y="24"/>
                  <a:pt x="48" y="24"/>
                  <a:pt x="48" y="24"/>
                </a:cubicBezTo>
                <a:cubicBezTo>
                  <a:pt x="48" y="53"/>
                  <a:pt x="48" y="53"/>
                  <a:pt x="48" y="53"/>
                </a:cubicBezTo>
                <a:cubicBezTo>
                  <a:pt x="53" y="53"/>
                  <a:pt x="53" y="53"/>
                  <a:pt x="53" y="53"/>
                </a:cubicBezTo>
                <a:cubicBezTo>
                  <a:pt x="53" y="24"/>
                  <a:pt x="53" y="24"/>
                  <a:pt x="53" y="24"/>
                </a:cubicBezTo>
                <a:cubicBezTo>
                  <a:pt x="63" y="24"/>
                  <a:pt x="63" y="24"/>
                  <a:pt x="63" y="24"/>
                </a:cubicBezTo>
                <a:cubicBezTo>
                  <a:pt x="63" y="53"/>
                  <a:pt x="63" y="53"/>
                  <a:pt x="63" y="53"/>
                </a:cubicBezTo>
                <a:cubicBezTo>
                  <a:pt x="65" y="53"/>
                  <a:pt x="65" y="53"/>
                  <a:pt x="65" y="53"/>
                </a:cubicBezTo>
                <a:cubicBezTo>
                  <a:pt x="67" y="53"/>
                  <a:pt x="68" y="54"/>
                  <a:pt x="68" y="56"/>
                </a:cubicBezTo>
                <a:cubicBezTo>
                  <a:pt x="68" y="58"/>
                  <a:pt x="68" y="58"/>
                  <a:pt x="68" y="58"/>
                </a:cubicBezTo>
                <a:cubicBezTo>
                  <a:pt x="5" y="58"/>
                  <a:pt x="5" y="58"/>
                  <a:pt x="5" y="58"/>
                </a:cubicBezTo>
                <a:cubicBezTo>
                  <a:pt x="5" y="56"/>
                  <a:pt x="5" y="56"/>
                  <a:pt x="5" y="56"/>
                </a:cubicBezTo>
                <a:cubicBezTo>
                  <a:pt x="5" y="54"/>
                  <a:pt x="6" y="53"/>
                  <a:pt x="7" y="53"/>
                </a:cubicBezTo>
                <a:cubicBezTo>
                  <a:pt x="9" y="53"/>
                  <a:pt x="9" y="53"/>
                  <a:pt x="9" y="53"/>
                </a:cubicBezTo>
                <a:cubicBezTo>
                  <a:pt x="9" y="24"/>
                  <a:pt x="9" y="24"/>
                  <a:pt x="9" y="24"/>
                </a:cubicBezTo>
                <a:lnTo>
                  <a:pt x="19"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IN" dirty="0"/>
          </a:p>
        </p:txBody>
      </p:sp>
      <p:sp>
        <p:nvSpPr>
          <p:cNvPr id="92" name="Freeform 53"/>
          <p:cNvSpPr>
            <a:spLocks noChangeAspect="1"/>
          </p:cNvSpPr>
          <p:nvPr/>
        </p:nvSpPr>
        <p:spPr bwMode="auto">
          <a:xfrm>
            <a:off x="19032149" y="9100641"/>
            <a:ext cx="1072294" cy="795102"/>
          </a:xfrm>
          <a:custGeom>
            <a:avLst/>
            <a:gdLst>
              <a:gd name="T0" fmla="*/ 2147483646 w 68"/>
              <a:gd name="T1" fmla="*/ 2147483646 h 50"/>
              <a:gd name="T2" fmla="*/ 2147483646 w 68"/>
              <a:gd name="T3" fmla="*/ 2147483646 h 50"/>
              <a:gd name="T4" fmla="*/ 0 w 68"/>
              <a:gd name="T5" fmla="*/ 2147483646 h 50"/>
              <a:gd name="T6" fmla="*/ 2147483646 w 68"/>
              <a:gd name="T7" fmla="*/ 2147483646 h 50"/>
              <a:gd name="T8" fmla="*/ 2147483646 w 68"/>
              <a:gd name="T9" fmla="*/ 2147483646 h 50"/>
              <a:gd name="T10" fmla="*/ 2147483646 w 68"/>
              <a:gd name="T11" fmla="*/ 0 h 50"/>
              <a:gd name="T12" fmla="*/ 2147483646 w 68"/>
              <a:gd name="T13" fmla="*/ 2147483646 h 50"/>
              <a:gd name="T14" fmla="*/ 2147483646 w 68"/>
              <a:gd name="T15" fmla="*/ 2147483646 h 50"/>
              <a:gd name="T16" fmla="*/ 2147483646 w 68"/>
              <a:gd name="T17" fmla="*/ 2147483646 h 50"/>
              <a:gd name="T18" fmla="*/ 2147483646 w 68"/>
              <a:gd name="T19" fmla="*/ 2147483646 h 50"/>
              <a:gd name="T20" fmla="*/ 2147483646 w 68"/>
              <a:gd name="T21" fmla="*/ 2147483646 h 50"/>
              <a:gd name="T22" fmla="*/ 2147483646 w 68"/>
              <a:gd name="T23" fmla="*/ 2147483646 h 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457200" eaLnBrk="0" fontAlgn="base" hangingPunct="0">
              <a:spcBef>
                <a:spcPct val="0"/>
              </a:spcBef>
              <a:spcAft>
                <a:spcPct val="0"/>
              </a:spcAft>
            </a:pPr>
            <a:endParaRPr lang="en-IN" sz="1800" dirty="0">
              <a:solidFill>
                <a:prstClr val="black"/>
              </a:solidFill>
              <a:ea typeface="MS PGothic" panose="020B0600070205080204" pitchFamily="34" charset="-128"/>
            </a:endParaRPr>
          </a:p>
        </p:txBody>
      </p:sp>
      <p:sp>
        <p:nvSpPr>
          <p:cNvPr id="94" name="Freeform 37"/>
          <p:cNvSpPr>
            <a:spLocks noChangeAspect="1" noEditPoints="1"/>
          </p:cNvSpPr>
          <p:nvPr/>
        </p:nvSpPr>
        <p:spPr bwMode="auto">
          <a:xfrm>
            <a:off x="11636308" y="8977320"/>
            <a:ext cx="712339" cy="1041745"/>
          </a:xfrm>
          <a:custGeom>
            <a:avLst/>
            <a:gdLst>
              <a:gd name="T0" fmla="*/ 2147483646 w 85"/>
              <a:gd name="T1" fmla="*/ 2147483646 h 123"/>
              <a:gd name="T2" fmla="*/ 2147483646 w 85"/>
              <a:gd name="T3" fmla="*/ 2147483646 h 123"/>
              <a:gd name="T4" fmla="*/ 2147483646 w 85"/>
              <a:gd name="T5" fmla="*/ 2147483646 h 123"/>
              <a:gd name="T6" fmla="*/ 2147483646 w 85"/>
              <a:gd name="T7" fmla="*/ 2147483646 h 123"/>
              <a:gd name="T8" fmla="*/ 2147483646 w 85"/>
              <a:gd name="T9" fmla="*/ 2147483646 h 123"/>
              <a:gd name="T10" fmla="*/ 2147483646 w 85"/>
              <a:gd name="T11" fmla="*/ 2147483646 h 123"/>
              <a:gd name="T12" fmla="*/ 2147483646 w 85"/>
              <a:gd name="T13" fmla="*/ 2147483646 h 123"/>
              <a:gd name="T14" fmla="*/ 2147483646 w 85"/>
              <a:gd name="T15" fmla="*/ 2147483646 h 123"/>
              <a:gd name="T16" fmla="*/ 2147483646 w 85"/>
              <a:gd name="T17" fmla="*/ 2147483646 h 123"/>
              <a:gd name="T18" fmla="*/ 2147483646 w 85"/>
              <a:gd name="T19" fmla="*/ 2147483646 h 123"/>
              <a:gd name="T20" fmla="*/ 2147483646 w 85"/>
              <a:gd name="T21" fmla="*/ 2147483646 h 123"/>
              <a:gd name="T22" fmla="*/ 2147483646 w 85"/>
              <a:gd name="T23" fmla="*/ 2147483646 h 123"/>
              <a:gd name="T24" fmla="*/ 2147483646 w 85"/>
              <a:gd name="T25" fmla="*/ 2147483646 h 123"/>
              <a:gd name="T26" fmla="*/ 2147483646 w 85"/>
              <a:gd name="T27" fmla="*/ 2147483646 h 123"/>
              <a:gd name="T28" fmla="*/ 2147483646 w 85"/>
              <a:gd name="T29" fmla="*/ 2147483646 h 123"/>
              <a:gd name="T30" fmla="*/ 2147483646 w 85"/>
              <a:gd name="T31" fmla="*/ 2147483646 h 123"/>
              <a:gd name="T32" fmla="*/ 2147483646 w 85"/>
              <a:gd name="T33" fmla="*/ 2147483646 h 123"/>
              <a:gd name="T34" fmla="*/ 2147483646 w 85"/>
              <a:gd name="T35" fmla="*/ 2147483646 h 123"/>
              <a:gd name="T36" fmla="*/ 0 w 85"/>
              <a:gd name="T37" fmla="*/ 2147483646 h 123"/>
              <a:gd name="T38" fmla="*/ 0 w 85"/>
              <a:gd name="T39" fmla="*/ 2147483646 h 123"/>
              <a:gd name="T40" fmla="*/ 2147483646 w 85"/>
              <a:gd name="T41" fmla="*/ 0 h 123"/>
              <a:gd name="T42" fmla="*/ 2147483646 w 85"/>
              <a:gd name="T43" fmla="*/ 0 h 123"/>
              <a:gd name="T44" fmla="*/ 2147483646 w 85"/>
              <a:gd name="T45" fmla="*/ 2147483646 h 123"/>
              <a:gd name="T46" fmla="*/ 2147483646 w 85"/>
              <a:gd name="T47" fmla="*/ 2147483646 h 123"/>
              <a:gd name="T48" fmla="*/ 2147483646 w 85"/>
              <a:gd name="T49" fmla="*/ 2147483646 h 123"/>
              <a:gd name="T50" fmla="*/ 2147483646 w 85"/>
              <a:gd name="T51" fmla="*/ 2147483646 h 123"/>
              <a:gd name="T52" fmla="*/ 2147483646 w 85"/>
              <a:gd name="T53" fmla="*/ 2147483646 h 123"/>
              <a:gd name="T54" fmla="*/ 2147483646 w 85"/>
              <a:gd name="T55" fmla="*/ 2147483646 h 123"/>
              <a:gd name="T56" fmla="*/ 2147483646 w 85"/>
              <a:gd name="T57" fmla="*/ 2147483646 h 123"/>
              <a:gd name="T58" fmla="*/ 2147483646 w 85"/>
              <a:gd name="T59" fmla="*/ 2147483646 h 123"/>
              <a:gd name="T60" fmla="*/ 2147483646 w 85"/>
              <a:gd name="T61" fmla="*/ 2147483646 h 123"/>
              <a:gd name="T62" fmla="*/ 2147483646 w 85"/>
              <a:gd name="T63" fmla="*/ 2147483646 h 123"/>
              <a:gd name="T64" fmla="*/ 2147483646 w 85"/>
              <a:gd name="T65" fmla="*/ 2147483646 h 123"/>
              <a:gd name="T66" fmla="*/ 2147483646 w 85"/>
              <a:gd name="T67" fmla="*/ 2147483646 h 123"/>
              <a:gd name="T68" fmla="*/ 2147483646 w 85"/>
              <a:gd name="T69" fmla="*/ 2147483646 h 123"/>
              <a:gd name="T70" fmla="*/ 2147483646 w 85"/>
              <a:gd name="T71" fmla="*/ 2147483646 h 123"/>
              <a:gd name="T72" fmla="*/ 2147483646 w 85"/>
              <a:gd name="T73" fmla="*/ 2147483646 h 123"/>
              <a:gd name="T74" fmla="*/ 2147483646 w 85"/>
              <a:gd name="T75" fmla="*/ 2147483646 h 123"/>
              <a:gd name="T76" fmla="*/ 2147483646 w 85"/>
              <a:gd name="T77" fmla="*/ 2147483646 h 123"/>
              <a:gd name="T78" fmla="*/ 2147483646 w 85"/>
              <a:gd name="T79" fmla="*/ 2147483646 h 123"/>
              <a:gd name="T80" fmla="*/ 2147483646 w 85"/>
              <a:gd name="T81" fmla="*/ 2147483646 h 123"/>
              <a:gd name="T82" fmla="*/ 2147483646 w 85"/>
              <a:gd name="T83" fmla="*/ 2147483646 h 123"/>
              <a:gd name="T84" fmla="*/ 2147483646 w 85"/>
              <a:gd name="T85" fmla="*/ 2147483646 h 123"/>
              <a:gd name="T86" fmla="*/ 2147483646 w 85"/>
              <a:gd name="T87" fmla="*/ 2147483646 h 12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85" h="123">
                <a:moveTo>
                  <a:pt x="38" y="109"/>
                </a:moveTo>
                <a:cubicBezTo>
                  <a:pt x="38" y="108"/>
                  <a:pt x="39" y="107"/>
                  <a:pt x="40" y="107"/>
                </a:cubicBezTo>
                <a:cubicBezTo>
                  <a:pt x="44" y="107"/>
                  <a:pt x="44" y="107"/>
                  <a:pt x="44" y="107"/>
                </a:cubicBezTo>
                <a:cubicBezTo>
                  <a:pt x="45" y="107"/>
                  <a:pt x="46" y="108"/>
                  <a:pt x="46" y="109"/>
                </a:cubicBezTo>
                <a:cubicBezTo>
                  <a:pt x="46" y="110"/>
                  <a:pt x="45" y="111"/>
                  <a:pt x="44" y="111"/>
                </a:cubicBezTo>
                <a:cubicBezTo>
                  <a:pt x="40" y="111"/>
                  <a:pt x="40" y="111"/>
                  <a:pt x="40" y="111"/>
                </a:cubicBezTo>
                <a:cubicBezTo>
                  <a:pt x="39" y="111"/>
                  <a:pt x="38" y="110"/>
                  <a:pt x="38" y="109"/>
                </a:cubicBezTo>
                <a:close/>
                <a:moveTo>
                  <a:pt x="48" y="12"/>
                </a:moveTo>
                <a:cubicBezTo>
                  <a:pt x="37" y="12"/>
                  <a:pt x="37" y="12"/>
                  <a:pt x="37" y="12"/>
                </a:cubicBezTo>
                <a:cubicBezTo>
                  <a:pt x="36" y="12"/>
                  <a:pt x="35" y="12"/>
                  <a:pt x="35" y="14"/>
                </a:cubicBezTo>
                <a:cubicBezTo>
                  <a:pt x="35" y="15"/>
                  <a:pt x="36" y="15"/>
                  <a:pt x="37" y="15"/>
                </a:cubicBezTo>
                <a:cubicBezTo>
                  <a:pt x="48" y="15"/>
                  <a:pt x="48" y="15"/>
                  <a:pt x="48" y="15"/>
                </a:cubicBezTo>
                <a:cubicBezTo>
                  <a:pt x="49" y="15"/>
                  <a:pt x="50" y="15"/>
                  <a:pt x="50" y="14"/>
                </a:cubicBezTo>
                <a:cubicBezTo>
                  <a:pt x="50" y="12"/>
                  <a:pt x="49" y="12"/>
                  <a:pt x="48" y="12"/>
                </a:cubicBezTo>
                <a:close/>
                <a:moveTo>
                  <a:pt x="85" y="12"/>
                </a:moveTo>
                <a:cubicBezTo>
                  <a:pt x="85" y="111"/>
                  <a:pt x="85" y="111"/>
                  <a:pt x="85" y="111"/>
                </a:cubicBezTo>
                <a:cubicBezTo>
                  <a:pt x="85" y="118"/>
                  <a:pt x="79" y="123"/>
                  <a:pt x="73" y="123"/>
                </a:cubicBezTo>
                <a:cubicBezTo>
                  <a:pt x="12" y="123"/>
                  <a:pt x="12" y="123"/>
                  <a:pt x="12" y="123"/>
                </a:cubicBezTo>
                <a:cubicBezTo>
                  <a:pt x="5" y="123"/>
                  <a:pt x="0" y="118"/>
                  <a:pt x="0" y="111"/>
                </a:cubicBezTo>
                <a:cubicBezTo>
                  <a:pt x="0" y="12"/>
                  <a:pt x="0" y="12"/>
                  <a:pt x="0" y="12"/>
                </a:cubicBezTo>
                <a:cubicBezTo>
                  <a:pt x="0" y="5"/>
                  <a:pt x="5" y="0"/>
                  <a:pt x="12" y="0"/>
                </a:cubicBezTo>
                <a:cubicBezTo>
                  <a:pt x="73" y="0"/>
                  <a:pt x="73" y="0"/>
                  <a:pt x="73" y="0"/>
                </a:cubicBezTo>
                <a:cubicBezTo>
                  <a:pt x="79" y="0"/>
                  <a:pt x="85" y="5"/>
                  <a:pt x="85" y="12"/>
                </a:cubicBezTo>
                <a:close/>
                <a:moveTo>
                  <a:pt x="77" y="104"/>
                </a:moveTo>
                <a:cubicBezTo>
                  <a:pt x="8" y="104"/>
                  <a:pt x="8" y="104"/>
                  <a:pt x="8" y="104"/>
                </a:cubicBezTo>
                <a:cubicBezTo>
                  <a:pt x="8" y="111"/>
                  <a:pt x="8" y="111"/>
                  <a:pt x="8" y="111"/>
                </a:cubicBezTo>
                <a:cubicBezTo>
                  <a:pt x="8" y="113"/>
                  <a:pt x="10" y="115"/>
                  <a:pt x="12" y="115"/>
                </a:cubicBezTo>
                <a:cubicBezTo>
                  <a:pt x="73" y="115"/>
                  <a:pt x="73" y="115"/>
                  <a:pt x="73" y="115"/>
                </a:cubicBezTo>
                <a:cubicBezTo>
                  <a:pt x="75" y="115"/>
                  <a:pt x="77" y="113"/>
                  <a:pt x="77" y="111"/>
                </a:cubicBezTo>
                <a:lnTo>
                  <a:pt x="77" y="104"/>
                </a:lnTo>
                <a:close/>
                <a:moveTo>
                  <a:pt x="77" y="23"/>
                </a:moveTo>
                <a:cubicBezTo>
                  <a:pt x="8" y="23"/>
                  <a:pt x="8" y="23"/>
                  <a:pt x="8" y="23"/>
                </a:cubicBezTo>
                <a:cubicBezTo>
                  <a:pt x="8" y="100"/>
                  <a:pt x="8" y="100"/>
                  <a:pt x="8" y="100"/>
                </a:cubicBezTo>
                <a:cubicBezTo>
                  <a:pt x="77" y="100"/>
                  <a:pt x="77" y="100"/>
                  <a:pt x="77" y="100"/>
                </a:cubicBezTo>
                <a:lnTo>
                  <a:pt x="77" y="23"/>
                </a:lnTo>
                <a:close/>
                <a:moveTo>
                  <a:pt x="77" y="12"/>
                </a:moveTo>
                <a:cubicBezTo>
                  <a:pt x="77" y="9"/>
                  <a:pt x="75" y="8"/>
                  <a:pt x="73" y="8"/>
                </a:cubicBezTo>
                <a:cubicBezTo>
                  <a:pt x="12" y="8"/>
                  <a:pt x="12" y="8"/>
                  <a:pt x="12" y="8"/>
                </a:cubicBezTo>
                <a:cubicBezTo>
                  <a:pt x="10" y="8"/>
                  <a:pt x="8" y="9"/>
                  <a:pt x="8" y="12"/>
                </a:cubicBezTo>
                <a:cubicBezTo>
                  <a:pt x="8" y="19"/>
                  <a:pt x="8" y="19"/>
                  <a:pt x="8" y="19"/>
                </a:cubicBezTo>
                <a:cubicBezTo>
                  <a:pt x="77" y="19"/>
                  <a:pt x="77" y="19"/>
                  <a:pt x="77" y="19"/>
                </a:cubicBezTo>
                <a:lnTo>
                  <a:pt x="77" y="12"/>
                </a:lnTo>
                <a:close/>
                <a:moveTo>
                  <a:pt x="77" y="12"/>
                </a:moveTo>
                <a:cubicBezTo>
                  <a:pt x="77" y="12"/>
                  <a:pt x="77" y="12"/>
                  <a:pt x="77"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457200" eaLnBrk="0" fontAlgn="base" hangingPunct="0">
              <a:spcBef>
                <a:spcPct val="0"/>
              </a:spcBef>
              <a:spcAft>
                <a:spcPct val="0"/>
              </a:spcAft>
            </a:pPr>
            <a:endParaRPr lang="en-IN" sz="1800" dirty="0">
              <a:solidFill>
                <a:prstClr val="black"/>
              </a:solidFill>
              <a:ea typeface="MS PGothic" panose="020B0600070205080204" pitchFamily="34" charset="-128"/>
            </a:endParaRPr>
          </a:p>
        </p:txBody>
      </p:sp>
    </p:spTree>
    <p:extLst>
      <p:ext uri="{BB962C8B-B14F-4D97-AF65-F5344CB8AC3E}">
        <p14:creationId xmlns:p14="http://schemas.microsoft.com/office/powerpoint/2010/main" val="41435521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Group 55"/>
          <p:cNvGrpSpPr/>
          <p:nvPr/>
        </p:nvGrpSpPr>
        <p:grpSpPr>
          <a:xfrm>
            <a:off x="251570" y="7483485"/>
            <a:ext cx="5863763" cy="5381824"/>
            <a:chOff x="6096000" y="1769078"/>
            <a:chExt cx="5459413" cy="4850041"/>
          </a:xfrm>
        </p:grpSpPr>
        <p:grpSp>
          <p:nvGrpSpPr>
            <p:cNvPr id="2" name="Group 1"/>
            <p:cNvGrpSpPr/>
            <p:nvPr/>
          </p:nvGrpSpPr>
          <p:grpSpPr>
            <a:xfrm>
              <a:off x="7880350" y="2245328"/>
              <a:ext cx="3675063" cy="3048000"/>
              <a:chOff x="5168901" y="1833563"/>
              <a:chExt cx="3675063" cy="3048000"/>
            </a:xfrm>
          </p:grpSpPr>
          <p:sp>
            <p:nvSpPr>
              <p:cNvPr id="3" name="Freeform 5"/>
              <p:cNvSpPr>
                <a:spLocks/>
              </p:cNvSpPr>
              <p:nvPr/>
            </p:nvSpPr>
            <p:spPr bwMode="auto">
              <a:xfrm>
                <a:off x="5251451" y="1938338"/>
                <a:ext cx="3592513" cy="2943225"/>
              </a:xfrm>
              <a:custGeom>
                <a:avLst/>
                <a:gdLst>
                  <a:gd name="T0" fmla="*/ 1735 w 1847"/>
                  <a:gd name="T1" fmla="*/ 757 h 1514"/>
                  <a:gd name="T2" fmla="*/ 721 w 1847"/>
                  <a:gd name="T3" fmla="*/ 1514 h 1514"/>
                  <a:gd name="T4" fmla="*/ 112 w 1847"/>
                  <a:gd name="T5" fmla="*/ 757 h 1514"/>
                  <a:gd name="T6" fmla="*/ 1127 w 1847"/>
                  <a:gd name="T7" fmla="*/ 0 h 1514"/>
                  <a:gd name="T8" fmla="*/ 1735 w 1847"/>
                  <a:gd name="T9" fmla="*/ 757 h 1514"/>
                </a:gdLst>
                <a:ahLst/>
                <a:cxnLst>
                  <a:cxn ang="0">
                    <a:pos x="T0" y="T1"/>
                  </a:cxn>
                  <a:cxn ang="0">
                    <a:pos x="T2" y="T3"/>
                  </a:cxn>
                  <a:cxn ang="0">
                    <a:pos x="T4" y="T5"/>
                  </a:cxn>
                  <a:cxn ang="0">
                    <a:pos x="T6" y="T7"/>
                  </a:cxn>
                  <a:cxn ang="0">
                    <a:pos x="T8" y="T9"/>
                  </a:cxn>
                </a:cxnLst>
                <a:rect l="0" t="0" r="r" b="b"/>
                <a:pathLst>
                  <a:path w="1847" h="1514">
                    <a:moveTo>
                      <a:pt x="1735" y="757"/>
                    </a:moveTo>
                    <a:cubicBezTo>
                      <a:pt x="1623" y="1175"/>
                      <a:pt x="1169" y="1514"/>
                      <a:pt x="721" y="1514"/>
                    </a:cubicBezTo>
                    <a:cubicBezTo>
                      <a:pt x="273" y="1514"/>
                      <a:pt x="0" y="1175"/>
                      <a:pt x="112" y="757"/>
                    </a:cubicBezTo>
                    <a:cubicBezTo>
                      <a:pt x="224" y="339"/>
                      <a:pt x="679" y="0"/>
                      <a:pt x="1127" y="0"/>
                    </a:cubicBezTo>
                    <a:cubicBezTo>
                      <a:pt x="1575" y="0"/>
                      <a:pt x="1847" y="339"/>
                      <a:pt x="1735" y="757"/>
                    </a:cubicBezTo>
                  </a:path>
                </a:pathLst>
              </a:custGeom>
              <a:solidFill>
                <a:srgbClr val="44546A">
                  <a:alpha val="3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 name="Freeform 6"/>
              <p:cNvSpPr>
                <a:spLocks/>
              </p:cNvSpPr>
              <p:nvPr/>
            </p:nvSpPr>
            <p:spPr bwMode="auto">
              <a:xfrm>
                <a:off x="5214938" y="1890713"/>
                <a:ext cx="3592513" cy="2944813"/>
              </a:xfrm>
              <a:custGeom>
                <a:avLst/>
                <a:gdLst>
                  <a:gd name="T0" fmla="*/ 1735 w 1847"/>
                  <a:gd name="T1" fmla="*/ 757 h 1514"/>
                  <a:gd name="T2" fmla="*/ 721 w 1847"/>
                  <a:gd name="T3" fmla="*/ 1514 h 1514"/>
                  <a:gd name="T4" fmla="*/ 112 w 1847"/>
                  <a:gd name="T5" fmla="*/ 757 h 1514"/>
                  <a:gd name="T6" fmla="*/ 1126 w 1847"/>
                  <a:gd name="T7" fmla="*/ 0 h 1514"/>
                  <a:gd name="T8" fmla="*/ 1735 w 1847"/>
                  <a:gd name="T9" fmla="*/ 757 h 1514"/>
                </a:gdLst>
                <a:ahLst/>
                <a:cxnLst>
                  <a:cxn ang="0">
                    <a:pos x="T0" y="T1"/>
                  </a:cxn>
                  <a:cxn ang="0">
                    <a:pos x="T2" y="T3"/>
                  </a:cxn>
                  <a:cxn ang="0">
                    <a:pos x="T4" y="T5"/>
                  </a:cxn>
                  <a:cxn ang="0">
                    <a:pos x="T6" y="T7"/>
                  </a:cxn>
                  <a:cxn ang="0">
                    <a:pos x="T8" y="T9"/>
                  </a:cxn>
                </a:cxnLst>
                <a:rect l="0" t="0" r="r" b="b"/>
                <a:pathLst>
                  <a:path w="1847" h="1514">
                    <a:moveTo>
                      <a:pt x="1735" y="757"/>
                    </a:moveTo>
                    <a:cubicBezTo>
                      <a:pt x="1623" y="1175"/>
                      <a:pt x="1169" y="1514"/>
                      <a:pt x="721" y="1514"/>
                    </a:cubicBezTo>
                    <a:cubicBezTo>
                      <a:pt x="273" y="1514"/>
                      <a:pt x="0" y="1175"/>
                      <a:pt x="112" y="757"/>
                    </a:cubicBezTo>
                    <a:cubicBezTo>
                      <a:pt x="224" y="339"/>
                      <a:pt x="678" y="0"/>
                      <a:pt x="1126" y="0"/>
                    </a:cubicBezTo>
                    <a:cubicBezTo>
                      <a:pt x="1574" y="0"/>
                      <a:pt x="1847" y="339"/>
                      <a:pt x="1735" y="757"/>
                    </a:cubicBezTo>
                  </a:path>
                </a:pathLst>
              </a:custGeom>
              <a:solidFill>
                <a:srgbClr val="C03B26">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 name="Freeform 7"/>
              <p:cNvSpPr>
                <a:spLocks/>
              </p:cNvSpPr>
              <p:nvPr/>
            </p:nvSpPr>
            <p:spPr bwMode="auto">
              <a:xfrm>
                <a:off x="5168901" y="1833563"/>
                <a:ext cx="3592513" cy="2943225"/>
              </a:xfrm>
              <a:custGeom>
                <a:avLst/>
                <a:gdLst>
                  <a:gd name="T0" fmla="*/ 1735 w 1847"/>
                  <a:gd name="T1" fmla="*/ 757 h 1514"/>
                  <a:gd name="T2" fmla="*/ 721 w 1847"/>
                  <a:gd name="T3" fmla="*/ 1514 h 1514"/>
                  <a:gd name="T4" fmla="*/ 112 w 1847"/>
                  <a:gd name="T5" fmla="*/ 757 h 1514"/>
                  <a:gd name="T6" fmla="*/ 1126 w 1847"/>
                  <a:gd name="T7" fmla="*/ 0 h 1514"/>
                  <a:gd name="T8" fmla="*/ 1735 w 1847"/>
                  <a:gd name="T9" fmla="*/ 757 h 1514"/>
                </a:gdLst>
                <a:ahLst/>
                <a:cxnLst>
                  <a:cxn ang="0">
                    <a:pos x="T0" y="T1"/>
                  </a:cxn>
                  <a:cxn ang="0">
                    <a:pos x="T2" y="T3"/>
                  </a:cxn>
                  <a:cxn ang="0">
                    <a:pos x="T4" y="T5"/>
                  </a:cxn>
                  <a:cxn ang="0">
                    <a:pos x="T6" y="T7"/>
                  </a:cxn>
                  <a:cxn ang="0">
                    <a:pos x="T8" y="T9"/>
                  </a:cxn>
                </a:cxnLst>
                <a:rect l="0" t="0" r="r" b="b"/>
                <a:pathLst>
                  <a:path w="1847" h="1514">
                    <a:moveTo>
                      <a:pt x="1735" y="757"/>
                    </a:moveTo>
                    <a:cubicBezTo>
                      <a:pt x="1623" y="1175"/>
                      <a:pt x="1169" y="1514"/>
                      <a:pt x="721" y="1514"/>
                    </a:cubicBezTo>
                    <a:cubicBezTo>
                      <a:pt x="273" y="1514"/>
                      <a:pt x="0" y="1175"/>
                      <a:pt x="112" y="757"/>
                    </a:cubicBezTo>
                    <a:cubicBezTo>
                      <a:pt x="224" y="339"/>
                      <a:pt x="678" y="0"/>
                      <a:pt x="1126" y="0"/>
                    </a:cubicBezTo>
                    <a:cubicBezTo>
                      <a:pt x="1574" y="0"/>
                      <a:pt x="1847" y="339"/>
                      <a:pt x="1735" y="757"/>
                    </a:cubicBezTo>
                  </a:path>
                </a:pathLst>
              </a:custGeom>
              <a:solidFill>
                <a:srgbClr val="C03B2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 name="Freeform 8"/>
              <p:cNvSpPr>
                <a:spLocks/>
              </p:cNvSpPr>
              <p:nvPr/>
            </p:nvSpPr>
            <p:spPr bwMode="auto">
              <a:xfrm>
                <a:off x="5508626" y="2112963"/>
                <a:ext cx="2911475" cy="2386013"/>
              </a:xfrm>
              <a:custGeom>
                <a:avLst/>
                <a:gdLst>
                  <a:gd name="T0" fmla="*/ 1406 w 1497"/>
                  <a:gd name="T1" fmla="*/ 613 h 1227"/>
                  <a:gd name="T2" fmla="*/ 584 w 1497"/>
                  <a:gd name="T3" fmla="*/ 1227 h 1227"/>
                  <a:gd name="T4" fmla="*/ 91 w 1497"/>
                  <a:gd name="T5" fmla="*/ 613 h 1227"/>
                  <a:gd name="T6" fmla="*/ 913 w 1497"/>
                  <a:gd name="T7" fmla="*/ 0 h 1227"/>
                  <a:gd name="T8" fmla="*/ 1406 w 1497"/>
                  <a:gd name="T9" fmla="*/ 613 h 1227"/>
                </a:gdLst>
                <a:ahLst/>
                <a:cxnLst>
                  <a:cxn ang="0">
                    <a:pos x="T0" y="T1"/>
                  </a:cxn>
                  <a:cxn ang="0">
                    <a:pos x="T2" y="T3"/>
                  </a:cxn>
                  <a:cxn ang="0">
                    <a:pos x="T4" y="T5"/>
                  </a:cxn>
                  <a:cxn ang="0">
                    <a:pos x="T6" y="T7"/>
                  </a:cxn>
                  <a:cxn ang="0">
                    <a:pos x="T8" y="T9"/>
                  </a:cxn>
                </a:cxnLst>
                <a:rect l="0" t="0" r="r" b="b"/>
                <a:pathLst>
                  <a:path w="1497" h="1227">
                    <a:moveTo>
                      <a:pt x="1406" y="613"/>
                    </a:moveTo>
                    <a:cubicBezTo>
                      <a:pt x="1315" y="952"/>
                      <a:pt x="947" y="1227"/>
                      <a:pt x="584" y="1227"/>
                    </a:cubicBezTo>
                    <a:cubicBezTo>
                      <a:pt x="221" y="1227"/>
                      <a:pt x="0" y="952"/>
                      <a:pt x="91" y="613"/>
                    </a:cubicBezTo>
                    <a:cubicBezTo>
                      <a:pt x="182" y="274"/>
                      <a:pt x="550" y="0"/>
                      <a:pt x="913" y="0"/>
                    </a:cubicBezTo>
                    <a:cubicBezTo>
                      <a:pt x="1276" y="0"/>
                      <a:pt x="1497" y="274"/>
                      <a:pt x="1406" y="613"/>
                    </a:cubicBezTo>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7" name="Freeform 9"/>
              <p:cNvSpPr>
                <a:spLocks/>
              </p:cNvSpPr>
              <p:nvPr/>
            </p:nvSpPr>
            <p:spPr bwMode="auto">
              <a:xfrm>
                <a:off x="5699126" y="2268538"/>
                <a:ext cx="2530475" cy="2073275"/>
              </a:xfrm>
              <a:custGeom>
                <a:avLst/>
                <a:gdLst>
                  <a:gd name="T0" fmla="*/ 1222 w 1301"/>
                  <a:gd name="T1" fmla="*/ 533 h 1066"/>
                  <a:gd name="T2" fmla="*/ 508 w 1301"/>
                  <a:gd name="T3" fmla="*/ 1066 h 1066"/>
                  <a:gd name="T4" fmla="*/ 79 w 1301"/>
                  <a:gd name="T5" fmla="*/ 533 h 1066"/>
                  <a:gd name="T6" fmla="*/ 793 w 1301"/>
                  <a:gd name="T7" fmla="*/ 0 h 1066"/>
                  <a:gd name="T8" fmla="*/ 1222 w 1301"/>
                  <a:gd name="T9" fmla="*/ 533 h 1066"/>
                </a:gdLst>
                <a:ahLst/>
                <a:cxnLst>
                  <a:cxn ang="0">
                    <a:pos x="T0" y="T1"/>
                  </a:cxn>
                  <a:cxn ang="0">
                    <a:pos x="T2" y="T3"/>
                  </a:cxn>
                  <a:cxn ang="0">
                    <a:pos x="T4" y="T5"/>
                  </a:cxn>
                  <a:cxn ang="0">
                    <a:pos x="T6" y="T7"/>
                  </a:cxn>
                  <a:cxn ang="0">
                    <a:pos x="T8" y="T9"/>
                  </a:cxn>
                </a:cxnLst>
                <a:rect l="0" t="0" r="r" b="b"/>
                <a:pathLst>
                  <a:path w="1301" h="1066">
                    <a:moveTo>
                      <a:pt x="1222" y="533"/>
                    </a:moveTo>
                    <a:cubicBezTo>
                      <a:pt x="1143" y="828"/>
                      <a:pt x="823" y="1066"/>
                      <a:pt x="508" y="1066"/>
                    </a:cubicBezTo>
                    <a:cubicBezTo>
                      <a:pt x="192" y="1066"/>
                      <a:pt x="0" y="828"/>
                      <a:pt x="79" y="533"/>
                    </a:cubicBezTo>
                    <a:cubicBezTo>
                      <a:pt x="158" y="239"/>
                      <a:pt x="478" y="0"/>
                      <a:pt x="793" y="0"/>
                    </a:cubicBezTo>
                    <a:cubicBezTo>
                      <a:pt x="1109" y="0"/>
                      <a:pt x="1301" y="239"/>
                      <a:pt x="1222" y="533"/>
                    </a:cubicBezTo>
                  </a:path>
                </a:pathLst>
              </a:custGeom>
              <a:solidFill>
                <a:srgbClr val="C03B2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8" name="Freeform 10"/>
              <p:cNvSpPr>
                <a:spLocks/>
              </p:cNvSpPr>
              <p:nvPr/>
            </p:nvSpPr>
            <p:spPr bwMode="auto">
              <a:xfrm>
                <a:off x="5962651" y="2481263"/>
                <a:ext cx="2005013" cy="1647825"/>
              </a:xfrm>
              <a:custGeom>
                <a:avLst/>
                <a:gdLst>
                  <a:gd name="T0" fmla="*/ 968 w 1031"/>
                  <a:gd name="T1" fmla="*/ 424 h 848"/>
                  <a:gd name="T2" fmla="*/ 402 w 1031"/>
                  <a:gd name="T3" fmla="*/ 848 h 848"/>
                  <a:gd name="T4" fmla="*/ 63 w 1031"/>
                  <a:gd name="T5" fmla="*/ 424 h 848"/>
                  <a:gd name="T6" fmla="*/ 629 w 1031"/>
                  <a:gd name="T7" fmla="*/ 0 h 848"/>
                  <a:gd name="T8" fmla="*/ 968 w 1031"/>
                  <a:gd name="T9" fmla="*/ 424 h 848"/>
                </a:gdLst>
                <a:ahLst/>
                <a:cxnLst>
                  <a:cxn ang="0">
                    <a:pos x="T0" y="T1"/>
                  </a:cxn>
                  <a:cxn ang="0">
                    <a:pos x="T2" y="T3"/>
                  </a:cxn>
                  <a:cxn ang="0">
                    <a:pos x="T4" y="T5"/>
                  </a:cxn>
                  <a:cxn ang="0">
                    <a:pos x="T6" y="T7"/>
                  </a:cxn>
                  <a:cxn ang="0">
                    <a:pos x="T8" y="T9"/>
                  </a:cxn>
                </a:cxnLst>
                <a:rect l="0" t="0" r="r" b="b"/>
                <a:pathLst>
                  <a:path w="1031" h="848">
                    <a:moveTo>
                      <a:pt x="968" y="424"/>
                    </a:moveTo>
                    <a:cubicBezTo>
                      <a:pt x="905" y="658"/>
                      <a:pt x="652" y="848"/>
                      <a:pt x="402" y="848"/>
                    </a:cubicBezTo>
                    <a:cubicBezTo>
                      <a:pt x="152" y="848"/>
                      <a:pt x="0" y="658"/>
                      <a:pt x="63" y="424"/>
                    </a:cubicBezTo>
                    <a:cubicBezTo>
                      <a:pt x="126" y="190"/>
                      <a:pt x="379" y="0"/>
                      <a:pt x="629" y="0"/>
                    </a:cubicBezTo>
                    <a:cubicBezTo>
                      <a:pt x="879" y="0"/>
                      <a:pt x="1031" y="190"/>
                      <a:pt x="968" y="424"/>
                    </a:cubicBezTo>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9" name="Freeform 11"/>
              <p:cNvSpPr>
                <a:spLocks/>
              </p:cNvSpPr>
              <p:nvPr/>
            </p:nvSpPr>
            <p:spPr bwMode="auto">
              <a:xfrm>
                <a:off x="6178551" y="2654301"/>
                <a:ext cx="1573213" cy="1301750"/>
              </a:xfrm>
              <a:custGeom>
                <a:avLst/>
                <a:gdLst>
                  <a:gd name="T0" fmla="*/ 759 w 809"/>
                  <a:gd name="T1" fmla="*/ 335 h 670"/>
                  <a:gd name="T2" fmla="*/ 315 w 809"/>
                  <a:gd name="T3" fmla="*/ 670 h 670"/>
                  <a:gd name="T4" fmla="*/ 50 w 809"/>
                  <a:gd name="T5" fmla="*/ 335 h 670"/>
                  <a:gd name="T6" fmla="*/ 494 w 809"/>
                  <a:gd name="T7" fmla="*/ 0 h 670"/>
                  <a:gd name="T8" fmla="*/ 759 w 809"/>
                  <a:gd name="T9" fmla="*/ 335 h 670"/>
                </a:gdLst>
                <a:ahLst/>
                <a:cxnLst>
                  <a:cxn ang="0">
                    <a:pos x="T0" y="T1"/>
                  </a:cxn>
                  <a:cxn ang="0">
                    <a:pos x="T2" y="T3"/>
                  </a:cxn>
                  <a:cxn ang="0">
                    <a:pos x="T4" y="T5"/>
                  </a:cxn>
                  <a:cxn ang="0">
                    <a:pos x="T6" y="T7"/>
                  </a:cxn>
                  <a:cxn ang="0">
                    <a:pos x="T8" y="T9"/>
                  </a:cxn>
                </a:cxnLst>
                <a:rect l="0" t="0" r="r" b="b"/>
                <a:pathLst>
                  <a:path w="809" h="670">
                    <a:moveTo>
                      <a:pt x="759" y="335"/>
                    </a:moveTo>
                    <a:cubicBezTo>
                      <a:pt x="710" y="520"/>
                      <a:pt x="511" y="670"/>
                      <a:pt x="315" y="670"/>
                    </a:cubicBezTo>
                    <a:cubicBezTo>
                      <a:pt x="119" y="670"/>
                      <a:pt x="0" y="520"/>
                      <a:pt x="50" y="335"/>
                    </a:cubicBezTo>
                    <a:cubicBezTo>
                      <a:pt x="99" y="150"/>
                      <a:pt x="298" y="0"/>
                      <a:pt x="494" y="0"/>
                    </a:cubicBezTo>
                    <a:cubicBezTo>
                      <a:pt x="690" y="0"/>
                      <a:pt x="809" y="150"/>
                      <a:pt x="759" y="335"/>
                    </a:cubicBezTo>
                  </a:path>
                </a:pathLst>
              </a:custGeom>
              <a:solidFill>
                <a:srgbClr val="C03B2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0" name="Freeform 12"/>
              <p:cNvSpPr>
                <a:spLocks/>
              </p:cNvSpPr>
              <p:nvPr/>
            </p:nvSpPr>
            <p:spPr bwMode="auto">
              <a:xfrm>
                <a:off x="6389688" y="2822576"/>
                <a:ext cx="1149350" cy="965200"/>
              </a:xfrm>
              <a:custGeom>
                <a:avLst/>
                <a:gdLst>
                  <a:gd name="T0" fmla="*/ 555 w 591"/>
                  <a:gd name="T1" fmla="*/ 248 h 496"/>
                  <a:gd name="T2" fmla="*/ 229 w 591"/>
                  <a:gd name="T3" fmla="*/ 496 h 496"/>
                  <a:gd name="T4" fmla="*/ 36 w 591"/>
                  <a:gd name="T5" fmla="*/ 248 h 496"/>
                  <a:gd name="T6" fmla="*/ 362 w 591"/>
                  <a:gd name="T7" fmla="*/ 0 h 496"/>
                  <a:gd name="T8" fmla="*/ 555 w 591"/>
                  <a:gd name="T9" fmla="*/ 248 h 496"/>
                </a:gdLst>
                <a:ahLst/>
                <a:cxnLst>
                  <a:cxn ang="0">
                    <a:pos x="T0" y="T1"/>
                  </a:cxn>
                  <a:cxn ang="0">
                    <a:pos x="T2" y="T3"/>
                  </a:cxn>
                  <a:cxn ang="0">
                    <a:pos x="T4" y="T5"/>
                  </a:cxn>
                  <a:cxn ang="0">
                    <a:pos x="T6" y="T7"/>
                  </a:cxn>
                  <a:cxn ang="0">
                    <a:pos x="T8" y="T9"/>
                  </a:cxn>
                </a:cxnLst>
                <a:rect l="0" t="0" r="r" b="b"/>
                <a:pathLst>
                  <a:path w="591" h="496">
                    <a:moveTo>
                      <a:pt x="555" y="248"/>
                    </a:moveTo>
                    <a:cubicBezTo>
                      <a:pt x="518" y="385"/>
                      <a:pt x="372" y="496"/>
                      <a:pt x="229" y="496"/>
                    </a:cubicBezTo>
                    <a:cubicBezTo>
                      <a:pt x="86" y="496"/>
                      <a:pt x="0" y="385"/>
                      <a:pt x="36" y="248"/>
                    </a:cubicBezTo>
                    <a:cubicBezTo>
                      <a:pt x="73" y="111"/>
                      <a:pt x="219" y="0"/>
                      <a:pt x="362" y="0"/>
                    </a:cubicBezTo>
                    <a:cubicBezTo>
                      <a:pt x="505" y="0"/>
                      <a:pt x="591" y="111"/>
                      <a:pt x="555" y="248"/>
                    </a:cubicBezTo>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1" name="Freeform 13"/>
              <p:cNvSpPr>
                <a:spLocks/>
              </p:cNvSpPr>
              <p:nvPr/>
            </p:nvSpPr>
            <p:spPr bwMode="auto">
              <a:xfrm>
                <a:off x="6689726" y="3079751"/>
                <a:ext cx="552450" cy="452438"/>
              </a:xfrm>
              <a:custGeom>
                <a:avLst/>
                <a:gdLst>
                  <a:gd name="T0" fmla="*/ 266 w 284"/>
                  <a:gd name="T1" fmla="*/ 116 h 233"/>
                  <a:gd name="T2" fmla="*/ 110 w 284"/>
                  <a:gd name="T3" fmla="*/ 233 h 233"/>
                  <a:gd name="T4" fmla="*/ 17 w 284"/>
                  <a:gd name="T5" fmla="*/ 116 h 233"/>
                  <a:gd name="T6" fmla="*/ 173 w 284"/>
                  <a:gd name="T7" fmla="*/ 0 h 233"/>
                  <a:gd name="T8" fmla="*/ 266 w 284"/>
                  <a:gd name="T9" fmla="*/ 116 h 233"/>
                </a:gdLst>
                <a:ahLst/>
                <a:cxnLst>
                  <a:cxn ang="0">
                    <a:pos x="T0" y="T1"/>
                  </a:cxn>
                  <a:cxn ang="0">
                    <a:pos x="T2" y="T3"/>
                  </a:cxn>
                  <a:cxn ang="0">
                    <a:pos x="T4" y="T5"/>
                  </a:cxn>
                  <a:cxn ang="0">
                    <a:pos x="T6" y="T7"/>
                  </a:cxn>
                  <a:cxn ang="0">
                    <a:pos x="T8" y="T9"/>
                  </a:cxn>
                </a:cxnLst>
                <a:rect l="0" t="0" r="r" b="b"/>
                <a:pathLst>
                  <a:path w="284" h="233">
                    <a:moveTo>
                      <a:pt x="266" y="116"/>
                    </a:moveTo>
                    <a:cubicBezTo>
                      <a:pt x="249" y="180"/>
                      <a:pt x="179" y="233"/>
                      <a:pt x="110" y="233"/>
                    </a:cubicBezTo>
                    <a:cubicBezTo>
                      <a:pt x="41" y="233"/>
                      <a:pt x="0" y="180"/>
                      <a:pt x="17" y="116"/>
                    </a:cubicBezTo>
                    <a:cubicBezTo>
                      <a:pt x="34" y="52"/>
                      <a:pt x="104" y="0"/>
                      <a:pt x="173" y="0"/>
                    </a:cubicBezTo>
                    <a:cubicBezTo>
                      <a:pt x="242" y="0"/>
                      <a:pt x="284" y="52"/>
                      <a:pt x="266" y="116"/>
                    </a:cubicBezTo>
                    <a:close/>
                  </a:path>
                </a:pathLst>
              </a:custGeom>
              <a:solidFill>
                <a:srgbClr val="C03B2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12" name="Freeform 22"/>
            <p:cNvSpPr>
              <a:spLocks/>
            </p:cNvSpPr>
            <p:nvPr/>
          </p:nvSpPr>
          <p:spPr bwMode="auto">
            <a:xfrm>
              <a:off x="9693274" y="4760156"/>
              <a:ext cx="1624013" cy="1296988"/>
            </a:xfrm>
            <a:custGeom>
              <a:avLst/>
              <a:gdLst>
                <a:gd name="T0" fmla="*/ 833 w 835"/>
                <a:gd name="T1" fmla="*/ 0 h 667"/>
                <a:gd name="T2" fmla="*/ 816 w 835"/>
                <a:gd name="T3" fmla="*/ 10 h 667"/>
                <a:gd name="T4" fmla="*/ 778 w 835"/>
                <a:gd name="T5" fmla="*/ 34 h 667"/>
                <a:gd name="T6" fmla="*/ 758 w 835"/>
                <a:gd name="T7" fmla="*/ 47 h 667"/>
                <a:gd name="T8" fmla="*/ 749 w 835"/>
                <a:gd name="T9" fmla="*/ 55 h 667"/>
                <a:gd name="T10" fmla="*/ 701 w 835"/>
                <a:gd name="T11" fmla="*/ 32 h 667"/>
                <a:gd name="T12" fmla="*/ 545 w 835"/>
                <a:gd name="T13" fmla="*/ 147 h 667"/>
                <a:gd name="T14" fmla="*/ 554 w 835"/>
                <a:gd name="T15" fmla="*/ 170 h 667"/>
                <a:gd name="T16" fmla="*/ 282 w 835"/>
                <a:gd name="T17" fmla="*/ 390 h 667"/>
                <a:gd name="T18" fmla="*/ 207 w 835"/>
                <a:gd name="T19" fmla="*/ 313 h 667"/>
                <a:gd name="T20" fmla="*/ 85 w 835"/>
                <a:gd name="T21" fmla="*/ 265 h 667"/>
                <a:gd name="T22" fmla="*/ 31 w 835"/>
                <a:gd name="T23" fmla="*/ 280 h 667"/>
                <a:gd name="T24" fmla="*/ 21 w 835"/>
                <a:gd name="T25" fmla="*/ 377 h 667"/>
                <a:gd name="T26" fmla="*/ 122 w 835"/>
                <a:gd name="T27" fmla="*/ 477 h 667"/>
                <a:gd name="T28" fmla="*/ 142 w 835"/>
                <a:gd name="T29" fmla="*/ 480 h 667"/>
                <a:gd name="T30" fmla="*/ 215 w 835"/>
                <a:gd name="T31" fmla="*/ 452 h 667"/>
                <a:gd name="T32" fmla="*/ 215 w 835"/>
                <a:gd name="T33" fmla="*/ 452 h 667"/>
                <a:gd name="T34" fmla="*/ 216 w 835"/>
                <a:gd name="T35" fmla="*/ 452 h 667"/>
                <a:gd name="T36" fmla="*/ 193 w 835"/>
                <a:gd name="T37" fmla="*/ 573 h 667"/>
                <a:gd name="T38" fmla="*/ 305 w 835"/>
                <a:gd name="T39" fmla="*/ 667 h 667"/>
                <a:gd name="T40" fmla="*/ 309 w 835"/>
                <a:gd name="T41" fmla="*/ 667 h 667"/>
                <a:gd name="T42" fmla="*/ 351 w 835"/>
                <a:gd name="T43" fmla="*/ 624 h 667"/>
                <a:gd name="T44" fmla="*/ 366 w 835"/>
                <a:gd name="T45" fmla="*/ 625 h 667"/>
                <a:gd name="T46" fmla="*/ 420 w 835"/>
                <a:gd name="T47" fmla="*/ 610 h 667"/>
                <a:gd name="T48" fmla="*/ 391 w 835"/>
                <a:gd name="T49" fmla="*/ 469 h 667"/>
                <a:gd name="T50" fmla="*/ 305 w 835"/>
                <a:gd name="T51" fmla="*/ 407 h 667"/>
                <a:gd name="T52" fmla="*/ 301 w 835"/>
                <a:gd name="T53" fmla="*/ 404 h 667"/>
                <a:gd name="T54" fmla="*/ 600 w 835"/>
                <a:gd name="T55" fmla="*/ 208 h 667"/>
                <a:gd name="T56" fmla="*/ 624 w 835"/>
                <a:gd name="T57" fmla="*/ 218 h 667"/>
                <a:gd name="T58" fmla="*/ 628 w 835"/>
                <a:gd name="T59" fmla="*/ 217 h 667"/>
                <a:gd name="T60" fmla="*/ 628 w 835"/>
                <a:gd name="T61" fmla="*/ 217 h 667"/>
                <a:gd name="T62" fmla="*/ 784 w 835"/>
                <a:gd name="T63" fmla="*/ 103 h 667"/>
                <a:gd name="T64" fmla="*/ 759 w 835"/>
                <a:gd name="T65" fmla="*/ 63 h 667"/>
                <a:gd name="T66" fmla="*/ 770 w 835"/>
                <a:gd name="T67" fmla="*/ 57 h 667"/>
                <a:gd name="T68" fmla="*/ 787 w 835"/>
                <a:gd name="T69" fmla="*/ 42 h 667"/>
                <a:gd name="T70" fmla="*/ 820 w 835"/>
                <a:gd name="T71" fmla="*/ 14 h 667"/>
                <a:gd name="T72" fmla="*/ 835 w 835"/>
                <a:gd name="T73" fmla="*/ 1 h 667"/>
                <a:gd name="T74" fmla="*/ 834 w 835"/>
                <a:gd name="T75" fmla="*/ 0 h 667"/>
                <a:gd name="T76" fmla="*/ 834 w 835"/>
                <a:gd name="T77" fmla="*/ 1 h 667"/>
                <a:gd name="T78" fmla="*/ 833 w 835"/>
                <a:gd name="T79" fmla="*/ 0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35" h="667">
                  <a:moveTo>
                    <a:pt x="833" y="0"/>
                  </a:moveTo>
                  <a:cubicBezTo>
                    <a:pt x="832" y="1"/>
                    <a:pt x="826" y="5"/>
                    <a:pt x="816" y="10"/>
                  </a:cubicBezTo>
                  <a:cubicBezTo>
                    <a:pt x="806" y="17"/>
                    <a:pt x="792" y="25"/>
                    <a:pt x="778" y="34"/>
                  </a:cubicBezTo>
                  <a:cubicBezTo>
                    <a:pt x="772" y="38"/>
                    <a:pt x="764" y="42"/>
                    <a:pt x="758" y="47"/>
                  </a:cubicBezTo>
                  <a:cubicBezTo>
                    <a:pt x="755" y="49"/>
                    <a:pt x="752" y="52"/>
                    <a:pt x="749" y="55"/>
                  </a:cubicBezTo>
                  <a:cubicBezTo>
                    <a:pt x="723" y="35"/>
                    <a:pt x="701" y="32"/>
                    <a:pt x="701" y="32"/>
                  </a:cubicBezTo>
                  <a:cubicBezTo>
                    <a:pt x="545" y="147"/>
                    <a:pt x="545" y="147"/>
                    <a:pt x="545" y="147"/>
                  </a:cubicBezTo>
                  <a:cubicBezTo>
                    <a:pt x="541" y="150"/>
                    <a:pt x="545" y="158"/>
                    <a:pt x="554" y="170"/>
                  </a:cubicBezTo>
                  <a:cubicBezTo>
                    <a:pt x="519" y="197"/>
                    <a:pt x="370" y="316"/>
                    <a:pt x="282" y="390"/>
                  </a:cubicBezTo>
                  <a:cubicBezTo>
                    <a:pt x="272" y="368"/>
                    <a:pt x="241" y="342"/>
                    <a:pt x="207" y="313"/>
                  </a:cubicBezTo>
                  <a:cubicBezTo>
                    <a:pt x="170" y="282"/>
                    <a:pt x="124" y="265"/>
                    <a:pt x="85" y="265"/>
                  </a:cubicBezTo>
                  <a:cubicBezTo>
                    <a:pt x="64" y="265"/>
                    <a:pt x="45" y="270"/>
                    <a:pt x="31" y="280"/>
                  </a:cubicBezTo>
                  <a:cubicBezTo>
                    <a:pt x="2" y="302"/>
                    <a:pt x="0" y="340"/>
                    <a:pt x="21" y="377"/>
                  </a:cubicBezTo>
                  <a:cubicBezTo>
                    <a:pt x="31" y="422"/>
                    <a:pt x="52" y="459"/>
                    <a:pt x="122" y="477"/>
                  </a:cubicBezTo>
                  <a:cubicBezTo>
                    <a:pt x="129" y="479"/>
                    <a:pt x="135" y="480"/>
                    <a:pt x="142" y="480"/>
                  </a:cubicBezTo>
                  <a:cubicBezTo>
                    <a:pt x="168" y="480"/>
                    <a:pt x="194" y="468"/>
                    <a:pt x="215" y="452"/>
                  </a:cubicBezTo>
                  <a:cubicBezTo>
                    <a:pt x="215" y="452"/>
                    <a:pt x="215" y="452"/>
                    <a:pt x="215" y="452"/>
                  </a:cubicBezTo>
                  <a:cubicBezTo>
                    <a:pt x="216" y="452"/>
                    <a:pt x="216" y="452"/>
                    <a:pt x="216" y="452"/>
                  </a:cubicBezTo>
                  <a:cubicBezTo>
                    <a:pt x="193" y="487"/>
                    <a:pt x="179" y="533"/>
                    <a:pt x="193" y="573"/>
                  </a:cubicBezTo>
                  <a:cubicBezTo>
                    <a:pt x="220" y="648"/>
                    <a:pt x="259" y="663"/>
                    <a:pt x="305" y="667"/>
                  </a:cubicBezTo>
                  <a:cubicBezTo>
                    <a:pt x="307" y="667"/>
                    <a:pt x="308" y="667"/>
                    <a:pt x="309" y="667"/>
                  </a:cubicBezTo>
                  <a:cubicBezTo>
                    <a:pt x="332" y="667"/>
                    <a:pt x="347" y="651"/>
                    <a:pt x="351" y="624"/>
                  </a:cubicBezTo>
                  <a:cubicBezTo>
                    <a:pt x="356" y="625"/>
                    <a:pt x="361" y="625"/>
                    <a:pt x="366" y="625"/>
                  </a:cubicBezTo>
                  <a:cubicBezTo>
                    <a:pt x="387" y="625"/>
                    <a:pt x="406" y="620"/>
                    <a:pt x="420" y="610"/>
                  </a:cubicBezTo>
                  <a:cubicBezTo>
                    <a:pt x="461" y="580"/>
                    <a:pt x="448" y="517"/>
                    <a:pt x="391" y="469"/>
                  </a:cubicBezTo>
                  <a:cubicBezTo>
                    <a:pt x="360" y="442"/>
                    <a:pt x="331" y="418"/>
                    <a:pt x="305" y="407"/>
                  </a:cubicBezTo>
                  <a:cubicBezTo>
                    <a:pt x="304" y="406"/>
                    <a:pt x="302" y="405"/>
                    <a:pt x="301" y="404"/>
                  </a:cubicBezTo>
                  <a:cubicBezTo>
                    <a:pt x="401" y="340"/>
                    <a:pt x="562" y="233"/>
                    <a:pt x="600" y="208"/>
                  </a:cubicBezTo>
                  <a:cubicBezTo>
                    <a:pt x="610" y="214"/>
                    <a:pt x="619" y="218"/>
                    <a:pt x="624" y="218"/>
                  </a:cubicBezTo>
                  <a:cubicBezTo>
                    <a:pt x="626" y="218"/>
                    <a:pt x="627" y="218"/>
                    <a:pt x="628" y="217"/>
                  </a:cubicBezTo>
                  <a:cubicBezTo>
                    <a:pt x="628" y="217"/>
                    <a:pt x="628" y="217"/>
                    <a:pt x="628" y="217"/>
                  </a:cubicBezTo>
                  <a:cubicBezTo>
                    <a:pt x="784" y="103"/>
                    <a:pt x="784" y="103"/>
                    <a:pt x="784" y="103"/>
                  </a:cubicBezTo>
                  <a:cubicBezTo>
                    <a:pt x="784" y="103"/>
                    <a:pt x="782" y="85"/>
                    <a:pt x="759" y="63"/>
                  </a:cubicBezTo>
                  <a:cubicBezTo>
                    <a:pt x="763" y="61"/>
                    <a:pt x="766" y="59"/>
                    <a:pt x="770" y="57"/>
                  </a:cubicBezTo>
                  <a:cubicBezTo>
                    <a:pt x="776" y="52"/>
                    <a:pt x="781" y="47"/>
                    <a:pt x="787" y="42"/>
                  </a:cubicBezTo>
                  <a:cubicBezTo>
                    <a:pt x="799" y="31"/>
                    <a:pt x="811" y="21"/>
                    <a:pt x="820" y="14"/>
                  </a:cubicBezTo>
                  <a:cubicBezTo>
                    <a:pt x="829" y="6"/>
                    <a:pt x="835" y="1"/>
                    <a:pt x="835" y="1"/>
                  </a:cubicBezTo>
                  <a:cubicBezTo>
                    <a:pt x="834" y="0"/>
                    <a:pt x="834" y="0"/>
                    <a:pt x="834" y="0"/>
                  </a:cubicBezTo>
                  <a:cubicBezTo>
                    <a:pt x="834" y="1"/>
                    <a:pt x="834" y="1"/>
                    <a:pt x="834" y="1"/>
                  </a:cubicBezTo>
                  <a:cubicBezTo>
                    <a:pt x="834" y="1"/>
                    <a:pt x="834" y="0"/>
                    <a:pt x="833" y="0"/>
                  </a:cubicBezTo>
                </a:path>
              </a:pathLst>
            </a:custGeom>
            <a:solidFill>
              <a:srgbClr val="44546A">
                <a:alpha val="3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nvGrpSpPr>
            <p:cNvPr id="13" name="Group 12"/>
            <p:cNvGrpSpPr/>
            <p:nvPr/>
          </p:nvGrpSpPr>
          <p:grpSpPr>
            <a:xfrm>
              <a:off x="9725024" y="3139318"/>
              <a:ext cx="1592263" cy="1622426"/>
              <a:chOff x="9725024" y="3139318"/>
              <a:chExt cx="1592263" cy="1622426"/>
            </a:xfrm>
          </p:grpSpPr>
          <p:sp>
            <p:nvSpPr>
              <p:cNvPr id="14" name="Freeform 14"/>
              <p:cNvSpPr>
                <a:spLocks/>
              </p:cNvSpPr>
              <p:nvPr/>
            </p:nvSpPr>
            <p:spPr bwMode="auto">
              <a:xfrm>
                <a:off x="11153774" y="4593468"/>
                <a:ext cx="163513" cy="168275"/>
              </a:xfrm>
              <a:custGeom>
                <a:avLst/>
                <a:gdLst>
                  <a:gd name="T0" fmla="*/ 69 w 84"/>
                  <a:gd name="T1" fmla="*/ 68 h 87"/>
                  <a:gd name="T2" fmla="*/ 35 w 84"/>
                  <a:gd name="T3" fmla="*/ 30 h 87"/>
                  <a:gd name="T4" fmla="*/ 17 w 84"/>
                  <a:gd name="T5" fmla="*/ 10 h 87"/>
                  <a:gd name="T6" fmla="*/ 6 w 84"/>
                  <a:gd name="T7" fmla="*/ 0 h 87"/>
                  <a:gd name="T8" fmla="*/ 4 w 84"/>
                  <a:gd name="T9" fmla="*/ 5 h 87"/>
                  <a:gd name="T10" fmla="*/ 0 w 84"/>
                  <a:gd name="T11" fmla="*/ 11 h 87"/>
                  <a:gd name="T12" fmla="*/ 10 w 84"/>
                  <a:gd name="T13" fmla="*/ 22 h 87"/>
                  <a:gd name="T14" fmla="*/ 30 w 84"/>
                  <a:gd name="T15" fmla="*/ 39 h 87"/>
                  <a:gd name="T16" fmla="*/ 66 w 84"/>
                  <a:gd name="T17" fmla="*/ 72 h 87"/>
                  <a:gd name="T18" fmla="*/ 83 w 84"/>
                  <a:gd name="T19" fmla="*/ 87 h 87"/>
                  <a:gd name="T20" fmla="*/ 84 w 84"/>
                  <a:gd name="T21" fmla="*/ 85 h 87"/>
                  <a:gd name="T22" fmla="*/ 69 w 84"/>
                  <a:gd name="T23" fmla="*/ 68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7">
                    <a:moveTo>
                      <a:pt x="69" y="68"/>
                    </a:moveTo>
                    <a:cubicBezTo>
                      <a:pt x="60" y="57"/>
                      <a:pt x="47" y="44"/>
                      <a:pt x="35" y="30"/>
                    </a:cubicBezTo>
                    <a:cubicBezTo>
                      <a:pt x="29" y="23"/>
                      <a:pt x="23" y="16"/>
                      <a:pt x="17" y="10"/>
                    </a:cubicBezTo>
                    <a:cubicBezTo>
                      <a:pt x="13" y="6"/>
                      <a:pt x="10" y="3"/>
                      <a:pt x="6" y="0"/>
                    </a:cubicBezTo>
                    <a:cubicBezTo>
                      <a:pt x="5" y="2"/>
                      <a:pt x="5" y="4"/>
                      <a:pt x="4" y="5"/>
                    </a:cubicBezTo>
                    <a:cubicBezTo>
                      <a:pt x="3" y="7"/>
                      <a:pt x="1" y="9"/>
                      <a:pt x="0" y="11"/>
                    </a:cubicBezTo>
                    <a:cubicBezTo>
                      <a:pt x="3" y="14"/>
                      <a:pt x="6" y="18"/>
                      <a:pt x="10" y="22"/>
                    </a:cubicBezTo>
                    <a:cubicBezTo>
                      <a:pt x="16" y="27"/>
                      <a:pt x="23" y="33"/>
                      <a:pt x="30" y="39"/>
                    </a:cubicBezTo>
                    <a:cubicBezTo>
                      <a:pt x="43" y="51"/>
                      <a:pt x="56" y="63"/>
                      <a:pt x="66" y="72"/>
                    </a:cubicBezTo>
                    <a:cubicBezTo>
                      <a:pt x="76" y="81"/>
                      <a:pt x="83" y="87"/>
                      <a:pt x="83" y="87"/>
                    </a:cubicBezTo>
                    <a:cubicBezTo>
                      <a:pt x="84" y="85"/>
                      <a:pt x="84" y="85"/>
                      <a:pt x="84" y="85"/>
                    </a:cubicBezTo>
                    <a:cubicBezTo>
                      <a:pt x="84" y="85"/>
                      <a:pt x="78" y="78"/>
                      <a:pt x="69" y="68"/>
                    </a:cubicBezTo>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5" name="Freeform 15"/>
              <p:cNvSpPr>
                <a:spLocks/>
              </p:cNvSpPr>
              <p:nvPr/>
            </p:nvSpPr>
            <p:spPr bwMode="auto">
              <a:xfrm>
                <a:off x="10787061" y="4196593"/>
                <a:ext cx="403225" cy="466725"/>
              </a:xfrm>
              <a:custGeom>
                <a:avLst/>
                <a:gdLst>
                  <a:gd name="T0" fmla="*/ 204 w 207"/>
                  <a:gd name="T1" fmla="*/ 157 h 240"/>
                  <a:gd name="T2" fmla="*/ 47 w 207"/>
                  <a:gd name="T3" fmla="*/ 0 h 240"/>
                  <a:gd name="T4" fmla="*/ 35 w 207"/>
                  <a:gd name="T5" fmla="*/ 53 h 240"/>
                  <a:gd name="T6" fmla="*/ 0 w 207"/>
                  <a:gd name="T7" fmla="*/ 84 h 240"/>
                  <a:gd name="T8" fmla="*/ 156 w 207"/>
                  <a:gd name="T9" fmla="*/ 240 h 240"/>
                  <a:gd name="T10" fmla="*/ 188 w 207"/>
                  <a:gd name="T11" fmla="*/ 215 h 240"/>
                  <a:gd name="T12" fmla="*/ 192 w 207"/>
                  <a:gd name="T13" fmla="*/ 209 h 240"/>
                  <a:gd name="T14" fmla="*/ 194 w 207"/>
                  <a:gd name="T15" fmla="*/ 204 h 240"/>
                  <a:gd name="T16" fmla="*/ 204 w 207"/>
                  <a:gd name="T17" fmla="*/ 157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40">
                    <a:moveTo>
                      <a:pt x="204" y="157"/>
                    </a:moveTo>
                    <a:cubicBezTo>
                      <a:pt x="47" y="0"/>
                      <a:pt x="47" y="0"/>
                      <a:pt x="47" y="0"/>
                    </a:cubicBezTo>
                    <a:cubicBezTo>
                      <a:pt x="54" y="7"/>
                      <a:pt x="48" y="30"/>
                      <a:pt x="35" y="53"/>
                    </a:cubicBezTo>
                    <a:cubicBezTo>
                      <a:pt x="22" y="76"/>
                      <a:pt x="6" y="89"/>
                      <a:pt x="0" y="84"/>
                    </a:cubicBezTo>
                    <a:cubicBezTo>
                      <a:pt x="156" y="240"/>
                      <a:pt x="156" y="240"/>
                      <a:pt x="156" y="240"/>
                    </a:cubicBezTo>
                    <a:cubicBezTo>
                      <a:pt x="156" y="240"/>
                      <a:pt x="173" y="237"/>
                      <a:pt x="188" y="215"/>
                    </a:cubicBezTo>
                    <a:cubicBezTo>
                      <a:pt x="189" y="213"/>
                      <a:pt x="191" y="211"/>
                      <a:pt x="192" y="209"/>
                    </a:cubicBezTo>
                    <a:cubicBezTo>
                      <a:pt x="193" y="208"/>
                      <a:pt x="193" y="206"/>
                      <a:pt x="194" y="204"/>
                    </a:cubicBezTo>
                    <a:cubicBezTo>
                      <a:pt x="207" y="179"/>
                      <a:pt x="204" y="157"/>
                      <a:pt x="204" y="157"/>
                    </a:cubicBez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6" name="Freeform 16"/>
              <p:cNvSpPr>
                <a:spLocks/>
              </p:cNvSpPr>
              <p:nvPr/>
            </p:nvSpPr>
            <p:spPr bwMode="auto">
              <a:xfrm>
                <a:off x="10777536" y="4188656"/>
                <a:ext cx="115888" cy="180975"/>
              </a:xfrm>
              <a:custGeom>
                <a:avLst/>
                <a:gdLst>
                  <a:gd name="T0" fmla="*/ 52 w 59"/>
                  <a:gd name="T1" fmla="*/ 4 h 93"/>
                  <a:gd name="T2" fmla="*/ 32 w 59"/>
                  <a:gd name="T3" fmla="*/ 14 h 93"/>
                  <a:gd name="T4" fmla="*/ 40 w 59"/>
                  <a:gd name="T5" fmla="*/ 21 h 93"/>
                  <a:gd name="T6" fmla="*/ 40 w 59"/>
                  <a:gd name="T7" fmla="*/ 26 h 93"/>
                  <a:gd name="T8" fmla="*/ 32 w 59"/>
                  <a:gd name="T9" fmla="*/ 51 h 93"/>
                  <a:gd name="T10" fmla="*/ 17 w 59"/>
                  <a:gd name="T11" fmla="*/ 66 h 93"/>
                  <a:gd name="T12" fmla="*/ 13 w 59"/>
                  <a:gd name="T13" fmla="*/ 67 h 93"/>
                  <a:gd name="T14" fmla="*/ 6 w 59"/>
                  <a:gd name="T15" fmla="*/ 59 h 93"/>
                  <a:gd name="T16" fmla="*/ 4 w 59"/>
                  <a:gd name="T17" fmla="*/ 88 h 93"/>
                  <a:gd name="T18" fmla="*/ 5 w 59"/>
                  <a:gd name="T19" fmla="*/ 88 h 93"/>
                  <a:gd name="T20" fmla="*/ 40 w 59"/>
                  <a:gd name="T21" fmla="*/ 57 h 93"/>
                  <a:gd name="T22" fmla="*/ 52 w 59"/>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93">
                    <a:moveTo>
                      <a:pt x="52" y="4"/>
                    </a:moveTo>
                    <a:cubicBezTo>
                      <a:pt x="48" y="0"/>
                      <a:pt x="41" y="4"/>
                      <a:pt x="32" y="14"/>
                    </a:cubicBezTo>
                    <a:cubicBezTo>
                      <a:pt x="37" y="18"/>
                      <a:pt x="40" y="21"/>
                      <a:pt x="40" y="21"/>
                    </a:cubicBezTo>
                    <a:cubicBezTo>
                      <a:pt x="40" y="21"/>
                      <a:pt x="40" y="23"/>
                      <a:pt x="40" y="26"/>
                    </a:cubicBezTo>
                    <a:cubicBezTo>
                      <a:pt x="40" y="31"/>
                      <a:pt x="38" y="40"/>
                      <a:pt x="32" y="51"/>
                    </a:cubicBezTo>
                    <a:cubicBezTo>
                      <a:pt x="26" y="61"/>
                      <a:pt x="20" y="65"/>
                      <a:pt x="17" y="66"/>
                    </a:cubicBezTo>
                    <a:cubicBezTo>
                      <a:pt x="15" y="67"/>
                      <a:pt x="13" y="67"/>
                      <a:pt x="13" y="67"/>
                    </a:cubicBezTo>
                    <a:cubicBezTo>
                      <a:pt x="13" y="67"/>
                      <a:pt x="11" y="64"/>
                      <a:pt x="6" y="59"/>
                    </a:cubicBezTo>
                    <a:cubicBezTo>
                      <a:pt x="1" y="73"/>
                      <a:pt x="0" y="84"/>
                      <a:pt x="4" y="88"/>
                    </a:cubicBezTo>
                    <a:cubicBezTo>
                      <a:pt x="5" y="88"/>
                      <a:pt x="5" y="88"/>
                      <a:pt x="5" y="88"/>
                    </a:cubicBezTo>
                    <a:cubicBezTo>
                      <a:pt x="11" y="93"/>
                      <a:pt x="27" y="80"/>
                      <a:pt x="40" y="57"/>
                    </a:cubicBezTo>
                    <a:cubicBezTo>
                      <a:pt x="53" y="34"/>
                      <a:pt x="59" y="11"/>
                      <a:pt x="52" y="4"/>
                    </a:cubicBez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7" name="Freeform 17"/>
              <p:cNvSpPr>
                <a:spLocks/>
              </p:cNvSpPr>
              <p:nvPr/>
            </p:nvSpPr>
            <p:spPr bwMode="auto">
              <a:xfrm>
                <a:off x="9725024" y="3486981"/>
                <a:ext cx="388938" cy="334963"/>
              </a:xfrm>
              <a:custGeom>
                <a:avLst/>
                <a:gdLst>
                  <a:gd name="T0" fmla="*/ 83 w 200"/>
                  <a:gd name="T1" fmla="*/ 64 h 172"/>
                  <a:gd name="T2" fmla="*/ 200 w 200"/>
                  <a:gd name="T3" fmla="*/ 38 h 172"/>
                  <a:gd name="T4" fmla="*/ 200 w 200"/>
                  <a:gd name="T5" fmla="*/ 36 h 172"/>
                  <a:gd name="T6" fmla="*/ 73 w 200"/>
                  <a:gd name="T7" fmla="*/ 14 h 172"/>
                  <a:gd name="T8" fmla="*/ 9 w 200"/>
                  <a:gd name="T9" fmla="*/ 126 h 172"/>
                  <a:gd name="T10" fmla="*/ 64 w 200"/>
                  <a:gd name="T11" fmla="*/ 172 h 172"/>
                  <a:gd name="T12" fmla="*/ 83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4"/>
                    </a:moveTo>
                    <a:cubicBezTo>
                      <a:pt x="105" y="25"/>
                      <a:pt x="157" y="22"/>
                      <a:pt x="200" y="38"/>
                    </a:cubicBezTo>
                    <a:cubicBezTo>
                      <a:pt x="200" y="37"/>
                      <a:pt x="200" y="37"/>
                      <a:pt x="200" y="36"/>
                    </a:cubicBezTo>
                    <a:cubicBezTo>
                      <a:pt x="159" y="14"/>
                      <a:pt x="109" y="0"/>
                      <a:pt x="73" y="14"/>
                    </a:cubicBezTo>
                    <a:cubicBezTo>
                      <a:pt x="5" y="41"/>
                      <a:pt x="0" y="80"/>
                      <a:pt x="9" y="126"/>
                    </a:cubicBezTo>
                    <a:cubicBezTo>
                      <a:pt x="14" y="151"/>
                      <a:pt x="35" y="167"/>
                      <a:pt x="64" y="172"/>
                    </a:cubicBezTo>
                    <a:cubicBezTo>
                      <a:pt x="58" y="136"/>
                      <a:pt x="64" y="97"/>
                      <a:pt x="83" y="64"/>
                    </a:cubicBezTo>
                    <a:close/>
                  </a:path>
                </a:pathLst>
              </a:custGeom>
              <a:solidFill>
                <a:srgbClr val="9EBE5B">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8" name="Freeform 18"/>
              <p:cNvSpPr>
                <a:spLocks/>
              </p:cNvSpPr>
              <p:nvPr/>
            </p:nvSpPr>
            <p:spPr bwMode="auto">
              <a:xfrm>
                <a:off x="10015536" y="3179006"/>
                <a:ext cx="144463" cy="377825"/>
              </a:xfrm>
              <a:custGeom>
                <a:avLst/>
                <a:gdLst>
                  <a:gd name="T0" fmla="*/ 40 w 74"/>
                  <a:gd name="T1" fmla="*/ 38 h 194"/>
                  <a:gd name="T2" fmla="*/ 74 w 74"/>
                  <a:gd name="T3" fmla="*/ 0 h 194"/>
                  <a:gd name="T4" fmla="*/ 1 w 74"/>
                  <a:gd name="T5" fmla="*/ 101 h 194"/>
                  <a:gd name="T6" fmla="*/ 51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49" y="22"/>
                      <a:pt x="61" y="9"/>
                      <a:pt x="74" y="0"/>
                    </a:cubicBezTo>
                    <a:cubicBezTo>
                      <a:pt x="31" y="10"/>
                      <a:pt x="0" y="31"/>
                      <a:pt x="1" y="101"/>
                    </a:cubicBezTo>
                    <a:cubicBezTo>
                      <a:pt x="1" y="133"/>
                      <a:pt x="23" y="167"/>
                      <a:pt x="51" y="194"/>
                    </a:cubicBezTo>
                    <a:cubicBezTo>
                      <a:pt x="52" y="194"/>
                      <a:pt x="52" y="194"/>
                      <a:pt x="52" y="194"/>
                    </a:cubicBezTo>
                    <a:cubicBezTo>
                      <a:pt x="29" y="143"/>
                      <a:pt x="17" y="77"/>
                      <a:pt x="40" y="38"/>
                    </a:cubicBezTo>
                    <a:close/>
                  </a:path>
                </a:pathLst>
              </a:custGeom>
              <a:solidFill>
                <a:srgbClr val="9EBE5B">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 name="Freeform 19"/>
              <p:cNvSpPr>
                <a:spLocks/>
              </p:cNvSpPr>
              <p:nvPr/>
            </p:nvSpPr>
            <p:spPr bwMode="auto">
              <a:xfrm>
                <a:off x="9837736" y="3529843"/>
                <a:ext cx="414338" cy="503238"/>
              </a:xfrm>
              <a:custGeom>
                <a:avLst/>
                <a:gdLst>
                  <a:gd name="T0" fmla="*/ 198 w 213"/>
                  <a:gd name="T1" fmla="*/ 83 h 259"/>
                  <a:gd name="T2" fmla="*/ 142 w 213"/>
                  <a:gd name="T3" fmla="*/ 16 h 259"/>
                  <a:gd name="T4" fmla="*/ 25 w 213"/>
                  <a:gd name="T5" fmla="*/ 42 h 259"/>
                  <a:gd name="T6" fmla="*/ 6 w 213"/>
                  <a:gd name="T7" fmla="*/ 150 h 259"/>
                  <a:gd name="T8" fmla="*/ 39 w 213"/>
                  <a:gd name="T9" fmla="*/ 219 h 259"/>
                  <a:gd name="T10" fmla="*/ 172 w 213"/>
                  <a:gd name="T11" fmla="*/ 190 h 259"/>
                  <a:gd name="T12" fmla="*/ 211 w 213"/>
                  <a:gd name="T13" fmla="*/ 104 h 259"/>
                  <a:gd name="T14" fmla="*/ 213 w 213"/>
                  <a:gd name="T15" fmla="*/ 99 h 259"/>
                  <a:gd name="T16" fmla="*/ 212 w 213"/>
                  <a:gd name="T17" fmla="*/ 98 h 259"/>
                  <a:gd name="T18" fmla="*/ 198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3"/>
                    </a:moveTo>
                    <a:cubicBezTo>
                      <a:pt x="173" y="54"/>
                      <a:pt x="145" y="23"/>
                      <a:pt x="142" y="16"/>
                    </a:cubicBezTo>
                    <a:cubicBezTo>
                      <a:pt x="99" y="0"/>
                      <a:pt x="47" y="3"/>
                      <a:pt x="25" y="42"/>
                    </a:cubicBezTo>
                    <a:cubicBezTo>
                      <a:pt x="6" y="75"/>
                      <a:pt x="0" y="114"/>
                      <a:pt x="6" y="150"/>
                    </a:cubicBezTo>
                    <a:cubicBezTo>
                      <a:pt x="10" y="177"/>
                      <a:pt x="22" y="201"/>
                      <a:pt x="39" y="219"/>
                    </a:cubicBezTo>
                    <a:cubicBezTo>
                      <a:pt x="80" y="259"/>
                      <a:pt x="139" y="247"/>
                      <a:pt x="172" y="190"/>
                    </a:cubicBezTo>
                    <a:cubicBezTo>
                      <a:pt x="190" y="159"/>
                      <a:pt x="207" y="130"/>
                      <a:pt x="211" y="104"/>
                    </a:cubicBezTo>
                    <a:cubicBezTo>
                      <a:pt x="212" y="103"/>
                      <a:pt x="213" y="101"/>
                      <a:pt x="213" y="99"/>
                    </a:cubicBezTo>
                    <a:cubicBezTo>
                      <a:pt x="213" y="99"/>
                      <a:pt x="212" y="98"/>
                      <a:pt x="212" y="98"/>
                    </a:cubicBezTo>
                    <a:cubicBezTo>
                      <a:pt x="207" y="93"/>
                      <a:pt x="203" y="88"/>
                      <a:pt x="198" y="83"/>
                    </a:cubicBezTo>
                    <a:close/>
                  </a:path>
                </a:pathLst>
              </a:custGeom>
              <a:solidFill>
                <a:srgbClr val="9EBE5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 name="Freeform 20"/>
              <p:cNvSpPr>
                <a:spLocks/>
              </p:cNvSpPr>
              <p:nvPr/>
            </p:nvSpPr>
            <p:spPr bwMode="auto">
              <a:xfrm>
                <a:off x="10048874" y="3139318"/>
                <a:ext cx="395288" cy="547688"/>
              </a:xfrm>
              <a:custGeom>
                <a:avLst/>
                <a:gdLst>
                  <a:gd name="T0" fmla="*/ 23 w 203"/>
                  <a:gd name="T1" fmla="*/ 59 h 282"/>
                  <a:gd name="T2" fmla="*/ 35 w 203"/>
                  <a:gd name="T3" fmla="*/ 215 h 282"/>
                  <a:gd name="T4" fmla="*/ 72 w 203"/>
                  <a:gd name="T5" fmla="*/ 245 h 282"/>
                  <a:gd name="T6" fmla="*/ 96 w 203"/>
                  <a:gd name="T7" fmla="*/ 266 h 282"/>
                  <a:gd name="T8" fmla="*/ 99 w 203"/>
                  <a:gd name="T9" fmla="*/ 269 h 282"/>
                  <a:gd name="T10" fmla="*/ 113 w 203"/>
                  <a:gd name="T11" fmla="*/ 282 h 282"/>
                  <a:gd name="T12" fmla="*/ 170 w 203"/>
                  <a:gd name="T13" fmla="*/ 207 h 282"/>
                  <a:gd name="T14" fmla="*/ 156 w 203"/>
                  <a:gd name="T15" fmla="*/ 30 h 282"/>
                  <a:gd name="T16" fmla="*/ 57 w 203"/>
                  <a:gd name="T17" fmla="*/ 21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8"/>
                      <a:pt x="12" y="164"/>
                      <a:pt x="35" y="215"/>
                    </a:cubicBezTo>
                    <a:cubicBezTo>
                      <a:pt x="38" y="215"/>
                      <a:pt x="55" y="231"/>
                      <a:pt x="72" y="245"/>
                    </a:cubicBezTo>
                    <a:cubicBezTo>
                      <a:pt x="79" y="252"/>
                      <a:pt x="87" y="259"/>
                      <a:pt x="96" y="266"/>
                    </a:cubicBezTo>
                    <a:cubicBezTo>
                      <a:pt x="97" y="267"/>
                      <a:pt x="98" y="268"/>
                      <a:pt x="99" y="269"/>
                    </a:cubicBezTo>
                    <a:cubicBezTo>
                      <a:pt x="104" y="273"/>
                      <a:pt x="109" y="277"/>
                      <a:pt x="113" y="282"/>
                    </a:cubicBezTo>
                    <a:cubicBezTo>
                      <a:pt x="133" y="272"/>
                      <a:pt x="151" y="241"/>
                      <a:pt x="170" y="207"/>
                    </a:cubicBezTo>
                    <a:cubicBezTo>
                      <a:pt x="203" y="150"/>
                      <a:pt x="197" y="71"/>
                      <a:pt x="156" y="30"/>
                    </a:cubicBezTo>
                    <a:cubicBezTo>
                      <a:pt x="127" y="1"/>
                      <a:pt x="89" y="0"/>
                      <a:pt x="57" y="21"/>
                    </a:cubicBezTo>
                    <a:cubicBezTo>
                      <a:pt x="44" y="30"/>
                      <a:pt x="32" y="43"/>
                      <a:pt x="23" y="59"/>
                    </a:cubicBezTo>
                    <a:close/>
                  </a:path>
                </a:pathLst>
              </a:custGeom>
              <a:solidFill>
                <a:srgbClr val="9EBE5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 name="Freeform 21"/>
              <p:cNvSpPr>
                <a:spLocks/>
              </p:cNvSpPr>
              <p:nvPr/>
            </p:nvSpPr>
            <p:spPr bwMode="auto">
              <a:xfrm>
                <a:off x="10113961" y="3556831"/>
                <a:ext cx="741363" cy="762000"/>
              </a:xfrm>
              <a:custGeom>
                <a:avLst/>
                <a:gdLst>
                  <a:gd name="T0" fmla="*/ 381 w 381"/>
                  <a:gd name="T1" fmla="*/ 346 h 392"/>
                  <a:gd name="T2" fmla="*/ 373 w 381"/>
                  <a:gd name="T3" fmla="*/ 339 h 392"/>
                  <a:gd name="T4" fmla="*/ 79 w 381"/>
                  <a:gd name="T5" fmla="*/ 67 h 392"/>
                  <a:gd name="T6" fmla="*/ 65 w 381"/>
                  <a:gd name="T7" fmla="*/ 54 h 392"/>
                  <a:gd name="T8" fmla="*/ 62 w 381"/>
                  <a:gd name="T9" fmla="*/ 51 h 392"/>
                  <a:gd name="T10" fmla="*/ 38 w 381"/>
                  <a:gd name="T11" fmla="*/ 30 h 392"/>
                  <a:gd name="T12" fmla="*/ 1 w 381"/>
                  <a:gd name="T13" fmla="*/ 0 h 392"/>
                  <a:gd name="T14" fmla="*/ 0 w 381"/>
                  <a:gd name="T15" fmla="*/ 0 h 392"/>
                  <a:gd name="T16" fmla="*/ 0 w 381"/>
                  <a:gd name="T17" fmla="*/ 0 h 392"/>
                  <a:gd name="T18" fmla="*/ 0 w 381"/>
                  <a:gd name="T19" fmla="*/ 0 h 392"/>
                  <a:gd name="T20" fmla="*/ 0 w 381"/>
                  <a:gd name="T21" fmla="*/ 2 h 392"/>
                  <a:gd name="T22" fmla="*/ 56 w 381"/>
                  <a:gd name="T23" fmla="*/ 69 h 392"/>
                  <a:gd name="T24" fmla="*/ 70 w 381"/>
                  <a:gd name="T25" fmla="*/ 84 h 392"/>
                  <a:gd name="T26" fmla="*/ 71 w 381"/>
                  <a:gd name="T27" fmla="*/ 85 h 392"/>
                  <a:gd name="T28" fmla="*/ 347 w 381"/>
                  <a:gd name="T29" fmla="*/ 384 h 392"/>
                  <a:gd name="T30" fmla="*/ 354 w 381"/>
                  <a:gd name="T31" fmla="*/ 392 h 392"/>
                  <a:gd name="T32" fmla="*/ 358 w 381"/>
                  <a:gd name="T33" fmla="*/ 391 h 392"/>
                  <a:gd name="T34" fmla="*/ 373 w 381"/>
                  <a:gd name="T35" fmla="*/ 376 h 392"/>
                  <a:gd name="T36" fmla="*/ 381 w 381"/>
                  <a:gd name="T37" fmla="*/ 351 h 392"/>
                  <a:gd name="T38" fmla="*/ 381 w 381"/>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2">
                    <a:moveTo>
                      <a:pt x="381" y="346"/>
                    </a:moveTo>
                    <a:cubicBezTo>
                      <a:pt x="381" y="346"/>
                      <a:pt x="378" y="343"/>
                      <a:pt x="373" y="339"/>
                    </a:cubicBezTo>
                    <a:cubicBezTo>
                      <a:pt x="336" y="304"/>
                      <a:pt x="177" y="154"/>
                      <a:pt x="79" y="67"/>
                    </a:cubicBezTo>
                    <a:cubicBezTo>
                      <a:pt x="75" y="62"/>
                      <a:pt x="70" y="58"/>
                      <a:pt x="65" y="54"/>
                    </a:cubicBezTo>
                    <a:cubicBezTo>
                      <a:pt x="64" y="53"/>
                      <a:pt x="63" y="52"/>
                      <a:pt x="62" y="51"/>
                    </a:cubicBezTo>
                    <a:cubicBezTo>
                      <a:pt x="53" y="44"/>
                      <a:pt x="45" y="37"/>
                      <a:pt x="38" y="30"/>
                    </a:cubicBezTo>
                    <a:cubicBezTo>
                      <a:pt x="21" y="16"/>
                      <a:pt x="4" y="0"/>
                      <a:pt x="1" y="0"/>
                    </a:cubicBezTo>
                    <a:cubicBezTo>
                      <a:pt x="0" y="0"/>
                      <a:pt x="0" y="0"/>
                      <a:pt x="0" y="0"/>
                    </a:cubicBezTo>
                    <a:cubicBezTo>
                      <a:pt x="0" y="0"/>
                      <a:pt x="0" y="0"/>
                      <a:pt x="0" y="0"/>
                    </a:cubicBezTo>
                    <a:cubicBezTo>
                      <a:pt x="0" y="0"/>
                      <a:pt x="0" y="0"/>
                      <a:pt x="0" y="0"/>
                    </a:cubicBezTo>
                    <a:cubicBezTo>
                      <a:pt x="0" y="1"/>
                      <a:pt x="0" y="1"/>
                      <a:pt x="0" y="2"/>
                    </a:cubicBezTo>
                    <a:cubicBezTo>
                      <a:pt x="3" y="9"/>
                      <a:pt x="31" y="40"/>
                      <a:pt x="56" y="69"/>
                    </a:cubicBezTo>
                    <a:cubicBezTo>
                      <a:pt x="61" y="74"/>
                      <a:pt x="65" y="79"/>
                      <a:pt x="70" y="84"/>
                    </a:cubicBezTo>
                    <a:cubicBezTo>
                      <a:pt x="70" y="84"/>
                      <a:pt x="71" y="85"/>
                      <a:pt x="71" y="85"/>
                    </a:cubicBezTo>
                    <a:cubicBezTo>
                      <a:pt x="161" y="186"/>
                      <a:pt x="312" y="347"/>
                      <a:pt x="347" y="384"/>
                    </a:cubicBezTo>
                    <a:cubicBezTo>
                      <a:pt x="352" y="389"/>
                      <a:pt x="354" y="392"/>
                      <a:pt x="354" y="392"/>
                    </a:cubicBezTo>
                    <a:cubicBezTo>
                      <a:pt x="354" y="392"/>
                      <a:pt x="356" y="392"/>
                      <a:pt x="358" y="391"/>
                    </a:cubicBezTo>
                    <a:cubicBezTo>
                      <a:pt x="361" y="390"/>
                      <a:pt x="367" y="386"/>
                      <a:pt x="373" y="376"/>
                    </a:cubicBezTo>
                    <a:cubicBezTo>
                      <a:pt x="379" y="365"/>
                      <a:pt x="381" y="356"/>
                      <a:pt x="381" y="351"/>
                    </a:cubicBezTo>
                    <a:cubicBezTo>
                      <a:pt x="381" y="348"/>
                      <a:pt x="381" y="346"/>
                      <a:pt x="381" y="346"/>
                    </a:cubicBezTo>
                    <a:close/>
                  </a:path>
                </a:pathLst>
              </a:custGeom>
              <a:solidFill>
                <a:srgbClr val="9EBE5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 name="Freeform 23"/>
              <p:cNvSpPr>
                <a:spLocks/>
              </p:cNvSpPr>
              <p:nvPr/>
            </p:nvSpPr>
            <p:spPr bwMode="auto">
              <a:xfrm>
                <a:off x="11312524" y="4760156"/>
                <a:ext cx="1588" cy="1588"/>
              </a:xfrm>
              <a:custGeom>
                <a:avLst/>
                <a:gdLst>
                  <a:gd name="T0" fmla="*/ 1 w 1"/>
                  <a:gd name="T1" fmla="*/ 0 h 1"/>
                  <a:gd name="T2" fmla="*/ 0 w 1"/>
                  <a:gd name="T3" fmla="*/ 0 h 1"/>
                  <a:gd name="T4" fmla="*/ 1 w 1"/>
                  <a:gd name="T5" fmla="*/ 1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1" y="0"/>
                      <a:pt x="0" y="0"/>
                    </a:cubicBezTo>
                    <a:cubicBezTo>
                      <a:pt x="1" y="0"/>
                      <a:pt x="1" y="1"/>
                      <a:pt x="1" y="1"/>
                    </a:cubicBezTo>
                    <a:cubicBezTo>
                      <a:pt x="1" y="0"/>
                      <a:pt x="1" y="0"/>
                      <a:pt x="1" y="0"/>
                    </a:cubicBezTo>
                    <a:cubicBezTo>
                      <a:pt x="1" y="0"/>
                      <a:pt x="1" y="0"/>
                      <a:pt x="1" y="0"/>
                    </a:cubicBezTo>
                  </a:path>
                </a:pathLst>
              </a:custGeom>
              <a:solidFill>
                <a:srgbClr val="2F80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23" name="Freeform 49"/>
            <p:cNvSpPr>
              <a:spLocks/>
            </p:cNvSpPr>
            <p:nvPr/>
          </p:nvSpPr>
          <p:spPr bwMode="auto">
            <a:xfrm>
              <a:off x="6096000" y="3391503"/>
              <a:ext cx="1624013" cy="1298575"/>
            </a:xfrm>
            <a:custGeom>
              <a:avLst/>
              <a:gdLst>
                <a:gd name="T0" fmla="*/ 833 w 835"/>
                <a:gd name="T1" fmla="*/ 0 h 667"/>
                <a:gd name="T2" fmla="*/ 816 w 835"/>
                <a:gd name="T3" fmla="*/ 10 h 667"/>
                <a:gd name="T4" fmla="*/ 778 w 835"/>
                <a:gd name="T5" fmla="*/ 34 h 667"/>
                <a:gd name="T6" fmla="*/ 758 w 835"/>
                <a:gd name="T7" fmla="*/ 47 h 667"/>
                <a:gd name="T8" fmla="*/ 749 w 835"/>
                <a:gd name="T9" fmla="*/ 54 h 667"/>
                <a:gd name="T10" fmla="*/ 701 w 835"/>
                <a:gd name="T11" fmla="*/ 32 h 667"/>
                <a:gd name="T12" fmla="*/ 544 w 835"/>
                <a:gd name="T13" fmla="*/ 147 h 667"/>
                <a:gd name="T14" fmla="*/ 554 w 835"/>
                <a:gd name="T15" fmla="*/ 169 h 667"/>
                <a:gd name="T16" fmla="*/ 282 w 835"/>
                <a:gd name="T17" fmla="*/ 390 h 667"/>
                <a:gd name="T18" fmla="*/ 207 w 835"/>
                <a:gd name="T19" fmla="*/ 313 h 667"/>
                <a:gd name="T20" fmla="*/ 85 w 835"/>
                <a:gd name="T21" fmla="*/ 265 h 667"/>
                <a:gd name="T22" fmla="*/ 30 w 835"/>
                <a:gd name="T23" fmla="*/ 280 h 667"/>
                <a:gd name="T24" fmla="*/ 21 w 835"/>
                <a:gd name="T25" fmla="*/ 377 h 667"/>
                <a:gd name="T26" fmla="*/ 122 w 835"/>
                <a:gd name="T27" fmla="*/ 477 h 667"/>
                <a:gd name="T28" fmla="*/ 142 w 835"/>
                <a:gd name="T29" fmla="*/ 480 h 667"/>
                <a:gd name="T30" fmla="*/ 215 w 835"/>
                <a:gd name="T31" fmla="*/ 451 h 667"/>
                <a:gd name="T32" fmla="*/ 215 w 835"/>
                <a:gd name="T33" fmla="*/ 451 h 667"/>
                <a:gd name="T34" fmla="*/ 215 w 835"/>
                <a:gd name="T35" fmla="*/ 452 h 667"/>
                <a:gd name="T36" fmla="*/ 193 w 835"/>
                <a:gd name="T37" fmla="*/ 573 h 667"/>
                <a:gd name="T38" fmla="*/ 305 w 835"/>
                <a:gd name="T39" fmla="*/ 667 h 667"/>
                <a:gd name="T40" fmla="*/ 309 w 835"/>
                <a:gd name="T41" fmla="*/ 667 h 667"/>
                <a:gd name="T42" fmla="*/ 351 w 835"/>
                <a:gd name="T43" fmla="*/ 624 h 667"/>
                <a:gd name="T44" fmla="*/ 365 w 835"/>
                <a:gd name="T45" fmla="*/ 625 h 667"/>
                <a:gd name="T46" fmla="*/ 420 w 835"/>
                <a:gd name="T47" fmla="*/ 610 h 667"/>
                <a:gd name="T48" fmla="*/ 391 w 835"/>
                <a:gd name="T49" fmla="*/ 469 h 667"/>
                <a:gd name="T50" fmla="*/ 305 w 835"/>
                <a:gd name="T51" fmla="*/ 407 h 667"/>
                <a:gd name="T52" fmla="*/ 300 w 835"/>
                <a:gd name="T53" fmla="*/ 404 h 667"/>
                <a:gd name="T54" fmla="*/ 599 w 835"/>
                <a:gd name="T55" fmla="*/ 208 h 667"/>
                <a:gd name="T56" fmla="*/ 624 w 835"/>
                <a:gd name="T57" fmla="*/ 218 h 667"/>
                <a:gd name="T58" fmla="*/ 628 w 835"/>
                <a:gd name="T59" fmla="*/ 217 h 667"/>
                <a:gd name="T60" fmla="*/ 628 w 835"/>
                <a:gd name="T61" fmla="*/ 216 h 667"/>
                <a:gd name="T62" fmla="*/ 784 w 835"/>
                <a:gd name="T63" fmla="*/ 102 h 667"/>
                <a:gd name="T64" fmla="*/ 759 w 835"/>
                <a:gd name="T65" fmla="*/ 63 h 667"/>
                <a:gd name="T66" fmla="*/ 770 w 835"/>
                <a:gd name="T67" fmla="*/ 56 h 667"/>
                <a:gd name="T68" fmla="*/ 787 w 835"/>
                <a:gd name="T69" fmla="*/ 41 h 667"/>
                <a:gd name="T70" fmla="*/ 820 w 835"/>
                <a:gd name="T71" fmla="*/ 13 h 667"/>
                <a:gd name="T72" fmla="*/ 835 w 835"/>
                <a:gd name="T73" fmla="*/ 1 h 667"/>
                <a:gd name="T74" fmla="*/ 834 w 835"/>
                <a:gd name="T75" fmla="*/ 0 h 667"/>
                <a:gd name="T76" fmla="*/ 834 w 835"/>
                <a:gd name="T77" fmla="*/ 0 h 667"/>
                <a:gd name="T78" fmla="*/ 833 w 835"/>
                <a:gd name="T79" fmla="*/ 0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35" h="667">
                  <a:moveTo>
                    <a:pt x="833" y="0"/>
                  </a:moveTo>
                  <a:cubicBezTo>
                    <a:pt x="832" y="0"/>
                    <a:pt x="825" y="4"/>
                    <a:pt x="816" y="10"/>
                  </a:cubicBezTo>
                  <a:cubicBezTo>
                    <a:pt x="806" y="16"/>
                    <a:pt x="792" y="25"/>
                    <a:pt x="778" y="34"/>
                  </a:cubicBezTo>
                  <a:cubicBezTo>
                    <a:pt x="771" y="38"/>
                    <a:pt x="764" y="42"/>
                    <a:pt x="758" y="47"/>
                  </a:cubicBezTo>
                  <a:cubicBezTo>
                    <a:pt x="755" y="49"/>
                    <a:pt x="751" y="52"/>
                    <a:pt x="749" y="54"/>
                  </a:cubicBezTo>
                  <a:cubicBezTo>
                    <a:pt x="723" y="35"/>
                    <a:pt x="701" y="32"/>
                    <a:pt x="701" y="32"/>
                  </a:cubicBezTo>
                  <a:cubicBezTo>
                    <a:pt x="544" y="147"/>
                    <a:pt x="544" y="147"/>
                    <a:pt x="544" y="147"/>
                  </a:cubicBezTo>
                  <a:cubicBezTo>
                    <a:pt x="540" y="149"/>
                    <a:pt x="544" y="158"/>
                    <a:pt x="554" y="169"/>
                  </a:cubicBezTo>
                  <a:cubicBezTo>
                    <a:pt x="519" y="197"/>
                    <a:pt x="369" y="316"/>
                    <a:pt x="282" y="390"/>
                  </a:cubicBezTo>
                  <a:cubicBezTo>
                    <a:pt x="272" y="368"/>
                    <a:pt x="241" y="342"/>
                    <a:pt x="207" y="313"/>
                  </a:cubicBezTo>
                  <a:cubicBezTo>
                    <a:pt x="170" y="282"/>
                    <a:pt x="124" y="265"/>
                    <a:pt x="85" y="265"/>
                  </a:cubicBezTo>
                  <a:cubicBezTo>
                    <a:pt x="64" y="265"/>
                    <a:pt x="45" y="270"/>
                    <a:pt x="30" y="280"/>
                  </a:cubicBezTo>
                  <a:cubicBezTo>
                    <a:pt x="1" y="302"/>
                    <a:pt x="0" y="339"/>
                    <a:pt x="21" y="377"/>
                  </a:cubicBezTo>
                  <a:cubicBezTo>
                    <a:pt x="31" y="422"/>
                    <a:pt x="52" y="459"/>
                    <a:pt x="122" y="477"/>
                  </a:cubicBezTo>
                  <a:cubicBezTo>
                    <a:pt x="128" y="479"/>
                    <a:pt x="135" y="480"/>
                    <a:pt x="142" y="480"/>
                  </a:cubicBezTo>
                  <a:cubicBezTo>
                    <a:pt x="168" y="480"/>
                    <a:pt x="193" y="468"/>
                    <a:pt x="215" y="451"/>
                  </a:cubicBezTo>
                  <a:cubicBezTo>
                    <a:pt x="215" y="451"/>
                    <a:pt x="215" y="451"/>
                    <a:pt x="215" y="451"/>
                  </a:cubicBezTo>
                  <a:cubicBezTo>
                    <a:pt x="215" y="452"/>
                    <a:pt x="215" y="452"/>
                    <a:pt x="215" y="452"/>
                  </a:cubicBezTo>
                  <a:cubicBezTo>
                    <a:pt x="193" y="487"/>
                    <a:pt x="179" y="533"/>
                    <a:pt x="193" y="573"/>
                  </a:cubicBezTo>
                  <a:cubicBezTo>
                    <a:pt x="220" y="648"/>
                    <a:pt x="259" y="663"/>
                    <a:pt x="305" y="667"/>
                  </a:cubicBezTo>
                  <a:cubicBezTo>
                    <a:pt x="306" y="667"/>
                    <a:pt x="308" y="667"/>
                    <a:pt x="309" y="667"/>
                  </a:cubicBezTo>
                  <a:cubicBezTo>
                    <a:pt x="332" y="667"/>
                    <a:pt x="346" y="651"/>
                    <a:pt x="351" y="624"/>
                  </a:cubicBezTo>
                  <a:cubicBezTo>
                    <a:pt x="356" y="625"/>
                    <a:pt x="361" y="625"/>
                    <a:pt x="365" y="625"/>
                  </a:cubicBezTo>
                  <a:cubicBezTo>
                    <a:pt x="387" y="625"/>
                    <a:pt x="405" y="620"/>
                    <a:pt x="420" y="610"/>
                  </a:cubicBezTo>
                  <a:cubicBezTo>
                    <a:pt x="461" y="580"/>
                    <a:pt x="448" y="517"/>
                    <a:pt x="391" y="469"/>
                  </a:cubicBezTo>
                  <a:cubicBezTo>
                    <a:pt x="360" y="442"/>
                    <a:pt x="331" y="418"/>
                    <a:pt x="305" y="407"/>
                  </a:cubicBezTo>
                  <a:cubicBezTo>
                    <a:pt x="304" y="406"/>
                    <a:pt x="302" y="405"/>
                    <a:pt x="300" y="404"/>
                  </a:cubicBezTo>
                  <a:cubicBezTo>
                    <a:pt x="401" y="340"/>
                    <a:pt x="562" y="233"/>
                    <a:pt x="599" y="208"/>
                  </a:cubicBezTo>
                  <a:cubicBezTo>
                    <a:pt x="610" y="214"/>
                    <a:pt x="619" y="218"/>
                    <a:pt x="624" y="218"/>
                  </a:cubicBezTo>
                  <a:cubicBezTo>
                    <a:pt x="625" y="218"/>
                    <a:pt x="627" y="218"/>
                    <a:pt x="628" y="217"/>
                  </a:cubicBezTo>
                  <a:cubicBezTo>
                    <a:pt x="628" y="216"/>
                    <a:pt x="628" y="216"/>
                    <a:pt x="628" y="216"/>
                  </a:cubicBezTo>
                  <a:cubicBezTo>
                    <a:pt x="784" y="102"/>
                    <a:pt x="784" y="102"/>
                    <a:pt x="784" y="102"/>
                  </a:cubicBezTo>
                  <a:cubicBezTo>
                    <a:pt x="784" y="102"/>
                    <a:pt x="782" y="85"/>
                    <a:pt x="759" y="63"/>
                  </a:cubicBezTo>
                  <a:cubicBezTo>
                    <a:pt x="762" y="61"/>
                    <a:pt x="766" y="59"/>
                    <a:pt x="770" y="56"/>
                  </a:cubicBezTo>
                  <a:cubicBezTo>
                    <a:pt x="776" y="52"/>
                    <a:pt x="781" y="46"/>
                    <a:pt x="787" y="41"/>
                  </a:cubicBezTo>
                  <a:cubicBezTo>
                    <a:pt x="799" y="31"/>
                    <a:pt x="811" y="21"/>
                    <a:pt x="820" y="13"/>
                  </a:cubicBezTo>
                  <a:cubicBezTo>
                    <a:pt x="829" y="6"/>
                    <a:pt x="835" y="1"/>
                    <a:pt x="835" y="1"/>
                  </a:cubicBezTo>
                  <a:cubicBezTo>
                    <a:pt x="834" y="0"/>
                    <a:pt x="834" y="0"/>
                    <a:pt x="834" y="0"/>
                  </a:cubicBezTo>
                  <a:cubicBezTo>
                    <a:pt x="834" y="0"/>
                    <a:pt x="834" y="0"/>
                    <a:pt x="834" y="0"/>
                  </a:cubicBezTo>
                  <a:cubicBezTo>
                    <a:pt x="834" y="0"/>
                    <a:pt x="834" y="0"/>
                    <a:pt x="833" y="0"/>
                  </a:cubicBezTo>
                </a:path>
              </a:pathLst>
            </a:custGeom>
            <a:solidFill>
              <a:srgbClr val="44546A">
                <a:alpha val="3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nvGrpSpPr>
            <p:cNvPr id="24" name="Group 23"/>
            <p:cNvGrpSpPr/>
            <p:nvPr/>
          </p:nvGrpSpPr>
          <p:grpSpPr>
            <a:xfrm>
              <a:off x="6129337" y="1769078"/>
              <a:ext cx="1590676" cy="1622426"/>
              <a:chOff x="6129337" y="1769078"/>
              <a:chExt cx="1590676" cy="1622426"/>
            </a:xfrm>
          </p:grpSpPr>
          <p:sp>
            <p:nvSpPr>
              <p:cNvPr id="25" name="Freeform 41"/>
              <p:cNvSpPr>
                <a:spLocks/>
              </p:cNvSpPr>
              <p:nvPr/>
            </p:nvSpPr>
            <p:spPr bwMode="auto">
              <a:xfrm>
                <a:off x="7556500" y="3224816"/>
                <a:ext cx="163513" cy="166688"/>
              </a:xfrm>
              <a:custGeom>
                <a:avLst/>
                <a:gdLst>
                  <a:gd name="T0" fmla="*/ 68 w 84"/>
                  <a:gd name="T1" fmla="*/ 68 h 86"/>
                  <a:gd name="T2" fmla="*/ 35 w 84"/>
                  <a:gd name="T3" fmla="*/ 30 h 86"/>
                  <a:gd name="T4" fmla="*/ 16 w 84"/>
                  <a:gd name="T5" fmla="*/ 10 h 86"/>
                  <a:gd name="T6" fmla="*/ 6 w 84"/>
                  <a:gd name="T7" fmla="*/ 0 h 86"/>
                  <a:gd name="T8" fmla="*/ 3 w 84"/>
                  <a:gd name="T9" fmla="*/ 5 h 86"/>
                  <a:gd name="T10" fmla="*/ 0 w 84"/>
                  <a:gd name="T11" fmla="*/ 11 h 86"/>
                  <a:gd name="T12" fmla="*/ 10 w 84"/>
                  <a:gd name="T13" fmla="*/ 21 h 86"/>
                  <a:gd name="T14" fmla="*/ 29 w 84"/>
                  <a:gd name="T15" fmla="*/ 39 h 86"/>
                  <a:gd name="T16" fmla="*/ 66 w 84"/>
                  <a:gd name="T17" fmla="*/ 72 h 86"/>
                  <a:gd name="T18" fmla="*/ 83 w 84"/>
                  <a:gd name="T19" fmla="*/ 86 h 86"/>
                  <a:gd name="T20" fmla="*/ 84 w 84"/>
                  <a:gd name="T21" fmla="*/ 85 h 86"/>
                  <a:gd name="T22" fmla="*/ 68 w 84"/>
                  <a:gd name="T23"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8" y="68"/>
                    </a:moveTo>
                    <a:cubicBezTo>
                      <a:pt x="59" y="57"/>
                      <a:pt x="47" y="44"/>
                      <a:pt x="35" y="30"/>
                    </a:cubicBezTo>
                    <a:cubicBezTo>
                      <a:pt x="28" y="23"/>
                      <a:pt x="22" y="16"/>
                      <a:pt x="16" y="10"/>
                    </a:cubicBezTo>
                    <a:cubicBezTo>
                      <a:pt x="13" y="6"/>
                      <a:pt x="9" y="3"/>
                      <a:pt x="6" y="0"/>
                    </a:cubicBezTo>
                    <a:cubicBezTo>
                      <a:pt x="5" y="2"/>
                      <a:pt x="4" y="4"/>
                      <a:pt x="3" y="5"/>
                    </a:cubicBezTo>
                    <a:cubicBezTo>
                      <a:pt x="2" y="7"/>
                      <a:pt x="1" y="9"/>
                      <a:pt x="0" y="11"/>
                    </a:cubicBezTo>
                    <a:cubicBezTo>
                      <a:pt x="3" y="14"/>
                      <a:pt x="6" y="18"/>
                      <a:pt x="10" y="21"/>
                    </a:cubicBezTo>
                    <a:cubicBezTo>
                      <a:pt x="16" y="27"/>
                      <a:pt x="23" y="33"/>
                      <a:pt x="29" y="39"/>
                    </a:cubicBezTo>
                    <a:cubicBezTo>
                      <a:pt x="43" y="51"/>
                      <a:pt x="56" y="63"/>
                      <a:pt x="66" y="72"/>
                    </a:cubicBezTo>
                    <a:cubicBezTo>
                      <a:pt x="76" y="81"/>
                      <a:pt x="83" y="86"/>
                      <a:pt x="83" y="86"/>
                    </a:cubicBezTo>
                    <a:cubicBezTo>
                      <a:pt x="84" y="85"/>
                      <a:pt x="84" y="85"/>
                      <a:pt x="84" y="85"/>
                    </a:cubicBezTo>
                    <a:cubicBezTo>
                      <a:pt x="84" y="85"/>
                      <a:pt x="78" y="78"/>
                      <a:pt x="68" y="68"/>
                    </a:cubicBezTo>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 name="Freeform 42"/>
              <p:cNvSpPr>
                <a:spLocks/>
              </p:cNvSpPr>
              <p:nvPr/>
            </p:nvSpPr>
            <p:spPr bwMode="auto">
              <a:xfrm>
                <a:off x="7191375" y="2827941"/>
                <a:ext cx="403225" cy="466725"/>
              </a:xfrm>
              <a:custGeom>
                <a:avLst/>
                <a:gdLst>
                  <a:gd name="T0" fmla="*/ 204 w 207"/>
                  <a:gd name="T1" fmla="*/ 156 h 240"/>
                  <a:gd name="T2" fmla="*/ 47 w 207"/>
                  <a:gd name="T3" fmla="*/ 0 h 240"/>
                  <a:gd name="T4" fmla="*/ 35 w 207"/>
                  <a:gd name="T5" fmla="*/ 53 h 240"/>
                  <a:gd name="T6" fmla="*/ 0 w 207"/>
                  <a:gd name="T7" fmla="*/ 84 h 240"/>
                  <a:gd name="T8" fmla="*/ 156 w 207"/>
                  <a:gd name="T9" fmla="*/ 240 h 240"/>
                  <a:gd name="T10" fmla="*/ 188 w 207"/>
                  <a:gd name="T11" fmla="*/ 215 h 240"/>
                  <a:gd name="T12" fmla="*/ 191 w 207"/>
                  <a:gd name="T13" fmla="*/ 209 h 240"/>
                  <a:gd name="T14" fmla="*/ 194 w 207"/>
                  <a:gd name="T15" fmla="*/ 204 h 240"/>
                  <a:gd name="T16" fmla="*/ 204 w 207"/>
                  <a:gd name="T17" fmla="*/ 15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40">
                    <a:moveTo>
                      <a:pt x="204" y="156"/>
                    </a:moveTo>
                    <a:cubicBezTo>
                      <a:pt x="47" y="0"/>
                      <a:pt x="47" y="0"/>
                      <a:pt x="47" y="0"/>
                    </a:cubicBezTo>
                    <a:cubicBezTo>
                      <a:pt x="53" y="6"/>
                      <a:pt x="48" y="30"/>
                      <a:pt x="35" y="53"/>
                    </a:cubicBezTo>
                    <a:cubicBezTo>
                      <a:pt x="22" y="75"/>
                      <a:pt x="6" y="89"/>
                      <a:pt x="0" y="84"/>
                    </a:cubicBezTo>
                    <a:cubicBezTo>
                      <a:pt x="156" y="240"/>
                      <a:pt x="156" y="240"/>
                      <a:pt x="156" y="240"/>
                    </a:cubicBezTo>
                    <a:cubicBezTo>
                      <a:pt x="156" y="240"/>
                      <a:pt x="173" y="237"/>
                      <a:pt x="188" y="215"/>
                    </a:cubicBezTo>
                    <a:cubicBezTo>
                      <a:pt x="189" y="213"/>
                      <a:pt x="190" y="211"/>
                      <a:pt x="191" y="209"/>
                    </a:cubicBezTo>
                    <a:cubicBezTo>
                      <a:pt x="192" y="208"/>
                      <a:pt x="193" y="206"/>
                      <a:pt x="194" y="204"/>
                    </a:cubicBezTo>
                    <a:cubicBezTo>
                      <a:pt x="207" y="179"/>
                      <a:pt x="204" y="156"/>
                      <a:pt x="204" y="156"/>
                    </a:cubicBezTo>
                    <a:close/>
                  </a:path>
                </a:pathLst>
              </a:custGeom>
              <a:solidFill>
                <a:srgbClr val="44546A">
                  <a:alpha val="1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 name="Freeform 43"/>
              <p:cNvSpPr>
                <a:spLocks/>
              </p:cNvSpPr>
              <p:nvPr/>
            </p:nvSpPr>
            <p:spPr bwMode="auto">
              <a:xfrm>
                <a:off x="7181850" y="2820003"/>
                <a:ext cx="112713" cy="180975"/>
              </a:xfrm>
              <a:custGeom>
                <a:avLst/>
                <a:gdLst>
                  <a:gd name="T0" fmla="*/ 52 w 58"/>
                  <a:gd name="T1" fmla="*/ 4 h 93"/>
                  <a:gd name="T2" fmla="*/ 32 w 58"/>
                  <a:gd name="T3" fmla="*/ 13 h 93"/>
                  <a:gd name="T4" fmla="*/ 40 w 58"/>
                  <a:gd name="T5" fmla="*/ 21 h 93"/>
                  <a:gd name="T6" fmla="*/ 40 w 58"/>
                  <a:gd name="T7" fmla="*/ 26 h 93"/>
                  <a:gd name="T8" fmla="*/ 32 w 58"/>
                  <a:gd name="T9" fmla="*/ 51 h 93"/>
                  <a:gd name="T10" fmla="*/ 16 w 58"/>
                  <a:gd name="T11" fmla="*/ 66 h 93"/>
                  <a:gd name="T12" fmla="*/ 13 w 58"/>
                  <a:gd name="T13" fmla="*/ 67 h 93"/>
                  <a:gd name="T14" fmla="*/ 6 w 58"/>
                  <a:gd name="T15" fmla="*/ 59 h 93"/>
                  <a:gd name="T16" fmla="*/ 4 w 58"/>
                  <a:gd name="T17" fmla="*/ 87 h 93"/>
                  <a:gd name="T18" fmla="*/ 5 w 58"/>
                  <a:gd name="T19" fmla="*/ 88 h 93"/>
                  <a:gd name="T20" fmla="*/ 40 w 58"/>
                  <a:gd name="T21" fmla="*/ 57 h 93"/>
                  <a:gd name="T22" fmla="*/ 52 w 58"/>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3">
                    <a:moveTo>
                      <a:pt x="52" y="4"/>
                    </a:moveTo>
                    <a:cubicBezTo>
                      <a:pt x="48" y="0"/>
                      <a:pt x="41" y="4"/>
                      <a:pt x="32" y="13"/>
                    </a:cubicBezTo>
                    <a:cubicBezTo>
                      <a:pt x="37" y="18"/>
                      <a:pt x="40" y="21"/>
                      <a:pt x="40" y="21"/>
                    </a:cubicBezTo>
                    <a:cubicBezTo>
                      <a:pt x="40" y="21"/>
                      <a:pt x="40" y="23"/>
                      <a:pt x="40" y="26"/>
                    </a:cubicBezTo>
                    <a:cubicBezTo>
                      <a:pt x="40" y="31"/>
                      <a:pt x="38" y="40"/>
                      <a:pt x="32" y="51"/>
                    </a:cubicBezTo>
                    <a:cubicBezTo>
                      <a:pt x="26" y="61"/>
                      <a:pt x="20" y="65"/>
                      <a:pt x="16" y="66"/>
                    </a:cubicBezTo>
                    <a:cubicBezTo>
                      <a:pt x="14" y="67"/>
                      <a:pt x="13" y="67"/>
                      <a:pt x="13" y="67"/>
                    </a:cubicBezTo>
                    <a:cubicBezTo>
                      <a:pt x="13" y="67"/>
                      <a:pt x="10" y="64"/>
                      <a:pt x="6" y="59"/>
                    </a:cubicBezTo>
                    <a:cubicBezTo>
                      <a:pt x="1" y="72"/>
                      <a:pt x="0" y="83"/>
                      <a:pt x="4" y="87"/>
                    </a:cubicBezTo>
                    <a:cubicBezTo>
                      <a:pt x="5" y="88"/>
                      <a:pt x="5" y="88"/>
                      <a:pt x="5" y="88"/>
                    </a:cubicBezTo>
                    <a:cubicBezTo>
                      <a:pt x="11" y="93"/>
                      <a:pt x="27" y="79"/>
                      <a:pt x="40" y="57"/>
                    </a:cubicBezTo>
                    <a:cubicBezTo>
                      <a:pt x="53" y="34"/>
                      <a:pt x="58" y="10"/>
                      <a:pt x="52" y="4"/>
                    </a:cubicBez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 name="Freeform 44"/>
              <p:cNvSpPr>
                <a:spLocks/>
              </p:cNvSpPr>
              <p:nvPr/>
            </p:nvSpPr>
            <p:spPr bwMode="auto">
              <a:xfrm>
                <a:off x="6129337" y="2118328"/>
                <a:ext cx="388938" cy="334963"/>
              </a:xfrm>
              <a:custGeom>
                <a:avLst/>
                <a:gdLst>
                  <a:gd name="T0" fmla="*/ 82 w 200"/>
                  <a:gd name="T1" fmla="*/ 64 h 172"/>
                  <a:gd name="T2" fmla="*/ 200 w 200"/>
                  <a:gd name="T3" fmla="*/ 38 h 172"/>
                  <a:gd name="T4" fmla="*/ 200 w 200"/>
                  <a:gd name="T5" fmla="*/ 36 h 172"/>
                  <a:gd name="T6" fmla="*/ 73 w 200"/>
                  <a:gd name="T7" fmla="*/ 14 h 172"/>
                  <a:gd name="T8" fmla="*/ 9 w 200"/>
                  <a:gd name="T9" fmla="*/ 126 h 172"/>
                  <a:gd name="T10" fmla="*/ 64 w 200"/>
                  <a:gd name="T11" fmla="*/ 172 h 172"/>
                  <a:gd name="T12" fmla="*/ 82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4"/>
                    </a:moveTo>
                    <a:cubicBezTo>
                      <a:pt x="105" y="25"/>
                      <a:pt x="157" y="22"/>
                      <a:pt x="200" y="38"/>
                    </a:cubicBezTo>
                    <a:cubicBezTo>
                      <a:pt x="200" y="37"/>
                      <a:pt x="200" y="36"/>
                      <a:pt x="200" y="36"/>
                    </a:cubicBezTo>
                    <a:cubicBezTo>
                      <a:pt x="159" y="13"/>
                      <a:pt x="109" y="0"/>
                      <a:pt x="73" y="14"/>
                    </a:cubicBezTo>
                    <a:cubicBezTo>
                      <a:pt x="5" y="41"/>
                      <a:pt x="0" y="80"/>
                      <a:pt x="9" y="126"/>
                    </a:cubicBezTo>
                    <a:cubicBezTo>
                      <a:pt x="14" y="151"/>
                      <a:pt x="35" y="167"/>
                      <a:pt x="64" y="172"/>
                    </a:cubicBezTo>
                    <a:cubicBezTo>
                      <a:pt x="58" y="136"/>
                      <a:pt x="64" y="96"/>
                      <a:pt x="82" y="64"/>
                    </a:cubicBezTo>
                    <a:close/>
                  </a:path>
                </a:pathLst>
              </a:custGeom>
              <a:solidFill>
                <a:srgbClr val="179E86">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 name="Freeform 45"/>
              <p:cNvSpPr>
                <a:spLocks/>
              </p:cNvSpPr>
              <p:nvPr/>
            </p:nvSpPr>
            <p:spPr bwMode="auto">
              <a:xfrm>
                <a:off x="6419850" y="1811941"/>
                <a:ext cx="142875" cy="376238"/>
              </a:xfrm>
              <a:custGeom>
                <a:avLst/>
                <a:gdLst>
                  <a:gd name="T0" fmla="*/ 40 w 74"/>
                  <a:gd name="T1" fmla="*/ 38 h 194"/>
                  <a:gd name="T2" fmla="*/ 74 w 74"/>
                  <a:gd name="T3" fmla="*/ 0 h 194"/>
                  <a:gd name="T4" fmla="*/ 0 w 74"/>
                  <a:gd name="T5" fmla="*/ 101 h 194"/>
                  <a:gd name="T6" fmla="*/ 51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49" y="21"/>
                      <a:pt x="61" y="9"/>
                      <a:pt x="74" y="0"/>
                    </a:cubicBezTo>
                    <a:cubicBezTo>
                      <a:pt x="31" y="10"/>
                      <a:pt x="0" y="31"/>
                      <a:pt x="0" y="101"/>
                    </a:cubicBezTo>
                    <a:cubicBezTo>
                      <a:pt x="1" y="132"/>
                      <a:pt x="23" y="166"/>
                      <a:pt x="51" y="194"/>
                    </a:cubicBezTo>
                    <a:cubicBezTo>
                      <a:pt x="52" y="194"/>
                      <a:pt x="52" y="194"/>
                      <a:pt x="52" y="194"/>
                    </a:cubicBezTo>
                    <a:cubicBezTo>
                      <a:pt x="29" y="143"/>
                      <a:pt x="17" y="77"/>
                      <a:pt x="40" y="38"/>
                    </a:cubicBezTo>
                    <a:close/>
                  </a:path>
                </a:pathLst>
              </a:custGeom>
              <a:solidFill>
                <a:srgbClr val="179E86">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 name="Freeform 46"/>
              <p:cNvSpPr>
                <a:spLocks/>
              </p:cNvSpPr>
              <p:nvPr/>
            </p:nvSpPr>
            <p:spPr bwMode="auto">
              <a:xfrm>
                <a:off x="6242050" y="2161191"/>
                <a:ext cx="414338" cy="503238"/>
              </a:xfrm>
              <a:custGeom>
                <a:avLst/>
                <a:gdLst>
                  <a:gd name="T0" fmla="*/ 198 w 213"/>
                  <a:gd name="T1" fmla="*/ 83 h 259"/>
                  <a:gd name="T2" fmla="*/ 142 w 213"/>
                  <a:gd name="T3" fmla="*/ 16 h 259"/>
                  <a:gd name="T4" fmla="*/ 24 w 213"/>
                  <a:gd name="T5" fmla="*/ 42 h 259"/>
                  <a:gd name="T6" fmla="*/ 6 w 213"/>
                  <a:gd name="T7" fmla="*/ 150 h 259"/>
                  <a:gd name="T8" fmla="*/ 39 w 213"/>
                  <a:gd name="T9" fmla="*/ 218 h 259"/>
                  <a:gd name="T10" fmla="*/ 172 w 213"/>
                  <a:gd name="T11" fmla="*/ 190 h 259"/>
                  <a:gd name="T12" fmla="*/ 211 w 213"/>
                  <a:gd name="T13" fmla="*/ 104 h 259"/>
                  <a:gd name="T14" fmla="*/ 213 w 213"/>
                  <a:gd name="T15" fmla="*/ 99 h 259"/>
                  <a:gd name="T16" fmla="*/ 212 w 213"/>
                  <a:gd name="T17" fmla="*/ 98 h 259"/>
                  <a:gd name="T18" fmla="*/ 198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3"/>
                    </a:moveTo>
                    <a:cubicBezTo>
                      <a:pt x="172" y="54"/>
                      <a:pt x="145" y="23"/>
                      <a:pt x="142" y="16"/>
                    </a:cubicBezTo>
                    <a:cubicBezTo>
                      <a:pt x="99" y="0"/>
                      <a:pt x="47" y="3"/>
                      <a:pt x="24" y="42"/>
                    </a:cubicBezTo>
                    <a:cubicBezTo>
                      <a:pt x="6" y="74"/>
                      <a:pt x="0" y="114"/>
                      <a:pt x="6" y="150"/>
                    </a:cubicBezTo>
                    <a:cubicBezTo>
                      <a:pt x="10" y="176"/>
                      <a:pt x="21" y="201"/>
                      <a:pt x="39" y="218"/>
                    </a:cubicBezTo>
                    <a:cubicBezTo>
                      <a:pt x="80" y="259"/>
                      <a:pt x="139" y="246"/>
                      <a:pt x="172" y="190"/>
                    </a:cubicBezTo>
                    <a:cubicBezTo>
                      <a:pt x="190" y="158"/>
                      <a:pt x="206" y="130"/>
                      <a:pt x="211" y="104"/>
                    </a:cubicBezTo>
                    <a:cubicBezTo>
                      <a:pt x="212" y="102"/>
                      <a:pt x="212" y="101"/>
                      <a:pt x="213" y="99"/>
                    </a:cubicBezTo>
                    <a:cubicBezTo>
                      <a:pt x="212" y="99"/>
                      <a:pt x="212" y="98"/>
                      <a:pt x="212" y="98"/>
                    </a:cubicBezTo>
                    <a:cubicBezTo>
                      <a:pt x="207" y="92"/>
                      <a:pt x="202" y="87"/>
                      <a:pt x="198" y="83"/>
                    </a:cubicBezTo>
                    <a:close/>
                  </a:path>
                </a:pathLst>
              </a:custGeom>
              <a:solidFill>
                <a:srgbClr val="179E8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 name="Freeform 47"/>
              <p:cNvSpPr>
                <a:spLocks/>
              </p:cNvSpPr>
              <p:nvPr/>
            </p:nvSpPr>
            <p:spPr bwMode="auto">
              <a:xfrm>
                <a:off x="6453187" y="1769078"/>
                <a:ext cx="393700" cy="549275"/>
              </a:xfrm>
              <a:custGeom>
                <a:avLst/>
                <a:gdLst>
                  <a:gd name="T0" fmla="*/ 23 w 203"/>
                  <a:gd name="T1" fmla="*/ 60 h 283"/>
                  <a:gd name="T2" fmla="*/ 35 w 203"/>
                  <a:gd name="T3" fmla="*/ 216 h 283"/>
                  <a:gd name="T4" fmla="*/ 72 w 203"/>
                  <a:gd name="T5" fmla="*/ 246 h 283"/>
                  <a:gd name="T6" fmla="*/ 96 w 203"/>
                  <a:gd name="T7" fmla="*/ 267 h 283"/>
                  <a:gd name="T8" fmla="*/ 99 w 203"/>
                  <a:gd name="T9" fmla="*/ 270 h 283"/>
                  <a:gd name="T10" fmla="*/ 113 w 203"/>
                  <a:gd name="T11" fmla="*/ 283 h 283"/>
                  <a:gd name="T12" fmla="*/ 170 w 203"/>
                  <a:gd name="T13" fmla="*/ 207 h 283"/>
                  <a:gd name="T14" fmla="*/ 156 w 203"/>
                  <a:gd name="T15" fmla="*/ 31 h 283"/>
                  <a:gd name="T16" fmla="*/ 57 w 203"/>
                  <a:gd name="T17" fmla="*/ 22 h 283"/>
                  <a:gd name="T18" fmla="*/ 23 w 203"/>
                  <a:gd name="T19" fmla="*/ 6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3">
                    <a:moveTo>
                      <a:pt x="23" y="60"/>
                    </a:moveTo>
                    <a:cubicBezTo>
                      <a:pt x="0" y="99"/>
                      <a:pt x="12" y="165"/>
                      <a:pt x="35" y="216"/>
                    </a:cubicBezTo>
                    <a:cubicBezTo>
                      <a:pt x="38" y="216"/>
                      <a:pt x="55" y="231"/>
                      <a:pt x="72" y="246"/>
                    </a:cubicBezTo>
                    <a:cubicBezTo>
                      <a:pt x="79" y="252"/>
                      <a:pt x="87" y="259"/>
                      <a:pt x="96" y="267"/>
                    </a:cubicBezTo>
                    <a:cubicBezTo>
                      <a:pt x="97" y="268"/>
                      <a:pt x="98" y="269"/>
                      <a:pt x="99" y="270"/>
                    </a:cubicBezTo>
                    <a:cubicBezTo>
                      <a:pt x="104" y="274"/>
                      <a:pt x="108" y="278"/>
                      <a:pt x="113" y="283"/>
                    </a:cubicBezTo>
                    <a:cubicBezTo>
                      <a:pt x="133" y="272"/>
                      <a:pt x="151" y="242"/>
                      <a:pt x="170" y="207"/>
                    </a:cubicBezTo>
                    <a:cubicBezTo>
                      <a:pt x="203" y="151"/>
                      <a:pt x="196" y="72"/>
                      <a:pt x="156" y="31"/>
                    </a:cubicBezTo>
                    <a:cubicBezTo>
                      <a:pt x="127" y="2"/>
                      <a:pt x="88" y="0"/>
                      <a:pt x="57" y="22"/>
                    </a:cubicBezTo>
                    <a:cubicBezTo>
                      <a:pt x="44" y="31"/>
                      <a:pt x="32" y="43"/>
                      <a:pt x="23" y="60"/>
                    </a:cubicBezTo>
                    <a:close/>
                  </a:path>
                </a:pathLst>
              </a:custGeom>
              <a:solidFill>
                <a:srgbClr val="179E8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 name="Freeform 48"/>
              <p:cNvSpPr>
                <a:spLocks/>
              </p:cNvSpPr>
              <p:nvPr/>
            </p:nvSpPr>
            <p:spPr bwMode="auto">
              <a:xfrm>
                <a:off x="6518275" y="2188178"/>
                <a:ext cx="741363" cy="762000"/>
              </a:xfrm>
              <a:custGeom>
                <a:avLst/>
                <a:gdLst>
                  <a:gd name="T0" fmla="*/ 381 w 381"/>
                  <a:gd name="T1" fmla="*/ 346 h 392"/>
                  <a:gd name="T2" fmla="*/ 373 w 381"/>
                  <a:gd name="T3" fmla="*/ 338 h 392"/>
                  <a:gd name="T4" fmla="*/ 79 w 381"/>
                  <a:gd name="T5" fmla="*/ 67 h 392"/>
                  <a:gd name="T6" fmla="*/ 65 w 381"/>
                  <a:gd name="T7" fmla="*/ 54 h 392"/>
                  <a:gd name="T8" fmla="*/ 62 w 381"/>
                  <a:gd name="T9" fmla="*/ 51 h 392"/>
                  <a:gd name="T10" fmla="*/ 38 w 381"/>
                  <a:gd name="T11" fmla="*/ 30 h 392"/>
                  <a:gd name="T12" fmla="*/ 1 w 381"/>
                  <a:gd name="T13" fmla="*/ 0 h 392"/>
                  <a:gd name="T14" fmla="*/ 0 w 381"/>
                  <a:gd name="T15" fmla="*/ 0 h 392"/>
                  <a:gd name="T16" fmla="*/ 0 w 381"/>
                  <a:gd name="T17" fmla="*/ 0 h 392"/>
                  <a:gd name="T18" fmla="*/ 0 w 381"/>
                  <a:gd name="T19" fmla="*/ 0 h 392"/>
                  <a:gd name="T20" fmla="*/ 0 w 381"/>
                  <a:gd name="T21" fmla="*/ 2 h 392"/>
                  <a:gd name="T22" fmla="*/ 56 w 381"/>
                  <a:gd name="T23" fmla="*/ 69 h 392"/>
                  <a:gd name="T24" fmla="*/ 70 w 381"/>
                  <a:gd name="T25" fmla="*/ 84 h 392"/>
                  <a:gd name="T26" fmla="*/ 71 w 381"/>
                  <a:gd name="T27" fmla="*/ 85 h 392"/>
                  <a:gd name="T28" fmla="*/ 347 w 381"/>
                  <a:gd name="T29" fmla="*/ 384 h 392"/>
                  <a:gd name="T30" fmla="*/ 354 w 381"/>
                  <a:gd name="T31" fmla="*/ 392 h 392"/>
                  <a:gd name="T32" fmla="*/ 357 w 381"/>
                  <a:gd name="T33" fmla="*/ 391 h 392"/>
                  <a:gd name="T34" fmla="*/ 373 w 381"/>
                  <a:gd name="T35" fmla="*/ 376 h 392"/>
                  <a:gd name="T36" fmla="*/ 381 w 381"/>
                  <a:gd name="T37" fmla="*/ 351 h 392"/>
                  <a:gd name="T38" fmla="*/ 381 w 381"/>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2">
                    <a:moveTo>
                      <a:pt x="381" y="346"/>
                    </a:moveTo>
                    <a:cubicBezTo>
                      <a:pt x="381" y="346"/>
                      <a:pt x="378" y="343"/>
                      <a:pt x="373" y="338"/>
                    </a:cubicBezTo>
                    <a:cubicBezTo>
                      <a:pt x="336" y="304"/>
                      <a:pt x="177" y="154"/>
                      <a:pt x="79" y="67"/>
                    </a:cubicBezTo>
                    <a:cubicBezTo>
                      <a:pt x="74" y="62"/>
                      <a:pt x="70" y="58"/>
                      <a:pt x="65" y="54"/>
                    </a:cubicBezTo>
                    <a:cubicBezTo>
                      <a:pt x="64" y="53"/>
                      <a:pt x="63" y="52"/>
                      <a:pt x="62" y="51"/>
                    </a:cubicBezTo>
                    <a:cubicBezTo>
                      <a:pt x="53" y="43"/>
                      <a:pt x="45" y="36"/>
                      <a:pt x="38" y="30"/>
                    </a:cubicBezTo>
                    <a:cubicBezTo>
                      <a:pt x="21" y="15"/>
                      <a:pt x="4" y="0"/>
                      <a:pt x="1" y="0"/>
                    </a:cubicBezTo>
                    <a:cubicBezTo>
                      <a:pt x="0" y="0"/>
                      <a:pt x="0" y="0"/>
                      <a:pt x="0" y="0"/>
                    </a:cubicBezTo>
                    <a:cubicBezTo>
                      <a:pt x="0" y="0"/>
                      <a:pt x="0" y="0"/>
                      <a:pt x="0" y="0"/>
                    </a:cubicBezTo>
                    <a:cubicBezTo>
                      <a:pt x="0" y="0"/>
                      <a:pt x="0" y="0"/>
                      <a:pt x="0" y="0"/>
                    </a:cubicBezTo>
                    <a:cubicBezTo>
                      <a:pt x="0" y="0"/>
                      <a:pt x="0" y="1"/>
                      <a:pt x="0" y="2"/>
                    </a:cubicBezTo>
                    <a:cubicBezTo>
                      <a:pt x="3" y="9"/>
                      <a:pt x="30" y="40"/>
                      <a:pt x="56" y="69"/>
                    </a:cubicBezTo>
                    <a:cubicBezTo>
                      <a:pt x="60" y="73"/>
                      <a:pt x="65" y="78"/>
                      <a:pt x="70" y="84"/>
                    </a:cubicBezTo>
                    <a:cubicBezTo>
                      <a:pt x="70" y="84"/>
                      <a:pt x="70" y="85"/>
                      <a:pt x="71" y="85"/>
                    </a:cubicBezTo>
                    <a:cubicBezTo>
                      <a:pt x="161" y="186"/>
                      <a:pt x="312" y="347"/>
                      <a:pt x="347" y="384"/>
                    </a:cubicBezTo>
                    <a:cubicBezTo>
                      <a:pt x="351" y="389"/>
                      <a:pt x="354" y="392"/>
                      <a:pt x="354" y="392"/>
                    </a:cubicBezTo>
                    <a:cubicBezTo>
                      <a:pt x="354" y="392"/>
                      <a:pt x="355" y="392"/>
                      <a:pt x="357" y="391"/>
                    </a:cubicBezTo>
                    <a:cubicBezTo>
                      <a:pt x="361" y="390"/>
                      <a:pt x="367" y="386"/>
                      <a:pt x="373" y="376"/>
                    </a:cubicBezTo>
                    <a:cubicBezTo>
                      <a:pt x="379" y="365"/>
                      <a:pt x="381" y="356"/>
                      <a:pt x="381" y="351"/>
                    </a:cubicBezTo>
                    <a:cubicBezTo>
                      <a:pt x="381" y="348"/>
                      <a:pt x="381" y="346"/>
                      <a:pt x="381" y="346"/>
                    </a:cubicBezTo>
                    <a:close/>
                  </a:path>
                </a:pathLst>
              </a:custGeom>
              <a:solidFill>
                <a:srgbClr val="179E8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 name="Freeform 50"/>
              <p:cNvSpPr>
                <a:spLocks/>
              </p:cNvSpPr>
              <p:nvPr/>
            </p:nvSpPr>
            <p:spPr bwMode="auto">
              <a:xfrm>
                <a:off x="7716837" y="3391503"/>
                <a:ext cx="1588" cy="0"/>
              </a:xfrm>
              <a:custGeom>
                <a:avLst/>
                <a:gdLst>
                  <a:gd name="T0" fmla="*/ 1 w 1"/>
                  <a:gd name="T1" fmla="*/ 0 w 1"/>
                  <a:gd name="T2" fmla="*/ 1 w 1"/>
                  <a:gd name="T3" fmla="*/ 1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0" y="0"/>
                      <a:pt x="0" y="0"/>
                    </a:cubicBezTo>
                    <a:cubicBezTo>
                      <a:pt x="1" y="0"/>
                      <a:pt x="1" y="0"/>
                      <a:pt x="1" y="0"/>
                    </a:cubicBezTo>
                    <a:cubicBezTo>
                      <a:pt x="1" y="0"/>
                      <a:pt x="1" y="0"/>
                      <a:pt x="1" y="0"/>
                    </a:cubicBezTo>
                    <a:cubicBezTo>
                      <a:pt x="1" y="0"/>
                      <a:pt x="1" y="0"/>
                      <a:pt x="1" y="0"/>
                    </a:cubicBezTo>
                  </a:path>
                </a:pathLst>
              </a:custGeom>
              <a:solidFill>
                <a:srgbClr val="2F80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34" name="Freeform 59"/>
            <p:cNvSpPr>
              <a:spLocks/>
            </p:cNvSpPr>
            <p:nvPr/>
          </p:nvSpPr>
          <p:spPr bwMode="auto">
            <a:xfrm>
              <a:off x="6416336" y="5322131"/>
              <a:ext cx="1624013" cy="1296988"/>
            </a:xfrm>
            <a:custGeom>
              <a:avLst/>
              <a:gdLst>
                <a:gd name="T0" fmla="*/ 834 w 835"/>
                <a:gd name="T1" fmla="*/ 0 h 667"/>
                <a:gd name="T2" fmla="*/ 817 w 835"/>
                <a:gd name="T3" fmla="*/ 11 h 667"/>
                <a:gd name="T4" fmla="*/ 779 w 835"/>
                <a:gd name="T5" fmla="*/ 34 h 667"/>
                <a:gd name="T6" fmla="*/ 759 w 835"/>
                <a:gd name="T7" fmla="*/ 47 h 667"/>
                <a:gd name="T8" fmla="*/ 749 w 835"/>
                <a:gd name="T9" fmla="*/ 55 h 667"/>
                <a:gd name="T10" fmla="*/ 701 w 835"/>
                <a:gd name="T11" fmla="*/ 33 h 667"/>
                <a:gd name="T12" fmla="*/ 545 w 835"/>
                <a:gd name="T13" fmla="*/ 147 h 667"/>
                <a:gd name="T14" fmla="*/ 554 w 835"/>
                <a:gd name="T15" fmla="*/ 170 h 667"/>
                <a:gd name="T16" fmla="*/ 282 w 835"/>
                <a:gd name="T17" fmla="*/ 391 h 667"/>
                <a:gd name="T18" fmla="*/ 207 w 835"/>
                <a:gd name="T19" fmla="*/ 313 h 667"/>
                <a:gd name="T20" fmla="*/ 85 w 835"/>
                <a:gd name="T21" fmla="*/ 265 h 667"/>
                <a:gd name="T22" fmla="*/ 31 w 835"/>
                <a:gd name="T23" fmla="*/ 281 h 667"/>
                <a:gd name="T24" fmla="*/ 22 w 835"/>
                <a:gd name="T25" fmla="*/ 377 h 667"/>
                <a:gd name="T26" fmla="*/ 122 w 835"/>
                <a:gd name="T27" fmla="*/ 478 h 667"/>
                <a:gd name="T28" fmla="*/ 142 w 835"/>
                <a:gd name="T29" fmla="*/ 480 h 667"/>
                <a:gd name="T30" fmla="*/ 216 w 835"/>
                <a:gd name="T31" fmla="*/ 452 h 667"/>
                <a:gd name="T32" fmla="*/ 216 w 835"/>
                <a:gd name="T33" fmla="*/ 452 h 667"/>
                <a:gd name="T34" fmla="*/ 216 w 835"/>
                <a:gd name="T35" fmla="*/ 452 h 667"/>
                <a:gd name="T36" fmla="*/ 194 w 835"/>
                <a:gd name="T37" fmla="*/ 573 h 667"/>
                <a:gd name="T38" fmla="*/ 306 w 835"/>
                <a:gd name="T39" fmla="*/ 667 h 667"/>
                <a:gd name="T40" fmla="*/ 309 w 835"/>
                <a:gd name="T41" fmla="*/ 667 h 667"/>
                <a:gd name="T42" fmla="*/ 351 w 835"/>
                <a:gd name="T43" fmla="*/ 625 h 667"/>
                <a:gd name="T44" fmla="*/ 366 w 835"/>
                <a:gd name="T45" fmla="*/ 625 h 667"/>
                <a:gd name="T46" fmla="*/ 420 w 835"/>
                <a:gd name="T47" fmla="*/ 610 h 667"/>
                <a:gd name="T48" fmla="*/ 392 w 835"/>
                <a:gd name="T49" fmla="*/ 469 h 667"/>
                <a:gd name="T50" fmla="*/ 306 w 835"/>
                <a:gd name="T51" fmla="*/ 407 h 667"/>
                <a:gd name="T52" fmla="*/ 301 w 835"/>
                <a:gd name="T53" fmla="*/ 404 h 667"/>
                <a:gd name="T54" fmla="*/ 600 w 835"/>
                <a:gd name="T55" fmla="*/ 208 h 667"/>
                <a:gd name="T56" fmla="*/ 624 w 835"/>
                <a:gd name="T57" fmla="*/ 218 h 667"/>
                <a:gd name="T58" fmla="*/ 628 w 835"/>
                <a:gd name="T59" fmla="*/ 217 h 667"/>
                <a:gd name="T60" fmla="*/ 629 w 835"/>
                <a:gd name="T61" fmla="*/ 217 h 667"/>
                <a:gd name="T62" fmla="*/ 784 w 835"/>
                <a:gd name="T63" fmla="*/ 103 h 667"/>
                <a:gd name="T64" fmla="*/ 759 w 835"/>
                <a:gd name="T65" fmla="*/ 64 h 667"/>
                <a:gd name="T66" fmla="*/ 770 w 835"/>
                <a:gd name="T67" fmla="*/ 57 h 667"/>
                <a:gd name="T68" fmla="*/ 788 w 835"/>
                <a:gd name="T69" fmla="*/ 42 h 667"/>
                <a:gd name="T70" fmla="*/ 821 w 835"/>
                <a:gd name="T71" fmla="*/ 14 h 667"/>
                <a:gd name="T72" fmla="*/ 835 w 835"/>
                <a:gd name="T73" fmla="*/ 1 h 667"/>
                <a:gd name="T74" fmla="*/ 835 w 835"/>
                <a:gd name="T75" fmla="*/ 1 h 667"/>
                <a:gd name="T76" fmla="*/ 835 w 835"/>
                <a:gd name="T77" fmla="*/ 1 h 667"/>
                <a:gd name="T78" fmla="*/ 834 w 835"/>
                <a:gd name="T79" fmla="*/ 0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35" h="667">
                  <a:moveTo>
                    <a:pt x="834" y="0"/>
                  </a:moveTo>
                  <a:cubicBezTo>
                    <a:pt x="832" y="1"/>
                    <a:pt x="826" y="5"/>
                    <a:pt x="817" y="11"/>
                  </a:cubicBezTo>
                  <a:cubicBezTo>
                    <a:pt x="806" y="17"/>
                    <a:pt x="793" y="26"/>
                    <a:pt x="779" y="34"/>
                  </a:cubicBezTo>
                  <a:cubicBezTo>
                    <a:pt x="772" y="39"/>
                    <a:pt x="765" y="43"/>
                    <a:pt x="759" y="47"/>
                  </a:cubicBezTo>
                  <a:cubicBezTo>
                    <a:pt x="755" y="50"/>
                    <a:pt x="752" y="52"/>
                    <a:pt x="749" y="55"/>
                  </a:cubicBezTo>
                  <a:cubicBezTo>
                    <a:pt x="723" y="35"/>
                    <a:pt x="701" y="33"/>
                    <a:pt x="701" y="33"/>
                  </a:cubicBezTo>
                  <a:cubicBezTo>
                    <a:pt x="545" y="147"/>
                    <a:pt x="545" y="147"/>
                    <a:pt x="545" y="147"/>
                  </a:cubicBezTo>
                  <a:cubicBezTo>
                    <a:pt x="541" y="150"/>
                    <a:pt x="545" y="159"/>
                    <a:pt x="554" y="170"/>
                  </a:cubicBezTo>
                  <a:cubicBezTo>
                    <a:pt x="520" y="197"/>
                    <a:pt x="370" y="317"/>
                    <a:pt x="282" y="391"/>
                  </a:cubicBezTo>
                  <a:cubicBezTo>
                    <a:pt x="272" y="368"/>
                    <a:pt x="241" y="342"/>
                    <a:pt x="207" y="313"/>
                  </a:cubicBezTo>
                  <a:cubicBezTo>
                    <a:pt x="170" y="282"/>
                    <a:pt x="124" y="265"/>
                    <a:pt x="85" y="265"/>
                  </a:cubicBezTo>
                  <a:cubicBezTo>
                    <a:pt x="64" y="265"/>
                    <a:pt x="45" y="270"/>
                    <a:pt x="31" y="281"/>
                  </a:cubicBezTo>
                  <a:cubicBezTo>
                    <a:pt x="2" y="302"/>
                    <a:pt x="0" y="340"/>
                    <a:pt x="22" y="377"/>
                  </a:cubicBezTo>
                  <a:cubicBezTo>
                    <a:pt x="32" y="423"/>
                    <a:pt x="53" y="460"/>
                    <a:pt x="122" y="478"/>
                  </a:cubicBezTo>
                  <a:cubicBezTo>
                    <a:pt x="129" y="479"/>
                    <a:pt x="136" y="480"/>
                    <a:pt x="142" y="480"/>
                  </a:cubicBezTo>
                  <a:cubicBezTo>
                    <a:pt x="168" y="480"/>
                    <a:pt x="194" y="469"/>
                    <a:pt x="216" y="452"/>
                  </a:cubicBezTo>
                  <a:cubicBezTo>
                    <a:pt x="216" y="452"/>
                    <a:pt x="216" y="452"/>
                    <a:pt x="216" y="452"/>
                  </a:cubicBezTo>
                  <a:cubicBezTo>
                    <a:pt x="216" y="452"/>
                    <a:pt x="216" y="452"/>
                    <a:pt x="216" y="452"/>
                  </a:cubicBezTo>
                  <a:cubicBezTo>
                    <a:pt x="193" y="487"/>
                    <a:pt x="180" y="534"/>
                    <a:pt x="194" y="573"/>
                  </a:cubicBezTo>
                  <a:cubicBezTo>
                    <a:pt x="220" y="648"/>
                    <a:pt x="260" y="664"/>
                    <a:pt x="306" y="667"/>
                  </a:cubicBezTo>
                  <a:cubicBezTo>
                    <a:pt x="307" y="667"/>
                    <a:pt x="308" y="667"/>
                    <a:pt x="309" y="667"/>
                  </a:cubicBezTo>
                  <a:cubicBezTo>
                    <a:pt x="332" y="667"/>
                    <a:pt x="347" y="651"/>
                    <a:pt x="351" y="625"/>
                  </a:cubicBezTo>
                  <a:cubicBezTo>
                    <a:pt x="356" y="625"/>
                    <a:pt x="361" y="625"/>
                    <a:pt x="366" y="625"/>
                  </a:cubicBezTo>
                  <a:cubicBezTo>
                    <a:pt x="387" y="625"/>
                    <a:pt x="406" y="620"/>
                    <a:pt x="420" y="610"/>
                  </a:cubicBezTo>
                  <a:cubicBezTo>
                    <a:pt x="461" y="580"/>
                    <a:pt x="448" y="517"/>
                    <a:pt x="392" y="469"/>
                  </a:cubicBezTo>
                  <a:cubicBezTo>
                    <a:pt x="360" y="443"/>
                    <a:pt x="332" y="419"/>
                    <a:pt x="306" y="407"/>
                  </a:cubicBezTo>
                  <a:cubicBezTo>
                    <a:pt x="304" y="406"/>
                    <a:pt x="303" y="405"/>
                    <a:pt x="301" y="404"/>
                  </a:cubicBezTo>
                  <a:cubicBezTo>
                    <a:pt x="402" y="341"/>
                    <a:pt x="563" y="233"/>
                    <a:pt x="600" y="208"/>
                  </a:cubicBezTo>
                  <a:cubicBezTo>
                    <a:pt x="610" y="215"/>
                    <a:pt x="619" y="218"/>
                    <a:pt x="624" y="218"/>
                  </a:cubicBezTo>
                  <a:cubicBezTo>
                    <a:pt x="626" y="218"/>
                    <a:pt x="627" y="218"/>
                    <a:pt x="628" y="217"/>
                  </a:cubicBezTo>
                  <a:cubicBezTo>
                    <a:pt x="629" y="217"/>
                    <a:pt x="629" y="217"/>
                    <a:pt x="629" y="217"/>
                  </a:cubicBezTo>
                  <a:cubicBezTo>
                    <a:pt x="784" y="103"/>
                    <a:pt x="784" y="103"/>
                    <a:pt x="784" y="103"/>
                  </a:cubicBezTo>
                  <a:cubicBezTo>
                    <a:pt x="784" y="103"/>
                    <a:pt x="782" y="85"/>
                    <a:pt x="759" y="64"/>
                  </a:cubicBezTo>
                  <a:cubicBezTo>
                    <a:pt x="763" y="62"/>
                    <a:pt x="767" y="59"/>
                    <a:pt x="770" y="57"/>
                  </a:cubicBezTo>
                  <a:cubicBezTo>
                    <a:pt x="776" y="52"/>
                    <a:pt x="782" y="47"/>
                    <a:pt x="788" y="42"/>
                  </a:cubicBezTo>
                  <a:cubicBezTo>
                    <a:pt x="800" y="32"/>
                    <a:pt x="812" y="22"/>
                    <a:pt x="821" y="14"/>
                  </a:cubicBezTo>
                  <a:cubicBezTo>
                    <a:pt x="829" y="6"/>
                    <a:pt x="835" y="1"/>
                    <a:pt x="835" y="1"/>
                  </a:cubicBezTo>
                  <a:cubicBezTo>
                    <a:pt x="835" y="1"/>
                    <a:pt x="835" y="1"/>
                    <a:pt x="835" y="1"/>
                  </a:cubicBezTo>
                  <a:cubicBezTo>
                    <a:pt x="835" y="1"/>
                    <a:pt x="835" y="1"/>
                    <a:pt x="835" y="1"/>
                  </a:cubicBezTo>
                  <a:cubicBezTo>
                    <a:pt x="835" y="1"/>
                    <a:pt x="834" y="1"/>
                    <a:pt x="834" y="0"/>
                  </a:cubicBezTo>
                </a:path>
              </a:pathLst>
            </a:custGeom>
            <a:solidFill>
              <a:srgbClr val="44546A">
                <a:alpha val="3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nvGrpSpPr>
            <p:cNvPr id="35" name="Group 34"/>
            <p:cNvGrpSpPr/>
            <p:nvPr/>
          </p:nvGrpSpPr>
          <p:grpSpPr>
            <a:xfrm>
              <a:off x="6451261" y="3701293"/>
              <a:ext cx="1589088" cy="1624013"/>
              <a:chOff x="6451261" y="3701293"/>
              <a:chExt cx="1589088" cy="1624013"/>
            </a:xfrm>
          </p:grpSpPr>
          <p:sp>
            <p:nvSpPr>
              <p:cNvPr id="36" name="Freeform 51"/>
              <p:cNvSpPr>
                <a:spLocks/>
              </p:cNvSpPr>
              <p:nvPr/>
            </p:nvSpPr>
            <p:spPr bwMode="auto">
              <a:xfrm>
                <a:off x="7880011" y="5157031"/>
                <a:ext cx="160338" cy="168275"/>
              </a:xfrm>
              <a:custGeom>
                <a:avLst/>
                <a:gdLst>
                  <a:gd name="T0" fmla="*/ 68 w 83"/>
                  <a:gd name="T1" fmla="*/ 67 h 86"/>
                  <a:gd name="T2" fmla="*/ 34 w 83"/>
                  <a:gd name="T3" fmla="*/ 29 h 86"/>
                  <a:gd name="T4" fmla="*/ 16 w 83"/>
                  <a:gd name="T5" fmla="*/ 9 h 86"/>
                  <a:gd name="T6" fmla="*/ 6 w 83"/>
                  <a:gd name="T7" fmla="*/ 0 h 86"/>
                  <a:gd name="T8" fmla="*/ 3 w 83"/>
                  <a:gd name="T9" fmla="*/ 5 h 86"/>
                  <a:gd name="T10" fmla="*/ 0 w 83"/>
                  <a:gd name="T11" fmla="*/ 10 h 86"/>
                  <a:gd name="T12" fmla="*/ 9 w 83"/>
                  <a:gd name="T13" fmla="*/ 21 h 86"/>
                  <a:gd name="T14" fmla="*/ 29 w 83"/>
                  <a:gd name="T15" fmla="*/ 38 h 86"/>
                  <a:gd name="T16" fmla="*/ 66 w 83"/>
                  <a:gd name="T17" fmla="*/ 71 h 86"/>
                  <a:gd name="T18" fmla="*/ 83 w 83"/>
                  <a:gd name="T19" fmla="*/ 86 h 86"/>
                  <a:gd name="T20" fmla="*/ 83 w 83"/>
                  <a:gd name="T21" fmla="*/ 85 h 86"/>
                  <a:gd name="T22" fmla="*/ 68 w 83"/>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6">
                    <a:moveTo>
                      <a:pt x="68" y="67"/>
                    </a:moveTo>
                    <a:cubicBezTo>
                      <a:pt x="59" y="57"/>
                      <a:pt x="46" y="43"/>
                      <a:pt x="34" y="29"/>
                    </a:cubicBezTo>
                    <a:cubicBezTo>
                      <a:pt x="28" y="23"/>
                      <a:pt x="22" y="15"/>
                      <a:pt x="16" y="9"/>
                    </a:cubicBezTo>
                    <a:cubicBezTo>
                      <a:pt x="12" y="6"/>
                      <a:pt x="9" y="3"/>
                      <a:pt x="6" y="0"/>
                    </a:cubicBezTo>
                    <a:cubicBezTo>
                      <a:pt x="5" y="1"/>
                      <a:pt x="4" y="3"/>
                      <a:pt x="3" y="5"/>
                    </a:cubicBezTo>
                    <a:cubicBezTo>
                      <a:pt x="2" y="7"/>
                      <a:pt x="1" y="8"/>
                      <a:pt x="0" y="10"/>
                    </a:cubicBezTo>
                    <a:cubicBezTo>
                      <a:pt x="3" y="14"/>
                      <a:pt x="6" y="17"/>
                      <a:pt x="9" y="21"/>
                    </a:cubicBezTo>
                    <a:cubicBezTo>
                      <a:pt x="15" y="27"/>
                      <a:pt x="22" y="32"/>
                      <a:pt x="29" y="38"/>
                    </a:cubicBezTo>
                    <a:cubicBezTo>
                      <a:pt x="42" y="50"/>
                      <a:pt x="56" y="62"/>
                      <a:pt x="66" y="71"/>
                    </a:cubicBezTo>
                    <a:cubicBezTo>
                      <a:pt x="76" y="80"/>
                      <a:pt x="83" y="86"/>
                      <a:pt x="83" y="86"/>
                    </a:cubicBezTo>
                    <a:cubicBezTo>
                      <a:pt x="83" y="85"/>
                      <a:pt x="83" y="85"/>
                      <a:pt x="83" y="85"/>
                    </a:cubicBezTo>
                    <a:cubicBezTo>
                      <a:pt x="83" y="85"/>
                      <a:pt x="77" y="78"/>
                      <a:pt x="68" y="67"/>
                    </a:cubicBezTo>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7" name="Freeform 52"/>
              <p:cNvSpPr>
                <a:spLocks/>
              </p:cNvSpPr>
              <p:nvPr/>
            </p:nvSpPr>
            <p:spPr bwMode="auto">
              <a:xfrm>
                <a:off x="7511711" y="4760156"/>
                <a:ext cx="404813" cy="465138"/>
              </a:xfrm>
              <a:custGeom>
                <a:avLst/>
                <a:gdLst>
                  <a:gd name="T0" fmla="*/ 204 w 208"/>
                  <a:gd name="T1" fmla="*/ 156 h 239"/>
                  <a:gd name="T2" fmla="*/ 48 w 208"/>
                  <a:gd name="T3" fmla="*/ 0 h 239"/>
                  <a:gd name="T4" fmla="*/ 35 w 208"/>
                  <a:gd name="T5" fmla="*/ 52 h 239"/>
                  <a:gd name="T6" fmla="*/ 0 w 208"/>
                  <a:gd name="T7" fmla="*/ 83 h 239"/>
                  <a:gd name="T8" fmla="*/ 156 w 208"/>
                  <a:gd name="T9" fmla="*/ 239 h 239"/>
                  <a:gd name="T10" fmla="*/ 189 w 208"/>
                  <a:gd name="T11" fmla="*/ 214 h 239"/>
                  <a:gd name="T12" fmla="*/ 192 w 208"/>
                  <a:gd name="T13" fmla="*/ 209 h 239"/>
                  <a:gd name="T14" fmla="*/ 195 w 208"/>
                  <a:gd name="T15" fmla="*/ 204 h 239"/>
                  <a:gd name="T16" fmla="*/ 204 w 208"/>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39">
                    <a:moveTo>
                      <a:pt x="204" y="156"/>
                    </a:moveTo>
                    <a:cubicBezTo>
                      <a:pt x="48" y="0"/>
                      <a:pt x="48" y="0"/>
                      <a:pt x="48" y="0"/>
                    </a:cubicBezTo>
                    <a:cubicBezTo>
                      <a:pt x="54" y="6"/>
                      <a:pt x="48" y="30"/>
                      <a:pt x="35" y="52"/>
                    </a:cubicBezTo>
                    <a:cubicBezTo>
                      <a:pt x="22" y="75"/>
                      <a:pt x="7" y="88"/>
                      <a:pt x="0" y="83"/>
                    </a:cubicBezTo>
                    <a:cubicBezTo>
                      <a:pt x="156" y="239"/>
                      <a:pt x="156" y="239"/>
                      <a:pt x="156" y="239"/>
                    </a:cubicBezTo>
                    <a:cubicBezTo>
                      <a:pt x="156" y="239"/>
                      <a:pt x="173" y="237"/>
                      <a:pt x="189" y="214"/>
                    </a:cubicBezTo>
                    <a:cubicBezTo>
                      <a:pt x="190" y="212"/>
                      <a:pt x="191" y="211"/>
                      <a:pt x="192" y="209"/>
                    </a:cubicBezTo>
                    <a:cubicBezTo>
                      <a:pt x="193" y="207"/>
                      <a:pt x="194" y="205"/>
                      <a:pt x="195" y="204"/>
                    </a:cubicBezTo>
                    <a:cubicBezTo>
                      <a:pt x="208" y="178"/>
                      <a:pt x="204" y="156"/>
                      <a:pt x="204" y="156"/>
                    </a:cubicBez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8" name="Freeform 53"/>
              <p:cNvSpPr>
                <a:spLocks/>
              </p:cNvSpPr>
              <p:nvPr/>
            </p:nvSpPr>
            <p:spPr bwMode="auto">
              <a:xfrm>
                <a:off x="7503774" y="4752218"/>
                <a:ext cx="112713" cy="17938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3 w 58"/>
                  <a:gd name="T13" fmla="*/ 66 h 92"/>
                  <a:gd name="T14" fmla="*/ 5 w 58"/>
                  <a:gd name="T15" fmla="*/ 59 h 92"/>
                  <a:gd name="T16" fmla="*/ 4 w 58"/>
                  <a:gd name="T17" fmla="*/ 87 h 92"/>
                  <a:gd name="T18" fmla="*/ 4 w 58"/>
                  <a:gd name="T19" fmla="*/ 87 h 92"/>
                  <a:gd name="T20" fmla="*/ 39 w 58"/>
                  <a:gd name="T21" fmla="*/ 56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40" y="22"/>
                      <a:pt x="39" y="25"/>
                    </a:cubicBezTo>
                    <a:cubicBezTo>
                      <a:pt x="39" y="30"/>
                      <a:pt x="38" y="39"/>
                      <a:pt x="31" y="50"/>
                    </a:cubicBezTo>
                    <a:cubicBezTo>
                      <a:pt x="25" y="60"/>
                      <a:pt x="19" y="64"/>
                      <a:pt x="16" y="66"/>
                    </a:cubicBezTo>
                    <a:cubicBezTo>
                      <a:pt x="14" y="66"/>
                      <a:pt x="13" y="66"/>
                      <a:pt x="13" y="66"/>
                    </a:cubicBezTo>
                    <a:cubicBezTo>
                      <a:pt x="13" y="66"/>
                      <a:pt x="10" y="64"/>
                      <a:pt x="5" y="59"/>
                    </a:cubicBezTo>
                    <a:cubicBezTo>
                      <a:pt x="1" y="72"/>
                      <a:pt x="0" y="83"/>
                      <a:pt x="4" y="87"/>
                    </a:cubicBezTo>
                    <a:cubicBezTo>
                      <a:pt x="4" y="87"/>
                      <a:pt x="4" y="87"/>
                      <a:pt x="4" y="87"/>
                    </a:cubicBezTo>
                    <a:cubicBezTo>
                      <a:pt x="11" y="92"/>
                      <a:pt x="26" y="79"/>
                      <a:pt x="39" y="56"/>
                    </a:cubicBezTo>
                    <a:cubicBezTo>
                      <a:pt x="52" y="34"/>
                      <a:pt x="58" y="10"/>
                      <a:pt x="52" y="4"/>
                    </a:cubicBez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9" name="Freeform 54"/>
              <p:cNvSpPr>
                <a:spLocks/>
              </p:cNvSpPr>
              <p:nvPr/>
            </p:nvSpPr>
            <p:spPr bwMode="auto">
              <a:xfrm>
                <a:off x="6451261" y="4048956"/>
                <a:ext cx="388938" cy="334963"/>
              </a:xfrm>
              <a:custGeom>
                <a:avLst/>
                <a:gdLst>
                  <a:gd name="T0" fmla="*/ 82 w 200"/>
                  <a:gd name="T1" fmla="*/ 65 h 172"/>
                  <a:gd name="T2" fmla="*/ 200 w 200"/>
                  <a:gd name="T3" fmla="*/ 38 h 172"/>
                  <a:gd name="T4" fmla="*/ 200 w 200"/>
                  <a:gd name="T5" fmla="*/ 37 h 172"/>
                  <a:gd name="T6" fmla="*/ 73 w 200"/>
                  <a:gd name="T7" fmla="*/ 14 h 172"/>
                  <a:gd name="T8" fmla="*/ 8 w 200"/>
                  <a:gd name="T9" fmla="*/ 126 h 172"/>
                  <a:gd name="T10" fmla="*/ 63 w 200"/>
                  <a:gd name="T11" fmla="*/ 172 h 172"/>
                  <a:gd name="T12" fmla="*/ 82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5"/>
                    </a:moveTo>
                    <a:cubicBezTo>
                      <a:pt x="104" y="25"/>
                      <a:pt x="156" y="23"/>
                      <a:pt x="200" y="38"/>
                    </a:cubicBezTo>
                    <a:cubicBezTo>
                      <a:pt x="199" y="37"/>
                      <a:pt x="199" y="37"/>
                      <a:pt x="200" y="37"/>
                    </a:cubicBezTo>
                    <a:cubicBezTo>
                      <a:pt x="159" y="14"/>
                      <a:pt x="108" y="0"/>
                      <a:pt x="73" y="14"/>
                    </a:cubicBezTo>
                    <a:cubicBezTo>
                      <a:pt x="5" y="41"/>
                      <a:pt x="0" y="80"/>
                      <a:pt x="8" y="126"/>
                    </a:cubicBezTo>
                    <a:cubicBezTo>
                      <a:pt x="13" y="151"/>
                      <a:pt x="34" y="167"/>
                      <a:pt x="63" y="172"/>
                    </a:cubicBezTo>
                    <a:cubicBezTo>
                      <a:pt x="57" y="136"/>
                      <a:pt x="63" y="97"/>
                      <a:pt x="82" y="65"/>
                    </a:cubicBezTo>
                    <a:close/>
                  </a:path>
                </a:pathLst>
              </a:custGeom>
              <a:solidFill>
                <a:srgbClr val="F59B1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0" name="Freeform 55"/>
              <p:cNvSpPr>
                <a:spLocks/>
              </p:cNvSpPr>
              <p:nvPr/>
            </p:nvSpPr>
            <p:spPr bwMode="auto">
              <a:xfrm>
                <a:off x="6740186" y="3742568"/>
                <a:ext cx="142875" cy="376238"/>
              </a:xfrm>
              <a:custGeom>
                <a:avLst/>
                <a:gdLst>
                  <a:gd name="T0" fmla="*/ 40 w 74"/>
                  <a:gd name="T1" fmla="*/ 38 h 194"/>
                  <a:gd name="T2" fmla="*/ 74 w 74"/>
                  <a:gd name="T3" fmla="*/ 0 h 194"/>
                  <a:gd name="T4" fmla="*/ 1 w 74"/>
                  <a:gd name="T5" fmla="*/ 101 h 194"/>
                  <a:gd name="T6" fmla="*/ 52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50" y="22"/>
                      <a:pt x="61" y="9"/>
                      <a:pt x="74" y="0"/>
                    </a:cubicBezTo>
                    <a:cubicBezTo>
                      <a:pt x="32" y="10"/>
                      <a:pt x="0" y="31"/>
                      <a:pt x="1" y="101"/>
                    </a:cubicBezTo>
                    <a:cubicBezTo>
                      <a:pt x="1" y="133"/>
                      <a:pt x="23" y="167"/>
                      <a:pt x="52" y="194"/>
                    </a:cubicBezTo>
                    <a:cubicBezTo>
                      <a:pt x="52" y="194"/>
                      <a:pt x="52" y="194"/>
                      <a:pt x="52" y="194"/>
                    </a:cubicBezTo>
                    <a:cubicBezTo>
                      <a:pt x="29" y="144"/>
                      <a:pt x="18" y="77"/>
                      <a:pt x="40" y="38"/>
                    </a:cubicBezTo>
                    <a:close/>
                  </a:path>
                </a:pathLst>
              </a:custGeom>
              <a:solidFill>
                <a:srgbClr val="F59B11">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1" name="Freeform 56"/>
              <p:cNvSpPr>
                <a:spLocks/>
              </p:cNvSpPr>
              <p:nvPr/>
            </p:nvSpPr>
            <p:spPr bwMode="auto">
              <a:xfrm>
                <a:off x="6562386" y="4093406"/>
                <a:ext cx="414338" cy="504825"/>
              </a:xfrm>
              <a:custGeom>
                <a:avLst/>
                <a:gdLst>
                  <a:gd name="T0" fmla="*/ 199 w 213"/>
                  <a:gd name="T1" fmla="*/ 82 h 259"/>
                  <a:gd name="T2" fmla="*/ 143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3 h 259"/>
                  <a:gd name="T14" fmla="*/ 213 w 213"/>
                  <a:gd name="T15" fmla="*/ 99 h 259"/>
                  <a:gd name="T16" fmla="*/ 212 w 213"/>
                  <a:gd name="T17" fmla="*/ 97 h 259"/>
                  <a:gd name="T18" fmla="*/ 199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9" y="82"/>
                    </a:moveTo>
                    <a:cubicBezTo>
                      <a:pt x="173" y="53"/>
                      <a:pt x="145" y="22"/>
                      <a:pt x="143" y="15"/>
                    </a:cubicBezTo>
                    <a:cubicBezTo>
                      <a:pt x="99" y="0"/>
                      <a:pt x="47" y="2"/>
                      <a:pt x="25" y="42"/>
                    </a:cubicBezTo>
                    <a:cubicBezTo>
                      <a:pt x="6" y="74"/>
                      <a:pt x="0" y="113"/>
                      <a:pt x="6" y="149"/>
                    </a:cubicBezTo>
                    <a:cubicBezTo>
                      <a:pt x="11" y="176"/>
                      <a:pt x="22" y="200"/>
                      <a:pt x="39" y="218"/>
                    </a:cubicBezTo>
                    <a:cubicBezTo>
                      <a:pt x="80" y="259"/>
                      <a:pt x="140" y="246"/>
                      <a:pt x="172" y="189"/>
                    </a:cubicBezTo>
                    <a:cubicBezTo>
                      <a:pt x="190" y="158"/>
                      <a:pt x="207" y="129"/>
                      <a:pt x="211" y="103"/>
                    </a:cubicBezTo>
                    <a:cubicBezTo>
                      <a:pt x="212" y="102"/>
                      <a:pt x="213" y="100"/>
                      <a:pt x="213" y="99"/>
                    </a:cubicBezTo>
                    <a:cubicBezTo>
                      <a:pt x="213" y="98"/>
                      <a:pt x="213" y="98"/>
                      <a:pt x="212" y="97"/>
                    </a:cubicBezTo>
                    <a:cubicBezTo>
                      <a:pt x="207" y="92"/>
                      <a:pt x="203" y="87"/>
                      <a:pt x="199" y="82"/>
                    </a:cubicBezTo>
                    <a:close/>
                  </a:path>
                </a:pathLst>
              </a:custGeom>
              <a:solidFill>
                <a:srgbClr val="F59B1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2" name="Freeform 57"/>
              <p:cNvSpPr>
                <a:spLocks/>
              </p:cNvSpPr>
              <p:nvPr/>
            </p:nvSpPr>
            <p:spPr bwMode="auto">
              <a:xfrm>
                <a:off x="6775111" y="3701293"/>
                <a:ext cx="395288" cy="547688"/>
              </a:xfrm>
              <a:custGeom>
                <a:avLst/>
                <a:gdLst>
                  <a:gd name="T0" fmla="*/ 22 w 203"/>
                  <a:gd name="T1" fmla="*/ 59 h 282"/>
                  <a:gd name="T2" fmla="*/ 34 w 203"/>
                  <a:gd name="T3" fmla="*/ 215 h 282"/>
                  <a:gd name="T4" fmla="*/ 72 w 203"/>
                  <a:gd name="T5" fmla="*/ 246 h 282"/>
                  <a:gd name="T6" fmla="*/ 95 w 203"/>
                  <a:gd name="T7" fmla="*/ 267 h 282"/>
                  <a:gd name="T8" fmla="*/ 99 w 203"/>
                  <a:gd name="T9" fmla="*/ 270 h 282"/>
                  <a:gd name="T10" fmla="*/ 113 w 203"/>
                  <a:gd name="T11" fmla="*/ 282 h 282"/>
                  <a:gd name="T12" fmla="*/ 170 w 203"/>
                  <a:gd name="T13" fmla="*/ 207 h 282"/>
                  <a:gd name="T14" fmla="*/ 155 w 203"/>
                  <a:gd name="T15" fmla="*/ 31 h 282"/>
                  <a:gd name="T16" fmla="*/ 56 w 203"/>
                  <a:gd name="T17" fmla="*/ 21 h 282"/>
                  <a:gd name="T18" fmla="*/ 22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2" y="59"/>
                    </a:moveTo>
                    <a:cubicBezTo>
                      <a:pt x="0" y="98"/>
                      <a:pt x="11" y="165"/>
                      <a:pt x="34" y="215"/>
                    </a:cubicBezTo>
                    <a:cubicBezTo>
                      <a:pt x="37" y="215"/>
                      <a:pt x="55" y="231"/>
                      <a:pt x="72" y="246"/>
                    </a:cubicBezTo>
                    <a:cubicBezTo>
                      <a:pt x="79" y="252"/>
                      <a:pt x="87" y="259"/>
                      <a:pt x="95" y="267"/>
                    </a:cubicBezTo>
                    <a:cubicBezTo>
                      <a:pt x="97" y="268"/>
                      <a:pt x="98" y="269"/>
                      <a:pt x="99" y="270"/>
                    </a:cubicBezTo>
                    <a:cubicBezTo>
                      <a:pt x="103" y="274"/>
                      <a:pt x="108" y="278"/>
                      <a:pt x="113" y="282"/>
                    </a:cubicBezTo>
                    <a:cubicBezTo>
                      <a:pt x="132" y="272"/>
                      <a:pt x="150" y="241"/>
                      <a:pt x="170" y="207"/>
                    </a:cubicBezTo>
                    <a:cubicBezTo>
                      <a:pt x="203" y="150"/>
                      <a:pt x="196" y="71"/>
                      <a:pt x="155" y="31"/>
                    </a:cubicBezTo>
                    <a:cubicBezTo>
                      <a:pt x="126" y="2"/>
                      <a:pt x="88" y="0"/>
                      <a:pt x="56" y="21"/>
                    </a:cubicBezTo>
                    <a:cubicBezTo>
                      <a:pt x="43" y="30"/>
                      <a:pt x="32" y="43"/>
                      <a:pt x="22" y="59"/>
                    </a:cubicBezTo>
                    <a:close/>
                  </a:path>
                </a:pathLst>
              </a:custGeom>
              <a:solidFill>
                <a:srgbClr val="F59B1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3" name="Freeform 58"/>
              <p:cNvSpPr>
                <a:spLocks/>
              </p:cNvSpPr>
              <p:nvPr/>
            </p:nvSpPr>
            <p:spPr bwMode="auto">
              <a:xfrm>
                <a:off x="6838611" y="4118806"/>
                <a:ext cx="742950" cy="762000"/>
              </a:xfrm>
              <a:custGeom>
                <a:avLst/>
                <a:gdLst>
                  <a:gd name="T0" fmla="*/ 381 w 382"/>
                  <a:gd name="T1" fmla="*/ 346 h 392"/>
                  <a:gd name="T2" fmla="*/ 373 w 382"/>
                  <a:gd name="T3" fmla="*/ 339 h 392"/>
                  <a:gd name="T4" fmla="*/ 80 w 382"/>
                  <a:gd name="T5" fmla="*/ 67 h 392"/>
                  <a:gd name="T6" fmla="*/ 66 w 382"/>
                  <a:gd name="T7" fmla="*/ 55 h 392"/>
                  <a:gd name="T8" fmla="*/ 62 w 382"/>
                  <a:gd name="T9" fmla="*/ 52 h 392"/>
                  <a:gd name="T10" fmla="*/ 39 w 382"/>
                  <a:gd name="T11" fmla="*/ 31 h 392"/>
                  <a:gd name="T12" fmla="*/ 1 w 382"/>
                  <a:gd name="T13" fmla="*/ 0 h 392"/>
                  <a:gd name="T14" fmla="*/ 1 w 382"/>
                  <a:gd name="T15" fmla="*/ 0 h 392"/>
                  <a:gd name="T16" fmla="*/ 1 w 382"/>
                  <a:gd name="T17" fmla="*/ 0 h 392"/>
                  <a:gd name="T18" fmla="*/ 1 w 382"/>
                  <a:gd name="T19" fmla="*/ 1 h 392"/>
                  <a:gd name="T20" fmla="*/ 1 w 382"/>
                  <a:gd name="T21" fmla="*/ 2 h 392"/>
                  <a:gd name="T22" fmla="*/ 57 w 382"/>
                  <a:gd name="T23" fmla="*/ 69 h 392"/>
                  <a:gd name="T24" fmla="*/ 70 w 382"/>
                  <a:gd name="T25" fmla="*/ 84 h 392"/>
                  <a:gd name="T26" fmla="*/ 71 w 382"/>
                  <a:gd name="T27" fmla="*/ 86 h 392"/>
                  <a:gd name="T28" fmla="*/ 347 w 382"/>
                  <a:gd name="T29" fmla="*/ 385 h 392"/>
                  <a:gd name="T30" fmla="*/ 355 w 382"/>
                  <a:gd name="T31" fmla="*/ 392 h 392"/>
                  <a:gd name="T32" fmla="*/ 358 w 382"/>
                  <a:gd name="T33" fmla="*/ 392 h 392"/>
                  <a:gd name="T34" fmla="*/ 373 w 382"/>
                  <a:gd name="T35" fmla="*/ 376 h 392"/>
                  <a:gd name="T36" fmla="*/ 381 w 382"/>
                  <a:gd name="T37" fmla="*/ 351 h 392"/>
                  <a:gd name="T38" fmla="*/ 381 w 382"/>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392">
                    <a:moveTo>
                      <a:pt x="381" y="346"/>
                    </a:moveTo>
                    <a:cubicBezTo>
                      <a:pt x="381" y="346"/>
                      <a:pt x="378" y="344"/>
                      <a:pt x="373" y="339"/>
                    </a:cubicBezTo>
                    <a:cubicBezTo>
                      <a:pt x="337" y="304"/>
                      <a:pt x="177" y="155"/>
                      <a:pt x="80" y="67"/>
                    </a:cubicBezTo>
                    <a:cubicBezTo>
                      <a:pt x="75" y="63"/>
                      <a:pt x="70" y="59"/>
                      <a:pt x="66" y="55"/>
                    </a:cubicBezTo>
                    <a:cubicBezTo>
                      <a:pt x="65" y="54"/>
                      <a:pt x="64" y="53"/>
                      <a:pt x="62" y="52"/>
                    </a:cubicBezTo>
                    <a:cubicBezTo>
                      <a:pt x="54" y="44"/>
                      <a:pt x="46" y="37"/>
                      <a:pt x="39" y="31"/>
                    </a:cubicBezTo>
                    <a:cubicBezTo>
                      <a:pt x="22" y="16"/>
                      <a:pt x="4" y="0"/>
                      <a:pt x="1" y="0"/>
                    </a:cubicBezTo>
                    <a:cubicBezTo>
                      <a:pt x="1" y="0"/>
                      <a:pt x="1" y="0"/>
                      <a:pt x="1" y="0"/>
                    </a:cubicBezTo>
                    <a:cubicBezTo>
                      <a:pt x="1" y="0"/>
                      <a:pt x="1" y="0"/>
                      <a:pt x="1" y="0"/>
                    </a:cubicBezTo>
                    <a:cubicBezTo>
                      <a:pt x="1" y="1"/>
                      <a:pt x="1" y="1"/>
                      <a:pt x="1" y="1"/>
                    </a:cubicBezTo>
                    <a:cubicBezTo>
                      <a:pt x="0" y="1"/>
                      <a:pt x="0" y="1"/>
                      <a:pt x="1" y="2"/>
                    </a:cubicBezTo>
                    <a:cubicBezTo>
                      <a:pt x="3" y="9"/>
                      <a:pt x="31" y="40"/>
                      <a:pt x="57" y="69"/>
                    </a:cubicBezTo>
                    <a:cubicBezTo>
                      <a:pt x="61" y="74"/>
                      <a:pt x="65" y="79"/>
                      <a:pt x="70" y="84"/>
                    </a:cubicBezTo>
                    <a:cubicBezTo>
                      <a:pt x="71" y="85"/>
                      <a:pt x="71" y="85"/>
                      <a:pt x="71" y="86"/>
                    </a:cubicBezTo>
                    <a:cubicBezTo>
                      <a:pt x="162" y="186"/>
                      <a:pt x="312" y="347"/>
                      <a:pt x="347" y="385"/>
                    </a:cubicBezTo>
                    <a:cubicBezTo>
                      <a:pt x="352" y="390"/>
                      <a:pt x="355" y="392"/>
                      <a:pt x="355" y="392"/>
                    </a:cubicBezTo>
                    <a:cubicBezTo>
                      <a:pt x="355" y="392"/>
                      <a:pt x="356" y="392"/>
                      <a:pt x="358" y="392"/>
                    </a:cubicBezTo>
                    <a:cubicBezTo>
                      <a:pt x="361" y="390"/>
                      <a:pt x="367" y="386"/>
                      <a:pt x="373" y="376"/>
                    </a:cubicBezTo>
                    <a:cubicBezTo>
                      <a:pt x="380" y="365"/>
                      <a:pt x="381" y="356"/>
                      <a:pt x="381" y="351"/>
                    </a:cubicBezTo>
                    <a:cubicBezTo>
                      <a:pt x="382" y="348"/>
                      <a:pt x="381" y="346"/>
                      <a:pt x="381" y="346"/>
                    </a:cubicBezTo>
                    <a:close/>
                  </a:path>
                </a:pathLst>
              </a:custGeom>
              <a:solidFill>
                <a:srgbClr val="F59B1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4" name="Freeform 60"/>
              <p:cNvSpPr>
                <a:spLocks/>
              </p:cNvSpPr>
              <p:nvPr/>
            </p:nvSpPr>
            <p:spPr bwMode="auto">
              <a:xfrm>
                <a:off x="8038761" y="5322131"/>
                <a:ext cx="1588" cy="3175"/>
              </a:xfrm>
              <a:custGeom>
                <a:avLst/>
                <a:gdLst>
                  <a:gd name="T0" fmla="*/ 0 w 1"/>
                  <a:gd name="T1" fmla="*/ 0 h 1"/>
                  <a:gd name="T2" fmla="*/ 0 w 1"/>
                  <a:gd name="T3" fmla="*/ 0 h 1"/>
                  <a:gd name="T4" fmla="*/ 1 w 1"/>
                  <a:gd name="T5" fmla="*/ 1 h 1"/>
                  <a:gd name="T6" fmla="*/ 1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0" y="0"/>
                    </a:cubicBezTo>
                    <a:cubicBezTo>
                      <a:pt x="0" y="1"/>
                      <a:pt x="1" y="1"/>
                      <a:pt x="1" y="1"/>
                    </a:cubicBezTo>
                    <a:cubicBezTo>
                      <a:pt x="1" y="1"/>
                      <a:pt x="1" y="1"/>
                      <a:pt x="1" y="1"/>
                    </a:cubicBezTo>
                    <a:cubicBezTo>
                      <a:pt x="0" y="0"/>
                      <a:pt x="0" y="0"/>
                      <a:pt x="0" y="0"/>
                    </a:cubicBezTo>
                  </a:path>
                </a:pathLst>
              </a:custGeom>
              <a:solidFill>
                <a:srgbClr val="2F80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45" name="Group 44"/>
            <p:cNvGrpSpPr/>
            <p:nvPr/>
          </p:nvGrpSpPr>
          <p:grpSpPr>
            <a:xfrm>
              <a:off x="7697787" y="1977041"/>
              <a:ext cx="1590676" cy="1624012"/>
              <a:chOff x="7697787" y="1977041"/>
              <a:chExt cx="1590676" cy="1624012"/>
            </a:xfrm>
          </p:grpSpPr>
          <p:sp>
            <p:nvSpPr>
              <p:cNvPr id="46" name="Freeform 24"/>
              <p:cNvSpPr>
                <a:spLocks/>
              </p:cNvSpPr>
              <p:nvPr/>
            </p:nvSpPr>
            <p:spPr bwMode="auto">
              <a:xfrm>
                <a:off x="9124950" y="3432778"/>
                <a:ext cx="163513" cy="168275"/>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7" name="Freeform 25"/>
              <p:cNvSpPr>
                <a:spLocks/>
              </p:cNvSpPr>
              <p:nvPr/>
            </p:nvSpPr>
            <p:spPr bwMode="auto">
              <a:xfrm>
                <a:off x="8759825" y="3035903"/>
                <a:ext cx="401638" cy="465138"/>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solidFill>
                <a:srgbClr val="44546A">
                  <a:lumMod val="20000"/>
                  <a:lumOff val="8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8" name="Freeform 26"/>
              <p:cNvSpPr>
                <a:spLocks/>
              </p:cNvSpPr>
              <p:nvPr/>
            </p:nvSpPr>
            <p:spPr bwMode="auto">
              <a:xfrm>
                <a:off x="8751887" y="3027966"/>
                <a:ext cx="112713" cy="17938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solidFill>
                <a:srgbClr val="44546A">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49" name="Freeform 27"/>
              <p:cNvSpPr>
                <a:spLocks/>
              </p:cNvSpPr>
              <p:nvPr/>
            </p:nvSpPr>
            <p:spPr bwMode="auto">
              <a:xfrm>
                <a:off x="7697787" y="2324703"/>
                <a:ext cx="388938" cy="334963"/>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solidFill>
                <a:srgbClr val="2580B7">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0" name="Freeform 28"/>
              <p:cNvSpPr>
                <a:spLocks/>
              </p:cNvSpPr>
              <p:nvPr/>
            </p:nvSpPr>
            <p:spPr bwMode="auto">
              <a:xfrm>
                <a:off x="7986712" y="2019903"/>
                <a:ext cx="144463" cy="376238"/>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solidFill>
                <a:srgbClr val="2580B7">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1" name="Freeform 29"/>
              <p:cNvSpPr>
                <a:spLocks/>
              </p:cNvSpPr>
              <p:nvPr/>
            </p:nvSpPr>
            <p:spPr bwMode="auto">
              <a:xfrm>
                <a:off x="7810500" y="2369153"/>
                <a:ext cx="414338" cy="503238"/>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solidFill>
                <a:srgbClr val="2580B7"/>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2" name="Freeform 30"/>
              <p:cNvSpPr>
                <a:spLocks/>
              </p:cNvSpPr>
              <p:nvPr/>
            </p:nvSpPr>
            <p:spPr bwMode="auto">
              <a:xfrm>
                <a:off x="8020050" y="1977041"/>
                <a:ext cx="395288" cy="54768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solidFill>
                <a:srgbClr val="2580B7"/>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3" name="Freeform 31"/>
              <p:cNvSpPr>
                <a:spLocks/>
              </p:cNvSpPr>
              <p:nvPr/>
            </p:nvSpPr>
            <p:spPr bwMode="auto">
              <a:xfrm>
                <a:off x="8086725" y="2394553"/>
                <a:ext cx="739775" cy="763588"/>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solidFill>
                <a:srgbClr val="2580B7"/>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4" name="Freeform 40"/>
              <p:cNvSpPr>
                <a:spLocks/>
              </p:cNvSpPr>
              <p:nvPr/>
            </p:nvSpPr>
            <p:spPr bwMode="auto">
              <a:xfrm>
                <a:off x="9286875" y="3597878"/>
                <a:ext cx="0" cy="3175"/>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solidFill>
                <a:srgbClr val="2F80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55" name="Freeform 22"/>
            <p:cNvSpPr>
              <a:spLocks/>
            </p:cNvSpPr>
            <p:nvPr/>
          </p:nvSpPr>
          <p:spPr bwMode="auto">
            <a:xfrm>
              <a:off x="7662861" y="3597062"/>
              <a:ext cx="1624013" cy="1296988"/>
            </a:xfrm>
            <a:custGeom>
              <a:avLst/>
              <a:gdLst>
                <a:gd name="T0" fmla="*/ 833 w 835"/>
                <a:gd name="T1" fmla="*/ 0 h 667"/>
                <a:gd name="T2" fmla="*/ 816 w 835"/>
                <a:gd name="T3" fmla="*/ 10 h 667"/>
                <a:gd name="T4" fmla="*/ 778 w 835"/>
                <a:gd name="T5" fmla="*/ 34 h 667"/>
                <a:gd name="T6" fmla="*/ 758 w 835"/>
                <a:gd name="T7" fmla="*/ 47 h 667"/>
                <a:gd name="T8" fmla="*/ 749 w 835"/>
                <a:gd name="T9" fmla="*/ 55 h 667"/>
                <a:gd name="T10" fmla="*/ 701 w 835"/>
                <a:gd name="T11" fmla="*/ 32 h 667"/>
                <a:gd name="T12" fmla="*/ 545 w 835"/>
                <a:gd name="T13" fmla="*/ 147 h 667"/>
                <a:gd name="T14" fmla="*/ 554 w 835"/>
                <a:gd name="T15" fmla="*/ 170 h 667"/>
                <a:gd name="T16" fmla="*/ 282 w 835"/>
                <a:gd name="T17" fmla="*/ 390 h 667"/>
                <a:gd name="T18" fmla="*/ 207 w 835"/>
                <a:gd name="T19" fmla="*/ 313 h 667"/>
                <a:gd name="T20" fmla="*/ 85 w 835"/>
                <a:gd name="T21" fmla="*/ 265 h 667"/>
                <a:gd name="T22" fmla="*/ 31 w 835"/>
                <a:gd name="T23" fmla="*/ 280 h 667"/>
                <a:gd name="T24" fmla="*/ 21 w 835"/>
                <a:gd name="T25" fmla="*/ 377 h 667"/>
                <a:gd name="T26" fmla="*/ 122 w 835"/>
                <a:gd name="T27" fmla="*/ 477 h 667"/>
                <a:gd name="T28" fmla="*/ 142 w 835"/>
                <a:gd name="T29" fmla="*/ 480 h 667"/>
                <a:gd name="T30" fmla="*/ 215 w 835"/>
                <a:gd name="T31" fmla="*/ 452 h 667"/>
                <a:gd name="T32" fmla="*/ 215 w 835"/>
                <a:gd name="T33" fmla="*/ 452 h 667"/>
                <a:gd name="T34" fmla="*/ 216 w 835"/>
                <a:gd name="T35" fmla="*/ 452 h 667"/>
                <a:gd name="T36" fmla="*/ 193 w 835"/>
                <a:gd name="T37" fmla="*/ 573 h 667"/>
                <a:gd name="T38" fmla="*/ 305 w 835"/>
                <a:gd name="T39" fmla="*/ 667 h 667"/>
                <a:gd name="T40" fmla="*/ 309 w 835"/>
                <a:gd name="T41" fmla="*/ 667 h 667"/>
                <a:gd name="T42" fmla="*/ 351 w 835"/>
                <a:gd name="T43" fmla="*/ 624 h 667"/>
                <a:gd name="T44" fmla="*/ 366 w 835"/>
                <a:gd name="T45" fmla="*/ 625 h 667"/>
                <a:gd name="T46" fmla="*/ 420 w 835"/>
                <a:gd name="T47" fmla="*/ 610 h 667"/>
                <a:gd name="T48" fmla="*/ 391 w 835"/>
                <a:gd name="T49" fmla="*/ 469 h 667"/>
                <a:gd name="T50" fmla="*/ 305 w 835"/>
                <a:gd name="T51" fmla="*/ 407 h 667"/>
                <a:gd name="T52" fmla="*/ 301 w 835"/>
                <a:gd name="T53" fmla="*/ 404 h 667"/>
                <a:gd name="T54" fmla="*/ 600 w 835"/>
                <a:gd name="T55" fmla="*/ 208 h 667"/>
                <a:gd name="T56" fmla="*/ 624 w 835"/>
                <a:gd name="T57" fmla="*/ 218 h 667"/>
                <a:gd name="T58" fmla="*/ 628 w 835"/>
                <a:gd name="T59" fmla="*/ 217 h 667"/>
                <a:gd name="T60" fmla="*/ 628 w 835"/>
                <a:gd name="T61" fmla="*/ 217 h 667"/>
                <a:gd name="T62" fmla="*/ 784 w 835"/>
                <a:gd name="T63" fmla="*/ 103 h 667"/>
                <a:gd name="T64" fmla="*/ 759 w 835"/>
                <a:gd name="T65" fmla="*/ 63 h 667"/>
                <a:gd name="T66" fmla="*/ 770 w 835"/>
                <a:gd name="T67" fmla="*/ 57 h 667"/>
                <a:gd name="T68" fmla="*/ 787 w 835"/>
                <a:gd name="T69" fmla="*/ 42 h 667"/>
                <a:gd name="T70" fmla="*/ 820 w 835"/>
                <a:gd name="T71" fmla="*/ 14 h 667"/>
                <a:gd name="T72" fmla="*/ 835 w 835"/>
                <a:gd name="T73" fmla="*/ 1 h 667"/>
                <a:gd name="T74" fmla="*/ 834 w 835"/>
                <a:gd name="T75" fmla="*/ 0 h 667"/>
                <a:gd name="T76" fmla="*/ 834 w 835"/>
                <a:gd name="T77" fmla="*/ 1 h 667"/>
                <a:gd name="T78" fmla="*/ 833 w 835"/>
                <a:gd name="T79" fmla="*/ 0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35" h="667">
                  <a:moveTo>
                    <a:pt x="833" y="0"/>
                  </a:moveTo>
                  <a:cubicBezTo>
                    <a:pt x="832" y="1"/>
                    <a:pt x="826" y="5"/>
                    <a:pt x="816" y="10"/>
                  </a:cubicBezTo>
                  <a:cubicBezTo>
                    <a:pt x="806" y="17"/>
                    <a:pt x="792" y="25"/>
                    <a:pt x="778" y="34"/>
                  </a:cubicBezTo>
                  <a:cubicBezTo>
                    <a:pt x="772" y="38"/>
                    <a:pt x="764" y="42"/>
                    <a:pt x="758" y="47"/>
                  </a:cubicBezTo>
                  <a:cubicBezTo>
                    <a:pt x="755" y="49"/>
                    <a:pt x="752" y="52"/>
                    <a:pt x="749" y="55"/>
                  </a:cubicBezTo>
                  <a:cubicBezTo>
                    <a:pt x="723" y="35"/>
                    <a:pt x="701" y="32"/>
                    <a:pt x="701" y="32"/>
                  </a:cubicBezTo>
                  <a:cubicBezTo>
                    <a:pt x="545" y="147"/>
                    <a:pt x="545" y="147"/>
                    <a:pt x="545" y="147"/>
                  </a:cubicBezTo>
                  <a:cubicBezTo>
                    <a:pt x="541" y="150"/>
                    <a:pt x="545" y="158"/>
                    <a:pt x="554" y="170"/>
                  </a:cubicBezTo>
                  <a:cubicBezTo>
                    <a:pt x="519" y="197"/>
                    <a:pt x="370" y="316"/>
                    <a:pt x="282" y="390"/>
                  </a:cubicBezTo>
                  <a:cubicBezTo>
                    <a:pt x="272" y="368"/>
                    <a:pt x="241" y="342"/>
                    <a:pt x="207" y="313"/>
                  </a:cubicBezTo>
                  <a:cubicBezTo>
                    <a:pt x="170" y="282"/>
                    <a:pt x="124" y="265"/>
                    <a:pt x="85" y="265"/>
                  </a:cubicBezTo>
                  <a:cubicBezTo>
                    <a:pt x="64" y="265"/>
                    <a:pt x="45" y="270"/>
                    <a:pt x="31" y="280"/>
                  </a:cubicBezTo>
                  <a:cubicBezTo>
                    <a:pt x="2" y="302"/>
                    <a:pt x="0" y="340"/>
                    <a:pt x="21" y="377"/>
                  </a:cubicBezTo>
                  <a:cubicBezTo>
                    <a:pt x="31" y="422"/>
                    <a:pt x="52" y="459"/>
                    <a:pt x="122" y="477"/>
                  </a:cubicBezTo>
                  <a:cubicBezTo>
                    <a:pt x="129" y="479"/>
                    <a:pt x="135" y="480"/>
                    <a:pt x="142" y="480"/>
                  </a:cubicBezTo>
                  <a:cubicBezTo>
                    <a:pt x="168" y="480"/>
                    <a:pt x="194" y="468"/>
                    <a:pt x="215" y="452"/>
                  </a:cubicBezTo>
                  <a:cubicBezTo>
                    <a:pt x="215" y="452"/>
                    <a:pt x="215" y="452"/>
                    <a:pt x="215" y="452"/>
                  </a:cubicBezTo>
                  <a:cubicBezTo>
                    <a:pt x="216" y="452"/>
                    <a:pt x="216" y="452"/>
                    <a:pt x="216" y="452"/>
                  </a:cubicBezTo>
                  <a:cubicBezTo>
                    <a:pt x="193" y="487"/>
                    <a:pt x="179" y="533"/>
                    <a:pt x="193" y="573"/>
                  </a:cubicBezTo>
                  <a:cubicBezTo>
                    <a:pt x="220" y="648"/>
                    <a:pt x="259" y="663"/>
                    <a:pt x="305" y="667"/>
                  </a:cubicBezTo>
                  <a:cubicBezTo>
                    <a:pt x="307" y="667"/>
                    <a:pt x="308" y="667"/>
                    <a:pt x="309" y="667"/>
                  </a:cubicBezTo>
                  <a:cubicBezTo>
                    <a:pt x="332" y="667"/>
                    <a:pt x="347" y="651"/>
                    <a:pt x="351" y="624"/>
                  </a:cubicBezTo>
                  <a:cubicBezTo>
                    <a:pt x="356" y="625"/>
                    <a:pt x="361" y="625"/>
                    <a:pt x="366" y="625"/>
                  </a:cubicBezTo>
                  <a:cubicBezTo>
                    <a:pt x="387" y="625"/>
                    <a:pt x="406" y="620"/>
                    <a:pt x="420" y="610"/>
                  </a:cubicBezTo>
                  <a:cubicBezTo>
                    <a:pt x="461" y="580"/>
                    <a:pt x="448" y="517"/>
                    <a:pt x="391" y="469"/>
                  </a:cubicBezTo>
                  <a:cubicBezTo>
                    <a:pt x="360" y="442"/>
                    <a:pt x="331" y="418"/>
                    <a:pt x="305" y="407"/>
                  </a:cubicBezTo>
                  <a:cubicBezTo>
                    <a:pt x="304" y="406"/>
                    <a:pt x="302" y="405"/>
                    <a:pt x="301" y="404"/>
                  </a:cubicBezTo>
                  <a:cubicBezTo>
                    <a:pt x="401" y="340"/>
                    <a:pt x="562" y="233"/>
                    <a:pt x="600" y="208"/>
                  </a:cubicBezTo>
                  <a:cubicBezTo>
                    <a:pt x="610" y="214"/>
                    <a:pt x="619" y="218"/>
                    <a:pt x="624" y="218"/>
                  </a:cubicBezTo>
                  <a:cubicBezTo>
                    <a:pt x="626" y="218"/>
                    <a:pt x="627" y="218"/>
                    <a:pt x="628" y="217"/>
                  </a:cubicBezTo>
                  <a:cubicBezTo>
                    <a:pt x="628" y="217"/>
                    <a:pt x="628" y="217"/>
                    <a:pt x="628" y="217"/>
                  </a:cubicBezTo>
                  <a:cubicBezTo>
                    <a:pt x="784" y="103"/>
                    <a:pt x="784" y="103"/>
                    <a:pt x="784" y="103"/>
                  </a:cubicBezTo>
                  <a:cubicBezTo>
                    <a:pt x="784" y="103"/>
                    <a:pt x="782" y="85"/>
                    <a:pt x="759" y="63"/>
                  </a:cubicBezTo>
                  <a:cubicBezTo>
                    <a:pt x="763" y="61"/>
                    <a:pt x="766" y="59"/>
                    <a:pt x="770" y="57"/>
                  </a:cubicBezTo>
                  <a:cubicBezTo>
                    <a:pt x="776" y="52"/>
                    <a:pt x="781" y="47"/>
                    <a:pt x="787" y="42"/>
                  </a:cubicBezTo>
                  <a:cubicBezTo>
                    <a:pt x="799" y="31"/>
                    <a:pt x="811" y="21"/>
                    <a:pt x="820" y="14"/>
                  </a:cubicBezTo>
                  <a:cubicBezTo>
                    <a:pt x="829" y="6"/>
                    <a:pt x="835" y="1"/>
                    <a:pt x="835" y="1"/>
                  </a:cubicBezTo>
                  <a:cubicBezTo>
                    <a:pt x="834" y="0"/>
                    <a:pt x="834" y="0"/>
                    <a:pt x="834" y="0"/>
                  </a:cubicBezTo>
                  <a:cubicBezTo>
                    <a:pt x="834" y="1"/>
                    <a:pt x="834" y="1"/>
                    <a:pt x="834" y="1"/>
                  </a:cubicBezTo>
                  <a:cubicBezTo>
                    <a:pt x="834" y="1"/>
                    <a:pt x="834" y="0"/>
                    <a:pt x="833" y="0"/>
                  </a:cubicBezTo>
                </a:path>
              </a:pathLst>
            </a:custGeom>
            <a:solidFill>
              <a:srgbClr val="44546A">
                <a:alpha val="3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sp>
        <p:nvSpPr>
          <p:cNvPr id="57" name="TextBox 56"/>
          <p:cNvSpPr txBox="1"/>
          <p:nvPr/>
        </p:nvSpPr>
        <p:spPr>
          <a:xfrm>
            <a:off x="1480426" y="427276"/>
            <a:ext cx="22416887" cy="1938992"/>
          </a:xfrm>
          <a:prstGeom prst="rect">
            <a:avLst/>
          </a:prstGeom>
          <a:noFill/>
        </p:spPr>
        <p:txBody>
          <a:bodyPr wrap="square" rtlCol="0">
            <a:spAutoFit/>
          </a:bodyPr>
          <a:lstStyle/>
          <a:p>
            <a:r>
              <a:rPr lang="en-US" sz="6000" b="1" dirty="0">
                <a:solidFill>
                  <a:schemeClr val="tx1">
                    <a:lumMod val="75000"/>
                    <a:lumOff val="25000"/>
                  </a:schemeClr>
                </a:solidFill>
                <a:latin typeface="Rockwell" panose="02060603020205020403" pitchFamily="18" charset="0"/>
              </a:rPr>
              <a:t>Motives, Goals, and Objectives of Information Security Attacks</a:t>
            </a:r>
          </a:p>
        </p:txBody>
      </p:sp>
      <p:sp>
        <p:nvSpPr>
          <p:cNvPr id="58" name="Rectangle 6888"/>
          <p:cNvSpPr>
            <a:spLocks noChangeArrowheads="1"/>
          </p:cNvSpPr>
          <p:nvPr/>
        </p:nvSpPr>
        <p:spPr bwMode="auto">
          <a:xfrm>
            <a:off x="-485" y="2639785"/>
            <a:ext cx="24384485" cy="4530142"/>
          </a:xfrm>
          <a:prstGeom prst="rect">
            <a:avLst/>
          </a:prstGeom>
          <a:solidFill>
            <a:srgbClr val="44546A">
              <a:lumMod val="75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59" name="Rectangle 58"/>
          <p:cNvSpPr/>
          <p:nvPr/>
        </p:nvSpPr>
        <p:spPr>
          <a:xfrm>
            <a:off x="1673630" y="2827438"/>
            <a:ext cx="20714419" cy="942197"/>
          </a:xfrm>
          <a:prstGeom prst="rect">
            <a:avLst/>
          </a:prstGeom>
        </p:spPr>
        <p:txBody>
          <a:bodyPr wrap="square" anchor="ctr">
            <a:spAutoFit/>
          </a:bodyPr>
          <a:lstStyle/>
          <a:p>
            <a:pPr algn="ctr"/>
            <a:r>
              <a:rPr lang="en-US" sz="4000" b="1" dirty="0">
                <a:solidFill>
                  <a:srgbClr val="FFFF00"/>
                </a:solidFill>
                <a:latin typeface="Arial Black" pitchFamily="34" charset="0"/>
              </a:rPr>
              <a:t>Attacks</a:t>
            </a:r>
            <a:r>
              <a:rPr lang="en-US" sz="4000" b="1" dirty="0">
                <a:solidFill>
                  <a:schemeClr val="bg1"/>
                </a:solidFill>
                <a:latin typeface="Arial Black" pitchFamily="34" charset="0"/>
              </a:rPr>
              <a:t> = Motive (Goal) + Method + Vulnerability</a:t>
            </a:r>
          </a:p>
        </p:txBody>
      </p:sp>
      <p:sp>
        <p:nvSpPr>
          <p:cNvPr id="60" name="Rectangle 59"/>
          <p:cNvSpPr/>
          <p:nvPr/>
        </p:nvSpPr>
        <p:spPr>
          <a:xfrm>
            <a:off x="1728328" y="3980558"/>
            <a:ext cx="21692111" cy="2862322"/>
          </a:xfrm>
          <a:prstGeom prst="rect">
            <a:avLst/>
          </a:prstGeom>
        </p:spPr>
        <p:txBody>
          <a:bodyPr wrap="square" anchor="ctr">
            <a:spAutoFit/>
          </a:bodyPr>
          <a:lstStyle/>
          <a:p>
            <a:pPr>
              <a:spcBef>
                <a:spcPts val="2400"/>
              </a:spcBef>
            </a:pPr>
            <a:r>
              <a:rPr lang="en-US" sz="4000" dirty="0">
                <a:solidFill>
                  <a:schemeClr val="bg1"/>
                </a:solidFill>
              </a:rPr>
              <a:t>A motive originates out of the notion that the </a:t>
            </a:r>
            <a:r>
              <a:rPr lang="en-US" sz="4000" b="1" dirty="0">
                <a:solidFill>
                  <a:srgbClr val="FFC000"/>
                </a:solidFill>
              </a:rPr>
              <a:t>target system stores or processes</a:t>
            </a:r>
            <a:r>
              <a:rPr lang="en-US" sz="4000" dirty="0">
                <a:solidFill>
                  <a:schemeClr val="bg1"/>
                </a:solidFill>
              </a:rPr>
              <a:t> something valuable, and this leads to the threat of an attack on the system</a:t>
            </a:r>
          </a:p>
          <a:p>
            <a:pPr>
              <a:spcBef>
                <a:spcPts val="2400"/>
              </a:spcBef>
            </a:pPr>
            <a:r>
              <a:rPr lang="en-US" sz="4000" dirty="0">
                <a:solidFill>
                  <a:schemeClr val="bg1"/>
                </a:solidFill>
              </a:rPr>
              <a:t>Attackers try various tools and attack techniques to </a:t>
            </a:r>
            <a:r>
              <a:rPr lang="en-US" sz="4000" b="1" dirty="0">
                <a:solidFill>
                  <a:srgbClr val="FFC000"/>
                </a:solidFill>
              </a:rPr>
              <a:t>exploit vulnerabilities</a:t>
            </a:r>
            <a:r>
              <a:rPr lang="en-US" sz="4000" b="1" dirty="0">
                <a:solidFill>
                  <a:schemeClr val="bg1"/>
                </a:solidFill>
              </a:rPr>
              <a:t> </a:t>
            </a:r>
            <a:r>
              <a:rPr lang="en-US" sz="4000" dirty="0">
                <a:solidFill>
                  <a:schemeClr val="bg1"/>
                </a:solidFill>
              </a:rPr>
              <a:t>in a computer system or its security policy and controls in order to fulfil their motives</a:t>
            </a:r>
          </a:p>
        </p:txBody>
      </p:sp>
      <p:sp>
        <p:nvSpPr>
          <p:cNvPr id="63" name="Freeform 62"/>
          <p:cNvSpPr>
            <a:spLocks noChangeAspect="1" noChangeArrowheads="1"/>
          </p:cNvSpPr>
          <p:nvPr/>
        </p:nvSpPr>
        <p:spPr bwMode="auto">
          <a:xfrm>
            <a:off x="486991" y="5835883"/>
            <a:ext cx="753229" cy="668491"/>
          </a:xfrm>
          <a:custGeom>
            <a:avLst/>
            <a:gdLst>
              <a:gd name="connsiteX0" fmla="*/ 193469 w 351386"/>
              <a:gd name="connsiteY0" fmla="*/ 119550 h 311855"/>
              <a:gd name="connsiteX1" fmla="*/ 181390 w 351386"/>
              <a:gd name="connsiteY1" fmla="*/ 137467 h 311855"/>
              <a:gd name="connsiteX2" fmla="*/ 155794 w 351386"/>
              <a:gd name="connsiteY2" fmla="*/ 154724 h 311855"/>
              <a:gd name="connsiteX3" fmla="*/ 140083 w 351386"/>
              <a:gd name="connsiteY3" fmla="*/ 157896 h 311855"/>
              <a:gd name="connsiteX4" fmla="*/ 172269 w 351386"/>
              <a:gd name="connsiteY4" fmla="*/ 166085 h 311855"/>
              <a:gd name="connsiteX5" fmla="*/ 201300 w 351386"/>
              <a:gd name="connsiteY5" fmla="*/ 190938 h 311855"/>
              <a:gd name="connsiteX6" fmla="*/ 217626 w 351386"/>
              <a:gd name="connsiteY6" fmla="*/ 178119 h 311855"/>
              <a:gd name="connsiteX7" fmla="*/ 242144 w 351386"/>
              <a:gd name="connsiteY7" fmla="*/ 171683 h 311855"/>
              <a:gd name="connsiteX8" fmla="*/ 230250 w 351386"/>
              <a:gd name="connsiteY8" fmla="*/ 169282 h 311855"/>
              <a:gd name="connsiteX9" fmla="*/ 196746 w 351386"/>
              <a:gd name="connsiteY9" fmla="*/ 135778 h 311855"/>
              <a:gd name="connsiteX10" fmla="*/ 124449 w 351386"/>
              <a:gd name="connsiteY10" fmla="*/ 0 h 311855"/>
              <a:gd name="connsiteX11" fmla="*/ 198647 w 351386"/>
              <a:gd name="connsiteY11" fmla="*/ 49182 h 311855"/>
              <a:gd name="connsiteX12" fmla="*/ 204048 w 351386"/>
              <a:gd name="connsiteY12" fmla="*/ 75935 h 311855"/>
              <a:gd name="connsiteX13" fmla="*/ 210238 w 351386"/>
              <a:gd name="connsiteY13" fmla="*/ 66755 h 311855"/>
              <a:gd name="connsiteX14" fmla="*/ 254755 w 351386"/>
              <a:gd name="connsiteY14" fmla="*/ 48315 h 311855"/>
              <a:gd name="connsiteX15" fmla="*/ 317712 w 351386"/>
              <a:gd name="connsiteY15" fmla="*/ 111272 h 311855"/>
              <a:gd name="connsiteX16" fmla="*/ 279261 w 351386"/>
              <a:gd name="connsiteY16" fmla="*/ 169282 h 311855"/>
              <a:gd name="connsiteX17" fmla="*/ 267405 w 351386"/>
              <a:gd name="connsiteY17" fmla="*/ 171675 h 311855"/>
              <a:gd name="connsiteX18" fmla="*/ 292090 w 351386"/>
              <a:gd name="connsiteY18" fmla="*/ 178119 h 311855"/>
              <a:gd name="connsiteX19" fmla="*/ 351386 w 351386"/>
              <a:gd name="connsiteY19" fmla="*/ 291358 h 311855"/>
              <a:gd name="connsiteX20" fmla="*/ 245432 w 351386"/>
              <a:gd name="connsiteY20" fmla="*/ 291358 h 311855"/>
              <a:gd name="connsiteX21" fmla="*/ 248899 w 351386"/>
              <a:gd name="connsiteY21" fmla="*/ 311855 h 311855"/>
              <a:gd name="connsiteX22" fmla="*/ 0 w 351386"/>
              <a:gd name="connsiteY22" fmla="*/ 311855 h 311855"/>
              <a:gd name="connsiteX23" fmla="*/ 76009 w 351386"/>
              <a:gd name="connsiteY23" fmla="*/ 166085 h 311855"/>
              <a:gd name="connsiteX24" fmla="*/ 108150 w 351386"/>
              <a:gd name="connsiteY24" fmla="*/ 157761 h 311855"/>
              <a:gd name="connsiteX25" fmla="*/ 93105 w 351386"/>
              <a:gd name="connsiteY25" fmla="*/ 154724 h 311855"/>
              <a:gd name="connsiteX26" fmla="*/ 43923 w 351386"/>
              <a:gd name="connsiteY26" fmla="*/ 80526 h 311855"/>
              <a:gd name="connsiteX27" fmla="*/ 124449 w 351386"/>
              <a:gd name="connsiteY27" fmla="*/ 0 h 3118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51386" h="311855">
                <a:moveTo>
                  <a:pt x="193469" y="119550"/>
                </a:moveTo>
                <a:lnTo>
                  <a:pt x="181390" y="137467"/>
                </a:lnTo>
                <a:cubicBezTo>
                  <a:pt x="174104" y="144753"/>
                  <a:pt x="165428" y="150649"/>
                  <a:pt x="155794" y="154724"/>
                </a:cubicBezTo>
                <a:lnTo>
                  <a:pt x="140083" y="157896"/>
                </a:lnTo>
                <a:lnTo>
                  <a:pt x="172269" y="166085"/>
                </a:lnTo>
                <a:lnTo>
                  <a:pt x="201300" y="190938"/>
                </a:lnTo>
                <a:lnTo>
                  <a:pt x="217626" y="178119"/>
                </a:lnTo>
                <a:lnTo>
                  <a:pt x="242144" y="171683"/>
                </a:lnTo>
                <a:lnTo>
                  <a:pt x="230250" y="169282"/>
                </a:lnTo>
                <a:cubicBezTo>
                  <a:pt x="215186" y="162910"/>
                  <a:pt x="203117" y="150842"/>
                  <a:pt x="196746" y="135778"/>
                </a:cubicBezTo>
                <a:close/>
                <a:moveTo>
                  <a:pt x="124449" y="0"/>
                </a:moveTo>
                <a:cubicBezTo>
                  <a:pt x="157804" y="0"/>
                  <a:pt x="186423" y="20280"/>
                  <a:pt x="198647" y="49182"/>
                </a:cubicBezTo>
                <a:lnTo>
                  <a:pt x="204048" y="75935"/>
                </a:lnTo>
                <a:lnTo>
                  <a:pt x="210238" y="66755"/>
                </a:lnTo>
                <a:cubicBezTo>
                  <a:pt x="221631" y="55362"/>
                  <a:pt x="237370" y="48315"/>
                  <a:pt x="254755" y="48315"/>
                </a:cubicBezTo>
                <a:cubicBezTo>
                  <a:pt x="289525" y="48315"/>
                  <a:pt x="317712" y="76502"/>
                  <a:pt x="317712" y="111272"/>
                </a:cubicBezTo>
                <a:cubicBezTo>
                  <a:pt x="317712" y="137350"/>
                  <a:pt x="301857" y="159724"/>
                  <a:pt x="279261" y="169282"/>
                </a:cubicBezTo>
                <a:lnTo>
                  <a:pt x="267405" y="171675"/>
                </a:lnTo>
                <a:lnTo>
                  <a:pt x="292090" y="178119"/>
                </a:lnTo>
                <a:cubicBezTo>
                  <a:pt x="326679" y="196923"/>
                  <a:pt x="351386" y="240846"/>
                  <a:pt x="351386" y="291358"/>
                </a:cubicBezTo>
                <a:lnTo>
                  <a:pt x="245432" y="291358"/>
                </a:lnTo>
                <a:lnTo>
                  <a:pt x="248899" y="311855"/>
                </a:lnTo>
                <a:lnTo>
                  <a:pt x="0" y="311855"/>
                </a:lnTo>
                <a:cubicBezTo>
                  <a:pt x="1105" y="245970"/>
                  <a:pt x="32033" y="189968"/>
                  <a:pt x="76009" y="166085"/>
                </a:cubicBezTo>
                <a:lnTo>
                  <a:pt x="108150" y="157761"/>
                </a:lnTo>
                <a:lnTo>
                  <a:pt x="93105" y="154724"/>
                </a:lnTo>
                <a:cubicBezTo>
                  <a:pt x="64203" y="142499"/>
                  <a:pt x="43923" y="113881"/>
                  <a:pt x="43923" y="80526"/>
                </a:cubicBezTo>
                <a:cubicBezTo>
                  <a:pt x="43923" y="36053"/>
                  <a:pt x="79976" y="0"/>
                  <a:pt x="124449" y="0"/>
                </a:cubicBezTo>
                <a:close/>
              </a:path>
            </a:pathLst>
          </a:custGeom>
          <a:solidFill>
            <a:srgbClr val="9EBE5B"/>
          </a:solidFill>
          <a:ln>
            <a:noFill/>
          </a:ln>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4" name="Freeform 123"/>
          <p:cNvSpPr>
            <a:spLocks noChangeAspect="1" noChangeArrowheads="1"/>
          </p:cNvSpPr>
          <p:nvPr/>
        </p:nvSpPr>
        <p:spPr bwMode="auto">
          <a:xfrm>
            <a:off x="509798" y="4300434"/>
            <a:ext cx="708248" cy="724847"/>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ysClr val="window" lastClr="FFFFFF"/>
          </a:solidFill>
          <a:ln>
            <a:noFill/>
          </a:ln>
          <a:effectLst/>
        </p:spPr>
        <p:txBody>
          <a:bodyPr wrap="none" lIns="34290" tIns="17145" rIns="34290" bIns="17145"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65" name="Rectangle 64"/>
          <p:cNvSpPr/>
          <p:nvPr/>
        </p:nvSpPr>
        <p:spPr>
          <a:xfrm>
            <a:off x="7551018" y="7688469"/>
            <a:ext cx="14173680" cy="646331"/>
          </a:xfrm>
          <a:prstGeom prst="rect">
            <a:avLst/>
          </a:prstGeom>
        </p:spPr>
        <p:txBody>
          <a:bodyPr wrap="square" anchor="ctr">
            <a:spAutoFit/>
          </a:bodyPr>
          <a:lstStyle/>
          <a:p>
            <a:r>
              <a:rPr lang="en-US" b="1" dirty="0">
                <a:solidFill>
                  <a:srgbClr val="0070C0"/>
                </a:solidFill>
                <a:latin typeface="Arial Black" pitchFamily="34" charset="0"/>
              </a:rPr>
              <a:t>Motives behind information security attacks</a:t>
            </a:r>
            <a:endParaRPr lang="en-US" dirty="0">
              <a:solidFill>
                <a:srgbClr val="0070C0"/>
              </a:solidFill>
              <a:latin typeface="Arial Black" pitchFamily="34" charset="0"/>
            </a:endParaRPr>
          </a:p>
        </p:txBody>
      </p:sp>
      <p:sp>
        <p:nvSpPr>
          <p:cNvPr id="66" name="Rectangle 65"/>
          <p:cNvSpPr/>
          <p:nvPr/>
        </p:nvSpPr>
        <p:spPr>
          <a:xfrm>
            <a:off x="7551018" y="8555548"/>
            <a:ext cx="15485962" cy="4401205"/>
          </a:xfrm>
          <a:prstGeom prst="rect">
            <a:avLst/>
          </a:prstGeom>
        </p:spPr>
        <p:txBody>
          <a:bodyPr wrap="square">
            <a:spAutoFit/>
          </a:bodyPr>
          <a:lstStyle/>
          <a:p>
            <a:pPr marL="681038" indent="-681038">
              <a:spcBef>
                <a:spcPts val="2400"/>
              </a:spcBef>
              <a:buFont typeface="Wingdings" panose="05000000000000000000" pitchFamily="2" charset="2"/>
              <a:buChar char="ü"/>
            </a:pPr>
            <a:r>
              <a:rPr lang="en-US" sz="4000" dirty="0"/>
              <a:t>Disrupting business continuity</a:t>
            </a:r>
          </a:p>
          <a:p>
            <a:pPr marL="681038" indent="-681038">
              <a:spcBef>
                <a:spcPts val="2400"/>
              </a:spcBef>
              <a:buFont typeface="Wingdings" panose="05000000000000000000" pitchFamily="2" charset="2"/>
              <a:buChar char="ü"/>
            </a:pPr>
            <a:r>
              <a:rPr lang="en-US" sz="4000" dirty="0"/>
              <a:t>Stealing information and manipulating data</a:t>
            </a:r>
          </a:p>
          <a:p>
            <a:pPr marL="681038" indent="-681038">
              <a:spcBef>
                <a:spcPts val="2400"/>
              </a:spcBef>
              <a:buFont typeface="Wingdings" panose="05000000000000000000" pitchFamily="2" charset="2"/>
              <a:buChar char="ü"/>
            </a:pPr>
            <a:r>
              <a:rPr lang="en-US" sz="4000" dirty="0"/>
              <a:t>Creating fear and chaos by disrupting critical infrastructures</a:t>
            </a:r>
          </a:p>
          <a:p>
            <a:pPr marL="681038" indent="-681038">
              <a:spcBef>
                <a:spcPts val="2400"/>
              </a:spcBef>
              <a:buFont typeface="Wingdings" panose="05000000000000000000" pitchFamily="2" charset="2"/>
              <a:buChar char="ü"/>
            </a:pPr>
            <a:r>
              <a:rPr lang="en-US" sz="4000" dirty="0"/>
              <a:t>Causing financial loss to the target</a:t>
            </a:r>
          </a:p>
          <a:p>
            <a:pPr marL="681038" indent="-681038">
              <a:spcBef>
                <a:spcPts val="2400"/>
              </a:spcBef>
              <a:buFont typeface="Wingdings" panose="05000000000000000000" pitchFamily="2" charset="2"/>
              <a:buChar char="ü"/>
            </a:pPr>
            <a:r>
              <a:rPr lang="en-US" sz="4000" dirty="0"/>
              <a:t>Damaging the reputation of the target</a:t>
            </a:r>
          </a:p>
        </p:txBody>
      </p:sp>
    </p:spTree>
    <p:extLst>
      <p:ext uri="{BB962C8B-B14F-4D97-AF65-F5344CB8AC3E}">
        <p14:creationId xmlns:p14="http://schemas.microsoft.com/office/powerpoint/2010/main" val="4409073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Placeholder 11"/>
          <p:cNvPicPr>
            <a:picLocks noGrp="1" noChangeAspect="1"/>
          </p:cNvPicPr>
          <p:nvPr>
            <p:ph type="pic" sz="quarter" idx="19"/>
          </p:nvPr>
        </p:nvPicPr>
        <p:blipFill>
          <a:blip r:embed="rId2" cstate="email">
            <a:extLst>
              <a:ext uri="{28A0092B-C50C-407E-A947-70E740481C1C}">
                <a14:useLocalDpi xmlns:a14="http://schemas.microsoft.com/office/drawing/2010/main" val="0"/>
              </a:ext>
            </a:extLst>
          </a:blip>
          <a:srcRect l="15165" r="15165"/>
          <a:stretch>
            <a:fillRect/>
          </a:stretch>
        </p:blipFill>
        <p:spPr>
          <a:xfrm>
            <a:off x="-9525" y="0"/>
            <a:ext cx="6096000" cy="13123863"/>
          </a:xfrm>
        </p:spPr>
      </p:pic>
      <p:grpSp>
        <p:nvGrpSpPr>
          <p:cNvPr id="8" name="Group 7"/>
          <p:cNvGrpSpPr/>
          <p:nvPr/>
        </p:nvGrpSpPr>
        <p:grpSpPr>
          <a:xfrm>
            <a:off x="7167617" y="6869680"/>
            <a:ext cx="1325970" cy="1325970"/>
            <a:chOff x="13662213" y="8692365"/>
            <a:chExt cx="1325970" cy="1325970"/>
          </a:xfrm>
        </p:grpSpPr>
        <p:sp>
          <p:nvSpPr>
            <p:cNvPr id="39" name="Oval 38"/>
            <p:cNvSpPr/>
            <p:nvPr/>
          </p:nvSpPr>
          <p:spPr>
            <a:xfrm>
              <a:off x="13662213" y="8692365"/>
              <a:ext cx="1325970" cy="132597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8800"/>
              <a:endParaRPr lang="en-US" dirty="0">
                <a:solidFill>
                  <a:prstClr val="white"/>
                </a:solidFill>
                <a:latin typeface="Lato Light"/>
              </a:endParaRPr>
            </a:p>
          </p:txBody>
        </p:sp>
        <p:sp>
          <p:nvSpPr>
            <p:cNvPr id="75" name="Freeform 153"/>
            <p:cNvSpPr>
              <a:spLocks noChangeAspect="1" noEditPoints="1"/>
            </p:cNvSpPr>
            <p:nvPr/>
          </p:nvSpPr>
          <p:spPr bwMode="auto">
            <a:xfrm>
              <a:off x="13913441" y="8938488"/>
              <a:ext cx="823514" cy="833725"/>
            </a:xfrm>
            <a:custGeom>
              <a:avLst/>
              <a:gdLst>
                <a:gd name="T0" fmla="*/ 0 w 118"/>
                <a:gd name="T1" fmla="*/ 2147483646 h 119"/>
                <a:gd name="T2" fmla="*/ 2147483646 w 118"/>
                <a:gd name="T3" fmla="*/ 2147483646 h 119"/>
                <a:gd name="T4" fmla="*/ 2147483646 w 118"/>
                <a:gd name="T5" fmla="*/ 2147483646 h 119"/>
                <a:gd name="T6" fmla="*/ 2147483646 w 118"/>
                <a:gd name="T7" fmla="*/ 2147483646 h 119"/>
                <a:gd name="T8" fmla="*/ 2147483646 w 118"/>
                <a:gd name="T9" fmla="*/ 2147483646 h 119"/>
                <a:gd name="T10" fmla="*/ 2147483646 w 118"/>
                <a:gd name="T11" fmla="*/ 2147483646 h 119"/>
                <a:gd name="T12" fmla="*/ 2147483646 w 118"/>
                <a:gd name="T13" fmla="*/ 2147483646 h 119"/>
                <a:gd name="T14" fmla="*/ 2147483646 w 118"/>
                <a:gd name="T15" fmla="*/ 2147483646 h 119"/>
                <a:gd name="T16" fmla="*/ 2147483646 w 118"/>
                <a:gd name="T17" fmla="*/ 2147483646 h 119"/>
                <a:gd name="T18" fmla="*/ 2147483646 w 118"/>
                <a:gd name="T19" fmla="*/ 2147483646 h 119"/>
                <a:gd name="T20" fmla="*/ 2147483646 w 118"/>
                <a:gd name="T21" fmla="*/ 2147483646 h 119"/>
                <a:gd name="T22" fmla="*/ 2147483646 w 118"/>
                <a:gd name="T23" fmla="*/ 2147483646 h 119"/>
                <a:gd name="T24" fmla="*/ 2147483646 w 118"/>
                <a:gd name="T25" fmla="*/ 2147483646 h 119"/>
                <a:gd name="T26" fmla="*/ 2147483646 w 118"/>
                <a:gd name="T27" fmla="*/ 2147483646 h 119"/>
                <a:gd name="T28" fmla="*/ 2147483646 w 118"/>
                <a:gd name="T29" fmla="*/ 2147483646 h 119"/>
                <a:gd name="T30" fmla="*/ 2147483646 w 118"/>
                <a:gd name="T31" fmla="*/ 2147483646 h 119"/>
                <a:gd name="T32" fmla="*/ 2147483646 w 118"/>
                <a:gd name="T33" fmla="*/ 2147483646 h 119"/>
                <a:gd name="T34" fmla="*/ 2147483646 w 118"/>
                <a:gd name="T35" fmla="*/ 2147483646 h 119"/>
                <a:gd name="T36" fmla="*/ 2147483646 w 118"/>
                <a:gd name="T37" fmla="*/ 2147483646 h 119"/>
                <a:gd name="T38" fmla="*/ 2147483646 w 118"/>
                <a:gd name="T39" fmla="*/ 2147483646 h 119"/>
                <a:gd name="T40" fmla="*/ 2147483646 w 118"/>
                <a:gd name="T41" fmla="*/ 2147483646 h 119"/>
                <a:gd name="T42" fmla="*/ 2147483646 w 118"/>
                <a:gd name="T43" fmla="*/ 2147483646 h 119"/>
                <a:gd name="T44" fmla="*/ 2147483646 w 118"/>
                <a:gd name="T45" fmla="*/ 2147483646 h 119"/>
                <a:gd name="T46" fmla="*/ 2147483646 w 118"/>
                <a:gd name="T47" fmla="*/ 2147483646 h 119"/>
                <a:gd name="T48" fmla="*/ 2147483646 w 118"/>
                <a:gd name="T49" fmla="*/ 2147483646 h 119"/>
                <a:gd name="T50" fmla="*/ 2147483646 w 118"/>
                <a:gd name="T51" fmla="*/ 2147483646 h 119"/>
                <a:gd name="T52" fmla="*/ 2147483646 w 118"/>
                <a:gd name="T53" fmla="*/ 2147483646 h 119"/>
                <a:gd name="T54" fmla="*/ 2147483646 w 118"/>
                <a:gd name="T55" fmla="*/ 2147483646 h 119"/>
                <a:gd name="T56" fmla="*/ 2147483646 w 118"/>
                <a:gd name="T57" fmla="*/ 2147483646 h 119"/>
                <a:gd name="T58" fmla="*/ 2147483646 w 118"/>
                <a:gd name="T59" fmla="*/ 2147483646 h 119"/>
                <a:gd name="T60" fmla="*/ 2147483646 w 118"/>
                <a:gd name="T61" fmla="*/ 2147483646 h 119"/>
                <a:gd name="T62" fmla="*/ 2147483646 w 118"/>
                <a:gd name="T63" fmla="*/ 2147483646 h 119"/>
                <a:gd name="T64" fmla="*/ 2147483646 w 118"/>
                <a:gd name="T65" fmla="*/ 2147483646 h 119"/>
                <a:gd name="T66" fmla="*/ 2147483646 w 118"/>
                <a:gd name="T67" fmla="*/ 2147483646 h 119"/>
                <a:gd name="T68" fmla="*/ 2147483646 w 118"/>
                <a:gd name="T69" fmla="*/ 2147483646 h 119"/>
                <a:gd name="T70" fmla="*/ 2147483646 w 118"/>
                <a:gd name="T71" fmla="*/ 2147483646 h 119"/>
                <a:gd name="T72" fmla="*/ 2147483646 w 118"/>
                <a:gd name="T73" fmla="*/ 2147483646 h 119"/>
                <a:gd name="T74" fmla="*/ 2147483646 w 118"/>
                <a:gd name="T75" fmla="*/ 2147483646 h 119"/>
                <a:gd name="T76" fmla="*/ 2147483646 w 118"/>
                <a:gd name="T77" fmla="*/ 2147483646 h 119"/>
                <a:gd name="T78" fmla="*/ 2147483646 w 118"/>
                <a:gd name="T79" fmla="*/ 2147483646 h 119"/>
                <a:gd name="T80" fmla="*/ 2147483646 w 118"/>
                <a:gd name="T81" fmla="*/ 2147483646 h 1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18" h="119">
                  <a:moveTo>
                    <a:pt x="59" y="0"/>
                  </a:moveTo>
                  <a:cubicBezTo>
                    <a:pt x="26" y="0"/>
                    <a:pt x="0" y="27"/>
                    <a:pt x="0" y="59"/>
                  </a:cubicBezTo>
                  <a:cubicBezTo>
                    <a:pt x="0" y="92"/>
                    <a:pt x="26" y="119"/>
                    <a:pt x="59" y="119"/>
                  </a:cubicBezTo>
                  <a:cubicBezTo>
                    <a:pt x="92" y="119"/>
                    <a:pt x="118" y="92"/>
                    <a:pt x="118" y="59"/>
                  </a:cubicBezTo>
                  <a:cubicBezTo>
                    <a:pt x="118" y="27"/>
                    <a:pt x="92" y="0"/>
                    <a:pt x="59" y="0"/>
                  </a:cubicBezTo>
                  <a:close/>
                  <a:moveTo>
                    <a:pt x="111" y="57"/>
                  </a:moveTo>
                  <a:cubicBezTo>
                    <a:pt x="88" y="57"/>
                    <a:pt x="88" y="57"/>
                    <a:pt x="88" y="57"/>
                  </a:cubicBezTo>
                  <a:cubicBezTo>
                    <a:pt x="87" y="49"/>
                    <a:pt x="86" y="41"/>
                    <a:pt x="83" y="33"/>
                  </a:cubicBezTo>
                  <a:cubicBezTo>
                    <a:pt x="88" y="31"/>
                    <a:pt x="93" y="28"/>
                    <a:pt x="98" y="25"/>
                  </a:cubicBezTo>
                  <a:cubicBezTo>
                    <a:pt x="105" y="34"/>
                    <a:pt x="110" y="45"/>
                    <a:pt x="111" y="57"/>
                  </a:cubicBezTo>
                  <a:close/>
                  <a:moveTo>
                    <a:pt x="57" y="111"/>
                  </a:moveTo>
                  <a:cubicBezTo>
                    <a:pt x="50" y="106"/>
                    <a:pt x="45" y="99"/>
                    <a:pt x="41" y="91"/>
                  </a:cubicBezTo>
                  <a:cubicBezTo>
                    <a:pt x="46" y="89"/>
                    <a:pt x="52" y="88"/>
                    <a:pt x="57" y="88"/>
                  </a:cubicBezTo>
                  <a:cubicBezTo>
                    <a:pt x="57" y="111"/>
                    <a:pt x="57" y="111"/>
                    <a:pt x="57" y="111"/>
                  </a:cubicBezTo>
                  <a:cubicBezTo>
                    <a:pt x="57" y="111"/>
                    <a:pt x="57" y="111"/>
                    <a:pt x="57" y="111"/>
                  </a:cubicBezTo>
                  <a:close/>
                  <a:moveTo>
                    <a:pt x="61" y="8"/>
                  </a:moveTo>
                  <a:cubicBezTo>
                    <a:pt x="68" y="14"/>
                    <a:pt x="74" y="22"/>
                    <a:pt x="78" y="31"/>
                  </a:cubicBezTo>
                  <a:cubicBezTo>
                    <a:pt x="73" y="33"/>
                    <a:pt x="67" y="34"/>
                    <a:pt x="61" y="34"/>
                  </a:cubicBezTo>
                  <a:cubicBezTo>
                    <a:pt x="61" y="8"/>
                    <a:pt x="61" y="8"/>
                    <a:pt x="61" y="8"/>
                  </a:cubicBezTo>
                  <a:cubicBezTo>
                    <a:pt x="61" y="8"/>
                    <a:pt x="61" y="8"/>
                    <a:pt x="61" y="8"/>
                  </a:cubicBezTo>
                  <a:close/>
                  <a:moveTo>
                    <a:pt x="67" y="8"/>
                  </a:moveTo>
                  <a:cubicBezTo>
                    <a:pt x="78" y="10"/>
                    <a:pt x="88" y="15"/>
                    <a:pt x="95" y="22"/>
                  </a:cubicBezTo>
                  <a:cubicBezTo>
                    <a:pt x="91" y="25"/>
                    <a:pt x="87" y="28"/>
                    <a:pt x="82" y="30"/>
                  </a:cubicBezTo>
                  <a:cubicBezTo>
                    <a:pt x="78" y="22"/>
                    <a:pt x="73" y="14"/>
                    <a:pt x="67" y="8"/>
                  </a:cubicBezTo>
                  <a:close/>
                  <a:moveTo>
                    <a:pt x="57" y="8"/>
                  </a:moveTo>
                  <a:cubicBezTo>
                    <a:pt x="57" y="34"/>
                    <a:pt x="57" y="34"/>
                    <a:pt x="57" y="34"/>
                  </a:cubicBezTo>
                  <a:cubicBezTo>
                    <a:pt x="51" y="34"/>
                    <a:pt x="45" y="33"/>
                    <a:pt x="40" y="31"/>
                  </a:cubicBezTo>
                  <a:cubicBezTo>
                    <a:pt x="44" y="22"/>
                    <a:pt x="50" y="14"/>
                    <a:pt x="57" y="8"/>
                  </a:cubicBezTo>
                  <a:cubicBezTo>
                    <a:pt x="57" y="8"/>
                    <a:pt x="57" y="8"/>
                    <a:pt x="57" y="8"/>
                  </a:cubicBezTo>
                  <a:close/>
                  <a:moveTo>
                    <a:pt x="36" y="30"/>
                  </a:moveTo>
                  <a:cubicBezTo>
                    <a:pt x="31" y="28"/>
                    <a:pt x="27" y="25"/>
                    <a:pt x="23" y="22"/>
                  </a:cubicBezTo>
                  <a:cubicBezTo>
                    <a:pt x="30" y="15"/>
                    <a:pt x="40" y="10"/>
                    <a:pt x="50" y="8"/>
                  </a:cubicBezTo>
                  <a:cubicBezTo>
                    <a:pt x="45" y="14"/>
                    <a:pt x="40" y="22"/>
                    <a:pt x="36" y="30"/>
                  </a:cubicBezTo>
                  <a:close/>
                  <a:moveTo>
                    <a:pt x="38" y="35"/>
                  </a:moveTo>
                  <a:cubicBezTo>
                    <a:pt x="44" y="37"/>
                    <a:pt x="50" y="38"/>
                    <a:pt x="57" y="38"/>
                  </a:cubicBezTo>
                  <a:cubicBezTo>
                    <a:pt x="57" y="57"/>
                    <a:pt x="57" y="57"/>
                    <a:pt x="57" y="57"/>
                  </a:cubicBezTo>
                  <a:cubicBezTo>
                    <a:pt x="34" y="57"/>
                    <a:pt x="34" y="57"/>
                    <a:pt x="34" y="57"/>
                  </a:cubicBezTo>
                  <a:cubicBezTo>
                    <a:pt x="34" y="49"/>
                    <a:pt x="36" y="42"/>
                    <a:pt x="38" y="35"/>
                  </a:cubicBezTo>
                  <a:close/>
                  <a:moveTo>
                    <a:pt x="57" y="61"/>
                  </a:moveTo>
                  <a:cubicBezTo>
                    <a:pt x="57" y="84"/>
                    <a:pt x="57" y="84"/>
                    <a:pt x="57" y="84"/>
                  </a:cubicBezTo>
                  <a:cubicBezTo>
                    <a:pt x="51" y="85"/>
                    <a:pt x="45" y="86"/>
                    <a:pt x="40" y="87"/>
                  </a:cubicBezTo>
                  <a:cubicBezTo>
                    <a:pt x="36" y="79"/>
                    <a:pt x="34" y="71"/>
                    <a:pt x="34" y="61"/>
                  </a:cubicBezTo>
                  <a:lnTo>
                    <a:pt x="57" y="61"/>
                  </a:lnTo>
                  <a:close/>
                  <a:moveTo>
                    <a:pt x="50" y="110"/>
                  </a:moveTo>
                  <a:cubicBezTo>
                    <a:pt x="41" y="109"/>
                    <a:pt x="32" y="105"/>
                    <a:pt x="25" y="99"/>
                  </a:cubicBezTo>
                  <a:cubicBezTo>
                    <a:pt x="29" y="96"/>
                    <a:pt x="33" y="94"/>
                    <a:pt x="38" y="92"/>
                  </a:cubicBezTo>
                  <a:cubicBezTo>
                    <a:pt x="41" y="99"/>
                    <a:pt x="45" y="105"/>
                    <a:pt x="50" y="110"/>
                  </a:cubicBezTo>
                  <a:close/>
                  <a:moveTo>
                    <a:pt x="61" y="111"/>
                  </a:moveTo>
                  <a:cubicBezTo>
                    <a:pt x="61" y="88"/>
                    <a:pt x="61" y="88"/>
                    <a:pt x="61" y="88"/>
                  </a:cubicBezTo>
                  <a:cubicBezTo>
                    <a:pt x="66" y="88"/>
                    <a:pt x="72" y="89"/>
                    <a:pt x="77" y="91"/>
                  </a:cubicBezTo>
                  <a:cubicBezTo>
                    <a:pt x="73" y="99"/>
                    <a:pt x="67" y="106"/>
                    <a:pt x="61" y="111"/>
                  </a:cubicBezTo>
                  <a:cubicBezTo>
                    <a:pt x="61" y="111"/>
                    <a:pt x="61" y="111"/>
                    <a:pt x="61" y="111"/>
                  </a:cubicBezTo>
                  <a:close/>
                  <a:moveTo>
                    <a:pt x="80" y="92"/>
                  </a:moveTo>
                  <a:cubicBezTo>
                    <a:pt x="85" y="94"/>
                    <a:pt x="89" y="96"/>
                    <a:pt x="93" y="99"/>
                  </a:cubicBezTo>
                  <a:cubicBezTo>
                    <a:pt x="86" y="105"/>
                    <a:pt x="77" y="109"/>
                    <a:pt x="67" y="110"/>
                  </a:cubicBezTo>
                  <a:cubicBezTo>
                    <a:pt x="73" y="105"/>
                    <a:pt x="77" y="99"/>
                    <a:pt x="80" y="92"/>
                  </a:cubicBezTo>
                  <a:close/>
                  <a:moveTo>
                    <a:pt x="78" y="87"/>
                  </a:moveTo>
                  <a:cubicBezTo>
                    <a:pt x="73" y="86"/>
                    <a:pt x="67" y="85"/>
                    <a:pt x="61" y="84"/>
                  </a:cubicBezTo>
                  <a:cubicBezTo>
                    <a:pt x="61" y="61"/>
                    <a:pt x="61" y="61"/>
                    <a:pt x="61" y="61"/>
                  </a:cubicBezTo>
                  <a:cubicBezTo>
                    <a:pt x="84" y="61"/>
                    <a:pt x="84" y="61"/>
                    <a:pt x="84" y="61"/>
                  </a:cubicBezTo>
                  <a:cubicBezTo>
                    <a:pt x="84" y="71"/>
                    <a:pt x="82" y="79"/>
                    <a:pt x="78" y="87"/>
                  </a:cubicBezTo>
                  <a:close/>
                  <a:moveTo>
                    <a:pt x="61" y="57"/>
                  </a:moveTo>
                  <a:cubicBezTo>
                    <a:pt x="61" y="38"/>
                    <a:pt x="61" y="38"/>
                    <a:pt x="61" y="38"/>
                  </a:cubicBezTo>
                  <a:cubicBezTo>
                    <a:pt x="67" y="38"/>
                    <a:pt x="74" y="37"/>
                    <a:pt x="80" y="35"/>
                  </a:cubicBezTo>
                  <a:cubicBezTo>
                    <a:pt x="82" y="42"/>
                    <a:pt x="84" y="49"/>
                    <a:pt x="84" y="57"/>
                  </a:cubicBezTo>
                  <a:lnTo>
                    <a:pt x="61" y="57"/>
                  </a:lnTo>
                  <a:close/>
                  <a:moveTo>
                    <a:pt x="20" y="25"/>
                  </a:moveTo>
                  <a:cubicBezTo>
                    <a:pt x="25" y="28"/>
                    <a:pt x="30" y="31"/>
                    <a:pt x="35" y="33"/>
                  </a:cubicBezTo>
                  <a:cubicBezTo>
                    <a:pt x="32" y="41"/>
                    <a:pt x="30" y="49"/>
                    <a:pt x="30" y="57"/>
                  </a:cubicBezTo>
                  <a:cubicBezTo>
                    <a:pt x="7" y="57"/>
                    <a:pt x="7" y="57"/>
                    <a:pt x="7" y="57"/>
                  </a:cubicBezTo>
                  <a:cubicBezTo>
                    <a:pt x="8" y="45"/>
                    <a:pt x="13" y="34"/>
                    <a:pt x="20" y="25"/>
                  </a:cubicBezTo>
                  <a:close/>
                  <a:moveTo>
                    <a:pt x="7" y="61"/>
                  </a:moveTo>
                  <a:cubicBezTo>
                    <a:pt x="30" y="61"/>
                    <a:pt x="30" y="61"/>
                    <a:pt x="30" y="61"/>
                  </a:cubicBezTo>
                  <a:cubicBezTo>
                    <a:pt x="31" y="71"/>
                    <a:pt x="33" y="80"/>
                    <a:pt x="36" y="89"/>
                  </a:cubicBezTo>
                  <a:cubicBezTo>
                    <a:pt x="31" y="91"/>
                    <a:pt x="27" y="93"/>
                    <a:pt x="22" y="96"/>
                  </a:cubicBezTo>
                  <a:cubicBezTo>
                    <a:pt x="13" y="87"/>
                    <a:pt x="8" y="75"/>
                    <a:pt x="7" y="61"/>
                  </a:cubicBezTo>
                  <a:close/>
                  <a:moveTo>
                    <a:pt x="95" y="96"/>
                  </a:moveTo>
                  <a:cubicBezTo>
                    <a:pt x="91" y="93"/>
                    <a:pt x="87" y="91"/>
                    <a:pt x="82" y="89"/>
                  </a:cubicBezTo>
                  <a:cubicBezTo>
                    <a:pt x="85" y="80"/>
                    <a:pt x="87" y="71"/>
                    <a:pt x="88" y="61"/>
                  </a:cubicBezTo>
                  <a:cubicBezTo>
                    <a:pt x="111" y="61"/>
                    <a:pt x="111" y="61"/>
                    <a:pt x="111" y="61"/>
                  </a:cubicBezTo>
                  <a:cubicBezTo>
                    <a:pt x="110" y="75"/>
                    <a:pt x="104" y="87"/>
                    <a:pt x="95" y="96"/>
                  </a:cubicBezTo>
                  <a:close/>
                  <a:moveTo>
                    <a:pt x="95" y="96"/>
                  </a:moveTo>
                  <a:cubicBezTo>
                    <a:pt x="95" y="96"/>
                    <a:pt x="95" y="96"/>
                    <a:pt x="95" y="9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IN" dirty="0"/>
            </a:p>
          </p:txBody>
        </p:sp>
      </p:grpSp>
      <p:grpSp>
        <p:nvGrpSpPr>
          <p:cNvPr id="9" name="Group 8"/>
          <p:cNvGrpSpPr/>
          <p:nvPr/>
        </p:nvGrpSpPr>
        <p:grpSpPr>
          <a:xfrm>
            <a:off x="7167617" y="3497204"/>
            <a:ext cx="1325970" cy="1325970"/>
            <a:chOff x="13662213" y="4407233"/>
            <a:chExt cx="1325970" cy="1325970"/>
          </a:xfrm>
        </p:grpSpPr>
        <p:sp>
          <p:nvSpPr>
            <p:cNvPr id="19" name="Oval 18"/>
            <p:cNvSpPr/>
            <p:nvPr/>
          </p:nvSpPr>
          <p:spPr>
            <a:xfrm>
              <a:off x="13662213" y="4407233"/>
              <a:ext cx="1325970" cy="132597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8800"/>
              <a:endParaRPr lang="en-US" dirty="0">
                <a:solidFill>
                  <a:prstClr val="white"/>
                </a:solidFill>
                <a:latin typeface="Lato Light"/>
              </a:endParaRPr>
            </a:p>
          </p:txBody>
        </p:sp>
        <p:sp>
          <p:nvSpPr>
            <p:cNvPr id="77" name="Freeform 34"/>
            <p:cNvSpPr>
              <a:spLocks noChangeAspect="1" noEditPoints="1"/>
            </p:cNvSpPr>
            <p:nvPr/>
          </p:nvSpPr>
          <p:spPr bwMode="auto">
            <a:xfrm>
              <a:off x="13958607" y="4702080"/>
              <a:ext cx="733182" cy="736276"/>
            </a:xfrm>
            <a:custGeom>
              <a:avLst/>
              <a:gdLst>
                <a:gd name="T0" fmla="*/ 2147483646 w 232"/>
                <a:gd name="T1" fmla="*/ 2147483646 h 232"/>
                <a:gd name="T2" fmla="*/ 2147483646 w 232"/>
                <a:gd name="T3" fmla="*/ 2147483646 h 232"/>
                <a:gd name="T4" fmla="*/ 2147483646 w 232"/>
                <a:gd name="T5" fmla="*/ 2147483646 h 232"/>
                <a:gd name="T6" fmla="*/ 2147483646 w 232"/>
                <a:gd name="T7" fmla="*/ 2147483646 h 232"/>
                <a:gd name="T8" fmla="*/ 2147483646 w 232"/>
                <a:gd name="T9" fmla="*/ 2147483646 h 232"/>
                <a:gd name="T10" fmla="*/ 2147483646 w 232"/>
                <a:gd name="T11" fmla="*/ 2147483646 h 232"/>
                <a:gd name="T12" fmla="*/ 2147483646 w 232"/>
                <a:gd name="T13" fmla="*/ 0 h 232"/>
                <a:gd name="T14" fmla="*/ 2147483646 w 232"/>
                <a:gd name="T15" fmla="*/ 2147483646 h 232"/>
                <a:gd name="T16" fmla="*/ 2147483646 w 232"/>
                <a:gd name="T17" fmla="*/ 2147483646 h 232"/>
                <a:gd name="T18" fmla="*/ 2147483646 w 232"/>
                <a:gd name="T19" fmla="*/ 2147483646 h 232"/>
                <a:gd name="T20" fmla="*/ 2147483646 w 232"/>
                <a:gd name="T21" fmla="*/ 2147483646 h 232"/>
                <a:gd name="T22" fmla="*/ 2147483646 w 232"/>
                <a:gd name="T23" fmla="*/ 2147483646 h 232"/>
                <a:gd name="T24" fmla="*/ 2147483646 w 232"/>
                <a:gd name="T25" fmla="*/ 2147483646 h 232"/>
                <a:gd name="T26" fmla="*/ 2147483646 w 232"/>
                <a:gd name="T27" fmla="*/ 2147483646 h 232"/>
                <a:gd name="T28" fmla="*/ 2147483646 w 232"/>
                <a:gd name="T29" fmla="*/ 2147483646 h 232"/>
                <a:gd name="T30" fmla="*/ 2147483646 w 232"/>
                <a:gd name="T31" fmla="*/ 2147483646 h 232"/>
                <a:gd name="T32" fmla="*/ 2147483646 w 232"/>
                <a:gd name="T33" fmla="*/ 2147483646 h 232"/>
                <a:gd name="T34" fmla="*/ 2147483646 w 232"/>
                <a:gd name="T35" fmla="*/ 2147483646 h 232"/>
                <a:gd name="T36" fmla="*/ 2147483646 w 232"/>
                <a:gd name="T37" fmla="*/ 2147483646 h 232"/>
                <a:gd name="T38" fmla="*/ 0 w 232"/>
                <a:gd name="T39" fmla="*/ 2147483646 h 232"/>
                <a:gd name="T40" fmla="*/ 2147483646 w 232"/>
                <a:gd name="T41" fmla="*/ 2147483646 h 232"/>
                <a:gd name="T42" fmla="*/ 2147483646 w 232"/>
                <a:gd name="T43" fmla="*/ 2147483646 h 232"/>
                <a:gd name="T44" fmla="*/ 2147483646 w 232"/>
                <a:gd name="T45" fmla="*/ 2147483646 h 232"/>
                <a:gd name="T46" fmla="*/ 2147483646 w 232"/>
                <a:gd name="T47" fmla="*/ 2147483646 h 232"/>
                <a:gd name="T48" fmla="*/ 2147483646 w 232"/>
                <a:gd name="T49" fmla="*/ 2147483646 h 232"/>
                <a:gd name="T50" fmla="*/ 2147483646 w 232"/>
                <a:gd name="T51" fmla="*/ 2147483646 h 232"/>
                <a:gd name="T52" fmla="*/ 2147483646 w 232"/>
                <a:gd name="T53" fmla="*/ 2147483646 h 232"/>
                <a:gd name="T54" fmla="*/ 2147483646 w 232"/>
                <a:gd name="T55" fmla="*/ 2147483646 h 232"/>
                <a:gd name="T56" fmla="*/ 0 w 232"/>
                <a:gd name="T57" fmla="*/ 2147483646 h 232"/>
                <a:gd name="T58" fmla="*/ 2147483646 w 232"/>
                <a:gd name="T59" fmla="*/ 2147483646 h 232"/>
                <a:gd name="T60" fmla="*/ 2147483646 w 232"/>
                <a:gd name="T61" fmla="*/ 2147483646 h 232"/>
                <a:gd name="T62" fmla="*/ 2147483646 w 232"/>
                <a:gd name="T63" fmla="*/ 2147483646 h 232"/>
                <a:gd name="T64" fmla="*/ 2147483646 w 232"/>
                <a:gd name="T65" fmla="*/ 2147483646 h 2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32" h="232">
                  <a:moveTo>
                    <a:pt x="229" y="20"/>
                  </a:moveTo>
                  <a:cubicBezTo>
                    <a:pt x="169" y="80"/>
                    <a:pt x="169" y="80"/>
                    <a:pt x="169" y="80"/>
                  </a:cubicBezTo>
                  <a:cubicBezTo>
                    <a:pt x="188" y="80"/>
                    <a:pt x="188" y="80"/>
                    <a:pt x="188" y="80"/>
                  </a:cubicBezTo>
                  <a:cubicBezTo>
                    <a:pt x="195" y="80"/>
                    <a:pt x="200" y="85"/>
                    <a:pt x="200" y="92"/>
                  </a:cubicBezTo>
                  <a:cubicBezTo>
                    <a:pt x="200" y="99"/>
                    <a:pt x="195" y="104"/>
                    <a:pt x="188" y="104"/>
                  </a:cubicBezTo>
                  <a:cubicBezTo>
                    <a:pt x="140" y="104"/>
                    <a:pt x="140" y="104"/>
                    <a:pt x="140" y="104"/>
                  </a:cubicBezTo>
                  <a:cubicBezTo>
                    <a:pt x="133" y="104"/>
                    <a:pt x="128" y="99"/>
                    <a:pt x="128" y="92"/>
                  </a:cubicBezTo>
                  <a:cubicBezTo>
                    <a:pt x="128" y="44"/>
                    <a:pt x="128" y="44"/>
                    <a:pt x="128" y="44"/>
                  </a:cubicBezTo>
                  <a:cubicBezTo>
                    <a:pt x="128" y="37"/>
                    <a:pt x="133" y="32"/>
                    <a:pt x="140" y="32"/>
                  </a:cubicBezTo>
                  <a:cubicBezTo>
                    <a:pt x="147" y="32"/>
                    <a:pt x="152" y="37"/>
                    <a:pt x="152" y="44"/>
                  </a:cubicBezTo>
                  <a:cubicBezTo>
                    <a:pt x="152" y="63"/>
                    <a:pt x="152" y="63"/>
                    <a:pt x="152" y="63"/>
                  </a:cubicBezTo>
                  <a:cubicBezTo>
                    <a:pt x="212" y="3"/>
                    <a:pt x="212" y="3"/>
                    <a:pt x="212" y="3"/>
                  </a:cubicBezTo>
                  <a:cubicBezTo>
                    <a:pt x="212" y="3"/>
                    <a:pt x="212" y="3"/>
                    <a:pt x="212" y="3"/>
                  </a:cubicBezTo>
                  <a:cubicBezTo>
                    <a:pt x="214" y="1"/>
                    <a:pt x="217" y="0"/>
                    <a:pt x="220" y="0"/>
                  </a:cubicBezTo>
                  <a:cubicBezTo>
                    <a:pt x="227" y="0"/>
                    <a:pt x="232" y="5"/>
                    <a:pt x="232" y="12"/>
                  </a:cubicBezTo>
                  <a:cubicBezTo>
                    <a:pt x="232" y="15"/>
                    <a:pt x="231" y="18"/>
                    <a:pt x="229" y="20"/>
                  </a:cubicBezTo>
                  <a:close/>
                  <a:moveTo>
                    <a:pt x="140" y="128"/>
                  </a:moveTo>
                  <a:cubicBezTo>
                    <a:pt x="188" y="128"/>
                    <a:pt x="188" y="128"/>
                    <a:pt x="188" y="128"/>
                  </a:cubicBezTo>
                  <a:cubicBezTo>
                    <a:pt x="195" y="128"/>
                    <a:pt x="200" y="133"/>
                    <a:pt x="200" y="140"/>
                  </a:cubicBezTo>
                  <a:cubicBezTo>
                    <a:pt x="200" y="147"/>
                    <a:pt x="195" y="152"/>
                    <a:pt x="188" y="152"/>
                  </a:cubicBezTo>
                  <a:cubicBezTo>
                    <a:pt x="169" y="152"/>
                    <a:pt x="169" y="152"/>
                    <a:pt x="169" y="152"/>
                  </a:cubicBezTo>
                  <a:cubicBezTo>
                    <a:pt x="229" y="212"/>
                    <a:pt x="229" y="212"/>
                    <a:pt x="229" y="212"/>
                  </a:cubicBezTo>
                  <a:cubicBezTo>
                    <a:pt x="229" y="212"/>
                    <a:pt x="229" y="212"/>
                    <a:pt x="229" y="212"/>
                  </a:cubicBezTo>
                  <a:cubicBezTo>
                    <a:pt x="231" y="214"/>
                    <a:pt x="232" y="217"/>
                    <a:pt x="232" y="220"/>
                  </a:cubicBezTo>
                  <a:cubicBezTo>
                    <a:pt x="232" y="227"/>
                    <a:pt x="227" y="232"/>
                    <a:pt x="220" y="232"/>
                  </a:cubicBezTo>
                  <a:cubicBezTo>
                    <a:pt x="217" y="232"/>
                    <a:pt x="214" y="231"/>
                    <a:pt x="212" y="229"/>
                  </a:cubicBezTo>
                  <a:cubicBezTo>
                    <a:pt x="212" y="229"/>
                    <a:pt x="212" y="229"/>
                    <a:pt x="212" y="229"/>
                  </a:cubicBezTo>
                  <a:cubicBezTo>
                    <a:pt x="152" y="169"/>
                    <a:pt x="152" y="169"/>
                    <a:pt x="152" y="169"/>
                  </a:cubicBezTo>
                  <a:cubicBezTo>
                    <a:pt x="152" y="188"/>
                    <a:pt x="152" y="188"/>
                    <a:pt x="152" y="188"/>
                  </a:cubicBezTo>
                  <a:cubicBezTo>
                    <a:pt x="152" y="195"/>
                    <a:pt x="147" y="200"/>
                    <a:pt x="140" y="200"/>
                  </a:cubicBezTo>
                  <a:cubicBezTo>
                    <a:pt x="133" y="200"/>
                    <a:pt x="128" y="195"/>
                    <a:pt x="128" y="188"/>
                  </a:cubicBezTo>
                  <a:cubicBezTo>
                    <a:pt x="128" y="140"/>
                    <a:pt x="128" y="140"/>
                    <a:pt x="128" y="140"/>
                  </a:cubicBezTo>
                  <a:cubicBezTo>
                    <a:pt x="128" y="133"/>
                    <a:pt x="133" y="128"/>
                    <a:pt x="140" y="128"/>
                  </a:cubicBezTo>
                  <a:moveTo>
                    <a:pt x="92" y="200"/>
                  </a:moveTo>
                  <a:cubicBezTo>
                    <a:pt x="85" y="200"/>
                    <a:pt x="80" y="195"/>
                    <a:pt x="80" y="188"/>
                  </a:cubicBezTo>
                  <a:cubicBezTo>
                    <a:pt x="80" y="169"/>
                    <a:pt x="80" y="169"/>
                    <a:pt x="80" y="169"/>
                  </a:cubicBezTo>
                  <a:cubicBezTo>
                    <a:pt x="20" y="229"/>
                    <a:pt x="20" y="229"/>
                    <a:pt x="20" y="229"/>
                  </a:cubicBezTo>
                  <a:cubicBezTo>
                    <a:pt x="20" y="229"/>
                    <a:pt x="20" y="229"/>
                    <a:pt x="20" y="229"/>
                  </a:cubicBezTo>
                  <a:cubicBezTo>
                    <a:pt x="18" y="231"/>
                    <a:pt x="15" y="232"/>
                    <a:pt x="12" y="232"/>
                  </a:cubicBezTo>
                  <a:cubicBezTo>
                    <a:pt x="5" y="232"/>
                    <a:pt x="0" y="227"/>
                    <a:pt x="0" y="220"/>
                  </a:cubicBezTo>
                  <a:cubicBezTo>
                    <a:pt x="0" y="217"/>
                    <a:pt x="1" y="214"/>
                    <a:pt x="3" y="212"/>
                  </a:cubicBezTo>
                  <a:cubicBezTo>
                    <a:pt x="3" y="212"/>
                    <a:pt x="3" y="212"/>
                    <a:pt x="3" y="212"/>
                  </a:cubicBezTo>
                  <a:cubicBezTo>
                    <a:pt x="63" y="152"/>
                    <a:pt x="63" y="152"/>
                    <a:pt x="63" y="152"/>
                  </a:cubicBezTo>
                  <a:cubicBezTo>
                    <a:pt x="44" y="152"/>
                    <a:pt x="44" y="152"/>
                    <a:pt x="44" y="152"/>
                  </a:cubicBezTo>
                  <a:cubicBezTo>
                    <a:pt x="37" y="152"/>
                    <a:pt x="32" y="147"/>
                    <a:pt x="32" y="140"/>
                  </a:cubicBezTo>
                  <a:cubicBezTo>
                    <a:pt x="32" y="133"/>
                    <a:pt x="37" y="128"/>
                    <a:pt x="44" y="128"/>
                  </a:cubicBezTo>
                  <a:cubicBezTo>
                    <a:pt x="92" y="128"/>
                    <a:pt x="92" y="128"/>
                    <a:pt x="92" y="128"/>
                  </a:cubicBezTo>
                  <a:cubicBezTo>
                    <a:pt x="99" y="128"/>
                    <a:pt x="104" y="133"/>
                    <a:pt x="104" y="140"/>
                  </a:cubicBezTo>
                  <a:cubicBezTo>
                    <a:pt x="104" y="188"/>
                    <a:pt x="104" y="188"/>
                    <a:pt x="104" y="188"/>
                  </a:cubicBezTo>
                  <a:cubicBezTo>
                    <a:pt x="104" y="195"/>
                    <a:pt x="99" y="200"/>
                    <a:pt x="92" y="200"/>
                  </a:cubicBezTo>
                  <a:moveTo>
                    <a:pt x="92" y="104"/>
                  </a:moveTo>
                  <a:cubicBezTo>
                    <a:pt x="44" y="104"/>
                    <a:pt x="44" y="104"/>
                    <a:pt x="44" y="104"/>
                  </a:cubicBezTo>
                  <a:cubicBezTo>
                    <a:pt x="37" y="104"/>
                    <a:pt x="32" y="99"/>
                    <a:pt x="32" y="92"/>
                  </a:cubicBezTo>
                  <a:cubicBezTo>
                    <a:pt x="32" y="85"/>
                    <a:pt x="37" y="80"/>
                    <a:pt x="44" y="80"/>
                  </a:cubicBezTo>
                  <a:cubicBezTo>
                    <a:pt x="63" y="80"/>
                    <a:pt x="63" y="80"/>
                    <a:pt x="63" y="80"/>
                  </a:cubicBezTo>
                  <a:cubicBezTo>
                    <a:pt x="3" y="20"/>
                    <a:pt x="3" y="20"/>
                    <a:pt x="3" y="20"/>
                  </a:cubicBezTo>
                  <a:cubicBezTo>
                    <a:pt x="3" y="20"/>
                    <a:pt x="3" y="20"/>
                    <a:pt x="3" y="20"/>
                  </a:cubicBezTo>
                  <a:cubicBezTo>
                    <a:pt x="1" y="18"/>
                    <a:pt x="0" y="15"/>
                    <a:pt x="0" y="12"/>
                  </a:cubicBezTo>
                  <a:cubicBezTo>
                    <a:pt x="0" y="5"/>
                    <a:pt x="5" y="0"/>
                    <a:pt x="12" y="0"/>
                  </a:cubicBezTo>
                  <a:cubicBezTo>
                    <a:pt x="15" y="0"/>
                    <a:pt x="18" y="1"/>
                    <a:pt x="20" y="3"/>
                  </a:cubicBezTo>
                  <a:cubicBezTo>
                    <a:pt x="20" y="3"/>
                    <a:pt x="20" y="3"/>
                    <a:pt x="20" y="3"/>
                  </a:cubicBezTo>
                  <a:cubicBezTo>
                    <a:pt x="80" y="63"/>
                    <a:pt x="80" y="63"/>
                    <a:pt x="80" y="63"/>
                  </a:cubicBezTo>
                  <a:cubicBezTo>
                    <a:pt x="80" y="44"/>
                    <a:pt x="80" y="44"/>
                    <a:pt x="80" y="44"/>
                  </a:cubicBezTo>
                  <a:cubicBezTo>
                    <a:pt x="80" y="37"/>
                    <a:pt x="85" y="32"/>
                    <a:pt x="92" y="32"/>
                  </a:cubicBezTo>
                  <a:cubicBezTo>
                    <a:pt x="99" y="32"/>
                    <a:pt x="104" y="37"/>
                    <a:pt x="104" y="44"/>
                  </a:cubicBezTo>
                  <a:cubicBezTo>
                    <a:pt x="104" y="92"/>
                    <a:pt x="104" y="92"/>
                    <a:pt x="104" y="92"/>
                  </a:cubicBezTo>
                  <a:cubicBezTo>
                    <a:pt x="104" y="99"/>
                    <a:pt x="99" y="104"/>
                    <a:pt x="92" y="10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IN" dirty="0"/>
            </a:p>
          </p:txBody>
        </p:sp>
      </p:grpSp>
      <p:sp>
        <p:nvSpPr>
          <p:cNvPr id="78" name="Rectangle 77">
            <a:extLst>
              <a:ext uri="{FF2B5EF4-FFF2-40B4-BE49-F238E27FC236}">
                <a16:creationId xmlns:a16="http://schemas.microsoft.com/office/drawing/2014/main" id="{DF1E389E-2D46-4BAC-A646-1CD001720A34}"/>
              </a:ext>
            </a:extLst>
          </p:cNvPr>
          <p:cNvSpPr/>
          <p:nvPr/>
        </p:nvSpPr>
        <p:spPr>
          <a:xfrm>
            <a:off x="8744815" y="3459990"/>
            <a:ext cx="4107791" cy="707886"/>
          </a:xfrm>
          <a:prstGeom prst="rect">
            <a:avLst/>
          </a:prstGeom>
          <a:noFill/>
        </p:spPr>
        <p:txBody>
          <a:bodyPr wrap="none" rtlCol="0" anchor="ctr">
            <a:spAutoFit/>
          </a:bodyPr>
          <a:lstStyle/>
          <a:p>
            <a:pPr defTabSz="1828800"/>
            <a:r>
              <a:rPr lang="en-US" sz="4000" b="1" dirty="0">
                <a:solidFill>
                  <a:srgbClr val="2580B7"/>
                </a:solidFill>
                <a:latin typeface="Rockwell" panose="02060603020205020403" pitchFamily="18" charset="0"/>
              </a:rPr>
              <a:t>Passive Attacks</a:t>
            </a:r>
          </a:p>
        </p:txBody>
      </p:sp>
      <p:sp>
        <p:nvSpPr>
          <p:cNvPr id="79" name="Rectangle 78">
            <a:extLst>
              <a:ext uri="{FF2B5EF4-FFF2-40B4-BE49-F238E27FC236}">
                <a16:creationId xmlns:a16="http://schemas.microsoft.com/office/drawing/2014/main" id="{0CEAD6F9-587B-4531-B9FC-5DB0E74BAE76}"/>
              </a:ext>
            </a:extLst>
          </p:cNvPr>
          <p:cNvSpPr/>
          <p:nvPr/>
        </p:nvSpPr>
        <p:spPr>
          <a:xfrm>
            <a:off x="8744815" y="6659689"/>
            <a:ext cx="3774110" cy="707886"/>
          </a:xfrm>
          <a:prstGeom prst="rect">
            <a:avLst/>
          </a:prstGeom>
          <a:noFill/>
        </p:spPr>
        <p:txBody>
          <a:bodyPr wrap="none" rtlCol="0" anchor="ctr">
            <a:spAutoFit/>
          </a:bodyPr>
          <a:lstStyle/>
          <a:p>
            <a:pPr defTabSz="1828800"/>
            <a:r>
              <a:rPr lang="en-US" sz="4000" b="1" dirty="0">
                <a:solidFill>
                  <a:srgbClr val="FFC000"/>
                </a:solidFill>
                <a:latin typeface="Rockwell" panose="02060603020205020403" pitchFamily="18" charset="0"/>
              </a:rPr>
              <a:t>Active Attacks</a:t>
            </a:r>
          </a:p>
        </p:txBody>
      </p:sp>
      <p:sp>
        <p:nvSpPr>
          <p:cNvPr id="80" name="Rectangle 79">
            <a:extLst>
              <a:ext uri="{FF2B5EF4-FFF2-40B4-BE49-F238E27FC236}">
                <a16:creationId xmlns:a16="http://schemas.microsoft.com/office/drawing/2014/main" id="{C17563EF-E71A-4199-98B9-49D6591A8C87}"/>
              </a:ext>
            </a:extLst>
          </p:cNvPr>
          <p:cNvSpPr/>
          <p:nvPr/>
        </p:nvSpPr>
        <p:spPr>
          <a:xfrm>
            <a:off x="8744815" y="9818646"/>
            <a:ext cx="4304640" cy="707886"/>
          </a:xfrm>
          <a:prstGeom prst="rect">
            <a:avLst/>
          </a:prstGeom>
          <a:noFill/>
        </p:spPr>
        <p:txBody>
          <a:bodyPr wrap="none" rtlCol="0" anchor="ctr">
            <a:spAutoFit/>
          </a:bodyPr>
          <a:lstStyle/>
          <a:p>
            <a:pPr defTabSz="1828800"/>
            <a:r>
              <a:rPr lang="en-US" sz="4000" b="1" dirty="0">
                <a:solidFill>
                  <a:srgbClr val="C03B26"/>
                </a:solidFill>
                <a:latin typeface="Rockwell" panose="02060603020205020403" pitchFamily="18" charset="0"/>
              </a:rPr>
              <a:t>Close-in Attacks</a:t>
            </a:r>
          </a:p>
        </p:txBody>
      </p:sp>
      <p:grpSp>
        <p:nvGrpSpPr>
          <p:cNvPr id="10" name="Group 9"/>
          <p:cNvGrpSpPr/>
          <p:nvPr/>
        </p:nvGrpSpPr>
        <p:grpSpPr>
          <a:xfrm>
            <a:off x="7167617" y="9799702"/>
            <a:ext cx="1325970" cy="1325970"/>
            <a:chOff x="7167617" y="10419139"/>
            <a:chExt cx="1325970" cy="1325970"/>
          </a:xfrm>
        </p:grpSpPr>
        <p:sp>
          <p:nvSpPr>
            <p:cNvPr id="43" name="Oval 42"/>
            <p:cNvSpPr/>
            <p:nvPr/>
          </p:nvSpPr>
          <p:spPr>
            <a:xfrm>
              <a:off x="7167617" y="10419139"/>
              <a:ext cx="1325970" cy="1325970"/>
            </a:xfrm>
            <a:prstGeom prst="ellipse">
              <a:avLst/>
            </a:prstGeom>
            <a:solidFill>
              <a:srgbClr val="EB75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p>
          </p:txBody>
        </p:sp>
        <p:sp>
          <p:nvSpPr>
            <p:cNvPr id="81" name="AutoShape 82"/>
            <p:cNvSpPr>
              <a:spLocks noChangeAspect="1"/>
            </p:cNvSpPr>
            <p:nvPr/>
          </p:nvSpPr>
          <p:spPr bwMode="auto">
            <a:xfrm>
              <a:off x="7484431" y="10735863"/>
              <a:ext cx="692342" cy="6925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7098">
                <a:defRPr/>
              </a:pPr>
              <a:endParaRPr lang="es-ES" sz="36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grpSp>
      <p:sp>
        <p:nvSpPr>
          <p:cNvPr id="82" name="Rectangle 81">
            <a:extLst>
              <a:ext uri="{FF2B5EF4-FFF2-40B4-BE49-F238E27FC236}">
                <a16:creationId xmlns:a16="http://schemas.microsoft.com/office/drawing/2014/main" id="{1CAC050D-F5C8-4B56-9336-AB6489D646F7}"/>
              </a:ext>
            </a:extLst>
          </p:cNvPr>
          <p:cNvSpPr/>
          <p:nvPr/>
        </p:nvSpPr>
        <p:spPr>
          <a:xfrm>
            <a:off x="8744815" y="7516840"/>
            <a:ext cx="15072909" cy="1762021"/>
          </a:xfrm>
          <a:prstGeom prst="rect">
            <a:avLst/>
          </a:prstGeom>
        </p:spPr>
        <p:txBody>
          <a:bodyPr wrap="square" anchor="t">
            <a:spAutoFit/>
          </a:bodyPr>
          <a:lstStyle/>
          <a:p>
            <a:pPr marL="708025" marR="0" lvl="0" indent="-708025" algn="l" defTabSz="914400" rtl="0" eaLnBrk="0" fontAlgn="auto" latinLnBrk="0" hangingPunct="0">
              <a:lnSpc>
                <a:spcPct val="100000"/>
              </a:lnSpc>
              <a:spcBef>
                <a:spcPts val="1500"/>
              </a:spcBef>
              <a:spcAft>
                <a:spcPts val="0"/>
              </a:spcAft>
              <a:buClrTx/>
              <a:buSzTx/>
              <a:buFont typeface="Wingdings" panose="05000000000000000000" pitchFamily="2" charset="2"/>
              <a:buChar char="Ø"/>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rPr>
              <a:t>Tamper with the data in transit or </a:t>
            </a:r>
            <a:r>
              <a:rPr kumimoji="0" lang="en-US" sz="3200" b="1" i="0" u="none" strike="noStrike" kern="1200" cap="none" spc="0" normalizeH="0" baseline="0" noProof="0" dirty="0">
                <a:ln>
                  <a:noFill/>
                </a:ln>
                <a:solidFill>
                  <a:srgbClr val="FF0000"/>
                </a:solidFill>
                <a:effectLst/>
                <a:uLnTx/>
                <a:uFillTx/>
                <a:latin typeface="Calibri"/>
                <a:ea typeface="+mn-ea"/>
                <a:cs typeface="Arial" pitchFamily="34" charset="0"/>
              </a:rPr>
              <a:t>disrupt the communication </a:t>
            </a: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rPr>
              <a:t>or services between the systems to bypass or break into secured systems</a:t>
            </a:r>
          </a:p>
          <a:p>
            <a:pPr marL="708025" marR="0" lvl="0" indent="-708025" algn="l" defTabSz="914400" rtl="0" eaLnBrk="0" fontAlgn="auto" latinLnBrk="0" hangingPunct="0">
              <a:lnSpc>
                <a:spcPct val="100000"/>
              </a:lnSpc>
              <a:spcBef>
                <a:spcPts val="1500"/>
              </a:spcBef>
              <a:spcAft>
                <a:spcPts val="0"/>
              </a:spcAft>
              <a:buClrTx/>
              <a:buSzTx/>
              <a:buFont typeface="Wingdings" panose="05000000000000000000" pitchFamily="2" charset="2"/>
              <a:buChar char="Ø"/>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rPr>
              <a:t>Examples include DoS, Man-in-the-Middle, session hijacking, and SQL injection</a:t>
            </a:r>
          </a:p>
        </p:txBody>
      </p:sp>
      <p:sp>
        <p:nvSpPr>
          <p:cNvPr id="83" name="Rectangle 82">
            <a:extLst>
              <a:ext uri="{FF2B5EF4-FFF2-40B4-BE49-F238E27FC236}">
                <a16:creationId xmlns:a16="http://schemas.microsoft.com/office/drawing/2014/main" id="{4F9F8415-0A51-4AA9-8E9D-AB6056CC0E35}"/>
              </a:ext>
            </a:extLst>
          </p:cNvPr>
          <p:cNvSpPr/>
          <p:nvPr/>
        </p:nvSpPr>
        <p:spPr>
          <a:xfrm>
            <a:off x="8744815" y="10680061"/>
            <a:ext cx="14262669" cy="2254463"/>
          </a:xfrm>
          <a:prstGeom prst="rect">
            <a:avLst/>
          </a:prstGeom>
        </p:spPr>
        <p:txBody>
          <a:bodyPr wrap="square" anchor="t">
            <a:spAutoFit/>
          </a:bodyPr>
          <a:lstStyle/>
          <a:p>
            <a:pPr marL="708025" marR="0" lvl="0" indent="-708025" algn="l" defTabSz="914400" rtl="0" eaLnBrk="0" fontAlgn="auto" latinLnBrk="0" hangingPunct="0">
              <a:lnSpc>
                <a:spcPct val="100000"/>
              </a:lnSpc>
              <a:spcBef>
                <a:spcPts val="1500"/>
              </a:spcBef>
              <a:spcAft>
                <a:spcPts val="0"/>
              </a:spcAft>
              <a:buClrTx/>
              <a:buSzTx/>
              <a:buFont typeface="Wingdings" panose="05000000000000000000" pitchFamily="2" charset="2"/>
              <a:buChar char="Ø"/>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rPr>
              <a:t>Are performed when the attacker is in close physical proximity with the target system or network in order to gather, modify, or </a:t>
            </a:r>
            <a:r>
              <a:rPr kumimoji="0" lang="en-US" sz="3200" b="1" i="0" u="none" strike="noStrike" kern="1200" cap="none" spc="0" normalizeH="0" baseline="0" noProof="0" dirty="0">
                <a:ln>
                  <a:noFill/>
                </a:ln>
                <a:solidFill>
                  <a:srgbClr val="FF0000"/>
                </a:solidFill>
                <a:effectLst/>
                <a:uLnTx/>
                <a:uFillTx/>
                <a:latin typeface="Calibri"/>
                <a:ea typeface="+mn-ea"/>
                <a:cs typeface="Arial" pitchFamily="34" charset="0"/>
              </a:rPr>
              <a:t>disrupt access </a:t>
            </a: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rPr>
              <a:t>to information</a:t>
            </a:r>
          </a:p>
          <a:p>
            <a:pPr marL="708025" marR="0" lvl="0" indent="-708025" algn="l" defTabSz="914400" rtl="0" eaLnBrk="0" fontAlgn="auto" latinLnBrk="0" hangingPunct="0">
              <a:lnSpc>
                <a:spcPct val="100000"/>
              </a:lnSpc>
              <a:spcBef>
                <a:spcPts val="1500"/>
              </a:spcBef>
              <a:spcAft>
                <a:spcPts val="0"/>
              </a:spcAft>
              <a:buClrTx/>
              <a:buSzTx/>
              <a:buFont typeface="Wingdings" panose="05000000000000000000" pitchFamily="2" charset="2"/>
              <a:buChar char="Ø"/>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rPr>
              <a:t>Examples include social engineering such as eavesdropping, shoulder surfing, and dumpster diving</a:t>
            </a:r>
          </a:p>
        </p:txBody>
      </p:sp>
      <p:sp>
        <p:nvSpPr>
          <p:cNvPr id="84" name="Text Box 9">
            <a:extLst>
              <a:ext uri="{FF2B5EF4-FFF2-40B4-BE49-F238E27FC236}">
                <a16:creationId xmlns:a16="http://schemas.microsoft.com/office/drawing/2014/main" id="{67115514-71D9-47CE-BB2C-3E8426730571}"/>
              </a:ext>
            </a:extLst>
          </p:cNvPr>
          <p:cNvSpPr txBox="1">
            <a:spLocks noChangeArrowheads="1"/>
          </p:cNvSpPr>
          <p:nvPr/>
        </p:nvSpPr>
        <p:spPr bwMode="gray">
          <a:xfrm>
            <a:off x="8744815" y="4301168"/>
            <a:ext cx="14705120" cy="176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t">
            <a:spAutoFit/>
          </a:bodyPr>
          <a:lstStyle>
            <a:lvl1pPr algn="l" eaLnBrk="0" hangingPunct="0">
              <a:defRPr>
                <a:solidFill>
                  <a:schemeClr val="tx1"/>
                </a:solidFill>
                <a:latin typeface="Arial" pitchFamily="34" charset="0"/>
                <a:cs typeface="Arial" pitchFamily="34" charset="0"/>
              </a:defRPr>
            </a:lvl1pPr>
            <a:lvl2pPr marL="742950" indent="-285750" algn="l" eaLnBrk="0" hangingPunct="0">
              <a:defRPr>
                <a:solidFill>
                  <a:schemeClr val="tx1"/>
                </a:solidFill>
                <a:latin typeface="Arial" pitchFamily="34" charset="0"/>
                <a:cs typeface="Arial" pitchFamily="34" charset="0"/>
              </a:defRPr>
            </a:lvl2pPr>
            <a:lvl3pPr marL="1143000" indent="-228600" algn="l" eaLnBrk="0" hangingPunct="0">
              <a:defRPr>
                <a:solidFill>
                  <a:schemeClr val="tx1"/>
                </a:solidFill>
                <a:latin typeface="Arial" pitchFamily="34" charset="0"/>
                <a:cs typeface="Arial" pitchFamily="34" charset="0"/>
              </a:defRPr>
            </a:lvl3pPr>
            <a:lvl4pPr marL="1600200" indent="-228600" algn="l" eaLnBrk="0" hangingPunct="0">
              <a:defRPr>
                <a:solidFill>
                  <a:schemeClr val="tx1"/>
                </a:solidFill>
                <a:latin typeface="Arial" pitchFamily="34" charset="0"/>
                <a:cs typeface="Arial" pitchFamily="34" charset="0"/>
              </a:defRPr>
            </a:lvl4pPr>
            <a:lvl5pPr marL="2057400" indent="-228600" algn="l"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708025" marR="0" lvl="0" indent="-708025" algn="l" defTabSz="914400" rtl="0" eaLnBrk="0" fontAlgn="auto" latinLnBrk="0" hangingPunct="0">
              <a:lnSpc>
                <a:spcPct val="100000"/>
              </a:lnSpc>
              <a:spcBef>
                <a:spcPts val="1500"/>
              </a:spcBef>
              <a:spcAft>
                <a:spcPts val="0"/>
              </a:spcAft>
              <a:buClrTx/>
              <a:buSzTx/>
              <a:buFont typeface="Wingdings" panose="05000000000000000000" pitchFamily="2" charset="2"/>
              <a:buChar char="Ø"/>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sym typeface="Arial"/>
              </a:rPr>
              <a:t>Do not tamper with the data and involve intercepting and </a:t>
            </a:r>
            <a:r>
              <a:rPr kumimoji="0" lang="en-US" sz="3200" b="1" i="0" u="none" strike="noStrike" kern="1200" cap="none" spc="0" normalizeH="0" baseline="0" noProof="0" dirty="0">
                <a:ln>
                  <a:noFill/>
                </a:ln>
                <a:solidFill>
                  <a:srgbClr val="FF0000"/>
                </a:solidFill>
                <a:effectLst/>
                <a:uLnTx/>
                <a:uFillTx/>
                <a:latin typeface="Calibri"/>
                <a:ea typeface="+mn-ea"/>
                <a:cs typeface="Arial" pitchFamily="34" charset="0"/>
                <a:sym typeface="Arial"/>
              </a:rPr>
              <a:t>monitoring network traffic </a:t>
            </a: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sym typeface="Arial"/>
              </a:rPr>
              <a:t>and data flow on the target network</a:t>
            </a:r>
          </a:p>
          <a:p>
            <a:pPr marL="708025" marR="0" lvl="0" indent="-708025" algn="l" defTabSz="914400" rtl="0" eaLnBrk="0" fontAlgn="auto" latinLnBrk="0" hangingPunct="0">
              <a:lnSpc>
                <a:spcPct val="100000"/>
              </a:lnSpc>
              <a:spcBef>
                <a:spcPts val="1500"/>
              </a:spcBef>
              <a:spcAft>
                <a:spcPts val="0"/>
              </a:spcAft>
              <a:buClrTx/>
              <a:buSzTx/>
              <a:buFont typeface="Wingdings" panose="05000000000000000000" pitchFamily="2" charset="2"/>
              <a:buChar char="Ø"/>
              <a:tabLst/>
              <a:defRPr/>
            </a:pPr>
            <a:r>
              <a:rPr kumimoji="0" lang="en-US" sz="3200" b="0" i="0" u="none" strike="noStrike" kern="1200" cap="none" spc="0" normalizeH="0" baseline="0" noProof="0" dirty="0">
                <a:ln>
                  <a:noFill/>
                </a:ln>
                <a:solidFill>
                  <a:prstClr val="black"/>
                </a:solidFill>
                <a:effectLst/>
                <a:uLnTx/>
                <a:uFillTx/>
                <a:latin typeface="Calibri"/>
                <a:ea typeface="+mn-ea"/>
                <a:cs typeface="Arial" pitchFamily="34" charset="0"/>
              </a:rPr>
              <a:t>Examples include sniffing and eavesdropping</a:t>
            </a:r>
          </a:p>
        </p:txBody>
      </p:sp>
      <p:sp>
        <p:nvSpPr>
          <p:cNvPr id="85" name="Rectangle 84"/>
          <p:cNvSpPr/>
          <p:nvPr/>
        </p:nvSpPr>
        <p:spPr>
          <a:xfrm>
            <a:off x="-9841" y="541563"/>
            <a:ext cx="17560422" cy="2420471"/>
          </a:xfrm>
          <a:prstGeom prst="rect">
            <a:avLst/>
          </a:prstGeom>
          <a:solidFill>
            <a:srgbClr val="179E86"/>
          </a:solidFill>
          <a:ln w="12700" cap="flat" cmpd="sng" algn="ctr">
            <a:noFill/>
            <a:prstDash val="solid"/>
            <a:miter lim="800000"/>
          </a:ln>
          <a:effectLst/>
        </p:spPr>
        <p:txBody>
          <a:bodyPr rtlCol="0" anchor="ctr"/>
          <a:lstStyle/>
          <a:p>
            <a:pPr algn="ctr" defTabSz="914400"/>
            <a:endParaRPr lang="en-US" sz="1800" kern="0" dirty="0">
              <a:solidFill>
                <a:prstClr val="white"/>
              </a:solidFill>
              <a:latin typeface="Lato Light"/>
            </a:endParaRPr>
          </a:p>
        </p:txBody>
      </p:sp>
      <p:sp>
        <p:nvSpPr>
          <p:cNvPr id="86" name="TextBox 85"/>
          <p:cNvSpPr txBox="1"/>
          <p:nvPr/>
        </p:nvSpPr>
        <p:spPr>
          <a:xfrm>
            <a:off x="506697" y="1090079"/>
            <a:ext cx="12436931" cy="1323439"/>
          </a:xfrm>
          <a:prstGeom prst="rect">
            <a:avLst/>
          </a:prstGeom>
          <a:noFill/>
        </p:spPr>
        <p:txBody>
          <a:bodyPr wrap="none" rtlCol="0" anchor="ctr">
            <a:spAutoFit/>
          </a:bodyPr>
          <a:lstStyle/>
          <a:p>
            <a:pPr algn="ctr" defTabSz="1828800"/>
            <a:r>
              <a:rPr lang="en-US" sz="8000" b="1" dirty="0">
                <a:solidFill>
                  <a:prstClr val="white"/>
                </a:solidFill>
                <a:latin typeface="Rockwell" panose="02060603020205020403" pitchFamily="18" charset="0"/>
              </a:rPr>
              <a:t>Classification of Attacks</a:t>
            </a:r>
          </a:p>
        </p:txBody>
      </p:sp>
    </p:spTree>
    <p:extLst>
      <p:ext uri="{BB962C8B-B14F-4D97-AF65-F5344CB8AC3E}">
        <p14:creationId xmlns:p14="http://schemas.microsoft.com/office/powerpoint/2010/main" val="1029427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175" y="3357037"/>
            <a:ext cx="24407572" cy="9739531"/>
          </a:xfrm>
          <a:prstGeom prst="rect">
            <a:avLst/>
          </a:prstGeom>
          <a:solidFill>
            <a:srgbClr val="1E2731"/>
          </a:solidFill>
          <a:ln>
            <a:noFill/>
          </a:ln>
          <a:effectLst/>
        </p:spPr>
        <p:style>
          <a:lnRef idx="1">
            <a:schemeClr val="accent1"/>
          </a:lnRef>
          <a:fillRef idx="3">
            <a:schemeClr val="accent1"/>
          </a:fillRef>
          <a:effectRef idx="2">
            <a:schemeClr val="accent1"/>
          </a:effectRef>
          <a:fontRef idx="minor">
            <a:schemeClr val="lt1"/>
          </a:fontRef>
        </p:style>
        <p:txBody>
          <a:bodyPr lIns="243785" tIns="121892" rIns="243785" bIns="121892" rtlCol="0" anchor="ctr"/>
          <a:lstStyle/>
          <a:p>
            <a:pPr algn="ctr"/>
            <a:endParaRPr lang="en-US" dirty="0"/>
          </a:p>
        </p:txBody>
      </p:sp>
      <p:sp>
        <p:nvSpPr>
          <p:cNvPr id="87" name="TextBox 31"/>
          <p:cNvSpPr txBox="1">
            <a:spLocks noChangeArrowheads="1"/>
          </p:cNvSpPr>
          <p:nvPr/>
        </p:nvSpPr>
        <p:spPr bwMode="auto">
          <a:xfrm>
            <a:off x="11487622" y="5027846"/>
            <a:ext cx="4022511" cy="707886"/>
          </a:xfrm>
          <a:prstGeom prst="rect">
            <a:avLst/>
          </a:prstGeom>
          <a:noFill/>
          <a:extLst>
            <a:ext uri="{91240B29-F687-4f45-9708-019B960494DF}">
              <a14:hiddenLine xmlns:a14="http://schemas.microsoft.com/office/drawing/2010/main" xmlns="" w="9525">
                <a:solidFill>
                  <a:srgbClr val="000000"/>
                </a:solidFill>
                <a:miter lim="800000"/>
                <a:headEnd/>
                <a:tailEnd/>
              </a14:hiddenLine>
            </a:ext>
          </a:extLst>
        </p:spPr>
        <p:txBody>
          <a:bodyPr wrap="none" rtlCol="0" anchor="ctr">
            <a:spAutoFit/>
          </a:bodyPr>
          <a:lstStyle>
            <a:defPPr>
              <a:defRPr lang="en-US"/>
            </a:defPPr>
            <a:lvl1pPr defTabSz="1828800">
              <a:defRPr sz="4000" b="1">
                <a:solidFill>
                  <a:srgbClr val="2580B7"/>
                </a:solidFill>
                <a:latin typeface="Rockwell" panose="02060603020205020403" pitchFamily="18" charset="0"/>
              </a:defRPr>
            </a:lvl1pPr>
          </a:lstStyle>
          <a:p>
            <a:pPr algn="ctr"/>
            <a:r>
              <a:rPr lang="id-ID" dirty="0"/>
              <a:t>Insider Attacks</a:t>
            </a:r>
          </a:p>
        </p:txBody>
      </p:sp>
      <p:sp>
        <p:nvSpPr>
          <p:cNvPr id="88" name="Rounded Rectangle 87"/>
          <p:cNvSpPr/>
          <p:nvPr/>
        </p:nvSpPr>
        <p:spPr>
          <a:xfrm>
            <a:off x="10801824" y="5874722"/>
            <a:ext cx="5394104" cy="87780"/>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79" name="Freeform 74"/>
          <p:cNvSpPr>
            <a:spLocks noChangeArrowheads="1"/>
          </p:cNvSpPr>
          <p:nvPr/>
        </p:nvSpPr>
        <p:spPr bwMode="auto">
          <a:xfrm>
            <a:off x="12922460" y="3795081"/>
            <a:ext cx="1152835" cy="1021081"/>
          </a:xfrm>
          <a:custGeom>
            <a:avLst/>
            <a:gdLst>
              <a:gd name="T0" fmla="*/ 451 w 461"/>
              <a:gd name="T1" fmla="*/ 213 h 409"/>
              <a:gd name="T2" fmla="*/ 451 w 461"/>
              <a:gd name="T3" fmla="*/ 213 h 409"/>
              <a:gd name="T4" fmla="*/ 247 w 461"/>
              <a:gd name="T5" fmla="*/ 17 h 409"/>
              <a:gd name="T6" fmla="*/ 212 w 461"/>
              <a:gd name="T7" fmla="*/ 17 h 409"/>
              <a:gd name="T8" fmla="*/ 9 w 461"/>
              <a:gd name="T9" fmla="*/ 213 h 409"/>
              <a:gd name="T10" fmla="*/ 18 w 461"/>
              <a:gd name="T11" fmla="*/ 230 h 409"/>
              <a:gd name="T12" fmla="*/ 62 w 461"/>
              <a:gd name="T13" fmla="*/ 230 h 409"/>
              <a:gd name="T14" fmla="*/ 62 w 461"/>
              <a:gd name="T15" fmla="*/ 390 h 409"/>
              <a:gd name="T16" fmla="*/ 79 w 461"/>
              <a:gd name="T17" fmla="*/ 408 h 409"/>
              <a:gd name="T18" fmla="*/ 177 w 461"/>
              <a:gd name="T19" fmla="*/ 408 h 409"/>
              <a:gd name="T20" fmla="*/ 177 w 461"/>
              <a:gd name="T21" fmla="*/ 248 h 409"/>
              <a:gd name="T22" fmla="*/ 283 w 461"/>
              <a:gd name="T23" fmla="*/ 248 h 409"/>
              <a:gd name="T24" fmla="*/ 283 w 461"/>
              <a:gd name="T25" fmla="*/ 408 h 409"/>
              <a:gd name="T26" fmla="*/ 381 w 461"/>
              <a:gd name="T27" fmla="*/ 408 h 409"/>
              <a:gd name="T28" fmla="*/ 398 w 461"/>
              <a:gd name="T29" fmla="*/ 390 h 409"/>
              <a:gd name="T30" fmla="*/ 398 w 461"/>
              <a:gd name="T31" fmla="*/ 230 h 409"/>
              <a:gd name="T32" fmla="*/ 443 w 461"/>
              <a:gd name="T33" fmla="*/ 230 h 409"/>
              <a:gd name="T34" fmla="*/ 451 w 461"/>
              <a:gd name="T35" fmla="*/ 213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1" h="409">
                <a:moveTo>
                  <a:pt x="451" y="213"/>
                </a:moveTo>
                <a:lnTo>
                  <a:pt x="451" y="213"/>
                </a:lnTo>
                <a:cubicBezTo>
                  <a:pt x="247" y="17"/>
                  <a:pt x="247" y="17"/>
                  <a:pt x="247" y="17"/>
                </a:cubicBezTo>
                <a:cubicBezTo>
                  <a:pt x="238" y="0"/>
                  <a:pt x="221" y="0"/>
                  <a:pt x="212" y="17"/>
                </a:cubicBezTo>
                <a:cubicBezTo>
                  <a:pt x="9" y="213"/>
                  <a:pt x="9" y="213"/>
                  <a:pt x="9" y="213"/>
                </a:cubicBezTo>
                <a:cubicBezTo>
                  <a:pt x="0" y="221"/>
                  <a:pt x="9" y="230"/>
                  <a:pt x="18" y="230"/>
                </a:cubicBezTo>
                <a:cubicBezTo>
                  <a:pt x="62" y="230"/>
                  <a:pt x="62" y="230"/>
                  <a:pt x="62" y="230"/>
                </a:cubicBezTo>
                <a:cubicBezTo>
                  <a:pt x="62" y="390"/>
                  <a:pt x="62" y="390"/>
                  <a:pt x="62" y="390"/>
                </a:cubicBezTo>
                <a:cubicBezTo>
                  <a:pt x="62" y="399"/>
                  <a:pt x="62" y="408"/>
                  <a:pt x="79" y="408"/>
                </a:cubicBezTo>
                <a:cubicBezTo>
                  <a:pt x="177" y="408"/>
                  <a:pt x="177" y="408"/>
                  <a:pt x="177" y="408"/>
                </a:cubicBezTo>
                <a:cubicBezTo>
                  <a:pt x="177" y="248"/>
                  <a:pt x="177" y="248"/>
                  <a:pt x="177" y="248"/>
                </a:cubicBezTo>
                <a:cubicBezTo>
                  <a:pt x="283" y="248"/>
                  <a:pt x="283" y="248"/>
                  <a:pt x="283" y="248"/>
                </a:cubicBezTo>
                <a:cubicBezTo>
                  <a:pt x="283" y="408"/>
                  <a:pt x="283" y="408"/>
                  <a:pt x="283" y="408"/>
                </a:cubicBezTo>
                <a:cubicBezTo>
                  <a:pt x="381" y="408"/>
                  <a:pt x="381" y="408"/>
                  <a:pt x="381" y="408"/>
                </a:cubicBezTo>
                <a:cubicBezTo>
                  <a:pt x="398" y="408"/>
                  <a:pt x="398" y="399"/>
                  <a:pt x="398" y="390"/>
                </a:cubicBezTo>
                <a:cubicBezTo>
                  <a:pt x="398" y="230"/>
                  <a:pt x="398" y="230"/>
                  <a:pt x="398" y="230"/>
                </a:cubicBezTo>
                <a:cubicBezTo>
                  <a:pt x="443" y="230"/>
                  <a:pt x="443" y="230"/>
                  <a:pt x="443" y="230"/>
                </a:cubicBezTo>
                <a:cubicBezTo>
                  <a:pt x="451" y="230"/>
                  <a:pt x="460" y="221"/>
                  <a:pt x="451" y="213"/>
                </a:cubicBezTo>
              </a:path>
            </a:pathLst>
          </a:custGeom>
          <a:solidFill>
            <a:schemeClr val="bg1">
              <a:lumMod val="85000"/>
            </a:schemeClr>
          </a:solidFill>
          <a:ln>
            <a:noFill/>
          </a:ln>
          <a:effectLst/>
        </p:spPr>
        <p:txBody>
          <a:bodyPr wrap="none" anchor="ctr"/>
          <a:lstStyle/>
          <a:p>
            <a:endParaRPr lang="en-US" dirty="0"/>
          </a:p>
        </p:txBody>
      </p:sp>
      <p:sp>
        <p:nvSpPr>
          <p:cNvPr id="90" name="Rounded Rectangle 89"/>
          <p:cNvSpPr/>
          <p:nvPr/>
        </p:nvSpPr>
        <p:spPr>
          <a:xfrm>
            <a:off x="17917709" y="5874722"/>
            <a:ext cx="5933514" cy="8778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80" name="Freeform 25"/>
          <p:cNvSpPr>
            <a:spLocks noEditPoints="1"/>
          </p:cNvSpPr>
          <p:nvPr/>
        </p:nvSpPr>
        <p:spPr bwMode="auto">
          <a:xfrm>
            <a:off x="20373974" y="3759432"/>
            <a:ext cx="1020984" cy="1086747"/>
          </a:xfrm>
          <a:custGeom>
            <a:avLst/>
            <a:gdLst>
              <a:gd name="T0" fmla="*/ 1548 w 1548"/>
              <a:gd name="T1" fmla="*/ 1327 h 1648"/>
              <a:gd name="T2" fmla="*/ 1268 w 1548"/>
              <a:gd name="T3" fmla="*/ 1408 h 1648"/>
              <a:gd name="T4" fmla="*/ 1186 w 1548"/>
              <a:gd name="T5" fmla="*/ 1129 h 1648"/>
              <a:gd name="T6" fmla="*/ 1307 w 1548"/>
              <a:gd name="T7" fmla="*/ 1195 h 1648"/>
              <a:gd name="T8" fmla="*/ 1388 w 1548"/>
              <a:gd name="T9" fmla="*/ 893 h 1648"/>
              <a:gd name="T10" fmla="*/ 1018 w 1548"/>
              <a:gd name="T11" fmla="*/ 327 h 1648"/>
              <a:gd name="T12" fmla="*/ 1061 w 1548"/>
              <a:gd name="T13" fmla="*/ 195 h 1648"/>
              <a:gd name="T14" fmla="*/ 1526 w 1548"/>
              <a:gd name="T15" fmla="*/ 893 h 1648"/>
              <a:gd name="T16" fmla="*/ 1428 w 1548"/>
              <a:gd name="T17" fmla="*/ 1261 h 1648"/>
              <a:gd name="T18" fmla="*/ 1548 w 1548"/>
              <a:gd name="T19" fmla="*/ 1327 h 1648"/>
              <a:gd name="T20" fmla="*/ 770 w 1548"/>
              <a:gd name="T21" fmla="*/ 1511 h 1648"/>
              <a:gd name="T22" fmla="*/ 235 w 1548"/>
              <a:gd name="T23" fmla="*/ 1200 h 1648"/>
              <a:gd name="T24" fmla="*/ 357 w 1548"/>
              <a:gd name="T25" fmla="*/ 1130 h 1648"/>
              <a:gd name="T26" fmla="*/ 75 w 1548"/>
              <a:gd name="T27" fmla="*/ 1055 h 1648"/>
              <a:gd name="T28" fmla="*/ 0 w 1548"/>
              <a:gd name="T29" fmla="*/ 1336 h 1648"/>
              <a:gd name="T30" fmla="*/ 116 w 1548"/>
              <a:gd name="T31" fmla="*/ 1269 h 1648"/>
              <a:gd name="T32" fmla="*/ 770 w 1548"/>
              <a:gd name="T33" fmla="*/ 1648 h 1648"/>
              <a:gd name="T34" fmla="*/ 1180 w 1548"/>
              <a:gd name="T35" fmla="*/ 1527 h 1648"/>
              <a:gd name="T36" fmla="*/ 1095 w 1548"/>
              <a:gd name="T37" fmla="*/ 1418 h 1648"/>
              <a:gd name="T38" fmla="*/ 770 w 1548"/>
              <a:gd name="T39" fmla="*/ 1511 h 1648"/>
              <a:gd name="T40" fmla="*/ 153 w 1548"/>
              <a:gd name="T41" fmla="*/ 901 h 1648"/>
              <a:gd name="T42" fmla="*/ 152 w 1548"/>
              <a:gd name="T43" fmla="*/ 893 h 1648"/>
              <a:gd name="T44" fmla="*/ 702 w 1548"/>
              <a:gd name="T45" fmla="*/ 279 h 1648"/>
              <a:gd name="T46" fmla="*/ 702 w 1548"/>
              <a:gd name="T47" fmla="*/ 412 h 1648"/>
              <a:gd name="T48" fmla="*/ 908 w 1548"/>
              <a:gd name="T49" fmla="*/ 206 h 1648"/>
              <a:gd name="T50" fmla="*/ 702 w 1548"/>
              <a:gd name="T51" fmla="*/ 0 h 1648"/>
              <a:gd name="T52" fmla="*/ 702 w 1548"/>
              <a:gd name="T53" fmla="*/ 141 h 1648"/>
              <a:gd name="T54" fmla="*/ 15 w 1548"/>
              <a:gd name="T55" fmla="*/ 893 h 1648"/>
              <a:gd name="T56" fmla="*/ 16 w 1548"/>
              <a:gd name="T57" fmla="*/ 920 h 1648"/>
              <a:gd name="T58" fmla="*/ 153 w 1548"/>
              <a:gd name="T59" fmla="*/ 901 h 1648"/>
              <a:gd name="T60" fmla="*/ 573 w 1548"/>
              <a:gd name="T61" fmla="*/ 862 h 1648"/>
              <a:gd name="T62" fmla="*/ 602 w 1548"/>
              <a:gd name="T63" fmla="*/ 1039 h 1648"/>
              <a:gd name="T64" fmla="*/ 860 w 1548"/>
              <a:gd name="T65" fmla="*/ 830 h 1648"/>
              <a:gd name="T66" fmla="*/ 592 w 1548"/>
              <a:gd name="T67" fmla="*/ 1305 h 1648"/>
              <a:gd name="T68" fmla="*/ 661 w 1548"/>
              <a:gd name="T69" fmla="*/ 1305 h 1648"/>
              <a:gd name="T70" fmla="*/ 695 w 1548"/>
              <a:gd name="T71" fmla="*/ 1103 h 1648"/>
              <a:gd name="T72" fmla="*/ 887 w 1548"/>
              <a:gd name="T73" fmla="*/ 1061 h 1648"/>
              <a:gd name="T74" fmla="*/ 1170 w 1548"/>
              <a:gd name="T75" fmla="*/ 679 h 1648"/>
              <a:gd name="T76" fmla="*/ 573 w 1548"/>
              <a:gd name="T77" fmla="*/ 862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48" h="1648">
                <a:moveTo>
                  <a:pt x="1548" y="1327"/>
                </a:moveTo>
                <a:cubicBezTo>
                  <a:pt x="1268" y="1408"/>
                  <a:pt x="1268" y="1408"/>
                  <a:pt x="1268" y="1408"/>
                </a:cubicBezTo>
                <a:cubicBezTo>
                  <a:pt x="1186" y="1129"/>
                  <a:pt x="1186" y="1129"/>
                  <a:pt x="1186" y="1129"/>
                </a:cubicBezTo>
                <a:cubicBezTo>
                  <a:pt x="1307" y="1195"/>
                  <a:pt x="1307" y="1195"/>
                  <a:pt x="1307" y="1195"/>
                </a:cubicBezTo>
                <a:cubicBezTo>
                  <a:pt x="1358" y="1105"/>
                  <a:pt x="1388" y="1003"/>
                  <a:pt x="1388" y="893"/>
                </a:cubicBezTo>
                <a:cubicBezTo>
                  <a:pt x="1388" y="640"/>
                  <a:pt x="1236" y="422"/>
                  <a:pt x="1018" y="327"/>
                </a:cubicBezTo>
                <a:cubicBezTo>
                  <a:pt x="1061" y="195"/>
                  <a:pt x="1061" y="195"/>
                  <a:pt x="1061" y="195"/>
                </a:cubicBezTo>
                <a:cubicBezTo>
                  <a:pt x="1334" y="309"/>
                  <a:pt x="1526" y="578"/>
                  <a:pt x="1526" y="893"/>
                </a:cubicBezTo>
                <a:cubicBezTo>
                  <a:pt x="1526" y="1027"/>
                  <a:pt x="1490" y="1152"/>
                  <a:pt x="1428" y="1261"/>
                </a:cubicBezTo>
                <a:lnTo>
                  <a:pt x="1548" y="1327"/>
                </a:lnTo>
                <a:close/>
                <a:moveTo>
                  <a:pt x="770" y="1511"/>
                </a:moveTo>
                <a:cubicBezTo>
                  <a:pt x="542" y="1511"/>
                  <a:pt x="342" y="1385"/>
                  <a:pt x="235" y="1200"/>
                </a:cubicBezTo>
                <a:cubicBezTo>
                  <a:pt x="357" y="1130"/>
                  <a:pt x="357" y="1130"/>
                  <a:pt x="357" y="1130"/>
                </a:cubicBezTo>
                <a:cubicBezTo>
                  <a:pt x="75" y="1055"/>
                  <a:pt x="75" y="1055"/>
                  <a:pt x="75" y="1055"/>
                </a:cubicBezTo>
                <a:cubicBezTo>
                  <a:pt x="0" y="1336"/>
                  <a:pt x="0" y="1336"/>
                  <a:pt x="0" y="1336"/>
                </a:cubicBezTo>
                <a:cubicBezTo>
                  <a:pt x="116" y="1269"/>
                  <a:pt x="116" y="1269"/>
                  <a:pt x="116" y="1269"/>
                </a:cubicBezTo>
                <a:cubicBezTo>
                  <a:pt x="247" y="1495"/>
                  <a:pt x="490" y="1648"/>
                  <a:pt x="770" y="1648"/>
                </a:cubicBezTo>
                <a:cubicBezTo>
                  <a:pt x="922" y="1648"/>
                  <a:pt x="1062" y="1603"/>
                  <a:pt x="1180" y="1527"/>
                </a:cubicBezTo>
                <a:cubicBezTo>
                  <a:pt x="1095" y="1418"/>
                  <a:pt x="1095" y="1418"/>
                  <a:pt x="1095" y="1418"/>
                </a:cubicBezTo>
                <a:cubicBezTo>
                  <a:pt x="1001" y="1476"/>
                  <a:pt x="890" y="1511"/>
                  <a:pt x="770" y="1511"/>
                </a:cubicBezTo>
                <a:close/>
                <a:moveTo>
                  <a:pt x="153" y="901"/>
                </a:moveTo>
                <a:cubicBezTo>
                  <a:pt x="153" y="898"/>
                  <a:pt x="152" y="896"/>
                  <a:pt x="152" y="893"/>
                </a:cubicBezTo>
                <a:cubicBezTo>
                  <a:pt x="152" y="575"/>
                  <a:pt x="393" y="314"/>
                  <a:pt x="702" y="279"/>
                </a:cubicBezTo>
                <a:cubicBezTo>
                  <a:pt x="702" y="412"/>
                  <a:pt x="702" y="412"/>
                  <a:pt x="702" y="412"/>
                </a:cubicBezTo>
                <a:cubicBezTo>
                  <a:pt x="908" y="206"/>
                  <a:pt x="908" y="206"/>
                  <a:pt x="908" y="206"/>
                </a:cubicBezTo>
                <a:cubicBezTo>
                  <a:pt x="702" y="0"/>
                  <a:pt x="702" y="0"/>
                  <a:pt x="702" y="0"/>
                </a:cubicBezTo>
                <a:cubicBezTo>
                  <a:pt x="702" y="141"/>
                  <a:pt x="702" y="141"/>
                  <a:pt x="702" y="141"/>
                </a:cubicBezTo>
                <a:cubicBezTo>
                  <a:pt x="317" y="175"/>
                  <a:pt x="15" y="499"/>
                  <a:pt x="15" y="893"/>
                </a:cubicBezTo>
                <a:cubicBezTo>
                  <a:pt x="15" y="902"/>
                  <a:pt x="16" y="911"/>
                  <a:pt x="16" y="920"/>
                </a:cubicBezTo>
                <a:lnTo>
                  <a:pt x="153" y="901"/>
                </a:lnTo>
                <a:close/>
                <a:moveTo>
                  <a:pt x="573" y="862"/>
                </a:moveTo>
                <a:cubicBezTo>
                  <a:pt x="556" y="922"/>
                  <a:pt x="563" y="984"/>
                  <a:pt x="602" y="1039"/>
                </a:cubicBezTo>
                <a:cubicBezTo>
                  <a:pt x="664" y="947"/>
                  <a:pt x="780" y="849"/>
                  <a:pt x="860" y="830"/>
                </a:cubicBezTo>
                <a:cubicBezTo>
                  <a:pt x="696" y="949"/>
                  <a:pt x="604" y="1116"/>
                  <a:pt x="592" y="1305"/>
                </a:cubicBezTo>
                <a:cubicBezTo>
                  <a:pt x="661" y="1305"/>
                  <a:pt x="661" y="1305"/>
                  <a:pt x="661" y="1305"/>
                </a:cubicBezTo>
                <a:cubicBezTo>
                  <a:pt x="660" y="1233"/>
                  <a:pt x="670" y="1144"/>
                  <a:pt x="695" y="1103"/>
                </a:cubicBezTo>
                <a:cubicBezTo>
                  <a:pt x="758" y="1124"/>
                  <a:pt x="827" y="1112"/>
                  <a:pt x="887" y="1061"/>
                </a:cubicBezTo>
                <a:cubicBezTo>
                  <a:pt x="1006" y="961"/>
                  <a:pt x="961" y="708"/>
                  <a:pt x="1170" y="679"/>
                </a:cubicBezTo>
                <a:cubicBezTo>
                  <a:pt x="890" y="526"/>
                  <a:pt x="624" y="688"/>
                  <a:pt x="573" y="862"/>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bg-BG"/>
          </a:p>
        </p:txBody>
      </p:sp>
      <p:pic>
        <p:nvPicPr>
          <p:cNvPr id="12" name="Picture Placeholder 11"/>
          <p:cNvPicPr>
            <a:picLocks noGrp="1" noChangeAspect="1"/>
          </p:cNvPicPr>
          <p:nvPr>
            <p:ph type="pic" sz="quarter" idx="23"/>
          </p:nvPr>
        </p:nvPicPr>
        <p:blipFill>
          <a:blip r:embed="rId2" cstate="email">
            <a:extLst>
              <a:ext uri="{28A0092B-C50C-407E-A947-70E740481C1C}">
                <a14:useLocalDpi xmlns:a14="http://schemas.microsoft.com/office/drawing/2010/main" val="0"/>
              </a:ext>
            </a:extLst>
          </a:blip>
          <a:srcRect l="19423" r="19423"/>
          <a:stretch>
            <a:fillRect/>
          </a:stretch>
        </p:blipFill>
        <p:spPr>
          <a:xfrm>
            <a:off x="962025" y="3928141"/>
            <a:ext cx="9112250" cy="8310562"/>
          </a:xfrm>
        </p:spPr>
      </p:pic>
      <p:sp>
        <p:nvSpPr>
          <p:cNvPr id="27" name="Rectangle 26"/>
          <p:cNvSpPr/>
          <p:nvPr/>
        </p:nvSpPr>
        <p:spPr>
          <a:xfrm>
            <a:off x="-9841" y="541563"/>
            <a:ext cx="17560422" cy="2420471"/>
          </a:xfrm>
          <a:prstGeom prst="rect">
            <a:avLst/>
          </a:prstGeom>
          <a:solidFill>
            <a:srgbClr val="179E86"/>
          </a:solidFill>
          <a:ln w="12700" cap="flat" cmpd="sng" algn="ctr">
            <a:noFill/>
            <a:prstDash val="solid"/>
            <a:miter lim="800000"/>
          </a:ln>
          <a:effectLst/>
        </p:spPr>
        <p:txBody>
          <a:bodyPr rtlCol="0" anchor="ctr"/>
          <a:lstStyle/>
          <a:p>
            <a:pPr algn="ctr" defTabSz="914400"/>
            <a:endParaRPr lang="en-US" sz="1800" kern="0" dirty="0">
              <a:solidFill>
                <a:prstClr val="white"/>
              </a:solidFill>
              <a:latin typeface="Lato Light"/>
            </a:endParaRPr>
          </a:p>
        </p:txBody>
      </p:sp>
      <p:sp>
        <p:nvSpPr>
          <p:cNvPr id="28" name="TextBox 27"/>
          <p:cNvSpPr txBox="1"/>
          <p:nvPr/>
        </p:nvSpPr>
        <p:spPr>
          <a:xfrm>
            <a:off x="490731" y="1090079"/>
            <a:ext cx="16684760" cy="1323439"/>
          </a:xfrm>
          <a:prstGeom prst="rect">
            <a:avLst/>
          </a:prstGeom>
          <a:noFill/>
        </p:spPr>
        <p:txBody>
          <a:bodyPr wrap="none" rtlCol="0" anchor="ctr">
            <a:spAutoFit/>
          </a:bodyPr>
          <a:lstStyle/>
          <a:p>
            <a:pPr algn="ctr" defTabSz="1828800"/>
            <a:r>
              <a:rPr lang="en-US" sz="8000" b="1" dirty="0">
                <a:solidFill>
                  <a:prstClr val="white"/>
                </a:solidFill>
                <a:latin typeface="Rockwell" panose="02060603020205020403" pitchFamily="18" charset="0"/>
              </a:rPr>
              <a:t>Classification of Attacks (Cont’d)</a:t>
            </a:r>
          </a:p>
        </p:txBody>
      </p:sp>
      <p:cxnSp>
        <p:nvCxnSpPr>
          <p:cNvPr id="30" name="Straight Connector 29"/>
          <p:cNvCxnSpPr/>
          <p:nvPr/>
        </p:nvCxnSpPr>
        <p:spPr>
          <a:xfrm>
            <a:off x="17272998" y="6300556"/>
            <a:ext cx="0" cy="3564717"/>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FE012874-5322-4416-B17C-23CD6971BACD}"/>
              </a:ext>
            </a:extLst>
          </p:cNvPr>
          <p:cNvSpPr/>
          <p:nvPr/>
        </p:nvSpPr>
        <p:spPr>
          <a:xfrm>
            <a:off x="18095939" y="5027846"/>
            <a:ext cx="5577055" cy="707886"/>
          </a:xfrm>
          <a:prstGeom prst="rect">
            <a:avLst/>
          </a:prstGeom>
          <a:noFill/>
          <a:ln>
            <a:noFill/>
          </a:ln>
        </p:spPr>
        <p:txBody>
          <a:bodyPr wrap="square" anchor="ctr">
            <a:spAutoFit/>
          </a:bodyPr>
          <a:lstStyle/>
          <a:p>
            <a:pPr algn="ctr"/>
            <a:r>
              <a:rPr lang="en-US" sz="4000" b="1" dirty="0">
                <a:solidFill>
                  <a:schemeClr val="accent2"/>
                </a:solidFill>
                <a:latin typeface="Rockwell" panose="02060603020205020403" pitchFamily="18" charset="0"/>
                <a:ea typeface="ＭＳ Ｐゴシック" charset="0"/>
                <a:cs typeface="Calibri"/>
              </a:rPr>
              <a:t>Distribution Attacks</a:t>
            </a:r>
          </a:p>
        </p:txBody>
      </p:sp>
      <p:sp>
        <p:nvSpPr>
          <p:cNvPr id="33" name="Rectangle 32">
            <a:extLst>
              <a:ext uri="{FF2B5EF4-FFF2-40B4-BE49-F238E27FC236}">
                <a16:creationId xmlns:a16="http://schemas.microsoft.com/office/drawing/2014/main" id="{837C24D2-B5B5-407D-B31C-FEE350C17FBE}"/>
              </a:ext>
            </a:extLst>
          </p:cNvPr>
          <p:cNvSpPr/>
          <p:nvPr/>
        </p:nvSpPr>
        <p:spPr>
          <a:xfrm>
            <a:off x="10801824" y="6299259"/>
            <a:ext cx="6170885" cy="5940088"/>
          </a:xfrm>
          <a:prstGeom prst="rect">
            <a:avLst/>
          </a:prstGeom>
        </p:spPr>
        <p:txBody>
          <a:bodyPr wrap="square" anchor="t">
            <a:spAutoFit/>
          </a:bodyPr>
          <a:lstStyle/>
          <a:p>
            <a:pPr marL="681038" marR="0" lvl="0" indent="-681038" algn="l" defTabSz="914400" rtl="0" eaLnBrk="0" fontAlgn="auto" latinLnBrk="0" hangingPunct="0">
              <a:lnSpc>
                <a:spcPct val="100000"/>
              </a:lnSpc>
              <a:spcBef>
                <a:spcPts val="2400"/>
              </a:spcBef>
              <a:spcAft>
                <a:spcPts val="0"/>
              </a:spcAft>
              <a:buClrTx/>
              <a:buSzTx/>
              <a:buFont typeface="Wingdings" panose="05000000000000000000" pitchFamily="2" charset="2"/>
              <a:buChar char="Ø"/>
              <a:tabLst/>
              <a:defRPr/>
            </a:pPr>
            <a:r>
              <a:rPr kumimoji="0" lang="en-US" b="0" i="0" u="none" strike="noStrike" kern="1200" cap="none" spc="0" normalizeH="0" baseline="0" noProof="0" dirty="0">
                <a:ln>
                  <a:noFill/>
                </a:ln>
                <a:solidFill>
                  <a:schemeClr val="bg1"/>
                </a:solidFill>
                <a:effectLst/>
                <a:uLnTx/>
                <a:uFillTx/>
                <a:latin typeface="Calibri"/>
                <a:ea typeface="+mn-ea"/>
                <a:cs typeface="Arial" pitchFamily="34" charset="0"/>
              </a:rPr>
              <a:t>Involve using privileged access to </a:t>
            </a:r>
            <a:r>
              <a:rPr kumimoji="0" lang="en-US" b="1" i="0" u="none" strike="noStrike" kern="1200" cap="none" spc="0" normalizeH="0" baseline="0" noProof="0" dirty="0">
                <a:ln>
                  <a:noFill/>
                </a:ln>
                <a:solidFill>
                  <a:srgbClr val="FFC000"/>
                </a:solidFill>
                <a:effectLst/>
                <a:uLnTx/>
                <a:uFillTx/>
                <a:latin typeface="Calibri"/>
                <a:ea typeface="+mn-ea"/>
                <a:cs typeface="Arial" pitchFamily="34" charset="0"/>
              </a:rPr>
              <a:t>violate rules</a:t>
            </a:r>
            <a:r>
              <a:rPr kumimoji="0" lang="en-US" b="1" i="0" u="none" strike="noStrike" kern="1200" cap="none" spc="0" normalizeH="0" baseline="0" noProof="0" dirty="0">
                <a:ln>
                  <a:noFill/>
                </a:ln>
                <a:solidFill>
                  <a:schemeClr val="bg1"/>
                </a:solidFill>
                <a:effectLst/>
                <a:uLnTx/>
                <a:uFillTx/>
                <a:latin typeface="Calibri"/>
                <a:ea typeface="+mn-ea"/>
                <a:cs typeface="Arial" pitchFamily="34" charset="0"/>
              </a:rPr>
              <a:t> </a:t>
            </a:r>
            <a:r>
              <a:rPr kumimoji="0" lang="en-US" b="0" i="0" u="none" strike="noStrike" kern="1200" cap="none" spc="0" normalizeH="0" baseline="0" noProof="0" dirty="0">
                <a:ln>
                  <a:noFill/>
                </a:ln>
                <a:solidFill>
                  <a:schemeClr val="bg1"/>
                </a:solidFill>
                <a:effectLst/>
                <a:uLnTx/>
                <a:uFillTx/>
                <a:latin typeface="Calibri"/>
                <a:ea typeface="+mn-ea"/>
                <a:cs typeface="Arial" pitchFamily="34" charset="0"/>
              </a:rPr>
              <a:t>or intentionally cause a threat to the organization’s information or information systems</a:t>
            </a:r>
          </a:p>
          <a:p>
            <a:pPr marL="681038" marR="0" lvl="0" indent="-681038" algn="l" defTabSz="914400" rtl="0" eaLnBrk="0" fontAlgn="auto" latinLnBrk="0" hangingPunct="0">
              <a:lnSpc>
                <a:spcPct val="100000"/>
              </a:lnSpc>
              <a:spcBef>
                <a:spcPts val="2400"/>
              </a:spcBef>
              <a:spcAft>
                <a:spcPts val="0"/>
              </a:spcAft>
              <a:buClrTx/>
              <a:buSzTx/>
              <a:buFont typeface="Wingdings" panose="05000000000000000000" pitchFamily="2" charset="2"/>
              <a:buChar char="Ø"/>
              <a:tabLst/>
              <a:defRPr/>
            </a:pPr>
            <a:r>
              <a:rPr kumimoji="0" lang="en-US" b="0" i="0" u="none" strike="noStrike" kern="1200" cap="none" spc="0" normalizeH="0" baseline="0" noProof="0" dirty="0">
                <a:ln>
                  <a:noFill/>
                </a:ln>
                <a:solidFill>
                  <a:schemeClr val="bg1"/>
                </a:solidFill>
                <a:effectLst/>
                <a:uLnTx/>
                <a:uFillTx/>
                <a:latin typeface="Calibri"/>
                <a:ea typeface="+mn-ea"/>
                <a:cs typeface="Arial" pitchFamily="34" charset="0"/>
              </a:rPr>
              <a:t>Examples include theft of physical devices and planting keyloggers, backdoors, and malware</a:t>
            </a:r>
          </a:p>
        </p:txBody>
      </p:sp>
      <p:sp>
        <p:nvSpPr>
          <p:cNvPr id="34" name="Rectangle 33">
            <a:extLst>
              <a:ext uri="{FF2B5EF4-FFF2-40B4-BE49-F238E27FC236}">
                <a16:creationId xmlns:a16="http://schemas.microsoft.com/office/drawing/2014/main" id="{7BF2D79D-B142-4EDB-99A9-BE3163C758C3}"/>
              </a:ext>
            </a:extLst>
          </p:cNvPr>
          <p:cNvSpPr/>
          <p:nvPr/>
        </p:nvSpPr>
        <p:spPr>
          <a:xfrm>
            <a:off x="17917709" y="6299259"/>
            <a:ext cx="5697527" cy="427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t">
            <a:spAutoFit/>
          </a:bodyPr>
          <a:lstStyle/>
          <a:p>
            <a:pPr marL="681038" marR="0" lvl="0" indent="-681038" algn="l" defTabSz="914400" rtl="0" eaLnBrk="0" fontAlgn="auto" latinLnBrk="0" hangingPunct="0">
              <a:lnSpc>
                <a:spcPct val="100000"/>
              </a:lnSpc>
              <a:spcBef>
                <a:spcPts val="2400"/>
              </a:spcBef>
              <a:spcAft>
                <a:spcPts val="0"/>
              </a:spcAft>
              <a:buClrTx/>
              <a:buSzTx/>
              <a:buFont typeface="Wingdings" panose="05000000000000000000" pitchFamily="2" charset="2"/>
              <a:buChar char="Ø"/>
              <a:tabLst/>
              <a:defRPr/>
            </a:pPr>
            <a:r>
              <a:rPr kumimoji="0" lang="en-US" b="0" i="0" u="none" strike="noStrike" kern="1200" cap="none" spc="0" normalizeH="0" baseline="0" noProof="0" dirty="0">
                <a:ln>
                  <a:noFill/>
                </a:ln>
                <a:solidFill>
                  <a:schemeClr val="bg1"/>
                </a:solidFill>
                <a:effectLst/>
                <a:uLnTx/>
                <a:uFillTx/>
                <a:latin typeface="Calibri"/>
                <a:ea typeface="+mn-ea"/>
                <a:cs typeface="Arial" pitchFamily="34" charset="0"/>
              </a:rPr>
              <a:t>Occur when attackers </a:t>
            </a:r>
            <a:r>
              <a:rPr kumimoji="0" lang="en-US" b="1" i="0" u="none" strike="noStrike" kern="1200" cap="none" spc="0" normalizeH="0" baseline="0" noProof="0" dirty="0">
                <a:ln>
                  <a:noFill/>
                </a:ln>
                <a:solidFill>
                  <a:srgbClr val="FFC000"/>
                </a:solidFill>
                <a:effectLst/>
                <a:uLnTx/>
                <a:uFillTx/>
                <a:latin typeface="Calibri"/>
                <a:ea typeface="+mn-ea"/>
                <a:cs typeface="Arial" pitchFamily="34" charset="0"/>
              </a:rPr>
              <a:t>tamper with hardware </a:t>
            </a:r>
            <a:r>
              <a:rPr kumimoji="0" lang="en-US" b="0" i="0" u="none" strike="noStrike" kern="1200" cap="none" spc="0" normalizeH="0" baseline="0" noProof="0" dirty="0">
                <a:ln>
                  <a:noFill/>
                </a:ln>
                <a:solidFill>
                  <a:schemeClr val="bg1"/>
                </a:solidFill>
                <a:effectLst/>
                <a:uLnTx/>
                <a:uFillTx/>
                <a:latin typeface="Calibri"/>
                <a:ea typeface="+mn-ea"/>
                <a:cs typeface="Arial" pitchFamily="34" charset="0"/>
              </a:rPr>
              <a:t>or </a:t>
            </a:r>
            <a:r>
              <a:rPr kumimoji="0" lang="en-US" b="1" i="0" u="none" strike="noStrike" kern="1200" cap="none" spc="0" normalizeH="0" baseline="0" noProof="0" dirty="0">
                <a:ln>
                  <a:noFill/>
                </a:ln>
                <a:solidFill>
                  <a:srgbClr val="FFC000"/>
                </a:solidFill>
                <a:effectLst/>
                <a:uLnTx/>
                <a:uFillTx/>
                <a:latin typeface="Calibri"/>
                <a:ea typeface="+mn-ea"/>
                <a:cs typeface="Arial" pitchFamily="34" charset="0"/>
              </a:rPr>
              <a:t>software</a:t>
            </a:r>
            <a:r>
              <a:rPr kumimoji="0" lang="en-US" b="0" i="0" u="none" strike="noStrike" kern="1200" cap="none" spc="0" normalizeH="0" baseline="0" noProof="0" dirty="0">
                <a:ln>
                  <a:noFill/>
                </a:ln>
                <a:solidFill>
                  <a:schemeClr val="bg1"/>
                </a:solidFill>
                <a:effectLst/>
                <a:uLnTx/>
                <a:uFillTx/>
                <a:latin typeface="Calibri"/>
                <a:ea typeface="+mn-ea"/>
                <a:cs typeface="Arial" pitchFamily="34" charset="0"/>
              </a:rPr>
              <a:t> prior to installation</a:t>
            </a:r>
          </a:p>
          <a:p>
            <a:pPr marL="681038" marR="0" lvl="0" indent="-681038" algn="l" defTabSz="914400" rtl="0" eaLnBrk="0" fontAlgn="auto" latinLnBrk="0" hangingPunct="0">
              <a:lnSpc>
                <a:spcPct val="100000"/>
              </a:lnSpc>
              <a:spcBef>
                <a:spcPts val="2400"/>
              </a:spcBef>
              <a:spcAft>
                <a:spcPts val="0"/>
              </a:spcAft>
              <a:buClrTx/>
              <a:buSzTx/>
              <a:buFont typeface="Wingdings" panose="05000000000000000000" pitchFamily="2" charset="2"/>
              <a:buChar char="Ø"/>
              <a:tabLst/>
              <a:defRPr/>
            </a:pPr>
            <a:r>
              <a:rPr kumimoji="0" lang="en-US" b="0" i="0" u="none" strike="noStrike" kern="1200" cap="none" spc="0" normalizeH="0" baseline="0" noProof="0" dirty="0">
                <a:ln>
                  <a:noFill/>
                </a:ln>
                <a:solidFill>
                  <a:schemeClr val="bg1"/>
                </a:solidFill>
                <a:effectLst/>
                <a:uLnTx/>
                <a:uFillTx/>
                <a:latin typeface="Calibri"/>
                <a:ea typeface="+mn-ea"/>
                <a:cs typeface="Arial" pitchFamily="34" charset="0"/>
              </a:rPr>
              <a:t>Attackers tamper with the hardware or software at its source or in transit</a:t>
            </a:r>
          </a:p>
        </p:txBody>
      </p:sp>
    </p:spTree>
    <p:extLst>
      <p:ext uri="{BB962C8B-B14F-4D97-AF65-F5344CB8AC3E}">
        <p14:creationId xmlns:p14="http://schemas.microsoft.com/office/powerpoint/2010/main" val="28039298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2" cstate="email">
            <a:extLst>
              <a:ext uri="{28A0092B-C50C-407E-A947-70E740481C1C}">
                <a14:useLocalDpi xmlns:a14="http://schemas.microsoft.com/office/drawing/2010/main" val="0"/>
              </a:ext>
            </a:extLst>
          </a:blip>
          <a:srcRect b="13093"/>
          <a:stretch/>
        </p:blipFill>
        <p:spPr>
          <a:xfrm>
            <a:off x="0" y="-1"/>
            <a:ext cx="24384000" cy="13096569"/>
          </a:xfrm>
          <a:prstGeom prst="rect">
            <a:avLst/>
          </a:prstGeom>
        </p:spPr>
      </p:pic>
      <p:sp>
        <p:nvSpPr>
          <p:cNvPr id="3" name="Rectangle 2"/>
          <p:cNvSpPr/>
          <p:nvPr/>
        </p:nvSpPr>
        <p:spPr>
          <a:xfrm>
            <a:off x="0" y="0"/>
            <a:ext cx="24384000" cy="13096568"/>
          </a:xfrm>
          <a:prstGeom prst="rect">
            <a:avLst/>
          </a:prstGeom>
          <a:solidFill>
            <a:schemeClr val="tx2">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4" name="Rectangle 3"/>
          <p:cNvSpPr/>
          <p:nvPr/>
        </p:nvSpPr>
        <p:spPr>
          <a:xfrm>
            <a:off x="0" y="5005668"/>
            <a:ext cx="24384000" cy="8090900"/>
          </a:xfrm>
          <a:prstGeom prst="rect">
            <a:avLst/>
          </a:prstGeom>
          <a:solidFill>
            <a:schemeClr val="tx2">
              <a:lumMod val="75000"/>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40" name="TextBox 39"/>
          <p:cNvSpPr txBox="1"/>
          <p:nvPr/>
        </p:nvSpPr>
        <p:spPr>
          <a:xfrm>
            <a:off x="2507976" y="899228"/>
            <a:ext cx="19368048" cy="1200329"/>
          </a:xfrm>
          <a:prstGeom prst="rect">
            <a:avLst/>
          </a:prstGeom>
          <a:noFill/>
        </p:spPr>
        <p:txBody>
          <a:bodyPr wrap="square" rtlCol="0">
            <a:spAutoFit/>
          </a:bodyPr>
          <a:lstStyle/>
          <a:p>
            <a:pPr algn="ctr"/>
            <a:r>
              <a:rPr lang="en-US" sz="7200" b="1" dirty="0">
                <a:solidFill>
                  <a:schemeClr val="bg1"/>
                </a:solidFill>
                <a:latin typeface="Rockwell" panose="02060603020205020403" pitchFamily="18" charset="0"/>
              </a:rPr>
              <a:t>Information Security Attack Vectors</a:t>
            </a:r>
          </a:p>
        </p:txBody>
      </p:sp>
      <p:grpSp>
        <p:nvGrpSpPr>
          <p:cNvPr id="28" name="Group 27"/>
          <p:cNvGrpSpPr/>
          <p:nvPr/>
        </p:nvGrpSpPr>
        <p:grpSpPr>
          <a:xfrm>
            <a:off x="6627040" y="3963566"/>
            <a:ext cx="2057400" cy="2057400"/>
            <a:chOff x="6958880" y="3963566"/>
            <a:chExt cx="2057400" cy="2057400"/>
          </a:xfrm>
        </p:grpSpPr>
        <p:sp>
          <p:nvSpPr>
            <p:cNvPr id="8" name="Rectangle 7"/>
            <p:cNvSpPr/>
            <p:nvPr/>
          </p:nvSpPr>
          <p:spPr>
            <a:xfrm>
              <a:off x="6958880" y="3963566"/>
              <a:ext cx="2057400" cy="2057400"/>
            </a:xfrm>
            <a:prstGeom prst="rect">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43" name="Freeform 62"/>
            <p:cNvSpPr>
              <a:spLocks noChangeAspect="1" noEditPoints="1"/>
            </p:cNvSpPr>
            <p:nvPr/>
          </p:nvSpPr>
          <p:spPr bwMode="auto">
            <a:xfrm>
              <a:off x="7435931" y="4456398"/>
              <a:ext cx="1103298" cy="1112125"/>
            </a:xfrm>
            <a:custGeom>
              <a:avLst/>
              <a:gdLst>
                <a:gd name="T0" fmla="*/ 2147483646 w 58"/>
                <a:gd name="T1" fmla="*/ 2147483646 h 58"/>
                <a:gd name="T2" fmla="*/ 2147483646 w 58"/>
                <a:gd name="T3" fmla="*/ 2147483646 h 58"/>
                <a:gd name="T4" fmla="*/ 2147483646 w 58"/>
                <a:gd name="T5" fmla="*/ 2147483646 h 58"/>
                <a:gd name="T6" fmla="*/ 2147483646 w 58"/>
                <a:gd name="T7" fmla="*/ 2147483646 h 58"/>
                <a:gd name="T8" fmla="*/ 2147483646 w 58"/>
                <a:gd name="T9" fmla="*/ 2147483646 h 58"/>
                <a:gd name="T10" fmla="*/ 2147483646 w 58"/>
                <a:gd name="T11" fmla="*/ 2147483646 h 58"/>
                <a:gd name="T12" fmla="*/ 2147483646 w 58"/>
                <a:gd name="T13" fmla="*/ 2147483646 h 58"/>
                <a:gd name="T14" fmla="*/ 2147483646 w 58"/>
                <a:gd name="T15" fmla="*/ 2147483646 h 58"/>
                <a:gd name="T16" fmla="*/ 2147483646 w 58"/>
                <a:gd name="T17" fmla="*/ 2147483646 h 58"/>
                <a:gd name="T18" fmla="*/ 2147483646 w 58"/>
                <a:gd name="T19" fmla="*/ 2147483646 h 58"/>
                <a:gd name="T20" fmla="*/ 2147483646 w 58"/>
                <a:gd name="T21" fmla="*/ 2147483646 h 58"/>
                <a:gd name="T22" fmla="*/ 2147483646 w 58"/>
                <a:gd name="T23" fmla="*/ 2147483646 h 58"/>
                <a:gd name="T24" fmla="*/ 2147483646 w 58"/>
                <a:gd name="T25" fmla="*/ 2147483646 h 58"/>
                <a:gd name="T26" fmla="*/ 2147483646 w 58"/>
                <a:gd name="T27" fmla="*/ 2147483646 h 58"/>
                <a:gd name="T28" fmla="*/ 2147483646 w 58"/>
                <a:gd name="T29" fmla="*/ 2147483646 h 58"/>
                <a:gd name="T30" fmla="*/ 2147483646 w 58"/>
                <a:gd name="T31" fmla="*/ 2147483646 h 58"/>
                <a:gd name="T32" fmla="*/ 2147483646 w 58"/>
                <a:gd name="T33" fmla="*/ 2147483646 h 58"/>
                <a:gd name="T34" fmla="*/ 2147483646 w 58"/>
                <a:gd name="T35" fmla="*/ 2147483646 h 58"/>
                <a:gd name="T36" fmla="*/ 2147483646 w 58"/>
                <a:gd name="T37" fmla="*/ 2147483646 h 58"/>
                <a:gd name="T38" fmla="*/ 2147483646 w 58"/>
                <a:gd name="T39" fmla="*/ 2147483646 h 58"/>
                <a:gd name="T40" fmla="*/ 2147483646 w 58"/>
                <a:gd name="T41" fmla="*/ 2147483646 h 58"/>
                <a:gd name="T42" fmla="*/ 2147483646 w 58"/>
                <a:gd name="T43" fmla="*/ 2147483646 h 58"/>
                <a:gd name="T44" fmla="*/ 2147483646 w 58"/>
                <a:gd name="T45" fmla="*/ 2147483646 h 58"/>
                <a:gd name="T46" fmla="*/ 2147483646 w 58"/>
                <a:gd name="T47" fmla="*/ 2147483646 h 58"/>
                <a:gd name="T48" fmla="*/ 2147483646 w 58"/>
                <a:gd name="T49" fmla="*/ 2147483646 h 58"/>
                <a:gd name="T50" fmla="*/ 2147483646 w 58"/>
                <a:gd name="T51" fmla="*/ 2147483646 h 58"/>
                <a:gd name="T52" fmla="*/ 0 w 58"/>
                <a:gd name="T53" fmla="*/ 2147483646 h 58"/>
                <a:gd name="T54" fmla="*/ 0 w 58"/>
                <a:gd name="T55" fmla="*/ 2147483646 h 58"/>
                <a:gd name="T56" fmla="*/ 2147483646 w 58"/>
                <a:gd name="T57" fmla="*/ 2147483646 h 58"/>
                <a:gd name="T58" fmla="*/ 2147483646 w 58"/>
                <a:gd name="T59" fmla="*/ 2147483646 h 58"/>
                <a:gd name="T60" fmla="*/ 2147483646 w 58"/>
                <a:gd name="T61" fmla="*/ 2147483646 h 58"/>
                <a:gd name="T62" fmla="*/ 2147483646 w 58"/>
                <a:gd name="T63" fmla="*/ 2147483646 h 58"/>
                <a:gd name="T64" fmla="*/ 2147483646 w 58"/>
                <a:gd name="T65" fmla="*/ 2147483646 h 58"/>
                <a:gd name="T66" fmla="*/ 2147483646 w 58"/>
                <a:gd name="T67" fmla="*/ 2147483646 h 58"/>
                <a:gd name="T68" fmla="*/ 2147483646 w 58"/>
                <a:gd name="T69" fmla="*/ 2147483646 h 58"/>
                <a:gd name="T70" fmla="*/ 2147483646 w 58"/>
                <a:gd name="T71" fmla="*/ 2147483646 h 58"/>
                <a:gd name="T72" fmla="*/ 2147483646 w 58"/>
                <a:gd name="T73" fmla="*/ 2147483646 h 58"/>
                <a:gd name="T74" fmla="*/ 2147483646 w 58"/>
                <a:gd name="T75" fmla="*/ 2147483646 h 58"/>
                <a:gd name="T76" fmla="*/ 2147483646 w 58"/>
                <a:gd name="T77" fmla="*/ 2147483646 h 58"/>
                <a:gd name="T78" fmla="*/ 2147483646 w 58"/>
                <a:gd name="T79" fmla="*/ 0 h 58"/>
                <a:gd name="T80" fmla="*/ 2147483646 w 58"/>
                <a:gd name="T81" fmla="*/ 0 h 58"/>
                <a:gd name="T82" fmla="*/ 2147483646 w 58"/>
                <a:gd name="T83" fmla="*/ 2147483646 h 58"/>
                <a:gd name="T84" fmla="*/ 2147483646 w 58"/>
                <a:gd name="T85" fmla="*/ 2147483646 h 58"/>
                <a:gd name="T86" fmla="*/ 2147483646 w 58"/>
                <a:gd name="T87" fmla="*/ 2147483646 h 58"/>
                <a:gd name="T88" fmla="*/ 2147483646 w 58"/>
                <a:gd name="T89" fmla="*/ 2147483646 h 58"/>
                <a:gd name="T90" fmla="*/ 2147483646 w 58"/>
                <a:gd name="T91" fmla="*/ 2147483646 h 58"/>
                <a:gd name="T92" fmla="*/ 2147483646 w 58"/>
                <a:gd name="T93" fmla="*/ 2147483646 h 58"/>
                <a:gd name="T94" fmla="*/ 2147483646 w 58"/>
                <a:gd name="T95" fmla="*/ 2147483646 h 58"/>
                <a:gd name="T96" fmla="*/ 2147483646 w 58"/>
                <a:gd name="T97" fmla="*/ 2147483646 h 58"/>
                <a:gd name="T98" fmla="*/ 2147483646 w 58"/>
                <a:gd name="T99" fmla="*/ 2147483646 h 58"/>
                <a:gd name="T100" fmla="*/ 2147483646 w 58"/>
                <a:gd name="T101" fmla="*/ 2147483646 h 58"/>
                <a:gd name="T102" fmla="*/ 2147483646 w 58"/>
                <a:gd name="T103" fmla="*/ 2147483646 h 58"/>
                <a:gd name="T104" fmla="*/ 2147483646 w 58"/>
                <a:gd name="T105" fmla="*/ 2147483646 h 58"/>
                <a:gd name="T106" fmla="*/ 2147483646 w 58"/>
                <a:gd name="T107" fmla="*/ 2147483646 h 58"/>
                <a:gd name="T108" fmla="*/ 2147483646 w 58"/>
                <a:gd name="T109" fmla="*/ 2147483646 h 58"/>
                <a:gd name="T110" fmla="*/ 2147483646 w 58"/>
                <a:gd name="T111" fmla="*/ 2147483646 h 58"/>
                <a:gd name="T112" fmla="*/ 2147483646 w 58"/>
                <a:gd name="T113" fmla="*/ 2147483646 h 58"/>
                <a:gd name="T114" fmla="*/ 2147483646 w 58"/>
                <a:gd name="T115" fmla="*/ 2147483646 h 58"/>
                <a:gd name="T116" fmla="*/ 2147483646 w 58"/>
                <a:gd name="T117" fmla="*/ 2147483646 h 58"/>
                <a:gd name="T118" fmla="*/ 2147483646 w 58"/>
                <a:gd name="T119" fmla="*/ 2147483646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IN" dirty="0"/>
            </a:p>
          </p:txBody>
        </p:sp>
      </p:grpSp>
      <p:grpSp>
        <p:nvGrpSpPr>
          <p:cNvPr id="29" name="Group 28"/>
          <p:cNvGrpSpPr/>
          <p:nvPr/>
        </p:nvGrpSpPr>
        <p:grpSpPr>
          <a:xfrm>
            <a:off x="11443520" y="3963566"/>
            <a:ext cx="2057400" cy="2057400"/>
            <a:chOff x="11163300" y="3963566"/>
            <a:chExt cx="2057400" cy="2057400"/>
          </a:xfrm>
        </p:grpSpPr>
        <p:sp>
          <p:nvSpPr>
            <p:cNvPr id="9" name="Rectangle 8"/>
            <p:cNvSpPr/>
            <p:nvPr/>
          </p:nvSpPr>
          <p:spPr>
            <a:xfrm>
              <a:off x="11163300" y="3963566"/>
              <a:ext cx="2057400" cy="2057400"/>
            </a:xfrm>
            <a:prstGeom prst="rect">
              <a:avLst/>
            </a:prstGeom>
            <a:solidFill>
              <a:schemeClr val="bg2">
                <a:lumMod val="5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59" name="Freeform 157"/>
            <p:cNvSpPr>
              <a:spLocks noChangeAspect="1" noEditPoints="1"/>
            </p:cNvSpPr>
            <p:nvPr/>
          </p:nvSpPr>
          <p:spPr bwMode="auto">
            <a:xfrm>
              <a:off x="11655853" y="4496222"/>
              <a:ext cx="1072294" cy="1072301"/>
            </a:xfrm>
            <a:custGeom>
              <a:avLst/>
              <a:gdLst>
                <a:gd name="T0" fmla="*/ 2147483646 w 68"/>
                <a:gd name="T1" fmla="*/ 2147483646 h 68"/>
                <a:gd name="T2" fmla="*/ 2147483646 w 68"/>
                <a:gd name="T3" fmla="*/ 2147483646 h 68"/>
                <a:gd name="T4" fmla="*/ 2147483646 w 68"/>
                <a:gd name="T5" fmla="*/ 2147483646 h 68"/>
                <a:gd name="T6" fmla="*/ 2147483646 w 68"/>
                <a:gd name="T7" fmla="*/ 2147483646 h 68"/>
                <a:gd name="T8" fmla="*/ 2147483646 w 68"/>
                <a:gd name="T9" fmla="*/ 2147483646 h 68"/>
                <a:gd name="T10" fmla="*/ 2147483646 w 68"/>
                <a:gd name="T11" fmla="*/ 2147483646 h 68"/>
                <a:gd name="T12" fmla="*/ 2147483646 w 68"/>
                <a:gd name="T13" fmla="*/ 2147483646 h 68"/>
                <a:gd name="T14" fmla="*/ 0 w 68"/>
                <a:gd name="T15" fmla="*/ 2147483646 h 68"/>
                <a:gd name="T16" fmla="*/ 2147483646 w 68"/>
                <a:gd name="T17" fmla="*/ 2147483646 h 68"/>
                <a:gd name="T18" fmla="*/ 2147483646 w 68"/>
                <a:gd name="T19" fmla="*/ 2147483646 h 68"/>
                <a:gd name="T20" fmla="*/ 2147483646 w 68"/>
                <a:gd name="T21" fmla="*/ 2147483646 h 68"/>
                <a:gd name="T22" fmla="*/ 2147483646 w 68"/>
                <a:gd name="T23" fmla="*/ 2147483646 h 68"/>
                <a:gd name="T24" fmla="*/ 2147483646 w 68"/>
                <a:gd name="T25" fmla="*/ 2147483646 h 68"/>
                <a:gd name="T26" fmla="*/ 2147483646 w 68"/>
                <a:gd name="T27" fmla="*/ 2147483646 h 68"/>
                <a:gd name="T28" fmla="*/ 2147483646 w 68"/>
                <a:gd name="T29" fmla="*/ 2147483646 h 68"/>
                <a:gd name="T30" fmla="*/ 2147483646 w 68"/>
                <a:gd name="T31" fmla="*/ 2147483646 h 68"/>
                <a:gd name="T32" fmla="*/ 2147483646 w 68"/>
                <a:gd name="T33" fmla="*/ 2147483646 h 68"/>
                <a:gd name="T34" fmla="*/ 2147483646 w 68"/>
                <a:gd name="T35" fmla="*/ 2147483646 h 68"/>
                <a:gd name="T36" fmla="*/ 2147483646 w 68"/>
                <a:gd name="T37" fmla="*/ 2147483646 h 68"/>
                <a:gd name="T38" fmla="*/ 2147483646 w 68"/>
                <a:gd name="T39" fmla="*/ 2147483646 h 68"/>
                <a:gd name="T40" fmla="*/ 2147483646 w 68"/>
                <a:gd name="T41" fmla="*/ 2147483646 h 68"/>
                <a:gd name="T42" fmla="*/ 2147483646 w 68"/>
                <a:gd name="T43" fmla="*/ 2147483646 h 68"/>
                <a:gd name="T44" fmla="*/ 2147483646 w 68"/>
                <a:gd name="T45" fmla="*/ 2147483646 h 68"/>
                <a:gd name="T46" fmla="*/ 2147483646 w 68"/>
                <a:gd name="T47" fmla="*/ 2147483646 h 68"/>
                <a:gd name="T48" fmla="*/ 2147483646 w 68"/>
                <a:gd name="T49" fmla="*/ 2147483646 h 68"/>
                <a:gd name="T50" fmla="*/ 2147483646 w 68"/>
                <a:gd name="T51" fmla="*/ 2147483646 h 68"/>
                <a:gd name="T52" fmla="*/ 2147483646 w 68"/>
                <a:gd name="T53" fmla="*/ 2147483646 h 68"/>
                <a:gd name="T54" fmla="*/ 2147483646 w 68"/>
                <a:gd name="T55" fmla="*/ 2147483646 h 68"/>
                <a:gd name="T56" fmla="*/ 2147483646 w 68"/>
                <a:gd name="T57" fmla="*/ 2147483646 h 68"/>
                <a:gd name="T58" fmla="*/ 2147483646 w 68"/>
                <a:gd name="T59" fmla="*/ 2147483646 h 68"/>
                <a:gd name="T60" fmla="*/ 2147483646 w 68"/>
                <a:gd name="T61" fmla="*/ 2147483646 h 68"/>
                <a:gd name="T62" fmla="*/ 2147483646 w 68"/>
                <a:gd name="T63" fmla="*/ 2147483646 h 68"/>
                <a:gd name="T64" fmla="*/ 2147483646 w 68"/>
                <a:gd name="T65" fmla="*/ 2147483646 h 68"/>
                <a:gd name="T66" fmla="*/ 2147483646 w 68"/>
                <a:gd name="T67" fmla="*/ 2147483646 h 68"/>
                <a:gd name="T68" fmla="*/ 2147483646 w 68"/>
                <a:gd name="T69" fmla="*/ 2147483646 h 68"/>
                <a:gd name="T70" fmla="*/ 2147483646 w 68"/>
                <a:gd name="T71" fmla="*/ 0 h 68"/>
                <a:gd name="T72" fmla="*/ 2147483646 w 68"/>
                <a:gd name="T73" fmla="*/ 2147483646 h 68"/>
                <a:gd name="T74" fmla="*/ 2147483646 w 68"/>
                <a:gd name="T75" fmla="*/ 2147483646 h 68"/>
                <a:gd name="T76" fmla="*/ 2147483646 w 68"/>
                <a:gd name="T77" fmla="*/ 2147483646 h 68"/>
                <a:gd name="T78" fmla="*/ 2147483646 w 68"/>
                <a:gd name="T79" fmla="*/ 2147483646 h 68"/>
                <a:gd name="T80" fmla="*/ 2147483646 w 68"/>
                <a:gd name="T81" fmla="*/ 2147483646 h 68"/>
                <a:gd name="T82" fmla="*/ 2147483646 w 68"/>
                <a:gd name="T83" fmla="*/ 2147483646 h 68"/>
                <a:gd name="T84" fmla="*/ 2147483646 w 68"/>
                <a:gd name="T85" fmla="*/ 2147483646 h 68"/>
                <a:gd name="T86" fmla="*/ 2147483646 w 68"/>
                <a:gd name="T87" fmla="*/ 2147483646 h 68"/>
                <a:gd name="T88" fmla="*/ 2147483646 w 68"/>
                <a:gd name="T89" fmla="*/ 2147483646 h 68"/>
                <a:gd name="T90" fmla="*/ 2147483646 w 68"/>
                <a:gd name="T91" fmla="*/ 2147483646 h 68"/>
                <a:gd name="T92" fmla="*/ 2147483646 w 68"/>
                <a:gd name="T93" fmla="*/ 2147483646 h 68"/>
                <a:gd name="T94" fmla="*/ 2147483646 w 68"/>
                <a:gd name="T95" fmla="*/ 2147483646 h 68"/>
                <a:gd name="T96" fmla="*/ 2147483646 w 68"/>
                <a:gd name="T97" fmla="*/ 2147483646 h 68"/>
                <a:gd name="T98" fmla="*/ 2147483646 w 68"/>
                <a:gd name="T99" fmla="*/ 2147483646 h 68"/>
                <a:gd name="T100" fmla="*/ 2147483646 w 68"/>
                <a:gd name="T101" fmla="*/ 2147483646 h 68"/>
                <a:gd name="T102" fmla="*/ 2147483646 w 68"/>
                <a:gd name="T103" fmla="*/ 2147483646 h 68"/>
                <a:gd name="T104" fmla="*/ 2147483646 w 68"/>
                <a:gd name="T105" fmla="*/ 2147483646 h 68"/>
                <a:gd name="T106" fmla="*/ 2147483646 w 68"/>
                <a:gd name="T107" fmla="*/ 2147483646 h 68"/>
                <a:gd name="T108" fmla="*/ 2147483646 w 68"/>
                <a:gd name="T109" fmla="*/ 2147483646 h 68"/>
                <a:gd name="T110" fmla="*/ 2147483646 w 68"/>
                <a:gd name="T111" fmla="*/ 2147483646 h 68"/>
                <a:gd name="T112" fmla="*/ 2147483646 w 68"/>
                <a:gd name="T113" fmla="*/ 2147483646 h 68"/>
                <a:gd name="T114" fmla="*/ 2147483646 w 68"/>
                <a:gd name="T115" fmla="*/ 2147483646 h 68"/>
                <a:gd name="T116" fmla="*/ 2147483646 w 68"/>
                <a:gd name="T117" fmla="*/ 2147483646 h 68"/>
                <a:gd name="T118" fmla="*/ 2147483646 w 68"/>
                <a:gd name="T119" fmla="*/ 2147483646 h 68"/>
                <a:gd name="T120" fmla="*/ 2147483646 w 68"/>
                <a:gd name="T121" fmla="*/ 2147483646 h 6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8" h="68">
                  <a:moveTo>
                    <a:pt x="59" y="10"/>
                  </a:moveTo>
                  <a:cubicBezTo>
                    <a:pt x="50" y="20"/>
                    <a:pt x="50" y="20"/>
                    <a:pt x="50" y="20"/>
                  </a:cubicBezTo>
                  <a:cubicBezTo>
                    <a:pt x="52" y="22"/>
                    <a:pt x="52" y="22"/>
                    <a:pt x="52" y="22"/>
                  </a:cubicBezTo>
                  <a:cubicBezTo>
                    <a:pt x="53" y="23"/>
                    <a:pt x="53" y="25"/>
                    <a:pt x="52" y="26"/>
                  </a:cubicBezTo>
                  <a:cubicBezTo>
                    <a:pt x="50" y="28"/>
                    <a:pt x="50" y="28"/>
                    <a:pt x="50" y="28"/>
                  </a:cubicBezTo>
                  <a:cubicBezTo>
                    <a:pt x="52" y="32"/>
                    <a:pt x="53" y="36"/>
                    <a:pt x="53" y="41"/>
                  </a:cubicBezTo>
                  <a:cubicBezTo>
                    <a:pt x="53" y="56"/>
                    <a:pt x="41" y="68"/>
                    <a:pt x="26" y="68"/>
                  </a:cubicBezTo>
                  <a:cubicBezTo>
                    <a:pt x="12" y="68"/>
                    <a:pt x="0" y="56"/>
                    <a:pt x="0" y="41"/>
                  </a:cubicBezTo>
                  <a:cubicBezTo>
                    <a:pt x="0" y="26"/>
                    <a:pt x="12" y="14"/>
                    <a:pt x="26" y="14"/>
                  </a:cubicBezTo>
                  <a:cubicBezTo>
                    <a:pt x="31" y="14"/>
                    <a:pt x="36" y="16"/>
                    <a:pt x="40" y="18"/>
                  </a:cubicBezTo>
                  <a:cubicBezTo>
                    <a:pt x="42" y="15"/>
                    <a:pt x="42" y="15"/>
                    <a:pt x="42" y="15"/>
                  </a:cubicBezTo>
                  <a:cubicBezTo>
                    <a:pt x="43" y="14"/>
                    <a:pt x="44" y="14"/>
                    <a:pt x="45" y="15"/>
                  </a:cubicBezTo>
                  <a:cubicBezTo>
                    <a:pt x="48" y="18"/>
                    <a:pt x="48" y="18"/>
                    <a:pt x="48" y="18"/>
                  </a:cubicBezTo>
                  <a:cubicBezTo>
                    <a:pt x="57" y="9"/>
                    <a:pt x="57" y="9"/>
                    <a:pt x="57" y="9"/>
                  </a:cubicBezTo>
                  <a:lnTo>
                    <a:pt x="59" y="10"/>
                  </a:lnTo>
                  <a:close/>
                  <a:moveTo>
                    <a:pt x="18" y="21"/>
                  </a:moveTo>
                  <a:cubicBezTo>
                    <a:pt x="13" y="23"/>
                    <a:pt x="8" y="27"/>
                    <a:pt x="6" y="33"/>
                  </a:cubicBezTo>
                  <a:cubicBezTo>
                    <a:pt x="6" y="34"/>
                    <a:pt x="6" y="35"/>
                    <a:pt x="8" y="36"/>
                  </a:cubicBezTo>
                  <a:cubicBezTo>
                    <a:pt x="8" y="36"/>
                    <a:pt x="8" y="36"/>
                    <a:pt x="8" y="36"/>
                  </a:cubicBezTo>
                  <a:cubicBezTo>
                    <a:pt x="9" y="36"/>
                    <a:pt x="10" y="36"/>
                    <a:pt x="11" y="35"/>
                  </a:cubicBezTo>
                  <a:cubicBezTo>
                    <a:pt x="12" y="30"/>
                    <a:pt x="16" y="27"/>
                    <a:pt x="20" y="25"/>
                  </a:cubicBezTo>
                  <a:cubicBezTo>
                    <a:pt x="21" y="25"/>
                    <a:pt x="22" y="23"/>
                    <a:pt x="21" y="22"/>
                  </a:cubicBezTo>
                  <a:cubicBezTo>
                    <a:pt x="21" y="21"/>
                    <a:pt x="20" y="20"/>
                    <a:pt x="18" y="21"/>
                  </a:cubicBezTo>
                  <a:close/>
                  <a:moveTo>
                    <a:pt x="57" y="7"/>
                  </a:moveTo>
                  <a:cubicBezTo>
                    <a:pt x="56" y="7"/>
                    <a:pt x="56" y="7"/>
                    <a:pt x="56" y="6"/>
                  </a:cubicBezTo>
                  <a:cubicBezTo>
                    <a:pt x="52" y="3"/>
                    <a:pt x="52" y="3"/>
                    <a:pt x="52" y="3"/>
                  </a:cubicBezTo>
                  <a:cubicBezTo>
                    <a:pt x="52" y="2"/>
                    <a:pt x="52" y="2"/>
                    <a:pt x="52" y="1"/>
                  </a:cubicBezTo>
                  <a:cubicBezTo>
                    <a:pt x="53" y="1"/>
                    <a:pt x="54" y="1"/>
                    <a:pt x="54" y="1"/>
                  </a:cubicBezTo>
                  <a:cubicBezTo>
                    <a:pt x="58" y="5"/>
                    <a:pt x="58" y="5"/>
                    <a:pt x="58" y="5"/>
                  </a:cubicBezTo>
                  <a:cubicBezTo>
                    <a:pt x="58" y="5"/>
                    <a:pt x="58" y="6"/>
                    <a:pt x="58" y="6"/>
                  </a:cubicBezTo>
                  <a:cubicBezTo>
                    <a:pt x="57" y="7"/>
                    <a:pt x="57" y="7"/>
                    <a:pt x="57" y="7"/>
                  </a:cubicBezTo>
                  <a:close/>
                  <a:moveTo>
                    <a:pt x="61" y="5"/>
                  </a:moveTo>
                  <a:cubicBezTo>
                    <a:pt x="61" y="5"/>
                    <a:pt x="60" y="6"/>
                    <a:pt x="59" y="6"/>
                  </a:cubicBezTo>
                  <a:cubicBezTo>
                    <a:pt x="59" y="6"/>
                    <a:pt x="58" y="5"/>
                    <a:pt x="58" y="5"/>
                  </a:cubicBezTo>
                  <a:cubicBezTo>
                    <a:pt x="58" y="1"/>
                    <a:pt x="58" y="1"/>
                    <a:pt x="58" y="1"/>
                  </a:cubicBezTo>
                  <a:cubicBezTo>
                    <a:pt x="58" y="0"/>
                    <a:pt x="59" y="0"/>
                    <a:pt x="59" y="0"/>
                  </a:cubicBezTo>
                  <a:cubicBezTo>
                    <a:pt x="60" y="0"/>
                    <a:pt x="61" y="0"/>
                    <a:pt x="61" y="1"/>
                  </a:cubicBezTo>
                  <a:lnTo>
                    <a:pt x="61" y="5"/>
                  </a:lnTo>
                  <a:close/>
                  <a:moveTo>
                    <a:pt x="63" y="6"/>
                  </a:moveTo>
                  <a:cubicBezTo>
                    <a:pt x="63" y="7"/>
                    <a:pt x="62" y="7"/>
                    <a:pt x="62" y="7"/>
                  </a:cubicBezTo>
                  <a:cubicBezTo>
                    <a:pt x="62" y="7"/>
                    <a:pt x="61" y="7"/>
                    <a:pt x="61" y="6"/>
                  </a:cubicBezTo>
                  <a:cubicBezTo>
                    <a:pt x="61" y="6"/>
                    <a:pt x="61" y="5"/>
                    <a:pt x="61" y="5"/>
                  </a:cubicBezTo>
                  <a:cubicBezTo>
                    <a:pt x="64" y="1"/>
                    <a:pt x="64" y="1"/>
                    <a:pt x="64" y="1"/>
                  </a:cubicBezTo>
                  <a:cubicBezTo>
                    <a:pt x="65" y="1"/>
                    <a:pt x="66" y="1"/>
                    <a:pt x="66" y="1"/>
                  </a:cubicBezTo>
                  <a:cubicBezTo>
                    <a:pt x="67" y="2"/>
                    <a:pt x="67" y="2"/>
                    <a:pt x="66" y="3"/>
                  </a:cubicBezTo>
                  <a:lnTo>
                    <a:pt x="63" y="6"/>
                  </a:lnTo>
                  <a:close/>
                  <a:moveTo>
                    <a:pt x="65" y="15"/>
                  </a:moveTo>
                  <a:cubicBezTo>
                    <a:pt x="65" y="15"/>
                    <a:pt x="65" y="15"/>
                    <a:pt x="64" y="15"/>
                  </a:cubicBezTo>
                  <a:cubicBezTo>
                    <a:pt x="61" y="12"/>
                    <a:pt x="61" y="12"/>
                    <a:pt x="61" y="12"/>
                  </a:cubicBezTo>
                  <a:cubicBezTo>
                    <a:pt x="61" y="11"/>
                    <a:pt x="61" y="10"/>
                    <a:pt x="61" y="10"/>
                  </a:cubicBezTo>
                  <a:cubicBezTo>
                    <a:pt x="62" y="9"/>
                    <a:pt x="62" y="9"/>
                    <a:pt x="63" y="10"/>
                  </a:cubicBezTo>
                  <a:cubicBezTo>
                    <a:pt x="66" y="13"/>
                    <a:pt x="66" y="13"/>
                    <a:pt x="66" y="13"/>
                  </a:cubicBezTo>
                  <a:cubicBezTo>
                    <a:pt x="67" y="14"/>
                    <a:pt x="67" y="15"/>
                    <a:pt x="66" y="15"/>
                  </a:cubicBezTo>
                  <a:cubicBezTo>
                    <a:pt x="66" y="15"/>
                    <a:pt x="66" y="15"/>
                    <a:pt x="65" y="15"/>
                  </a:cubicBezTo>
                  <a:close/>
                  <a:moveTo>
                    <a:pt x="67" y="9"/>
                  </a:moveTo>
                  <a:cubicBezTo>
                    <a:pt x="63" y="9"/>
                    <a:pt x="63" y="9"/>
                    <a:pt x="63" y="9"/>
                  </a:cubicBezTo>
                  <a:cubicBezTo>
                    <a:pt x="62" y="9"/>
                    <a:pt x="62" y="9"/>
                    <a:pt x="62" y="8"/>
                  </a:cubicBezTo>
                  <a:cubicBezTo>
                    <a:pt x="62" y="8"/>
                    <a:pt x="62" y="7"/>
                    <a:pt x="63" y="7"/>
                  </a:cubicBezTo>
                  <a:cubicBezTo>
                    <a:pt x="67" y="7"/>
                    <a:pt x="67" y="7"/>
                    <a:pt x="67" y="7"/>
                  </a:cubicBezTo>
                  <a:cubicBezTo>
                    <a:pt x="67" y="7"/>
                    <a:pt x="68" y="8"/>
                    <a:pt x="68" y="8"/>
                  </a:cubicBezTo>
                  <a:cubicBezTo>
                    <a:pt x="68" y="9"/>
                    <a:pt x="67" y="9"/>
                    <a:pt x="67"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IN" dirty="0"/>
            </a:p>
          </p:txBody>
        </p:sp>
      </p:grpSp>
      <p:grpSp>
        <p:nvGrpSpPr>
          <p:cNvPr id="31" name="Group 30"/>
          <p:cNvGrpSpPr/>
          <p:nvPr/>
        </p:nvGrpSpPr>
        <p:grpSpPr>
          <a:xfrm>
            <a:off x="20634024" y="3963566"/>
            <a:ext cx="2057400" cy="2057400"/>
            <a:chOff x="19572140" y="3963566"/>
            <a:chExt cx="2057400" cy="2057400"/>
          </a:xfrm>
        </p:grpSpPr>
        <p:sp>
          <p:nvSpPr>
            <p:cNvPr id="11" name="Rectangle 10"/>
            <p:cNvSpPr/>
            <p:nvPr/>
          </p:nvSpPr>
          <p:spPr>
            <a:xfrm>
              <a:off x="19572140" y="3963566"/>
              <a:ext cx="2057400" cy="2057400"/>
            </a:xfrm>
            <a:prstGeom prst="rect">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grpSp>
          <p:nvGrpSpPr>
            <p:cNvPr id="61" name="Group 60"/>
            <p:cNvGrpSpPr>
              <a:grpSpLocks noChangeAspect="1"/>
            </p:cNvGrpSpPr>
            <p:nvPr/>
          </p:nvGrpSpPr>
          <p:grpSpPr>
            <a:xfrm>
              <a:off x="20211999" y="4484707"/>
              <a:ext cx="777680" cy="1127335"/>
              <a:chOff x="3922713" y="2541588"/>
              <a:chExt cx="204788" cy="296863"/>
            </a:xfrm>
            <a:solidFill>
              <a:srgbClr val="FFFFFF"/>
            </a:solidFill>
          </p:grpSpPr>
          <p:sp>
            <p:nvSpPr>
              <p:cNvPr id="62" name="Rectangle 72"/>
              <p:cNvSpPr>
                <a:spLocks noChangeArrowheads="1"/>
              </p:cNvSpPr>
              <p:nvPr/>
            </p:nvSpPr>
            <p:spPr bwMode="auto">
              <a:xfrm>
                <a:off x="3957638" y="2616200"/>
                <a:ext cx="130175" cy="109538"/>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3" name="Rectangle 73"/>
              <p:cNvSpPr>
                <a:spLocks noChangeArrowheads="1"/>
              </p:cNvSpPr>
              <p:nvPr/>
            </p:nvSpPr>
            <p:spPr bwMode="auto">
              <a:xfrm>
                <a:off x="3995738" y="2578100"/>
                <a:ext cx="57150" cy="20638"/>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4" name="Freeform 74"/>
              <p:cNvSpPr>
                <a:spLocks noEditPoints="1"/>
              </p:cNvSpPr>
              <p:nvPr/>
            </p:nvSpPr>
            <p:spPr bwMode="auto">
              <a:xfrm>
                <a:off x="3922713" y="2541588"/>
                <a:ext cx="204788" cy="296863"/>
              </a:xfrm>
              <a:custGeom>
                <a:avLst/>
                <a:gdLst/>
                <a:ahLst/>
                <a:cxnLst>
                  <a:cxn ang="0">
                    <a:pos x="65" y="0"/>
                  </a:cxn>
                  <a:cxn ang="0">
                    <a:pos x="14" y="0"/>
                  </a:cxn>
                  <a:cxn ang="0">
                    <a:pos x="0" y="14"/>
                  </a:cxn>
                  <a:cxn ang="0">
                    <a:pos x="0" y="102"/>
                  </a:cxn>
                  <a:cxn ang="0">
                    <a:pos x="14" y="116"/>
                  </a:cxn>
                  <a:cxn ang="0">
                    <a:pos x="65" y="116"/>
                  </a:cxn>
                  <a:cxn ang="0">
                    <a:pos x="80" y="102"/>
                  </a:cxn>
                  <a:cxn ang="0">
                    <a:pos x="80" y="14"/>
                  </a:cxn>
                  <a:cxn ang="0">
                    <a:pos x="65" y="0"/>
                  </a:cxn>
                  <a:cxn ang="0">
                    <a:pos x="73" y="102"/>
                  </a:cxn>
                  <a:cxn ang="0">
                    <a:pos x="65" y="109"/>
                  </a:cxn>
                  <a:cxn ang="0">
                    <a:pos x="14" y="109"/>
                  </a:cxn>
                  <a:cxn ang="0">
                    <a:pos x="7" y="102"/>
                  </a:cxn>
                  <a:cxn ang="0">
                    <a:pos x="7" y="14"/>
                  </a:cxn>
                  <a:cxn ang="0">
                    <a:pos x="14" y="7"/>
                  </a:cxn>
                  <a:cxn ang="0">
                    <a:pos x="65" y="7"/>
                  </a:cxn>
                  <a:cxn ang="0">
                    <a:pos x="73" y="14"/>
                  </a:cxn>
                  <a:cxn ang="0">
                    <a:pos x="73" y="102"/>
                  </a:cxn>
                </a:cxnLst>
                <a:rect l="0" t="0" r="r" b="b"/>
                <a:pathLst>
                  <a:path w="80" h="116">
                    <a:moveTo>
                      <a:pt x="65" y="0"/>
                    </a:moveTo>
                    <a:cubicBezTo>
                      <a:pt x="14" y="0"/>
                      <a:pt x="14" y="0"/>
                      <a:pt x="14" y="0"/>
                    </a:cubicBezTo>
                    <a:cubicBezTo>
                      <a:pt x="6" y="0"/>
                      <a:pt x="0" y="6"/>
                      <a:pt x="0" y="14"/>
                    </a:cubicBezTo>
                    <a:cubicBezTo>
                      <a:pt x="0" y="102"/>
                      <a:pt x="0" y="102"/>
                      <a:pt x="0" y="102"/>
                    </a:cubicBezTo>
                    <a:cubicBezTo>
                      <a:pt x="0" y="110"/>
                      <a:pt x="6" y="116"/>
                      <a:pt x="14" y="116"/>
                    </a:cubicBezTo>
                    <a:cubicBezTo>
                      <a:pt x="65" y="116"/>
                      <a:pt x="65" y="116"/>
                      <a:pt x="65" y="116"/>
                    </a:cubicBezTo>
                    <a:cubicBezTo>
                      <a:pt x="73" y="116"/>
                      <a:pt x="80" y="110"/>
                      <a:pt x="80" y="102"/>
                    </a:cubicBezTo>
                    <a:cubicBezTo>
                      <a:pt x="80" y="14"/>
                      <a:pt x="80" y="14"/>
                      <a:pt x="80" y="14"/>
                    </a:cubicBezTo>
                    <a:cubicBezTo>
                      <a:pt x="80" y="6"/>
                      <a:pt x="73" y="0"/>
                      <a:pt x="65" y="0"/>
                    </a:cubicBezTo>
                    <a:close/>
                    <a:moveTo>
                      <a:pt x="73" y="102"/>
                    </a:moveTo>
                    <a:cubicBezTo>
                      <a:pt x="73" y="106"/>
                      <a:pt x="69" y="109"/>
                      <a:pt x="65" y="109"/>
                    </a:cubicBezTo>
                    <a:cubicBezTo>
                      <a:pt x="14" y="109"/>
                      <a:pt x="14" y="109"/>
                      <a:pt x="14" y="109"/>
                    </a:cubicBezTo>
                    <a:cubicBezTo>
                      <a:pt x="10" y="109"/>
                      <a:pt x="7" y="106"/>
                      <a:pt x="7" y="102"/>
                    </a:cubicBezTo>
                    <a:cubicBezTo>
                      <a:pt x="7" y="14"/>
                      <a:pt x="7" y="14"/>
                      <a:pt x="7" y="14"/>
                    </a:cubicBezTo>
                    <a:cubicBezTo>
                      <a:pt x="7" y="10"/>
                      <a:pt x="10" y="7"/>
                      <a:pt x="14" y="7"/>
                    </a:cubicBezTo>
                    <a:cubicBezTo>
                      <a:pt x="65" y="7"/>
                      <a:pt x="65" y="7"/>
                      <a:pt x="65" y="7"/>
                    </a:cubicBezTo>
                    <a:cubicBezTo>
                      <a:pt x="69" y="7"/>
                      <a:pt x="73" y="10"/>
                      <a:pt x="73" y="14"/>
                    </a:cubicBezTo>
                    <a:lnTo>
                      <a:pt x="73" y="102"/>
                    </a:lnTo>
                    <a:close/>
                  </a:path>
                </a:pathLst>
              </a:custGeom>
              <a:grpFill/>
              <a:ln w="9525">
                <a:noFill/>
                <a:round/>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5" name="Rectangle 75"/>
              <p:cNvSpPr>
                <a:spLocks noChangeArrowheads="1"/>
              </p:cNvSpPr>
              <p:nvPr/>
            </p:nvSpPr>
            <p:spPr bwMode="auto">
              <a:xfrm>
                <a:off x="3957638" y="2782888"/>
                <a:ext cx="20638" cy="20638"/>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6" name="Rectangle 76"/>
              <p:cNvSpPr>
                <a:spLocks noChangeArrowheads="1"/>
              </p:cNvSpPr>
              <p:nvPr/>
            </p:nvSpPr>
            <p:spPr bwMode="auto">
              <a:xfrm>
                <a:off x="3995738" y="2782888"/>
                <a:ext cx="19050" cy="20638"/>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7" name="Rectangle 77"/>
              <p:cNvSpPr>
                <a:spLocks noChangeArrowheads="1"/>
              </p:cNvSpPr>
              <p:nvPr/>
            </p:nvSpPr>
            <p:spPr bwMode="auto">
              <a:xfrm>
                <a:off x="4032250" y="2782888"/>
                <a:ext cx="20638" cy="20638"/>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8" name="Rectangle 78"/>
              <p:cNvSpPr>
                <a:spLocks noChangeArrowheads="1"/>
              </p:cNvSpPr>
              <p:nvPr/>
            </p:nvSpPr>
            <p:spPr bwMode="auto">
              <a:xfrm>
                <a:off x="4070350" y="2782888"/>
                <a:ext cx="17463" cy="20638"/>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69" name="Rectangle 79"/>
              <p:cNvSpPr>
                <a:spLocks noChangeArrowheads="1"/>
              </p:cNvSpPr>
              <p:nvPr/>
            </p:nvSpPr>
            <p:spPr bwMode="auto">
              <a:xfrm>
                <a:off x="3957638" y="2746375"/>
                <a:ext cx="20638" cy="17463"/>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70" name="Rectangle 80"/>
              <p:cNvSpPr>
                <a:spLocks noChangeArrowheads="1"/>
              </p:cNvSpPr>
              <p:nvPr/>
            </p:nvSpPr>
            <p:spPr bwMode="auto">
              <a:xfrm>
                <a:off x="3995738" y="2746375"/>
                <a:ext cx="19050" cy="17463"/>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71" name="Rectangle 81"/>
              <p:cNvSpPr>
                <a:spLocks noChangeArrowheads="1"/>
              </p:cNvSpPr>
              <p:nvPr/>
            </p:nvSpPr>
            <p:spPr bwMode="auto">
              <a:xfrm>
                <a:off x="4032250" y="2746375"/>
                <a:ext cx="20638" cy="17463"/>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72" name="Rectangle 82"/>
              <p:cNvSpPr>
                <a:spLocks noChangeArrowheads="1"/>
              </p:cNvSpPr>
              <p:nvPr/>
            </p:nvSpPr>
            <p:spPr bwMode="auto">
              <a:xfrm>
                <a:off x="4070350" y="2746375"/>
                <a:ext cx="17463" cy="17463"/>
              </a:xfrm>
              <a:prstGeom prst="rect">
                <a:avLst/>
              </a:prstGeom>
              <a:grpFill/>
              <a:ln w="9525">
                <a:noFill/>
                <a:miter lim="800000"/>
                <a:headEnd/>
                <a:tailEnd/>
              </a:ln>
            </p:spPr>
            <p:txBody>
              <a:bodyPr/>
              <a:lstStyle/>
              <a:p>
                <a:pPr eaLnBrk="1" fontAlgn="auto" hangingPunct="1">
                  <a:spcBef>
                    <a:spcPts val="0"/>
                  </a:spcBef>
                  <a:spcAft>
                    <a:spcPts val="0"/>
                  </a:spcAft>
                  <a:defRPr/>
                </a:pPr>
                <a:endParaRPr lang="en-US" dirty="0">
                  <a:latin typeface="+mn-lt"/>
                  <a:ea typeface="+mn-ea"/>
                </a:endParaRPr>
              </a:p>
            </p:txBody>
          </p:sp>
        </p:grpSp>
      </p:grpSp>
      <p:grpSp>
        <p:nvGrpSpPr>
          <p:cNvPr id="27" name="Group 26"/>
          <p:cNvGrpSpPr/>
          <p:nvPr/>
        </p:nvGrpSpPr>
        <p:grpSpPr>
          <a:xfrm>
            <a:off x="1368106" y="3963566"/>
            <a:ext cx="2057400" cy="2057400"/>
            <a:chOff x="2164520" y="3963566"/>
            <a:chExt cx="2057400" cy="2057400"/>
          </a:xfrm>
        </p:grpSpPr>
        <p:sp>
          <p:nvSpPr>
            <p:cNvPr id="7" name="Rectangle 6"/>
            <p:cNvSpPr/>
            <p:nvPr/>
          </p:nvSpPr>
          <p:spPr>
            <a:xfrm>
              <a:off x="2164520" y="3963566"/>
              <a:ext cx="2057400" cy="2057400"/>
            </a:xfrm>
            <a:prstGeom prst="rect">
              <a:avLst/>
            </a:prstGeom>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grpSp>
          <p:nvGrpSpPr>
            <p:cNvPr id="76" name="Group 75"/>
            <p:cNvGrpSpPr>
              <a:grpSpLocks noChangeAspect="1"/>
            </p:cNvGrpSpPr>
            <p:nvPr/>
          </p:nvGrpSpPr>
          <p:grpSpPr>
            <a:xfrm>
              <a:off x="2632566" y="4458013"/>
              <a:ext cx="1121306" cy="1109250"/>
              <a:chOff x="7353301" y="3013075"/>
              <a:chExt cx="295275" cy="292100"/>
            </a:xfrm>
            <a:solidFill>
              <a:srgbClr val="FFFFFF"/>
            </a:solidFill>
          </p:grpSpPr>
          <p:sp>
            <p:nvSpPr>
              <p:cNvPr id="77" name="Freeform 112"/>
              <p:cNvSpPr>
                <a:spLocks/>
              </p:cNvSpPr>
              <p:nvPr/>
            </p:nvSpPr>
            <p:spPr bwMode="auto">
              <a:xfrm>
                <a:off x="7391401" y="3013075"/>
                <a:ext cx="257175" cy="176213"/>
              </a:xfrm>
              <a:custGeom>
                <a:avLst/>
                <a:gdLst/>
                <a:ahLst/>
                <a:cxnLst>
                  <a:cxn ang="0">
                    <a:pos x="93" y="36"/>
                  </a:cxn>
                  <a:cxn ang="0">
                    <a:pos x="94" y="29"/>
                  </a:cxn>
                  <a:cxn ang="0">
                    <a:pos x="65" y="0"/>
                  </a:cxn>
                  <a:cxn ang="0">
                    <a:pos x="40" y="16"/>
                  </a:cxn>
                  <a:cxn ang="0">
                    <a:pos x="33" y="15"/>
                  </a:cxn>
                  <a:cxn ang="0">
                    <a:pos x="15" y="32"/>
                  </a:cxn>
                  <a:cxn ang="0">
                    <a:pos x="0" y="51"/>
                  </a:cxn>
                  <a:cxn ang="0">
                    <a:pos x="0" y="51"/>
                  </a:cxn>
                  <a:cxn ang="0">
                    <a:pos x="18" y="44"/>
                  </a:cxn>
                  <a:cxn ang="0">
                    <a:pos x="22" y="44"/>
                  </a:cxn>
                  <a:cxn ang="0">
                    <a:pos x="51" y="29"/>
                  </a:cxn>
                  <a:cxn ang="0">
                    <a:pos x="87" y="66"/>
                  </a:cxn>
                  <a:cxn ang="0">
                    <a:pos x="87" y="70"/>
                  </a:cxn>
                  <a:cxn ang="0">
                    <a:pos x="87" y="70"/>
                  </a:cxn>
                  <a:cxn ang="0">
                    <a:pos x="102" y="51"/>
                  </a:cxn>
                  <a:cxn ang="0">
                    <a:pos x="93" y="36"/>
                  </a:cxn>
                </a:cxnLst>
                <a:rect l="0" t="0" r="r" b="b"/>
                <a:pathLst>
                  <a:path w="102" h="70">
                    <a:moveTo>
                      <a:pt x="93" y="36"/>
                    </a:moveTo>
                    <a:cubicBezTo>
                      <a:pt x="94" y="34"/>
                      <a:pt x="94" y="32"/>
                      <a:pt x="94" y="29"/>
                    </a:cubicBezTo>
                    <a:cubicBezTo>
                      <a:pt x="94" y="13"/>
                      <a:pt x="81" y="0"/>
                      <a:pt x="65" y="0"/>
                    </a:cubicBezTo>
                    <a:cubicBezTo>
                      <a:pt x="54" y="0"/>
                      <a:pt x="44" y="7"/>
                      <a:pt x="40" y="16"/>
                    </a:cubicBezTo>
                    <a:cubicBezTo>
                      <a:pt x="37" y="15"/>
                      <a:pt x="35" y="15"/>
                      <a:pt x="33" y="15"/>
                    </a:cubicBezTo>
                    <a:cubicBezTo>
                      <a:pt x="23" y="15"/>
                      <a:pt x="15" y="23"/>
                      <a:pt x="15" y="32"/>
                    </a:cubicBezTo>
                    <a:cubicBezTo>
                      <a:pt x="6" y="36"/>
                      <a:pt x="0" y="43"/>
                      <a:pt x="0" y="51"/>
                    </a:cubicBezTo>
                    <a:cubicBezTo>
                      <a:pt x="0" y="51"/>
                      <a:pt x="0" y="51"/>
                      <a:pt x="0" y="51"/>
                    </a:cubicBezTo>
                    <a:cubicBezTo>
                      <a:pt x="5" y="47"/>
                      <a:pt x="11" y="44"/>
                      <a:pt x="18" y="44"/>
                    </a:cubicBezTo>
                    <a:cubicBezTo>
                      <a:pt x="19" y="44"/>
                      <a:pt x="20" y="44"/>
                      <a:pt x="22" y="44"/>
                    </a:cubicBezTo>
                    <a:cubicBezTo>
                      <a:pt x="28" y="35"/>
                      <a:pt x="39" y="29"/>
                      <a:pt x="51" y="29"/>
                    </a:cubicBezTo>
                    <a:cubicBezTo>
                      <a:pt x="71" y="29"/>
                      <a:pt x="87" y="46"/>
                      <a:pt x="87" y="66"/>
                    </a:cubicBezTo>
                    <a:cubicBezTo>
                      <a:pt x="87" y="67"/>
                      <a:pt x="87" y="68"/>
                      <a:pt x="87" y="70"/>
                    </a:cubicBezTo>
                    <a:cubicBezTo>
                      <a:pt x="87" y="70"/>
                      <a:pt x="87" y="70"/>
                      <a:pt x="87" y="70"/>
                    </a:cubicBezTo>
                    <a:cubicBezTo>
                      <a:pt x="96" y="66"/>
                      <a:pt x="102" y="59"/>
                      <a:pt x="102" y="51"/>
                    </a:cubicBezTo>
                    <a:cubicBezTo>
                      <a:pt x="102" y="45"/>
                      <a:pt x="98" y="40"/>
                      <a:pt x="93" y="36"/>
                    </a:cubicBezTo>
                    <a:close/>
                  </a:path>
                </a:pathLst>
              </a:custGeom>
              <a:grpFill/>
              <a:ln w="9525">
                <a:noFill/>
                <a:round/>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78" name="Freeform 113"/>
              <p:cNvSpPr>
                <a:spLocks/>
              </p:cNvSpPr>
              <p:nvPr/>
            </p:nvSpPr>
            <p:spPr bwMode="auto">
              <a:xfrm>
                <a:off x="7353301" y="3124200"/>
                <a:ext cx="257175" cy="180975"/>
              </a:xfrm>
              <a:custGeom>
                <a:avLst/>
                <a:gdLst/>
                <a:ahLst/>
                <a:cxnLst>
                  <a:cxn ang="0">
                    <a:pos x="94" y="36"/>
                  </a:cxn>
                  <a:cxn ang="0">
                    <a:pos x="95" y="29"/>
                  </a:cxn>
                  <a:cxn ang="0">
                    <a:pos x="66" y="0"/>
                  </a:cxn>
                  <a:cxn ang="0">
                    <a:pos x="40" y="16"/>
                  </a:cxn>
                  <a:cxn ang="0">
                    <a:pos x="33" y="14"/>
                  </a:cxn>
                  <a:cxn ang="0">
                    <a:pos x="15" y="32"/>
                  </a:cxn>
                  <a:cxn ang="0">
                    <a:pos x="0" y="51"/>
                  </a:cxn>
                  <a:cxn ang="0">
                    <a:pos x="29" y="72"/>
                  </a:cxn>
                  <a:cxn ang="0">
                    <a:pos x="73" y="72"/>
                  </a:cxn>
                  <a:cxn ang="0">
                    <a:pos x="102" y="51"/>
                  </a:cxn>
                  <a:cxn ang="0">
                    <a:pos x="94" y="36"/>
                  </a:cxn>
                </a:cxnLst>
                <a:rect l="0" t="0" r="r" b="b"/>
                <a:pathLst>
                  <a:path w="102" h="72">
                    <a:moveTo>
                      <a:pt x="94" y="36"/>
                    </a:moveTo>
                    <a:cubicBezTo>
                      <a:pt x="94" y="33"/>
                      <a:pt x="95" y="31"/>
                      <a:pt x="95" y="29"/>
                    </a:cubicBezTo>
                    <a:cubicBezTo>
                      <a:pt x="95" y="13"/>
                      <a:pt x="82" y="0"/>
                      <a:pt x="66" y="0"/>
                    </a:cubicBezTo>
                    <a:cubicBezTo>
                      <a:pt x="54" y="0"/>
                      <a:pt x="45" y="6"/>
                      <a:pt x="40" y="16"/>
                    </a:cubicBezTo>
                    <a:cubicBezTo>
                      <a:pt x="38" y="15"/>
                      <a:pt x="36" y="14"/>
                      <a:pt x="33" y="14"/>
                    </a:cubicBezTo>
                    <a:cubicBezTo>
                      <a:pt x="23" y="14"/>
                      <a:pt x="15" y="22"/>
                      <a:pt x="15" y="32"/>
                    </a:cubicBezTo>
                    <a:cubicBezTo>
                      <a:pt x="6" y="36"/>
                      <a:pt x="0" y="43"/>
                      <a:pt x="0" y="51"/>
                    </a:cubicBezTo>
                    <a:cubicBezTo>
                      <a:pt x="0" y="63"/>
                      <a:pt x="13" y="72"/>
                      <a:pt x="29" y="72"/>
                    </a:cubicBezTo>
                    <a:cubicBezTo>
                      <a:pt x="73" y="72"/>
                      <a:pt x="73" y="72"/>
                      <a:pt x="73" y="72"/>
                    </a:cubicBezTo>
                    <a:cubicBezTo>
                      <a:pt x="89" y="72"/>
                      <a:pt x="102" y="63"/>
                      <a:pt x="102" y="51"/>
                    </a:cubicBezTo>
                    <a:cubicBezTo>
                      <a:pt x="102" y="45"/>
                      <a:pt x="99" y="40"/>
                      <a:pt x="94" y="36"/>
                    </a:cubicBezTo>
                    <a:close/>
                  </a:path>
                </a:pathLst>
              </a:custGeom>
              <a:grpFill/>
              <a:ln w="9525">
                <a:noFill/>
                <a:round/>
                <a:headEnd/>
                <a:tailEnd/>
              </a:ln>
            </p:spPr>
            <p:txBody>
              <a:bodyPr/>
              <a:lstStyle/>
              <a:p>
                <a:pPr eaLnBrk="1" fontAlgn="auto" hangingPunct="1">
                  <a:spcBef>
                    <a:spcPts val="0"/>
                  </a:spcBef>
                  <a:spcAft>
                    <a:spcPts val="0"/>
                  </a:spcAft>
                  <a:defRPr/>
                </a:pPr>
                <a:endParaRPr lang="en-US" dirty="0">
                  <a:latin typeface="+mn-lt"/>
                  <a:ea typeface="+mn-ea"/>
                </a:endParaRPr>
              </a:p>
            </p:txBody>
          </p:sp>
        </p:grpSp>
      </p:grpSp>
      <p:grpSp>
        <p:nvGrpSpPr>
          <p:cNvPr id="30" name="Group 29"/>
          <p:cNvGrpSpPr/>
          <p:nvPr/>
        </p:nvGrpSpPr>
        <p:grpSpPr>
          <a:xfrm>
            <a:off x="16112515" y="3963566"/>
            <a:ext cx="2057400" cy="2057400"/>
            <a:chOff x="15367720" y="3963566"/>
            <a:chExt cx="2057400" cy="2057400"/>
          </a:xfrm>
        </p:grpSpPr>
        <p:sp>
          <p:nvSpPr>
            <p:cNvPr id="10" name="Rectangle 9"/>
            <p:cNvSpPr/>
            <p:nvPr/>
          </p:nvSpPr>
          <p:spPr>
            <a:xfrm>
              <a:off x="15367720" y="3963566"/>
              <a:ext cx="2057400" cy="2057400"/>
            </a:xfrm>
            <a:prstGeom prst="rect">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grpSp>
          <p:nvGrpSpPr>
            <p:cNvPr id="85" name="Group 84"/>
            <p:cNvGrpSpPr>
              <a:grpSpLocks noChangeAspect="1"/>
            </p:cNvGrpSpPr>
            <p:nvPr/>
          </p:nvGrpSpPr>
          <p:grpSpPr>
            <a:xfrm>
              <a:off x="15896706" y="4439930"/>
              <a:ext cx="1074285" cy="1074285"/>
              <a:chOff x="3878263" y="2463800"/>
              <a:chExt cx="257175" cy="257175"/>
            </a:xfrm>
            <a:solidFill>
              <a:srgbClr val="FFFFFF"/>
            </a:solidFill>
          </p:grpSpPr>
          <p:sp>
            <p:nvSpPr>
              <p:cNvPr id="86" name="Freeform 51"/>
              <p:cNvSpPr>
                <a:spLocks noEditPoints="1"/>
              </p:cNvSpPr>
              <p:nvPr/>
            </p:nvSpPr>
            <p:spPr bwMode="auto">
              <a:xfrm>
                <a:off x="3878263" y="2463800"/>
                <a:ext cx="257175" cy="257175"/>
              </a:xfrm>
              <a:custGeom>
                <a:avLst/>
                <a:gdLst/>
                <a:ahLst/>
                <a:cxnLst>
                  <a:cxn ang="0">
                    <a:pos x="0" y="0"/>
                  </a:cxn>
                  <a:cxn ang="0">
                    <a:pos x="0" y="162"/>
                  </a:cxn>
                  <a:cxn ang="0">
                    <a:pos x="162" y="162"/>
                  </a:cxn>
                  <a:cxn ang="0">
                    <a:pos x="162" y="0"/>
                  </a:cxn>
                  <a:cxn ang="0">
                    <a:pos x="0" y="0"/>
                  </a:cxn>
                  <a:cxn ang="0">
                    <a:pos x="150" y="151"/>
                  </a:cxn>
                  <a:cxn ang="0">
                    <a:pos x="11" y="151"/>
                  </a:cxn>
                  <a:cxn ang="0">
                    <a:pos x="11" y="12"/>
                  </a:cxn>
                  <a:cxn ang="0">
                    <a:pos x="150" y="12"/>
                  </a:cxn>
                  <a:cxn ang="0">
                    <a:pos x="150" y="151"/>
                  </a:cxn>
                </a:cxnLst>
                <a:rect l="0" t="0" r="r" b="b"/>
                <a:pathLst>
                  <a:path w="162" h="162">
                    <a:moveTo>
                      <a:pt x="0" y="0"/>
                    </a:moveTo>
                    <a:lnTo>
                      <a:pt x="0" y="162"/>
                    </a:lnTo>
                    <a:lnTo>
                      <a:pt x="162" y="162"/>
                    </a:lnTo>
                    <a:lnTo>
                      <a:pt x="162" y="0"/>
                    </a:lnTo>
                    <a:lnTo>
                      <a:pt x="0" y="0"/>
                    </a:lnTo>
                    <a:close/>
                    <a:moveTo>
                      <a:pt x="150" y="151"/>
                    </a:moveTo>
                    <a:lnTo>
                      <a:pt x="11" y="151"/>
                    </a:lnTo>
                    <a:lnTo>
                      <a:pt x="11" y="12"/>
                    </a:lnTo>
                    <a:lnTo>
                      <a:pt x="150" y="12"/>
                    </a:lnTo>
                    <a:lnTo>
                      <a:pt x="150" y="151"/>
                    </a:lnTo>
                    <a:close/>
                  </a:path>
                </a:pathLst>
              </a:custGeom>
              <a:grpFill/>
              <a:ln w="9525">
                <a:noFill/>
                <a:round/>
                <a:headEnd/>
                <a:tailEnd/>
              </a:ln>
            </p:spPr>
            <p:txBody>
              <a:bodyPr/>
              <a:lstStyle/>
              <a:p>
                <a:pPr eaLnBrk="1" fontAlgn="auto" hangingPunct="1">
                  <a:spcBef>
                    <a:spcPts val="0"/>
                  </a:spcBef>
                  <a:spcAft>
                    <a:spcPts val="0"/>
                  </a:spcAft>
                  <a:defRPr/>
                </a:pPr>
                <a:endParaRPr lang="en-US" dirty="0">
                  <a:latin typeface="+mn-lt"/>
                  <a:ea typeface="+mn-ea"/>
                </a:endParaRPr>
              </a:p>
            </p:txBody>
          </p:sp>
          <p:sp>
            <p:nvSpPr>
              <p:cNvPr id="87" name="Freeform 52"/>
              <p:cNvSpPr>
                <a:spLocks/>
              </p:cNvSpPr>
              <p:nvPr/>
            </p:nvSpPr>
            <p:spPr bwMode="auto">
              <a:xfrm>
                <a:off x="3932238" y="2519363"/>
                <a:ext cx="157163" cy="155575"/>
              </a:xfrm>
              <a:custGeom>
                <a:avLst/>
                <a:gdLst/>
                <a:ahLst/>
                <a:cxnLst>
                  <a:cxn ang="0">
                    <a:pos x="16" y="98"/>
                  </a:cxn>
                  <a:cxn ang="0">
                    <a:pos x="50" y="65"/>
                  </a:cxn>
                  <a:cxn ang="0">
                    <a:pos x="81" y="98"/>
                  </a:cxn>
                  <a:cxn ang="0">
                    <a:pos x="99" y="82"/>
                  </a:cxn>
                  <a:cxn ang="0">
                    <a:pos x="66" y="49"/>
                  </a:cxn>
                  <a:cxn ang="0">
                    <a:pos x="99" y="17"/>
                  </a:cxn>
                  <a:cxn ang="0">
                    <a:pos x="81" y="0"/>
                  </a:cxn>
                  <a:cxn ang="0">
                    <a:pos x="50" y="33"/>
                  </a:cxn>
                  <a:cxn ang="0">
                    <a:pos x="16" y="0"/>
                  </a:cxn>
                  <a:cxn ang="0">
                    <a:pos x="0" y="17"/>
                  </a:cxn>
                  <a:cxn ang="0">
                    <a:pos x="32" y="49"/>
                  </a:cxn>
                  <a:cxn ang="0">
                    <a:pos x="0" y="82"/>
                  </a:cxn>
                  <a:cxn ang="0">
                    <a:pos x="16" y="98"/>
                  </a:cxn>
                </a:cxnLst>
                <a:rect l="0" t="0" r="r" b="b"/>
                <a:pathLst>
                  <a:path w="99" h="98">
                    <a:moveTo>
                      <a:pt x="16" y="98"/>
                    </a:moveTo>
                    <a:lnTo>
                      <a:pt x="50" y="65"/>
                    </a:lnTo>
                    <a:lnTo>
                      <a:pt x="81" y="98"/>
                    </a:lnTo>
                    <a:lnTo>
                      <a:pt x="99" y="82"/>
                    </a:lnTo>
                    <a:lnTo>
                      <a:pt x="66" y="49"/>
                    </a:lnTo>
                    <a:lnTo>
                      <a:pt x="99" y="17"/>
                    </a:lnTo>
                    <a:lnTo>
                      <a:pt x="81" y="0"/>
                    </a:lnTo>
                    <a:lnTo>
                      <a:pt x="50" y="33"/>
                    </a:lnTo>
                    <a:lnTo>
                      <a:pt x="16" y="0"/>
                    </a:lnTo>
                    <a:lnTo>
                      <a:pt x="0" y="17"/>
                    </a:lnTo>
                    <a:lnTo>
                      <a:pt x="32" y="49"/>
                    </a:lnTo>
                    <a:lnTo>
                      <a:pt x="0" y="82"/>
                    </a:lnTo>
                    <a:lnTo>
                      <a:pt x="16" y="98"/>
                    </a:lnTo>
                    <a:close/>
                  </a:path>
                </a:pathLst>
              </a:custGeom>
              <a:grpFill/>
              <a:ln w="9525">
                <a:noFill/>
                <a:round/>
                <a:headEnd/>
                <a:tailEnd/>
              </a:ln>
            </p:spPr>
            <p:txBody>
              <a:bodyPr/>
              <a:lstStyle/>
              <a:p>
                <a:pPr eaLnBrk="1" fontAlgn="auto" hangingPunct="1">
                  <a:spcBef>
                    <a:spcPts val="0"/>
                  </a:spcBef>
                  <a:spcAft>
                    <a:spcPts val="0"/>
                  </a:spcAft>
                  <a:defRPr/>
                </a:pPr>
                <a:endParaRPr lang="en-US" dirty="0">
                  <a:latin typeface="+mn-lt"/>
                  <a:ea typeface="+mn-ea"/>
                </a:endParaRPr>
              </a:p>
            </p:txBody>
          </p:sp>
        </p:grpSp>
      </p:grpSp>
      <p:sp>
        <p:nvSpPr>
          <p:cNvPr id="88" name="Rectangle 87">
            <a:extLst>
              <a:ext uri="{FF2B5EF4-FFF2-40B4-BE49-F238E27FC236}">
                <a16:creationId xmlns:a16="http://schemas.microsoft.com/office/drawing/2014/main" id="{6BB42381-D6A3-45A7-B10F-8E39BAD17E3A}"/>
              </a:ext>
            </a:extLst>
          </p:cNvPr>
          <p:cNvSpPr/>
          <p:nvPr/>
        </p:nvSpPr>
        <p:spPr>
          <a:xfrm>
            <a:off x="-8681" y="6270550"/>
            <a:ext cx="4829464" cy="1200329"/>
          </a:xfrm>
          <a:prstGeom prst="rect">
            <a:avLst/>
          </a:prstGeom>
        </p:spPr>
        <p:txBody>
          <a:bodyPr wrap="square" anchor="ctr">
            <a:spAutoFit/>
          </a:bodyPr>
          <a:lstStyle/>
          <a:p>
            <a:pPr algn="ctr" fontAlgn="base">
              <a:spcBef>
                <a:spcPct val="0"/>
              </a:spcBef>
              <a:spcAft>
                <a:spcPct val="0"/>
              </a:spcAft>
            </a:pPr>
            <a:r>
              <a:rPr lang="en-US" b="1" dirty="0">
                <a:solidFill>
                  <a:srgbClr val="FFFF00"/>
                </a:solidFill>
                <a:latin typeface="Rockwell" panose="02060603020205020403" pitchFamily="18" charset="0"/>
              </a:rPr>
              <a:t>Cloud Computing Threats</a:t>
            </a:r>
          </a:p>
        </p:txBody>
      </p:sp>
      <p:sp>
        <p:nvSpPr>
          <p:cNvPr id="89" name="Rectangle 88">
            <a:extLst>
              <a:ext uri="{FF2B5EF4-FFF2-40B4-BE49-F238E27FC236}">
                <a16:creationId xmlns:a16="http://schemas.microsoft.com/office/drawing/2014/main" id="{C8560548-DF86-4CC5-81FE-88862F0D2235}"/>
              </a:ext>
            </a:extLst>
          </p:cNvPr>
          <p:cNvSpPr/>
          <p:nvPr/>
        </p:nvSpPr>
        <p:spPr>
          <a:xfrm>
            <a:off x="5246406" y="6270550"/>
            <a:ext cx="4829464" cy="1200329"/>
          </a:xfrm>
          <a:prstGeom prst="rect">
            <a:avLst/>
          </a:prstGeom>
        </p:spPr>
        <p:txBody>
          <a:bodyPr wrap="square" anchor="ctr">
            <a:spAutoFit/>
          </a:bodyPr>
          <a:lstStyle/>
          <a:p>
            <a:pPr algn="ctr" fontAlgn="base">
              <a:spcBef>
                <a:spcPct val="0"/>
              </a:spcBef>
              <a:spcAft>
                <a:spcPct val="0"/>
              </a:spcAft>
            </a:pPr>
            <a:r>
              <a:rPr lang="en-US" b="1" dirty="0">
                <a:solidFill>
                  <a:srgbClr val="FFFF00"/>
                </a:solidFill>
                <a:latin typeface="Rockwell" panose="02060603020205020403" pitchFamily="18" charset="0"/>
              </a:rPr>
              <a:t>Advanced Persistent Threats (APT)</a:t>
            </a:r>
          </a:p>
        </p:txBody>
      </p:sp>
      <p:sp>
        <p:nvSpPr>
          <p:cNvPr id="90" name="Rectangle 89">
            <a:extLst>
              <a:ext uri="{FF2B5EF4-FFF2-40B4-BE49-F238E27FC236}">
                <a16:creationId xmlns:a16="http://schemas.microsoft.com/office/drawing/2014/main" id="{16D2D6A5-577F-4619-8AA3-63C90E18972A}"/>
              </a:ext>
            </a:extLst>
          </p:cNvPr>
          <p:cNvSpPr/>
          <p:nvPr/>
        </p:nvSpPr>
        <p:spPr>
          <a:xfrm>
            <a:off x="10710100" y="6270550"/>
            <a:ext cx="3531755" cy="1200329"/>
          </a:xfrm>
          <a:prstGeom prst="rect">
            <a:avLst/>
          </a:prstGeom>
        </p:spPr>
        <p:txBody>
          <a:bodyPr wrap="square" anchor="ctr">
            <a:spAutoFit/>
          </a:bodyPr>
          <a:lstStyle/>
          <a:p>
            <a:pPr algn="ctr" fontAlgn="base">
              <a:spcBef>
                <a:spcPct val="0"/>
              </a:spcBef>
              <a:spcAft>
                <a:spcPct val="0"/>
              </a:spcAft>
            </a:pPr>
            <a:r>
              <a:rPr lang="en-US" b="1" dirty="0">
                <a:solidFill>
                  <a:srgbClr val="FFFF00"/>
                </a:solidFill>
                <a:latin typeface="Rockwell" panose="02060603020205020403" pitchFamily="18" charset="0"/>
              </a:rPr>
              <a:t>Viruses and Worms</a:t>
            </a:r>
          </a:p>
        </p:txBody>
      </p:sp>
      <p:sp>
        <p:nvSpPr>
          <p:cNvPr id="91" name="Rectangle 90">
            <a:extLst>
              <a:ext uri="{FF2B5EF4-FFF2-40B4-BE49-F238E27FC236}">
                <a16:creationId xmlns:a16="http://schemas.microsoft.com/office/drawing/2014/main" id="{DE41FE8A-7CA6-4863-A225-5962EC73D94A}"/>
              </a:ext>
            </a:extLst>
          </p:cNvPr>
          <p:cNvSpPr/>
          <p:nvPr/>
        </p:nvSpPr>
        <p:spPr>
          <a:xfrm>
            <a:off x="5644943" y="7810173"/>
            <a:ext cx="4029999" cy="3416320"/>
          </a:xfrm>
          <a:prstGeom prst="rect">
            <a:avLst/>
          </a:prstGeom>
        </p:spPr>
        <p:txBody>
          <a:bodyPr wrap="square" anchor="t">
            <a:spAutoFit/>
          </a:bodyPr>
          <a:lstStyle/>
          <a:p>
            <a:r>
              <a:rPr lang="en-IN" sz="3500" dirty="0">
                <a:solidFill>
                  <a:schemeClr val="bg1"/>
                </a:solidFill>
                <a:cs typeface="Calibri" pitchFamily="34" charset="0"/>
                <a:sym typeface="Arial"/>
              </a:rPr>
              <a:t>An attack </a:t>
            </a:r>
            <a:r>
              <a:rPr lang="en-US" sz="3500" dirty="0">
                <a:solidFill>
                  <a:schemeClr val="bg1"/>
                </a:solidFill>
                <a:cs typeface="Calibri" pitchFamily="34" charset="0"/>
                <a:sym typeface="Arial"/>
              </a:rPr>
              <a:t>that is focused on </a:t>
            </a:r>
            <a:r>
              <a:rPr lang="en-US" sz="3500" b="1" dirty="0">
                <a:solidFill>
                  <a:srgbClr val="FFC000"/>
                </a:solidFill>
                <a:cs typeface="Calibri" pitchFamily="34" charset="0"/>
                <a:sym typeface="Arial"/>
              </a:rPr>
              <a:t>stealing information from the victim machine</a:t>
            </a:r>
            <a:r>
              <a:rPr lang="en-US" sz="3500" b="1" dirty="0">
                <a:solidFill>
                  <a:schemeClr val="bg1"/>
                </a:solidFill>
                <a:cs typeface="Calibri" pitchFamily="34" charset="0"/>
                <a:sym typeface="Arial"/>
              </a:rPr>
              <a:t> </a:t>
            </a:r>
            <a:r>
              <a:rPr lang="en-US" sz="3500" dirty="0">
                <a:solidFill>
                  <a:schemeClr val="bg1"/>
                </a:solidFill>
                <a:cs typeface="Calibri" pitchFamily="34" charset="0"/>
                <a:sym typeface="Arial"/>
              </a:rPr>
              <a:t>without the user being aware of it</a:t>
            </a:r>
            <a:endParaRPr lang="en-US" sz="3500" dirty="0">
              <a:solidFill>
                <a:schemeClr val="bg1"/>
              </a:solidFill>
            </a:endParaRPr>
          </a:p>
        </p:txBody>
      </p:sp>
      <p:sp>
        <p:nvSpPr>
          <p:cNvPr id="92" name="Rectangle 91">
            <a:extLst>
              <a:ext uri="{FF2B5EF4-FFF2-40B4-BE49-F238E27FC236}">
                <a16:creationId xmlns:a16="http://schemas.microsoft.com/office/drawing/2014/main" id="{4EB0D679-2CAE-40DF-86F9-3DF028E20B4D}"/>
              </a:ext>
            </a:extLst>
          </p:cNvPr>
          <p:cNvSpPr/>
          <p:nvPr/>
        </p:nvSpPr>
        <p:spPr>
          <a:xfrm>
            <a:off x="10906518" y="7810173"/>
            <a:ext cx="3948842" cy="2862322"/>
          </a:xfrm>
          <a:prstGeom prst="rect">
            <a:avLst/>
          </a:prstGeom>
        </p:spPr>
        <p:txBody>
          <a:bodyPr wrap="square" anchor="t">
            <a:spAutoFit/>
          </a:bodyPr>
          <a:lstStyle/>
          <a:p>
            <a:r>
              <a:rPr lang="en-IN" sz="3500" dirty="0">
                <a:solidFill>
                  <a:schemeClr val="bg1"/>
                </a:solidFill>
              </a:rPr>
              <a:t>The most prevalent networking threat that are </a:t>
            </a:r>
            <a:r>
              <a:rPr lang="en-IN" sz="3500" b="1" dirty="0">
                <a:solidFill>
                  <a:srgbClr val="FFC000"/>
                </a:solidFill>
              </a:rPr>
              <a:t>capable of</a:t>
            </a:r>
            <a:r>
              <a:rPr lang="en-IN" sz="3500" dirty="0">
                <a:solidFill>
                  <a:srgbClr val="FFC000"/>
                </a:solidFill>
              </a:rPr>
              <a:t> </a:t>
            </a:r>
            <a:r>
              <a:rPr lang="en-IN" sz="3500" b="1" dirty="0">
                <a:solidFill>
                  <a:srgbClr val="FFC000"/>
                </a:solidFill>
              </a:rPr>
              <a:t>infecting a network within seconds</a:t>
            </a:r>
            <a:endParaRPr lang="en-US" sz="3500" b="1" dirty="0">
              <a:solidFill>
                <a:srgbClr val="FFC000"/>
              </a:solidFill>
            </a:endParaRPr>
          </a:p>
        </p:txBody>
      </p:sp>
      <p:sp>
        <p:nvSpPr>
          <p:cNvPr id="93" name="Text Box 9">
            <a:extLst>
              <a:ext uri="{FF2B5EF4-FFF2-40B4-BE49-F238E27FC236}">
                <a16:creationId xmlns:a16="http://schemas.microsoft.com/office/drawing/2014/main" id="{6CFD3A19-73F8-4A53-B4E0-87A0382E3DDC}"/>
              </a:ext>
            </a:extLst>
          </p:cNvPr>
          <p:cNvSpPr txBox="1">
            <a:spLocks noChangeArrowheads="1"/>
          </p:cNvSpPr>
          <p:nvPr/>
        </p:nvSpPr>
        <p:spPr bwMode="gray">
          <a:xfrm>
            <a:off x="223717" y="7810173"/>
            <a:ext cx="4702242" cy="4939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t">
            <a:spAutoFit/>
          </a:bodyPr>
          <a:lstStyle>
            <a:lvl1pPr algn="l" eaLnBrk="0" hangingPunct="0">
              <a:defRPr>
                <a:solidFill>
                  <a:schemeClr val="tx1"/>
                </a:solidFill>
                <a:latin typeface="Arial" pitchFamily="34" charset="0"/>
                <a:cs typeface="Arial" pitchFamily="34" charset="0"/>
              </a:defRPr>
            </a:lvl1pPr>
            <a:lvl2pPr marL="742950" indent="-285750" algn="l" eaLnBrk="0" hangingPunct="0">
              <a:defRPr>
                <a:solidFill>
                  <a:schemeClr val="tx1"/>
                </a:solidFill>
                <a:latin typeface="Arial" pitchFamily="34" charset="0"/>
                <a:cs typeface="Arial" pitchFamily="34" charset="0"/>
              </a:defRPr>
            </a:lvl2pPr>
            <a:lvl3pPr marL="1143000" indent="-228600" algn="l" eaLnBrk="0" hangingPunct="0">
              <a:defRPr>
                <a:solidFill>
                  <a:schemeClr val="tx1"/>
                </a:solidFill>
                <a:latin typeface="Arial" pitchFamily="34" charset="0"/>
                <a:cs typeface="Arial" pitchFamily="34" charset="0"/>
              </a:defRPr>
            </a:lvl3pPr>
            <a:lvl4pPr marL="1600200" indent="-228600" algn="l" eaLnBrk="0" hangingPunct="0">
              <a:defRPr>
                <a:solidFill>
                  <a:schemeClr val="tx1"/>
                </a:solidFill>
                <a:latin typeface="Arial" pitchFamily="34" charset="0"/>
                <a:cs typeface="Arial" pitchFamily="34" charset="0"/>
              </a:defRPr>
            </a:lvl4pPr>
            <a:lvl5pPr marL="2057400" indent="-228600" algn="l"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spcBef>
                <a:spcPts val="600"/>
              </a:spcBef>
            </a:pPr>
            <a:r>
              <a:rPr lang="en-US" sz="3500" dirty="0">
                <a:solidFill>
                  <a:schemeClr val="bg1"/>
                </a:solidFill>
                <a:latin typeface="+mn-lt"/>
              </a:rPr>
              <a:t>Cloud computing is an </a:t>
            </a:r>
            <a:r>
              <a:rPr lang="en-US" sz="3500" b="1" dirty="0">
                <a:solidFill>
                  <a:srgbClr val="FFC000"/>
                </a:solidFill>
                <a:latin typeface="+mn-lt"/>
              </a:rPr>
              <a:t>on-demand delivery of IT capabilities </a:t>
            </a:r>
            <a:r>
              <a:rPr lang="en-US" sz="3500" dirty="0">
                <a:solidFill>
                  <a:schemeClr val="bg1"/>
                </a:solidFill>
                <a:latin typeface="+mn-lt"/>
              </a:rPr>
              <a:t>where sensitive data of organizations, and their clients is stored. Flaw in one client’s application cloud allow attackers to access other client’s data</a:t>
            </a:r>
          </a:p>
        </p:txBody>
      </p:sp>
      <p:sp>
        <p:nvSpPr>
          <p:cNvPr id="94" name="Rectangle 93">
            <a:extLst>
              <a:ext uri="{FF2B5EF4-FFF2-40B4-BE49-F238E27FC236}">
                <a16:creationId xmlns:a16="http://schemas.microsoft.com/office/drawing/2014/main" id="{99DCDE1E-8501-4EC8-A301-9888F554030A}"/>
              </a:ext>
            </a:extLst>
          </p:cNvPr>
          <p:cNvSpPr/>
          <p:nvPr/>
        </p:nvSpPr>
        <p:spPr>
          <a:xfrm>
            <a:off x="15369673" y="6270550"/>
            <a:ext cx="3621192" cy="646331"/>
          </a:xfrm>
          <a:prstGeom prst="rect">
            <a:avLst/>
          </a:prstGeom>
        </p:spPr>
        <p:txBody>
          <a:bodyPr wrap="square" anchor="ctr">
            <a:spAutoFit/>
          </a:bodyPr>
          <a:lstStyle/>
          <a:p>
            <a:pPr algn="ctr" fontAlgn="base">
              <a:spcBef>
                <a:spcPct val="0"/>
              </a:spcBef>
              <a:spcAft>
                <a:spcPct val="0"/>
              </a:spcAft>
            </a:pPr>
            <a:r>
              <a:rPr lang="en-US" b="1" dirty="0">
                <a:solidFill>
                  <a:srgbClr val="FFFF00"/>
                </a:solidFill>
                <a:latin typeface="Rockwell" panose="02060603020205020403" pitchFamily="18" charset="0"/>
              </a:rPr>
              <a:t>Ransomware</a:t>
            </a:r>
          </a:p>
        </p:txBody>
      </p:sp>
      <p:sp>
        <p:nvSpPr>
          <p:cNvPr id="95" name="Rectangle 94">
            <a:extLst>
              <a:ext uri="{FF2B5EF4-FFF2-40B4-BE49-F238E27FC236}">
                <a16:creationId xmlns:a16="http://schemas.microsoft.com/office/drawing/2014/main" id="{E9CA5B81-5C4D-414E-BC3E-197D8F426193}"/>
              </a:ext>
            </a:extLst>
          </p:cNvPr>
          <p:cNvSpPr/>
          <p:nvPr/>
        </p:nvSpPr>
        <p:spPr>
          <a:xfrm>
            <a:off x="19502387" y="6270550"/>
            <a:ext cx="4390422" cy="646331"/>
          </a:xfrm>
          <a:prstGeom prst="rect">
            <a:avLst/>
          </a:prstGeom>
        </p:spPr>
        <p:txBody>
          <a:bodyPr wrap="square" anchor="ctr">
            <a:spAutoFit/>
          </a:bodyPr>
          <a:lstStyle/>
          <a:p>
            <a:pPr algn="ctr" fontAlgn="base">
              <a:spcBef>
                <a:spcPct val="0"/>
              </a:spcBef>
              <a:spcAft>
                <a:spcPct val="0"/>
              </a:spcAft>
            </a:pPr>
            <a:r>
              <a:rPr lang="en-US" b="1" dirty="0">
                <a:solidFill>
                  <a:srgbClr val="FFFF00"/>
                </a:solidFill>
                <a:latin typeface="Rockwell" panose="02060603020205020403" pitchFamily="18" charset="0"/>
              </a:rPr>
              <a:t>Mobile Threats</a:t>
            </a:r>
          </a:p>
        </p:txBody>
      </p:sp>
      <p:sp>
        <p:nvSpPr>
          <p:cNvPr id="96" name="Rectangle 95">
            <a:extLst>
              <a:ext uri="{FF2B5EF4-FFF2-40B4-BE49-F238E27FC236}">
                <a16:creationId xmlns:a16="http://schemas.microsoft.com/office/drawing/2014/main" id="{47C7A60D-F5C1-43F5-937C-1D5E63F104B1}"/>
              </a:ext>
            </a:extLst>
          </p:cNvPr>
          <p:cNvSpPr/>
          <p:nvPr/>
        </p:nvSpPr>
        <p:spPr>
          <a:xfrm>
            <a:off x="15404520" y="7810173"/>
            <a:ext cx="4097867" cy="4939814"/>
          </a:xfrm>
          <a:prstGeom prst="rect">
            <a:avLst/>
          </a:prstGeom>
        </p:spPr>
        <p:txBody>
          <a:bodyPr wrap="square" anchor="t">
            <a:spAutoFit/>
          </a:bodyPr>
          <a:lstStyle/>
          <a:p>
            <a:r>
              <a:rPr lang="en-US" sz="3500" b="1" dirty="0">
                <a:solidFill>
                  <a:srgbClr val="FFC000"/>
                </a:solidFill>
              </a:rPr>
              <a:t>Restricts access </a:t>
            </a:r>
            <a:r>
              <a:rPr lang="en-US" sz="3500" dirty="0">
                <a:solidFill>
                  <a:schemeClr val="bg1"/>
                </a:solidFill>
              </a:rPr>
              <a:t>to the computer system’s files and folders and </a:t>
            </a:r>
            <a:r>
              <a:rPr lang="en-US" sz="3500" b="1" dirty="0">
                <a:solidFill>
                  <a:srgbClr val="FFC000"/>
                </a:solidFill>
              </a:rPr>
              <a:t>demands an online ransom payment</a:t>
            </a:r>
            <a:r>
              <a:rPr lang="en-US" sz="3500" dirty="0">
                <a:solidFill>
                  <a:schemeClr val="bg1"/>
                </a:solidFill>
              </a:rPr>
              <a:t> to the malware creator(s) in order to remove the restrictions</a:t>
            </a:r>
            <a:endParaRPr lang="en-US" sz="3500" b="1" dirty="0">
              <a:solidFill>
                <a:schemeClr val="bg1"/>
              </a:solidFill>
            </a:endParaRPr>
          </a:p>
        </p:txBody>
      </p:sp>
      <p:sp>
        <p:nvSpPr>
          <p:cNvPr id="97" name="Rectangle 96">
            <a:extLst>
              <a:ext uri="{FF2B5EF4-FFF2-40B4-BE49-F238E27FC236}">
                <a16:creationId xmlns:a16="http://schemas.microsoft.com/office/drawing/2014/main" id="{21DBA32F-BFB8-4A28-88F4-41908DF70002}"/>
              </a:ext>
            </a:extLst>
          </p:cNvPr>
          <p:cNvSpPr/>
          <p:nvPr/>
        </p:nvSpPr>
        <p:spPr>
          <a:xfrm>
            <a:off x="20030316" y="7810173"/>
            <a:ext cx="4214880" cy="4939814"/>
          </a:xfrm>
          <a:prstGeom prst="rect">
            <a:avLst/>
          </a:prstGeom>
        </p:spPr>
        <p:txBody>
          <a:bodyPr wrap="square" anchor="t">
            <a:spAutoFit/>
          </a:bodyPr>
          <a:lstStyle/>
          <a:p>
            <a:r>
              <a:rPr lang="en-US" sz="3500" dirty="0">
                <a:solidFill>
                  <a:schemeClr val="bg1"/>
                </a:solidFill>
              </a:rPr>
              <a:t>Focus of attackers has shifted to </a:t>
            </a:r>
            <a:r>
              <a:rPr lang="en-US" sz="3500" b="1" dirty="0">
                <a:solidFill>
                  <a:srgbClr val="FFC000"/>
                </a:solidFill>
              </a:rPr>
              <a:t>mobile devices</a:t>
            </a:r>
            <a:r>
              <a:rPr lang="en-US" sz="3500" b="1" dirty="0">
                <a:solidFill>
                  <a:schemeClr val="bg1"/>
                </a:solidFill>
              </a:rPr>
              <a:t> </a:t>
            </a:r>
            <a:r>
              <a:rPr lang="en-US" sz="3500" dirty="0">
                <a:solidFill>
                  <a:schemeClr val="bg1"/>
                </a:solidFill>
              </a:rPr>
              <a:t>due to increased adoption of mobile devices for business and personal purposes and comparatively </a:t>
            </a:r>
            <a:r>
              <a:rPr lang="en-US" sz="3500" b="1" dirty="0">
                <a:solidFill>
                  <a:srgbClr val="FFC000"/>
                </a:solidFill>
              </a:rPr>
              <a:t>lesser security controls</a:t>
            </a:r>
          </a:p>
        </p:txBody>
      </p:sp>
    </p:spTree>
    <p:extLst>
      <p:ext uri="{BB962C8B-B14F-4D97-AF65-F5344CB8AC3E}">
        <p14:creationId xmlns:p14="http://schemas.microsoft.com/office/powerpoint/2010/main" val="786923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 name="Rounded Rectangle 334"/>
          <p:cNvSpPr/>
          <p:nvPr/>
        </p:nvSpPr>
        <p:spPr>
          <a:xfrm>
            <a:off x="450777" y="4992472"/>
            <a:ext cx="3806059" cy="10972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dirty="0">
              <a:latin typeface="Lato Light"/>
            </a:endParaRPr>
          </a:p>
        </p:txBody>
      </p:sp>
      <p:sp>
        <p:nvSpPr>
          <p:cNvPr id="336" name="Rounded Rectangle 335"/>
          <p:cNvSpPr/>
          <p:nvPr/>
        </p:nvSpPr>
        <p:spPr>
          <a:xfrm>
            <a:off x="5395245" y="4992472"/>
            <a:ext cx="3806059" cy="10972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dirty="0">
              <a:latin typeface="Lato Light"/>
            </a:endParaRPr>
          </a:p>
        </p:txBody>
      </p:sp>
      <p:sp>
        <p:nvSpPr>
          <p:cNvPr id="337" name="Rounded Rectangle 336"/>
          <p:cNvSpPr/>
          <p:nvPr/>
        </p:nvSpPr>
        <p:spPr>
          <a:xfrm>
            <a:off x="10339713" y="4992472"/>
            <a:ext cx="3806059" cy="10972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dirty="0">
              <a:latin typeface="Lato Light"/>
            </a:endParaRPr>
          </a:p>
        </p:txBody>
      </p:sp>
      <p:sp>
        <p:nvSpPr>
          <p:cNvPr id="338" name="Rounded Rectangle 337"/>
          <p:cNvSpPr/>
          <p:nvPr/>
        </p:nvSpPr>
        <p:spPr>
          <a:xfrm>
            <a:off x="15284181" y="4992472"/>
            <a:ext cx="3806059" cy="109726"/>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dirty="0">
              <a:latin typeface="Lato Light"/>
            </a:endParaRPr>
          </a:p>
        </p:txBody>
      </p:sp>
      <p:sp>
        <p:nvSpPr>
          <p:cNvPr id="339" name="Rectangle 338"/>
          <p:cNvSpPr/>
          <p:nvPr/>
        </p:nvSpPr>
        <p:spPr>
          <a:xfrm>
            <a:off x="20228651" y="4991535"/>
            <a:ext cx="3870000" cy="1116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91339" tIns="45672" rIns="91339" bIns="45672" rtlCol="0" anchor="ctr"/>
          <a:lstStyle/>
          <a:p>
            <a:pPr algn="ctr"/>
            <a:endParaRPr lang="en-US" dirty="0">
              <a:solidFill>
                <a:schemeClr val="accent2"/>
              </a:solidFill>
              <a:latin typeface="Rockwell" panose="02060603020205020403" pitchFamily="18" charset="0"/>
            </a:endParaRPr>
          </a:p>
        </p:txBody>
      </p:sp>
      <p:sp>
        <p:nvSpPr>
          <p:cNvPr id="340" name="TextBox 339"/>
          <p:cNvSpPr txBox="1"/>
          <p:nvPr/>
        </p:nvSpPr>
        <p:spPr>
          <a:xfrm>
            <a:off x="1676437" y="869731"/>
            <a:ext cx="21031127" cy="1200329"/>
          </a:xfrm>
          <a:prstGeom prst="rect">
            <a:avLst/>
          </a:prstGeom>
          <a:noFill/>
        </p:spPr>
        <p:txBody>
          <a:bodyPr wrap="square" rtlCol="0">
            <a:spAutoFit/>
          </a:bodyPr>
          <a:lstStyle/>
          <a:p>
            <a:pPr algn="ctr"/>
            <a:r>
              <a:rPr lang="en-US" sz="7200" b="1" dirty="0">
                <a:solidFill>
                  <a:schemeClr val="tx1">
                    <a:lumMod val="75000"/>
                    <a:lumOff val="25000"/>
                  </a:schemeClr>
                </a:solidFill>
                <a:latin typeface="Rockwell" panose="02060603020205020403" pitchFamily="18" charset="0"/>
              </a:rPr>
              <a:t>Information Security Attack Vectors (Cont’d)</a:t>
            </a:r>
          </a:p>
        </p:txBody>
      </p:sp>
      <p:sp>
        <p:nvSpPr>
          <p:cNvPr id="341" name="Rectangle 340">
            <a:extLst>
              <a:ext uri="{FF2B5EF4-FFF2-40B4-BE49-F238E27FC236}">
                <a16:creationId xmlns:a16="http://schemas.microsoft.com/office/drawing/2014/main" id="{9F4AD069-2A08-4D42-9E81-50056C66AEA8}"/>
              </a:ext>
            </a:extLst>
          </p:cNvPr>
          <p:cNvSpPr/>
          <p:nvPr/>
        </p:nvSpPr>
        <p:spPr>
          <a:xfrm>
            <a:off x="990753" y="4184368"/>
            <a:ext cx="2726106" cy="646331"/>
          </a:xfrm>
          <a:prstGeom prst="rect">
            <a:avLst/>
          </a:prstGeom>
        </p:spPr>
        <p:txBody>
          <a:bodyPr wrap="square" anchor="b">
            <a:spAutoFit/>
          </a:bodyPr>
          <a:lstStyle/>
          <a:p>
            <a:pPr algn="ctr" fontAlgn="base">
              <a:spcBef>
                <a:spcPct val="0"/>
              </a:spcBef>
              <a:spcAft>
                <a:spcPct val="0"/>
              </a:spcAft>
            </a:pPr>
            <a:r>
              <a:rPr lang="en-US" b="1" dirty="0">
                <a:solidFill>
                  <a:srgbClr val="0070C0"/>
                </a:solidFill>
                <a:latin typeface="Rockwell" panose="02060603020205020403" pitchFamily="18" charset="0"/>
              </a:rPr>
              <a:t>Botnet</a:t>
            </a:r>
          </a:p>
        </p:txBody>
      </p:sp>
      <p:sp>
        <p:nvSpPr>
          <p:cNvPr id="342" name="Rectangle 341">
            <a:extLst>
              <a:ext uri="{FF2B5EF4-FFF2-40B4-BE49-F238E27FC236}">
                <a16:creationId xmlns:a16="http://schemas.microsoft.com/office/drawing/2014/main" id="{2F1B08DA-9BCA-4FDF-B630-A61C9FDAAA7F}"/>
              </a:ext>
            </a:extLst>
          </p:cNvPr>
          <p:cNvSpPr/>
          <p:nvPr/>
        </p:nvSpPr>
        <p:spPr>
          <a:xfrm>
            <a:off x="5484050" y="4184368"/>
            <a:ext cx="3628448" cy="646331"/>
          </a:xfrm>
          <a:prstGeom prst="rect">
            <a:avLst/>
          </a:prstGeom>
        </p:spPr>
        <p:txBody>
          <a:bodyPr wrap="square" anchor="b">
            <a:spAutoFit/>
          </a:bodyPr>
          <a:lstStyle/>
          <a:p>
            <a:pPr algn="ctr" fontAlgn="base">
              <a:spcBef>
                <a:spcPct val="0"/>
              </a:spcBef>
              <a:spcAft>
                <a:spcPct val="0"/>
              </a:spcAft>
            </a:pPr>
            <a:r>
              <a:rPr lang="en-US" b="1" dirty="0">
                <a:solidFill>
                  <a:srgbClr val="0070C0"/>
                </a:solidFill>
                <a:latin typeface="Rockwell" panose="02060603020205020403" pitchFamily="18" charset="0"/>
              </a:rPr>
              <a:t>Insider Attack</a:t>
            </a:r>
          </a:p>
        </p:txBody>
      </p:sp>
      <p:sp>
        <p:nvSpPr>
          <p:cNvPr id="343" name="Rectangle 342">
            <a:extLst>
              <a:ext uri="{FF2B5EF4-FFF2-40B4-BE49-F238E27FC236}">
                <a16:creationId xmlns:a16="http://schemas.microsoft.com/office/drawing/2014/main" id="{AFCB457A-2DAC-4411-BFAF-192DA0DB7CE6}"/>
              </a:ext>
            </a:extLst>
          </p:cNvPr>
          <p:cNvSpPr/>
          <p:nvPr/>
        </p:nvSpPr>
        <p:spPr>
          <a:xfrm>
            <a:off x="5336251" y="5329289"/>
            <a:ext cx="4216852" cy="4524315"/>
          </a:xfrm>
          <a:prstGeom prst="rect">
            <a:avLst/>
          </a:prstGeom>
        </p:spPr>
        <p:txBody>
          <a:bodyPr wrap="square" anchor="t">
            <a:spAutoFit/>
          </a:bodyPr>
          <a:lstStyle/>
          <a:p>
            <a:r>
              <a:rPr lang="en-US" dirty="0">
                <a:solidFill>
                  <a:prstClr val="black"/>
                </a:solidFill>
              </a:rPr>
              <a:t>An </a:t>
            </a:r>
            <a:r>
              <a:rPr lang="en-US" b="1" dirty="0">
                <a:solidFill>
                  <a:srgbClr val="FF0000"/>
                </a:solidFill>
              </a:rPr>
              <a:t>attack performed on a corporate network </a:t>
            </a:r>
            <a:r>
              <a:rPr lang="en-US" dirty="0">
                <a:solidFill>
                  <a:prstClr val="black"/>
                </a:solidFill>
              </a:rPr>
              <a:t>or on a single computer by an </a:t>
            </a:r>
            <a:r>
              <a:rPr lang="en-US" b="1" dirty="0">
                <a:solidFill>
                  <a:srgbClr val="FF0000"/>
                </a:solidFill>
              </a:rPr>
              <a:t>entrusted person (insider)</a:t>
            </a:r>
            <a:r>
              <a:rPr lang="en-US" dirty="0">
                <a:solidFill>
                  <a:prstClr val="black"/>
                </a:solidFill>
              </a:rPr>
              <a:t> who has authorized access to the network</a:t>
            </a:r>
            <a:endParaRPr lang="en-IN" dirty="0">
              <a:solidFill>
                <a:prstClr val="black"/>
              </a:solidFill>
            </a:endParaRPr>
          </a:p>
        </p:txBody>
      </p:sp>
      <p:sp>
        <p:nvSpPr>
          <p:cNvPr id="344" name="Text Box 9">
            <a:extLst>
              <a:ext uri="{FF2B5EF4-FFF2-40B4-BE49-F238E27FC236}">
                <a16:creationId xmlns:a16="http://schemas.microsoft.com/office/drawing/2014/main" id="{518ECFAA-0780-4815-A2F7-3943EB940117}"/>
              </a:ext>
            </a:extLst>
          </p:cNvPr>
          <p:cNvSpPr txBox="1">
            <a:spLocks noChangeArrowheads="1"/>
          </p:cNvSpPr>
          <p:nvPr/>
        </p:nvSpPr>
        <p:spPr bwMode="gray">
          <a:xfrm>
            <a:off x="391783" y="5329289"/>
            <a:ext cx="418735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t">
            <a:spAutoFit/>
          </a:bodyPr>
          <a:lstStyle>
            <a:lvl1pPr algn="l" eaLnBrk="0" hangingPunct="0">
              <a:defRPr>
                <a:solidFill>
                  <a:schemeClr val="tx1"/>
                </a:solidFill>
                <a:latin typeface="Arial" pitchFamily="34" charset="0"/>
                <a:cs typeface="Arial" pitchFamily="34" charset="0"/>
              </a:defRPr>
            </a:lvl1pPr>
            <a:lvl2pPr marL="742950" indent="-285750" algn="l" eaLnBrk="0" hangingPunct="0">
              <a:defRPr>
                <a:solidFill>
                  <a:schemeClr val="tx1"/>
                </a:solidFill>
                <a:latin typeface="Arial" pitchFamily="34" charset="0"/>
                <a:cs typeface="Arial" pitchFamily="34" charset="0"/>
              </a:defRPr>
            </a:lvl2pPr>
            <a:lvl3pPr marL="1143000" indent="-228600" algn="l" eaLnBrk="0" hangingPunct="0">
              <a:defRPr>
                <a:solidFill>
                  <a:schemeClr val="tx1"/>
                </a:solidFill>
                <a:latin typeface="Arial" pitchFamily="34" charset="0"/>
                <a:cs typeface="Arial" pitchFamily="34" charset="0"/>
              </a:defRPr>
            </a:lvl3pPr>
            <a:lvl4pPr marL="1600200" indent="-228600" algn="l" eaLnBrk="0" hangingPunct="0">
              <a:defRPr>
                <a:solidFill>
                  <a:schemeClr val="tx1"/>
                </a:solidFill>
                <a:latin typeface="Arial" pitchFamily="34" charset="0"/>
                <a:cs typeface="Arial" pitchFamily="34" charset="0"/>
              </a:defRPr>
            </a:lvl4pPr>
            <a:lvl5pPr marL="2057400" indent="-228600" algn="l"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en-US" dirty="0">
                <a:solidFill>
                  <a:prstClr val="black"/>
                </a:solidFill>
                <a:latin typeface="+mn-lt"/>
                <a:cs typeface="Calibri" pitchFamily="34" charset="0"/>
                <a:sym typeface="Arial"/>
              </a:rPr>
              <a:t>A huge </a:t>
            </a:r>
            <a:r>
              <a:rPr lang="en-US" b="1" dirty="0">
                <a:solidFill>
                  <a:srgbClr val="FF0000"/>
                </a:solidFill>
                <a:latin typeface="+mn-lt"/>
                <a:cs typeface="Calibri" pitchFamily="34" charset="0"/>
                <a:sym typeface="Arial"/>
              </a:rPr>
              <a:t>network of the compromised systems </a:t>
            </a:r>
            <a:r>
              <a:rPr lang="en-US" dirty="0">
                <a:solidFill>
                  <a:prstClr val="black"/>
                </a:solidFill>
                <a:latin typeface="+mn-lt"/>
                <a:cs typeface="Calibri" pitchFamily="34" charset="0"/>
                <a:sym typeface="Arial"/>
              </a:rPr>
              <a:t>used by an intruder to perform various network attacks</a:t>
            </a:r>
            <a:endParaRPr lang="en-US" dirty="0">
              <a:solidFill>
                <a:prstClr val="black"/>
              </a:solidFill>
              <a:latin typeface="+mn-lt"/>
            </a:endParaRPr>
          </a:p>
        </p:txBody>
      </p:sp>
      <p:sp>
        <p:nvSpPr>
          <p:cNvPr id="345" name="Rectangle 344">
            <a:extLst>
              <a:ext uri="{FF2B5EF4-FFF2-40B4-BE49-F238E27FC236}">
                <a16:creationId xmlns:a16="http://schemas.microsoft.com/office/drawing/2014/main" id="{7FD93FAD-ED49-4DCF-B6DE-2DA1C5E68C4C}"/>
              </a:ext>
            </a:extLst>
          </p:cNvPr>
          <p:cNvSpPr/>
          <p:nvPr/>
        </p:nvSpPr>
        <p:spPr>
          <a:xfrm>
            <a:off x="10916013" y="4184368"/>
            <a:ext cx="2653459" cy="646331"/>
          </a:xfrm>
          <a:prstGeom prst="rect">
            <a:avLst/>
          </a:prstGeom>
        </p:spPr>
        <p:txBody>
          <a:bodyPr wrap="square" anchor="b">
            <a:spAutoFit/>
          </a:bodyPr>
          <a:lstStyle/>
          <a:p>
            <a:pPr algn="ctr" fontAlgn="base">
              <a:spcBef>
                <a:spcPct val="0"/>
              </a:spcBef>
              <a:spcAft>
                <a:spcPct val="0"/>
              </a:spcAft>
            </a:pPr>
            <a:r>
              <a:rPr lang="en-US" b="1" dirty="0">
                <a:solidFill>
                  <a:srgbClr val="0070C0"/>
                </a:solidFill>
                <a:latin typeface="Rockwell" panose="02060603020205020403" pitchFamily="18" charset="0"/>
              </a:rPr>
              <a:t>Phishing</a:t>
            </a:r>
          </a:p>
        </p:txBody>
      </p:sp>
      <p:sp>
        <p:nvSpPr>
          <p:cNvPr id="346" name="Rectangle 345">
            <a:extLst>
              <a:ext uri="{FF2B5EF4-FFF2-40B4-BE49-F238E27FC236}">
                <a16:creationId xmlns:a16="http://schemas.microsoft.com/office/drawing/2014/main" id="{12F34DBE-2037-4D4D-974F-1AAE8DA37178}"/>
              </a:ext>
            </a:extLst>
          </p:cNvPr>
          <p:cNvSpPr/>
          <p:nvPr/>
        </p:nvSpPr>
        <p:spPr>
          <a:xfrm>
            <a:off x="15195555" y="3630370"/>
            <a:ext cx="3983311" cy="1200329"/>
          </a:xfrm>
          <a:prstGeom prst="rect">
            <a:avLst/>
          </a:prstGeom>
        </p:spPr>
        <p:txBody>
          <a:bodyPr wrap="square" anchor="b">
            <a:spAutoFit/>
          </a:bodyPr>
          <a:lstStyle/>
          <a:p>
            <a:pPr algn="ctr" fontAlgn="base">
              <a:spcBef>
                <a:spcPct val="0"/>
              </a:spcBef>
              <a:spcAft>
                <a:spcPct val="0"/>
              </a:spcAft>
            </a:pPr>
            <a:r>
              <a:rPr lang="en-US" b="1" dirty="0">
                <a:solidFill>
                  <a:srgbClr val="0070C0"/>
                </a:solidFill>
                <a:latin typeface="Rockwell" panose="02060603020205020403" pitchFamily="18" charset="0"/>
              </a:rPr>
              <a:t>Web Application Threats</a:t>
            </a:r>
          </a:p>
        </p:txBody>
      </p:sp>
      <p:sp>
        <p:nvSpPr>
          <p:cNvPr id="347" name="Rectangle 346">
            <a:extLst>
              <a:ext uri="{FF2B5EF4-FFF2-40B4-BE49-F238E27FC236}">
                <a16:creationId xmlns:a16="http://schemas.microsoft.com/office/drawing/2014/main" id="{C5AAC817-051A-4AD2-B4E2-5092DA0A3B03}"/>
              </a:ext>
            </a:extLst>
          </p:cNvPr>
          <p:cNvSpPr/>
          <p:nvPr/>
        </p:nvSpPr>
        <p:spPr>
          <a:xfrm>
            <a:off x="20800598" y="4184368"/>
            <a:ext cx="2726106" cy="646331"/>
          </a:xfrm>
          <a:prstGeom prst="rect">
            <a:avLst/>
          </a:prstGeom>
        </p:spPr>
        <p:txBody>
          <a:bodyPr wrap="square" anchor="b">
            <a:spAutoFit/>
          </a:bodyPr>
          <a:lstStyle/>
          <a:p>
            <a:pPr algn="ctr" fontAlgn="base">
              <a:spcBef>
                <a:spcPct val="0"/>
              </a:spcBef>
              <a:spcAft>
                <a:spcPct val="0"/>
              </a:spcAft>
            </a:pPr>
            <a:r>
              <a:rPr lang="en-US" b="1" dirty="0">
                <a:solidFill>
                  <a:srgbClr val="0070C0"/>
                </a:solidFill>
                <a:latin typeface="Rockwell" panose="02060603020205020403" pitchFamily="18" charset="0"/>
              </a:rPr>
              <a:t>IoT Threats</a:t>
            </a:r>
          </a:p>
        </p:txBody>
      </p:sp>
      <p:sp>
        <p:nvSpPr>
          <p:cNvPr id="348" name="Rectangle 347">
            <a:extLst>
              <a:ext uri="{FF2B5EF4-FFF2-40B4-BE49-F238E27FC236}">
                <a16:creationId xmlns:a16="http://schemas.microsoft.com/office/drawing/2014/main" id="{941876C1-E69E-45A7-8779-8FF6E78498EA}"/>
              </a:ext>
            </a:extLst>
          </p:cNvPr>
          <p:cNvSpPr/>
          <p:nvPr/>
        </p:nvSpPr>
        <p:spPr>
          <a:xfrm>
            <a:off x="10280719" y="5329289"/>
            <a:ext cx="4276297" cy="5078313"/>
          </a:xfrm>
          <a:prstGeom prst="rect">
            <a:avLst/>
          </a:prstGeom>
        </p:spPr>
        <p:txBody>
          <a:bodyPr wrap="square" anchor="t">
            <a:spAutoFit/>
          </a:bodyPr>
          <a:lstStyle/>
          <a:p>
            <a:r>
              <a:rPr lang="en-US" dirty="0"/>
              <a:t>The practice of </a:t>
            </a:r>
            <a:r>
              <a:rPr lang="en-US" b="1" dirty="0">
                <a:solidFill>
                  <a:srgbClr val="FF0000"/>
                </a:solidFill>
              </a:rPr>
              <a:t>sending an illegitimate email</a:t>
            </a:r>
            <a:r>
              <a:rPr lang="en-US" dirty="0"/>
              <a:t> falsely claiming to be from a </a:t>
            </a:r>
            <a:r>
              <a:rPr lang="en-US" b="1" dirty="0">
                <a:solidFill>
                  <a:srgbClr val="FF0000"/>
                </a:solidFill>
              </a:rPr>
              <a:t>legitimate site </a:t>
            </a:r>
            <a:r>
              <a:rPr lang="en-US" dirty="0"/>
              <a:t>in an attempt to </a:t>
            </a:r>
            <a:r>
              <a:rPr lang="en-US" b="1" dirty="0">
                <a:solidFill>
                  <a:srgbClr val="FF0000"/>
                </a:solidFill>
              </a:rPr>
              <a:t>acquire a user’s personal or account information</a:t>
            </a:r>
            <a:endParaRPr lang="en-US" dirty="0"/>
          </a:p>
        </p:txBody>
      </p:sp>
      <p:sp>
        <p:nvSpPr>
          <p:cNvPr id="349" name="Rectangle 348">
            <a:extLst>
              <a:ext uri="{FF2B5EF4-FFF2-40B4-BE49-F238E27FC236}">
                <a16:creationId xmlns:a16="http://schemas.microsoft.com/office/drawing/2014/main" id="{494537BB-A50C-4C53-A16E-E1B1B4231924}"/>
              </a:ext>
            </a:extLst>
          </p:cNvPr>
          <p:cNvSpPr/>
          <p:nvPr/>
        </p:nvSpPr>
        <p:spPr>
          <a:xfrm>
            <a:off x="15231826" y="5329289"/>
            <a:ext cx="4240163" cy="5632311"/>
          </a:xfrm>
          <a:prstGeom prst="rect">
            <a:avLst/>
          </a:prstGeom>
        </p:spPr>
        <p:txBody>
          <a:bodyPr wrap="square" anchor="t">
            <a:spAutoFit/>
          </a:bodyPr>
          <a:lstStyle/>
          <a:p>
            <a:r>
              <a:rPr lang="en-US" dirty="0">
                <a:solidFill>
                  <a:srgbClr val="222222"/>
                </a:solidFill>
              </a:rPr>
              <a:t>Attackers target web applications to steal credentials, set up phishing site, or </a:t>
            </a:r>
            <a:r>
              <a:rPr lang="en-US" b="1" dirty="0">
                <a:solidFill>
                  <a:srgbClr val="FF0000"/>
                </a:solidFill>
              </a:rPr>
              <a:t>acquire private information </a:t>
            </a:r>
            <a:r>
              <a:rPr lang="en-US" dirty="0">
                <a:solidFill>
                  <a:srgbClr val="222222"/>
                </a:solidFill>
              </a:rPr>
              <a:t>to threaten the performance of the website and hamper its security</a:t>
            </a:r>
            <a:endParaRPr lang="en-US" dirty="0"/>
          </a:p>
        </p:txBody>
      </p:sp>
      <p:sp>
        <p:nvSpPr>
          <p:cNvPr id="350" name="Rectangle 349">
            <a:extLst>
              <a:ext uri="{FF2B5EF4-FFF2-40B4-BE49-F238E27FC236}">
                <a16:creationId xmlns:a16="http://schemas.microsoft.com/office/drawing/2014/main" id="{65303926-0DB0-4210-BB4C-56977CC276CD}"/>
              </a:ext>
            </a:extLst>
          </p:cNvPr>
          <p:cNvSpPr/>
          <p:nvPr/>
        </p:nvSpPr>
        <p:spPr>
          <a:xfrm>
            <a:off x="20146799" y="5329289"/>
            <a:ext cx="4073675" cy="7825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t">
            <a:spAutoFit/>
          </a:bodyPr>
          <a:lstStyle/>
          <a:p>
            <a:pPr marL="681038" indent="-681038" eaLnBrk="0" hangingPunct="0">
              <a:spcBef>
                <a:spcPts val="1500"/>
              </a:spcBef>
              <a:buBlip>
                <a:blip r:embed="rId2"/>
              </a:buBlip>
            </a:pPr>
            <a:r>
              <a:rPr lang="en-US" sz="3500" dirty="0">
                <a:solidFill>
                  <a:prstClr val="black"/>
                </a:solidFill>
                <a:cs typeface="Arial" pitchFamily="34" charset="0"/>
              </a:rPr>
              <a:t>IoT devices include many software applications that are used to </a:t>
            </a:r>
            <a:r>
              <a:rPr lang="en-US" sz="3500" b="1" dirty="0">
                <a:solidFill>
                  <a:srgbClr val="FF0000"/>
                </a:solidFill>
                <a:cs typeface="Arial" pitchFamily="34" charset="0"/>
              </a:rPr>
              <a:t>access the device remotely</a:t>
            </a:r>
          </a:p>
          <a:p>
            <a:pPr marL="681038" indent="-681038" eaLnBrk="0" hangingPunct="0">
              <a:spcBef>
                <a:spcPts val="1500"/>
              </a:spcBef>
              <a:buBlip>
                <a:blip r:embed="rId2"/>
              </a:buBlip>
            </a:pPr>
            <a:r>
              <a:rPr lang="en-US" sz="3500" dirty="0">
                <a:solidFill>
                  <a:prstClr val="black"/>
                </a:solidFill>
                <a:cs typeface="Arial" pitchFamily="34" charset="0"/>
              </a:rPr>
              <a:t>Flaws in the IoT devices allows attackers access into the device remotely and perform various attacks</a:t>
            </a:r>
          </a:p>
        </p:txBody>
      </p:sp>
      <p:pic>
        <p:nvPicPr>
          <p:cNvPr id="352" name="Picture 351" descr="A close up of a logo&#10;&#10;Description automatically generated">
            <a:extLst>
              <a:ext uri="{FF2B5EF4-FFF2-40B4-BE49-F238E27FC236}">
                <a16:creationId xmlns:a16="http://schemas.microsoft.com/office/drawing/2014/main" id="{99BBE5F6-6A75-4FA2-80F9-095EA95139E3}"/>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02075" y="9981115"/>
            <a:ext cx="2703462" cy="2623752"/>
          </a:xfrm>
          <a:prstGeom prst="rect">
            <a:avLst/>
          </a:prstGeom>
        </p:spPr>
      </p:pic>
    </p:spTree>
    <p:extLst>
      <p:ext uri="{BB962C8B-B14F-4D97-AF65-F5344CB8AC3E}">
        <p14:creationId xmlns:p14="http://schemas.microsoft.com/office/powerpoint/2010/main" val="17319642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p:cNvPicPr>
            <a:picLocks noGrp="1" noChangeAspect="1"/>
          </p:cNvPicPr>
          <p:nvPr>
            <p:ph type="pic" sz="quarter" idx="10"/>
          </p:nvPr>
        </p:nvPicPr>
        <p:blipFill>
          <a:blip r:embed="rId2" cstate="email">
            <a:extLst>
              <a:ext uri="{28A0092B-C50C-407E-A947-70E740481C1C}">
                <a14:useLocalDpi xmlns:a14="http://schemas.microsoft.com/office/drawing/2010/main" val="0"/>
              </a:ext>
            </a:extLst>
          </a:blip>
          <a:srcRect l="5077" r="5077"/>
          <a:stretch>
            <a:fillRect/>
          </a:stretch>
        </p:blipFill>
        <p:spPr/>
      </p:pic>
      <p:sp>
        <p:nvSpPr>
          <p:cNvPr id="30" name="Полилиния 29"/>
          <p:cNvSpPr/>
          <p:nvPr/>
        </p:nvSpPr>
        <p:spPr>
          <a:xfrm>
            <a:off x="8786334" y="0"/>
            <a:ext cx="15595785" cy="12706146"/>
          </a:xfrm>
          <a:custGeom>
            <a:avLst/>
            <a:gdLst>
              <a:gd name="connsiteX0" fmla="*/ 0 w 11698644"/>
              <a:gd name="connsiteY0" fmla="*/ 0 h 9531080"/>
              <a:gd name="connsiteX1" fmla="*/ 877421 w 11698644"/>
              <a:gd name="connsiteY1" fmla="*/ 0 h 9531080"/>
              <a:gd name="connsiteX2" fmla="*/ 3558968 w 11698644"/>
              <a:gd name="connsiteY2" fmla="*/ 8894576 h 9531080"/>
              <a:gd name="connsiteX3" fmla="*/ 11698644 w 11698644"/>
              <a:gd name="connsiteY3" fmla="*/ 7451229 h 9531080"/>
              <a:gd name="connsiteX4" fmla="*/ 11698644 w 11698644"/>
              <a:gd name="connsiteY4" fmla="*/ 7631648 h 9531080"/>
              <a:gd name="connsiteX5" fmla="*/ 3395068 w 11698644"/>
              <a:gd name="connsiteY5" fmla="*/ 9531080 h 9531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98644" h="9531080">
                <a:moveTo>
                  <a:pt x="0" y="0"/>
                </a:moveTo>
                <a:lnTo>
                  <a:pt x="877421" y="0"/>
                </a:lnTo>
                <a:lnTo>
                  <a:pt x="3558968" y="8894576"/>
                </a:lnTo>
                <a:lnTo>
                  <a:pt x="11698644" y="7451229"/>
                </a:lnTo>
                <a:lnTo>
                  <a:pt x="11698644" y="7631648"/>
                </a:lnTo>
                <a:lnTo>
                  <a:pt x="3395068" y="9531080"/>
                </a:lnTo>
                <a:close/>
              </a:path>
            </a:pathLst>
          </a:custGeom>
          <a:solidFill>
            <a:schemeClr val="accent4">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799" dirty="0"/>
          </a:p>
        </p:txBody>
      </p:sp>
      <p:sp>
        <p:nvSpPr>
          <p:cNvPr id="25" name="Прямоугольник 33"/>
          <p:cNvSpPr/>
          <p:nvPr/>
        </p:nvSpPr>
        <p:spPr>
          <a:xfrm rot="5400000">
            <a:off x="3730653" y="574698"/>
            <a:ext cx="3115216" cy="8312250"/>
          </a:xfrm>
          <a:prstGeom prst="rect">
            <a:avLst/>
          </a:prstGeom>
          <a:solidFill>
            <a:schemeClr val="accent4">
              <a:lumMod val="40000"/>
              <a:lumOff val="60000"/>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Прямоугольник 34"/>
          <p:cNvSpPr/>
          <p:nvPr/>
        </p:nvSpPr>
        <p:spPr>
          <a:xfrm rot="5400000">
            <a:off x="3730654" y="3754736"/>
            <a:ext cx="3115214" cy="8312250"/>
          </a:xfrm>
          <a:prstGeom prst="rect">
            <a:avLst/>
          </a:prstGeom>
          <a:solidFill>
            <a:schemeClr val="accent4">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p:cNvSpPr txBox="1"/>
          <p:nvPr/>
        </p:nvSpPr>
        <p:spPr>
          <a:xfrm>
            <a:off x="1043645" y="781240"/>
            <a:ext cx="10568619" cy="1323439"/>
          </a:xfrm>
          <a:prstGeom prst="rect">
            <a:avLst/>
          </a:prstGeom>
          <a:noFill/>
        </p:spPr>
        <p:txBody>
          <a:bodyPr wrap="square" rtlCol="0" anchor="ctr">
            <a:spAutoFit/>
          </a:bodyPr>
          <a:lstStyle/>
          <a:p>
            <a:r>
              <a:rPr lang="en-US" sz="8000" b="1" dirty="0">
                <a:solidFill>
                  <a:schemeClr val="tx1">
                    <a:lumMod val="75000"/>
                    <a:lumOff val="25000"/>
                  </a:schemeClr>
                </a:solidFill>
                <a:latin typeface="Rockwell" panose="02060603020205020403" pitchFamily="18" charset="0"/>
              </a:rPr>
              <a:t>Module Flow</a:t>
            </a:r>
          </a:p>
        </p:txBody>
      </p:sp>
      <p:pic>
        <p:nvPicPr>
          <p:cNvPr id="29" name="Picture 28" descr="A close up of a sign&#10;&#10;Description automatically generated">
            <a:extLst>
              <a:ext uri="{FF2B5EF4-FFF2-40B4-BE49-F238E27FC236}">
                <a16:creationId xmlns:a16="http://schemas.microsoft.com/office/drawing/2014/main" id="{FF02F6D8-C029-40E1-8D35-E1329B2DF56A}"/>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411342" y="10519331"/>
            <a:ext cx="2867296" cy="1971264"/>
          </a:xfrm>
          <a:prstGeom prst="rect">
            <a:avLst/>
          </a:prstGeom>
        </p:spPr>
      </p:pic>
      <p:pic>
        <p:nvPicPr>
          <p:cNvPr id="31" name="Picture 30" descr="A close up of a logo&#10;&#10;Description automatically generated">
            <a:extLst>
              <a:ext uri="{FF2B5EF4-FFF2-40B4-BE49-F238E27FC236}">
                <a16:creationId xmlns:a16="http://schemas.microsoft.com/office/drawing/2014/main" id="{99BBE5F6-6A75-4FA2-80F9-095EA95139E3}"/>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910755" y="10519331"/>
            <a:ext cx="2031151" cy="1971264"/>
          </a:xfrm>
          <a:prstGeom prst="rect">
            <a:avLst/>
          </a:prstGeom>
        </p:spPr>
      </p:pic>
      <p:sp>
        <p:nvSpPr>
          <p:cNvPr id="32" name="Rectangle 165">
            <a:extLst>
              <a:ext uri="{FF2B5EF4-FFF2-40B4-BE49-F238E27FC236}">
                <a16:creationId xmlns:a16="http://schemas.microsoft.com/office/drawing/2014/main" id="{2EF6EF7D-DA5E-406B-AE09-9BCF60A771EA}"/>
              </a:ext>
            </a:extLst>
          </p:cNvPr>
          <p:cNvSpPr>
            <a:spLocks noChangeArrowheads="1"/>
          </p:cNvSpPr>
          <p:nvPr/>
        </p:nvSpPr>
        <p:spPr bwMode="auto">
          <a:xfrm>
            <a:off x="2802047" y="3750557"/>
            <a:ext cx="6648058" cy="1960533"/>
          </a:xfrm>
          <a:prstGeom prst="rect">
            <a:avLst/>
          </a:prstGeom>
          <a:noFill/>
          <a:ln w="9525" algn="ctr">
            <a:noFill/>
            <a:miter lim="800000"/>
            <a:headEnd/>
            <a:tailEnd/>
          </a:ln>
          <a:effectLst/>
        </p:spPr>
        <p:txBody>
          <a:bodyPr anchor="ctr"/>
          <a:lstStyle/>
          <a:p>
            <a:pPr lvl="0" fontAlgn="base">
              <a:spcBef>
                <a:spcPct val="0"/>
              </a:spcBef>
              <a:spcAft>
                <a:spcPct val="0"/>
              </a:spcAft>
              <a:defRPr/>
            </a:pPr>
            <a:r>
              <a:rPr lang="en-US" altLang="ko-KR" sz="4200" b="1" dirty="0">
                <a:solidFill>
                  <a:schemeClr val="tx1">
                    <a:lumMod val="75000"/>
                    <a:lumOff val="25000"/>
                  </a:schemeClr>
                </a:solidFill>
                <a:latin typeface="Rockwell" panose="02060603020205020403" pitchFamily="18" charset="0"/>
              </a:rPr>
              <a:t>Discuss Information Security Fundamentals</a:t>
            </a:r>
            <a:endParaRPr kumimoji="0" lang="en-US" altLang="ko-KR" sz="4200" b="1" i="0" u="none" strike="noStrike" kern="1200" cap="none" spc="0" normalizeH="0" baseline="0" noProof="0" dirty="0">
              <a:ln>
                <a:noFill/>
              </a:ln>
              <a:solidFill>
                <a:schemeClr val="tx1">
                  <a:lumMod val="75000"/>
                  <a:lumOff val="25000"/>
                </a:schemeClr>
              </a:solidFill>
              <a:effectLst/>
              <a:uLnTx/>
              <a:uFillTx/>
              <a:latin typeface="Rockwell" panose="02060603020205020403" pitchFamily="18" charset="0"/>
              <a:ea typeface="맑은 고딕" panose="020B0503020000020004" pitchFamily="34" charset="-127"/>
            </a:endParaRPr>
          </a:p>
        </p:txBody>
      </p:sp>
      <p:sp>
        <p:nvSpPr>
          <p:cNvPr id="33" name="Rectangle 165">
            <a:extLst>
              <a:ext uri="{FF2B5EF4-FFF2-40B4-BE49-F238E27FC236}">
                <a16:creationId xmlns:a16="http://schemas.microsoft.com/office/drawing/2014/main" id="{F5600E82-8CA8-4E94-94F6-D49D316FD997}"/>
              </a:ext>
            </a:extLst>
          </p:cNvPr>
          <p:cNvSpPr>
            <a:spLocks noChangeArrowheads="1"/>
          </p:cNvSpPr>
          <p:nvPr/>
        </p:nvSpPr>
        <p:spPr bwMode="auto">
          <a:xfrm>
            <a:off x="2802046" y="6859737"/>
            <a:ext cx="6642339" cy="2102247"/>
          </a:xfrm>
          <a:prstGeom prst="rect">
            <a:avLst/>
          </a:prstGeom>
          <a:noFill/>
          <a:ln w="9525" algn="ctr">
            <a:noFill/>
            <a:miter lim="800000"/>
            <a:headEnd/>
            <a:tailEnd/>
          </a:ln>
          <a:effectLst/>
        </p:spPr>
        <p:txBody>
          <a:bodyPr anchor="ctr"/>
          <a:lstStyle/>
          <a:p>
            <a:pPr fontAlgn="base">
              <a:spcBef>
                <a:spcPct val="0"/>
              </a:spcBef>
              <a:spcAft>
                <a:spcPct val="0"/>
              </a:spcAft>
            </a:pPr>
            <a:r>
              <a:rPr lang="en-US" altLang="ko-KR" sz="4200" b="1" dirty="0">
                <a:solidFill>
                  <a:srgbClr val="C00000"/>
                </a:solidFill>
                <a:latin typeface="Rockwell" panose="02060603020205020403" pitchFamily="18" charset="0"/>
              </a:rPr>
              <a:t>Discuss Various Information Security Laws and Regulations</a:t>
            </a:r>
          </a:p>
        </p:txBody>
      </p:sp>
      <p:pic>
        <p:nvPicPr>
          <p:cNvPr id="34" name="Picture 33">
            <a:extLst>
              <a:ext uri="{FF2B5EF4-FFF2-40B4-BE49-F238E27FC236}">
                <a16:creationId xmlns:a16="http://schemas.microsoft.com/office/drawing/2014/main" id="{E8F968AB-A8B3-4C83-9CB0-9E602652B6A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66406" y="4286475"/>
            <a:ext cx="888696" cy="888696"/>
          </a:xfrm>
          <a:prstGeom prst="rect">
            <a:avLst/>
          </a:prstGeom>
        </p:spPr>
      </p:pic>
      <p:pic>
        <p:nvPicPr>
          <p:cNvPr id="35" name="Picture 34">
            <a:extLst>
              <a:ext uri="{FF2B5EF4-FFF2-40B4-BE49-F238E27FC236}">
                <a16:creationId xmlns:a16="http://schemas.microsoft.com/office/drawing/2014/main" id="{A8768929-C701-45DB-AAC5-75768747838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66406" y="7466512"/>
            <a:ext cx="888696" cy="888696"/>
          </a:xfrm>
          <a:prstGeom prst="rect">
            <a:avLst/>
          </a:prstGeom>
        </p:spPr>
      </p:pic>
    </p:spTree>
    <p:extLst>
      <p:ext uri="{BB962C8B-B14F-4D97-AF65-F5344CB8AC3E}">
        <p14:creationId xmlns:p14="http://schemas.microsoft.com/office/powerpoint/2010/main" val="350016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sz="quarter" idx="13"/>
          </p:nvPr>
        </p:nvPicPr>
        <p:blipFill>
          <a:blip r:embed="rId2" cstate="email">
            <a:extLst>
              <a:ext uri="{28A0092B-C50C-407E-A947-70E740481C1C}">
                <a14:useLocalDpi xmlns:a14="http://schemas.microsoft.com/office/drawing/2010/main" val="0"/>
              </a:ext>
            </a:extLst>
          </a:blip>
          <a:srcRect t="2300" b="2300"/>
          <a:stretch>
            <a:fillRect/>
          </a:stretch>
        </p:blipFill>
        <p:spPr>
          <a:xfrm>
            <a:off x="0" y="0"/>
            <a:ext cx="24406225" cy="13096875"/>
          </a:xfrm>
        </p:spPr>
      </p:pic>
      <p:sp>
        <p:nvSpPr>
          <p:cNvPr id="128" name="Rectangle 127"/>
          <p:cNvSpPr>
            <a:spLocks noChangeAspect="1"/>
          </p:cNvSpPr>
          <p:nvPr/>
        </p:nvSpPr>
        <p:spPr>
          <a:xfrm>
            <a:off x="3175" y="-1"/>
            <a:ext cx="24399930" cy="13096569"/>
          </a:xfrm>
          <a:prstGeom prst="rect">
            <a:avLst/>
          </a:prstGeom>
          <a:solidFill>
            <a:schemeClr val="bg1">
              <a:lumMod val="85000"/>
              <a:alpha val="87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grpSp>
        <p:nvGrpSpPr>
          <p:cNvPr id="129" name="Group 128"/>
          <p:cNvGrpSpPr/>
          <p:nvPr/>
        </p:nvGrpSpPr>
        <p:grpSpPr>
          <a:xfrm>
            <a:off x="1161358" y="2906962"/>
            <a:ext cx="2412348" cy="2412976"/>
            <a:chOff x="10914389" y="3398630"/>
            <a:chExt cx="2545697" cy="2546360"/>
          </a:xfrm>
          <a:solidFill>
            <a:schemeClr val="bg1"/>
          </a:solidFill>
        </p:grpSpPr>
        <p:sp>
          <p:nvSpPr>
            <p:cNvPr id="130" name="Freeform 9"/>
            <p:cNvSpPr>
              <a:spLocks noEditPoints="1"/>
            </p:cNvSpPr>
            <p:nvPr/>
          </p:nvSpPr>
          <p:spPr bwMode="auto">
            <a:xfrm>
              <a:off x="10914389" y="3398630"/>
              <a:ext cx="2545697" cy="2546360"/>
            </a:xfrm>
            <a:custGeom>
              <a:avLst/>
              <a:gdLst>
                <a:gd name="T0" fmla="*/ 512 w 1024"/>
                <a:gd name="T1" fmla="*/ 0 h 1024"/>
                <a:gd name="T2" fmla="*/ 0 w 1024"/>
                <a:gd name="T3" fmla="*/ 512 h 1024"/>
                <a:gd name="T4" fmla="*/ 512 w 1024"/>
                <a:gd name="T5" fmla="*/ 1024 h 1024"/>
                <a:gd name="T6" fmla="*/ 1024 w 1024"/>
                <a:gd name="T7" fmla="*/ 512 h 1024"/>
                <a:gd name="T8" fmla="*/ 512 w 1024"/>
                <a:gd name="T9" fmla="*/ 0 h 1024"/>
                <a:gd name="T10" fmla="*/ 512 w 1024"/>
                <a:gd name="T11" fmla="*/ 951 h 1024"/>
                <a:gd name="T12" fmla="*/ 73 w 1024"/>
                <a:gd name="T13" fmla="*/ 512 h 1024"/>
                <a:gd name="T14" fmla="*/ 512 w 1024"/>
                <a:gd name="T15" fmla="*/ 73 h 1024"/>
                <a:gd name="T16" fmla="*/ 951 w 1024"/>
                <a:gd name="T17" fmla="*/ 512 h 1024"/>
                <a:gd name="T18" fmla="*/ 512 w 1024"/>
                <a:gd name="T19" fmla="*/ 951 h 1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4" h="1024">
                  <a:moveTo>
                    <a:pt x="512" y="0"/>
                  </a:moveTo>
                  <a:cubicBezTo>
                    <a:pt x="229" y="0"/>
                    <a:pt x="0" y="229"/>
                    <a:pt x="0" y="512"/>
                  </a:cubicBezTo>
                  <a:cubicBezTo>
                    <a:pt x="0" y="795"/>
                    <a:pt x="229" y="1024"/>
                    <a:pt x="512" y="1024"/>
                  </a:cubicBezTo>
                  <a:cubicBezTo>
                    <a:pt x="795" y="1024"/>
                    <a:pt x="1024" y="795"/>
                    <a:pt x="1024" y="512"/>
                  </a:cubicBezTo>
                  <a:cubicBezTo>
                    <a:pt x="1024" y="229"/>
                    <a:pt x="795" y="0"/>
                    <a:pt x="512" y="0"/>
                  </a:cubicBezTo>
                  <a:close/>
                  <a:moveTo>
                    <a:pt x="512" y="951"/>
                  </a:moveTo>
                  <a:cubicBezTo>
                    <a:pt x="270" y="951"/>
                    <a:pt x="73" y="754"/>
                    <a:pt x="73" y="512"/>
                  </a:cubicBezTo>
                  <a:cubicBezTo>
                    <a:pt x="73" y="270"/>
                    <a:pt x="270" y="73"/>
                    <a:pt x="512" y="73"/>
                  </a:cubicBezTo>
                  <a:cubicBezTo>
                    <a:pt x="754" y="73"/>
                    <a:pt x="951" y="270"/>
                    <a:pt x="951" y="512"/>
                  </a:cubicBezTo>
                  <a:cubicBezTo>
                    <a:pt x="951" y="754"/>
                    <a:pt x="754" y="951"/>
                    <a:pt x="512" y="95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lIns="182843" tIns="91422" rIns="182843" bIns="91422"/>
            <a:lstStyle/>
            <a:p>
              <a:pPr>
                <a:defRPr/>
              </a:pPr>
              <a:endParaRPr lang="id-ID"/>
            </a:p>
          </p:txBody>
        </p:sp>
        <p:grpSp>
          <p:nvGrpSpPr>
            <p:cNvPr id="131" name="Group 130"/>
            <p:cNvGrpSpPr/>
            <p:nvPr/>
          </p:nvGrpSpPr>
          <p:grpSpPr>
            <a:xfrm>
              <a:off x="11795226" y="4278110"/>
              <a:ext cx="787195" cy="787400"/>
              <a:chOff x="6350" y="4763"/>
              <a:chExt cx="2898775" cy="2898776"/>
            </a:xfrm>
            <a:grpFill/>
          </p:grpSpPr>
          <p:sp>
            <p:nvSpPr>
              <p:cNvPr id="132" name="Freeform 131"/>
              <p:cNvSpPr>
                <a:spLocks/>
              </p:cNvSpPr>
              <p:nvPr/>
            </p:nvSpPr>
            <p:spPr bwMode="auto">
              <a:xfrm>
                <a:off x="6350" y="4763"/>
                <a:ext cx="727075" cy="723900"/>
              </a:xfrm>
              <a:custGeom>
                <a:avLst/>
                <a:gdLst>
                  <a:gd name="T0" fmla="*/ 168 w 193"/>
                  <a:gd name="T1" fmla="*/ 0 h 192"/>
                  <a:gd name="T2" fmla="*/ 24 w 193"/>
                  <a:gd name="T3" fmla="*/ 0 h 192"/>
                  <a:gd name="T4" fmla="*/ 0 w 193"/>
                  <a:gd name="T5" fmla="*/ 24 h 192"/>
                  <a:gd name="T6" fmla="*/ 0 w 193"/>
                  <a:gd name="T7" fmla="*/ 168 h 192"/>
                  <a:gd name="T8" fmla="*/ 24 w 193"/>
                  <a:gd name="T9" fmla="*/ 192 h 192"/>
                  <a:gd name="T10" fmla="*/ 168 w 193"/>
                  <a:gd name="T11" fmla="*/ 192 h 192"/>
                  <a:gd name="T12" fmla="*/ 193 w 193"/>
                  <a:gd name="T13" fmla="*/ 168 h 192"/>
                  <a:gd name="T14" fmla="*/ 193 w 193"/>
                  <a:gd name="T15" fmla="*/ 24 h 192"/>
                  <a:gd name="T16" fmla="*/ 168 w 193"/>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92">
                    <a:moveTo>
                      <a:pt x="168" y="0"/>
                    </a:moveTo>
                    <a:cubicBezTo>
                      <a:pt x="24" y="0"/>
                      <a:pt x="24" y="0"/>
                      <a:pt x="24" y="0"/>
                    </a:cubicBezTo>
                    <a:cubicBezTo>
                      <a:pt x="11" y="0"/>
                      <a:pt x="0" y="11"/>
                      <a:pt x="0" y="24"/>
                    </a:cubicBezTo>
                    <a:cubicBezTo>
                      <a:pt x="0" y="168"/>
                      <a:pt x="0" y="168"/>
                      <a:pt x="0" y="168"/>
                    </a:cubicBezTo>
                    <a:cubicBezTo>
                      <a:pt x="0" y="182"/>
                      <a:pt x="11" y="192"/>
                      <a:pt x="24" y="192"/>
                    </a:cubicBezTo>
                    <a:cubicBezTo>
                      <a:pt x="168" y="192"/>
                      <a:pt x="168" y="192"/>
                      <a:pt x="168" y="192"/>
                    </a:cubicBezTo>
                    <a:cubicBezTo>
                      <a:pt x="182" y="192"/>
                      <a:pt x="193" y="182"/>
                      <a:pt x="193" y="168"/>
                    </a:cubicBezTo>
                    <a:cubicBezTo>
                      <a:pt x="193" y="24"/>
                      <a:pt x="193" y="24"/>
                      <a:pt x="193" y="24"/>
                    </a:cubicBezTo>
                    <a:cubicBezTo>
                      <a:pt x="193" y="11"/>
                      <a:pt x="182" y="0"/>
                      <a:pt x="16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a:p>
            </p:txBody>
          </p:sp>
          <p:sp>
            <p:nvSpPr>
              <p:cNvPr id="133" name="Freeform 132"/>
              <p:cNvSpPr>
                <a:spLocks/>
              </p:cNvSpPr>
              <p:nvPr/>
            </p:nvSpPr>
            <p:spPr bwMode="auto">
              <a:xfrm>
                <a:off x="6350" y="1093788"/>
                <a:ext cx="727075" cy="722313"/>
              </a:xfrm>
              <a:custGeom>
                <a:avLst/>
                <a:gdLst>
                  <a:gd name="T0" fmla="*/ 168 w 193"/>
                  <a:gd name="T1" fmla="*/ 0 h 192"/>
                  <a:gd name="T2" fmla="*/ 24 w 193"/>
                  <a:gd name="T3" fmla="*/ 0 h 192"/>
                  <a:gd name="T4" fmla="*/ 0 w 193"/>
                  <a:gd name="T5" fmla="*/ 24 h 192"/>
                  <a:gd name="T6" fmla="*/ 0 w 193"/>
                  <a:gd name="T7" fmla="*/ 168 h 192"/>
                  <a:gd name="T8" fmla="*/ 24 w 193"/>
                  <a:gd name="T9" fmla="*/ 192 h 192"/>
                  <a:gd name="T10" fmla="*/ 168 w 193"/>
                  <a:gd name="T11" fmla="*/ 192 h 192"/>
                  <a:gd name="T12" fmla="*/ 193 w 193"/>
                  <a:gd name="T13" fmla="*/ 168 h 192"/>
                  <a:gd name="T14" fmla="*/ 193 w 193"/>
                  <a:gd name="T15" fmla="*/ 24 h 192"/>
                  <a:gd name="T16" fmla="*/ 168 w 193"/>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92">
                    <a:moveTo>
                      <a:pt x="168" y="0"/>
                    </a:moveTo>
                    <a:cubicBezTo>
                      <a:pt x="24" y="0"/>
                      <a:pt x="24" y="0"/>
                      <a:pt x="24" y="0"/>
                    </a:cubicBezTo>
                    <a:cubicBezTo>
                      <a:pt x="11" y="0"/>
                      <a:pt x="0" y="11"/>
                      <a:pt x="0" y="24"/>
                    </a:cubicBezTo>
                    <a:cubicBezTo>
                      <a:pt x="0" y="168"/>
                      <a:pt x="0" y="168"/>
                      <a:pt x="0" y="168"/>
                    </a:cubicBezTo>
                    <a:cubicBezTo>
                      <a:pt x="0" y="181"/>
                      <a:pt x="11" y="192"/>
                      <a:pt x="24" y="192"/>
                    </a:cubicBezTo>
                    <a:cubicBezTo>
                      <a:pt x="168" y="192"/>
                      <a:pt x="168" y="192"/>
                      <a:pt x="168" y="192"/>
                    </a:cubicBezTo>
                    <a:cubicBezTo>
                      <a:pt x="182" y="192"/>
                      <a:pt x="193" y="181"/>
                      <a:pt x="193" y="168"/>
                    </a:cubicBezTo>
                    <a:cubicBezTo>
                      <a:pt x="193" y="24"/>
                      <a:pt x="193" y="24"/>
                      <a:pt x="193" y="24"/>
                    </a:cubicBezTo>
                    <a:cubicBezTo>
                      <a:pt x="193" y="11"/>
                      <a:pt x="182" y="0"/>
                      <a:pt x="16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a:p>
            </p:txBody>
          </p:sp>
          <p:sp>
            <p:nvSpPr>
              <p:cNvPr id="163" name="Freeform 162"/>
              <p:cNvSpPr>
                <a:spLocks/>
              </p:cNvSpPr>
              <p:nvPr/>
            </p:nvSpPr>
            <p:spPr bwMode="auto">
              <a:xfrm>
                <a:off x="6350" y="2178051"/>
                <a:ext cx="727075" cy="725488"/>
              </a:xfrm>
              <a:custGeom>
                <a:avLst/>
                <a:gdLst>
                  <a:gd name="T0" fmla="*/ 168 w 193"/>
                  <a:gd name="T1" fmla="*/ 0 h 193"/>
                  <a:gd name="T2" fmla="*/ 24 w 193"/>
                  <a:gd name="T3" fmla="*/ 0 h 193"/>
                  <a:gd name="T4" fmla="*/ 0 w 193"/>
                  <a:gd name="T5" fmla="*/ 25 h 193"/>
                  <a:gd name="T6" fmla="*/ 0 w 193"/>
                  <a:gd name="T7" fmla="*/ 169 h 193"/>
                  <a:gd name="T8" fmla="*/ 24 w 193"/>
                  <a:gd name="T9" fmla="*/ 193 h 193"/>
                  <a:gd name="T10" fmla="*/ 168 w 193"/>
                  <a:gd name="T11" fmla="*/ 193 h 193"/>
                  <a:gd name="T12" fmla="*/ 193 w 193"/>
                  <a:gd name="T13" fmla="*/ 169 h 193"/>
                  <a:gd name="T14" fmla="*/ 193 w 193"/>
                  <a:gd name="T15" fmla="*/ 25 h 193"/>
                  <a:gd name="T16" fmla="*/ 168 w 193"/>
                  <a:gd name="T17"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93">
                    <a:moveTo>
                      <a:pt x="168" y="0"/>
                    </a:moveTo>
                    <a:cubicBezTo>
                      <a:pt x="24" y="0"/>
                      <a:pt x="24" y="0"/>
                      <a:pt x="24" y="0"/>
                    </a:cubicBezTo>
                    <a:cubicBezTo>
                      <a:pt x="11" y="0"/>
                      <a:pt x="0" y="11"/>
                      <a:pt x="0" y="25"/>
                    </a:cubicBezTo>
                    <a:cubicBezTo>
                      <a:pt x="0" y="169"/>
                      <a:pt x="0" y="169"/>
                      <a:pt x="0" y="169"/>
                    </a:cubicBezTo>
                    <a:cubicBezTo>
                      <a:pt x="0" y="182"/>
                      <a:pt x="11" y="193"/>
                      <a:pt x="24" y="193"/>
                    </a:cubicBezTo>
                    <a:cubicBezTo>
                      <a:pt x="168" y="193"/>
                      <a:pt x="168" y="193"/>
                      <a:pt x="168" y="193"/>
                    </a:cubicBezTo>
                    <a:cubicBezTo>
                      <a:pt x="182" y="193"/>
                      <a:pt x="193" y="182"/>
                      <a:pt x="193" y="169"/>
                    </a:cubicBezTo>
                    <a:cubicBezTo>
                      <a:pt x="193" y="25"/>
                      <a:pt x="193" y="25"/>
                      <a:pt x="193" y="25"/>
                    </a:cubicBezTo>
                    <a:cubicBezTo>
                      <a:pt x="193" y="11"/>
                      <a:pt x="182" y="0"/>
                      <a:pt x="16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a:p>
            </p:txBody>
          </p:sp>
          <p:sp>
            <p:nvSpPr>
              <p:cNvPr id="164" name="Freeform 8"/>
              <p:cNvSpPr>
                <a:spLocks/>
              </p:cNvSpPr>
              <p:nvPr/>
            </p:nvSpPr>
            <p:spPr bwMode="auto">
              <a:xfrm>
                <a:off x="1095375" y="4763"/>
                <a:ext cx="1809750" cy="723900"/>
              </a:xfrm>
              <a:custGeom>
                <a:avLst/>
                <a:gdLst>
                  <a:gd name="T0" fmla="*/ 457 w 481"/>
                  <a:gd name="T1" fmla="*/ 0 h 192"/>
                  <a:gd name="T2" fmla="*/ 24 w 481"/>
                  <a:gd name="T3" fmla="*/ 0 h 192"/>
                  <a:gd name="T4" fmla="*/ 0 w 481"/>
                  <a:gd name="T5" fmla="*/ 24 h 192"/>
                  <a:gd name="T6" fmla="*/ 0 w 481"/>
                  <a:gd name="T7" fmla="*/ 168 h 192"/>
                  <a:gd name="T8" fmla="*/ 24 w 481"/>
                  <a:gd name="T9" fmla="*/ 192 h 192"/>
                  <a:gd name="T10" fmla="*/ 457 w 481"/>
                  <a:gd name="T11" fmla="*/ 192 h 192"/>
                  <a:gd name="T12" fmla="*/ 481 w 481"/>
                  <a:gd name="T13" fmla="*/ 168 h 192"/>
                  <a:gd name="T14" fmla="*/ 481 w 481"/>
                  <a:gd name="T15" fmla="*/ 24 h 192"/>
                  <a:gd name="T16" fmla="*/ 457 w 481"/>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1" h="192">
                    <a:moveTo>
                      <a:pt x="457" y="0"/>
                    </a:moveTo>
                    <a:cubicBezTo>
                      <a:pt x="24" y="0"/>
                      <a:pt x="24" y="0"/>
                      <a:pt x="24" y="0"/>
                    </a:cubicBezTo>
                    <a:cubicBezTo>
                      <a:pt x="11" y="0"/>
                      <a:pt x="0" y="11"/>
                      <a:pt x="0" y="24"/>
                    </a:cubicBezTo>
                    <a:cubicBezTo>
                      <a:pt x="0" y="168"/>
                      <a:pt x="0" y="168"/>
                      <a:pt x="0" y="168"/>
                    </a:cubicBezTo>
                    <a:cubicBezTo>
                      <a:pt x="0" y="182"/>
                      <a:pt x="11" y="192"/>
                      <a:pt x="24" y="192"/>
                    </a:cubicBezTo>
                    <a:cubicBezTo>
                      <a:pt x="457" y="192"/>
                      <a:pt x="457" y="192"/>
                      <a:pt x="457" y="192"/>
                    </a:cubicBezTo>
                    <a:cubicBezTo>
                      <a:pt x="470" y="192"/>
                      <a:pt x="481" y="182"/>
                      <a:pt x="481" y="168"/>
                    </a:cubicBezTo>
                    <a:cubicBezTo>
                      <a:pt x="481" y="24"/>
                      <a:pt x="481" y="24"/>
                      <a:pt x="481" y="24"/>
                    </a:cubicBezTo>
                    <a:cubicBezTo>
                      <a:pt x="481" y="11"/>
                      <a:pt x="470" y="0"/>
                      <a:pt x="457"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a:p>
            </p:txBody>
          </p:sp>
          <p:sp>
            <p:nvSpPr>
              <p:cNvPr id="165" name="Freeform 9"/>
              <p:cNvSpPr>
                <a:spLocks/>
              </p:cNvSpPr>
              <p:nvPr/>
            </p:nvSpPr>
            <p:spPr bwMode="auto">
              <a:xfrm>
                <a:off x="1095375" y="1093788"/>
                <a:ext cx="1809750" cy="722313"/>
              </a:xfrm>
              <a:custGeom>
                <a:avLst/>
                <a:gdLst>
                  <a:gd name="T0" fmla="*/ 457 w 481"/>
                  <a:gd name="T1" fmla="*/ 0 h 192"/>
                  <a:gd name="T2" fmla="*/ 24 w 481"/>
                  <a:gd name="T3" fmla="*/ 0 h 192"/>
                  <a:gd name="T4" fmla="*/ 0 w 481"/>
                  <a:gd name="T5" fmla="*/ 24 h 192"/>
                  <a:gd name="T6" fmla="*/ 0 w 481"/>
                  <a:gd name="T7" fmla="*/ 168 h 192"/>
                  <a:gd name="T8" fmla="*/ 24 w 481"/>
                  <a:gd name="T9" fmla="*/ 192 h 192"/>
                  <a:gd name="T10" fmla="*/ 457 w 481"/>
                  <a:gd name="T11" fmla="*/ 192 h 192"/>
                  <a:gd name="T12" fmla="*/ 481 w 481"/>
                  <a:gd name="T13" fmla="*/ 168 h 192"/>
                  <a:gd name="T14" fmla="*/ 481 w 481"/>
                  <a:gd name="T15" fmla="*/ 24 h 192"/>
                  <a:gd name="T16" fmla="*/ 457 w 481"/>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1" h="192">
                    <a:moveTo>
                      <a:pt x="457" y="0"/>
                    </a:moveTo>
                    <a:cubicBezTo>
                      <a:pt x="24" y="0"/>
                      <a:pt x="24" y="0"/>
                      <a:pt x="24" y="0"/>
                    </a:cubicBezTo>
                    <a:cubicBezTo>
                      <a:pt x="11" y="0"/>
                      <a:pt x="0" y="11"/>
                      <a:pt x="0" y="24"/>
                    </a:cubicBezTo>
                    <a:cubicBezTo>
                      <a:pt x="0" y="168"/>
                      <a:pt x="0" y="168"/>
                      <a:pt x="0" y="168"/>
                    </a:cubicBezTo>
                    <a:cubicBezTo>
                      <a:pt x="0" y="181"/>
                      <a:pt x="11" y="192"/>
                      <a:pt x="24" y="192"/>
                    </a:cubicBezTo>
                    <a:cubicBezTo>
                      <a:pt x="457" y="192"/>
                      <a:pt x="457" y="192"/>
                      <a:pt x="457" y="192"/>
                    </a:cubicBezTo>
                    <a:cubicBezTo>
                      <a:pt x="470" y="192"/>
                      <a:pt x="481" y="181"/>
                      <a:pt x="481" y="168"/>
                    </a:cubicBezTo>
                    <a:cubicBezTo>
                      <a:pt x="481" y="24"/>
                      <a:pt x="481" y="24"/>
                      <a:pt x="481" y="24"/>
                    </a:cubicBezTo>
                    <a:cubicBezTo>
                      <a:pt x="481" y="11"/>
                      <a:pt x="470" y="0"/>
                      <a:pt x="457"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a:p>
            </p:txBody>
          </p:sp>
          <p:sp>
            <p:nvSpPr>
              <p:cNvPr id="166" name="Freeform 10"/>
              <p:cNvSpPr>
                <a:spLocks/>
              </p:cNvSpPr>
              <p:nvPr/>
            </p:nvSpPr>
            <p:spPr bwMode="auto">
              <a:xfrm>
                <a:off x="1095375" y="2178051"/>
                <a:ext cx="1809750" cy="725488"/>
              </a:xfrm>
              <a:custGeom>
                <a:avLst/>
                <a:gdLst>
                  <a:gd name="T0" fmla="*/ 457 w 481"/>
                  <a:gd name="T1" fmla="*/ 0 h 193"/>
                  <a:gd name="T2" fmla="*/ 24 w 481"/>
                  <a:gd name="T3" fmla="*/ 0 h 193"/>
                  <a:gd name="T4" fmla="*/ 0 w 481"/>
                  <a:gd name="T5" fmla="*/ 25 h 193"/>
                  <a:gd name="T6" fmla="*/ 0 w 481"/>
                  <a:gd name="T7" fmla="*/ 169 h 193"/>
                  <a:gd name="T8" fmla="*/ 24 w 481"/>
                  <a:gd name="T9" fmla="*/ 193 h 193"/>
                  <a:gd name="T10" fmla="*/ 457 w 481"/>
                  <a:gd name="T11" fmla="*/ 193 h 193"/>
                  <a:gd name="T12" fmla="*/ 481 w 481"/>
                  <a:gd name="T13" fmla="*/ 169 h 193"/>
                  <a:gd name="T14" fmla="*/ 481 w 481"/>
                  <a:gd name="T15" fmla="*/ 25 h 193"/>
                  <a:gd name="T16" fmla="*/ 457 w 481"/>
                  <a:gd name="T17"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1" h="193">
                    <a:moveTo>
                      <a:pt x="457" y="0"/>
                    </a:moveTo>
                    <a:cubicBezTo>
                      <a:pt x="24" y="0"/>
                      <a:pt x="24" y="0"/>
                      <a:pt x="24" y="0"/>
                    </a:cubicBezTo>
                    <a:cubicBezTo>
                      <a:pt x="11" y="0"/>
                      <a:pt x="0" y="11"/>
                      <a:pt x="0" y="25"/>
                    </a:cubicBezTo>
                    <a:cubicBezTo>
                      <a:pt x="0" y="169"/>
                      <a:pt x="0" y="169"/>
                      <a:pt x="0" y="169"/>
                    </a:cubicBezTo>
                    <a:cubicBezTo>
                      <a:pt x="0" y="182"/>
                      <a:pt x="11" y="193"/>
                      <a:pt x="24" y="193"/>
                    </a:cubicBezTo>
                    <a:cubicBezTo>
                      <a:pt x="457" y="193"/>
                      <a:pt x="457" y="193"/>
                      <a:pt x="457" y="193"/>
                    </a:cubicBezTo>
                    <a:cubicBezTo>
                      <a:pt x="470" y="193"/>
                      <a:pt x="481" y="182"/>
                      <a:pt x="481" y="169"/>
                    </a:cubicBezTo>
                    <a:cubicBezTo>
                      <a:pt x="481" y="25"/>
                      <a:pt x="481" y="25"/>
                      <a:pt x="481" y="25"/>
                    </a:cubicBezTo>
                    <a:cubicBezTo>
                      <a:pt x="481" y="11"/>
                      <a:pt x="470" y="0"/>
                      <a:pt x="457"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a:p>
            </p:txBody>
          </p:sp>
        </p:grpSp>
      </p:grpSp>
      <p:sp>
        <p:nvSpPr>
          <p:cNvPr id="40" name="TextBox 39"/>
          <p:cNvSpPr txBox="1"/>
          <p:nvPr/>
        </p:nvSpPr>
        <p:spPr>
          <a:xfrm>
            <a:off x="1002890" y="801515"/>
            <a:ext cx="21768620" cy="1015663"/>
          </a:xfrm>
          <a:prstGeom prst="rect">
            <a:avLst/>
          </a:prstGeom>
          <a:noFill/>
        </p:spPr>
        <p:txBody>
          <a:bodyPr wrap="square" rtlCol="0" anchor="ctr">
            <a:spAutoFit/>
          </a:bodyPr>
          <a:lstStyle/>
          <a:p>
            <a:pPr defTabSz="1828800"/>
            <a:r>
              <a:rPr lang="en-US" sz="6000" b="1" dirty="0">
                <a:latin typeface="Rockwell" panose="02060603020205020403" pitchFamily="18" charset="0"/>
              </a:rPr>
              <a:t>Payment Card Industry Data Security Standard (PCI DSS)</a:t>
            </a:r>
          </a:p>
        </p:txBody>
      </p:sp>
      <p:sp>
        <p:nvSpPr>
          <p:cNvPr id="42" name="Rectangle 41"/>
          <p:cNvSpPr/>
          <p:nvPr/>
        </p:nvSpPr>
        <p:spPr bwMode="auto">
          <a:xfrm rot="16200000">
            <a:off x="12365278" y="-6040708"/>
            <a:ext cx="3276844" cy="20308316"/>
          </a:xfrm>
          <a:prstGeom prst="rect">
            <a:avLst/>
          </a:prstGeom>
          <a:solidFill>
            <a:schemeClr val="bg1">
              <a:alpha val="80000"/>
            </a:schemeClr>
          </a:solidFill>
          <a:ln>
            <a:noFill/>
          </a:ln>
          <a:effectLst>
            <a:outerShdw blurRad="50800" dist="38100" dir="8100000" algn="tr" rotWithShape="0">
              <a:prstClr val="black">
                <a:alpha val="40000"/>
              </a:prstClr>
            </a:outerShdw>
          </a:effectLst>
        </p:spPr>
        <p:txBody>
          <a:bodyPr wrap="non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3" name="Rectangle 42">
            <a:extLst>
              <a:ext uri="{FF2B5EF4-FFF2-40B4-BE49-F238E27FC236}">
                <a16:creationId xmlns:a16="http://schemas.microsoft.com/office/drawing/2014/main" id="{465A0940-9BBF-4143-9011-F9D2E947D934}"/>
              </a:ext>
            </a:extLst>
          </p:cNvPr>
          <p:cNvSpPr/>
          <p:nvPr/>
        </p:nvSpPr>
        <p:spPr>
          <a:xfrm>
            <a:off x="3992876" y="2586109"/>
            <a:ext cx="20137045" cy="3054682"/>
          </a:xfrm>
          <a:prstGeom prst="rect">
            <a:avLst/>
          </a:prstGeom>
        </p:spPr>
        <p:txBody>
          <a:bodyPr wrap="square" anchor="ctr">
            <a:spAutoFit/>
          </a:bodyPr>
          <a:lstStyle/>
          <a:p>
            <a:pPr marL="708025" indent="-708025">
              <a:spcBef>
                <a:spcPts val="1500"/>
              </a:spcBef>
              <a:buFont typeface="Wingdings" panose="05000000000000000000" pitchFamily="2" charset="2"/>
              <a:buChar char="q"/>
            </a:pPr>
            <a:r>
              <a:rPr lang="en-US" dirty="0"/>
              <a:t>A proprietary </a:t>
            </a:r>
            <a:r>
              <a:rPr lang="en-US" b="1" dirty="0">
                <a:solidFill>
                  <a:srgbClr val="FF0000"/>
                </a:solidFill>
              </a:rPr>
              <a:t>information security standard for organizations </a:t>
            </a:r>
            <a:r>
              <a:rPr lang="en-US" dirty="0"/>
              <a:t>that handle cardholder information for major debit, credit, prepaid, e-purse, ATM, and POS cards</a:t>
            </a:r>
          </a:p>
          <a:p>
            <a:pPr marL="708025" indent="-708025">
              <a:spcBef>
                <a:spcPts val="1500"/>
              </a:spcBef>
              <a:buFont typeface="Wingdings" panose="05000000000000000000" pitchFamily="2" charset="2"/>
              <a:buChar char="q"/>
            </a:pPr>
            <a:r>
              <a:rPr lang="en-US" dirty="0"/>
              <a:t>PCI DSS </a:t>
            </a:r>
            <a:r>
              <a:rPr lang="en-US" b="1" dirty="0">
                <a:solidFill>
                  <a:srgbClr val="FF0000"/>
                </a:solidFill>
              </a:rPr>
              <a:t>applies to all entities involved in payment card processing</a:t>
            </a:r>
            <a:r>
              <a:rPr lang="en-US" dirty="0"/>
              <a:t> — including merchants, processors, acquirers, issuers, and service providers, as well as all other entities that store, process, or transmit cardholder data</a:t>
            </a:r>
          </a:p>
        </p:txBody>
      </p:sp>
      <p:sp>
        <p:nvSpPr>
          <p:cNvPr id="44" name="Rectangle 43"/>
          <p:cNvSpPr/>
          <p:nvPr/>
        </p:nvSpPr>
        <p:spPr bwMode="auto">
          <a:xfrm rot="16200000">
            <a:off x="11669949" y="1225585"/>
            <a:ext cx="1044104" cy="22092078"/>
          </a:xfrm>
          <a:prstGeom prst="rect">
            <a:avLst/>
          </a:prstGeom>
          <a:solidFill>
            <a:schemeClr val="bg1">
              <a:alpha val="80000"/>
            </a:schemeClr>
          </a:solidFill>
          <a:ln>
            <a:noFill/>
          </a:ln>
          <a:effectLst>
            <a:outerShdw blurRad="50800" dist="38100" dir="8100000" algn="tr" rotWithShape="0">
              <a:prstClr val="black">
                <a:alpha val="40000"/>
              </a:prstClr>
            </a:outerShdw>
          </a:effectLst>
        </p:spPr>
        <p:txBody>
          <a:bodyPr wrap="none" rtlCol="0" anchor="ctr"/>
          <a:lstStyle/>
          <a:p>
            <a:pPr algn="ctr" defTabSz="914400"/>
            <a:endParaRPr lang="en-US" sz="1400" dirty="0">
              <a:solidFill>
                <a:prstClr val="black"/>
              </a:solidFill>
              <a:latin typeface="Calibri"/>
            </a:endParaRPr>
          </a:p>
        </p:txBody>
      </p:sp>
      <p:sp>
        <p:nvSpPr>
          <p:cNvPr id="45" name="Rectangle 44">
            <a:extLst>
              <a:ext uri="{FF2B5EF4-FFF2-40B4-BE49-F238E27FC236}">
                <a16:creationId xmlns:a16="http://schemas.microsoft.com/office/drawing/2014/main" id="{875A536E-FB33-422B-A632-BC92C6D34128}"/>
              </a:ext>
            </a:extLst>
          </p:cNvPr>
          <p:cNvSpPr/>
          <p:nvPr/>
        </p:nvSpPr>
        <p:spPr>
          <a:xfrm>
            <a:off x="1315008" y="11956152"/>
            <a:ext cx="21893535" cy="630942"/>
          </a:xfrm>
          <a:prstGeom prst="rect">
            <a:avLst/>
          </a:prstGeom>
        </p:spPr>
        <p:txBody>
          <a:bodyPr wrap="square" anchor="ctr">
            <a:spAutoFit/>
          </a:bodyPr>
          <a:lstStyle/>
          <a:p>
            <a:pPr>
              <a:spcBef>
                <a:spcPts val="600"/>
              </a:spcBef>
            </a:pPr>
            <a:r>
              <a:rPr lang="en-US" sz="3500" dirty="0"/>
              <a:t>Failure to meet the PCI DSS requirements may result in fines or the termination of payment card processing privileges</a:t>
            </a:r>
          </a:p>
        </p:txBody>
      </p:sp>
      <p:sp>
        <p:nvSpPr>
          <p:cNvPr id="63" name="Rectangle 62"/>
          <p:cNvSpPr/>
          <p:nvPr/>
        </p:nvSpPr>
        <p:spPr bwMode="auto">
          <a:xfrm rot="16200000">
            <a:off x="9640010" y="-2268280"/>
            <a:ext cx="5074484" cy="22062582"/>
          </a:xfrm>
          <a:prstGeom prst="rect">
            <a:avLst/>
          </a:prstGeom>
          <a:solidFill>
            <a:schemeClr val="bg1">
              <a:alpha val="80000"/>
            </a:schemeClr>
          </a:solidFill>
          <a:ln>
            <a:noFill/>
          </a:ln>
          <a:effectLst>
            <a:outerShdw blurRad="50800" dist="38100" dir="8100000" algn="tr" rotWithShape="0">
              <a:prstClr val="black">
                <a:alpha val="40000"/>
              </a:prstClr>
            </a:outerShdw>
          </a:effectLst>
        </p:spPr>
        <p:txBody>
          <a:bodyPr wrap="none" rtlCol="0" anchor="ctr"/>
          <a:lstStyle/>
          <a:p>
            <a:pPr algn="ctr" defTabSz="914400"/>
            <a:endParaRPr lang="en-US" sz="1400" dirty="0">
              <a:solidFill>
                <a:prstClr val="black"/>
              </a:solidFill>
              <a:latin typeface="Calibri"/>
            </a:endParaRPr>
          </a:p>
        </p:txBody>
      </p:sp>
      <p:sp>
        <p:nvSpPr>
          <p:cNvPr id="65" name="Round Same Side Corner Rectangle 64"/>
          <p:cNvSpPr/>
          <p:nvPr/>
        </p:nvSpPr>
        <p:spPr>
          <a:xfrm rot="10800000" flipH="1">
            <a:off x="2843156" y="7549998"/>
            <a:ext cx="109697" cy="913591"/>
          </a:xfrm>
          <a:prstGeom prst="round2SameRect">
            <a:avLst>
              <a:gd name="adj1" fmla="val 50000"/>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dirty="0"/>
          </a:p>
        </p:txBody>
      </p:sp>
      <p:sp>
        <p:nvSpPr>
          <p:cNvPr id="66" name="Round Same Side Corner Rectangle 65"/>
          <p:cNvSpPr/>
          <p:nvPr/>
        </p:nvSpPr>
        <p:spPr>
          <a:xfrm rot="10800000" flipH="1">
            <a:off x="2843156" y="7549998"/>
            <a:ext cx="109697" cy="913591"/>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67" name="Freeform 222"/>
          <p:cNvSpPr>
            <a:spLocks noEditPoints="1"/>
          </p:cNvSpPr>
          <p:nvPr/>
        </p:nvSpPr>
        <p:spPr bwMode="auto">
          <a:xfrm>
            <a:off x="1870058" y="7681912"/>
            <a:ext cx="646914" cy="649763"/>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8" name="Round Same Side Corner Rectangle 67"/>
          <p:cNvSpPr/>
          <p:nvPr/>
        </p:nvSpPr>
        <p:spPr>
          <a:xfrm rot="10800000" flipH="1">
            <a:off x="2843161" y="8854791"/>
            <a:ext cx="109697" cy="913591"/>
          </a:xfrm>
          <a:prstGeom prst="round2SameRect">
            <a:avLst>
              <a:gd name="adj1" fmla="val 5000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69" name="Freeform 222"/>
          <p:cNvSpPr>
            <a:spLocks noEditPoints="1"/>
          </p:cNvSpPr>
          <p:nvPr/>
        </p:nvSpPr>
        <p:spPr bwMode="auto">
          <a:xfrm>
            <a:off x="1853589" y="8986705"/>
            <a:ext cx="646914" cy="649763"/>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0" name="Round Same Side Corner Rectangle 69"/>
          <p:cNvSpPr/>
          <p:nvPr/>
        </p:nvSpPr>
        <p:spPr>
          <a:xfrm rot="10800000" flipH="1">
            <a:off x="2843161" y="10209680"/>
            <a:ext cx="109697" cy="913591"/>
          </a:xfrm>
          <a:prstGeom prst="round2SameRect">
            <a:avLst>
              <a:gd name="adj1" fmla="val 5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71" name="Freeform 222"/>
          <p:cNvSpPr>
            <a:spLocks noEditPoints="1"/>
          </p:cNvSpPr>
          <p:nvPr/>
        </p:nvSpPr>
        <p:spPr bwMode="auto">
          <a:xfrm>
            <a:off x="1870063" y="10341594"/>
            <a:ext cx="646914" cy="649763"/>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2" name="Round Same Side Corner Rectangle 71"/>
          <p:cNvSpPr/>
          <p:nvPr/>
        </p:nvSpPr>
        <p:spPr>
          <a:xfrm rot="10800000" flipH="1">
            <a:off x="14086348" y="7549998"/>
            <a:ext cx="109697" cy="913591"/>
          </a:xfrm>
          <a:prstGeom prst="round2SameRect">
            <a:avLst>
              <a:gd name="adj1" fmla="val 50000"/>
              <a:gd name="adj2"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dirty="0"/>
          </a:p>
        </p:txBody>
      </p:sp>
      <p:sp>
        <p:nvSpPr>
          <p:cNvPr id="73" name="Round Same Side Corner Rectangle 72"/>
          <p:cNvSpPr/>
          <p:nvPr/>
        </p:nvSpPr>
        <p:spPr>
          <a:xfrm rot="10800000" flipH="1">
            <a:off x="14086348" y="7549998"/>
            <a:ext cx="109697" cy="913591"/>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74" name="Freeform 222"/>
          <p:cNvSpPr>
            <a:spLocks noEditPoints="1"/>
          </p:cNvSpPr>
          <p:nvPr/>
        </p:nvSpPr>
        <p:spPr bwMode="auto">
          <a:xfrm>
            <a:off x="13113250" y="7681912"/>
            <a:ext cx="646914" cy="649763"/>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5" name="Round Same Side Corner Rectangle 74"/>
          <p:cNvSpPr/>
          <p:nvPr/>
        </p:nvSpPr>
        <p:spPr>
          <a:xfrm rot="10800000" flipH="1">
            <a:off x="14086353" y="8854790"/>
            <a:ext cx="109697" cy="913591"/>
          </a:xfrm>
          <a:prstGeom prst="round2SameRect">
            <a:avLst>
              <a:gd name="adj1" fmla="val 5000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76" name="Freeform 222"/>
          <p:cNvSpPr>
            <a:spLocks noEditPoints="1"/>
          </p:cNvSpPr>
          <p:nvPr/>
        </p:nvSpPr>
        <p:spPr bwMode="auto">
          <a:xfrm>
            <a:off x="13096781" y="8986705"/>
            <a:ext cx="646914" cy="649763"/>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7" name="Round Same Side Corner Rectangle 76"/>
          <p:cNvSpPr/>
          <p:nvPr/>
        </p:nvSpPr>
        <p:spPr>
          <a:xfrm rot="10800000" flipH="1">
            <a:off x="14086353" y="10209679"/>
            <a:ext cx="109697" cy="913591"/>
          </a:xfrm>
          <a:prstGeom prst="round2SameRect">
            <a:avLst>
              <a:gd name="adj1" fmla="val 5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219419" tIns="109710" rIns="219419" bIns="109710" rtlCol="0" anchor="ctr"/>
          <a:lstStyle/>
          <a:p>
            <a:pPr algn="ctr"/>
            <a:endParaRPr lang="bg-BG"/>
          </a:p>
        </p:txBody>
      </p:sp>
      <p:sp>
        <p:nvSpPr>
          <p:cNvPr id="80" name="Freeform 222"/>
          <p:cNvSpPr>
            <a:spLocks noEditPoints="1"/>
          </p:cNvSpPr>
          <p:nvPr/>
        </p:nvSpPr>
        <p:spPr bwMode="auto">
          <a:xfrm>
            <a:off x="13113255" y="10341594"/>
            <a:ext cx="646914" cy="649763"/>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81" name="Rectangle 80">
            <a:extLst>
              <a:ext uri="{FF2B5EF4-FFF2-40B4-BE49-F238E27FC236}">
                <a16:creationId xmlns:a16="http://schemas.microsoft.com/office/drawing/2014/main" id="{B371514E-8BE1-4330-AA24-E59A514EC0FC}"/>
              </a:ext>
            </a:extLst>
          </p:cNvPr>
          <p:cNvSpPr/>
          <p:nvPr/>
        </p:nvSpPr>
        <p:spPr>
          <a:xfrm>
            <a:off x="1853589" y="6259656"/>
            <a:ext cx="13321730" cy="1040922"/>
          </a:xfrm>
          <a:prstGeom prst="rect">
            <a:avLst/>
          </a:prstGeom>
        </p:spPr>
        <p:txBody>
          <a:bodyPr wrap="square" anchor="ctr">
            <a:spAutoFit/>
          </a:bodyPr>
          <a:lstStyle/>
          <a:p>
            <a:pPr>
              <a:defRPr/>
            </a:pPr>
            <a:r>
              <a:rPr lang="en-US" b="1" dirty="0">
                <a:latin typeface="Rockwell" panose="02060603020205020403" pitchFamily="18" charset="0"/>
              </a:rPr>
              <a:t>PCI Data Security Standard — High Level Overview</a:t>
            </a:r>
          </a:p>
        </p:txBody>
      </p:sp>
      <p:sp>
        <p:nvSpPr>
          <p:cNvPr id="82" name="Rectangle 81">
            <a:extLst>
              <a:ext uri="{FF2B5EF4-FFF2-40B4-BE49-F238E27FC236}">
                <a16:creationId xmlns:a16="http://schemas.microsoft.com/office/drawing/2014/main" id="{0D194A0D-182B-4E0F-A3E6-8EAC05E88E81}"/>
              </a:ext>
            </a:extLst>
          </p:cNvPr>
          <p:cNvSpPr/>
          <p:nvPr/>
        </p:nvSpPr>
        <p:spPr>
          <a:xfrm>
            <a:off x="3257188" y="7714406"/>
            <a:ext cx="6528326" cy="584775"/>
          </a:xfrm>
          <a:prstGeom prst="rect">
            <a:avLst/>
          </a:prstGeom>
        </p:spPr>
        <p:txBody>
          <a:bodyPr wrap="none" anchor="ctr">
            <a:spAutoFit/>
          </a:bodyPr>
          <a:lstStyle/>
          <a:p>
            <a:r>
              <a:rPr lang="en-US" sz="3200" b="1" dirty="0"/>
              <a:t>Build and Maintain a Secure Network</a:t>
            </a:r>
          </a:p>
        </p:txBody>
      </p:sp>
      <p:sp>
        <p:nvSpPr>
          <p:cNvPr id="84" name="Rectangle 83">
            <a:extLst>
              <a:ext uri="{FF2B5EF4-FFF2-40B4-BE49-F238E27FC236}">
                <a16:creationId xmlns:a16="http://schemas.microsoft.com/office/drawing/2014/main" id="{FE189B70-0EA2-4EC0-AC15-522D75D82474}"/>
              </a:ext>
            </a:extLst>
          </p:cNvPr>
          <p:cNvSpPr/>
          <p:nvPr/>
        </p:nvSpPr>
        <p:spPr>
          <a:xfrm>
            <a:off x="3257188" y="9019199"/>
            <a:ext cx="4300793" cy="584775"/>
          </a:xfrm>
          <a:prstGeom prst="rect">
            <a:avLst/>
          </a:prstGeom>
        </p:spPr>
        <p:txBody>
          <a:bodyPr wrap="none" anchor="ctr">
            <a:spAutoFit/>
          </a:bodyPr>
          <a:lstStyle/>
          <a:p>
            <a:r>
              <a:rPr lang="en-US" sz="3200" b="1" dirty="0"/>
              <a:t>Protect Cardholder Data</a:t>
            </a:r>
          </a:p>
        </p:txBody>
      </p:sp>
      <p:sp>
        <p:nvSpPr>
          <p:cNvPr id="85" name="Rectangle 84">
            <a:extLst>
              <a:ext uri="{FF2B5EF4-FFF2-40B4-BE49-F238E27FC236}">
                <a16:creationId xmlns:a16="http://schemas.microsoft.com/office/drawing/2014/main" id="{6DD1B4E1-896E-4176-A2DF-3CCA9461B456}"/>
              </a:ext>
            </a:extLst>
          </p:cNvPr>
          <p:cNvSpPr/>
          <p:nvPr/>
        </p:nvSpPr>
        <p:spPr>
          <a:xfrm>
            <a:off x="3257188" y="10374088"/>
            <a:ext cx="9420185" cy="584775"/>
          </a:xfrm>
          <a:prstGeom prst="rect">
            <a:avLst/>
          </a:prstGeom>
        </p:spPr>
        <p:txBody>
          <a:bodyPr wrap="square" anchor="ctr">
            <a:spAutoFit/>
          </a:bodyPr>
          <a:lstStyle/>
          <a:p>
            <a:r>
              <a:rPr lang="en-US" sz="3200" b="1" dirty="0"/>
              <a:t>Maintain a Vulnerability Management Program</a:t>
            </a:r>
          </a:p>
        </p:txBody>
      </p:sp>
      <p:sp>
        <p:nvSpPr>
          <p:cNvPr id="86" name="Rectangle 85">
            <a:extLst>
              <a:ext uri="{FF2B5EF4-FFF2-40B4-BE49-F238E27FC236}">
                <a16:creationId xmlns:a16="http://schemas.microsoft.com/office/drawing/2014/main" id="{2B39DEE8-AE24-45B7-91CA-D862F785206F}"/>
              </a:ext>
            </a:extLst>
          </p:cNvPr>
          <p:cNvSpPr/>
          <p:nvPr/>
        </p:nvSpPr>
        <p:spPr>
          <a:xfrm>
            <a:off x="14565004" y="7714406"/>
            <a:ext cx="8428391" cy="584775"/>
          </a:xfrm>
          <a:prstGeom prst="rect">
            <a:avLst/>
          </a:prstGeom>
        </p:spPr>
        <p:txBody>
          <a:bodyPr wrap="square" anchor="ctr">
            <a:spAutoFit/>
          </a:bodyPr>
          <a:lstStyle/>
          <a:p>
            <a:r>
              <a:rPr lang="en-US" sz="3200" b="1" dirty="0"/>
              <a:t>Implement Strong Access Control Measures</a:t>
            </a:r>
          </a:p>
        </p:txBody>
      </p:sp>
      <p:sp>
        <p:nvSpPr>
          <p:cNvPr id="87" name="Rectangle 86">
            <a:extLst>
              <a:ext uri="{FF2B5EF4-FFF2-40B4-BE49-F238E27FC236}">
                <a16:creationId xmlns:a16="http://schemas.microsoft.com/office/drawing/2014/main" id="{D8FB911A-8DA5-4C62-A1D2-E5CAFED931F0}"/>
              </a:ext>
            </a:extLst>
          </p:cNvPr>
          <p:cNvSpPr/>
          <p:nvPr/>
        </p:nvSpPr>
        <p:spPr>
          <a:xfrm>
            <a:off x="14565004" y="9019199"/>
            <a:ext cx="6514476" cy="584775"/>
          </a:xfrm>
          <a:prstGeom prst="rect">
            <a:avLst/>
          </a:prstGeom>
        </p:spPr>
        <p:txBody>
          <a:bodyPr wrap="none" anchor="ctr">
            <a:spAutoFit/>
          </a:bodyPr>
          <a:lstStyle/>
          <a:p>
            <a:r>
              <a:rPr lang="en-US" sz="3200" b="1" dirty="0"/>
              <a:t>Regularly Monitor and Test Networks</a:t>
            </a:r>
          </a:p>
        </p:txBody>
      </p:sp>
      <p:sp>
        <p:nvSpPr>
          <p:cNvPr id="91" name="Rectangle 90">
            <a:extLst>
              <a:ext uri="{FF2B5EF4-FFF2-40B4-BE49-F238E27FC236}">
                <a16:creationId xmlns:a16="http://schemas.microsoft.com/office/drawing/2014/main" id="{9DB8B6D0-29D4-4C9B-A10C-6BA355274189}"/>
              </a:ext>
            </a:extLst>
          </p:cNvPr>
          <p:cNvSpPr/>
          <p:nvPr/>
        </p:nvSpPr>
        <p:spPr>
          <a:xfrm>
            <a:off x="14565004" y="10374088"/>
            <a:ext cx="6925935" cy="584775"/>
          </a:xfrm>
          <a:prstGeom prst="rect">
            <a:avLst/>
          </a:prstGeom>
        </p:spPr>
        <p:txBody>
          <a:bodyPr wrap="none" anchor="ctr">
            <a:spAutoFit/>
          </a:bodyPr>
          <a:lstStyle/>
          <a:p>
            <a:r>
              <a:rPr lang="en-US" sz="3200" b="1" dirty="0"/>
              <a:t>Maintain an Information Security Policy</a:t>
            </a:r>
          </a:p>
        </p:txBody>
      </p:sp>
      <p:sp>
        <p:nvSpPr>
          <p:cNvPr id="92" name="Rectangle 91">
            <a:extLst>
              <a:ext uri="{FF2B5EF4-FFF2-40B4-BE49-F238E27FC236}">
                <a16:creationId xmlns:a16="http://schemas.microsoft.com/office/drawing/2014/main" id="{18909742-B754-4F74-AB35-C89FE6CDEC11}"/>
              </a:ext>
            </a:extLst>
          </p:cNvPr>
          <p:cNvSpPr/>
          <p:nvPr/>
        </p:nvSpPr>
        <p:spPr>
          <a:xfrm>
            <a:off x="18080473" y="11275499"/>
            <a:ext cx="5128070" cy="477054"/>
          </a:xfrm>
          <a:prstGeom prst="rect">
            <a:avLst/>
          </a:prstGeom>
        </p:spPr>
        <p:txBody>
          <a:bodyPr wrap="none" anchor="ctr">
            <a:spAutoFit/>
          </a:bodyPr>
          <a:lstStyle/>
          <a:p>
            <a:pPr algn="r"/>
            <a:r>
              <a:rPr lang="en-US" sz="2500" i="1" dirty="0"/>
              <a:t>https://www.pcisecuritystandards.org</a:t>
            </a:r>
          </a:p>
        </p:txBody>
      </p:sp>
    </p:spTree>
    <p:extLst>
      <p:ext uri="{BB962C8B-B14F-4D97-AF65-F5344CB8AC3E}">
        <p14:creationId xmlns:p14="http://schemas.microsoft.com/office/powerpoint/2010/main" val="37962697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p:cNvSpPr/>
          <p:nvPr/>
        </p:nvSpPr>
        <p:spPr>
          <a:xfrm>
            <a:off x="12290440" y="5167609"/>
            <a:ext cx="1479473" cy="14798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82" name="Rectangle 81"/>
          <p:cNvSpPr/>
          <p:nvPr/>
        </p:nvSpPr>
        <p:spPr>
          <a:xfrm>
            <a:off x="12290440" y="7235363"/>
            <a:ext cx="1479473" cy="14798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116" name="Rectangle 115"/>
          <p:cNvSpPr/>
          <p:nvPr/>
        </p:nvSpPr>
        <p:spPr>
          <a:xfrm>
            <a:off x="12290440" y="9135805"/>
            <a:ext cx="1479473" cy="14798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117" name="Rectangle 116"/>
          <p:cNvSpPr/>
          <p:nvPr/>
        </p:nvSpPr>
        <p:spPr>
          <a:xfrm>
            <a:off x="12290440" y="11203559"/>
            <a:ext cx="1479473" cy="14798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140" name="Rectangle 139"/>
          <p:cNvSpPr/>
          <p:nvPr/>
        </p:nvSpPr>
        <p:spPr>
          <a:xfrm>
            <a:off x="10282067" y="5167609"/>
            <a:ext cx="1479473" cy="14798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141" name="Rectangle 140"/>
          <p:cNvSpPr/>
          <p:nvPr/>
        </p:nvSpPr>
        <p:spPr>
          <a:xfrm>
            <a:off x="10282067" y="7235363"/>
            <a:ext cx="1479473" cy="14798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142" name="Rectangle 141"/>
          <p:cNvSpPr/>
          <p:nvPr/>
        </p:nvSpPr>
        <p:spPr>
          <a:xfrm>
            <a:off x="10282067" y="9135805"/>
            <a:ext cx="1479473" cy="14798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143" name="Rectangle 142"/>
          <p:cNvSpPr/>
          <p:nvPr/>
        </p:nvSpPr>
        <p:spPr>
          <a:xfrm>
            <a:off x="10282067" y="11203559"/>
            <a:ext cx="1479473" cy="14798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a:p>
        </p:txBody>
      </p:sp>
      <p:sp>
        <p:nvSpPr>
          <p:cNvPr id="178" name="AutoShape 124"/>
          <p:cNvSpPr>
            <a:spLocks/>
          </p:cNvSpPr>
          <p:nvPr/>
        </p:nvSpPr>
        <p:spPr bwMode="auto">
          <a:xfrm>
            <a:off x="10560114" y="5539719"/>
            <a:ext cx="920458" cy="7356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79" name="AutoShape 122"/>
          <p:cNvSpPr>
            <a:spLocks/>
          </p:cNvSpPr>
          <p:nvPr/>
        </p:nvSpPr>
        <p:spPr bwMode="auto">
          <a:xfrm>
            <a:off x="12610649" y="7527187"/>
            <a:ext cx="814524" cy="8962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80" name="AutoShape 123"/>
          <p:cNvSpPr>
            <a:spLocks/>
          </p:cNvSpPr>
          <p:nvPr/>
        </p:nvSpPr>
        <p:spPr bwMode="auto">
          <a:xfrm>
            <a:off x="12641661" y="5459433"/>
            <a:ext cx="814524" cy="8962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81" name="AutoShape 12"/>
          <p:cNvSpPr>
            <a:spLocks/>
          </p:cNvSpPr>
          <p:nvPr/>
        </p:nvSpPr>
        <p:spPr bwMode="auto">
          <a:xfrm>
            <a:off x="12675844" y="9511561"/>
            <a:ext cx="661960" cy="728346"/>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82" name="AutoShape 14"/>
          <p:cNvSpPr>
            <a:spLocks/>
          </p:cNvSpPr>
          <p:nvPr/>
        </p:nvSpPr>
        <p:spPr bwMode="auto">
          <a:xfrm>
            <a:off x="10674126" y="11579315"/>
            <a:ext cx="664615" cy="7283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561" y="5503"/>
                </a:moveTo>
                <a:cubicBezTo>
                  <a:pt x="20836" y="5503"/>
                  <a:pt x="21078" y="5553"/>
                  <a:pt x="21285" y="5656"/>
                </a:cubicBezTo>
                <a:cubicBezTo>
                  <a:pt x="21498" y="5760"/>
                  <a:pt x="21599" y="5889"/>
                  <a:pt x="21599" y="6045"/>
                </a:cubicBezTo>
                <a:cubicBezTo>
                  <a:pt x="21599" y="6136"/>
                  <a:pt x="21585" y="6208"/>
                  <a:pt x="21556" y="6261"/>
                </a:cubicBezTo>
                <a:lnTo>
                  <a:pt x="8488" y="21266"/>
                </a:lnTo>
                <a:cubicBezTo>
                  <a:pt x="8333" y="21489"/>
                  <a:pt x="8000" y="21599"/>
                  <a:pt x="7493" y="21599"/>
                </a:cubicBezTo>
                <a:cubicBezTo>
                  <a:pt x="7217" y="21599"/>
                  <a:pt x="6961" y="21549"/>
                  <a:pt x="6729" y="21446"/>
                </a:cubicBezTo>
                <a:cubicBezTo>
                  <a:pt x="6497" y="21343"/>
                  <a:pt x="6381" y="21213"/>
                  <a:pt x="6381" y="21057"/>
                </a:cubicBezTo>
                <a:cubicBezTo>
                  <a:pt x="6381" y="21014"/>
                  <a:pt x="6406" y="20973"/>
                  <a:pt x="6454" y="20947"/>
                </a:cubicBezTo>
                <a:lnTo>
                  <a:pt x="11169" y="10444"/>
                </a:lnTo>
                <a:cubicBezTo>
                  <a:pt x="10985" y="10473"/>
                  <a:pt x="10613" y="10531"/>
                  <a:pt x="10058" y="10610"/>
                </a:cubicBezTo>
                <a:cubicBezTo>
                  <a:pt x="9502" y="10689"/>
                  <a:pt x="8874" y="10776"/>
                  <a:pt x="8164" y="10867"/>
                </a:cubicBezTo>
                <a:cubicBezTo>
                  <a:pt x="7454" y="10960"/>
                  <a:pt x="6705" y="11061"/>
                  <a:pt x="5922" y="11171"/>
                </a:cubicBezTo>
                <a:cubicBezTo>
                  <a:pt x="5135" y="11284"/>
                  <a:pt x="4401" y="11387"/>
                  <a:pt x="3724" y="11483"/>
                </a:cubicBezTo>
                <a:cubicBezTo>
                  <a:pt x="3043" y="11579"/>
                  <a:pt x="2459" y="11654"/>
                  <a:pt x="1966" y="11707"/>
                </a:cubicBezTo>
                <a:cubicBezTo>
                  <a:pt x="1473" y="11760"/>
                  <a:pt x="1178" y="11786"/>
                  <a:pt x="1087" y="11786"/>
                </a:cubicBezTo>
                <a:cubicBezTo>
                  <a:pt x="777" y="11786"/>
                  <a:pt x="521" y="11733"/>
                  <a:pt x="314" y="11623"/>
                </a:cubicBezTo>
                <a:cubicBezTo>
                  <a:pt x="106" y="11510"/>
                  <a:pt x="0" y="11385"/>
                  <a:pt x="0" y="11248"/>
                </a:cubicBezTo>
                <a:cubicBezTo>
                  <a:pt x="0" y="11186"/>
                  <a:pt x="14" y="11150"/>
                  <a:pt x="43" y="11133"/>
                </a:cubicBezTo>
                <a:lnTo>
                  <a:pt x="4879" y="424"/>
                </a:lnTo>
                <a:cubicBezTo>
                  <a:pt x="4942" y="302"/>
                  <a:pt x="5067" y="201"/>
                  <a:pt x="5261" y="120"/>
                </a:cubicBezTo>
                <a:cubicBezTo>
                  <a:pt x="5454" y="40"/>
                  <a:pt x="5671" y="0"/>
                  <a:pt x="5922" y="0"/>
                </a:cubicBezTo>
                <a:lnTo>
                  <a:pt x="13874" y="0"/>
                </a:lnTo>
                <a:cubicBezTo>
                  <a:pt x="14155" y="0"/>
                  <a:pt x="14396" y="52"/>
                  <a:pt x="14604" y="153"/>
                </a:cubicBezTo>
                <a:cubicBezTo>
                  <a:pt x="14812" y="256"/>
                  <a:pt x="14918" y="386"/>
                  <a:pt x="14918" y="539"/>
                </a:cubicBezTo>
                <a:cubicBezTo>
                  <a:pt x="14918" y="585"/>
                  <a:pt x="14908" y="623"/>
                  <a:pt x="14894" y="652"/>
                </a:cubicBezTo>
                <a:cubicBezTo>
                  <a:pt x="14879" y="686"/>
                  <a:pt x="14855" y="729"/>
                  <a:pt x="14821" y="779"/>
                </a:cubicBezTo>
                <a:lnTo>
                  <a:pt x="10662" y="6801"/>
                </a:lnTo>
                <a:cubicBezTo>
                  <a:pt x="10845" y="6770"/>
                  <a:pt x="11208" y="6719"/>
                  <a:pt x="11749" y="6647"/>
                </a:cubicBezTo>
                <a:cubicBezTo>
                  <a:pt x="12290" y="6573"/>
                  <a:pt x="12913" y="6491"/>
                  <a:pt x="13618" y="6398"/>
                </a:cubicBezTo>
                <a:cubicBezTo>
                  <a:pt x="14329" y="6307"/>
                  <a:pt x="15063" y="6206"/>
                  <a:pt x="15821" y="6095"/>
                </a:cubicBezTo>
                <a:cubicBezTo>
                  <a:pt x="16575" y="5983"/>
                  <a:pt x="17290" y="5884"/>
                  <a:pt x="17971" y="5800"/>
                </a:cubicBezTo>
                <a:cubicBezTo>
                  <a:pt x="18648" y="5719"/>
                  <a:pt x="19227" y="5647"/>
                  <a:pt x="19706" y="5589"/>
                </a:cubicBezTo>
                <a:cubicBezTo>
                  <a:pt x="20179" y="5534"/>
                  <a:pt x="20464" y="5503"/>
                  <a:pt x="20561" y="5503"/>
                </a:cubicBezTo>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83" name="AutoShape 38"/>
          <p:cNvSpPr>
            <a:spLocks/>
          </p:cNvSpPr>
          <p:nvPr/>
        </p:nvSpPr>
        <p:spPr bwMode="auto">
          <a:xfrm>
            <a:off x="10674121" y="7642898"/>
            <a:ext cx="661960" cy="6647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84" name="AutoShape 84"/>
          <p:cNvSpPr>
            <a:spLocks/>
          </p:cNvSpPr>
          <p:nvPr/>
        </p:nvSpPr>
        <p:spPr bwMode="auto">
          <a:xfrm>
            <a:off x="10651037" y="9543340"/>
            <a:ext cx="661960" cy="6647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85" name="AutoShape 14"/>
          <p:cNvSpPr>
            <a:spLocks/>
          </p:cNvSpPr>
          <p:nvPr/>
        </p:nvSpPr>
        <p:spPr bwMode="auto">
          <a:xfrm>
            <a:off x="12737479" y="11579315"/>
            <a:ext cx="664615" cy="7283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561" y="5503"/>
                </a:moveTo>
                <a:cubicBezTo>
                  <a:pt x="20836" y="5503"/>
                  <a:pt x="21078" y="5553"/>
                  <a:pt x="21285" y="5656"/>
                </a:cubicBezTo>
                <a:cubicBezTo>
                  <a:pt x="21498" y="5760"/>
                  <a:pt x="21599" y="5889"/>
                  <a:pt x="21599" y="6045"/>
                </a:cubicBezTo>
                <a:cubicBezTo>
                  <a:pt x="21599" y="6136"/>
                  <a:pt x="21585" y="6208"/>
                  <a:pt x="21556" y="6261"/>
                </a:cubicBezTo>
                <a:lnTo>
                  <a:pt x="8488" y="21266"/>
                </a:lnTo>
                <a:cubicBezTo>
                  <a:pt x="8333" y="21489"/>
                  <a:pt x="8000" y="21599"/>
                  <a:pt x="7493" y="21599"/>
                </a:cubicBezTo>
                <a:cubicBezTo>
                  <a:pt x="7217" y="21599"/>
                  <a:pt x="6961" y="21549"/>
                  <a:pt x="6729" y="21446"/>
                </a:cubicBezTo>
                <a:cubicBezTo>
                  <a:pt x="6497" y="21343"/>
                  <a:pt x="6381" y="21213"/>
                  <a:pt x="6381" y="21057"/>
                </a:cubicBezTo>
                <a:cubicBezTo>
                  <a:pt x="6381" y="21014"/>
                  <a:pt x="6406" y="20973"/>
                  <a:pt x="6454" y="20947"/>
                </a:cubicBezTo>
                <a:lnTo>
                  <a:pt x="11169" y="10444"/>
                </a:lnTo>
                <a:cubicBezTo>
                  <a:pt x="10985" y="10473"/>
                  <a:pt x="10613" y="10531"/>
                  <a:pt x="10058" y="10610"/>
                </a:cubicBezTo>
                <a:cubicBezTo>
                  <a:pt x="9502" y="10689"/>
                  <a:pt x="8874" y="10776"/>
                  <a:pt x="8164" y="10867"/>
                </a:cubicBezTo>
                <a:cubicBezTo>
                  <a:pt x="7454" y="10960"/>
                  <a:pt x="6705" y="11061"/>
                  <a:pt x="5922" y="11171"/>
                </a:cubicBezTo>
                <a:cubicBezTo>
                  <a:pt x="5135" y="11284"/>
                  <a:pt x="4401" y="11387"/>
                  <a:pt x="3724" y="11483"/>
                </a:cubicBezTo>
                <a:cubicBezTo>
                  <a:pt x="3043" y="11579"/>
                  <a:pt x="2459" y="11654"/>
                  <a:pt x="1966" y="11707"/>
                </a:cubicBezTo>
                <a:cubicBezTo>
                  <a:pt x="1473" y="11760"/>
                  <a:pt x="1178" y="11786"/>
                  <a:pt x="1087" y="11786"/>
                </a:cubicBezTo>
                <a:cubicBezTo>
                  <a:pt x="777" y="11786"/>
                  <a:pt x="521" y="11733"/>
                  <a:pt x="314" y="11623"/>
                </a:cubicBezTo>
                <a:cubicBezTo>
                  <a:pt x="106" y="11510"/>
                  <a:pt x="0" y="11385"/>
                  <a:pt x="0" y="11248"/>
                </a:cubicBezTo>
                <a:cubicBezTo>
                  <a:pt x="0" y="11186"/>
                  <a:pt x="14" y="11150"/>
                  <a:pt x="43" y="11133"/>
                </a:cubicBezTo>
                <a:lnTo>
                  <a:pt x="4879" y="424"/>
                </a:lnTo>
                <a:cubicBezTo>
                  <a:pt x="4942" y="302"/>
                  <a:pt x="5067" y="201"/>
                  <a:pt x="5261" y="120"/>
                </a:cubicBezTo>
                <a:cubicBezTo>
                  <a:pt x="5454" y="40"/>
                  <a:pt x="5671" y="0"/>
                  <a:pt x="5922" y="0"/>
                </a:cubicBezTo>
                <a:lnTo>
                  <a:pt x="13874" y="0"/>
                </a:lnTo>
                <a:cubicBezTo>
                  <a:pt x="14155" y="0"/>
                  <a:pt x="14396" y="52"/>
                  <a:pt x="14604" y="153"/>
                </a:cubicBezTo>
                <a:cubicBezTo>
                  <a:pt x="14812" y="256"/>
                  <a:pt x="14918" y="386"/>
                  <a:pt x="14918" y="539"/>
                </a:cubicBezTo>
                <a:cubicBezTo>
                  <a:pt x="14918" y="585"/>
                  <a:pt x="14908" y="623"/>
                  <a:pt x="14894" y="652"/>
                </a:cubicBezTo>
                <a:cubicBezTo>
                  <a:pt x="14879" y="686"/>
                  <a:pt x="14855" y="729"/>
                  <a:pt x="14821" y="779"/>
                </a:cubicBezTo>
                <a:lnTo>
                  <a:pt x="10662" y="6801"/>
                </a:lnTo>
                <a:cubicBezTo>
                  <a:pt x="10845" y="6770"/>
                  <a:pt x="11208" y="6719"/>
                  <a:pt x="11749" y="6647"/>
                </a:cubicBezTo>
                <a:cubicBezTo>
                  <a:pt x="12290" y="6573"/>
                  <a:pt x="12913" y="6491"/>
                  <a:pt x="13618" y="6398"/>
                </a:cubicBezTo>
                <a:cubicBezTo>
                  <a:pt x="14329" y="6307"/>
                  <a:pt x="15063" y="6206"/>
                  <a:pt x="15821" y="6095"/>
                </a:cubicBezTo>
                <a:cubicBezTo>
                  <a:pt x="16575" y="5983"/>
                  <a:pt x="17290" y="5884"/>
                  <a:pt x="17971" y="5800"/>
                </a:cubicBezTo>
                <a:cubicBezTo>
                  <a:pt x="18648" y="5719"/>
                  <a:pt x="19227" y="5647"/>
                  <a:pt x="19706" y="5589"/>
                </a:cubicBezTo>
                <a:cubicBezTo>
                  <a:pt x="20179" y="5534"/>
                  <a:pt x="20464" y="5503"/>
                  <a:pt x="20561" y="5503"/>
                </a:cubicBezTo>
              </a:path>
            </a:pathLst>
          </a:custGeom>
          <a:solidFill>
            <a:schemeClr val="bg1"/>
          </a:solidFill>
          <a:ln>
            <a:noFill/>
          </a:ln>
          <a:effectLst/>
        </p:spPr>
        <p:txBody>
          <a:bodyPr lIns="101578" tIns="101578" rIns="101578" bIns="101578" anchor="ctr"/>
          <a:lstStyle/>
          <a:p>
            <a:pPr defTabSz="914195">
              <a:defRPr/>
            </a:pPr>
            <a:endParaRPr lang="es-ES" sz="58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48" name="Title 1">
            <a:extLst>
              <a:ext uri="{FF2B5EF4-FFF2-40B4-BE49-F238E27FC236}">
                <a16:creationId xmlns:a16="http://schemas.microsoft.com/office/drawing/2014/main" id="{79394DF1-6F20-4EE3-85DC-43D80A20B3A0}"/>
              </a:ext>
            </a:extLst>
          </p:cNvPr>
          <p:cNvSpPr txBox="1">
            <a:spLocks/>
          </p:cNvSpPr>
          <p:nvPr/>
        </p:nvSpPr>
        <p:spPr>
          <a:xfrm>
            <a:off x="956055" y="510794"/>
            <a:ext cx="21241058" cy="1378871"/>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r>
              <a:rPr lang="en-US" sz="7200" b="1" dirty="0">
                <a:solidFill>
                  <a:schemeClr val="tx1">
                    <a:lumMod val="75000"/>
                    <a:lumOff val="25000"/>
                  </a:schemeClr>
                </a:solidFill>
                <a:latin typeface="Rockwell" panose="02060603020205020403" pitchFamily="18" charset="0"/>
              </a:rPr>
              <a:t>ISO/IEC 27001:2013</a:t>
            </a:r>
          </a:p>
        </p:txBody>
      </p:sp>
      <p:sp>
        <p:nvSpPr>
          <p:cNvPr id="49" name="Rectangle 48">
            <a:extLst>
              <a:ext uri="{FF2B5EF4-FFF2-40B4-BE49-F238E27FC236}">
                <a16:creationId xmlns:a16="http://schemas.microsoft.com/office/drawing/2014/main" id="{04AB5F13-891E-4C72-89CC-76E1B0973A56}"/>
              </a:ext>
            </a:extLst>
          </p:cNvPr>
          <p:cNvSpPr/>
          <p:nvPr/>
        </p:nvSpPr>
        <p:spPr>
          <a:xfrm>
            <a:off x="758980" y="5368929"/>
            <a:ext cx="9149703" cy="1077218"/>
          </a:xfrm>
          <a:prstGeom prst="rect">
            <a:avLst/>
          </a:prstGeom>
        </p:spPr>
        <p:txBody>
          <a:bodyPr wrap="square" anchor="ctr">
            <a:spAutoFit/>
          </a:bodyPr>
          <a:lstStyle/>
          <a:p>
            <a:pPr marL="0" lvl="1" algn="r" fontAlgn="base">
              <a:spcBef>
                <a:spcPts val="600"/>
              </a:spcBef>
              <a:defRPr/>
            </a:pPr>
            <a:r>
              <a:rPr lang="en-US" sz="3200" dirty="0"/>
              <a:t>Use within organizations to formulate </a:t>
            </a:r>
            <a:r>
              <a:rPr lang="en-US" sz="3200" b="1" dirty="0">
                <a:solidFill>
                  <a:srgbClr val="FF0000"/>
                </a:solidFill>
              </a:rPr>
              <a:t>security requirements </a:t>
            </a:r>
            <a:r>
              <a:rPr lang="en-US" sz="3200" dirty="0"/>
              <a:t>and </a:t>
            </a:r>
            <a:r>
              <a:rPr lang="en-US" sz="3200" b="1" dirty="0">
                <a:solidFill>
                  <a:srgbClr val="FF0000"/>
                </a:solidFill>
              </a:rPr>
              <a:t>objectives</a:t>
            </a:r>
          </a:p>
        </p:txBody>
      </p:sp>
      <p:sp>
        <p:nvSpPr>
          <p:cNvPr id="50" name="Rectangle 49">
            <a:extLst>
              <a:ext uri="{FF2B5EF4-FFF2-40B4-BE49-F238E27FC236}">
                <a16:creationId xmlns:a16="http://schemas.microsoft.com/office/drawing/2014/main" id="{2032AEA7-7ACD-48E9-8C45-39827BF646B2}"/>
              </a:ext>
            </a:extLst>
          </p:cNvPr>
          <p:cNvSpPr/>
          <p:nvPr/>
        </p:nvSpPr>
        <p:spPr>
          <a:xfrm>
            <a:off x="1183737" y="7436683"/>
            <a:ext cx="8724946" cy="1077218"/>
          </a:xfrm>
          <a:prstGeom prst="rect">
            <a:avLst/>
          </a:prstGeom>
        </p:spPr>
        <p:txBody>
          <a:bodyPr wrap="square" anchor="ctr">
            <a:spAutoFit/>
          </a:bodyPr>
          <a:lstStyle/>
          <a:p>
            <a:pPr marL="0" lvl="1" algn="r" fontAlgn="base">
              <a:spcBef>
                <a:spcPts val="600"/>
              </a:spcBef>
              <a:defRPr/>
            </a:pPr>
            <a:r>
              <a:rPr lang="en-US" sz="3200" dirty="0"/>
              <a:t>Use within organizations to ensure that security risks are </a:t>
            </a:r>
            <a:r>
              <a:rPr lang="en-US" sz="3200" b="1" dirty="0">
                <a:solidFill>
                  <a:srgbClr val="FF0000"/>
                </a:solidFill>
              </a:rPr>
              <a:t>cost-effectively managed</a:t>
            </a:r>
          </a:p>
        </p:txBody>
      </p:sp>
      <p:sp>
        <p:nvSpPr>
          <p:cNvPr id="51" name="Rectangle 50">
            <a:extLst>
              <a:ext uri="{FF2B5EF4-FFF2-40B4-BE49-F238E27FC236}">
                <a16:creationId xmlns:a16="http://schemas.microsoft.com/office/drawing/2014/main" id="{FF4015CB-08F8-4B1B-87B0-D024F3864A15}"/>
              </a:ext>
            </a:extLst>
          </p:cNvPr>
          <p:cNvSpPr/>
          <p:nvPr/>
        </p:nvSpPr>
        <p:spPr>
          <a:xfrm>
            <a:off x="1183739" y="9337125"/>
            <a:ext cx="8724944" cy="1077218"/>
          </a:xfrm>
          <a:prstGeom prst="rect">
            <a:avLst/>
          </a:prstGeom>
        </p:spPr>
        <p:txBody>
          <a:bodyPr wrap="square" anchor="ctr">
            <a:spAutoFit/>
          </a:bodyPr>
          <a:lstStyle/>
          <a:p>
            <a:pPr marL="0" lvl="1" algn="r" fontAlgn="base">
              <a:spcBef>
                <a:spcPts val="600"/>
              </a:spcBef>
              <a:defRPr/>
            </a:pPr>
            <a:r>
              <a:rPr lang="en-US" sz="3200" dirty="0">
                <a:solidFill>
                  <a:prstClr val="black"/>
                </a:solidFill>
              </a:rPr>
              <a:t>Use within organizations to </a:t>
            </a:r>
            <a:r>
              <a:rPr lang="en-US" sz="3200" b="1" dirty="0">
                <a:solidFill>
                  <a:srgbClr val="FF0000"/>
                </a:solidFill>
              </a:rPr>
              <a:t>ensure compliance with laws and regulations</a:t>
            </a:r>
          </a:p>
        </p:txBody>
      </p:sp>
      <p:sp>
        <p:nvSpPr>
          <p:cNvPr id="52" name="Rectangle 51">
            <a:extLst>
              <a:ext uri="{FF2B5EF4-FFF2-40B4-BE49-F238E27FC236}">
                <a16:creationId xmlns:a16="http://schemas.microsoft.com/office/drawing/2014/main" id="{3CB16B63-C0CB-4E23-ACDE-2FCAD9F10EA0}"/>
              </a:ext>
            </a:extLst>
          </p:cNvPr>
          <p:cNvSpPr/>
          <p:nvPr/>
        </p:nvSpPr>
        <p:spPr>
          <a:xfrm>
            <a:off x="758980" y="11404879"/>
            <a:ext cx="9149703" cy="1077218"/>
          </a:xfrm>
          <a:prstGeom prst="rect">
            <a:avLst/>
          </a:prstGeom>
        </p:spPr>
        <p:txBody>
          <a:bodyPr wrap="square" anchor="ctr">
            <a:spAutoFit/>
          </a:bodyPr>
          <a:lstStyle/>
          <a:p>
            <a:pPr marL="0" lvl="1" algn="r" fontAlgn="base">
              <a:spcBef>
                <a:spcPts val="600"/>
              </a:spcBef>
              <a:defRPr/>
            </a:pPr>
            <a:r>
              <a:rPr lang="en-US" sz="3200" dirty="0"/>
              <a:t>Definition of new </a:t>
            </a:r>
            <a:r>
              <a:rPr lang="en-US" sz="3200" b="1" dirty="0">
                <a:solidFill>
                  <a:srgbClr val="FF0000"/>
                </a:solidFill>
              </a:rPr>
              <a:t>information security management processes</a:t>
            </a:r>
          </a:p>
        </p:txBody>
      </p:sp>
      <p:sp>
        <p:nvSpPr>
          <p:cNvPr id="53" name="Rectangle 52">
            <a:extLst>
              <a:ext uri="{FF2B5EF4-FFF2-40B4-BE49-F238E27FC236}">
                <a16:creationId xmlns:a16="http://schemas.microsoft.com/office/drawing/2014/main" id="{AEA481A6-9E84-497F-94D8-3CD99CBA5997}"/>
              </a:ext>
            </a:extLst>
          </p:cNvPr>
          <p:cNvSpPr/>
          <p:nvPr/>
        </p:nvSpPr>
        <p:spPr>
          <a:xfrm>
            <a:off x="14085844" y="7436683"/>
            <a:ext cx="9836039" cy="1077218"/>
          </a:xfrm>
          <a:prstGeom prst="rect">
            <a:avLst/>
          </a:prstGeom>
        </p:spPr>
        <p:txBody>
          <a:bodyPr wrap="square" anchor="ctr">
            <a:spAutoFit/>
          </a:bodyPr>
          <a:lstStyle/>
          <a:p>
            <a:pPr marL="0" lvl="1" fontAlgn="base">
              <a:spcBef>
                <a:spcPts val="600"/>
              </a:spcBef>
              <a:defRPr/>
            </a:pPr>
            <a:r>
              <a:rPr lang="en-US" sz="3200" dirty="0"/>
              <a:t>Use by organization management to determine the </a:t>
            </a:r>
            <a:r>
              <a:rPr lang="en-US" sz="3200" b="1" dirty="0">
                <a:solidFill>
                  <a:srgbClr val="FF0000"/>
                </a:solidFill>
              </a:rPr>
              <a:t>status of information security management activities</a:t>
            </a:r>
          </a:p>
        </p:txBody>
      </p:sp>
      <p:sp>
        <p:nvSpPr>
          <p:cNvPr id="54" name="Rectangle 53">
            <a:extLst>
              <a:ext uri="{FF2B5EF4-FFF2-40B4-BE49-F238E27FC236}">
                <a16:creationId xmlns:a16="http://schemas.microsoft.com/office/drawing/2014/main" id="{5DA5603D-90BF-4793-BF2B-2568113E800D}"/>
              </a:ext>
            </a:extLst>
          </p:cNvPr>
          <p:cNvSpPr/>
          <p:nvPr/>
        </p:nvSpPr>
        <p:spPr>
          <a:xfrm>
            <a:off x="14085844" y="9337125"/>
            <a:ext cx="9246104" cy="1077218"/>
          </a:xfrm>
          <a:prstGeom prst="rect">
            <a:avLst/>
          </a:prstGeom>
        </p:spPr>
        <p:txBody>
          <a:bodyPr wrap="square" anchor="ctr">
            <a:spAutoFit/>
          </a:bodyPr>
          <a:lstStyle/>
          <a:p>
            <a:pPr marL="0" lvl="1" fontAlgn="base">
              <a:spcBef>
                <a:spcPts val="600"/>
              </a:spcBef>
              <a:defRPr/>
            </a:pPr>
            <a:r>
              <a:rPr lang="en-US" sz="3200" dirty="0">
                <a:solidFill>
                  <a:prstClr val="black"/>
                </a:solidFill>
              </a:rPr>
              <a:t>Implementation of </a:t>
            </a:r>
            <a:r>
              <a:rPr lang="en-US" sz="3200" b="1" dirty="0">
                <a:solidFill>
                  <a:srgbClr val="FF0000"/>
                </a:solidFill>
              </a:rPr>
              <a:t>business-enabling information security</a:t>
            </a:r>
          </a:p>
        </p:txBody>
      </p:sp>
      <p:sp>
        <p:nvSpPr>
          <p:cNvPr id="55" name="Rectangle 54">
            <a:extLst>
              <a:ext uri="{FF2B5EF4-FFF2-40B4-BE49-F238E27FC236}">
                <a16:creationId xmlns:a16="http://schemas.microsoft.com/office/drawing/2014/main" id="{C1B1C6D1-7DA5-443A-B24F-B950F31C9C25}"/>
              </a:ext>
            </a:extLst>
          </p:cNvPr>
          <p:cNvSpPr/>
          <p:nvPr/>
        </p:nvSpPr>
        <p:spPr>
          <a:xfrm>
            <a:off x="14085844" y="11404879"/>
            <a:ext cx="9482078" cy="1077218"/>
          </a:xfrm>
          <a:prstGeom prst="rect">
            <a:avLst/>
          </a:prstGeom>
        </p:spPr>
        <p:txBody>
          <a:bodyPr wrap="square" anchor="ctr">
            <a:spAutoFit/>
          </a:bodyPr>
          <a:lstStyle/>
          <a:p>
            <a:pPr marL="0" lvl="1" fontAlgn="base">
              <a:spcBef>
                <a:spcPts val="600"/>
              </a:spcBef>
              <a:defRPr/>
            </a:pPr>
            <a:r>
              <a:rPr lang="en-US" sz="3200" dirty="0"/>
              <a:t>Use by organizations to provide relevant information about </a:t>
            </a:r>
            <a:r>
              <a:rPr lang="en-US" sz="3200" b="1" dirty="0">
                <a:solidFill>
                  <a:srgbClr val="FF0000"/>
                </a:solidFill>
              </a:rPr>
              <a:t>information security </a:t>
            </a:r>
            <a:r>
              <a:rPr lang="en-US" sz="3200" dirty="0"/>
              <a:t>to customers</a:t>
            </a:r>
          </a:p>
        </p:txBody>
      </p:sp>
      <p:sp>
        <p:nvSpPr>
          <p:cNvPr id="56" name="Rectangle 55">
            <a:extLst>
              <a:ext uri="{FF2B5EF4-FFF2-40B4-BE49-F238E27FC236}">
                <a16:creationId xmlns:a16="http://schemas.microsoft.com/office/drawing/2014/main" id="{D0C6C219-100B-4B8F-B93F-836F49EA7CB2}"/>
              </a:ext>
            </a:extLst>
          </p:cNvPr>
          <p:cNvSpPr/>
          <p:nvPr/>
        </p:nvSpPr>
        <p:spPr>
          <a:xfrm>
            <a:off x="14085845" y="5368929"/>
            <a:ext cx="9836038" cy="1077218"/>
          </a:xfrm>
          <a:prstGeom prst="rect">
            <a:avLst/>
          </a:prstGeom>
        </p:spPr>
        <p:txBody>
          <a:bodyPr wrap="square" anchor="ctr">
            <a:spAutoFit/>
          </a:bodyPr>
          <a:lstStyle/>
          <a:p>
            <a:pPr marL="0" lvl="1" fontAlgn="base">
              <a:spcBef>
                <a:spcPts val="600"/>
              </a:spcBef>
            </a:pPr>
            <a:r>
              <a:rPr lang="en-US" sz="3200" dirty="0"/>
              <a:t>Identification and clarification of existing </a:t>
            </a:r>
            <a:r>
              <a:rPr lang="en-US" sz="3200" b="1" dirty="0">
                <a:solidFill>
                  <a:srgbClr val="FF0000"/>
                </a:solidFill>
              </a:rPr>
              <a:t>information security management processes</a:t>
            </a:r>
          </a:p>
        </p:txBody>
      </p:sp>
      <p:sp>
        <p:nvSpPr>
          <p:cNvPr id="57" name="Rectangle 56">
            <a:extLst>
              <a:ext uri="{FF2B5EF4-FFF2-40B4-BE49-F238E27FC236}">
                <a16:creationId xmlns:a16="http://schemas.microsoft.com/office/drawing/2014/main" id="{53EB34C9-69AA-425C-9408-A4E2CDE28481}"/>
              </a:ext>
            </a:extLst>
          </p:cNvPr>
          <p:cNvSpPr/>
          <p:nvPr/>
        </p:nvSpPr>
        <p:spPr>
          <a:xfrm>
            <a:off x="21531614" y="12624423"/>
            <a:ext cx="2822889" cy="477054"/>
          </a:xfrm>
          <a:prstGeom prst="rect">
            <a:avLst/>
          </a:prstGeom>
        </p:spPr>
        <p:txBody>
          <a:bodyPr wrap="none">
            <a:spAutoFit/>
          </a:bodyPr>
          <a:lstStyle/>
          <a:p>
            <a:pPr algn="r"/>
            <a:r>
              <a:rPr lang="en-US" sz="2500" i="1" dirty="0"/>
              <a:t>https://www.iso.org</a:t>
            </a:r>
          </a:p>
        </p:txBody>
      </p:sp>
      <p:sp>
        <p:nvSpPr>
          <p:cNvPr id="58" name="Rectangle 57">
            <a:extLst>
              <a:ext uri="{FF2B5EF4-FFF2-40B4-BE49-F238E27FC236}">
                <a16:creationId xmlns:a16="http://schemas.microsoft.com/office/drawing/2014/main" id="{36E8C4F6-943F-43BC-A9DB-9853E1E22F6D}"/>
              </a:ext>
            </a:extLst>
          </p:cNvPr>
          <p:cNvSpPr/>
          <p:nvPr/>
        </p:nvSpPr>
        <p:spPr>
          <a:xfrm>
            <a:off x="956055" y="2321750"/>
            <a:ext cx="22325596" cy="2246769"/>
          </a:xfrm>
          <a:prstGeom prst="rect">
            <a:avLst/>
          </a:prstGeom>
        </p:spPr>
        <p:txBody>
          <a:bodyPr wrap="square" anchor="ctr">
            <a:spAutoFit/>
          </a:bodyPr>
          <a:lstStyle/>
          <a:p>
            <a:pPr marL="708025" indent="-708025" fontAlgn="base">
              <a:spcBef>
                <a:spcPts val="2400"/>
              </a:spcBef>
              <a:buFont typeface="Wingdings" panose="05000000000000000000" pitchFamily="2" charset="2"/>
              <a:buChar char="q"/>
              <a:defRPr/>
            </a:pPr>
            <a:r>
              <a:rPr lang="en-US" sz="4000" dirty="0">
                <a:solidFill>
                  <a:prstClr val="black"/>
                </a:solidFill>
              </a:rPr>
              <a:t>Specifies the requirements for </a:t>
            </a:r>
            <a:r>
              <a:rPr lang="en-US" sz="4000" b="1" dirty="0">
                <a:solidFill>
                  <a:srgbClr val="FF0000"/>
                </a:solidFill>
              </a:rPr>
              <a:t>establishing</a:t>
            </a:r>
            <a:r>
              <a:rPr lang="en-US" sz="4000" dirty="0">
                <a:solidFill>
                  <a:prstClr val="black"/>
                </a:solidFill>
              </a:rPr>
              <a:t>, </a:t>
            </a:r>
            <a:r>
              <a:rPr lang="en-US" sz="4000" b="1" dirty="0">
                <a:solidFill>
                  <a:srgbClr val="FF0000"/>
                </a:solidFill>
              </a:rPr>
              <a:t>implementing</a:t>
            </a:r>
            <a:r>
              <a:rPr lang="en-US" sz="4000" dirty="0">
                <a:solidFill>
                  <a:prstClr val="black"/>
                </a:solidFill>
              </a:rPr>
              <a:t>, </a:t>
            </a:r>
            <a:r>
              <a:rPr lang="en-US" sz="4000" b="1" dirty="0">
                <a:solidFill>
                  <a:srgbClr val="FF0000"/>
                </a:solidFill>
              </a:rPr>
              <a:t>maintaining</a:t>
            </a:r>
            <a:r>
              <a:rPr lang="en-US" sz="4000" dirty="0"/>
              <a:t>,</a:t>
            </a:r>
            <a:r>
              <a:rPr lang="en-US" sz="4000" dirty="0">
                <a:solidFill>
                  <a:prstClr val="black"/>
                </a:solidFill>
              </a:rPr>
              <a:t> and continually improving an </a:t>
            </a:r>
            <a:r>
              <a:rPr lang="en-US" sz="4000" b="1" dirty="0">
                <a:solidFill>
                  <a:srgbClr val="FF0000"/>
                </a:solidFill>
              </a:rPr>
              <a:t>information security management system</a:t>
            </a:r>
            <a:r>
              <a:rPr lang="en-US" sz="4000" dirty="0">
                <a:solidFill>
                  <a:prstClr val="black"/>
                </a:solidFill>
              </a:rPr>
              <a:t> within the context of the organization</a:t>
            </a:r>
          </a:p>
          <a:p>
            <a:pPr marL="708025" indent="-708025" fontAlgn="base">
              <a:spcBef>
                <a:spcPts val="2400"/>
              </a:spcBef>
              <a:buFont typeface="Wingdings" panose="05000000000000000000" pitchFamily="2" charset="2"/>
              <a:buChar char="q"/>
              <a:defRPr/>
            </a:pPr>
            <a:r>
              <a:rPr lang="en-US" sz="4000" dirty="0">
                <a:solidFill>
                  <a:prstClr val="black"/>
                </a:solidFill>
              </a:rPr>
              <a:t>It is intended to be suitable for several different types of use, including:</a:t>
            </a:r>
          </a:p>
        </p:txBody>
      </p:sp>
    </p:spTree>
    <p:extLst>
      <p:ext uri="{BB962C8B-B14F-4D97-AF65-F5344CB8AC3E}">
        <p14:creationId xmlns:p14="http://schemas.microsoft.com/office/powerpoint/2010/main" val="5295348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p:cNvPicPr>
            <a:picLocks noGrp="1" noChangeAspect="1"/>
          </p:cNvPicPr>
          <p:nvPr>
            <p:ph type="pic" sz="quarter" idx="18"/>
          </p:nvPr>
        </p:nvPicPr>
        <p:blipFill rotWithShape="1">
          <a:blip r:embed="rId2" cstate="email">
            <a:extLst>
              <a:ext uri="{28A0092B-C50C-407E-A947-70E740481C1C}">
                <a14:useLocalDpi xmlns:a14="http://schemas.microsoft.com/office/drawing/2010/main" val="0"/>
              </a:ext>
            </a:extLst>
          </a:blip>
          <a:srcRect l="990" r="14267"/>
          <a:stretch/>
        </p:blipFill>
        <p:spPr>
          <a:xfrm>
            <a:off x="-29497" y="2389188"/>
            <a:ext cx="11267770" cy="10707687"/>
          </a:xfrm>
        </p:spPr>
      </p:pic>
      <p:sp>
        <p:nvSpPr>
          <p:cNvPr id="5" name="Rectangle 4"/>
          <p:cNvSpPr/>
          <p:nvPr/>
        </p:nvSpPr>
        <p:spPr>
          <a:xfrm>
            <a:off x="5992437" y="2389238"/>
            <a:ext cx="5244426" cy="10707329"/>
          </a:xfrm>
          <a:prstGeom prst="rect">
            <a:avLst/>
          </a:prstGeom>
          <a:solidFill>
            <a:schemeClr val="tx2">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7" name="Oval 6"/>
          <p:cNvSpPr/>
          <p:nvPr/>
        </p:nvSpPr>
        <p:spPr>
          <a:xfrm>
            <a:off x="10478006" y="2749414"/>
            <a:ext cx="1517712" cy="15177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8" name="Oval 7"/>
          <p:cNvSpPr/>
          <p:nvPr/>
        </p:nvSpPr>
        <p:spPr>
          <a:xfrm>
            <a:off x="10478006" y="4894544"/>
            <a:ext cx="1517712" cy="15177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9" name="Oval 8"/>
          <p:cNvSpPr/>
          <p:nvPr/>
        </p:nvSpPr>
        <p:spPr>
          <a:xfrm>
            <a:off x="10478006" y="7157663"/>
            <a:ext cx="1517712" cy="15177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0" name="Oval 9"/>
          <p:cNvSpPr/>
          <p:nvPr/>
        </p:nvSpPr>
        <p:spPr>
          <a:xfrm>
            <a:off x="10478006" y="9361791"/>
            <a:ext cx="1517712" cy="15177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35" name="Freeform 34"/>
          <p:cNvSpPr>
            <a:spLocks noChangeArrowheads="1"/>
          </p:cNvSpPr>
          <p:nvPr/>
        </p:nvSpPr>
        <p:spPr bwMode="auto">
          <a:xfrm>
            <a:off x="10928363" y="3202239"/>
            <a:ext cx="617002" cy="612066"/>
          </a:xfrm>
          <a:custGeom>
            <a:avLst/>
            <a:gdLst>
              <a:gd name="T0" fmla="*/ 189945 w 444"/>
              <a:gd name="T1" fmla="*/ 7693 h 435"/>
              <a:gd name="T2" fmla="*/ 189945 w 444"/>
              <a:gd name="T3" fmla="*/ 7693 h 435"/>
              <a:gd name="T4" fmla="*/ 154191 w 444"/>
              <a:gd name="T5" fmla="*/ 15839 h 435"/>
              <a:gd name="T6" fmla="*/ 0 w 444"/>
              <a:gd name="T7" fmla="*/ 100461 h 435"/>
              <a:gd name="T8" fmla="*/ 87151 w 444"/>
              <a:gd name="T9" fmla="*/ 112227 h 435"/>
              <a:gd name="T10" fmla="*/ 98772 w 444"/>
              <a:gd name="T11" fmla="*/ 196397 h 435"/>
              <a:gd name="T12" fmla="*/ 178325 w 444"/>
              <a:gd name="T13" fmla="*/ 40275 h 435"/>
              <a:gd name="T14" fmla="*/ 189945 w 444"/>
              <a:gd name="T15" fmla="*/ 7693 h 435"/>
              <a:gd name="T16" fmla="*/ 170280 w 444"/>
              <a:gd name="T17" fmla="*/ 28057 h 435"/>
              <a:gd name="T18" fmla="*/ 170280 w 444"/>
              <a:gd name="T19" fmla="*/ 28057 h 435"/>
              <a:gd name="T20" fmla="*/ 106816 w 444"/>
              <a:gd name="T21" fmla="*/ 144357 h 435"/>
              <a:gd name="T22" fmla="*/ 102794 w 444"/>
              <a:gd name="T23" fmla="*/ 92316 h 435"/>
              <a:gd name="T24" fmla="*/ 170280 w 444"/>
              <a:gd name="T25" fmla="*/ 28057 h 4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44" h="435">
                <a:moveTo>
                  <a:pt x="425" y="17"/>
                </a:moveTo>
                <a:lnTo>
                  <a:pt x="425" y="17"/>
                </a:lnTo>
                <a:cubicBezTo>
                  <a:pt x="408" y="0"/>
                  <a:pt x="399" y="17"/>
                  <a:pt x="345" y="35"/>
                </a:cubicBezTo>
                <a:cubicBezTo>
                  <a:pt x="221" y="97"/>
                  <a:pt x="0" y="222"/>
                  <a:pt x="0" y="222"/>
                </a:cubicBezTo>
                <a:cubicBezTo>
                  <a:pt x="195" y="248"/>
                  <a:pt x="195" y="248"/>
                  <a:pt x="195" y="248"/>
                </a:cubicBezTo>
                <a:cubicBezTo>
                  <a:pt x="221" y="434"/>
                  <a:pt x="221" y="434"/>
                  <a:pt x="221" y="434"/>
                </a:cubicBezTo>
                <a:cubicBezTo>
                  <a:pt x="221" y="434"/>
                  <a:pt x="345" y="222"/>
                  <a:pt x="399" y="89"/>
                </a:cubicBezTo>
                <a:cubicBezTo>
                  <a:pt x="425" y="44"/>
                  <a:pt x="443" y="26"/>
                  <a:pt x="425" y="17"/>
                </a:cubicBezTo>
                <a:close/>
                <a:moveTo>
                  <a:pt x="381" y="62"/>
                </a:moveTo>
                <a:lnTo>
                  <a:pt x="381" y="62"/>
                </a:lnTo>
                <a:cubicBezTo>
                  <a:pt x="239" y="319"/>
                  <a:pt x="239" y="319"/>
                  <a:pt x="239" y="319"/>
                </a:cubicBezTo>
                <a:cubicBezTo>
                  <a:pt x="230" y="204"/>
                  <a:pt x="230" y="204"/>
                  <a:pt x="230" y="204"/>
                </a:cubicBezTo>
                <a:lnTo>
                  <a:pt x="381" y="62"/>
                </a:lnTo>
                <a:close/>
              </a:path>
            </a:pathLst>
          </a:custGeom>
          <a:solidFill>
            <a:schemeClr val="bg1"/>
          </a:solidFill>
          <a:ln>
            <a:noFill/>
          </a:ln>
          <a:effectLst/>
        </p:spPr>
        <p:txBody>
          <a:bodyPr wrap="none" lIns="68580" tIns="34290" rIns="68580" bIns="34290" anchor="ctr"/>
          <a:lstStyle/>
          <a:p>
            <a:endParaRPr lang="en-US" sz="7200" dirty="0"/>
          </a:p>
        </p:txBody>
      </p:sp>
      <p:sp>
        <p:nvSpPr>
          <p:cNvPr id="36" name="Freeform 25"/>
          <p:cNvSpPr>
            <a:spLocks noChangeArrowheads="1"/>
          </p:cNvSpPr>
          <p:nvPr/>
        </p:nvSpPr>
        <p:spPr bwMode="auto">
          <a:xfrm>
            <a:off x="10994997" y="9787466"/>
            <a:ext cx="483734" cy="666366"/>
          </a:xfrm>
          <a:custGeom>
            <a:avLst/>
            <a:gdLst>
              <a:gd name="T0" fmla="*/ 87680 w 346"/>
              <a:gd name="T1" fmla="*/ 0 h 479"/>
              <a:gd name="T2" fmla="*/ 87680 w 346"/>
              <a:gd name="T3" fmla="*/ 0 h 479"/>
              <a:gd name="T4" fmla="*/ 71942 w 346"/>
              <a:gd name="T5" fmla="*/ 0 h 479"/>
              <a:gd name="T6" fmla="*/ 71942 w 346"/>
              <a:gd name="T7" fmla="*/ 146752 h 479"/>
              <a:gd name="T8" fmla="*/ 35971 w 346"/>
              <a:gd name="T9" fmla="*/ 146752 h 479"/>
              <a:gd name="T10" fmla="*/ 4496 w 346"/>
              <a:gd name="T11" fmla="*/ 190152 h 479"/>
              <a:gd name="T12" fmla="*/ 55755 w 346"/>
              <a:gd name="T13" fmla="*/ 206259 h 479"/>
              <a:gd name="T14" fmla="*/ 87680 w 346"/>
              <a:gd name="T15" fmla="*/ 166439 h 479"/>
              <a:gd name="T16" fmla="*/ 87680 w 346"/>
              <a:gd name="T17" fmla="*/ 47426 h 479"/>
              <a:gd name="T18" fmla="*/ 115557 w 346"/>
              <a:gd name="T19" fmla="*/ 102906 h 479"/>
              <a:gd name="T20" fmla="*/ 123651 w 346"/>
              <a:gd name="T21" fmla="*/ 102906 h 479"/>
              <a:gd name="T22" fmla="*/ 87680 w 346"/>
              <a:gd name="T23" fmla="*/ 0 h 47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6" h="479">
                <a:moveTo>
                  <a:pt x="195" y="0"/>
                </a:moveTo>
                <a:lnTo>
                  <a:pt x="195" y="0"/>
                </a:lnTo>
                <a:cubicBezTo>
                  <a:pt x="160" y="0"/>
                  <a:pt x="160" y="0"/>
                  <a:pt x="160" y="0"/>
                </a:cubicBezTo>
                <a:cubicBezTo>
                  <a:pt x="160" y="328"/>
                  <a:pt x="160" y="328"/>
                  <a:pt x="160" y="328"/>
                </a:cubicBezTo>
                <a:cubicBezTo>
                  <a:pt x="133" y="319"/>
                  <a:pt x="107" y="319"/>
                  <a:pt x="80" y="328"/>
                </a:cubicBezTo>
                <a:cubicBezTo>
                  <a:pt x="26" y="346"/>
                  <a:pt x="0" y="390"/>
                  <a:pt x="10" y="425"/>
                </a:cubicBezTo>
                <a:cubicBezTo>
                  <a:pt x="26" y="461"/>
                  <a:pt x="71" y="478"/>
                  <a:pt x="124" y="461"/>
                </a:cubicBezTo>
                <a:cubicBezTo>
                  <a:pt x="169" y="443"/>
                  <a:pt x="195" y="408"/>
                  <a:pt x="195" y="372"/>
                </a:cubicBezTo>
                <a:cubicBezTo>
                  <a:pt x="195" y="106"/>
                  <a:pt x="195" y="106"/>
                  <a:pt x="195" y="106"/>
                </a:cubicBezTo>
                <a:cubicBezTo>
                  <a:pt x="266" y="124"/>
                  <a:pt x="266" y="212"/>
                  <a:pt x="257" y="230"/>
                </a:cubicBezTo>
                <a:cubicBezTo>
                  <a:pt x="257" y="239"/>
                  <a:pt x="266" y="248"/>
                  <a:pt x="275" y="230"/>
                </a:cubicBezTo>
                <a:cubicBezTo>
                  <a:pt x="345" y="115"/>
                  <a:pt x="195" y="62"/>
                  <a:pt x="195" y="0"/>
                </a:cubicBezTo>
              </a:path>
            </a:pathLst>
          </a:custGeom>
          <a:solidFill>
            <a:schemeClr val="bg1"/>
          </a:solidFill>
          <a:ln>
            <a:noFill/>
          </a:ln>
          <a:effectLst/>
        </p:spPr>
        <p:txBody>
          <a:bodyPr wrap="none" lIns="68580" tIns="34290" rIns="68580" bIns="34290" anchor="ctr"/>
          <a:lstStyle/>
          <a:p>
            <a:endParaRPr lang="en-US" sz="7200" dirty="0"/>
          </a:p>
        </p:txBody>
      </p:sp>
      <p:sp>
        <p:nvSpPr>
          <p:cNvPr id="37" name="Freeform 36"/>
          <p:cNvSpPr>
            <a:spLocks noChangeArrowheads="1"/>
          </p:cNvSpPr>
          <p:nvPr/>
        </p:nvSpPr>
        <p:spPr bwMode="auto">
          <a:xfrm>
            <a:off x="11012974" y="5306115"/>
            <a:ext cx="447776" cy="694574"/>
          </a:xfrm>
          <a:custGeom>
            <a:avLst/>
            <a:gdLst>
              <a:gd name="connsiteX0" fmla="*/ 53331 w 193522"/>
              <a:gd name="connsiteY0" fmla="*/ 110930 h 300185"/>
              <a:gd name="connsiteX1" fmla="*/ 138066 w 193522"/>
              <a:gd name="connsiteY1" fmla="*/ 110930 h 300185"/>
              <a:gd name="connsiteX2" fmla="*/ 138066 w 193522"/>
              <a:gd name="connsiteY2" fmla="*/ 155565 h 300185"/>
              <a:gd name="connsiteX3" fmla="*/ 95698 w 193522"/>
              <a:gd name="connsiteY3" fmla="*/ 182842 h 300185"/>
              <a:gd name="connsiteX4" fmla="*/ 53331 w 193522"/>
              <a:gd name="connsiteY4" fmla="*/ 155565 h 300185"/>
              <a:gd name="connsiteX5" fmla="*/ 53331 w 193522"/>
              <a:gd name="connsiteY5" fmla="*/ 110930 h 300185"/>
              <a:gd name="connsiteX6" fmla="*/ 5460 w 193522"/>
              <a:gd name="connsiteY6" fmla="*/ 110930 h 300185"/>
              <a:gd name="connsiteX7" fmla="*/ 16986 w 193522"/>
              <a:gd name="connsiteY7" fmla="*/ 110930 h 300185"/>
              <a:gd name="connsiteX8" fmla="*/ 21839 w 193522"/>
              <a:gd name="connsiteY8" fmla="*/ 116407 h 300185"/>
              <a:gd name="connsiteX9" fmla="*/ 21839 w 193522"/>
              <a:gd name="connsiteY9" fmla="*/ 154745 h 300185"/>
              <a:gd name="connsiteX10" fmla="*/ 97064 w 193522"/>
              <a:gd name="connsiteY10" fmla="*/ 208296 h 300185"/>
              <a:gd name="connsiteX11" fmla="*/ 172289 w 193522"/>
              <a:gd name="connsiteY11" fmla="*/ 154745 h 300185"/>
              <a:gd name="connsiteX12" fmla="*/ 172289 w 193522"/>
              <a:gd name="connsiteY12" fmla="*/ 116407 h 300185"/>
              <a:gd name="connsiteX13" fmla="*/ 177749 w 193522"/>
              <a:gd name="connsiteY13" fmla="*/ 110930 h 300185"/>
              <a:gd name="connsiteX14" fmla="*/ 188668 w 193522"/>
              <a:gd name="connsiteY14" fmla="*/ 110930 h 300185"/>
              <a:gd name="connsiteX15" fmla="*/ 193522 w 193522"/>
              <a:gd name="connsiteY15" fmla="*/ 116407 h 300185"/>
              <a:gd name="connsiteX16" fmla="*/ 193522 w 193522"/>
              <a:gd name="connsiteY16" fmla="*/ 154745 h 300185"/>
              <a:gd name="connsiteX17" fmla="*/ 113444 w 193522"/>
              <a:gd name="connsiteY17" fmla="*/ 230203 h 300185"/>
              <a:gd name="connsiteX18" fmla="*/ 113444 w 193522"/>
              <a:gd name="connsiteY18" fmla="*/ 272801 h 300185"/>
              <a:gd name="connsiteX19" fmla="*/ 151056 w 193522"/>
              <a:gd name="connsiteY19" fmla="*/ 272801 h 300185"/>
              <a:gd name="connsiteX20" fmla="*/ 155909 w 193522"/>
              <a:gd name="connsiteY20" fmla="*/ 278277 h 300185"/>
              <a:gd name="connsiteX21" fmla="*/ 155909 w 193522"/>
              <a:gd name="connsiteY21" fmla="*/ 294708 h 300185"/>
              <a:gd name="connsiteX22" fmla="*/ 151056 w 193522"/>
              <a:gd name="connsiteY22" fmla="*/ 300185 h 300185"/>
              <a:gd name="connsiteX23" fmla="*/ 43679 w 193522"/>
              <a:gd name="connsiteY23" fmla="*/ 300185 h 300185"/>
              <a:gd name="connsiteX24" fmla="*/ 38219 w 193522"/>
              <a:gd name="connsiteY24" fmla="*/ 294708 h 300185"/>
              <a:gd name="connsiteX25" fmla="*/ 38219 w 193522"/>
              <a:gd name="connsiteY25" fmla="*/ 278277 h 300185"/>
              <a:gd name="connsiteX26" fmla="*/ 43679 w 193522"/>
              <a:gd name="connsiteY26" fmla="*/ 272801 h 300185"/>
              <a:gd name="connsiteX27" fmla="*/ 81291 w 193522"/>
              <a:gd name="connsiteY27" fmla="*/ 272801 h 300185"/>
              <a:gd name="connsiteX28" fmla="*/ 81291 w 193522"/>
              <a:gd name="connsiteY28" fmla="*/ 230203 h 300185"/>
              <a:gd name="connsiteX29" fmla="*/ 0 w 193522"/>
              <a:gd name="connsiteY29" fmla="*/ 154745 h 300185"/>
              <a:gd name="connsiteX30" fmla="*/ 0 w 193522"/>
              <a:gd name="connsiteY30" fmla="*/ 116407 h 300185"/>
              <a:gd name="connsiteX31" fmla="*/ 5460 w 193522"/>
              <a:gd name="connsiteY31" fmla="*/ 110930 h 300185"/>
              <a:gd name="connsiteX32" fmla="*/ 95698 w 193522"/>
              <a:gd name="connsiteY32" fmla="*/ 0 h 300185"/>
              <a:gd name="connsiteX33" fmla="*/ 138066 w 193522"/>
              <a:gd name="connsiteY33" fmla="*/ 26108 h 300185"/>
              <a:gd name="connsiteX34" fmla="*/ 138066 w 193522"/>
              <a:gd name="connsiteY34" fmla="*/ 89005 h 300185"/>
              <a:gd name="connsiteX35" fmla="*/ 53331 w 193522"/>
              <a:gd name="connsiteY35" fmla="*/ 89005 h 300185"/>
              <a:gd name="connsiteX36" fmla="*/ 53331 w 193522"/>
              <a:gd name="connsiteY36" fmla="*/ 26108 h 300185"/>
              <a:gd name="connsiteX37" fmla="*/ 95698 w 193522"/>
              <a:gd name="connsiteY37" fmla="*/ 0 h 3001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93522" h="300185">
                <a:moveTo>
                  <a:pt x="53331" y="110930"/>
                </a:moveTo>
                <a:cubicBezTo>
                  <a:pt x="53331" y="110930"/>
                  <a:pt x="53331" y="110930"/>
                  <a:pt x="138066" y="110930"/>
                </a:cubicBezTo>
                <a:cubicBezTo>
                  <a:pt x="138066" y="110930"/>
                  <a:pt x="138066" y="110930"/>
                  <a:pt x="138066" y="155565"/>
                </a:cubicBezTo>
                <a:cubicBezTo>
                  <a:pt x="138066" y="166724"/>
                  <a:pt x="132695" y="182842"/>
                  <a:pt x="95698" y="182842"/>
                </a:cubicBezTo>
                <a:cubicBezTo>
                  <a:pt x="58702" y="182842"/>
                  <a:pt x="53331" y="166724"/>
                  <a:pt x="53331" y="155565"/>
                </a:cubicBezTo>
                <a:cubicBezTo>
                  <a:pt x="53331" y="155565"/>
                  <a:pt x="53331" y="155565"/>
                  <a:pt x="53331" y="110930"/>
                </a:cubicBezTo>
                <a:close/>
                <a:moveTo>
                  <a:pt x="5460" y="110930"/>
                </a:moveTo>
                <a:cubicBezTo>
                  <a:pt x="5460" y="110930"/>
                  <a:pt x="5460" y="110930"/>
                  <a:pt x="16986" y="110930"/>
                </a:cubicBezTo>
                <a:cubicBezTo>
                  <a:pt x="16986" y="110930"/>
                  <a:pt x="21839" y="110930"/>
                  <a:pt x="21839" y="116407"/>
                </a:cubicBezTo>
                <a:cubicBezTo>
                  <a:pt x="21839" y="116407"/>
                  <a:pt x="21839" y="116407"/>
                  <a:pt x="21839" y="154745"/>
                </a:cubicBezTo>
                <a:cubicBezTo>
                  <a:pt x="21839" y="176043"/>
                  <a:pt x="38219" y="208296"/>
                  <a:pt x="97064" y="208296"/>
                </a:cubicBezTo>
                <a:cubicBezTo>
                  <a:pt x="155909" y="208296"/>
                  <a:pt x="172289" y="176043"/>
                  <a:pt x="172289" y="154745"/>
                </a:cubicBezTo>
                <a:cubicBezTo>
                  <a:pt x="172289" y="154745"/>
                  <a:pt x="172289" y="154745"/>
                  <a:pt x="172289" y="116407"/>
                </a:cubicBezTo>
                <a:cubicBezTo>
                  <a:pt x="172289" y="110930"/>
                  <a:pt x="172289" y="110930"/>
                  <a:pt x="177749" y="110930"/>
                </a:cubicBezTo>
                <a:cubicBezTo>
                  <a:pt x="177749" y="110930"/>
                  <a:pt x="177749" y="110930"/>
                  <a:pt x="188668" y="110930"/>
                </a:cubicBezTo>
                <a:cubicBezTo>
                  <a:pt x="188668" y="110930"/>
                  <a:pt x="193522" y="110930"/>
                  <a:pt x="193522" y="116407"/>
                </a:cubicBezTo>
                <a:cubicBezTo>
                  <a:pt x="193522" y="116407"/>
                  <a:pt x="193522" y="116407"/>
                  <a:pt x="193522" y="154745"/>
                </a:cubicBezTo>
                <a:cubicBezTo>
                  <a:pt x="193522" y="192474"/>
                  <a:pt x="166829" y="224726"/>
                  <a:pt x="113444" y="230203"/>
                </a:cubicBezTo>
                <a:cubicBezTo>
                  <a:pt x="113444" y="230203"/>
                  <a:pt x="113444" y="230203"/>
                  <a:pt x="113444" y="272801"/>
                </a:cubicBezTo>
                <a:cubicBezTo>
                  <a:pt x="113444" y="272801"/>
                  <a:pt x="113444" y="272801"/>
                  <a:pt x="151056" y="272801"/>
                </a:cubicBezTo>
                <a:cubicBezTo>
                  <a:pt x="155909" y="272801"/>
                  <a:pt x="155909" y="272801"/>
                  <a:pt x="155909" y="278277"/>
                </a:cubicBezTo>
                <a:cubicBezTo>
                  <a:pt x="155909" y="278277"/>
                  <a:pt x="155909" y="278277"/>
                  <a:pt x="155909" y="294708"/>
                </a:cubicBezTo>
                <a:cubicBezTo>
                  <a:pt x="155909" y="300185"/>
                  <a:pt x="155909" y="300185"/>
                  <a:pt x="151056" y="300185"/>
                </a:cubicBezTo>
                <a:cubicBezTo>
                  <a:pt x="151056" y="300185"/>
                  <a:pt x="151056" y="300185"/>
                  <a:pt x="43679" y="300185"/>
                </a:cubicBezTo>
                <a:cubicBezTo>
                  <a:pt x="38219" y="300185"/>
                  <a:pt x="38219" y="300185"/>
                  <a:pt x="38219" y="294708"/>
                </a:cubicBezTo>
                <a:cubicBezTo>
                  <a:pt x="38219" y="294708"/>
                  <a:pt x="38219" y="294708"/>
                  <a:pt x="38219" y="278277"/>
                </a:cubicBezTo>
                <a:cubicBezTo>
                  <a:pt x="38219" y="272801"/>
                  <a:pt x="38219" y="272801"/>
                  <a:pt x="43679" y="272801"/>
                </a:cubicBezTo>
                <a:cubicBezTo>
                  <a:pt x="43679" y="272801"/>
                  <a:pt x="43679" y="272801"/>
                  <a:pt x="81291" y="272801"/>
                </a:cubicBezTo>
                <a:cubicBezTo>
                  <a:pt x="81291" y="272801"/>
                  <a:pt x="81291" y="272801"/>
                  <a:pt x="81291" y="230203"/>
                </a:cubicBezTo>
                <a:cubicBezTo>
                  <a:pt x="26692" y="224726"/>
                  <a:pt x="0" y="192474"/>
                  <a:pt x="0" y="154745"/>
                </a:cubicBezTo>
                <a:cubicBezTo>
                  <a:pt x="0" y="154745"/>
                  <a:pt x="0" y="154745"/>
                  <a:pt x="0" y="116407"/>
                </a:cubicBezTo>
                <a:cubicBezTo>
                  <a:pt x="0" y="110930"/>
                  <a:pt x="5460" y="110930"/>
                  <a:pt x="5460" y="110930"/>
                </a:cubicBezTo>
                <a:close/>
                <a:moveTo>
                  <a:pt x="95698" y="0"/>
                </a:moveTo>
                <a:cubicBezTo>
                  <a:pt x="132695" y="0"/>
                  <a:pt x="138066" y="15428"/>
                  <a:pt x="138066" y="26108"/>
                </a:cubicBezTo>
                <a:lnTo>
                  <a:pt x="138066" y="89005"/>
                </a:lnTo>
                <a:cubicBezTo>
                  <a:pt x="138066" y="89005"/>
                  <a:pt x="138066" y="89005"/>
                  <a:pt x="53331" y="89005"/>
                </a:cubicBezTo>
                <a:cubicBezTo>
                  <a:pt x="53331" y="89005"/>
                  <a:pt x="53331" y="89005"/>
                  <a:pt x="53331" y="26108"/>
                </a:cubicBezTo>
                <a:cubicBezTo>
                  <a:pt x="53331" y="15428"/>
                  <a:pt x="58702" y="0"/>
                  <a:pt x="95698" y="0"/>
                </a:cubicBezTo>
                <a:close/>
              </a:path>
            </a:pathLst>
          </a:custGeom>
          <a:solidFill>
            <a:schemeClr val="bg1"/>
          </a:solidFill>
          <a:ln>
            <a:noFill/>
          </a:ln>
          <a:effectLst/>
        </p:spPr>
        <p:txBody>
          <a:bodyPr wrap="square" lIns="68580" tIns="34290" rIns="68580" bIns="34290" anchor="ctr">
            <a:noAutofit/>
          </a:bodyPr>
          <a:lstStyle/>
          <a:p>
            <a:endParaRPr lang="en-US" sz="7200" dirty="0"/>
          </a:p>
        </p:txBody>
      </p:sp>
      <p:sp>
        <p:nvSpPr>
          <p:cNvPr id="38" name="Freeform 115"/>
          <p:cNvSpPr>
            <a:spLocks noChangeArrowheads="1"/>
          </p:cNvSpPr>
          <p:nvPr/>
        </p:nvSpPr>
        <p:spPr bwMode="auto">
          <a:xfrm>
            <a:off x="10957977" y="7568527"/>
            <a:ext cx="557774" cy="695984"/>
          </a:xfrm>
          <a:custGeom>
            <a:avLst/>
            <a:gdLst>
              <a:gd name="T0" fmla="*/ 170867 w 400"/>
              <a:gd name="T1" fmla="*/ 55735 h 498"/>
              <a:gd name="T2" fmla="*/ 170867 w 400"/>
              <a:gd name="T3" fmla="*/ 55735 h 498"/>
              <a:gd name="T4" fmla="*/ 103597 w 400"/>
              <a:gd name="T5" fmla="*/ 4045 h 498"/>
              <a:gd name="T6" fmla="*/ 51574 w 400"/>
              <a:gd name="T7" fmla="*/ 67871 h 498"/>
              <a:gd name="T8" fmla="*/ 59647 w 400"/>
              <a:gd name="T9" fmla="*/ 95738 h 498"/>
              <a:gd name="T10" fmla="*/ 4036 w 400"/>
              <a:gd name="T11" fmla="*/ 182936 h 498"/>
              <a:gd name="T12" fmla="*/ 0 w 400"/>
              <a:gd name="T13" fmla="*/ 195072 h 498"/>
              <a:gd name="T14" fmla="*/ 4036 w 400"/>
              <a:gd name="T15" fmla="*/ 214849 h 498"/>
              <a:gd name="T16" fmla="*/ 12109 w 400"/>
              <a:gd name="T17" fmla="*/ 223389 h 498"/>
              <a:gd name="T18" fmla="*/ 27805 w 400"/>
              <a:gd name="T19" fmla="*/ 218894 h 498"/>
              <a:gd name="T20" fmla="*/ 39914 w 400"/>
              <a:gd name="T21" fmla="*/ 211253 h 498"/>
              <a:gd name="T22" fmla="*/ 63683 w 400"/>
              <a:gd name="T23" fmla="*/ 175295 h 498"/>
              <a:gd name="T24" fmla="*/ 63683 w 400"/>
              <a:gd name="T25" fmla="*/ 175295 h 498"/>
              <a:gd name="T26" fmla="*/ 79379 w 400"/>
              <a:gd name="T27" fmla="*/ 171250 h 498"/>
              <a:gd name="T28" fmla="*/ 103597 w 400"/>
              <a:gd name="T29" fmla="*/ 127651 h 498"/>
              <a:gd name="T30" fmla="*/ 131402 w 400"/>
              <a:gd name="T31" fmla="*/ 127651 h 498"/>
              <a:gd name="T32" fmla="*/ 170867 w 400"/>
              <a:gd name="T33" fmla="*/ 55735 h 498"/>
              <a:gd name="T34" fmla="*/ 143062 w 400"/>
              <a:gd name="T35" fmla="*/ 71466 h 498"/>
              <a:gd name="T36" fmla="*/ 143062 w 400"/>
              <a:gd name="T37" fmla="*/ 71466 h 498"/>
              <a:gd name="T38" fmla="*/ 114808 w 400"/>
              <a:gd name="T39" fmla="*/ 63825 h 498"/>
              <a:gd name="T40" fmla="*/ 99112 w 400"/>
              <a:gd name="T41" fmla="*/ 35958 h 498"/>
              <a:gd name="T42" fmla="*/ 139026 w 400"/>
              <a:gd name="T43" fmla="*/ 31913 h 498"/>
              <a:gd name="T44" fmla="*/ 143062 w 400"/>
              <a:gd name="T45" fmla="*/ 71466 h 49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00" h="498">
                <a:moveTo>
                  <a:pt x="381" y="124"/>
                </a:moveTo>
                <a:lnTo>
                  <a:pt x="381" y="124"/>
                </a:lnTo>
                <a:cubicBezTo>
                  <a:pt x="372" y="44"/>
                  <a:pt x="301" y="0"/>
                  <a:pt x="231" y="9"/>
                </a:cubicBezTo>
                <a:cubicBezTo>
                  <a:pt x="159" y="27"/>
                  <a:pt x="106" y="80"/>
                  <a:pt x="115" y="151"/>
                </a:cubicBezTo>
                <a:cubicBezTo>
                  <a:pt x="115" y="168"/>
                  <a:pt x="124" y="195"/>
                  <a:pt x="133" y="213"/>
                </a:cubicBezTo>
                <a:cubicBezTo>
                  <a:pt x="9" y="407"/>
                  <a:pt x="9" y="407"/>
                  <a:pt x="9" y="407"/>
                </a:cubicBezTo>
                <a:cubicBezTo>
                  <a:pt x="0" y="407"/>
                  <a:pt x="0" y="425"/>
                  <a:pt x="0" y="434"/>
                </a:cubicBezTo>
                <a:cubicBezTo>
                  <a:pt x="9" y="478"/>
                  <a:pt x="9" y="478"/>
                  <a:pt x="9" y="478"/>
                </a:cubicBezTo>
                <a:cubicBezTo>
                  <a:pt x="9" y="487"/>
                  <a:pt x="18" y="497"/>
                  <a:pt x="27" y="497"/>
                </a:cubicBezTo>
                <a:cubicBezTo>
                  <a:pt x="62" y="487"/>
                  <a:pt x="62" y="487"/>
                  <a:pt x="62" y="487"/>
                </a:cubicBezTo>
                <a:cubicBezTo>
                  <a:pt x="71" y="487"/>
                  <a:pt x="80" y="478"/>
                  <a:pt x="89" y="470"/>
                </a:cubicBezTo>
                <a:cubicBezTo>
                  <a:pt x="142" y="390"/>
                  <a:pt x="142" y="390"/>
                  <a:pt x="142" y="390"/>
                </a:cubicBezTo>
                <a:cubicBezTo>
                  <a:pt x="177" y="381"/>
                  <a:pt x="177" y="381"/>
                  <a:pt x="177" y="381"/>
                </a:cubicBezTo>
                <a:cubicBezTo>
                  <a:pt x="231" y="284"/>
                  <a:pt x="231" y="284"/>
                  <a:pt x="231" y="284"/>
                </a:cubicBezTo>
                <a:cubicBezTo>
                  <a:pt x="248" y="293"/>
                  <a:pt x="284" y="284"/>
                  <a:pt x="293" y="284"/>
                </a:cubicBezTo>
                <a:cubicBezTo>
                  <a:pt x="363" y="275"/>
                  <a:pt x="399" y="195"/>
                  <a:pt x="381" y="124"/>
                </a:cubicBezTo>
                <a:close/>
                <a:moveTo>
                  <a:pt x="319" y="159"/>
                </a:moveTo>
                <a:lnTo>
                  <a:pt x="319" y="159"/>
                </a:lnTo>
                <a:cubicBezTo>
                  <a:pt x="301" y="187"/>
                  <a:pt x="284" y="168"/>
                  <a:pt x="256" y="142"/>
                </a:cubicBezTo>
                <a:cubicBezTo>
                  <a:pt x="231" y="124"/>
                  <a:pt x="203" y="115"/>
                  <a:pt x="221" y="80"/>
                </a:cubicBezTo>
                <a:cubicBezTo>
                  <a:pt x="240" y="53"/>
                  <a:pt x="284" y="44"/>
                  <a:pt x="310" y="71"/>
                </a:cubicBezTo>
                <a:cubicBezTo>
                  <a:pt x="337" y="89"/>
                  <a:pt x="346" y="133"/>
                  <a:pt x="319" y="159"/>
                </a:cubicBezTo>
                <a:close/>
              </a:path>
            </a:pathLst>
          </a:custGeom>
          <a:solidFill>
            <a:schemeClr val="bg1"/>
          </a:solidFill>
          <a:ln>
            <a:noFill/>
          </a:ln>
          <a:effectLst/>
        </p:spPr>
        <p:txBody>
          <a:bodyPr wrap="none" lIns="68580" tIns="34290" rIns="68580" bIns="34290" anchor="ctr"/>
          <a:lstStyle/>
          <a:p>
            <a:endParaRPr lang="en-US" sz="7200" dirty="0"/>
          </a:p>
        </p:txBody>
      </p:sp>
      <p:sp>
        <p:nvSpPr>
          <p:cNvPr id="27" name="Title 1">
            <a:extLst>
              <a:ext uri="{FF2B5EF4-FFF2-40B4-BE49-F238E27FC236}">
                <a16:creationId xmlns:a16="http://schemas.microsoft.com/office/drawing/2014/main" id="{79394DF1-6F20-4EE3-85DC-43D80A20B3A0}"/>
              </a:ext>
            </a:extLst>
          </p:cNvPr>
          <p:cNvSpPr txBox="1">
            <a:spLocks/>
          </p:cNvSpPr>
          <p:nvPr/>
        </p:nvSpPr>
        <p:spPr>
          <a:xfrm>
            <a:off x="956055" y="190827"/>
            <a:ext cx="21241058" cy="2018805"/>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r>
              <a:rPr lang="en-US" sz="6600" b="1" dirty="0">
                <a:solidFill>
                  <a:schemeClr val="tx1">
                    <a:lumMod val="75000"/>
                    <a:lumOff val="25000"/>
                  </a:schemeClr>
                </a:solidFill>
                <a:latin typeface="Rockwell" panose="02060603020205020403" pitchFamily="18" charset="0"/>
              </a:rPr>
              <a:t>Health Insurance Portability and Accountability Act (HIPAA)</a:t>
            </a:r>
          </a:p>
        </p:txBody>
      </p:sp>
      <p:grpSp>
        <p:nvGrpSpPr>
          <p:cNvPr id="4" name="Group 3"/>
          <p:cNvGrpSpPr>
            <a:grpSpLocks noChangeAspect="1"/>
          </p:cNvGrpSpPr>
          <p:nvPr/>
        </p:nvGrpSpPr>
        <p:grpSpPr>
          <a:xfrm>
            <a:off x="10501899" y="11445559"/>
            <a:ext cx="1421167" cy="1421167"/>
            <a:chOff x="6831106" y="2203616"/>
            <a:chExt cx="662985" cy="662985"/>
          </a:xfrm>
        </p:grpSpPr>
        <p:sp>
          <p:nvSpPr>
            <p:cNvPr id="30" name="Oval 29"/>
            <p:cNvSpPr/>
            <p:nvPr/>
          </p:nvSpPr>
          <p:spPr>
            <a:xfrm>
              <a:off x="6831106" y="2203616"/>
              <a:ext cx="662985" cy="662985"/>
            </a:xfrm>
            <a:prstGeom prst="ellipse">
              <a:avLst/>
            </a:prstGeom>
            <a:solidFill>
              <a:srgbClr val="902B2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3" name="AutoShape 123"/>
            <p:cNvSpPr>
              <a:spLocks noChangeAspect="1"/>
            </p:cNvSpPr>
            <p:nvPr/>
          </p:nvSpPr>
          <p:spPr bwMode="auto">
            <a:xfrm>
              <a:off x="7025276" y="2384014"/>
              <a:ext cx="274645" cy="3021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ysClr val="window" lastClr="FFFFFF"/>
            </a:solidFill>
            <a:ln>
              <a:noFill/>
            </a:ln>
            <a:effectLst/>
          </p:spPr>
          <p:txBody>
            <a:bodyPr lIns="50789" tIns="50789" rIns="50789" bIns="50789" anchor="ctr"/>
            <a:lstStyle/>
            <a:p>
              <a:pPr marL="0" marR="0" lvl="0" indent="0" defTabSz="457098"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srgbClr val="44CEB9"/>
                </a:solidFill>
                <a:effectLst>
                  <a:outerShdw blurRad="38100" dist="38100" dir="2700000" algn="tl">
                    <a:srgbClr val="000000"/>
                  </a:outerShdw>
                </a:effectLst>
                <a:uLnTx/>
                <a:uFillTx/>
                <a:latin typeface="Gill Sans" charset="0"/>
                <a:cs typeface="Gill Sans" charset="0"/>
                <a:sym typeface="Gill Sans" charset="0"/>
              </a:endParaRPr>
            </a:p>
          </p:txBody>
        </p:sp>
      </p:grpSp>
      <p:sp>
        <p:nvSpPr>
          <p:cNvPr id="34" name="Rectangle 33">
            <a:extLst>
              <a:ext uri="{FF2B5EF4-FFF2-40B4-BE49-F238E27FC236}">
                <a16:creationId xmlns:a16="http://schemas.microsoft.com/office/drawing/2014/main" id="{D44F8706-6455-4143-8DBE-7A6186961697}"/>
              </a:ext>
            </a:extLst>
          </p:cNvPr>
          <p:cNvSpPr/>
          <p:nvPr/>
        </p:nvSpPr>
        <p:spPr>
          <a:xfrm>
            <a:off x="6010163" y="2793052"/>
            <a:ext cx="4462577" cy="1408444"/>
          </a:xfrm>
          <a:prstGeom prst="rect">
            <a:avLst/>
          </a:prstGeom>
        </p:spPr>
        <p:txBody>
          <a:bodyPr wrap="square" anchor="ctr">
            <a:spAutoFit/>
          </a:bodyPr>
          <a:lstStyle/>
          <a:p>
            <a:pPr algn="ctr"/>
            <a:r>
              <a:rPr lang="en-US" sz="3200" b="1" dirty="0">
                <a:solidFill>
                  <a:schemeClr val="bg1"/>
                </a:solidFill>
                <a:latin typeface="Rockwell" panose="02060603020205020403" pitchFamily="18" charset="0"/>
                <a:ea typeface="Calibri"/>
                <a:cs typeface="Times New Roman"/>
              </a:rPr>
              <a:t>Electronic Transaction and Code </a:t>
            </a:r>
            <a:r>
              <a:rPr lang="en-US" sz="3200" b="1" dirty="0">
                <a:solidFill>
                  <a:schemeClr val="bg1"/>
                </a:solidFill>
                <a:latin typeface="Rockwell" panose="02060603020205020403" pitchFamily="18" charset="0"/>
                <a:cs typeface="Times New Roman"/>
              </a:rPr>
              <a:t>Set</a:t>
            </a:r>
            <a:r>
              <a:rPr lang="en-US" sz="3200" b="1" dirty="0">
                <a:solidFill>
                  <a:schemeClr val="bg1"/>
                </a:solidFill>
                <a:latin typeface="Rockwell" panose="02060603020205020403" pitchFamily="18" charset="0"/>
                <a:ea typeface="Calibri"/>
                <a:cs typeface="Times New Roman"/>
              </a:rPr>
              <a:t> Standards</a:t>
            </a:r>
            <a:endParaRPr lang="en-US" sz="3200" dirty="0">
              <a:solidFill>
                <a:schemeClr val="bg1"/>
              </a:solidFill>
              <a:latin typeface="Rockwell" panose="02060603020205020403" pitchFamily="18" charset="0"/>
            </a:endParaRPr>
          </a:p>
        </p:txBody>
      </p:sp>
      <p:sp>
        <p:nvSpPr>
          <p:cNvPr id="39" name="Rectangle 38">
            <a:extLst>
              <a:ext uri="{FF2B5EF4-FFF2-40B4-BE49-F238E27FC236}">
                <a16:creationId xmlns:a16="http://schemas.microsoft.com/office/drawing/2014/main" id="{77ABF2CB-A6D4-460E-BFE7-924E5B9C227F}"/>
              </a:ext>
            </a:extLst>
          </p:cNvPr>
          <p:cNvSpPr/>
          <p:nvPr/>
        </p:nvSpPr>
        <p:spPr>
          <a:xfrm>
            <a:off x="6166934" y="11610144"/>
            <a:ext cx="4149034" cy="1072099"/>
          </a:xfrm>
          <a:prstGeom prst="rect">
            <a:avLst/>
          </a:prstGeom>
        </p:spPr>
        <p:txBody>
          <a:bodyPr wrap="square" anchor="ctr">
            <a:spAutoFit/>
          </a:bodyPr>
          <a:lstStyle/>
          <a:p>
            <a:pPr algn="ctr"/>
            <a:r>
              <a:rPr lang="en-US" sz="3200" b="1" dirty="0">
                <a:solidFill>
                  <a:schemeClr val="bg1"/>
                </a:solidFill>
                <a:latin typeface="Rockwell" panose="02060603020205020403" pitchFamily="18" charset="0"/>
                <a:ea typeface="Calibri"/>
                <a:cs typeface="Times New Roman"/>
              </a:rPr>
              <a:t>Enforcement Rule</a:t>
            </a:r>
            <a:endParaRPr lang="en-US" sz="3200" dirty="0">
              <a:solidFill>
                <a:schemeClr val="bg1"/>
              </a:solidFill>
              <a:latin typeface="Rockwell" panose="02060603020205020403" pitchFamily="18" charset="0"/>
            </a:endParaRPr>
          </a:p>
        </p:txBody>
      </p:sp>
      <p:sp>
        <p:nvSpPr>
          <p:cNvPr id="40" name="Rectangle 39">
            <a:extLst>
              <a:ext uri="{FF2B5EF4-FFF2-40B4-BE49-F238E27FC236}">
                <a16:creationId xmlns:a16="http://schemas.microsoft.com/office/drawing/2014/main" id="{09322D0A-7769-4C32-AF09-3AEAC58879AD}"/>
              </a:ext>
            </a:extLst>
          </p:cNvPr>
          <p:cNvSpPr/>
          <p:nvPr/>
        </p:nvSpPr>
        <p:spPr>
          <a:xfrm>
            <a:off x="6176080" y="9427497"/>
            <a:ext cx="4130743" cy="1408444"/>
          </a:xfrm>
          <a:prstGeom prst="rect">
            <a:avLst/>
          </a:prstGeom>
        </p:spPr>
        <p:txBody>
          <a:bodyPr wrap="square" anchor="ctr">
            <a:spAutoFit/>
          </a:bodyPr>
          <a:lstStyle/>
          <a:p>
            <a:pPr algn="ctr"/>
            <a:r>
              <a:rPr lang="en-US" sz="3200" b="1" dirty="0">
                <a:solidFill>
                  <a:schemeClr val="bg1"/>
                </a:solidFill>
                <a:latin typeface="Rockwell" panose="02060603020205020403" pitchFamily="18" charset="0"/>
                <a:cs typeface="Times New Roman"/>
              </a:rPr>
              <a:t>National Identifier Requirements</a:t>
            </a:r>
          </a:p>
        </p:txBody>
      </p:sp>
      <p:sp>
        <p:nvSpPr>
          <p:cNvPr id="41" name="Rectangle 40">
            <a:extLst>
              <a:ext uri="{FF2B5EF4-FFF2-40B4-BE49-F238E27FC236}">
                <a16:creationId xmlns:a16="http://schemas.microsoft.com/office/drawing/2014/main" id="{D4AF824C-07C2-446C-B9EE-891F3824EB87}"/>
              </a:ext>
            </a:extLst>
          </p:cNvPr>
          <p:cNvSpPr/>
          <p:nvPr/>
        </p:nvSpPr>
        <p:spPr>
          <a:xfrm>
            <a:off x="6597852" y="7506926"/>
            <a:ext cx="3287198" cy="735755"/>
          </a:xfrm>
          <a:prstGeom prst="rect">
            <a:avLst/>
          </a:prstGeom>
        </p:spPr>
        <p:txBody>
          <a:bodyPr wrap="square" anchor="ctr">
            <a:spAutoFit/>
          </a:bodyPr>
          <a:lstStyle/>
          <a:p>
            <a:pPr algn="ctr"/>
            <a:r>
              <a:rPr lang="en-US" sz="3200" b="1" dirty="0">
                <a:solidFill>
                  <a:schemeClr val="bg1"/>
                </a:solidFill>
                <a:latin typeface="Rockwell" panose="02060603020205020403" pitchFamily="18" charset="0"/>
                <a:ea typeface="Calibri"/>
                <a:cs typeface="Times New Roman"/>
              </a:rPr>
              <a:t>Security Rule</a:t>
            </a:r>
            <a:endParaRPr lang="en-US" sz="3200" dirty="0">
              <a:solidFill>
                <a:schemeClr val="bg1"/>
              </a:solidFill>
              <a:latin typeface="Rockwell" panose="02060603020205020403" pitchFamily="18" charset="0"/>
            </a:endParaRPr>
          </a:p>
        </p:txBody>
      </p:sp>
      <p:sp>
        <p:nvSpPr>
          <p:cNvPr id="42" name="Rectangle 41">
            <a:extLst>
              <a:ext uri="{FF2B5EF4-FFF2-40B4-BE49-F238E27FC236}">
                <a16:creationId xmlns:a16="http://schemas.microsoft.com/office/drawing/2014/main" id="{89B05EA5-279E-425A-9D11-857E3BC7BFC6}"/>
              </a:ext>
            </a:extLst>
          </p:cNvPr>
          <p:cNvSpPr/>
          <p:nvPr/>
        </p:nvSpPr>
        <p:spPr>
          <a:xfrm>
            <a:off x="6806562" y="5103411"/>
            <a:ext cx="2869778" cy="1072099"/>
          </a:xfrm>
          <a:prstGeom prst="rect">
            <a:avLst/>
          </a:prstGeom>
        </p:spPr>
        <p:txBody>
          <a:bodyPr wrap="square" anchor="ctr">
            <a:spAutoFit/>
          </a:bodyPr>
          <a:lstStyle/>
          <a:p>
            <a:pPr algn="ctr"/>
            <a:r>
              <a:rPr lang="en-US" sz="3200" b="1" dirty="0">
                <a:solidFill>
                  <a:schemeClr val="bg1"/>
                </a:solidFill>
                <a:latin typeface="Rockwell" panose="02060603020205020403" pitchFamily="18" charset="0"/>
                <a:ea typeface="Calibri"/>
                <a:cs typeface="Times New Roman"/>
              </a:rPr>
              <a:t>Privacy Rule</a:t>
            </a:r>
          </a:p>
        </p:txBody>
      </p:sp>
      <p:sp>
        <p:nvSpPr>
          <p:cNvPr id="43" name="Rectangle 42">
            <a:extLst>
              <a:ext uri="{FF2B5EF4-FFF2-40B4-BE49-F238E27FC236}">
                <a16:creationId xmlns:a16="http://schemas.microsoft.com/office/drawing/2014/main" id="{223840B3-FF57-44C5-8338-7A738870B8DA}"/>
              </a:ext>
            </a:extLst>
          </p:cNvPr>
          <p:cNvSpPr/>
          <p:nvPr/>
        </p:nvSpPr>
        <p:spPr>
          <a:xfrm>
            <a:off x="12335725" y="2969661"/>
            <a:ext cx="11871291" cy="1077218"/>
          </a:xfrm>
          <a:prstGeom prst="rect">
            <a:avLst/>
          </a:prstGeom>
        </p:spPr>
        <p:txBody>
          <a:bodyPr wrap="square" anchor="ctr">
            <a:spAutoFit/>
          </a:bodyPr>
          <a:lstStyle/>
          <a:p>
            <a:pPr marR="0" lvl="0">
              <a:spcBef>
                <a:spcPts val="600"/>
              </a:spcBef>
              <a:spcAft>
                <a:spcPts val="300"/>
              </a:spcAft>
            </a:pPr>
            <a:r>
              <a:rPr lang="en-US" sz="3200" dirty="0">
                <a:ea typeface="Calibri"/>
                <a:cs typeface="Times New Roman"/>
              </a:rPr>
              <a:t>Requires every provider who does business electronically to </a:t>
            </a:r>
            <a:r>
              <a:rPr lang="en-US" sz="3200" b="1" dirty="0">
                <a:solidFill>
                  <a:srgbClr val="FF0000"/>
                </a:solidFill>
                <a:ea typeface="Calibri"/>
                <a:cs typeface="Times New Roman"/>
              </a:rPr>
              <a:t>use the same health care transactions</a:t>
            </a:r>
            <a:r>
              <a:rPr lang="en-US" sz="3200" dirty="0">
                <a:ea typeface="Calibri"/>
                <a:cs typeface="Times New Roman"/>
              </a:rPr>
              <a:t>, </a:t>
            </a:r>
            <a:r>
              <a:rPr lang="en-US" sz="3200" b="1" dirty="0">
                <a:solidFill>
                  <a:srgbClr val="FF0000"/>
                </a:solidFill>
                <a:ea typeface="Calibri"/>
                <a:cs typeface="Times New Roman"/>
              </a:rPr>
              <a:t>code sets</a:t>
            </a:r>
            <a:r>
              <a:rPr lang="en-US" sz="3200" dirty="0">
                <a:ea typeface="Calibri"/>
                <a:cs typeface="Times New Roman"/>
              </a:rPr>
              <a:t>,</a:t>
            </a:r>
            <a:r>
              <a:rPr lang="en-US" sz="3200" b="1" dirty="0">
                <a:solidFill>
                  <a:srgbClr val="FF0000"/>
                </a:solidFill>
                <a:ea typeface="Calibri"/>
                <a:cs typeface="Times New Roman"/>
              </a:rPr>
              <a:t> </a:t>
            </a:r>
            <a:r>
              <a:rPr lang="en-US" sz="3200" dirty="0">
                <a:ea typeface="Calibri"/>
                <a:cs typeface="Times New Roman"/>
              </a:rPr>
              <a:t>and </a:t>
            </a:r>
            <a:r>
              <a:rPr lang="en-US" sz="3200" b="1" dirty="0">
                <a:solidFill>
                  <a:srgbClr val="FF0000"/>
                </a:solidFill>
                <a:ea typeface="Calibri"/>
                <a:cs typeface="Times New Roman"/>
              </a:rPr>
              <a:t>identifiers</a:t>
            </a:r>
            <a:endParaRPr lang="en-US" sz="3200" dirty="0">
              <a:ea typeface="Calibri"/>
              <a:cs typeface="Times New Roman"/>
            </a:endParaRPr>
          </a:p>
        </p:txBody>
      </p:sp>
      <p:sp>
        <p:nvSpPr>
          <p:cNvPr id="44" name="Rectangle 43">
            <a:extLst>
              <a:ext uri="{FF2B5EF4-FFF2-40B4-BE49-F238E27FC236}">
                <a16:creationId xmlns:a16="http://schemas.microsoft.com/office/drawing/2014/main" id="{FB522AA2-1CA6-458B-A0E3-D44741846F71}"/>
              </a:ext>
            </a:extLst>
          </p:cNvPr>
          <p:cNvSpPr/>
          <p:nvPr/>
        </p:nvSpPr>
        <p:spPr>
          <a:xfrm>
            <a:off x="12346835" y="11617532"/>
            <a:ext cx="11132595" cy="1077218"/>
          </a:xfrm>
          <a:prstGeom prst="rect">
            <a:avLst/>
          </a:prstGeom>
        </p:spPr>
        <p:txBody>
          <a:bodyPr wrap="square" anchor="ctr">
            <a:spAutoFit/>
          </a:bodyPr>
          <a:lstStyle/>
          <a:p>
            <a:pPr marR="0" lvl="0">
              <a:spcBef>
                <a:spcPts val="600"/>
              </a:spcBef>
              <a:spcAft>
                <a:spcPts val="300"/>
              </a:spcAft>
            </a:pPr>
            <a:r>
              <a:rPr lang="en-US" sz="3200" dirty="0">
                <a:cs typeface="Times New Roman"/>
              </a:rPr>
              <a:t>Provides the standards for </a:t>
            </a:r>
            <a:r>
              <a:rPr lang="en-US" sz="3200" dirty="0">
                <a:ea typeface="Calibri"/>
                <a:cs typeface="Times New Roman"/>
              </a:rPr>
              <a:t>enforcing all the </a:t>
            </a:r>
            <a:r>
              <a:rPr lang="en-US" sz="3200" b="1" dirty="0">
                <a:solidFill>
                  <a:srgbClr val="FF0000"/>
                </a:solidFill>
                <a:ea typeface="Calibri"/>
                <a:cs typeface="Times New Roman"/>
              </a:rPr>
              <a:t>Administration Simplification Rules</a:t>
            </a:r>
            <a:endParaRPr lang="en-US" sz="3200" dirty="0">
              <a:solidFill>
                <a:srgbClr val="FF0000"/>
              </a:solidFill>
              <a:ea typeface="Calibri"/>
              <a:cs typeface="Times New Roman"/>
            </a:endParaRPr>
          </a:p>
        </p:txBody>
      </p:sp>
      <p:sp>
        <p:nvSpPr>
          <p:cNvPr id="45" name="Rectangle 44">
            <a:extLst>
              <a:ext uri="{FF2B5EF4-FFF2-40B4-BE49-F238E27FC236}">
                <a16:creationId xmlns:a16="http://schemas.microsoft.com/office/drawing/2014/main" id="{1FF85229-FCA8-4AEF-A92A-53D731E5073E}"/>
              </a:ext>
            </a:extLst>
          </p:cNvPr>
          <p:cNvSpPr/>
          <p:nvPr/>
        </p:nvSpPr>
        <p:spPr>
          <a:xfrm>
            <a:off x="12335727" y="9352060"/>
            <a:ext cx="11645150" cy="1569660"/>
          </a:xfrm>
          <a:prstGeom prst="rect">
            <a:avLst/>
          </a:prstGeom>
        </p:spPr>
        <p:txBody>
          <a:bodyPr wrap="square" anchor="ctr">
            <a:spAutoFit/>
          </a:bodyPr>
          <a:lstStyle/>
          <a:p>
            <a:pPr marR="0" lvl="0">
              <a:spcBef>
                <a:spcPts val="600"/>
              </a:spcBef>
              <a:spcAft>
                <a:spcPts val="300"/>
              </a:spcAft>
            </a:pPr>
            <a:r>
              <a:rPr lang="en-US" sz="3200" dirty="0">
                <a:ea typeface="Calibri"/>
                <a:cs typeface="Times New Roman"/>
              </a:rPr>
              <a:t>Requires that health care providers, health </a:t>
            </a:r>
            <a:r>
              <a:rPr lang="en-US" sz="3200" dirty="0">
                <a:cs typeface="Times New Roman"/>
              </a:rPr>
              <a:t>plans, </a:t>
            </a:r>
            <a:r>
              <a:rPr lang="en-US" sz="3200" dirty="0">
                <a:ea typeface="Calibri"/>
                <a:cs typeface="Times New Roman"/>
              </a:rPr>
              <a:t>and employers have standard national numbers that identify them </a:t>
            </a:r>
            <a:r>
              <a:rPr lang="en-US" sz="3200" dirty="0">
                <a:cs typeface="Times New Roman"/>
              </a:rPr>
              <a:t>attached to </a:t>
            </a:r>
            <a:r>
              <a:rPr lang="en-US" sz="3200" b="1" dirty="0">
                <a:solidFill>
                  <a:srgbClr val="FF0000"/>
                </a:solidFill>
                <a:ea typeface="Calibri"/>
                <a:cs typeface="Times New Roman"/>
              </a:rPr>
              <a:t>standard transactions</a:t>
            </a:r>
            <a:endParaRPr lang="en-US" sz="3200" dirty="0">
              <a:ea typeface="Calibri"/>
              <a:cs typeface="Times New Roman"/>
            </a:endParaRPr>
          </a:p>
        </p:txBody>
      </p:sp>
      <p:sp>
        <p:nvSpPr>
          <p:cNvPr id="46" name="Rectangle 45">
            <a:extLst>
              <a:ext uri="{FF2B5EF4-FFF2-40B4-BE49-F238E27FC236}">
                <a16:creationId xmlns:a16="http://schemas.microsoft.com/office/drawing/2014/main" id="{007625C2-9EDE-4A3A-99A5-4CCFCA0E6AF2}"/>
              </a:ext>
            </a:extLst>
          </p:cNvPr>
          <p:cNvSpPr/>
          <p:nvPr/>
        </p:nvSpPr>
        <p:spPr>
          <a:xfrm>
            <a:off x="12346835" y="7146798"/>
            <a:ext cx="11634041" cy="1569660"/>
          </a:xfrm>
          <a:prstGeom prst="rect">
            <a:avLst/>
          </a:prstGeom>
        </p:spPr>
        <p:txBody>
          <a:bodyPr wrap="square" anchor="ctr">
            <a:spAutoFit/>
          </a:bodyPr>
          <a:lstStyle/>
          <a:p>
            <a:pPr marR="0" lvl="0">
              <a:spcBef>
                <a:spcPts val="600"/>
              </a:spcBef>
              <a:spcAft>
                <a:spcPts val="300"/>
              </a:spcAft>
            </a:pPr>
            <a:r>
              <a:rPr lang="en-US" sz="3200" dirty="0">
                <a:ea typeface="Calibri"/>
                <a:cs typeface="Times New Roman"/>
              </a:rPr>
              <a:t>Specifies a series of administrative, </a:t>
            </a:r>
            <a:r>
              <a:rPr lang="en-US" sz="3200" dirty="0">
                <a:cs typeface="Times New Roman"/>
              </a:rPr>
              <a:t>physical, and </a:t>
            </a:r>
            <a:r>
              <a:rPr lang="en-US" sz="3200" dirty="0">
                <a:ea typeface="Calibri"/>
                <a:cs typeface="Times New Roman"/>
              </a:rPr>
              <a:t>technical safeguards for covered entities to use to </a:t>
            </a:r>
            <a:r>
              <a:rPr lang="en-US" sz="3200" dirty="0">
                <a:cs typeface="Times New Roman"/>
              </a:rPr>
              <a:t>ensure</a:t>
            </a:r>
            <a:r>
              <a:rPr lang="en-US" sz="3200" dirty="0">
                <a:ea typeface="Calibri"/>
                <a:cs typeface="Times New Roman"/>
              </a:rPr>
              <a:t> the </a:t>
            </a:r>
            <a:r>
              <a:rPr lang="en-US" sz="3200" b="1" dirty="0">
                <a:solidFill>
                  <a:srgbClr val="FF0000"/>
                </a:solidFill>
                <a:ea typeface="Calibri"/>
                <a:cs typeface="Times New Roman"/>
              </a:rPr>
              <a:t>confidentiality</a:t>
            </a:r>
            <a:r>
              <a:rPr lang="en-US" sz="3200" dirty="0">
                <a:ea typeface="Calibri"/>
                <a:cs typeface="Times New Roman"/>
              </a:rPr>
              <a:t>, </a:t>
            </a:r>
            <a:r>
              <a:rPr lang="en-US" sz="3200" b="1" dirty="0">
                <a:solidFill>
                  <a:srgbClr val="FF0000"/>
                </a:solidFill>
                <a:ea typeface="Calibri"/>
                <a:cs typeface="Times New Roman"/>
              </a:rPr>
              <a:t>integrity</a:t>
            </a:r>
            <a:r>
              <a:rPr lang="en-US" sz="3200" dirty="0">
                <a:ea typeface="Calibri"/>
                <a:cs typeface="Times New Roman"/>
              </a:rPr>
              <a:t>, and </a:t>
            </a:r>
            <a:r>
              <a:rPr lang="en-US" sz="3200" b="1" dirty="0">
                <a:solidFill>
                  <a:srgbClr val="FF0000"/>
                </a:solidFill>
                <a:ea typeface="Calibri"/>
                <a:cs typeface="Times New Roman"/>
              </a:rPr>
              <a:t>availability of electronically protected health information</a:t>
            </a:r>
            <a:endParaRPr lang="en-US" sz="3200" dirty="0">
              <a:ea typeface="Calibri"/>
              <a:cs typeface="Times New Roman"/>
            </a:endParaRPr>
          </a:p>
        </p:txBody>
      </p:sp>
      <p:sp>
        <p:nvSpPr>
          <p:cNvPr id="47" name="Rectangle 46">
            <a:extLst>
              <a:ext uri="{FF2B5EF4-FFF2-40B4-BE49-F238E27FC236}">
                <a16:creationId xmlns:a16="http://schemas.microsoft.com/office/drawing/2014/main" id="{68095BA0-AA24-4E14-999E-5E8A01341938}"/>
              </a:ext>
            </a:extLst>
          </p:cNvPr>
          <p:cNvSpPr/>
          <p:nvPr/>
        </p:nvSpPr>
        <p:spPr>
          <a:xfrm>
            <a:off x="12353703" y="4851239"/>
            <a:ext cx="11627173" cy="1569660"/>
          </a:xfrm>
          <a:prstGeom prst="rect">
            <a:avLst/>
          </a:prstGeom>
        </p:spPr>
        <p:txBody>
          <a:bodyPr wrap="square" anchor="ctr">
            <a:spAutoFit/>
          </a:bodyPr>
          <a:lstStyle/>
          <a:p>
            <a:pPr marR="0" lvl="0">
              <a:spcBef>
                <a:spcPts val="600"/>
              </a:spcBef>
              <a:spcAft>
                <a:spcPts val="300"/>
              </a:spcAft>
            </a:pPr>
            <a:r>
              <a:rPr lang="en-US" sz="3200" dirty="0">
                <a:ea typeface="Calibri"/>
                <a:cs typeface="Times New Roman"/>
              </a:rPr>
              <a:t>Provides </a:t>
            </a:r>
            <a:r>
              <a:rPr lang="en-US" sz="3200" b="1" dirty="0">
                <a:solidFill>
                  <a:srgbClr val="FF0000"/>
                </a:solidFill>
                <a:ea typeface="Calibri"/>
                <a:cs typeface="Times New Roman"/>
              </a:rPr>
              <a:t>federal protections for </a:t>
            </a:r>
            <a:r>
              <a:rPr lang="en-US" sz="3200" b="1" dirty="0">
                <a:solidFill>
                  <a:srgbClr val="FF0000"/>
                </a:solidFill>
                <a:cs typeface="Times New Roman"/>
              </a:rPr>
              <a:t>the</a:t>
            </a:r>
            <a:r>
              <a:rPr lang="en-US" sz="3200" b="1" dirty="0">
                <a:solidFill>
                  <a:srgbClr val="00B050"/>
                </a:solidFill>
                <a:ea typeface="Calibri"/>
                <a:cs typeface="Times New Roman"/>
              </a:rPr>
              <a:t> </a:t>
            </a:r>
            <a:r>
              <a:rPr lang="en-US" sz="3200" b="1" dirty="0">
                <a:solidFill>
                  <a:srgbClr val="FF0000"/>
                </a:solidFill>
                <a:ea typeface="Calibri"/>
                <a:cs typeface="Times New Roman"/>
              </a:rPr>
              <a:t>personal health information</a:t>
            </a:r>
            <a:r>
              <a:rPr lang="en-US" sz="3200" dirty="0">
                <a:ea typeface="Calibri"/>
                <a:cs typeface="Times New Roman"/>
              </a:rPr>
              <a:t> held by covered entities and gives patients an array of rights with respect to that information</a:t>
            </a:r>
          </a:p>
        </p:txBody>
      </p:sp>
      <p:sp>
        <p:nvSpPr>
          <p:cNvPr id="48" name="Rectangle 47">
            <a:extLst>
              <a:ext uri="{FF2B5EF4-FFF2-40B4-BE49-F238E27FC236}">
                <a16:creationId xmlns:a16="http://schemas.microsoft.com/office/drawing/2014/main" id="{9A36C31A-AC77-4845-8EF5-F3FDE1EE599B}"/>
              </a:ext>
            </a:extLst>
          </p:cNvPr>
          <p:cNvSpPr/>
          <p:nvPr/>
        </p:nvSpPr>
        <p:spPr>
          <a:xfrm>
            <a:off x="11531747" y="2005532"/>
            <a:ext cx="12408805" cy="584775"/>
          </a:xfrm>
          <a:prstGeom prst="rect">
            <a:avLst/>
          </a:prstGeom>
        </p:spPr>
        <p:txBody>
          <a:bodyPr wrap="square" anchor="ctr">
            <a:spAutoFit/>
          </a:bodyPr>
          <a:lstStyle/>
          <a:p>
            <a:pPr marR="0" algn="ctr">
              <a:spcBef>
                <a:spcPts val="600"/>
              </a:spcBef>
              <a:spcAft>
                <a:spcPts val="300"/>
              </a:spcAft>
            </a:pPr>
            <a:r>
              <a:rPr lang="en-US" sz="3200" b="1" dirty="0">
                <a:solidFill>
                  <a:srgbClr val="0070C0"/>
                </a:solidFill>
                <a:latin typeface="Rockwell" panose="02060603020205020403" pitchFamily="18" charset="0"/>
                <a:ea typeface="Calibri"/>
                <a:cs typeface="Times New Roman"/>
              </a:rPr>
              <a:t>HIPAA's Administrative Simplification Statute and Rules</a:t>
            </a:r>
            <a:endParaRPr lang="en-US" sz="3200" dirty="0">
              <a:solidFill>
                <a:srgbClr val="0070C0"/>
              </a:solidFill>
              <a:latin typeface="Rockwell" panose="02060603020205020403" pitchFamily="18" charset="0"/>
              <a:ea typeface="Calibri"/>
              <a:cs typeface="Times New Roman"/>
            </a:endParaRPr>
          </a:p>
        </p:txBody>
      </p:sp>
      <p:sp>
        <p:nvSpPr>
          <p:cNvPr id="49" name="Rectangle 48">
            <a:extLst>
              <a:ext uri="{FF2B5EF4-FFF2-40B4-BE49-F238E27FC236}">
                <a16:creationId xmlns:a16="http://schemas.microsoft.com/office/drawing/2014/main" id="{4A04ABFB-7F57-4C49-B70E-AEDF04B85269}"/>
              </a:ext>
            </a:extLst>
          </p:cNvPr>
          <p:cNvSpPr/>
          <p:nvPr/>
        </p:nvSpPr>
        <p:spPr>
          <a:xfrm>
            <a:off x="21408185" y="12649010"/>
            <a:ext cx="2944910" cy="477054"/>
          </a:xfrm>
          <a:prstGeom prst="rect">
            <a:avLst/>
          </a:prstGeom>
        </p:spPr>
        <p:txBody>
          <a:bodyPr wrap="none" anchor="ctr">
            <a:spAutoFit/>
          </a:bodyPr>
          <a:lstStyle/>
          <a:p>
            <a:pPr algn="r"/>
            <a:r>
              <a:rPr lang="en-US" sz="2500" i="1" dirty="0"/>
              <a:t>https://www.hhs.gov</a:t>
            </a:r>
          </a:p>
        </p:txBody>
      </p:sp>
    </p:spTree>
    <p:extLst>
      <p:ext uri="{BB962C8B-B14F-4D97-AF65-F5344CB8AC3E}">
        <p14:creationId xmlns:p14="http://schemas.microsoft.com/office/powerpoint/2010/main" val="31574392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p:cNvPicPr>
            <a:picLocks noGrp="1" noChangeAspect="1"/>
          </p:cNvPicPr>
          <p:nvPr>
            <p:ph type="pic" sz="quarter" idx="18"/>
          </p:nvPr>
        </p:nvPicPr>
        <p:blipFill>
          <a:blip r:embed="rId2" cstate="email">
            <a:extLst>
              <a:ext uri="{28A0092B-C50C-407E-A947-70E740481C1C}">
                <a14:useLocalDpi xmlns:a14="http://schemas.microsoft.com/office/drawing/2010/main" val="0"/>
              </a:ext>
            </a:extLst>
          </a:blip>
          <a:srcRect t="17042" b="17042"/>
          <a:stretch>
            <a:fillRect/>
          </a:stretch>
        </p:blipFill>
        <p:spPr>
          <a:xfrm>
            <a:off x="0" y="0"/>
            <a:ext cx="24384000" cy="5545138"/>
          </a:xfrm>
        </p:spPr>
      </p:pic>
      <p:grpSp>
        <p:nvGrpSpPr>
          <p:cNvPr id="13" name="Group 12"/>
          <p:cNvGrpSpPr/>
          <p:nvPr/>
        </p:nvGrpSpPr>
        <p:grpSpPr>
          <a:xfrm>
            <a:off x="-8324" y="-1"/>
            <a:ext cx="13876724" cy="5545395"/>
            <a:chOff x="-4162" y="-1"/>
            <a:chExt cx="6938362" cy="3429001"/>
          </a:xfrm>
        </p:grpSpPr>
        <p:sp>
          <p:nvSpPr>
            <p:cNvPr id="6" name="Right Triangle 5"/>
            <p:cNvSpPr/>
            <p:nvPr/>
          </p:nvSpPr>
          <p:spPr>
            <a:xfrm>
              <a:off x="4704346" y="0"/>
              <a:ext cx="2229854" cy="3429000"/>
            </a:xfrm>
            <a:prstGeom prst="rtTriangle">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29" name="Freeform 28"/>
            <p:cNvSpPr/>
            <p:nvPr/>
          </p:nvSpPr>
          <p:spPr>
            <a:xfrm>
              <a:off x="-4162" y="-1"/>
              <a:ext cx="4708508" cy="3429001"/>
            </a:xfrm>
            <a:custGeom>
              <a:avLst/>
              <a:gdLst>
                <a:gd name="connsiteX0" fmla="*/ 0 w 4708508"/>
                <a:gd name="connsiteY0" fmla="*/ 0 h 3429001"/>
                <a:gd name="connsiteX1" fmla="*/ 4708508 w 4708508"/>
                <a:gd name="connsiteY1" fmla="*/ 0 h 3429001"/>
                <a:gd name="connsiteX2" fmla="*/ 4708508 w 4708508"/>
                <a:gd name="connsiteY2" fmla="*/ 3429001 h 3429001"/>
                <a:gd name="connsiteX3" fmla="*/ 0 w 4708508"/>
                <a:gd name="connsiteY3" fmla="*/ 3429001 h 3429001"/>
              </a:gdLst>
              <a:ahLst/>
              <a:cxnLst>
                <a:cxn ang="0">
                  <a:pos x="connsiteX0" y="connsiteY0"/>
                </a:cxn>
                <a:cxn ang="0">
                  <a:pos x="connsiteX1" y="connsiteY1"/>
                </a:cxn>
                <a:cxn ang="0">
                  <a:pos x="connsiteX2" y="connsiteY2"/>
                </a:cxn>
                <a:cxn ang="0">
                  <a:pos x="connsiteX3" y="connsiteY3"/>
                </a:cxn>
              </a:cxnLst>
              <a:rect l="l" t="t" r="r" b="b"/>
              <a:pathLst>
                <a:path w="4708508" h="3429001">
                  <a:moveTo>
                    <a:pt x="0" y="0"/>
                  </a:moveTo>
                  <a:lnTo>
                    <a:pt x="4708508" y="0"/>
                  </a:lnTo>
                  <a:lnTo>
                    <a:pt x="4708508" y="3429001"/>
                  </a:lnTo>
                  <a:lnTo>
                    <a:pt x="0" y="3429001"/>
                  </a:lnTo>
                  <a:close/>
                </a:path>
              </a:pathLst>
            </a:cu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7200" dirty="0"/>
            </a:p>
          </p:txBody>
        </p:sp>
      </p:grpSp>
      <p:sp>
        <p:nvSpPr>
          <p:cNvPr id="18" name="TextBox 17"/>
          <p:cNvSpPr txBox="1"/>
          <p:nvPr/>
        </p:nvSpPr>
        <p:spPr>
          <a:xfrm>
            <a:off x="854745" y="1102927"/>
            <a:ext cx="9232490" cy="2123658"/>
          </a:xfrm>
          <a:prstGeom prst="rect">
            <a:avLst/>
          </a:prstGeom>
          <a:noFill/>
        </p:spPr>
        <p:txBody>
          <a:bodyPr wrap="square" rtlCol="0" anchor="ctr">
            <a:spAutoFit/>
          </a:bodyPr>
          <a:lstStyle/>
          <a:p>
            <a:pPr defTabSz="1828800"/>
            <a:r>
              <a:rPr lang="en-US" sz="6600" b="1" dirty="0">
                <a:solidFill>
                  <a:prstClr val="white"/>
                </a:solidFill>
                <a:latin typeface="Rockwell" panose="02060603020205020403" pitchFamily="18" charset="0"/>
              </a:rPr>
              <a:t>Sarbanes Oxley Act (SOX)</a:t>
            </a:r>
          </a:p>
        </p:txBody>
      </p:sp>
      <p:sp>
        <p:nvSpPr>
          <p:cNvPr id="21" name="Rectangle 20">
            <a:extLst>
              <a:ext uri="{FF2B5EF4-FFF2-40B4-BE49-F238E27FC236}">
                <a16:creationId xmlns:a16="http://schemas.microsoft.com/office/drawing/2014/main" id="{09E5C39D-0131-495B-BE93-F9A0CBBEA9FF}"/>
              </a:ext>
            </a:extLst>
          </p:cNvPr>
          <p:cNvSpPr/>
          <p:nvPr/>
        </p:nvSpPr>
        <p:spPr>
          <a:xfrm>
            <a:off x="854745" y="5966530"/>
            <a:ext cx="22506699" cy="2323713"/>
          </a:xfrm>
          <a:prstGeom prst="rect">
            <a:avLst/>
          </a:prstGeom>
        </p:spPr>
        <p:txBody>
          <a:bodyPr wrap="square" anchor="ctr">
            <a:spAutoFit/>
          </a:bodyPr>
          <a:lstStyle/>
          <a:p>
            <a:pPr marL="917575" lvl="2" indent="-920750">
              <a:spcBef>
                <a:spcPts val="3000"/>
              </a:spcBef>
              <a:buFont typeface="Wingdings" panose="05000000000000000000" pitchFamily="2" charset="2"/>
              <a:buChar char="q"/>
            </a:pPr>
            <a:r>
              <a:rPr lang="en-US" sz="4000" dirty="0"/>
              <a:t>Enacted in 2002, the Sarbanes-Oxley Act is designed to </a:t>
            </a:r>
            <a:r>
              <a:rPr lang="en-US" sz="4000" b="1" dirty="0">
                <a:solidFill>
                  <a:srgbClr val="FF0000"/>
                </a:solidFill>
              </a:rPr>
              <a:t>protect investors and the public</a:t>
            </a:r>
            <a:r>
              <a:rPr lang="en-US" sz="4000" dirty="0"/>
              <a:t> by increasing the accuracy and reliability of corporate disclosures</a:t>
            </a:r>
          </a:p>
          <a:p>
            <a:pPr marL="917575" lvl="2" indent="-920750">
              <a:spcBef>
                <a:spcPts val="3000"/>
              </a:spcBef>
              <a:buFont typeface="Wingdings" panose="05000000000000000000" pitchFamily="2" charset="2"/>
              <a:buChar char="q"/>
            </a:pPr>
            <a:r>
              <a:rPr lang="en-US" sz="4000" dirty="0"/>
              <a:t>The key requirements and provisions of SOX are organized into </a:t>
            </a:r>
            <a:r>
              <a:rPr lang="en-US" sz="4000" b="1" dirty="0">
                <a:solidFill>
                  <a:srgbClr val="FF0000"/>
                </a:solidFill>
              </a:rPr>
              <a:t>11 titles</a:t>
            </a:r>
            <a:r>
              <a:rPr lang="en-US" sz="4000" dirty="0"/>
              <a:t>:</a:t>
            </a:r>
          </a:p>
        </p:txBody>
      </p:sp>
      <p:grpSp>
        <p:nvGrpSpPr>
          <p:cNvPr id="14" name="Group 13"/>
          <p:cNvGrpSpPr>
            <a:grpSpLocks noChangeAspect="1"/>
          </p:cNvGrpSpPr>
          <p:nvPr/>
        </p:nvGrpSpPr>
        <p:grpSpPr>
          <a:xfrm>
            <a:off x="8072492" y="8691438"/>
            <a:ext cx="1214714" cy="1214714"/>
            <a:chOff x="9891745" y="8947355"/>
            <a:chExt cx="1469803" cy="1469803"/>
          </a:xfrm>
        </p:grpSpPr>
        <p:sp>
          <p:nvSpPr>
            <p:cNvPr id="23" name="Oval 22"/>
            <p:cNvSpPr>
              <a:spLocks noChangeAspect="1"/>
            </p:cNvSpPr>
            <p:nvPr/>
          </p:nvSpPr>
          <p:spPr>
            <a:xfrm>
              <a:off x="9891745" y="8947355"/>
              <a:ext cx="1469803" cy="1469803"/>
            </a:xfrm>
            <a:prstGeom prst="ellipse">
              <a:avLst/>
            </a:prstGeom>
            <a:solidFill>
              <a:srgbClr val="C0392B"/>
            </a:solidFill>
            <a:ln w="38100" cap="flat" cmpd="sng" algn="ctr">
              <a:solidFill>
                <a:srgbClr val="44546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grpSp>
          <p:nvGrpSpPr>
            <p:cNvPr id="32" name="Group 31"/>
            <p:cNvGrpSpPr>
              <a:grpSpLocks noChangeAspect="1"/>
            </p:cNvGrpSpPr>
            <p:nvPr/>
          </p:nvGrpSpPr>
          <p:grpSpPr>
            <a:xfrm>
              <a:off x="10190594" y="9245458"/>
              <a:ext cx="872105" cy="873596"/>
              <a:chOff x="5869938" y="2061647"/>
              <a:chExt cx="397048" cy="397727"/>
            </a:xfrm>
            <a:solidFill>
              <a:sysClr val="window" lastClr="FFFFFF"/>
            </a:solidFill>
          </p:grpSpPr>
          <p:sp>
            <p:nvSpPr>
              <p:cNvPr id="33" name="AutoShape 37"/>
              <p:cNvSpPr>
                <a:spLocks/>
              </p:cNvSpPr>
              <p:nvPr/>
            </p:nvSpPr>
            <p:spPr bwMode="auto">
              <a:xfrm>
                <a:off x="5869938" y="2098976"/>
                <a:ext cx="361755" cy="360398"/>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4" name="AutoShape 38"/>
              <p:cNvSpPr>
                <a:spLocks/>
              </p:cNvSpPr>
              <p:nvPr/>
            </p:nvSpPr>
            <p:spPr bwMode="auto">
              <a:xfrm>
                <a:off x="6043689" y="2260511"/>
                <a:ext cx="61763" cy="6244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5" name="AutoShape 39"/>
              <p:cNvSpPr>
                <a:spLocks/>
              </p:cNvSpPr>
              <p:nvPr/>
            </p:nvSpPr>
            <p:spPr bwMode="auto">
              <a:xfrm>
                <a:off x="6205223" y="2061647"/>
                <a:ext cx="61763" cy="6244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6" name="AutoShape 40"/>
              <p:cNvSpPr>
                <a:spLocks/>
              </p:cNvSpPr>
              <p:nvPr/>
            </p:nvSpPr>
            <p:spPr bwMode="auto">
              <a:xfrm>
                <a:off x="5969031" y="2248293"/>
                <a:ext cx="49546" cy="495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7" name="AutoShape 41"/>
              <p:cNvSpPr>
                <a:spLocks/>
              </p:cNvSpPr>
              <p:nvPr/>
            </p:nvSpPr>
            <p:spPr bwMode="auto">
              <a:xfrm>
                <a:off x="6018576" y="2335169"/>
                <a:ext cx="25113" cy="244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8" name="AutoShape 42"/>
              <p:cNvSpPr>
                <a:spLocks/>
              </p:cNvSpPr>
              <p:nvPr/>
            </p:nvSpPr>
            <p:spPr bwMode="auto">
              <a:xfrm>
                <a:off x="6217440" y="2148522"/>
                <a:ext cx="24434" cy="25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grpSp>
        <p:nvGrpSpPr>
          <p:cNvPr id="15" name="Group 14"/>
          <p:cNvGrpSpPr>
            <a:grpSpLocks noChangeAspect="1"/>
          </p:cNvGrpSpPr>
          <p:nvPr/>
        </p:nvGrpSpPr>
        <p:grpSpPr>
          <a:xfrm>
            <a:off x="17088631" y="8691438"/>
            <a:ext cx="1214714" cy="1214714"/>
            <a:chOff x="15279768" y="8947355"/>
            <a:chExt cx="1469803" cy="1469803"/>
          </a:xfrm>
        </p:grpSpPr>
        <p:sp>
          <p:nvSpPr>
            <p:cNvPr id="28" name="Oval 27"/>
            <p:cNvSpPr>
              <a:spLocks noChangeAspect="1"/>
            </p:cNvSpPr>
            <p:nvPr/>
          </p:nvSpPr>
          <p:spPr>
            <a:xfrm>
              <a:off x="15279768" y="8947355"/>
              <a:ext cx="1469803" cy="1469803"/>
            </a:xfrm>
            <a:prstGeom prst="ellipse">
              <a:avLst/>
            </a:prstGeom>
            <a:solidFill>
              <a:srgbClr val="D55143"/>
            </a:solidFill>
            <a:ln w="38100" cap="flat" cmpd="sng" algn="ctr">
              <a:solidFill>
                <a:srgbClr val="44546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grpSp>
          <p:nvGrpSpPr>
            <p:cNvPr id="39" name="Group 38"/>
            <p:cNvGrpSpPr>
              <a:grpSpLocks noChangeAspect="1"/>
            </p:cNvGrpSpPr>
            <p:nvPr/>
          </p:nvGrpSpPr>
          <p:grpSpPr>
            <a:xfrm>
              <a:off x="15578617" y="9246204"/>
              <a:ext cx="872105" cy="872105"/>
              <a:chOff x="8204317" y="2115665"/>
              <a:chExt cx="464344" cy="464344"/>
            </a:xfrm>
            <a:solidFill>
              <a:sysClr val="window" lastClr="FFFFFF"/>
            </a:solidFill>
          </p:grpSpPr>
          <p:sp>
            <p:nvSpPr>
              <p:cNvPr id="40" name="AutoShape 81"/>
              <p:cNvSpPr>
                <a:spLocks/>
              </p:cNvSpPr>
              <p:nvPr/>
            </p:nvSpPr>
            <p:spPr bwMode="auto">
              <a:xfrm>
                <a:off x="8204317" y="211566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1" name="AutoShape 82"/>
              <p:cNvSpPr>
                <a:spLocks/>
              </p:cNvSpPr>
              <p:nvPr/>
            </p:nvSpPr>
            <p:spPr bwMode="auto">
              <a:xfrm>
                <a:off x="8247973" y="249269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grpSp>
        <p:nvGrpSpPr>
          <p:cNvPr id="12" name="Group 11"/>
          <p:cNvGrpSpPr>
            <a:grpSpLocks noChangeAspect="1"/>
          </p:cNvGrpSpPr>
          <p:nvPr/>
        </p:nvGrpSpPr>
        <p:grpSpPr>
          <a:xfrm>
            <a:off x="944165" y="8691438"/>
            <a:ext cx="1214714" cy="1214714"/>
            <a:chOff x="4503724" y="8947355"/>
            <a:chExt cx="1469803" cy="1469803"/>
          </a:xfrm>
        </p:grpSpPr>
        <p:sp>
          <p:nvSpPr>
            <p:cNvPr id="24" name="Oval 23"/>
            <p:cNvSpPr>
              <a:spLocks noChangeAspect="1"/>
            </p:cNvSpPr>
            <p:nvPr/>
          </p:nvSpPr>
          <p:spPr>
            <a:xfrm>
              <a:off x="4503724" y="8947355"/>
              <a:ext cx="1469803" cy="1469803"/>
            </a:xfrm>
            <a:prstGeom prst="ellipse">
              <a:avLst/>
            </a:prstGeom>
            <a:solidFill>
              <a:srgbClr val="902B20"/>
            </a:solidFill>
            <a:ln w="38100" cap="flat" cmpd="sng" algn="ctr">
              <a:solidFill>
                <a:srgbClr val="44546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42" name="AutoShape 117"/>
            <p:cNvSpPr>
              <a:spLocks noChangeAspect="1"/>
            </p:cNvSpPr>
            <p:nvPr/>
          </p:nvSpPr>
          <p:spPr bwMode="auto">
            <a:xfrm>
              <a:off x="4758967" y="9393692"/>
              <a:ext cx="959316" cy="719894"/>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ysClr val="window" lastClr="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43" name="Rectangle 42">
            <a:extLst>
              <a:ext uri="{FF2B5EF4-FFF2-40B4-BE49-F238E27FC236}">
                <a16:creationId xmlns:a16="http://schemas.microsoft.com/office/drawing/2014/main" id="{2ADE35B9-BC37-49F7-ADD5-E2AD5333E636}"/>
              </a:ext>
            </a:extLst>
          </p:cNvPr>
          <p:cNvSpPr/>
          <p:nvPr/>
        </p:nvSpPr>
        <p:spPr>
          <a:xfrm>
            <a:off x="2415289" y="8943313"/>
            <a:ext cx="1560042" cy="710964"/>
          </a:xfrm>
          <a:prstGeom prst="rect">
            <a:avLst/>
          </a:prstGeom>
        </p:spPr>
        <p:txBody>
          <a:bodyPr wrap="none" anchor="ctr">
            <a:spAutoFit/>
          </a:bodyPr>
          <a:lstStyle/>
          <a:p>
            <a:r>
              <a:rPr lang="en-US" b="1" dirty="0">
                <a:latin typeface="Rockwell" panose="02060603020205020403" pitchFamily="18" charset="0"/>
              </a:rPr>
              <a:t>Title I</a:t>
            </a:r>
            <a:endParaRPr lang="en-US" dirty="0">
              <a:latin typeface="Rockwell" panose="02060603020205020403" pitchFamily="18" charset="0"/>
            </a:endParaRPr>
          </a:p>
        </p:txBody>
      </p:sp>
      <p:sp>
        <p:nvSpPr>
          <p:cNvPr id="44" name="Rectangle 43">
            <a:extLst>
              <a:ext uri="{FF2B5EF4-FFF2-40B4-BE49-F238E27FC236}">
                <a16:creationId xmlns:a16="http://schemas.microsoft.com/office/drawing/2014/main" id="{204B9548-2E15-4A7B-BC23-6A2311F77D0F}"/>
              </a:ext>
            </a:extLst>
          </p:cNvPr>
          <p:cNvSpPr/>
          <p:nvPr/>
        </p:nvSpPr>
        <p:spPr>
          <a:xfrm>
            <a:off x="9566453" y="8943313"/>
            <a:ext cx="1757212" cy="710964"/>
          </a:xfrm>
          <a:prstGeom prst="rect">
            <a:avLst/>
          </a:prstGeom>
        </p:spPr>
        <p:txBody>
          <a:bodyPr wrap="none" anchor="ctr">
            <a:spAutoFit/>
          </a:bodyPr>
          <a:lstStyle/>
          <a:p>
            <a:r>
              <a:rPr lang="en-US" b="1" dirty="0">
                <a:latin typeface="Rockwell" panose="02060603020205020403" pitchFamily="18" charset="0"/>
              </a:rPr>
              <a:t>Title II</a:t>
            </a:r>
            <a:endParaRPr lang="en-US" dirty="0">
              <a:latin typeface="Rockwell" panose="02060603020205020403" pitchFamily="18" charset="0"/>
            </a:endParaRPr>
          </a:p>
        </p:txBody>
      </p:sp>
      <p:sp>
        <p:nvSpPr>
          <p:cNvPr id="45" name="Rectangle 44">
            <a:extLst>
              <a:ext uri="{FF2B5EF4-FFF2-40B4-BE49-F238E27FC236}">
                <a16:creationId xmlns:a16="http://schemas.microsoft.com/office/drawing/2014/main" id="{9490622D-3B63-4D43-84A5-2C58381F42FD}"/>
              </a:ext>
            </a:extLst>
          </p:cNvPr>
          <p:cNvSpPr/>
          <p:nvPr/>
        </p:nvSpPr>
        <p:spPr>
          <a:xfrm>
            <a:off x="18550328" y="8943313"/>
            <a:ext cx="1954381" cy="710964"/>
          </a:xfrm>
          <a:prstGeom prst="rect">
            <a:avLst/>
          </a:prstGeom>
        </p:spPr>
        <p:txBody>
          <a:bodyPr wrap="none" anchor="ctr">
            <a:spAutoFit/>
          </a:bodyPr>
          <a:lstStyle/>
          <a:p>
            <a:r>
              <a:rPr lang="en-US" b="1" dirty="0">
                <a:latin typeface="Rockwell" panose="02060603020205020403" pitchFamily="18" charset="0"/>
              </a:rPr>
              <a:t>Title III</a:t>
            </a:r>
            <a:endParaRPr lang="en-US" dirty="0">
              <a:latin typeface="Rockwell" panose="02060603020205020403" pitchFamily="18" charset="0"/>
            </a:endParaRPr>
          </a:p>
        </p:txBody>
      </p:sp>
      <p:sp>
        <p:nvSpPr>
          <p:cNvPr id="46" name="Rectangle 45">
            <a:extLst>
              <a:ext uri="{FF2B5EF4-FFF2-40B4-BE49-F238E27FC236}">
                <a16:creationId xmlns:a16="http://schemas.microsoft.com/office/drawing/2014/main" id="{27097744-DD2F-44B6-8F2F-F53D7F2D60F0}"/>
              </a:ext>
            </a:extLst>
          </p:cNvPr>
          <p:cNvSpPr/>
          <p:nvPr/>
        </p:nvSpPr>
        <p:spPr>
          <a:xfrm>
            <a:off x="2415289" y="9827733"/>
            <a:ext cx="5351058" cy="3046988"/>
          </a:xfrm>
          <a:prstGeom prst="rect">
            <a:avLst/>
          </a:prstGeom>
        </p:spPr>
        <p:txBody>
          <a:bodyPr wrap="square" anchor="ctr">
            <a:spAutoFit/>
          </a:bodyPr>
          <a:lstStyle/>
          <a:p>
            <a:r>
              <a:rPr lang="en-US" sz="3200" b="1" dirty="0">
                <a:solidFill>
                  <a:srgbClr val="FF0000"/>
                </a:solidFill>
              </a:rPr>
              <a:t>Public Company Accounting Oversight Board (PCAOB) </a:t>
            </a:r>
            <a:r>
              <a:rPr lang="en-US" sz="3200" dirty="0"/>
              <a:t>provides independent oversight of public accounting firms providing audit services (“auditors”)</a:t>
            </a:r>
          </a:p>
        </p:txBody>
      </p:sp>
      <p:sp>
        <p:nvSpPr>
          <p:cNvPr id="47" name="Rectangle 46">
            <a:extLst>
              <a:ext uri="{FF2B5EF4-FFF2-40B4-BE49-F238E27FC236}">
                <a16:creationId xmlns:a16="http://schemas.microsoft.com/office/drawing/2014/main" id="{0A70A548-694F-4578-AE67-7FBEA581D095}"/>
              </a:ext>
            </a:extLst>
          </p:cNvPr>
          <p:cNvSpPr/>
          <p:nvPr/>
        </p:nvSpPr>
        <p:spPr>
          <a:xfrm>
            <a:off x="9566453" y="9827733"/>
            <a:ext cx="8097401" cy="3046988"/>
          </a:xfrm>
          <a:prstGeom prst="rect">
            <a:avLst/>
          </a:prstGeom>
        </p:spPr>
        <p:txBody>
          <a:bodyPr wrap="square" anchor="ctr">
            <a:spAutoFit/>
          </a:bodyPr>
          <a:lstStyle/>
          <a:p>
            <a:r>
              <a:rPr lang="en-US" sz="3200" b="1" dirty="0">
                <a:solidFill>
                  <a:srgbClr val="FF0000"/>
                </a:solidFill>
              </a:rPr>
              <a:t>Auditor Independence </a:t>
            </a:r>
            <a:r>
              <a:rPr lang="en-US" sz="3200" dirty="0"/>
              <a:t>establishes the standards for external auditor independence, intended to limit conflicts of interest and address new auditor approval requirements, audit partner rotation, and auditor reporting requirements </a:t>
            </a:r>
          </a:p>
        </p:txBody>
      </p:sp>
      <p:sp>
        <p:nvSpPr>
          <p:cNvPr id="48" name="Rectangle 47">
            <a:extLst>
              <a:ext uri="{FF2B5EF4-FFF2-40B4-BE49-F238E27FC236}">
                <a16:creationId xmlns:a16="http://schemas.microsoft.com/office/drawing/2014/main" id="{16B135AF-72F8-4DDB-8E64-770C29713400}"/>
              </a:ext>
            </a:extLst>
          </p:cNvPr>
          <p:cNvSpPr/>
          <p:nvPr/>
        </p:nvSpPr>
        <p:spPr>
          <a:xfrm>
            <a:off x="18550328" y="9827733"/>
            <a:ext cx="5637030" cy="2554545"/>
          </a:xfrm>
          <a:prstGeom prst="rect">
            <a:avLst/>
          </a:prstGeom>
        </p:spPr>
        <p:txBody>
          <a:bodyPr wrap="square" anchor="ctr">
            <a:spAutoFit/>
          </a:bodyPr>
          <a:lstStyle/>
          <a:p>
            <a:pPr>
              <a:spcBef>
                <a:spcPts val="600"/>
              </a:spcBef>
            </a:pPr>
            <a:r>
              <a:rPr lang="en-US" sz="3200" b="1" dirty="0">
                <a:solidFill>
                  <a:srgbClr val="FF0000"/>
                </a:solidFill>
              </a:rPr>
              <a:t>Corporate Responsibility </a:t>
            </a:r>
            <a:r>
              <a:rPr lang="en-US" sz="3200" dirty="0"/>
              <a:t>mandates that senior executives take individual responsibility for the accuracy and completeness of corporate financial reports</a:t>
            </a:r>
          </a:p>
        </p:txBody>
      </p:sp>
      <p:sp>
        <p:nvSpPr>
          <p:cNvPr id="49" name="Rectangle 48">
            <a:extLst>
              <a:ext uri="{FF2B5EF4-FFF2-40B4-BE49-F238E27FC236}">
                <a16:creationId xmlns:a16="http://schemas.microsoft.com/office/drawing/2014/main" id="{D2107FF9-0089-44F1-B7E6-EBCD34ED93A5}"/>
              </a:ext>
            </a:extLst>
          </p:cNvPr>
          <p:cNvSpPr/>
          <p:nvPr/>
        </p:nvSpPr>
        <p:spPr>
          <a:xfrm>
            <a:off x="21457334" y="12636194"/>
            <a:ext cx="2901628" cy="477054"/>
          </a:xfrm>
          <a:prstGeom prst="rect">
            <a:avLst/>
          </a:prstGeom>
        </p:spPr>
        <p:txBody>
          <a:bodyPr wrap="none" anchor="ctr">
            <a:spAutoFit/>
          </a:bodyPr>
          <a:lstStyle/>
          <a:p>
            <a:pPr algn="r"/>
            <a:r>
              <a:rPr lang="en-US" sz="2500" i="1" dirty="0"/>
              <a:t>https://www.sec.gov</a:t>
            </a:r>
            <a:endParaRPr lang="en-US" sz="2500" dirty="0">
              <a:latin typeface="Calibri"/>
            </a:endParaRPr>
          </a:p>
        </p:txBody>
      </p:sp>
    </p:spTree>
    <p:extLst>
      <p:ext uri="{BB962C8B-B14F-4D97-AF65-F5344CB8AC3E}">
        <p14:creationId xmlns:p14="http://schemas.microsoft.com/office/powerpoint/2010/main" val="7796461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1388518" cy="1312606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9" name="Oval 18"/>
          <p:cNvSpPr/>
          <p:nvPr/>
        </p:nvSpPr>
        <p:spPr>
          <a:xfrm>
            <a:off x="8529773" y="2843896"/>
            <a:ext cx="1325970" cy="132597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35" name="Oval 34"/>
          <p:cNvSpPr/>
          <p:nvPr/>
        </p:nvSpPr>
        <p:spPr>
          <a:xfrm>
            <a:off x="8529773" y="5458411"/>
            <a:ext cx="1325970" cy="132597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39" name="Oval 38"/>
          <p:cNvSpPr/>
          <p:nvPr/>
        </p:nvSpPr>
        <p:spPr>
          <a:xfrm>
            <a:off x="8529773" y="7630474"/>
            <a:ext cx="1325970" cy="132597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43" name="Oval 42"/>
          <p:cNvSpPr/>
          <p:nvPr/>
        </p:nvSpPr>
        <p:spPr>
          <a:xfrm>
            <a:off x="8529773" y="9773038"/>
            <a:ext cx="1325970" cy="132597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36" name="AutoShape 82"/>
          <p:cNvSpPr>
            <a:spLocks noChangeAspect="1"/>
          </p:cNvSpPr>
          <p:nvPr/>
        </p:nvSpPr>
        <p:spPr bwMode="auto">
          <a:xfrm>
            <a:off x="8925828" y="10169026"/>
            <a:ext cx="533856" cy="5339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101578" tIns="101578" rIns="101578" bIns="101578" anchor="ctr"/>
          <a:lstStyle/>
          <a:p>
            <a:pPr defTabSz="914196">
              <a:defRPr/>
            </a:pPr>
            <a:endParaRPr lang="es-ES" sz="72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40" name="AutoShape 123"/>
          <p:cNvSpPr>
            <a:spLocks noChangeAspect="1"/>
          </p:cNvSpPr>
          <p:nvPr/>
        </p:nvSpPr>
        <p:spPr bwMode="auto">
          <a:xfrm>
            <a:off x="8918113" y="3204691"/>
            <a:ext cx="549290" cy="6043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bg1"/>
          </a:solidFill>
          <a:ln>
            <a:noFill/>
          </a:ln>
          <a:effectLst/>
        </p:spPr>
        <p:txBody>
          <a:bodyPr lIns="101578" tIns="101578" rIns="101578" bIns="101578" anchor="ctr"/>
          <a:lstStyle/>
          <a:p>
            <a:pPr defTabSz="914196">
              <a:defRPr/>
            </a:pPr>
            <a:endParaRPr lang="es-ES" sz="72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grpSp>
        <p:nvGrpSpPr>
          <p:cNvPr id="44" name="Group 4681"/>
          <p:cNvGrpSpPr>
            <a:grpSpLocks noChangeAspect="1"/>
          </p:cNvGrpSpPr>
          <p:nvPr/>
        </p:nvGrpSpPr>
        <p:grpSpPr bwMode="auto">
          <a:xfrm>
            <a:off x="8927654" y="5773928"/>
            <a:ext cx="530204" cy="694932"/>
            <a:chOff x="4576763" y="2300287"/>
            <a:chExt cx="276225" cy="361950"/>
          </a:xfrm>
          <a:solidFill>
            <a:schemeClr val="bg1"/>
          </a:solidFill>
        </p:grpSpPr>
        <p:sp>
          <p:nvSpPr>
            <p:cNvPr id="47" name="Freeform 250"/>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 name="T14" fmla="*/ 92 w 336"/>
                <a:gd name="T15" fmla="*/ 0 h 336"/>
                <a:gd name="T16" fmla="*/ 92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92" y="0"/>
                  </a:moveTo>
                  <a:lnTo>
                    <a:pt x="0" y="243"/>
                  </a:lnTo>
                  <a:lnTo>
                    <a:pt x="159" y="193"/>
                  </a:lnTo>
                  <a:lnTo>
                    <a:pt x="251" y="335"/>
                  </a:lnTo>
                  <a:lnTo>
                    <a:pt x="335" y="84"/>
                  </a:lnTo>
                  <a:lnTo>
                    <a:pt x="251" y="9"/>
                  </a:lnTo>
                  <a:lnTo>
                    <a:pt x="92" y="0"/>
                  </a:lnTo>
                  <a:close/>
                  <a:moveTo>
                    <a:pt x="92" y="0"/>
                  </a:moveTo>
                  <a:lnTo>
                    <a:pt x="92" y="0"/>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48" name="Freeform 251"/>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92" y="0"/>
                  </a:moveTo>
                  <a:lnTo>
                    <a:pt x="0" y="243"/>
                  </a:lnTo>
                  <a:lnTo>
                    <a:pt x="159" y="193"/>
                  </a:lnTo>
                  <a:lnTo>
                    <a:pt x="251" y="335"/>
                  </a:lnTo>
                  <a:lnTo>
                    <a:pt x="335" y="84"/>
                  </a:lnTo>
                  <a:lnTo>
                    <a:pt x="251" y="9"/>
                  </a:lnTo>
                  <a:lnTo>
                    <a:pt x="92" y="0"/>
                  </a:lnTo>
                </a:path>
              </a:pathLst>
            </a:custGeom>
            <a:grp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66" name="Freeform 252"/>
            <p:cNvSpPr>
              <a:spLocks noChangeArrowheads="1"/>
            </p:cNvSpPr>
            <p:nvPr/>
          </p:nvSpPr>
          <p:spPr bwMode="auto">
            <a:xfrm>
              <a:off x="4610100"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67" name="Freeform 253"/>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 name="T14" fmla="*/ 251 w 336"/>
                <a:gd name="T15" fmla="*/ 0 h 336"/>
                <a:gd name="T16" fmla="*/ 251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251" y="0"/>
                  </a:moveTo>
                  <a:lnTo>
                    <a:pt x="84" y="9"/>
                  </a:lnTo>
                  <a:lnTo>
                    <a:pt x="0" y="84"/>
                  </a:lnTo>
                  <a:lnTo>
                    <a:pt x="92" y="335"/>
                  </a:lnTo>
                  <a:lnTo>
                    <a:pt x="176" y="193"/>
                  </a:lnTo>
                  <a:lnTo>
                    <a:pt x="335" y="243"/>
                  </a:lnTo>
                  <a:lnTo>
                    <a:pt x="251" y="0"/>
                  </a:lnTo>
                  <a:close/>
                  <a:moveTo>
                    <a:pt x="251" y="0"/>
                  </a:moveTo>
                  <a:lnTo>
                    <a:pt x="251" y="0"/>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68" name="Freeform 254"/>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251" y="0"/>
                  </a:moveTo>
                  <a:lnTo>
                    <a:pt x="84" y="9"/>
                  </a:lnTo>
                  <a:lnTo>
                    <a:pt x="0" y="84"/>
                  </a:lnTo>
                  <a:lnTo>
                    <a:pt x="92" y="335"/>
                  </a:lnTo>
                  <a:lnTo>
                    <a:pt x="176" y="193"/>
                  </a:lnTo>
                  <a:lnTo>
                    <a:pt x="335" y="243"/>
                  </a:lnTo>
                  <a:lnTo>
                    <a:pt x="251" y="0"/>
                  </a:lnTo>
                </a:path>
              </a:pathLst>
            </a:custGeom>
            <a:grp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69" name="Freeform 255"/>
            <p:cNvSpPr>
              <a:spLocks noChangeArrowheads="1"/>
            </p:cNvSpPr>
            <p:nvPr/>
          </p:nvSpPr>
          <p:spPr bwMode="auto">
            <a:xfrm>
              <a:off x="4822825"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70" name="Freeform 256"/>
            <p:cNvSpPr>
              <a:spLocks noChangeArrowheads="1"/>
            </p:cNvSpPr>
            <p:nvPr/>
          </p:nvSpPr>
          <p:spPr bwMode="auto">
            <a:xfrm>
              <a:off x="4586288" y="2300287"/>
              <a:ext cx="261937" cy="258762"/>
            </a:xfrm>
            <a:custGeom>
              <a:avLst/>
              <a:gdLst>
                <a:gd name="T0" fmla="*/ 618 w 728"/>
                <a:gd name="T1" fmla="*/ 619 h 720"/>
                <a:gd name="T2" fmla="*/ 627 w 728"/>
                <a:gd name="T3" fmla="*/ 469 h 720"/>
                <a:gd name="T4" fmla="*/ 727 w 728"/>
                <a:gd name="T5" fmla="*/ 360 h 720"/>
                <a:gd name="T6" fmla="*/ 627 w 728"/>
                <a:gd name="T7" fmla="*/ 251 h 720"/>
                <a:gd name="T8" fmla="*/ 618 w 728"/>
                <a:gd name="T9" fmla="*/ 101 h 720"/>
                <a:gd name="T10" fmla="*/ 468 w 728"/>
                <a:gd name="T11" fmla="*/ 92 h 720"/>
                <a:gd name="T12" fmla="*/ 359 w 728"/>
                <a:gd name="T13" fmla="*/ 0 h 720"/>
                <a:gd name="T14" fmla="*/ 250 w 728"/>
                <a:gd name="T15" fmla="*/ 92 h 720"/>
                <a:gd name="T16" fmla="*/ 100 w 728"/>
                <a:gd name="T17" fmla="*/ 101 h 720"/>
                <a:gd name="T18" fmla="*/ 92 w 728"/>
                <a:gd name="T19" fmla="*/ 251 h 720"/>
                <a:gd name="T20" fmla="*/ 0 w 728"/>
                <a:gd name="T21" fmla="*/ 360 h 720"/>
                <a:gd name="T22" fmla="*/ 92 w 728"/>
                <a:gd name="T23" fmla="*/ 469 h 720"/>
                <a:gd name="T24" fmla="*/ 100 w 728"/>
                <a:gd name="T25" fmla="*/ 619 h 720"/>
                <a:gd name="T26" fmla="*/ 250 w 728"/>
                <a:gd name="T27" fmla="*/ 628 h 720"/>
                <a:gd name="T28" fmla="*/ 359 w 728"/>
                <a:gd name="T29" fmla="*/ 719 h 720"/>
                <a:gd name="T30" fmla="*/ 468 w 728"/>
                <a:gd name="T31" fmla="*/ 628 h 720"/>
                <a:gd name="T32" fmla="*/ 618 w 728"/>
                <a:gd name="T33" fmla="*/ 619 h 720"/>
                <a:gd name="T34" fmla="*/ 359 w 728"/>
                <a:gd name="T35" fmla="*/ 561 h 720"/>
                <a:gd name="T36" fmla="*/ 159 w 728"/>
                <a:gd name="T37" fmla="*/ 360 h 720"/>
                <a:gd name="T38" fmla="*/ 359 w 728"/>
                <a:gd name="T39" fmla="*/ 159 h 720"/>
                <a:gd name="T40" fmla="*/ 560 w 728"/>
                <a:gd name="T41" fmla="*/ 360 h 720"/>
                <a:gd name="T42" fmla="*/ 359 w 728"/>
                <a:gd name="T43" fmla="*/ 561 h 720"/>
                <a:gd name="T44" fmla="*/ 359 w 728"/>
                <a:gd name="T45" fmla="*/ 561 h 720"/>
                <a:gd name="T46" fmla="*/ 359 w 728"/>
                <a:gd name="T47" fmla="*/ 561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28" h="720">
                  <a:moveTo>
                    <a:pt x="618" y="619"/>
                  </a:moveTo>
                  <a:cubicBezTo>
                    <a:pt x="627" y="469"/>
                    <a:pt x="627" y="469"/>
                    <a:pt x="627" y="469"/>
                  </a:cubicBezTo>
                  <a:cubicBezTo>
                    <a:pt x="727" y="360"/>
                    <a:pt x="727" y="360"/>
                    <a:pt x="727" y="360"/>
                  </a:cubicBezTo>
                  <a:cubicBezTo>
                    <a:pt x="627" y="251"/>
                    <a:pt x="627" y="251"/>
                    <a:pt x="627" y="251"/>
                  </a:cubicBezTo>
                  <a:cubicBezTo>
                    <a:pt x="618" y="101"/>
                    <a:pt x="618" y="101"/>
                    <a:pt x="618" y="101"/>
                  </a:cubicBezTo>
                  <a:cubicBezTo>
                    <a:pt x="468" y="92"/>
                    <a:pt x="468" y="92"/>
                    <a:pt x="468" y="92"/>
                  </a:cubicBezTo>
                  <a:cubicBezTo>
                    <a:pt x="359" y="0"/>
                    <a:pt x="359" y="0"/>
                    <a:pt x="359" y="0"/>
                  </a:cubicBezTo>
                  <a:cubicBezTo>
                    <a:pt x="250" y="92"/>
                    <a:pt x="250" y="92"/>
                    <a:pt x="250" y="92"/>
                  </a:cubicBezTo>
                  <a:cubicBezTo>
                    <a:pt x="100" y="101"/>
                    <a:pt x="100" y="101"/>
                    <a:pt x="100" y="101"/>
                  </a:cubicBezTo>
                  <a:cubicBezTo>
                    <a:pt x="92" y="251"/>
                    <a:pt x="92" y="251"/>
                    <a:pt x="92" y="251"/>
                  </a:cubicBezTo>
                  <a:cubicBezTo>
                    <a:pt x="0" y="360"/>
                    <a:pt x="0" y="360"/>
                    <a:pt x="0" y="360"/>
                  </a:cubicBezTo>
                  <a:cubicBezTo>
                    <a:pt x="92" y="469"/>
                    <a:pt x="92" y="469"/>
                    <a:pt x="92" y="469"/>
                  </a:cubicBezTo>
                  <a:cubicBezTo>
                    <a:pt x="100" y="619"/>
                    <a:pt x="100" y="619"/>
                    <a:pt x="100" y="619"/>
                  </a:cubicBezTo>
                  <a:cubicBezTo>
                    <a:pt x="250" y="628"/>
                    <a:pt x="250" y="628"/>
                    <a:pt x="250" y="628"/>
                  </a:cubicBezTo>
                  <a:cubicBezTo>
                    <a:pt x="359" y="719"/>
                    <a:pt x="359" y="719"/>
                    <a:pt x="359" y="719"/>
                  </a:cubicBezTo>
                  <a:cubicBezTo>
                    <a:pt x="468" y="628"/>
                    <a:pt x="468" y="628"/>
                    <a:pt x="468" y="628"/>
                  </a:cubicBezTo>
                  <a:lnTo>
                    <a:pt x="618" y="619"/>
                  </a:lnTo>
                  <a:close/>
                  <a:moveTo>
                    <a:pt x="359" y="561"/>
                  </a:moveTo>
                  <a:cubicBezTo>
                    <a:pt x="250" y="561"/>
                    <a:pt x="159" y="469"/>
                    <a:pt x="159" y="360"/>
                  </a:cubicBezTo>
                  <a:cubicBezTo>
                    <a:pt x="159" y="243"/>
                    <a:pt x="250" y="159"/>
                    <a:pt x="359" y="159"/>
                  </a:cubicBezTo>
                  <a:cubicBezTo>
                    <a:pt x="468" y="159"/>
                    <a:pt x="560" y="243"/>
                    <a:pt x="560" y="360"/>
                  </a:cubicBezTo>
                  <a:cubicBezTo>
                    <a:pt x="560" y="469"/>
                    <a:pt x="468" y="561"/>
                    <a:pt x="359" y="561"/>
                  </a:cubicBezTo>
                  <a:close/>
                  <a:moveTo>
                    <a:pt x="359" y="561"/>
                  </a:moveTo>
                  <a:lnTo>
                    <a:pt x="359" y="561"/>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71" name="Freeform 257"/>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226 h 227"/>
                <a:gd name="T8" fmla="*/ 101 w 102"/>
                <a:gd name="T9" fmla="*/ 226 h 227"/>
                <a:gd name="T10" fmla="*/ 101 w 102"/>
                <a:gd name="T11" fmla="*/ 0 h 227"/>
                <a:gd name="T12" fmla="*/ 59 w 102"/>
                <a:gd name="T13" fmla="*/ 0 h 227"/>
                <a:gd name="T14" fmla="*/ 0 w 102"/>
                <a:gd name="T15" fmla="*/ 33 h 227"/>
                <a:gd name="T16" fmla="*/ 0 w 102"/>
                <a:gd name="T17" fmla="*/ 33 h 227"/>
                <a:gd name="T18" fmla="*/ 0 w 102"/>
                <a:gd name="T19"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227">
                  <a:moveTo>
                    <a:pt x="0" y="33"/>
                  </a:moveTo>
                  <a:lnTo>
                    <a:pt x="9" y="67"/>
                  </a:lnTo>
                  <a:lnTo>
                    <a:pt x="50" y="50"/>
                  </a:lnTo>
                  <a:lnTo>
                    <a:pt x="50" y="226"/>
                  </a:lnTo>
                  <a:lnTo>
                    <a:pt x="101" y="226"/>
                  </a:lnTo>
                  <a:lnTo>
                    <a:pt x="101" y="0"/>
                  </a:lnTo>
                  <a:lnTo>
                    <a:pt x="59" y="0"/>
                  </a:lnTo>
                  <a:lnTo>
                    <a:pt x="0" y="33"/>
                  </a:lnTo>
                  <a:close/>
                  <a:moveTo>
                    <a:pt x="0" y="33"/>
                  </a:moveTo>
                  <a:lnTo>
                    <a:pt x="0" y="33"/>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72" name="Freeform 258"/>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50 h 227"/>
                <a:gd name="T8" fmla="*/ 50 w 102"/>
                <a:gd name="T9" fmla="*/ 226 h 227"/>
                <a:gd name="T10" fmla="*/ 101 w 102"/>
                <a:gd name="T11" fmla="*/ 226 h 227"/>
                <a:gd name="T12" fmla="*/ 101 w 102"/>
                <a:gd name="T13" fmla="*/ 0 h 227"/>
                <a:gd name="T14" fmla="*/ 59 w 102"/>
                <a:gd name="T15" fmla="*/ 0 h 227"/>
                <a:gd name="T16" fmla="*/ 0 w 102"/>
                <a:gd name="T17"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 h="227">
                  <a:moveTo>
                    <a:pt x="0" y="33"/>
                  </a:moveTo>
                  <a:lnTo>
                    <a:pt x="9" y="67"/>
                  </a:lnTo>
                  <a:lnTo>
                    <a:pt x="50" y="50"/>
                  </a:lnTo>
                  <a:lnTo>
                    <a:pt x="50" y="50"/>
                  </a:lnTo>
                  <a:lnTo>
                    <a:pt x="50" y="226"/>
                  </a:lnTo>
                  <a:lnTo>
                    <a:pt x="101" y="226"/>
                  </a:lnTo>
                  <a:lnTo>
                    <a:pt x="101" y="0"/>
                  </a:lnTo>
                  <a:lnTo>
                    <a:pt x="59" y="0"/>
                  </a:lnTo>
                  <a:lnTo>
                    <a:pt x="0" y="33"/>
                  </a:lnTo>
                </a:path>
              </a:pathLst>
            </a:custGeom>
            <a:grp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sp>
          <p:nvSpPr>
            <p:cNvPr id="73" name="Freeform 259"/>
            <p:cNvSpPr>
              <a:spLocks noChangeArrowheads="1"/>
            </p:cNvSpPr>
            <p:nvPr/>
          </p:nvSpPr>
          <p:spPr bwMode="auto">
            <a:xfrm>
              <a:off x="4691063" y="2400299"/>
              <a:ext cx="1587"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4800" dirty="0"/>
            </a:p>
          </p:txBody>
        </p:sp>
      </p:grpSp>
      <p:sp>
        <p:nvSpPr>
          <p:cNvPr id="74" name="AutoShape 87"/>
          <p:cNvSpPr>
            <a:spLocks noChangeAspect="1"/>
          </p:cNvSpPr>
          <p:nvPr/>
        </p:nvSpPr>
        <p:spPr bwMode="auto">
          <a:xfrm>
            <a:off x="8847164" y="7970095"/>
            <a:ext cx="691184" cy="646724"/>
          </a:xfrm>
          <a:custGeom>
            <a:avLst/>
            <a:gdLst>
              <a:gd name="T0" fmla="+- 0 10798 9"/>
              <a:gd name="T1" fmla="*/ T0 w 21578"/>
              <a:gd name="T2" fmla="*/ 10800 h 21600"/>
              <a:gd name="T3" fmla="+- 0 10798 9"/>
              <a:gd name="T4" fmla="*/ T3 w 21578"/>
              <a:gd name="T5" fmla="*/ 10800 h 21600"/>
              <a:gd name="T6" fmla="+- 0 10798 9"/>
              <a:gd name="T7" fmla="*/ T6 w 21578"/>
              <a:gd name="T8" fmla="*/ 10800 h 21600"/>
              <a:gd name="T9" fmla="+- 0 10798 9"/>
              <a:gd name="T10" fmla="*/ T9 w 21578"/>
              <a:gd name="T11" fmla="*/ 10800 h 21600"/>
            </a:gdLst>
            <a:ahLst/>
            <a:cxnLst>
              <a:cxn ang="0">
                <a:pos x="T1" y="T2"/>
              </a:cxn>
              <a:cxn ang="0">
                <a:pos x="T4" y="T5"/>
              </a:cxn>
              <a:cxn ang="0">
                <a:pos x="T7" y="T8"/>
              </a:cxn>
              <a:cxn ang="0">
                <a:pos x="T10" y="T11"/>
              </a:cxn>
            </a:cxnLst>
            <a:rect l="0" t="0" r="r" b="b"/>
            <a:pathLst>
              <a:path w="21578" h="21600">
                <a:moveTo>
                  <a:pt x="21416" y="10074"/>
                </a:moveTo>
                <a:cubicBezTo>
                  <a:pt x="21507" y="10166"/>
                  <a:pt x="21562" y="10284"/>
                  <a:pt x="21574" y="10428"/>
                </a:cubicBezTo>
                <a:cubicBezTo>
                  <a:pt x="21590" y="10569"/>
                  <a:pt x="21562" y="10702"/>
                  <a:pt x="21483" y="10820"/>
                </a:cubicBezTo>
                <a:lnTo>
                  <a:pt x="20967" y="11551"/>
                </a:lnTo>
                <a:cubicBezTo>
                  <a:pt x="20891" y="11678"/>
                  <a:pt x="20778" y="11744"/>
                  <a:pt x="20634" y="11744"/>
                </a:cubicBezTo>
                <a:lnTo>
                  <a:pt x="19889" y="11744"/>
                </a:lnTo>
                <a:cubicBezTo>
                  <a:pt x="19769" y="11744"/>
                  <a:pt x="19671" y="11704"/>
                  <a:pt x="19601" y="11632"/>
                </a:cubicBezTo>
                <a:lnTo>
                  <a:pt x="11078" y="3253"/>
                </a:lnTo>
                <a:cubicBezTo>
                  <a:pt x="10884" y="3072"/>
                  <a:pt x="10695" y="3072"/>
                  <a:pt x="10503" y="3253"/>
                </a:cubicBezTo>
                <a:lnTo>
                  <a:pt x="1980" y="11632"/>
                </a:lnTo>
                <a:cubicBezTo>
                  <a:pt x="1918" y="11704"/>
                  <a:pt x="1819" y="11744"/>
                  <a:pt x="1692" y="11744"/>
                </a:cubicBezTo>
                <a:lnTo>
                  <a:pt x="944" y="11744"/>
                </a:lnTo>
                <a:cubicBezTo>
                  <a:pt x="808" y="11744"/>
                  <a:pt x="695" y="11678"/>
                  <a:pt x="611" y="11551"/>
                </a:cubicBezTo>
                <a:lnTo>
                  <a:pt x="96" y="10820"/>
                </a:lnTo>
                <a:cubicBezTo>
                  <a:pt x="19" y="10710"/>
                  <a:pt x="-9" y="10584"/>
                  <a:pt x="2" y="10440"/>
                </a:cubicBezTo>
                <a:cubicBezTo>
                  <a:pt x="19" y="10298"/>
                  <a:pt x="74" y="10175"/>
                  <a:pt x="165" y="10074"/>
                </a:cubicBezTo>
                <a:lnTo>
                  <a:pt x="10112" y="287"/>
                </a:lnTo>
                <a:cubicBezTo>
                  <a:pt x="10321" y="106"/>
                  <a:pt x="10546" y="8"/>
                  <a:pt x="10788" y="0"/>
                </a:cubicBezTo>
                <a:cubicBezTo>
                  <a:pt x="11042" y="0"/>
                  <a:pt x="11267" y="97"/>
                  <a:pt x="11469" y="287"/>
                </a:cubicBezTo>
                <a:lnTo>
                  <a:pt x="14220" y="2991"/>
                </a:lnTo>
                <a:lnTo>
                  <a:pt x="14220" y="1586"/>
                </a:lnTo>
                <a:cubicBezTo>
                  <a:pt x="14220" y="1436"/>
                  <a:pt x="14266" y="1313"/>
                  <a:pt x="14352" y="1206"/>
                </a:cubicBezTo>
                <a:cubicBezTo>
                  <a:pt x="14441" y="1099"/>
                  <a:pt x="14546" y="1048"/>
                  <a:pt x="14669" y="1048"/>
                </a:cubicBezTo>
                <a:lnTo>
                  <a:pt x="17226" y="1048"/>
                </a:lnTo>
                <a:cubicBezTo>
                  <a:pt x="17348" y="1048"/>
                  <a:pt x="17451" y="1099"/>
                  <a:pt x="17530" y="1206"/>
                </a:cubicBezTo>
                <a:cubicBezTo>
                  <a:pt x="17609" y="1312"/>
                  <a:pt x="17653" y="1436"/>
                  <a:pt x="17653" y="1586"/>
                </a:cubicBezTo>
                <a:lnTo>
                  <a:pt x="17653" y="6383"/>
                </a:lnTo>
                <a:lnTo>
                  <a:pt x="21416" y="10074"/>
                </a:lnTo>
                <a:close/>
                <a:moveTo>
                  <a:pt x="18523" y="11977"/>
                </a:moveTo>
                <a:lnTo>
                  <a:pt x="18523" y="20551"/>
                </a:lnTo>
                <a:cubicBezTo>
                  <a:pt x="18523" y="20854"/>
                  <a:pt x="18441" y="21104"/>
                  <a:pt x="18276" y="21300"/>
                </a:cubicBezTo>
                <a:cubicBezTo>
                  <a:pt x="18110" y="21502"/>
                  <a:pt x="17904" y="21599"/>
                  <a:pt x="17653" y="21599"/>
                </a:cubicBezTo>
                <a:lnTo>
                  <a:pt x="12809" y="21599"/>
                </a:lnTo>
                <a:lnTo>
                  <a:pt x="12809" y="14736"/>
                </a:lnTo>
                <a:lnTo>
                  <a:pt x="8772" y="14736"/>
                </a:lnTo>
                <a:lnTo>
                  <a:pt x="8772" y="21599"/>
                </a:lnTo>
                <a:lnTo>
                  <a:pt x="3928" y="21599"/>
                </a:lnTo>
                <a:cubicBezTo>
                  <a:pt x="3677" y="21599"/>
                  <a:pt x="3468" y="21502"/>
                  <a:pt x="3303" y="21300"/>
                </a:cubicBezTo>
                <a:cubicBezTo>
                  <a:pt x="3140" y="21104"/>
                  <a:pt x="3056" y="20854"/>
                  <a:pt x="3056" y="20551"/>
                </a:cubicBezTo>
                <a:lnTo>
                  <a:pt x="3056" y="11977"/>
                </a:lnTo>
                <a:lnTo>
                  <a:pt x="10788" y="4356"/>
                </a:lnTo>
                <a:lnTo>
                  <a:pt x="18523" y="11977"/>
                </a:lnTo>
                <a:close/>
              </a:path>
            </a:pathLst>
          </a:custGeom>
          <a:solidFill>
            <a:schemeClr val="bg1"/>
          </a:solidFill>
          <a:ln>
            <a:noFill/>
          </a:ln>
          <a:effectLst/>
        </p:spPr>
        <p:txBody>
          <a:bodyPr lIns="203156" tIns="203156" rIns="203156" bIns="203156" anchor="ctr"/>
          <a:lstStyle/>
          <a:p>
            <a:pPr defTabSz="1828390">
              <a:defRPr/>
            </a:pPr>
            <a:endParaRPr lang="es-ES" sz="132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pic>
        <p:nvPicPr>
          <p:cNvPr id="4" name="Picture Placeholder 3"/>
          <p:cNvPicPr>
            <a:picLocks noGrp="1" noChangeAspect="1"/>
          </p:cNvPicPr>
          <p:nvPr>
            <p:ph type="pic" sz="quarter" idx="19"/>
          </p:nvPr>
        </p:nvPicPr>
        <p:blipFill>
          <a:blip r:embed="rId2" cstate="email">
            <a:extLst>
              <a:ext uri="{28A0092B-C50C-407E-A947-70E740481C1C}">
                <a14:useLocalDpi xmlns:a14="http://schemas.microsoft.com/office/drawing/2010/main" val="0"/>
              </a:ext>
            </a:extLst>
          </a:blip>
          <a:srcRect l="18418" r="18418"/>
          <a:stretch>
            <a:fillRect/>
          </a:stretch>
        </p:blipFill>
        <p:spPr>
          <a:xfrm>
            <a:off x="1406525" y="0"/>
            <a:ext cx="6096000" cy="13125450"/>
          </a:xfrm>
        </p:spPr>
      </p:pic>
      <p:sp>
        <p:nvSpPr>
          <p:cNvPr id="13" name="Rectangle 12"/>
          <p:cNvSpPr/>
          <p:nvPr/>
        </p:nvSpPr>
        <p:spPr>
          <a:xfrm>
            <a:off x="1406005" y="273054"/>
            <a:ext cx="12192000" cy="22964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sz="1800" dirty="0"/>
          </a:p>
        </p:txBody>
      </p:sp>
      <p:sp>
        <p:nvSpPr>
          <p:cNvPr id="49" name="TextBox 48"/>
          <p:cNvSpPr txBox="1"/>
          <p:nvPr/>
        </p:nvSpPr>
        <p:spPr>
          <a:xfrm>
            <a:off x="2005120" y="359474"/>
            <a:ext cx="9232490" cy="2123658"/>
          </a:xfrm>
          <a:prstGeom prst="rect">
            <a:avLst/>
          </a:prstGeom>
          <a:noFill/>
        </p:spPr>
        <p:txBody>
          <a:bodyPr wrap="square" rtlCol="0" anchor="ctr">
            <a:spAutoFit/>
          </a:bodyPr>
          <a:lstStyle/>
          <a:p>
            <a:pPr defTabSz="1828800"/>
            <a:r>
              <a:rPr lang="en-US" sz="6600" b="1" dirty="0">
                <a:solidFill>
                  <a:prstClr val="white"/>
                </a:solidFill>
                <a:latin typeface="Rockwell" panose="02060603020205020403" pitchFamily="18" charset="0"/>
              </a:rPr>
              <a:t>Sarbanes Oxley Act (SOX) (Cont’d)</a:t>
            </a:r>
          </a:p>
        </p:txBody>
      </p:sp>
      <p:sp>
        <p:nvSpPr>
          <p:cNvPr id="75" name="Rectangle 74">
            <a:extLst>
              <a:ext uri="{FF2B5EF4-FFF2-40B4-BE49-F238E27FC236}">
                <a16:creationId xmlns:a16="http://schemas.microsoft.com/office/drawing/2014/main" id="{BDD4A3D0-EEF0-4FC5-A08D-F9DBCD6DB6FF}"/>
              </a:ext>
            </a:extLst>
          </p:cNvPr>
          <p:cNvSpPr/>
          <p:nvPr/>
        </p:nvSpPr>
        <p:spPr>
          <a:xfrm>
            <a:off x="10181555" y="2843896"/>
            <a:ext cx="1882247" cy="646331"/>
          </a:xfrm>
          <a:prstGeom prst="rect">
            <a:avLst/>
          </a:prstGeom>
        </p:spPr>
        <p:txBody>
          <a:bodyPr wrap="none" anchor="ctr">
            <a:spAutoFit/>
          </a:bodyPr>
          <a:lstStyle/>
          <a:p>
            <a:r>
              <a:rPr lang="en-US" b="1" dirty="0">
                <a:latin typeface="Rockwell" panose="02060603020205020403" pitchFamily="18" charset="0"/>
              </a:rPr>
              <a:t>Title IV</a:t>
            </a:r>
            <a:endParaRPr lang="en-US" dirty="0">
              <a:latin typeface="Rockwell" panose="02060603020205020403" pitchFamily="18" charset="0"/>
            </a:endParaRPr>
          </a:p>
        </p:txBody>
      </p:sp>
      <p:sp>
        <p:nvSpPr>
          <p:cNvPr id="76" name="Rectangle 75">
            <a:extLst>
              <a:ext uri="{FF2B5EF4-FFF2-40B4-BE49-F238E27FC236}">
                <a16:creationId xmlns:a16="http://schemas.microsoft.com/office/drawing/2014/main" id="{488DA8D6-489A-489B-AEC8-05CDF713C16D}"/>
              </a:ext>
            </a:extLst>
          </p:cNvPr>
          <p:cNvSpPr/>
          <p:nvPr/>
        </p:nvSpPr>
        <p:spPr>
          <a:xfrm>
            <a:off x="10181555" y="5458411"/>
            <a:ext cx="1638847" cy="646331"/>
          </a:xfrm>
          <a:prstGeom prst="rect">
            <a:avLst/>
          </a:prstGeom>
        </p:spPr>
        <p:txBody>
          <a:bodyPr wrap="none" anchor="ctr">
            <a:spAutoFit/>
          </a:bodyPr>
          <a:lstStyle/>
          <a:p>
            <a:r>
              <a:rPr lang="en-US" b="1" dirty="0">
                <a:latin typeface="Rockwell" panose="02060603020205020403" pitchFamily="18" charset="0"/>
              </a:rPr>
              <a:t>Title V</a:t>
            </a:r>
            <a:endParaRPr lang="en-US" dirty="0">
              <a:latin typeface="Rockwell" panose="02060603020205020403" pitchFamily="18" charset="0"/>
            </a:endParaRPr>
          </a:p>
        </p:txBody>
      </p:sp>
      <p:sp>
        <p:nvSpPr>
          <p:cNvPr id="77" name="Rectangle 76">
            <a:extLst>
              <a:ext uri="{FF2B5EF4-FFF2-40B4-BE49-F238E27FC236}">
                <a16:creationId xmlns:a16="http://schemas.microsoft.com/office/drawing/2014/main" id="{17620E4B-68B6-4762-984A-7FBEB965DD6B}"/>
              </a:ext>
            </a:extLst>
          </p:cNvPr>
          <p:cNvSpPr/>
          <p:nvPr/>
        </p:nvSpPr>
        <p:spPr>
          <a:xfrm>
            <a:off x="10181555" y="7630474"/>
            <a:ext cx="1836015" cy="646331"/>
          </a:xfrm>
          <a:prstGeom prst="rect">
            <a:avLst/>
          </a:prstGeom>
        </p:spPr>
        <p:txBody>
          <a:bodyPr wrap="none" anchor="ctr">
            <a:spAutoFit/>
          </a:bodyPr>
          <a:lstStyle/>
          <a:p>
            <a:r>
              <a:rPr lang="en-US" b="1" dirty="0">
                <a:latin typeface="Rockwell" panose="02060603020205020403" pitchFamily="18" charset="0"/>
              </a:rPr>
              <a:t>Title VI</a:t>
            </a:r>
            <a:endParaRPr lang="en-US" dirty="0">
              <a:latin typeface="Rockwell" panose="02060603020205020403" pitchFamily="18" charset="0"/>
            </a:endParaRPr>
          </a:p>
        </p:txBody>
      </p:sp>
      <p:sp>
        <p:nvSpPr>
          <p:cNvPr id="78" name="Rectangle 77">
            <a:extLst>
              <a:ext uri="{FF2B5EF4-FFF2-40B4-BE49-F238E27FC236}">
                <a16:creationId xmlns:a16="http://schemas.microsoft.com/office/drawing/2014/main" id="{3839549F-C0D7-4A9C-BE5A-2F6098FC6ECF}"/>
              </a:ext>
            </a:extLst>
          </p:cNvPr>
          <p:cNvSpPr/>
          <p:nvPr/>
        </p:nvSpPr>
        <p:spPr>
          <a:xfrm>
            <a:off x="10181555" y="9769409"/>
            <a:ext cx="2033185" cy="646331"/>
          </a:xfrm>
          <a:prstGeom prst="rect">
            <a:avLst/>
          </a:prstGeom>
        </p:spPr>
        <p:txBody>
          <a:bodyPr wrap="none" anchor="ctr">
            <a:spAutoFit/>
          </a:bodyPr>
          <a:lstStyle/>
          <a:p>
            <a:r>
              <a:rPr lang="en-US" b="1" dirty="0">
                <a:latin typeface="Rockwell" panose="02060603020205020403" pitchFamily="18" charset="0"/>
              </a:rPr>
              <a:t>Title VII</a:t>
            </a:r>
            <a:endParaRPr lang="en-US" dirty="0">
              <a:latin typeface="Rockwell" panose="02060603020205020403" pitchFamily="18" charset="0"/>
            </a:endParaRPr>
          </a:p>
        </p:txBody>
      </p:sp>
      <p:sp>
        <p:nvSpPr>
          <p:cNvPr id="79" name="Rectangle 78">
            <a:extLst>
              <a:ext uri="{FF2B5EF4-FFF2-40B4-BE49-F238E27FC236}">
                <a16:creationId xmlns:a16="http://schemas.microsoft.com/office/drawing/2014/main" id="{9604C7B0-8FAF-4DC8-9CC8-C737AACEAF5D}"/>
              </a:ext>
            </a:extLst>
          </p:cNvPr>
          <p:cNvSpPr/>
          <p:nvPr/>
        </p:nvSpPr>
        <p:spPr>
          <a:xfrm>
            <a:off x="10181555" y="3515281"/>
            <a:ext cx="14123063" cy="1569660"/>
          </a:xfrm>
          <a:prstGeom prst="rect">
            <a:avLst/>
          </a:prstGeom>
        </p:spPr>
        <p:txBody>
          <a:bodyPr wrap="square" anchor="ctr">
            <a:spAutoFit/>
          </a:bodyPr>
          <a:lstStyle/>
          <a:p>
            <a:r>
              <a:rPr lang="en-US" sz="3200" b="1" dirty="0">
                <a:solidFill>
                  <a:srgbClr val="FF0000"/>
                </a:solidFill>
              </a:rPr>
              <a:t>Enhanced Financial Disclosures </a:t>
            </a:r>
            <a:r>
              <a:rPr lang="en-US" sz="3200" dirty="0"/>
              <a:t>describe enhanced reporting requirements for financial transactions, including off-balance-sheet transactions, pro-forma figures, and the stock transactions of corporate officers</a:t>
            </a:r>
          </a:p>
        </p:txBody>
      </p:sp>
      <p:sp>
        <p:nvSpPr>
          <p:cNvPr id="80" name="Rectangle 79">
            <a:extLst>
              <a:ext uri="{FF2B5EF4-FFF2-40B4-BE49-F238E27FC236}">
                <a16:creationId xmlns:a16="http://schemas.microsoft.com/office/drawing/2014/main" id="{4F270E38-4039-4B0C-BECD-F08A2FC8BBA8}"/>
              </a:ext>
            </a:extLst>
          </p:cNvPr>
          <p:cNvSpPr/>
          <p:nvPr/>
        </p:nvSpPr>
        <p:spPr>
          <a:xfrm>
            <a:off x="10181555" y="6103535"/>
            <a:ext cx="14112093" cy="1077218"/>
          </a:xfrm>
          <a:prstGeom prst="rect">
            <a:avLst/>
          </a:prstGeom>
        </p:spPr>
        <p:txBody>
          <a:bodyPr wrap="square" anchor="ctr">
            <a:spAutoFit/>
          </a:bodyPr>
          <a:lstStyle/>
          <a:p>
            <a:pPr>
              <a:spcBef>
                <a:spcPts val="600"/>
              </a:spcBef>
            </a:pPr>
            <a:r>
              <a:rPr lang="en-US" sz="3200" b="1" dirty="0">
                <a:solidFill>
                  <a:srgbClr val="FF0000"/>
                </a:solidFill>
              </a:rPr>
              <a:t>Analyst Conflicts of Interest </a:t>
            </a:r>
            <a:r>
              <a:rPr lang="en-US" sz="3200" dirty="0"/>
              <a:t>consist of measures designed to help restore investor confidence in the reporting of securities analysts</a:t>
            </a:r>
          </a:p>
        </p:txBody>
      </p:sp>
      <p:sp>
        <p:nvSpPr>
          <p:cNvPr id="81" name="Rectangle 80">
            <a:extLst>
              <a:ext uri="{FF2B5EF4-FFF2-40B4-BE49-F238E27FC236}">
                <a16:creationId xmlns:a16="http://schemas.microsoft.com/office/drawing/2014/main" id="{22F56D4C-32BA-4694-8068-43576B3D942F}"/>
              </a:ext>
            </a:extLst>
          </p:cNvPr>
          <p:cNvSpPr/>
          <p:nvPr/>
        </p:nvSpPr>
        <p:spPr>
          <a:xfrm>
            <a:off x="10181555" y="8292686"/>
            <a:ext cx="14202445" cy="1077218"/>
          </a:xfrm>
          <a:prstGeom prst="rect">
            <a:avLst/>
          </a:prstGeom>
        </p:spPr>
        <p:txBody>
          <a:bodyPr wrap="square" anchor="ctr">
            <a:spAutoFit/>
          </a:bodyPr>
          <a:lstStyle/>
          <a:p>
            <a:pPr>
              <a:spcBef>
                <a:spcPts val="600"/>
              </a:spcBef>
            </a:pPr>
            <a:r>
              <a:rPr lang="en-US" sz="3200" b="1" dirty="0">
                <a:solidFill>
                  <a:srgbClr val="FF0000"/>
                </a:solidFill>
              </a:rPr>
              <a:t>Commission Resources and Authority </a:t>
            </a:r>
            <a:r>
              <a:rPr lang="en-US" sz="3200" dirty="0"/>
              <a:t>defines practices to restore investor confidence in securities analysts</a:t>
            </a:r>
          </a:p>
        </p:txBody>
      </p:sp>
      <p:sp>
        <p:nvSpPr>
          <p:cNvPr id="82" name="Rectangle 81">
            <a:extLst>
              <a:ext uri="{FF2B5EF4-FFF2-40B4-BE49-F238E27FC236}">
                <a16:creationId xmlns:a16="http://schemas.microsoft.com/office/drawing/2014/main" id="{A8745E20-EFC6-4850-993F-94694F5B90F8}"/>
              </a:ext>
            </a:extLst>
          </p:cNvPr>
          <p:cNvSpPr/>
          <p:nvPr/>
        </p:nvSpPr>
        <p:spPr>
          <a:xfrm>
            <a:off x="10181555" y="10488547"/>
            <a:ext cx="14112093" cy="2554545"/>
          </a:xfrm>
          <a:prstGeom prst="rect">
            <a:avLst/>
          </a:prstGeom>
        </p:spPr>
        <p:txBody>
          <a:bodyPr wrap="square" anchor="ctr">
            <a:spAutoFit/>
          </a:bodyPr>
          <a:lstStyle/>
          <a:p>
            <a:pPr>
              <a:spcBef>
                <a:spcPts val="600"/>
              </a:spcBef>
            </a:pPr>
            <a:r>
              <a:rPr lang="en-US" sz="3200" b="1" dirty="0">
                <a:solidFill>
                  <a:srgbClr val="FF0000"/>
                </a:solidFill>
              </a:rPr>
              <a:t>Studies and Reports </a:t>
            </a:r>
            <a:r>
              <a:rPr lang="en-US" sz="3200" dirty="0">
                <a:solidFill>
                  <a:prstClr val="black"/>
                </a:solidFill>
              </a:rPr>
              <a:t>includes the effects of the consolidation of public accounting firms, the role of credit rating agencies in the operation of securities markets, securities violations and enforcement actions, and whether investment banks assisted Enron, Global Crossing, or others to manipulate earnings and obfuscate true financial conditions</a:t>
            </a:r>
          </a:p>
        </p:txBody>
      </p:sp>
    </p:spTree>
    <p:extLst>
      <p:ext uri="{BB962C8B-B14F-4D97-AF65-F5344CB8AC3E}">
        <p14:creationId xmlns:p14="http://schemas.microsoft.com/office/powerpoint/2010/main" val="18120560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16536396" y="3593437"/>
            <a:ext cx="7621919" cy="9503133"/>
            <a:chOff x="14695828" y="2587604"/>
            <a:chExt cx="9462488" cy="11128397"/>
          </a:xfrm>
        </p:grpSpPr>
        <p:sp>
          <p:nvSpPr>
            <p:cNvPr id="4" name="Oval 3"/>
            <p:cNvSpPr/>
            <p:nvPr/>
          </p:nvSpPr>
          <p:spPr>
            <a:xfrm>
              <a:off x="15370836" y="2819124"/>
              <a:ext cx="8315856" cy="8315856"/>
            </a:xfrm>
            <a:prstGeom prst="ellipse">
              <a:avLst/>
            </a:prstGeom>
            <a:solidFill>
              <a:schemeClr val="tx2"/>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grpSp>
          <p:nvGrpSpPr>
            <p:cNvPr id="329" name="Group 328"/>
            <p:cNvGrpSpPr/>
            <p:nvPr/>
          </p:nvGrpSpPr>
          <p:grpSpPr>
            <a:xfrm>
              <a:off x="18187737" y="5746751"/>
              <a:ext cx="5594350" cy="7969250"/>
              <a:chOff x="7740652" y="2916238"/>
              <a:chExt cx="2797175" cy="3984625"/>
            </a:xfrm>
          </p:grpSpPr>
          <p:sp>
            <p:nvSpPr>
              <p:cNvPr id="126" name="Freeform 5"/>
              <p:cNvSpPr>
                <a:spLocks/>
              </p:cNvSpPr>
              <p:nvPr/>
            </p:nvSpPr>
            <p:spPr bwMode="auto">
              <a:xfrm>
                <a:off x="8334377" y="3867150"/>
                <a:ext cx="892175" cy="1136650"/>
              </a:xfrm>
              <a:custGeom>
                <a:avLst/>
                <a:gdLst>
                  <a:gd name="T0" fmla="*/ 447 w 478"/>
                  <a:gd name="T1" fmla="*/ 19 h 609"/>
                  <a:gd name="T2" fmla="*/ 459 w 478"/>
                  <a:gd name="T3" fmla="*/ 101 h 609"/>
                  <a:gd name="T4" fmla="*/ 113 w 478"/>
                  <a:gd name="T5" fmla="*/ 578 h 609"/>
                  <a:gd name="T6" fmla="*/ 31 w 478"/>
                  <a:gd name="T7" fmla="*/ 590 h 609"/>
                  <a:gd name="T8" fmla="*/ 19 w 478"/>
                  <a:gd name="T9" fmla="*/ 508 h 609"/>
                  <a:gd name="T10" fmla="*/ 365 w 478"/>
                  <a:gd name="T11" fmla="*/ 31 h 609"/>
                  <a:gd name="T12" fmla="*/ 447 w 478"/>
                  <a:gd name="T13" fmla="*/ 19 h 609"/>
                </a:gdLst>
                <a:ahLst/>
                <a:cxnLst>
                  <a:cxn ang="0">
                    <a:pos x="T0" y="T1"/>
                  </a:cxn>
                  <a:cxn ang="0">
                    <a:pos x="T2" y="T3"/>
                  </a:cxn>
                  <a:cxn ang="0">
                    <a:pos x="T4" y="T5"/>
                  </a:cxn>
                  <a:cxn ang="0">
                    <a:pos x="T6" y="T7"/>
                  </a:cxn>
                  <a:cxn ang="0">
                    <a:pos x="T8" y="T9"/>
                  </a:cxn>
                  <a:cxn ang="0">
                    <a:pos x="T10" y="T11"/>
                  </a:cxn>
                  <a:cxn ang="0">
                    <a:pos x="T12" y="T13"/>
                  </a:cxn>
                </a:cxnLst>
                <a:rect l="0" t="0" r="r" b="b"/>
                <a:pathLst>
                  <a:path w="478" h="609">
                    <a:moveTo>
                      <a:pt x="447" y="19"/>
                    </a:moveTo>
                    <a:cubicBezTo>
                      <a:pt x="473" y="38"/>
                      <a:pt x="478" y="75"/>
                      <a:pt x="459" y="101"/>
                    </a:cubicBezTo>
                    <a:cubicBezTo>
                      <a:pt x="113" y="578"/>
                      <a:pt x="113" y="578"/>
                      <a:pt x="113" y="578"/>
                    </a:cubicBezTo>
                    <a:cubicBezTo>
                      <a:pt x="94" y="604"/>
                      <a:pt x="56" y="609"/>
                      <a:pt x="31" y="590"/>
                    </a:cubicBezTo>
                    <a:cubicBezTo>
                      <a:pt x="5" y="571"/>
                      <a:pt x="0" y="534"/>
                      <a:pt x="19" y="508"/>
                    </a:cubicBezTo>
                    <a:cubicBezTo>
                      <a:pt x="365" y="31"/>
                      <a:pt x="365" y="31"/>
                      <a:pt x="365" y="31"/>
                    </a:cubicBezTo>
                    <a:cubicBezTo>
                      <a:pt x="384" y="5"/>
                      <a:pt x="421" y="0"/>
                      <a:pt x="447" y="19"/>
                    </a:cubicBezTo>
                    <a:close/>
                  </a:path>
                </a:pathLst>
              </a:custGeom>
              <a:solidFill>
                <a:srgbClr val="FCD4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27" name="Freeform 6"/>
              <p:cNvSpPr>
                <a:spLocks/>
              </p:cNvSpPr>
              <p:nvPr/>
            </p:nvSpPr>
            <p:spPr bwMode="auto">
              <a:xfrm>
                <a:off x="8029577" y="4356100"/>
                <a:ext cx="946150" cy="1171575"/>
              </a:xfrm>
              <a:custGeom>
                <a:avLst/>
                <a:gdLst>
                  <a:gd name="T0" fmla="*/ 0 w 596"/>
                  <a:gd name="T1" fmla="*/ 722 h 738"/>
                  <a:gd name="T2" fmla="*/ 381 w 596"/>
                  <a:gd name="T3" fmla="*/ 738 h 738"/>
                  <a:gd name="T4" fmla="*/ 394 w 596"/>
                  <a:gd name="T5" fmla="*/ 439 h 738"/>
                  <a:gd name="T6" fmla="*/ 596 w 596"/>
                  <a:gd name="T7" fmla="*/ 24 h 738"/>
                  <a:gd name="T8" fmla="*/ 31 w 596"/>
                  <a:gd name="T9" fmla="*/ 0 h 738"/>
                  <a:gd name="T10" fmla="*/ 0 w 596"/>
                  <a:gd name="T11" fmla="*/ 722 h 738"/>
                </a:gdLst>
                <a:ahLst/>
                <a:cxnLst>
                  <a:cxn ang="0">
                    <a:pos x="T0" y="T1"/>
                  </a:cxn>
                  <a:cxn ang="0">
                    <a:pos x="T2" y="T3"/>
                  </a:cxn>
                  <a:cxn ang="0">
                    <a:pos x="T4" y="T5"/>
                  </a:cxn>
                  <a:cxn ang="0">
                    <a:pos x="T6" y="T7"/>
                  </a:cxn>
                  <a:cxn ang="0">
                    <a:pos x="T8" y="T9"/>
                  </a:cxn>
                  <a:cxn ang="0">
                    <a:pos x="T10" y="T11"/>
                  </a:cxn>
                </a:cxnLst>
                <a:rect l="0" t="0" r="r" b="b"/>
                <a:pathLst>
                  <a:path w="596" h="738">
                    <a:moveTo>
                      <a:pt x="0" y="722"/>
                    </a:moveTo>
                    <a:lnTo>
                      <a:pt x="381" y="738"/>
                    </a:lnTo>
                    <a:lnTo>
                      <a:pt x="394" y="439"/>
                    </a:lnTo>
                    <a:lnTo>
                      <a:pt x="596" y="24"/>
                    </a:lnTo>
                    <a:lnTo>
                      <a:pt x="31" y="0"/>
                    </a:lnTo>
                    <a:lnTo>
                      <a:pt x="0" y="722"/>
                    </a:lnTo>
                    <a:close/>
                  </a:path>
                </a:pathLst>
              </a:custGeom>
              <a:solidFill>
                <a:srgbClr val="FCD4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28" name="Freeform 7"/>
              <p:cNvSpPr>
                <a:spLocks/>
              </p:cNvSpPr>
              <p:nvPr/>
            </p:nvSpPr>
            <p:spPr bwMode="auto">
              <a:xfrm>
                <a:off x="8389939" y="4160838"/>
                <a:ext cx="893763" cy="1138238"/>
              </a:xfrm>
              <a:custGeom>
                <a:avLst/>
                <a:gdLst>
                  <a:gd name="T0" fmla="*/ 448 w 479"/>
                  <a:gd name="T1" fmla="*/ 20 h 610"/>
                  <a:gd name="T2" fmla="*/ 460 w 479"/>
                  <a:gd name="T3" fmla="*/ 102 h 610"/>
                  <a:gd name="T4" fmla="*/ 113 w 479"/>
                  <a:gd name="T5" fmla="*/ 579 h 610"/>
                  <a:gd name="T6" fmla="*/ 31 w 479"/>
                  <a:gd name="T7" fmla="*/ 591 h 610"/>
                  <a:gd name="T8" fmla="*/ 19 w 479"/>
                  <a:gd name="T9" fmla="*/ 509 h 610"/>
                  <a:gd name="T10" fmla="*/ 366 w 479"/>
                  <a:gd name="T11" fmla="*/ 32 h 610"/>
                  <a:gd name="T12" fmla="*/ 448 w 479"/>
                  <a:gd name="T13" fmla="*/ 20 h 610"/>
                </a:gdLst>
                <a:ahLst/>
                <a:cxnLst>
                  <a:cxn ang="0">
                    <a:pos x="T0" y="T1"/>
                  </a:cxn>
                  <a:cxn ang="0">
                    <a:pos x="T2" y="T3"/>
                  </a:cxn>
                  <a:cxn ang="0">
                    <a:pos x="T4" y="T5"/>
                  </a:cxn>
                  <a:cxn ang="0">
                    <a:pos x="T6" y="T7"/>
                  </a:cxn>
                  <a:cxn ang="0">
                    <a:pos x="T8" y="T9"/>
                  </a:cxn>
                  <a:cxn ang="0">
                    <a:pos x="T10" y="T11"/>
                  </a:cxn>
                  <a:cxn ang="0">
                    <a:pos x="T12" y="T13"/>
                  </a:cxn>
                </a:cxnLst>
                <a:rect l="0" t="0" r="r" b="b"/>
                <a:pathLst>
                  <a:path w="479" h="610">
                    <a:moveTo>
                      <a:pt x="448" y="20"/>
                    </a:moveTo>
                    <a:cubicBezTo>
                      <a:pt x="474" y="39"/>
                      <a:pt x="479" y="76"/>
                      <a:pt x="460" y="102"/>
                    </a:cubicBezTo>
                    <a:cubicBezTo>
                      <a:pt x="113" y="579"/>
                      <a:pt x="113" y="579"/>
                      <a:pt x="113" y="579"/>
                    </a:cubicBezTo>
                    <a:cubicBezTo>
                      <a:pt x="95" y="605"/>
                      <a:pt x="57" y="610"/>
                      <a:pt x="31" y="591"/>
                    </a:cubicBezTo>
                    <a:cubicBezTo>
                      <a:pt x="5" y="572"/>
                      <a:pt x="0" y="535"/>
                      <a:pt x="19" y="509"/>
                    </a:cubicBezTo>
                    <a:cubicBezTo>
                      <a:pt x="366" y="32"/>
                      <a:pt x="366" y="32"/>
                      <a:pt x="366" y="32"/>
                    </a:cubicBezTo>
                    <a:cubicBezTo>
                      <a:pt x="385" y="6"/>
                      <a:pt x="422" y="0"/>
                      <a:pt x="448" y="20"/>
                    </a:cubicBezTo>
                    <a:close/>
                  </a:path>
                </a:pathLst>
              </a:custGeom>
              <a:solidFill>
                <a:srgbClr val="FCD4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29" name="Freeform 8"/>
              <p:cNvSpPr>
                <a:spLocks/>
              </p:cNvSpPr>
              <p:nvPr/>
            </p:nvSpPr>
            <p:spPr bwMode="auto">
              <a:xfrm>
                <a:off x="8170864" y="4310063"/>
                <a:ext cx="609600" cy="819150"/>
              </a:xfrm>
              <a:custGeom>
                <a:avLst/>
                <a:gdLst>
                  <a:gd name="T0" fmla="*/ 22 w 326"/>
                  <a:gd name="T1" fmla="*/ 0 h 439"/>
                  <a:gd name="T2" fmla="*/ 0 w 326"/>
                  <a:gd name="T3" fmla="*/ 37 h 439"/>
                  <a:gd name="T4" fmla="*/ 67 w 326"/>
                  <a:gd name="T5" fmla="*/ 375 h 439"/>
                  <a:gd name="T6" fmla="*/ 192 w 326"/>
                  <a:gd name="T7" fmla="*/ 438 h 439"/>
                  <a:gd name="T8" fmla="*/ 326 w 326"/>
                  <a:gd name="T9" fmla="*/ 376 h 439"/>
                  <a:gd name="T10" fmla="*/ 22 w 326"/>
                  <a:gd name="T11" fmla="*/ 0 h 439"/>
                </a:gdLst>
                <a:ahLst/>
                <a:cxnLst>
                  <a:cxn ang="0">
                    <a:pos x="T0" y="T1"/>
                  </a:cxn>
                  <a:cxn ang="0">
                    <a:pos x="T2" y="T3"/>
                  </a:cxn>
                  <a:cxn ang="0">
                    <a:pos x="T4" y="T5"/>
                  </a:cxn>
                  <a:cxn ang="0">
                    <a:pos x="T6" y="T7"/>
                  </a:cxn>
                  <a:cxn ang="0">
                    <a:pos x="T8" y="T9"/>
                  </a:cxn>
                  <a:cxn ang="0">
                    <a:pos x="T10" y="T11"/>
                  </a:cxn>
                </a:cxnLst>
                <a:rect l="0" t="0" r="r" b="b"/>
                <a:pathLst>
                  <a:path w="326" h="439">
                    <a:moveTo>
                      <a:pt x="22" y="0"/>
                    </a:moveTo>
                    <a:cubicBezTo>
                      <a:pt x="0" y="37"/>
                      <a:pt x="0" y="37"/>
                      <a:pt x="0" y="37"/>
                    </a:cubicBezTo>
                    <a:cubicBezTo>
                      <a:pt x="0" y="37"/>
                      <a:pt x="44" y="326"/>
                      <a:pt x="67" y="375"/>
                    </a:cubicBezTo>
                    <a:cubicBezTo>
                      <a:pt x="90" y="424"/>
                      <a:pt x="152" y="439"/>
                      <a:pt x="192" y="438"/>
                    </a:cubicBezTo>
                    <a:cubicBezTo>
                      <a:pt x="231" y="436"/>
                      <a:pt x="326" y="376"/>
                      <a:pt x="326" y="376"/>
                    </a:cubicBezTo>
                    <a:lnTo>
                      <a:pt x="22" y="0"/>
                    </a:lnTo>
                    <a:close/>
                  </a:path>
                </a:pathLst>
              </a:custGeom>
              <a:solidFill>
                <a:srgbClr val="D3B2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30" name="Freeform 9"/>
              <p:cNvSpPr>
                <a:spLocks/>
              </p:cNvSpPr>
              <p:nvPr/>
            </p:nvSpPr>
            <p:spPr bwMode="auto">
              <a:xfrm>
                <a:off x="8362952" y="3429000"/>
                <a:ext cx="869950" cy="1104900"/>
              </a:xfrm>
              <a:custGeom>
                <a:avLst/>
                <a:gdLst>
                  <a:gd name="T0" fmla="*/ 435 w 466"/>
                  <a:gd name="T1" fmla="*/ 19 h 592"/>
                  <a:gd name="T2" fmla="*/ 447 w 466"/>
                  <a:gd name="T3" fmla="*/ 101 h 592"/>
                  <a:gd name="T4" fmla="*/ 113 w 466"/>
                  <a:gd name="T5" fmla="*/ 561 h 592"/>
                  <a:gd name="T6" fmla="*/ 31 w 466"/>
                  <a:gd name="T7" fmla="*/ 573 h 592"/>
                  <a:gd name="T8" fmla="*/ 19 w 466"/>
                  <a:gd name="T9" fmla="*/ 491 h 592"/>
                  <a:gd name="T10" fmla="*/ 353 w 466"/>
                  <a:gd name="T11" fmla="*/ 31 h 592"/>
                  <a:gd name="T12" fmla="*/ 435 w 466"/>
                  <a:gd name="T13" fmla="*/ 19 h 592"/>
                </a:gdLst>
                <a:ahLst/>
                <a:cxnLst>
                  <a:cxn ang="0">
                    <a:pos x="T0" y="T1"/>
                  </a:cxn>
                  <a:cxn ang="0">
                    <a:pos x="T2" y="T3"/>
                  </a:cxn>
                  <a:cxn ang="0">
                    <a:pos x="T4" y="T5"/>
                  </a:cxn>
                  <a:cxn ang="0">
                    <a:pos x="T6" y="T7"/>
                  </a:cxn>
                  <a:cxn ang="0">
                    <a:pos x="T8" y="T9"/>
                  </a:cxn>
                  <a:cxn ang="0">
                    <a:pos x="T10" y="T11"/>
                  </a:cxn>
                  <a:cxn ang="0">
                    <a:pos x="T12" y="T13"/>
                  </a:cxn>
                </a:cxnLst>
                <a:rect l="0" t="0" r="r" b="b"/>
                <a:pathLst>
                  <a:path w="466" h="592">
                    <a:moveTo>
                      <a:pt x="435" y="19"/>
                    </a:moveTo>
                    <a:cubicBezTo>
                      <a:pt x="461" y="39"/>
                      <a:pt x="466" y="75"/>
                      <a:pt x="447" y="101"/>
                    </a:cubicBezTo>
                    <a:cubicBezTo>
                      <a:pt x="113" y="561"/>
                      <a:pt x="113" y="561"/>
                      <a:pt x="113" y="561"/>
                    </a:cubicBezTo>
                    <a:cubicBezTo>
                      <a:pt x="94" y="587"/>
                      <a:pt x="57" y="592"/>
                      <a:pt x="31" y="573"/>
                    </a:cubicBezTo>
                    <a:cubicBezTo>
                      <a:pt x="5" y="553"/>
                      <a:pt x="0" y="517"/>
                      <a:pt x="19" y="491"/>
                    </a:cubicBezTo>
                    <a:cubicBezTo>
                      <a:pt x="353" y="31"/>
                      <a:pt x="353" y="31"/>
                      <a:pt x="353" y="31"/>
                    </a:cubicBezTo>
                    <a:cubicBezTo>
                      <a:pt x="372" y="5"/>
                      <a:pt x="409" y="0"/>
                      <a:pt x="435" y="19"/>
                    </a:cubicBezTo>
                    <a:close/>
                  </a:path>
                </a:pathLst>
              </a:custGeom>
              <a:solidFill>
                <a:srgbClr val="EFC5A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31" name="Freeform 10"/>
              <p:cNvSpPr>
                <a:spLocks/>
              </p:cNvSpPr>
              <p:nvPr/>
            </p:nvSpPr>
            <p:spPr bwMode="auto">
              <a:xfrm>
                <a:off x="7848602" y="2916238"/>
                <a:ext cx="1520825" cy="2195513"/>
              </a:xfrm>
              <a:custGeom>
                <a:avLst/>
                <a:gdLst>
                  <a:gd name="T0" fmla="*/ 110 w 815"/>
                  <a:gd name="T1" fmla="*/ 100 h 1177"/>
                  <a:gd name="T2" fmla="*/ 427 w 815"/>
                  <a:gd name="T3" fmla="*/ 16 h 1177"/>
                  <a:gd name="T4" fmla="*/ 555 w 815"/>
                  <a:gd name="T5" fmla="*/ 69 h 1177"/>
                  <a:gd name="T6" fmla="*/ 799 w 815"/>
                  <a:gd name="T7" fmla="*/ 963 h 1177"/>
                  <a:gd name="T8" fmla="*/ 707 w 815"/>
                  <a:gd name="T9" fmla="*/ 1078 h 1177"/>
                  <a:gd name="T10" fmla="*/ 391 w 815"/>
                  <a:gd name="T11" fmla="*/ 1161 h 1177"/>
                  <a:gd name="T12" fmla="*/ 261 w 815"/>
                  <a:gd name="T13" fmla="*/ 1106 h 1177"/>
                  <a:gd name="T14" fmla="*/ 16 w 815"/>
                  <a:gd name="T15" fmla="*/ 211 h 1177"/>
                  <a:gd name="T16" fmla="*/ 110 w 815"/>
                  <a:gd name="T17" fmla="*/ 100 h 1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5" h="1177">
                    <a:moveTo>
                      <a:pt x="110" y="100"/>
                    </a:moveTo>
                    <a:cubicBezTo>
                      <a:pt x="427" y="16"/>
                      <a:pt x="427" y="16"/>
                      <a:pt x="427" y="16"/>
                    </a:cubicBezTo>
                    <a:cubicBezTo>
                      <a:pt x="488" y="0"/>
                      <a:pt x="539" y="7"/>
                      <a:pt x="555" y="69"/>
                    </a:cubicBezTo>
                    <a:cubicBezTo>
                      <a:pt x="799" y="963"/>
                      <a:pt x="799" y="963"/>
                      <a:pt x="799" y="963"/>
                    </a:cubicBezTo>
                    <a:cubicBezTo>
                      <a:pt x="815" y="1025"/>
                      <a:pt x="768" y="1062"/>
                      <a:pt x="707" y="1078"/>
                    </a:cubicBezTo>
                    <a:cubicBezTo>
                      <a:pt x="391" y="1161"/>
                      <a:pt x="391" y="1161"/>
                      <a:pt x="391" y="1161"/>
                    </a:cubicBezTo>
                    <a:cubicBezTo>
                      <a:pt x="329" y="1177"/>
                      <a:pt x="277" y="1167"/>
                      <a:pt x="261" y="1106"/>
                    </a:cubicBezTo>
                    <a:cubicBezTo>
                      <a:pt x="16" y="211"/>
                      <a:pt x="16" y="211"/>
                      <a:pt x="16" y="211"/>
                    </a:cubicBezTo>
                    <a:cubicBezTo>
                      <a:pt x="0" y="150"/>
                      <a:pt x="49" y="116"/>
                      <a:pt x="110" y="100"/>
                    </a:cubicBezTo>
                    <a:close/>
                  </a:path>
                </a:pathLst>
              </a:custGeom>
              <a:solidFill>
                <a:schemeClr val="tx2">
                  <a:lumMod val="75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2" name="Freeform 11"/>
              <p:cNvSpPr>
                <a:spLocks/>
              </p:cNvSpPr>
              <p:nvPr/>
            </p:nvSpPr>
            <p:spPr bwMode="auto">
              <a:xfrm>
                <a:off x="8156577" y="3078163"/>
                <a:ext cx="339725" cy="115888"/>
              </a:xfrm>
              <a:custGeom>
                <a:avLst/>
                <a:gdLst>
                  <a:gd name="T0" fmla="*/ 8 w 182"/>
                  <a:gd name="T1" fmla="*/ 45 h 62"/>
                  <a:gd name="T2" fmla="*/ 171 w 182"/>
                  <a:gd name="T3" fmla="*/ 2 h 62"/>
                  <a:gd name="T4" fmla="*/ 181 w 182"/>
                  <a:gd name="T5" fmla="*/ 8 h 62"/>
                  <a:gd name="T6" fmla="*/ 181 w 182"/>
                  <a:gd name="T7" fmla="*/ 8 h 62"/>
                  <a:gd name="T8" fmla="*/ 175 w 182"/>
                  <a:gd name="T9" fmla="*/ 18 h 62"/>
                  <a:gd name="T10" fmla="*/ 12 w 182"/>
                  <a:gd name="T11" fmla="*/ 61 h 62"/>
                  <a:gd name="T12" fmla="*/ 2 w 182"/>
                  <a:gd name="T13" fmla="*/ 55 h 62"/>
                  <a:gd name="T14" fmla="*/ 2 w 182"/>
                  <a:gd name="T15" fmla="*/ 55 h 62"/>
                  <a:gd name="T16" fmla="*/ 8 w 182"/>
                  <a:gd name="T17" fmla="*/ 4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62">
                    <a:moveTo>
                      <a:pt x="8" y="45"/>
                    </a:moveTo>
                    <a:cubicBezTo>
                      <a:pt x="171" y="2"/>
                      <a:pt x="171" y="2"/>
                      <a:pt x="171" y="2"/>
                    </a:cubicBezTo>
                    <a:cubicBezTo>
                      <a:pt x="175" y="0"/>
                      <a:pt x="180" y="3"/>
                      <a:pt x="181" y="8"/>
                    </a:cubicBezTo>
                    <a:cubicBezTo>
                      <a:pt x="181" y="8"/>
                      <a:pt x="181" y="8"/>
                      <a:pt x="181" y="8"/>
                    </a:cubicBezTo>
                    <a:cubicBezTo>
                      <a:pt x="182" y="12"/>
                      <a:pt x="180" y="17"/>
                      <a:pt x="175" y="18"/>
                    </a:cubicBezTo>
                    <a:cubicBezTo>
                      <a:pt x="12" y="61"/>
                      <a:pt x="12" y="61"/>
                      <a:pt x="12" y="61"/>
                    </a:cubicBezTo>
                    <a:cubicBezTo>
                      <a:pt x="7" y="62"/>
                      <a:pt x="3" y="59"/>
                      <a:pt x="2" y="55"/>
                    </a:cubicBezTo>
                    <a:cubicBezTo>
                      <a:pt x="2" y="55"/>
                      <a:pt x="2" y="55"/>
                      <a:pt x="2" y="55"/>
                    </a:cubicBezTo>
                    <a:cubicBezTo>
                      <a:pt x="0" y="50"/>
                      <a:pt x="3" y="46"/>
                      <a:pt x="8" y="45"/>
                    </a:cubicBezTo>
                    <a:close/>
                  </a:path>
                </a:pathLst>
              </a:custGeom>
              <a:solidFill>
                <a:schemeClr val="tx2"/>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3" name="Freeform 12"/>
              <p:cNvSpPr>
                <a:spLocks/>
              </p:cNvSpPr>
              <p:nvPr/>
            </p:nvSpPr>
            <p:spPr bwMode="auto">
              <a:xfrm>
                <a:off x="8535989" y="3036888"/>
                <a:ext cx="71438" cy="73025"/>
              </a:xfrm>
              <a:custGeom>
                <a:avLst/>
                <a:gdLst>
                  <a:gd name="T0" fmla="*/ 15 w 39"/>
                  <a:gd name="T1" fmla="*/ 2 h 39"/>
                  <a:gd name="T2" fmla="*/ 37 w 39"/>
                  <a:gd name="T3" fmla="*/ 15 h 39"/>
                  <a:gd name="T4" fmla="*/ 24 w 39"/>
                  <a:gd name="T5" fmla="*/ 36 h 39"/>
                  <a:gd name="T6" fmla="*/ 3 w 39"/>
                  <a:gd name="T7" fmla="*/ 24 h 39"/>
                  <a:gd name="T8" fmla="*/ 15 w 39"/>
                  <a:gd name="T9" fmla="*/ 2 h 39"/>
                </a:gdLst>
                <a:ahLst/>
                <a:cxnLst>
                  <a:cxn ang="0">
                    <a:pos x="T0" y="T1"/>
                  </a:cxn>
                  <a:cxn ang="0">
                    <a:pos x="T2" y="T3"/>
                  </a:cxn>
                  <a:cxn ang="0">
                    <a:pos x="T4" y="T5"/>
                  </a:cxn>
                  <a:cxn ang="0">
                    <a:pos x="T6" y="T7"/>
                  </a:cxn>
                  <a:cxn ang="0">
                    <a:pos x="T8" y="T9"/>
                  </a:cxn>
                </a:cxnLst>
                <a:rect l="0" t="0" r="r" b="b"/>
                <a:pathLst>
                  <a:path w="39" h="39">
                    <a:moveTo>
                      <a:pt x="15" y="2"/>
                    </a:moveTo>
                    <a:cubicBezTo>
                      <a:pt x="25" y="0"/>
                      <a:pt x="34" y="5"/>
                      <a:pt x="37" y="15"/>
                    </a:cubicBezTo>
                    <a:cubicBezTo>
                      <a:pt x="39" y="24"/>
                      <a:pt x="34" y="34"/>
                      <a:pt x="24" y="36"/>
                    </a:cubicBezTo>
                    <a:cubicBezTo>
                      <a:pt x="15" y="39"/>
                      <a:pt x="5" y="33"/>
                      <a:pt x="3" y="24"/>
                    </a:cubicBezTo>
                    <a:cubicBezTo>
                      <a:pt x="0" y="14"/>
                      <a:pt x="6" y="5"/>
                      <a:pt x="15" y="2"/>
                    </a:cubicBezTo>
                    <a:close/>
                  </a:path>
                </a:pathLst>
              </a:custGeom>
              <a:solidFill>
                <a:schemeClr val="tx2"/>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4" name="Freeform 13"/>
              <p:cNvSpPr>
                <a:spLocks/>
              </p:cNvSpPr>
              <p:nvPr/>
            </p:nvSpPr>
            <p:spPr bwMode="auto">
              <a:xfrm>
                <a:off x="7978777" y="3079750"/>
                <a:ext cx="1260475" cy="1851025"/>
              </a:xfrm>
              <a:custGeom>
                <a:avLst/>
                <a:gdLst>
                  <a:gd name="T0" fmla="*/ 2 w 675"/>
                  <a:gd name="T1" fmla="*/ 117 h 992"/>
                  <a:gd name="T2" fmla="*/ 442 w 675"/>
                  <a:gd name="T3" fmla="*/ 1 h 992"/>
                  <a:gd name="T4" fmla="*/ 444 w 675"/>
                  <a:gd name="T5" fmla="*/ 2 h 992"/>
                  <a:gd name="T6" fmla="*/ 674 w 675"/>
                  <a:gd name="T7" fmla="*/ 873 h 992"/>
                  <a:gd name="T8" fmla="*/ 673 w 675"/>
                  <a:gd name="T9" fmla="*/ 875 h 992"/>
                  <a:gd name="T10" fmla="*/ 233 w 675"/>
                  <a:gd name="T11" fmla="*/ 992 h 992"/>
                  <a:gd name="T12" fmla="*/ 231 w 675"/>
                  <a:gd name="T13" fmla="*/ 991 h 992"/>
                  <a:gd name="T14" fmla="*/ 0 w 675"/>
                  <a:gd name="T15" fmla="*/ 119 h 992"/>
                  <a:gd name="T16" fmla="*/ 2 w 675"/>
                  <a:gd name="T17" fmla="*/ 117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5" h="992">
                    <a:moveTo>
                      <a:pt x="2" y="117"/>
                    </a:moveTo>
                    <a:cubicBezTo>
                      <a:pt x="442" y="1"/>
                      <a:pt x="442" y="1"/>
                      <a:pt x="442" y="1"/>
                    </a:cubicBezTo>
                    <a:cubicBezTo>
                      <a:pt x="443" y="0"/>
                      <a:pt x="444" y="1"/>
                      <a:pt x="444" y="2"/>
                    </a:cubicBezTo>
                    <a:cubicBezTo>
                      <a:pt x="674" y="873"/>
                      <a:pt x="674" y="873"/>
                      <a:pt x="674" y="873"/>
                    </a:cubicBezTo>
                    <a:cubicBezTo>
                      <a:pt x="675" y="874"/>
                      <a:pt x="674" y="875"/>
                      <a:pt x="673" y="875"/>
                    </a:cubicBezTo>
                    <a:cubicBezTo>
                      <a:pt x="233" y="992"/>
                      <a:pt x="233" y="992"/>
                      <a:pt x="233" y="992"/>
                    </a:cubicBezTo>
                    <a:cubicBezTo>
                      <a:pt x="232" y="992"/>
                      <a:pt x="231" y="991"/>
                      <a:pt x="231" y="991"/>
                    </a:cubicBezTo>
                    <a:cubicBezTo>
                      <a:pt x="0" y="119"/>
                      <a:pt x="0" y="119"/>
                      <a:pt x="0" y="119"/>
                    </a:cubicBezTo>
                    <a:cubicBezTo>
                      <a:pt x="0" y="118"/>
                      <a:pt x="1" y="117"/>
                      <a:pt x="2" y="117"/>
                    </a:cubicBezTo>
                    <a:close/>
                  </a:path>
                </a:pathLst>
              </a:custGeom>
              <a:solidFill>
                <a:schemeClr val="tx2">
                  <a:lumMod val="20000"/>
                  <a:lumOff val="80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5" name="Freeform 14"/>
              <p:cNvSpPr>
                <a:spLocks/>
              </p:cNvSpPr>
              <p:nvPr/>
            </p:nvSpPr>
            <p:spPr bwMode="auto">
              <a:xfrm>
                <a:off x="7978777" y="3084513"/>
                <a:ext cx="817563" cy="1846263"/>
              </a:xfrm>
              <a:custGeom>
                <a:avLst/>
                <a:gdLst>
                  <a:gd name="T0" fmla="*/ 2 w 438"/>
                  <a:gd name="T1" fmla="*/ 115 h 990"/>
                  <a:gd name="T2" fmla="*/ 438 w 438"/>
                  <a:gd name="T3" fmla="*/ 0 h 990"/>
                  <a:gd name="T4" fmla="*/ 438 w 438"/>
                  <a:gd name="T5" fmla="*/ 0 h 990"/>
                  <a:gd name="T6" fmla="*/ 233 w 438"/>
                  <a:gd name="T7" fmla="*/ 990 h 990"/>
                  <a:gd name="T8" fmla="*/ 232 w 438"/>
                  <a:gd name="T9" fmla="*/ 990 h 990"/>
                  <a:gd name="T10" fmla="*/ 231 w 438"/>
                  <a:gd name="T11" fmla="*/ 989 h 990"/>
                  <a:gd name="T12" fmla="*/ 0 w 438"/>
                  <a:gd name="T13" fmla="*/ 117 h 990"/>
                  <a:gd name="T14" fmla="*/ 2 w 438"/>
                  <a:gd name="T15" fmla="*/ 115 h 9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8" h="990">
                    <a:moveTo>
                      <a:pt x="2" y="115"/>
                    </a:moveTo>
                    <a:cubicBezTo>
                      <a:pt x="438" y="0"/>
                      <a:pt x="438" y="0"/>
                      <a:pt x="438" y="0"/>
                    </a:cubicBezTo>
                    <a:cubicBezTo>
                      <a:pt x="438" y="0"/>
                      <a:pt x="438" y="0"/>
                      <a:pt x="438" y="0"/>
                    </a:cubicBezTo>
                    <a:cubicBezTo>
                      <a:pt x="233" y="990"/>
                      <a:pt x="233" y="990"/>
                      <a:pt x="233" y="990"/>
                    </a:cubicBezTo>
                    <a:cubicBezTo>
                      <a:pt x="232" y="990"/>
                      <a:pt x="232" y="990"/>
                      <a:pt x="232" y="990"/>
                    </a:cubicBezTo>
                    <a:cubicBezTo>
                      <a:pt x="231" y="990"/>
                      <a:pt x="231" y="989"/>
                      <a:pt x="231" y="989"/>
                    </a:cubicBezTo>
                    <a:cubicBezTo>
                      <a:pt x="0" y="117"/>
                      <a:pt x="0" y="117"/>
                      <a:pt x="0" y="117"/>
                    </a:cubicBezTo>
                    <a:cubicBezTo>
                      <a:pt x="0" y="116"/>
                      <a:pt x="1" y="115"/>
                      <a:pt x="2" y="115"/>
                    </a:cubicBezTo>
                    <a:close/>
                  </a:path>
                </a:pathLst>
              </a:custGeom>
              <a:solidFill>
                <a:schemeClr val="bg1">
                  <a:lumMod val="95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6" name="Freeform 15"/>
              <p:cNvSpPr>
                <a:spLocks/>
              </p:cNvSpPr>
              <p:nvPr/>
            </p:nvSpPr>
            <p:spPr bwMode="auto">
              <a:xfrm>
                <a:off x="8074027" y="3449638"/>
                <a:ext cx="244475" cy="242888"/>
              </a:xfrm>
              <a:custGeom>
                <a:avLst/>
                <a:gdLst>
                  <a:gd name="T0" fmla="*/ 10 w 131"/>
                  <a:gd name="T1" fmla="*/ 25 h 130"/>
                  <a:gd name="T2" fmla="*/ 92 w 131"/>
                  <a:gd name="T3" fmla="*/ 2 h 130"/>
                  <a:gd name="T4" fmla="*/ 107 w 131"/>
                  <a:gd name="T5" fmla="*/ 11 h 130"/>
                  <a:gd name="T6" fmla="*/ 129 w 131"/>
                  <a:gd name="T7" fmla="*/ 91 h 130"/>
                  <a:gd name="T8" fmla="*/ 120 w 131"/>
                  <a:gd name="T9" fmla="*/ 106 h 130"/>
                  <a:gd name="T10" fmla="*/ 39 w 131"/>
                  <a:gd name="T11" fmla="*/ 128 h 130"/>
                  <a:gd name="T12" fmla="*/ 23 w 131"/>
                  <a:gd name="T13" fmla="*/ 119 h 130"/>
                  <a:gd name="T14" fmla="*/ 2 w 131"/>
                  <a:gd name="T15" fmla="*/ 40 h 130"/>
                  <a:gd name="T16" fmla="*/ 10 w 131"/>
                  <a:gd name="T17" fmla="*/ 2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30">
                    <a:moveTo>
                      <a:pt x="10" y="25"/>
                    </a:moveTo>
                    <a:cubicBezTo>
                      <a:pt x="92" y="2"/>
                      <a:pt x="92" y="2"/>
                      <a:pt x="92" y="2"/>
                    </a:cubicBezTo>
                    <a:cubicBezTo>
                      <a:pt x="99" y="0"/>
                      <a:pt x="105" y="4"/>
                      <a:pt x="107" y="11"/>
                    </a:cubicBezTo>
                    <a:cubicBezTo>
                      <a:pt x="129" y="91"/>
                      <a:pt x="129" y="91"/>
                      <a:pt x="129" y="91"/>
                    </a:cubicBezTo>
                    <a:cubicBezTo>
                      <a:pt x="131" y="97"/>
                      <a:pt x="127" y="104"/>
                      <a:pt x="120" y="106"/>
                    </a:cubicBezTo>
                    <a:cubicBezTo>
                      <a:pt x="39" y="128"/>
                      <a:pt x="39" y="128"/>
                      <a:pt x="39" y="128"/>
                    </a:cubicBezTo>
                    <a:cubicBezTo>
                      <a:pt x="32" y="130"/>
                      <a:pt x="25" y="126"/>
                      <a:pt x="23" y="119"/>
                    </a:cubicBezTo>
                    <a:cubicBezTo>
                      <a:pt x="2" y="40"/>
                      <a:pt x="2" y="40"/>
                      <a:pt x="2" y="40"/>
                    </a:cubicBezTo>
                    <a:cubicBezTo>
                      <a:pt x="0" y="33"/>
                      <a:pt x="4" y="26"/>
                      <a:pt x="10" y="25"/>
                    </a:cubicBezTo>
                    <a:close/>
                  </a:path>
                </a:pathLst>
              </a:custGeom>
              <a:solidFill>
                <a:schemeClr val="accent1"/>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7" name="Freeform 16"/>
              <p:cNvSpPr>
                <a:spLocks/>
              </p:cNvSpPr>
              <p:nvPr/>
            </p:nvSpPr>
            <p:spPr bwMode="auto">
              <a:xfrm>
                <a:off x="8339139" y="3376613"/>
                <a:ext cx="244475" cy="242888"/>
              </a:xfrm>
              <a:custGeom>
                <a:avLst/>
                <a:gdLst>
                  <a:gd name="T0" fmla="*/ 11 w 131"/>
                  <a:gd name="T1" fmla="*/ 25 h 130"/>
                  <a:gd name="T2" fmla="*/ 93 w 131"/>
                  <a:gd name="T3" fmla="*/ 2 h 130"/>
                  <a:gd name="T4" fmla="*/ 108 w 131"/>
                  <a:gd name="T5" fmla="*/ 11 h 130"/>
                  <a:gd name="T6" fmla="*/ 129 w 131"/>
                  <a:gd name="T7" fmla="*/ 91 h 130"/>
                  <a:gd name="T8" fmla="*/ 121 w 131"/>
                  <a:gd name="T9" fmla="*/ 106 h 130"/>
                  <a:gd name="T10" fmla="*/ 39 w 131"/>
                  <a:gd name="T11" fmla="*/ 128 h 130"/>
                  <a:gd name="T12" fmla="*/ 24 w 131"/>
                  <a:gd name="T13" fmla="*/ 119 h 130"/>
                  <a:gd name="T14" fmla="*/ 2 w 131"/>
                  <a:gd name="T15" fmla="*/ 40 h 130"/>
                  <a:gd name="T16" fmla="*/ 11 w 131"/>
                  <a:gd name="T17" fmla="*/ 2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30">
                    <a:moveTo>
                      <a:pt x="11" y="25"/>
                    </a:moveTo>
                    <a:cubicBezTo>
                      <a:pt x="93" y="2"/>
                      <a:pt x="93" y="2"/>
                      <a:pt x="93" y="2"/>
                    </a:cubicBezTo>
                    <a:cubicBezTo>
                      <a:pt x="99" y="0"/>
                      <a:pt x="106" y="4"/>
                      <a:pt x="108" y="11"/>
                    </a:cubicBezTo>
                    <a:cubicBezTo>
                      <a:pt x="129" y="91"/>
                      <a:pt x="129" y="91"/>
                      <a:pt x="129" y="91"/>
                    </a:cubicBezTo>
                    <a:cubicBezTo>
                      <a:pt x="131" y="97"/>
                      <a:pt x="127" y="104"/>
                      <a:pt x="121" y="106"/>
                    </a:cubicBezTo>
                    <a:cubicBezTo>
                      <a:pt x="39" y="128"/>
                      <a:pt x="39" y="128"/>
                      <a:pt x="39" y="128"/>
                    </a:cubicBezTo>
                    <a:cubicBezTo>
                      <a:pt x="33" y="130"/>
                      <a:pt x="26" y="126"/>
                      <a:pt x="24" y="119"/>
                    </a:cubicBezTo>
                    <a:cubicBezTo>
                      <a:pt x="2" y="40"/>
                      <a:pt x="2" y="40"/>
                      <a:pt x="2" y="40"/>
                    </a:cubicBezTo>
                    <a:cubicBezTo>
                      <a:pt x="0" y="33"/>
                      <a:pt x="4" y="26"/>
                      <a:pt x="11" y="25"/>
                    </a:cubicBezTo>
                    <a:close/>
                  </a:path>
                </a:pathLst>
              </a:custGeom>
              <a:solidFill>
                <a:schemeClr val="accent2"/>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8" name="Freeform 17"/>
              <p:cNvSpPr>
                <a:spLocks/>
              </p:cNvSpPr>
              <p:nvPr/>
            </p:nvSpPr>
            <p:spPr bwMode="auto">
              <a:xfrm>
                <a:off x="8147052" y="3714750"/>
                <a:ext cx="242888" cy="242888"/>
              </a:xfrm>
              <a:custGeom>
                <a:avLst/>
                <a:gdLst>
                  <a:gd name="T0" fmla="*/ 10 w 130"/>
                  <a:gd name="T1" fmla="*/ 24 h 130"/>
                  <a:gd name="T2" fmla="*/ 92 w 130"/>
                  <a:gd name="T3" fmla="*/ 2 h 130"/>
                  <a:gd name="T4" fmla="*/ 107 w 130"/>
                  <a:gd name="T5" fmla="*/ 11 h 130"/>
                  <a:gd name="T6" fmla="*/ 129 w 130"/>
                  <a:gd name="T7" fmla="*/ 90 h 130"/>
                  <a:gd name="T8" fmla="*/ 120 w 130"/>
                  <a:gd name="T9" fmla="*/ 105 h 130"/>
                  <a:gd name="T10" fmla="*/ 38 w 130"/>
                  <a:gd name="T11" fmla="*/ 128 h 130"/>
                  <a:gd name="T12" fmla="*/ 23 w 130"/>
                  <a:gd name="T13" fmla="*/ 119 h 130"/>
                  <a:gd name="T14" fmla="*/ 1 w 130"/>
                  <a:gd name="T15" fmla="*/ 39 h 130"/>
                  <a:gd name="T16" fmla="*/ 10 w 130"/>
                  <a:gd name="T17" fmla="*/ 24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30">
                    <a:moveTo>
                      <a:pt x="10" y="24"/>
                    </a:moveTo>
                    <a:cubicBezTo>
                      <a:pt x="92" y="2"/>
                      <a:pt x="92" y="2"/>
                      <a:pt x="92" y="2"/>
                    </a:cubicBezTo>
                    <a:cubicBezTo>
                      <a:pt x="98" y="0"/>
                      <a:pt x="105" y="4"/>
                      <a:pt x="107" y="11"/>
                    </a:cubicBezTo>
                    <a:cubicBezTo>
                      <a:pt x="129" y="90"/>
                      <a:pt x="129" y="90"/>
                      <a:pt x="129" y="90"/>
                    </a:cubicBezTo>
                    <a:cubicBezTo>
                      <a:pt x="130" y="97"/>
                      <a:pt x="127" y="104"/>
                      <a:pt x="120" y="105"/>
                    </a:cubicBezTo>
                    <a:cubicBezTo>
                      <a:pt x="38" y="128"/>
                      <a:pt x="38" y="128"/>
                      <a:pt x="38" y="128"/>
                    </a:cubicBezTo>
                    <a:cubicBezTo>
                      <a:pt x="32" y="130"/>
                      <a:pt x="25" y="126"/>
                      <a:pt x="23" y="119"/>
                    </a:cubicBezTo>
                    <a:cubicBezTo>
                      <a:pt x="1" y="39"/>
                      <a:pt x="1" y="39"/>
                      <a:pt x="1" y="39"/>
                    </a:cubicBezTo>
                    <a:cubicBezTo>
                      <a:pt x="0" y="33"/>
                      <a:pt x="4" y="26"/>
                      <a:pt x="10" y="24"/>
                    </a:cubicBezTo>
                    <a:close/>
                  </a:path>
                </a:pathLst>
              </a:custGeom>
              <a:solidFill>
                <a:schemeClr val="accent4"/>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39" name="Freeform 18"/>
              <p:cNvSpPr>
                <a:spLocks/>
              </p:cNvSpPr>
              <p:nvPr/>
            </p:nvSpPr>
            <p:spPr bwMode="auto">
              <a:xfrm>
                <a:off x="8412164" y="3641725"/>
                <a:ext cx="244475" cy="242888"/>
              </a:xfrm>
              <a:custGeom>
                <a:avLst/>
                <a:gdLst>
                  <a:gd name="T0" fmla="*/ 11 w 131"/>
                  <a:gd name="T1" fmla="*/ 24 h 130"/>
                  <a:gd name="T2" fmla="*/ 92 w 131"/>
                  <a:gd name="T3" fmla="*/ 2 h 130"/>
                  <a:gd name="T4" fmla="*/ 107 w 131"/>
                  <a:gd name="T5" fmla="*/ 11 h 130"/>
                  <a:gd name="T6" fmla="*/ 129 w 131"/>
                  <a:gd name="T7" fmla="*/ 90 h 130"/>
                  <a:gd name="T8" fmla="*/ 121 w 131"/>
                  <a:gd name="T9" fmla="*/ 106 h 130"/>
                  <a:gd name="T10" fmla="*/ 39 w 131"/>
                  <a:gd name="T11" fmla="*/ 128 h 130"/>
                  <a:gd name="T12" fmla="*/ 24 w 131"/>
                  <a:gd name="T13" fmla="*/ 119 h 130"/>
                  <a:gd name="T14" fmla="*/ 2 w 131"/>
                  <a:gd name="T15" fmla="*/ 40 h 130"/>
                  <a:gd name="T16" fmla="*/ 11 w 131"/>
                  <a:gd name="T17" fmla="*/ 24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30">
                    <a:moveTo>
                      <a:pt x="11" y="24"/>
                    </a:moveTo>
                    <a:cubicBezTo>
                      <a:pt x="92" y="2"/>
                      <a:pt x="92" y="2"/>
                      <a:pt x="92" y="2"/>
                    </a:cubicBezTo>
                    <a:cubicBezTo>
                      <a:pt x="99" y="0"/>
                      <a:pt x="106" y="4"/>
                      <a:pt x="107" y="11"/>
                    </a:cubicBezTo>
                    <a:cubicBezTo>
                      <a:pt x="129" y="90"/>
                      <a:pt x="129" y="90"/>
                      <a:pt x="129" y="90"/>
                    </a:cubicBezTo>
                    <a:cubicBezTo>
                      <a:pt x="131" y="97"/>
                      <a:pt x="127" y="104"/>
                      <a:pt x="121" y="106"/>
                    </a:cubicBezTo>
                    <a:cubicBezTo>
                      <a:pt x="39" y="128"/>
                      <a:pt x="39" y="128"/>
                      <a:pt x="39" y="128"/>
                    </a:cubicBezTo>
                    <a:cubicBezTo>
                      <a:pt x="32" y="130"/>
                      <a:pt x="26" y="126"/>
                      <a:pt x="24" y="119"/>
                    </a:cubicBezTo>
                    <a:cubicBezTo>
                      <a:pt x="2" y="40"/>
                      <a:pt x="2" y="40"/>
                      <a:pt x="2" y="40"/>
                    </a:cubicBezTo>
                    <a:cubicBezTo>
                      <a:pt x="0" y="33"/>
                      <a:pt x="4" y="26"/>
                      <a:pt x="11" y="24"/>
                    </a:cubicBezTo>
                    <a:close/>
                  </a:path>
                </a:pathLst>
              </a:custGeom>
              <a:solidFill>
                <a:schemeClr val="accent5"/>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0" name="Freeform 19"/>
              <p:cNvSpPr>
                <a:spLocks/>
              </p:cNvSpPr>
              <p:nvPr/>
            </p:nvSpPr>
            <p:spPr bwMode="auto">
              <a:xfrm>
                <a:off x="8218489" y="3979863"/>
                <a:ext cx="244475" cy="239713"/>
              </a:xfrm>
              <a:custGeom>
                <a:avLst/>
                <a:gdLst>
                  <a:gd name="T0" fmla="*/ 11 w 131"/>
                  <a:gd name="T1" fmla="*/ 24 h 129"/>
                  <a:gd name="T2" fmla="*/ 93 w 131"/>
                  <a:gd name="T3" fmla="*/ 2 h 129"/>
                  <a:gd name="T4" fmla="*/ 108 w 131"/>
                  <a:gd name="T5" fmla="*/ 10 h 129"/>
                  <a:gd name="T6" fmla="*/ 129 w 131"/>
                  <a:gd name="T7" fmla="*/ 90 h 129"/>
                  <a:gd name="T8" fmla="*/ 121 w 131"/>
                  <a:gd name="T9" fmla="*/ 105 h 129"/>
                  <a:gd name="T10" fmla="*/ 39 w 131"/>
                  <a:gd name="T11" fmla="*/ 128 h 129"/>
                  <a:gd name="T12" fmla="*/ 24 w 131"/>
                  <a:gd name="T13" fmla="*/ 119 h 129"/>
                  <a:gd name="T14" fmla="*/ 2 w 131"/>
                  <a:gd name="T15" fmla="*/ 39 h 129"/>
                  <a:gd name="T16" fmla="*/ 11 w 131"/>
                  <a:gd name="T17" fmla="*/ 2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29">
                    <a:moveTo>
                      <a:pt x="11" y="24"/>
                    </a:moveTo>
                    <a:cubicBezTo>
                      <a:pt x="93" y="2"/>
                      <a:pt x="93" y="2"/>
                      <a:pt x="93" y="2"/>
                    </a:cubicBezTo>
                    <a:cubicBezTo>
                      <a:pt x="99" y="0"/>
                      <a:pt x="106" y="4"/>
                      <a:pt x="108" y="10"/>
                    </a:cubicBezTo>
                    <a:cubicBezTo>
                      <a:pt x="129" y="90"/>
                      <a:pt x="129" y="90"/>
                      <a:pt x="129" y="90"/>
                    </a:cubicBezTo>
                    <a:cubicBezTo>
                      <a:pt x="131" y="97"/>
                      <a:pt x="127" y="104"/>
                      <a:pt x="121" y="105"/>
                    </a:cubicBezTo>
                    <a:cubicBezTo>
                      <a:pt x="39" y="128"/>
                      <a:pt x="39" y="128"/>
                      <a:pt x="39" y="128"/>
                    </a:cubicBezTo>
                    <a:cubicBezTo>
                      <a:pt x="33" y="129"/>
                      <a:pt x="26" y="126"/>
                      <a:pt x="24" y="119"/>
                    </a:cubicBezTo>
                    <a:cubicBezTo>
                      <a:pt x="2" y="39"/>
                      <a:pt x="2" y="39"/>
                      <a:pt x="2" y="39"/>
                    </a:cubicBezTo>
                    <a:cubicBezTo>
                      <a:pt x="0" y="33"/>
                      <a:pt x="4" y="26"/>
                      <a:pt x="11" y="24"/>
                    </a:cubicBezTo>
                    <a:close/>
                  </a:path>
                </a:pathLst>
              </a:custGeom>
              <a:solidFill>
                <a:schemeClr val="accent2"/>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1" name="Freeform 20"/>
              <p:cNvSpPr>
                <a:spLocks/>
              </p:cNvSpPr>
              <p:nvPr/>
            </p:nvSpPr>
            <p:spPr bwMode="auto">
              <a:xfrm>
                <a:off x="8485189" y="3906838"/>
                <a:ext cx="244475" cy="242888"/>
              </a:xfrm>
              <a:custGeom>
                <a:avLst/>
                <a:gdLst>
                  <a:gd name="T0" fmla="*/ 10 w 131"/>
                  <a:gd name="T1" fmla="*/ 24 h 130"/>
                  <a:gd name="T2" fmla="*/ 92 w 131"/>
                  <a:gd name="T3" fmla="*/ 2 h 130"/>
                  <a:gd name="T4" fmla="*/ 107 w 131"/>
                  <a:gd name="T5" fmla="*/ 11 h 130"/>
                  <a:gd name="T6" fmla="*/ 129 w 131"/>
                  <a:gd name="T7" fmla="*/ 90 h 130"/>
                  <a:gd name="T8" fmla="*/ 120 w 131"/>
                  <a:gd name="T9" fmla="*/ 105 h 130"/>
                  <a:gd name="T10" fmla="*/ 39 w 131"/>
                  <a:gd name="T11" fmla="*/ 128 h 130"/>
                  <a:gd name="T12" fmla="*/ 23 w 131"/>
                  <a:gd name="T13" fmla="*/ 119 h 130"/>
                  <a:gd name="T14" fmla="*/ 2 w 131"/>
                  <a:gd name="T15" fmla="*/ 39 h 130"/>
                  <a:gd name="T16" fmla="*/ 10 w 131"/>
                  <a:gd name="T17" fmla="*/ 24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30">
                    <a:moveTo>
                      <a:pt x="10" y="24"/>
                    </a:moveTo>
                    <a:cubicBezTo>
                      <a:pt x="92" y="2"/>
                      <a:pt x="92" y="2"/>
                      <a:pt x="92" y="2"/>
                    </a:cubicBezTo>
                    <a:cubicBezTo>
                      <a:pt x="99" y="0"/>
                      <a:pt x="105" y="4"/>
                      <a:pt x="107" y="11"/>
                    </a:cubicBezTo>
                    <a:cubicBezTo>
                      <a:pt x="129" y="90"/>
                      <a:pt x="129" y="90"/>
                      <a:pt x="129" y="90"/>
                    </a:cubicBezTo>
                    <a:cubicBezTo>
                      <a:pt x="131" y="97"/>
                      <a:pt x="127" y="104"/>
                      <a:pt x="120" y="105"/>
                    </a:cubicBezTo>
                    <a:cubicBezTo>
                      <a:pt x="39" y="128"/>
                      <a:pt x="39" y="128"/>
                      <a:pt x="39" y="128"/>
                    </a:cubicBezTo>
                    <a:cubicBezTo>
                      <a:pt x="32" y="130"/>
                      <a:pt x="25" y="126"/>
                      <a:pt x="23" y="119"/>
                    </a:cubicBezTo>
                    <a:cubicBezTo>
                      <a:pt x="2" y="39"/>
                      <a:pt x="2" y="39"/>
                      <a:pt x="2" y="39"/>
                    </a:cubicBezTo>
                    <a:cubicBezTo>
                      <a:pt x="0" y="33"/>
                      <a:pt x="4" y="26"/>
                      <a:pt x="10" y="24"/>
                    </a:cubicBezTo>
                    <a:close/>
                  </a:path>
                </a:pathLst>
              </a:custGeom>
              <a:solidFill>
                <a:schemeClr val="accent3"/>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2" name="Freeform 21"/>
              <p:cNvSpPr>
                <a:spLocks/>
              </p:cNvSpPr>
              <p:nvPr/>
            </p:nvSpPr>
            <p:spPr bwMode="auto">
              <a:xfrm>
                <a:off x="8291514" y="4244975"/>
                <a:ext cx="244475" cy="239713"/>
              </a:xfrm>
              <a:custGeom>
                <a:avLst/>
                <a:gdLst>
                  <a:gd name="T0" fmla="*/ 11 w 131"/>
                  <a:gd name="T1" fmla="*/ 24 h 129"/>
                  <a:gd name="T2" fmla="*/ 92 w 131"/>
                  <a:gd name="T3" fmla="*/ 2 h 129"/>
                  <a:gd name="T4" fmla="*/ 107 w 131"/>
                  <a:gd name="T5" fmla="*/ 10 h 129"/>
                  <a:gd name="T6" fmla="*/ 129 w 131"/>
                  <a:gd name="T7" fmla="*/ 90 h 129"/>
                  <a:gd name="T8" fmla="*/ 121 w 131"/>
                  <a:gd name="T9" fmla="*/ 105 h 129"/>
                  <a:gd name="T10" fmla="*/ 39 w 131"/>
                  <a:gd name="T11" fmla="*/ 128 h 129"/>
                  <a:gd name="T12" fmla="*/ 24 w 131"/>
                  <a:gd name="T13" fmla="*/ 119 h 129"/>
                  <a:gd name="T14" fmla="*/ 2 w 131"/>
                  <a:gd name="T15" fmla="*/ 39 h 129"/>
                  <a:gd name="T16" fmla="*/ 11 w 131"/>
                  <a:gd name="T17" fmla="*/ 2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29">
                    <a:moveTo>
                      <a:pt x="11" y="24"/>
                    </a:moveTo>
                    <a:cubicBezTo>
                      <a:pt x="92" y="2"/>
                      <a:pt x="92" y="2"/>
                      <a:pt x="92" y="2"/>
                    </a:cubicBezTo>
                    <a:cubicBezTo>
                      <a:pt x="99" y="0"/>
                      <a:pt x="106" y="4"/>
                      <a:pt x="107" y="10"/>
                    </a:cubicBezTo>
                    <a:cubicBezTo>
                      <a:pt x="129" y="90"/>
                      <a:pt x="129" y="90"/>
                      <a:pt x="129" y="90"/>
                    </a:cubicBezTo>
                    <a:cubicBezTo>
                      <a:pt x="131" y="97"/>
                      <a:pt x="127" y="103"/>
                      <a:pt x="121" y="105"/>
                    </a:cubicBezTo>
                    <a:cubicBezTo>
                      <a:pt x="39" y="128"/>
                      <a:pt x="39" y="128"/>
                      <a:pt x="39" y="128"/>
                    </a:cubicBezTo>
                    <a:cubicBezTo>
                      <a:pt x="32" y="129"/>
                      <a:pt x="25" y="125"/>
                      <a:pt x="24" y="119"/>
                    </a:cubicBezTo>
                    <a:cubicBezTo>
                      <a:pt x="2" y="39"/>
                      <a:pt x="2" y="39"/>
                      <a:pt x="2" y="39"/>
                    </a:cubicBezTo>
                    <a:cubicBezTo>
                      <a:pt x="0" y="33"/>
                      <a:pt x="4" y="26"/>
                      <a:pt x="11" y="24"/>
                    </a:cubicBezTo>
                    <a:close/>
                  </a:path>
                </a:pathLst>
              </a:custGeom>
              <a:solidFill>
                <a:schemeClr val="accent5"/>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3" name="Freeform 22"/>
              <p:cNvSpPr>
                <a:spLocks/>
              </p:cNvSpPr>
              <p:nvPr/>
            </p:nvSpPr>
            <p:spPr bwMode="auto">
              <a:xfrm>
                <a:off x="8558214" y="4171950"/>
                <a:ext cx="242888" cy="239713"/>
              </a:xfrm>
              <a:custGeom>
                <a:avLst/>
                <a:gdLst>
                  <a:gd name="T0" fmla="*/ 10 w 130"/>
                  <a:gd name="T1" fmla="*/ 24 h 129"/>
                  <a:gd name="T2" fmla="*/ 92 w 130"/>
                  <a:gd name="T3" fmla="*/ 2 h 129"/>
                  <a:gd name="T4" fmla="*/ 107 w 130"/>
                  <a:gd name="T5" fmla="*/ 10 h 129"/>
                  <a:gd name="T6" fmla="*/ 129 w 130"/>
                  <a:gd name="T7" fmla="*/ 90 h 129"/>
                  <a:gd name="T8" fmla="*/ 120 w 130"/>
                  <a:gd name="T9" fmla="*/ 105 h 129"/>
                  <a:gd name="T10" fmla="*/ 38 w 130"/>
                  <a:gd name="T11" fmla="*/ 128 h 129"/>
                  <a:gd name="T12" fmla="*/ 23 w 130"/>
                  <a:gd name="T13" fmla="*/ 119 h 129"/>
                  <a:gd name="T14" fmla="*/ 1 w 130"/>
                  <a:gd name="T15" fmla="*/ 39 h 129"/>
                  <a:gd name="T16" fmla="*/ 10 w 130"/>
                  <a:gd name="T17" fmla="*/ 2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10" y="24"/>
                    </a:moveTo>
                    <a:cubicBezTo>
                      <a:pt x="92" y="2"/>
                      <a:pt x="92" y="2"/>
                      <a:pt x="92" y="2"/>
                    </a:cubicBezTo>
                    <a:cubicBezTo>
                      <a:pt x="98" y="0"/>
                      <a:pt x="105" y="4"/>
                      <a:pt x="107" y="10"/>
                    </a:cubicBezTo>
                    <a:cubicBezTo>
                      <a:pt x="129" y="90"/>
                      <a:pt x="129" y="90"/>
                      <a:pt x="129" y="90"/>
                    </a:cubicBezTo>
                    <a:cubicBezTo>
                      <a:pt x="130" y="97"/>
                      <a:pt x="127" y="103"/>
                      <a:pt x="120" y="105"/>
                    </a:cubicBezTo>
                    <a:cubicBezTo>
                      <a:pt x="38" y="128"/>
                      <a:pt x="38" y="128"/>
                      <a:pt x="38" y="128"/>
                    </a:cubicBezTo>
                    <a:cubicBezTo>
                      <a:pt x="32" y="129"/>
                      <a:pt x="25" y="126"/>
                      <a:pt x="23" y="119"/>
                    </a:cubicBezTo>
                    <a:cubicBezTo>
                      <a:pt x="1" y="39"/>
                      <a:pt x="1" y="39"/>
                      <a:pt x="1" y="39"/>
                    </a:cubicBezTo>
                    <a:cubicBezTo>
                      <a:pt x="0" y="33"/>
                      <a:pt x="4" y="26"/>
                      <a:pt x="10" y="24"/>
                    </a:cubicBezTo>
                    <a:close/>
                  </a:path>
                </a:pathLst>
              </a:custGeom>
              <a:solidFill>
                <a:schemeClr val="accent1"/>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4" name="Freeform 23"/>
              <p:cNvSpPr>
                <a:spLocks/>
              </p:cNvSpPr>
              <p:nvPr/>
            </p:nvSpPr>
            <p:spPr bwMode="auto">
              <a:xfrm>
                <a:off x="8607427" y="3303588"/>
                <a:ext cx="244475" cy="242888"/>
              </a:xfrm>
              <a:custGeom>
                <a:avLst/>
                <a:gdLst>
                  <a:gd name="T0" fmla="*/ 11 w 131"/>
                  <a:gd name="T1" fmla="*/ 24 h 130"/>
                  <a:gd name="T2" fmla="*/ 93 w 131"/>
                  <a:gd name="T3" fmla="*/ 2 h 130"/>
                  <a:gd name="T4" fmla="*/ 108 w 131"/>
                  <a:gd name="T5" fmla="*/ 11 h 130"/>
                  <a:gd name="T6" fmla="*/ 129 w 131"/>
                  <a:gd name="T7" fmla="*/ 90 h 130"/>
                  <a:gd name="T8" fmla="*/ 121 w 131"/>
                  <a:gd name="T9" fmla="*/ 105 h 130"/>
                  <a:gd name="T10" fmla="*/ 39 w 131"/>
                  <a:gd name="T11" fmla="*/ 128 h 130"/>
                  <a:gd name="T12" fmla="*/ 24 w 131"/>
                  <a:gd name="T13" fmla="*/ 119 h 130"/>
                  <a:gd name="T14" fmla="*/ 2 w 131"/>
                  <a:gd name="T15" fmla="*/ 39 h 130"/>
                  <a:gd name="T16" fmla="*/ 11 w 131"/>
                  <a:gd name="T17" fmla="*/ 24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30">
                    <a:moveTo>
                      <a:pt x="11" y="24"/>
                    </a:moveTo>
                    <a:cubicBezTo>
                      <a:pt x="93" y="2"/>
                      <a:pt x="93" y="2"/>
                      <a:pt x="93" y="2"/>
                    </a:cubicBezTo>
                    <a:cubicBezTo>
                      <a:pt x="99" y="0"/>
                      <a:pt x="106" y="4"/>
                      <a:pt x="108" y="11"/>
                    </a:cubicBezTo>
                    <a:cubicBezTo>
                      <a:pt x="129" y="90"/>
                      <a:pt x="129" y="90"/>
                      <a:pt x="129" y="90"/>
                    </a:cubicBezTo>
                    <a:cubicBezTo>
                      <a:pt x="131" y="97"/>
                      <a:pt x="127" y="104"/>
                      <a:pt x="121" y="105"/>
                    </a:cubicBezTo>
                    <a:cubicBezTo>
                      <a:pt x="39" y="128"/>
                      <a:pt x="39" y="128"/>
                      <a:pt x="39" y="128"/>
                    </a:cubicBezTo>
                    <a:cubicBezTo>
                      <a:pt x="32" y="130"/>
                      <a:pt x="26" y="126"/>
                      <a:pt x="24" y="119"/>
                    </a:cubicBezTo>
                    <a:cubicBezTo>
                      <a:pt x="2" y="39"/>
                      <a:pt x="2" y="39"/>
                      <a:pt x="2" y="39"/>
                    </a:cubicBezTo>
                    <a:cubicBezTo>
                      <a:pt x="0" y="33"/>
                      <a:pt x="4" y="26"/>
                      <a:pt x="11" y="24"/>
                    </a:cubicBezTo>
                    <a:close/>
                  </a:path>
                </a:pathLst>
              </a:custGeom>
              <a:solidFill>
                <a:schemeClr val="accent3"/>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5" name="Freeform 24"/>
              <p:cNvSpPr>
                <a:spLocks/>
              </p:cNvSpPr>
              <p:nvPr/>
            </p:nvSpPr>
            <p:spPr bwMode="auto">
              <a:xfrm>
                <a:off x="8680452" y="3568700"/>
                <a:ext cx="244475" cy="241300"/>
              </a:xfrm>
              <a:custGeom>
                <a:avLst/>
                <a:gdLst>
                  <a:gd name="T0" fmla="*/ 10 w 131"/>
                  <a:gd name="T1" fmla="*/ 24 h 129"/>
                  <a:gd name="T2" fmla="*/ 92 w 131"/>
                  <a:gd name="T3" fmla="*/ 2 h 129"/>
                  <a:gd name="T4" fmla="*/ 107 w 131"/>
                  <a:gd name="T5" fmla="*/ 10 h 129"/>
                  <a:gd name="T6" fmla="*/ 129 w 131"/>
                  <a:gd name="T7" fmla="*/ 90 h 129"/>
                  <a:gd name="T8" fmla="*/ 121 w 131"/>
                  <a:gd name="T9" fmla="*/ 105 h 129"/>
                  <a:gd name="T10" fmla="*/ 39 w 131"/>
                  <a:gd name="T11" fmla="*/ 128 h 129"/>
                  <a:gd name="T12" fmla="*/ 24 w 131"/>
                  <a:gd name="T13" fmla="*/ 119 h 129"/>
                  <a:gd name="T14" fmla="*/ 2 w 131"/>
                  <a:gd name="T15" fmla="*/ 39 h 129"/>
                  <a:gd name="T16" fmla="*/ 10 w 131"/>
                  <a:gd name="T17" fmla="*/ 2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29">
                    <a:moveTo>
                      <a:pt x="10" y="24"/>
                    </a:moveTo>
                    <a:cubicBezTo>
                      <a:pt x="92" y="2"/>
                      <a:pt x="92" y="2"/>
                      <a:pt x="92" y="2"/>
                    </a:cubicBezTo>
                    <a:cubicBezTo>
                      <a:pt x="99" y="0"/>
                      <a:pt x="106" y="4"/>
                      <a:pt x="107" y="10"/>
                    </a:cubicBezTo>
                    <a:cubicBezTo>
                      <a:pt x="129" y="90"/>
                      <a:pt x="129" y="90"/>
                      <a:pt x="129" y="90"/>
                    </a:cubicBezTo>
                    <a:cubicBezTo>
                      <a:pt x="131" y="97"/>
                      <a:pt x="127" y="103"/>
                      <a:pt x="121" y="105"/>
                    </a:cubicBezTo>
                    <a:cubicBezTo>
                      <a:pt x="39" y="128"/>
                      <a:pt x="39" y="128"/>
                      <a:pt x="39" y="128"/>
                    </a:cubicBezTo>
                    <a:cubicBezTo>
                      <a:pt x="32" y="129"/>
                      <a:pt x="25" y="125"/>
                      <a:pt x="24" y="119"/>
                    </a:cubicBezTo>
                    <a:cubicBezTo>
                      <a:pt x="2" y="39"/>
                      <a:pt x="2" y="39"/>
                      <a:pt x="2" y="39"/>
                    </a:cubicBezTo>
                    <a:cubicBezTo>
                      <a:pt x="0" y="33"/>
                      <a:pt x="4" y="26"/>
                      <a:pt x="10" y="24"/>
                    </a:cubicBezTo>
                    <a:close/>
                  </a:path>
                </a:pathLst>
              </a:custGeom>
              <a:solidFill>
                <a:schemeClr val="accent1"/>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6" name="Freeform 25"/>
              <p:cNvSpPr>
                <a:spLocks/>
              </p:cNvSpPr>
              <p:nvPr/>
            </p:nvSpPr>
            <p:spPr bwMode="auto">
              <a:xfrm>
                <a:off x="8753477" y="3833813"/>
                <a:ext cx="244475" cy="241300"/>
              </a:xfrm>
              <a:custGeom>
                <a:avLst/>
                <a:gdLst>
                  <a:gd name="T0" fmla="*/ 10 w 131"/>
                  <a:gd name="T1" fmla="*/ 24 h 129"/>
                  <a:gd name="T2" fmla="*/ 92 w 131"/>
                  <a:gd name="T3" fmla="*/ 2 h 129"/>
                  <a:gd name="T4" fmla="*/ 107 w 131"/>
                  <a:gd name="T5" fmla="*/ 10 h 129"/>
                  <a:gd name="T6" fmla="*/ 129 w 131"/>
                  <a:gd name="T7" fmla="*/ 90 h 129"/>
                  <a:gd name="T8" fmla="*/ 120 w 131"/>
                  <a:gd name="T9" fmla="*/ 105 h 129"/>
                  <a:gd name="T10" fmla="*/ 38 w 131"/>
                  <a:gd name="T11" fmla="*/ 127 h 129"/>
                  <a:gd name="T12" fmla="*/ 23 w 131"/>
                  <a:gd name="T13" fmla="*/ 119 h 129"/>
                  <a:gd name="T14" fmla="*/ 2 w 131"/>
                  <a:gd name="T15" fmla="*/ 39 h 129"/>
                  <a:gd name="T16" fmla="*/ 10 w 131"/>
                  <a:gd name="T17" fmla="*/ 2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29">
                    <a:moveTo>
                      <a:pt x="10" y="24"/>
                    </a:moveTo>
                    <a:cubicBezTo>
                      <a:pt x="92" y="2"/>
                      <a:pt x="92" y="2"/>
                      <a:pt x="92" y="2"/>
                    </a:cubicBezTo>
                    <a:cubicBezTo>
                      <a:pt x="99" y="0"/>
                      <a:pt x="105" y="4"/>
                      <a:pt x="107" y="10"/>
                    </a:cubicBezTo>
                    <a:cubicBezTo>
                      <a:pt x="129" y="90"/>
                      <a:pt x="129" y="90"/>
                      <a:pt x="129" y="90"/>
                    </a:cubicBezTo>
                    <a:cubicBezTo>
                      <a:pt x="131" y="97"/>
                      <a:pt x="127" y="103"/>
                      <a:pt x="120" y="105"/>
                    </a:cubicBezTo>
                    <a:cubicBezTo>
                      <a:pt x="38" y="127"/>
                      <a:pt x="38" y="127"/>
                      <a:pt x="38" y="127"/>
                    </a:cubicBezTo>
                    <a:cubicBezTo>
                      <a:pt x="32" y="129"/>
                      <a:pt x="25" y="125"/>
                      <a:pt x="23" y="119"/>
                    </a:cubicBezTo>
                    <a:cubicBezTo>
                      <a:pt x="2" y="39"/>
                      <a:pt x="2" y="39"/>
                      <a:pt x="2" y="39"/>
                    </a:cubicBezTo>
                    <a:cubicBezTo>
                      <a:pt x="0" y="33"/>
                      <a:pt x="4" y="26"/>
                      <a:pt x="10" y="24"/>
                    </a:cubicBezTo>
                    <a:close/>
                  </a:path>
                </a:pathLst>
              </a:custGeom>
              <a:solidFill>
                <a:schemeClr val="accent4"/>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7" name="Freeform 26"/>
              <p:cNvSpPr>
                <a:spLocks/>
              </p:cNvSpPr>
              <p:nvPr/>
            </p:nvSpPr>
            <p:spPr bwMode="auto">
              <a:xfrm>
                <a:off x="8826502" y="4098925"/>
                <a:ext cx="242888" cy="241300"/>
              </a:xfrm>
              <a:custGeom>
                <a:avLst/>
                <a:gdLst>
                  <a:gd name="T0" fmla="*/ 10 w 130"/>
                  <a:gd name="T1" fmla="*/ 24 h 129"/>
                  <a:gd name="T2" fmla="*/ 92 w 130"/>
                  <a:gd name="T3" fmla="*/ 1 h 129"/>
                  <a:gd name="T4" fmla="*/ 107 w 130"/>
                  <a:gd name="T5" fmla="*/ 10 h 129"/>
                  <a:gd name="T6" fmla="*/ 129 w 130"/>
                  <a:gd name="T7" fmla="*/ 90 h 129"/>
                  <a:gd name="T8" fmla="*/ 120 w 130"/>
                  <a:gd name="T9" fmla="*/ 105 h 129"/>
                  <a:gd name="T10" fmla="*/ 38 w 130"/>
                  <a:gd name="T11" fmla="*/ 127 h 129"/>
                  <a:gd name="T12" fmla="*/ 23 w 130"/>
                  <a:gd name="T13" fmla="*/ 119 h 129"/>
                  <a:gd name="T14" fmla="*/ 1 w 130"/>
                  <a:gd name="T15" fmla="*/ 39 h 129"/>
                  <a:gd name="T16" fmla="*/ 10 w 130"/>
                  <a:gd name="T17" fmla="*/ 2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10" y="24"/>
                    </a:moveTo>
                    <a:cubicBezTo>
                      <a:pt x="92" y="1"/>
                      <a:pt x="92" y="1"/>
                      <a:pt x="92" y="1"/>
                    </a:cubicBezTo>
                    <a:cubicBezTo>
                      <a:pt x="98" y="0"/>
                      <a:pt x="105" y="4"/>
                      <a:pt x="107" y="10"/>
                    </a:cubicBezTo>
                    <a:cubicBezTo>
                      <a:pt x="129" y="90"/>
                      <a:pt x="129" y="90"/>
                      <a:pt x="129" y="90"/>
                    </a:cubicBezTo>
                    <a:cubicBezTo>
                      <a:pt x="130" y="96"/>
                      <a:pt x="127" y="103"/>
                      <a:pt x="120" y="105"/>
                    </a:cubicBezTo>
                    <a:cubicBezTo>
                      <a:pt x="38" y="127"/>
                      <a:pt x="38" y="127"/>
                      <a:pt x="38" y="127"/>
                    </a:cubicBezTo>
                    <a:cubicBezTo>
                      <a:pt x="32" y="129"/>
                      <a:pt x="25" y="125"/>
                      <a:pt x="23" y="119"/>
                    </a:cubicBezTo>
                    <a:cubicBezTo>
                      <a:pt x="1" y="39"/>
                      <a:pt x="1" y="39"/>
                      <a:pt x="1" y="39"/>
                    </a:cubicBezTo>
                    <a:cubicBezTo>
                      <a:pt x="0" y="32"/>
                      <a:pt x="3" y="26"/>
                      <a:pt x="10" y="24"/>
                    </a:cubicBezTo>
                    <a:close/>
                  </a:path>
                </a:pathLst>
              </a:custGeom>
              <a:solidFill>
                <a:schemeClr val="accent2"/>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48" name="Freeform 27"/>
              <p:cNvSpPr>
                <a:spLocks/>
              </p:cNvSpPr>
              <p:nvPr/>
            </p:nvSpPr>
            <p:spPr bwMode="auto">
              <a:xfrm>
                <a:off x="8943977" y="3771900"/>
                <a:ext cx="352425" cy="388938"/>
              </a:xfrm>
              <a:custGeom>
                <a:avLst/>
                <a:gdLst>
                  <a:gd name="T0" fmla="*/ 157 w 189"/>
                  <a:gd name="T1" fmla="*/ 20 h 208"/>
                  <a:gd name="T2" fmla="*/ 169 w 189"/>
                  <a:gd name="T3" fmla="*/ 102 h 208"/>
                  <a:gd name="T4" fmla="*/ 114 w 189"/>
                  <a:gd name="T5" fmla="*/ 177 h 208"/>
                  <a:gd name="T6" fmla="*/ 32 w 189"/>
                  <a:gd name="T7" fmla="*/ 189 h 208"/>
                  <a:gd name="T8" fmla="*/ 20 w 189"/>
                  <a:gd name="T9" fmla="*/ 107 h 208"/>
                  <a:gd name="T10" fmla="*/ 75 w 189"/>
                  <a:gd name="T11" fmla="*/ 32 h 208"/>
                  <a:gd name="T12" fmla="*/ 157 w 189"/>
                  <a:gd name="T13" fmla="*/ 20 h 208"/>
                </a:gdLst>
                <a:ahLst/>
                <a:cxnLst>
                  <a:cxn ang="0">
                    <a:pos x="T0" y="T1"/>
                  </a:cxn>
                  <a:cxn ang="0">
                    <a:pos x="T2" y="T3"/>
                  </a:cxn>
                  <a:cxn ang="0">
                    <a:pos x="T4" y="T5"/>
                  </a:cxn>
                  <a:cxn ang="0">
                    <a:pos x="T6" y="T7"/>
                  </a:cxn>
                  <a:cxn ang="0">
                    <a:pos x="T8" y="T9"/>
                  </a:cxn>
                  <a:cxn ang="0">
                    <a:pos x="T10" y="T11"/>
                  </a:cxn>
                  <a:cxn ang="0">
                    <a:pos x="T12" y="T13"/>
                  </a:cxn>
                </a:cxnLst>
                <a:rect l="0" t="0" r="r" b="b"/>
                <a:pathLst>
                  <a:path w="189" h="208">
                    <a:moveTo>
                      <a:pt x="157" y="20"/>
                    </a:moveTo>
                    <a:cubicBezTo>
                      <a:pt x="183" y="39"/>
                      <a:pt x="189" y="76"/>
                      <a:pt x="169" y="102"/>
                    </a:cubicBezTo>
                    <a:cubicBezTo>
                      <a:pt x="114" y="177"/>
                      <a:pt x="114" y="177"/>
                      <a:pt x="114" y="177"/>
                    </a:cubicBezTo>
                    <a:cubicBezTo>
                      <a:pt x="95" y="202"/>
                      <a:pt x="58" y="208"/>
                      <a:pt x="32" y="189"/>
                    </a:cubicBezTo>
                    <a:cubicBezTo>
                      <a:pt x="6" y="169"/>
                      <a:pt x="0" y="132"/>
                      <a:pt x="20" y="107"/>
                    </a:cubicBezTo>
                    <a:cubicBezTo>
                      <a:pt x="75" y="32"/>
                      <a:pt x="75" y="32"/>
                      <a:pt x="75" y="32"/>
                    </a:cubicBezTo>
                    <a:cubicBezTo>
                      <a:pt x="94" y="6"/>
                      <a:pt x="131" y="0"/>
                      <a:pt x="157" y="20"/>
                    </a:cubicBezTo>
                    <a:close/>
                  </a:path>
                </a:pathLst>
              </a:custGeom>
              <a:solidFill>
                <a:srgbClr val="EFC5A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49" name="Freeform 28"/>
              <p:cNvSpPr>
                <a:spLocks/>
              </p:cNvSpPr>
              <p:nvPr/>
            </p:nvSpPr>
            <p:spPr bwMode="auto">
              <a:xfrm>
                <a:off x="8788402" y="4852988"/>
                <a:ext cx="119063" cy="115888"/>
              </a:xfrm>
              <a:custGeom>
                <a:avLst/>
                <a:gdLst>
                  <a:gd name="T0" fmla="*/ 24 w 63"/>
                  <a:gd name="T1" fmla="*/ 4 h 62"/>
                  <a:gd name="T2" fmla="*/ 59 w 63"/>
                  <a:gd name="T3" fmla="*/ 24 h 62"/>
                  <a:gd name="T4" fmla="*/ 39 w 63"/>
                  <a:gd name="T5" fmla="*/ 58 h 62"/>
                  <a:gd name="T6" fmla="*/ 4 w 63"/>
                  <a:gd name="T7" fmla="*/ 38 h 62"/>
                  <a:gd name="T8" fmla="*/ 24 w 63"/>
                  <a:gd name="T9" fmla="*/ 4 h 62"/>
                </a:gdLst>
                <a:ahLst/>
                <a:cxnLst>
                  <a:cxn ang="0">
                    <a:pos x="T0" y="T1"/>
                  </a:cxn>
                  <a:cxn ang="0">
                    <a:pos x="T2" y="T3"/>
                  </a:cxn>
                  <a:cxn ang="0">
                    <a:pos x="T4" y="T5"/>
                  </a:cxn>
                  <a:cxn ang="0">
                    <a:pos x="T6" y="T7"/>
                  </a:cxn>
                  <a:cxn ang="0">
                    <a:pos x="T8" y="T9"/>
                  </a:cxn>
                </a:cxnLst>
                <a:rect l="0" t="0" r="r" b="b"/>
                <a:pathLst>
                  <a:path w="63" h="62">
                    <a:moveTo>
                      <a:pt x="24" y="4"/>
                    </a:moveTo>
                    <a:cubicBezTo>
                      <a:pt x="39" y="0"/>
                      <a:pt x="55" y="9"/>
                      <a:pt x="59" y="24"/>
                    </a:cubicBezTo>
                    <a:cubicBezTo>
                      <a:pt x="63" y="39"/>
                      <a:pt x="54" y="54"/>
                      <a:pt x="39" y="58"/>
                    </a:cubicBezTo>
                    <a:cubicBezTo>
                      <a:pt x="24" y="62"/>
                      <a:pt x="8" y="53"/>
                      <a:pt x="4" y="38"/>
                    </a:cubicBezTo>
                    <a:cubicBezTo>
                      <a:pt x="0" y="23"/>
                      <a:pt x="9" y="8"/>
                      <a:pt x="24" y="4"/>
                    </a:cubicBezTo>
                    <a:close/>
                  </a:path>
                </a:pathLst>
              </a:custGeom>
              <a:solidFill>
                <a:schemeClr val="tx2"/>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0" name="Freeform 29"/>
              <p:cNvSpPr>
                <a:spLocks/>
              </p:cNvSpPr>
              <p:nvPr/>
            </p:nvSpPr>
            <p:spPr bwMode="auto">
              <a:xfrm>
                <a:off x="7945439" y="3865563"/>
                <a:ext cx="246063" cy="1273175"/>
              </a:xfrm>
              <a:custGeom>
                <a:avLst/>
                <a:gdLst>
                  <a:gd name="T0" fmla="*/ 90 w 132"/>
                  <a:gd name="T1" fmla="*/ 680 h 682"/>
                  <a:gd name="T2" fmla="*/ 132 w 132"/>
                  <a:gd name="T3" fmla="*/ 682 h 682"/>
                  <a:gd name="T4" fmla="*/ 129 w 132"/>
                  <a:gd name="T5" fmla="*/ 630 h 682"/>
                  <a:gd name="T6" fmla="*/ 116 w 132"/>
                  <a:gd name="T7" fmla="*/ 162 h 682"/>
                  <a:gd name="T8" fmla="*/ 0 w 132"/>
                  <a:gd name="T9" fmla="*/ 60 h 682"/>
                  <a:gd name="T10" fmla="*/ 17 w 132"/>
                  <a:gd name="T11" fmla="*/ 603 h 682"/>
                  <a:gd name="T12" fmla="*/ 90 w 132"/>
                  <a:gd name="T13" fmla="*/ 680 h 682"/>
                </a:gdLst>
                <a:ahLst/>
                <a:cxnLst>
                  <a:cxn ang="0">
                    <a:pos x="T0" y="T1"/>
                  </a:cxn>
                  <a:cxn ang="0">
                    <a:pos x="T2" y="T3"/>
                  </a:cxn>
                  <a:cxn ang="0">
                    <a:pos x="T4" y="T5"/>
                  </a:cxn>
                  <a:cxn ang="0">
                    <a:pos x="T6" y="T7"/>
                  </a:cxn>
                  <a:cxn ang="0">
                    <a:pos x="T8" y="T9"/>
                  </a:cxn>
                  <a:cxn ang="0">
                    <a:pos x="T10" y="T11"/>
                  </a:cxn>
                  <a:cxn ang="0">
                    <a:pos x="T12" y="T13"/>
                  </a:cxn>
                </a:cxnLst>
                <a:rect l="0" t="0" r="r" b="b"/>
                <a:pathLst>
                  <a:path w="132" h="682">
                    <a:moveTo>
                      <a:pt x="90" y="680"/>
                    </a:moveTo>
                    <a:cubicBezTo>
                      <a:pt x="132" y="682"/>
                      <a:pt x="132" y="682"/>
                      <a:pt x="132" y="682"/>
                    </a:cubicBezTo>
                    <a:cubicBezTo>
                      <a:pt x="129" y="630"/>
                      <a:pt x="129" y="630"/>
                      <a:pt x="129" y="630"/>
                    </a:cubicBezTo>
                    <a:cubicBezTo>
                      <a:pt x="116" y="162"/>
                      <a:pt x="116" y="162"/>
                      <a:pt x="116" y="162"/>
                    </a:cubicBezTo>
                    <a:cubicBezTo>
                      <a:pt x="112" y="76"/>
                      <a:pt x="3" y="0"/>
                      <a:pt x="0" y="60"/>
                    </a:cubicBezTo>
                    <a:cubicBezTo>
                      <a:pt x="17" y="603"/>
                      <a:pt x="17" y="603"/>
                      <a:pt x="17" y="603"/>
                    </a:cubicBezTo>
                    <a:cubicBezTo>
                      <a:pt x="19" y="643"/>
                      <a:pt x="52" y="678"/>
                      <a:pt x="90" y="680"/>
                    </a:cubicBezTo>
                    <a:close/>
                  </a:path>
                </a:pathLst>
              </a:custGeom>
              <a:solidFill>
                <a:srgbClr val="FCD4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51" name="Freeform 30"/>
              <p:cNvSpPr>
                <a:spLocks/>
              </p:cNvSpPr>
              <p:nvPr/>
            </p:nvSpPr>
            <p:spPr bwMode="auto">
              <a:xfrm>
                <a:off x="8982077" y="4089400"/>
                <a:ext cx="368300" cy="411163"/>
              </a:xfrm>
              <a:custGeom>
                <a:avLst/>
                <a:gdLst>
                  <a:gd name="T0" fmla="*/ 167 w 198"/>
                  <a:gd name="T1" fmla="*/ 19 h 220"/>
                  <a:gd name="T2" fmla="*/ 179 w 198"/>
                  <a:gd name="T3" fmla="*/ 101 h 220"/>
                  <a:gd name="T4" fmla="*/ 114 w 198"/>
                  <a:gd name="T5" fmla="*/ 189 h 220"/>
                  <a:gd name="T6" fmla="*/ 31 w 198"/>
                  <a:gd name="T7" fmla="*/ 201 h 220"/>
                  <a:gd name="T8" fmla="*/ 19 w 198"/>
                  <a:gd name="T9" fmla="*/ 119 h 220"/>
                  <a:gd name="T10" fmla="*/ 85 w 198"/>
                  <a:gd name="T11" fmla="*/ 31 h 220"/>
                  <a:gd name="T12" fmla="*/ 167 w 198"/>
                  <a:gd name="T13" fmla="*/ 19 h 220"/>
                </a:gdLst>
                <a:ahLst/>
                <a:cxnLst>
                  <a:cxn ang="0">
                    <a:pos x="T0" y="T1"/>
                  </a:cxn>
                  <a:cxn ang="0">
                    <a:pos x="T2" y="T3"/>
                  </a:cxn>
                  <a:cxn ang="0">
                    <a:pos x="T4" y="T5"/>
                  </a:cxn>
                  <a:cxn ang="0">
                    <a:pos x="T6" y="T7"/>
                  </a:cxn>
                  <a:cxn ang="0">
                    <a:pos x="T8" y="T9"/>
                  </a:cxn>
                  <a:cxn ang="0">
                    <a:pos x="T10" y="T11"/>
                  </a:cxn>
                  <a:cxn ang="0">
                    <a:pos x="T12" y="T13"/>
                  </a:cxn>
                </a:cxnLst>
                <a:rect l="0" t="0" r="r" b="b"/>
                <a:pathLst>
                  <a:path w="198" h="220">
                    <a:moveTo>
                      <a:pt x="167" y="19"/>
                    </a:moveTo>
                    <a:cubicBezTo>
                      <a:pt x="193" y="38"/>
                      <a:pt x="198" y="75"/>
                      <a:pt x="179" y="101"/>
                    </a:cubicBezTo>
                    <a:cubicBezTo>
                      <a:pt x="114" y="189"/>
                      <a:pt x="114" y="189"/>
                      <a:pt x="114" y="189"/>
                    </a:cubicBezTo>
                    <a:cubicBezTo>
                      <a:pt x="94" y="215"/>
                      <a:pt x="57" y="220"/>
                      <a:pt x="31" y="201"/>
                    </a:cubicBezTo>
                    <a:cubicBezTo>
                      <a:pt x="6" y="182"/>
                      <a:pt x="0" y="145"/>
                      <a:pt x="19" y="119"/>
                    </a:cubicBezTo>
                    <a:cubicBezTo>
                      <a:pt x="85" y="31"/>
                      <a:pt x="85" y="31"/>
                      <a:pt x="85" y="31"/>
                    </a:cubicBezTo>
                    <a:cubicBezTo>
                      <a:pt x="104" y="5"/>
                      <a:pt x="141" y="0"/>
                      <a:pt x="167" y="19"/>
                    </a:cubicBezTo>
                    <a:close/>
                  </a:path>
                </a:pathLst>
              </a:custGeom>
              <a:solidFill>
                <a:srgbClr val="EFC5A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52" name="Freeform 31"/>
              <p:cNvSpPr>
                <a:spLocks/>
              </p:cNvSpPr>
              <p:nvPr/>
            </p:nvSpPr>
            <p:spPr bwMode="auto">
              <a:xfrm>
                <a:off x="7900989" y="5295900"/>
                <a:ext cx="806450" cy="377825"/>
              </a:xfrm>
              <a:custGeom>
                <a:avLst/>
                <a:gdLst>
                  <a:gd name="T0" fmla="*/ 0 w 508"/>
                  <a:gd name="T1" fmla="*/ 226 h 238"/>
                  <a:gd name="T2" fmla="*/ 21 w 508"/>
                  <a:gd name="T3" fmla="*/ 0 h 238"/>
                  <a:gd name="T4" fmla="*/ 508 w 508"/>
                  <a:gd name="T5" fmla="*/ 19 h 238"/>
                  <a:gd name="T6" fmla="*/ 500 w 508"/>
                  <a:gd name="T7" fmla="*/ 238 h 238"/>
                  <a:gd name="T8" fmla="*/ 0 w 508"/>
                  <a:gd name="T9" fmla="*/ 226 h 238"/>
                </a:gdLst>
                <a:ahLst/>
                <a:cxnLst>
                  <a:cxn ang="0">
                    <a:pos x="T0" y="T1"/>
                  </a:cxn>
                  <a:cxn ang="0">
                    <a:pos x="T2" y="T3"/>
                  </a:cxn>
                  <a:cxn ang="0">
                    <a:pos x="T4" y="T5"/>
                  </a:cxn>
                  <a:cxn ang="0">
                    <a:pos x="T6" y="T7"/>
                  </a:cxn>
                  <a:cxn ang="0">
                    <a:pos x="T8" y="T9"/>
                  </a:cxn>
                </a:cxnLst>
                <a:rect l="0" t="0" r="r" b="b"/>
                <a:pathLst>
                  <a:path w="508" h="238">
                    <a:moveTo>
                      <a:pt x="0" y="226"/>
                    </a:moveTo>
                    <a:lnTo>
                      <a:pt x="21" y="0"/>
                    </a:lnTo>
                    <a:lnTo>
                      <a:pt x="508" y="19"/>
                    </a:lnTo>
                    <a:lnTo>
                      <a:pt x="500" y="238"/>
                    </a:lnTo>
                    <a:lnTo>
                      <a:pt x="0" y="226"/>
                    </a:lnTo>
                    <a:close/>
                  </a:path>
                </a:pathLst>
              </a:custGeom>
              <a:solidFill>
                <a:schemeClr val="bg1">
                  <a:lumMod val="95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3" name="Freeform 32"/>
              <p:cNvSpPr>
                <a:spLocks/>
              </p:cNvSpPr>
              <p:nvPr/>
            </p:nvSpPr>
            <p:spPr bwMode="auto">
              <a:xfrm>
                <a:off x="8281989" y="5310188"/>
                <a:ext cx="425450" cy="330200"/>
              </a:xfrm>
              <a:custGeom>
                <a:avLst/>
                <a:gdLst>
                  <a:gd name="T0" fmla="*/ 268 w 268"/>
                  <a:gd name="T1" fmla="*/ 10 h 208"/>
                  <a:gd name="T2" fmla="*/ 10 w 268"/>
                  <a:gd name="T3" fmla="*/ 0 h 208"/>
                  <a:gd name="T4" fmla="*/ 0 w 268"/>
                  <a:gd name="T5" fmla="*/ 197 h 208"/>
                  <a:gd name="T6" fmla="*/ 261 w 268"/>
                  <a:gd name="T7" fmla="*/ 208 h 208"/>
                  <a:gd name="T8" fmla="*/ 268 w 268"/>
                  <a:gd name="T9" fmla="*/ 10 h 208"/>
                </a:gdLst>
                <a:ahLst/>
                <a:cxnLst>
                  <a:cxn ang="0">
                    <a:pos x="T0" y="T1"/>
                  </a:cxn>
                  <a:cxn ang="0">
                    <a:pos x="T2" y="T3"/>
                  </a:cxn>
                  <a:cxn ang="0">
                    <a:pos x="T4" y="T5"/>
                  </a:cxn>
                  <a:cxn ang="0">
                    <a:pos x="T6" y="T7"/>
                  </a:cxn>
                  <a:cxn ang="0">
                    <a:pos x="T8" y="T9"/>
                  </a:cxn>
                </a:cxnLst>
                <a:rect l="0" t="0" r="r" b="b"/>
                <a:pathLst>
                  <a:path w="268" h="208">
                    <a:moveTo>
                      <a:pt x="268" y="10"/>
                    </a:moveTo>
                    <a:lnTo>
                      <a:pt x="10" y="0"/>
                    </a:lnTo>
                    <a:lnTo>
                      <a:pt x="0" y="197"/>
                    </a:lnTo>
                    <a:lnTo>
                      <a:pt x="261" y="208"/>
                    </a:lnTo>
                    <a:lnTo>
                      <a:pt x="268" y="10"/>
                    </a:lnTo>
                    <a:close/>
                  </a:path>
                </a:pathLst>
              </a:custGeom>
              <a:solidFill>
                <a:schemeClr val="tx2">
                  <a:lumMod val="20000"/>
                  <a:lumOff val="80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4" name="Freeform 33"/>
              <p:cNvSpPr>
                <a:spLocks/>
              </p:cNvSpPr>
              <p:nvPr/>
            </p:nvSpPr>
            <p:spPr bwMode="auto">
              <a:xfrm>
                <a:off x="7740652" y="5508625"/>
                <a:ext cx="1025525" cy="1392238"/>
              </a:xfrm>
              <a:custGeom>
                <a:avLst/>
                <a:gdLst>
                  <a:gd name="T0" fmla="*/ 46 w 646"/>
                  <a:gd name="T1" fmla="*/ 0 h 877"/>
                  <a:gd name="T2" fmla="*/ 0 w 646"/>
                  <a:gd name="T3" fmla="*/ 877 h 877"/>
                  <a:gd name="T4" fmla="*/ 616 w 646"/>
                  <a:gd name="T5" fmla="*/ 877 h 877"/>
                  <a:gd name="T6" fmla="*/ 646 w 646"/>
                  <a:gd name="T7" fmla="*/ 0 h 877"/>
                  <a:gd name="T8" fmla="*/ 46 w 646"/>
                  <a:gd name="T9" fmla="*/ 0 h 877"/>
                </a:gdLst>
                <a:ahLst/>
                <a:cxnLst>
                  <a:cxn ang="0">
                    <a:pos x="T0" y="T1"/>
                  </a:cxn>
                  <a:cxn ang="0">
                    <a:pos x="T2" y="T3"/>
                  </a:cxn>
                  <a:cxn ang="0">
                    <a:pos x="T4" y="T5"/>
                  </a:cxn>
                  <a:cxn ang="0">
                    <a:pos x="T6" y="T7"/>
                  </a:cxn>
                  <a:cxn ang="0">
                    <a:pos x="T8" y="T9"/>
                  </a:cxn>
                </a:cxnLst>
                <a:rect l="0" t="0" r="r" b="b"/>
                <a:pathLst>
                  <a:path w="646" h="877">
                    <a:moveTo>
                      <a:pt x="46" y="0"/>
                    </a:moveTo>
                    <a:lnTo>
                      <a:pt x="0" y="877"/>
                    </a:lnTo>
                    <a:lnTo>
                      <a:pt x="616" y="877"/>
                    </a:lnTo>
                    <a:lnTo>
                      <a:pt x="646" y="0"/>
                    </a:lnTo>
                    <a:lnTo>
                      <a:pt x="46" y="0"/>
                    </a:lnTo>
                    <a:close/>
                  </a:path>
                </a:pathLst>
              </a:custGeom>
              <a:solidFill>
                <a:schemeClr val="tx2"/>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5" name="Freeform 34"/>
              <p:cNvSpPr>
                <a:spLocks/>
              </p:cNvSpPr>
              <p:nvPr/>
            </p:nvSpPr>
            <p:spPr bwMode="auto">
              <a:xfrm>
                <a:off x="8229602" y="5508625"/>
                <a:ext cx="536575" cy="1392238"/>
              </a:xfrm>
              <a:custGeom>
                <a:avLst/>
                <a:gdLst>
                  <a:gd name="T0" fmla="*/ 35 w 338"/>
                  <a:gd name="T1" fmla="*/ 0 h 877"/>
                  <a:gd name="T2" fmla="*/ 0 w 338"/>
                  <a:gd name="T3" fmla="*/ 877 h 877"/>
                  <a:gd name="T4" fmla="*/ 324 w 338"/>
                  <a:gd name="T5" fmla="*/ 877 h 877"/>
                  <a:gd name="T6" fmla="*/ 338 w 338"/>
                  <a:gd name="T7" fmla="*/ 0 h 877"/>
                  <a:gd name="T8" fmla="*/ 35 w 338"/>
                  <a:gd name="T9" fmla="*/ 0 h 877"/>
                </a:gdLst>
                <a:ahLst/>
                <a:cxnLst>
                  <a:cxn ang="0">
                    <a:pos x="T0" y="T1"/>
                  </a:cxn>
                  <a:cxn ang="0">
                    <a:pos x="T2" y="T3"/>
                  </a:cxn>
                  <a:cxn ang="0">
                    <a:pos x="T4" y="T5"/>
                  </a:cxn>
                  <a:cxn ang="0">
                    <a:pos x="T6" y="T7"/>
                  </a:cxn>
                  <a:cxn ang="0">
                    <a:pos x="T8" y="T9"/>
                  </a:cxn>
                </a:cxnLst>
                <a:rect l="0" t="0" r="r" b="b"/>
                <a:pathLst>
                  <a:path w="338" h="877">
                    <a:moveTo>
                      <a:pt x="35" y="0"/>
                    </a:moveTo>
                    <a:lnTo>
                      <a:pt x="0" y="877"/>
                    </a:lnTo>
                    <a:lnTo>
                      <a:pt x="324" y="877"/>
                    </a:lnTo>
                    <a:lnTo>
                      <a:pt x="338" y="0"/>
                    </a:lnTo>
                    <a:lnTo>
                      <a:pt x="35" y="0"/>
                    </a:lnTo>
                    <a:close/>
                  </a:path>
                </a:pathLst>
              </a:custGeom>
              <a:solidFill>
                <a:schemeClr val="tx2">
                  <a:lumMod val="75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6" name="Freeform 35"/>
              <p:cNvSpPr>
                <a:spLocks noEditPoints="1"/>
              </p:cNvSpPr>
              <p:nvPr/>
            </p:nvSpPr>
            <p:spPr bwMode="auto">
              <a:xfrm>
                <a:off x="8320089" y="3578225"/>
                <a:ext cx="465138" cy="465138"/>
              </a:xfrm>
              <a:custGeom>
                <a:avLst/>
                <a:gdLst>
                  <a:gd name="T0" fmla="*/ 124 w 249"/>
                  <a:gd name="T1" fmla="*/ 0 h 249"/>
                  <a:gd name="T2" fmla="*/ 0 w 249"/>
                  <a:gd name="T3" fmla="*/ 124 h 249"/>
                  <a:gd name="T4" fmla="*/ 124 w 249"/>
                  <a:gd name="T5" fmla="*/ 249 h 249"/>
                  <a:gd name="T6" fmla="*/ 249 w 249"/>
                  <a:gd name="T7" fmla="*/ 124 h 249"/>
                  <a:gd name="T8" fmla="*/ 124 w 249"/>
                  <a:gd name="T9" fmla="*/ 0 h 249"/>
                  <a:gd name="T10" fmla="*/ 124 w 249"/>
                  <a:gd name="T11" fmla="*/ 245 h 249"/>
                  <a:gd name="T12" fmla="*/ 4 w 249"/>
                  <a:gd name="T13" fmla="*/ 124 h 249"/>
                  <a:gd name="T14" fmla="*/ 124 w 249"/>
                  <a:gd name="T15" fmla="*/ 4 h 249"/>
                  <a:gd name="T16" fmla="*/ 245 w 249"/>
                  <a:gd name="T17" fmla="*/ 124 h 249"/>
                  <a:gd name="T18" fmla="*/ 124 w 249"/>
                  <a:gd name="T19" fmla="*/ 24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9" h="249">
                    <a:moveTo>
                      <a:pt x="124" y="0"/>
                    </a:moveTo>
                    <a:cubicBezTo>
                      <a:pt x="56" y="0"/>
                      <a:pt x="0" y="56"/>
                      <a:pt x="0" y="124"/>
                    </a:cubicBezTo>
                    <a:cubicBezTo>
                      <a:pt x="0" y="193"/>
                      <a:pt x="56" y="249"/>
                      <a:pt x="124" y="249"/>
                    </a:cubicBezTo>
                    <a:cubicBezTo>
                      <a:pt x="193" y="249"/>
                      <a:pt x="249" y="193"/>
                      <a:pt x="249" y="124"/>
                    </a:cubicBezTo>
                    <a:cubicBezTo>
                      <a:pt x="249" y="56"/>
                      <a:pt x="193" y="0"/>
                      <a:pt x="124" y="0"/>
                    </a:cubicBezTo>
                    <a:close/>
                    <a:moveTo>
                      <a:pt x="124" y="245"/>
                    </a:moveTo>
                    <a:cubicBezTo>
                      <a:pt x="58" y="245"/>
                      <a:pt x="4" y="191"/>
                      <a:pt x="4" y="124"/>
                    </a:cubicBezTo>
                    <a:cubicBezTo>
                      <a:pt x="4" y="58"/>
                      <a:pt x="58" y="4"/>
                      <a:pt x="124" y="4"/>
                    </a:cubicBezTo>
                    <a:cubicBezTo>
                      <a:pt x="191" y="4"/>
                      <a:pt x="245" y="58"/>
                      <a:pt x="245" y="124"/>
                    </a:cubicBezTo>
                    <a:cubicBezTo>
                      <a:pt x="245" y="191"/>
                      <a:pt x="191" y="245"/>
                      <a:pt x="124" y="245"/>
                    </a:cubicBezTo>
                    <a:close/>
                  </a:path>
                </a:pathLst>
              </a:custGeom>
              <a:solidFill>
                <a:schemeClr val="tx2">
                  <a:lumMod val="20000"/>
                  <a:lumOff val="80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7" name="Freeform 36"/>
              <p:cNvSpPr>
                <a:spLocks noEditPoints="1"/>
              </p:cNvSpPr>
              <p:nvPr/>
            </p:nvSpPr>
            <p:spPr bwMode="auto">
              <a:xfrm>
                <a:off x="8074027" y="3332163"/>
                <a:ext cx="957263" cy="957263"/>
              </a:xfrm>
              <a:custGeom>
                <a:avLst/>
                <a:gdLst>
                  <a:gd name="T0" fmla="*/ 256 w 513"/>
                  <a:gd name="T1" fmla="*/ 0 h 513"/>
                  <a:gd name="T2" fmla="*/ 0 w 513"/>
                  <a:gd name="T3" fmla="*/ 256 h 513"/>
                  <a:gd name="T4" fmla="*/ 256 w 513"/>
                  <a:gd name="T5" fmla="*/ 513 h 513"/>
                  <a:gd name="T6" fmla="*/ 513 w 513"/>
                  <a:gd name="T7" fmla="*/ 256 h 513"/>
                  <a:gd name="T8" fmla="*/ 256 w 513"/>
                  <a:gd name="T9" fmla="*/ 0 h 513"/>
                  <a:gd name="T10" fmla="*/ 256 w 513"/>
                  <a:gd name="T11" fmla="*/ 509 h 513"/>
                  <a:gd name="T12" fmla="*/ 4 w 513"/>
                  <a:gd name="T13" fmla="*/ 256 h 513"/>
                  <a:gd name="T14" fmla="*/ 256 w 513"/>
                  <a:gd name="T15" fmla="*/ 4 h 513"/>
                  <a:gd name="T16" fmla="*/ 509 w 513"/>
                  <a:gd name="T17" fmla="*/ 256 h 513"/>
                  <a:gd name="T18" fmla="*/ 256 w 513"/>
                  <a:gd name="T19" fmla="*/ 509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3" h="513">
                    <a:moveTo>
                      <a:pt x="256" y="0"/>
                    </a:moveTo>
                    <a:cubicBezTo>
                      <a:pt x="115" y="0"/>
                      <a:pt x="0" y="115"/>
                      <a:pt x="0" y="256"/>
                    </a:cubicBezTo>
                    <a:cubicBezTo>
                      <a:pt x="0" y="398"/>
                      <a:pt x="115" y="513"/>
                      <a:pt x="256" y="513"/>
                    </a:cubicBezTo>
                    <a:cubicBezTo>
                      <a:pt x="398" y="513"/>
                      <a:pt x="513" y="398"/>
                      <a:pt x="513" y="256"/>
                    </a:cubicBezTo>
                    <a:cubicBezTo>
                      <a:pt x="513" y="115"/>
                      <a:pt x="398" y="0"/>
                      <a:pt x="256" y="0"/>
                    </a:cubicBezTo>
                    <a:close/>
                    <a:moveTo>
                      <a:pt x="256" y="509"/>
                    </a:moveTo>
                    <a:cubicBezTo>
                      <a:pt x="117" y="509"/>
                      <a:pt x="4" y="396"/>
                      <a:pt x="4" y="256"/>
                    </a:cubicBezTo>
                    <a:cubicBezTo>
                      <a:pt x="4" y="117"/>
                      <a:pt x="117" y="4"/>
                      <a:pt x="256" y="4"/>
                    </a:cubicBezTo>
                    <a:cubicBezTo>
                      <a:pt x="396" y="4"/>
                      <a:pt x="509" y="117"/>
                      <a:pt x="509" y="256"/>
                    </a:cubicBezTo>
                    <a:cubicBezTo>
                      <a:pt x="509" y="396"/>
                      <a:pt x="396" y="509"/>
                      <a:pt x="256" y="509"/>
                    </a:cubicBezTo>
                    <a:close/>
                  </a:path>
                </a:pathLst>
              </a:custGeom>
              <a:solidFill>
                <a:schemeClr val="tx2">
                  <a:lumMod val="20000"/>
                  <a:lumOff val="80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8" name="Freeform 37"/>
              <p:cNvSpPr>
                <a:spLocks noEditPoints="1"/>
              </p:cNvSpPr>
              <p:nvPr/>
            </p:nvSpPr>
            <p:spPr bwMode="auto">
              <a:xfrm>
                <a:off x="8115302" y="3373438"/>
                <a:ext cx="873125" cy="873125"/>
              </a:xfrm>
              <a:custGeom>
                <a:avLst/>
                <a:gdLst>
                  <a:gd name="T0" fmla="*/ 234 w 468"/>
                  <a:gd name="T1" fmla="*/ 0 h 468"/>
                  <a:gd name="T2" fmla="*/ 0 w 468"/>
                  <a:gd name="T3" fmla="*/ 234 h 468"/>
                  <a:gd name="T4" fmla="*/ 234 w 468"/>
                  <a:gd name="T5" fmla="*/ 468 h 468"/>
                  <a:gd name="T6" fmla="*/ 468 w 468"/>
                  <a:gd name="T7" fmla="*/ 234 h 468"/>
                  <a:gd name="T8" fmla="*/ 234 w 468"/>
                  <a:gd name="T9" fmla="*/ 0 h 468"/>
                  <a:gd name="T10" fmla="*/ 234 w 468"/>
                  <a:gd name="T11" fmla="*/ 465 h 468"/>
                  <a:gd name="T12" fmla="*/ 4 w 468"/>
                  <a:gd name="T13" fmla="*/ 234 h 468"/>
                  <a:gd name="T14" fmla="*/ 234 w 468"/>
                  <a:gd name="T15" fmla="*/ 4 h 468"/>
                  <a:gd name="T16" fmla="*/ 464 w 468"/>
                  <a:gd name="T17" fmla="*/ 234 h 468"/>
                  <a:gd name="T18" fmla="*/ 234 w 468"/>
                  <a:gd name="T19" fmla="*/ 465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8" h="468">
                    <a:moveTo>
                      <a:pt x="234" y="0"/>
                    </a:moveTo>
                    <a:cubicBezTo>
                      <a:pt x="105" y="0"/>
                      <a:pt x="0" y="105"/>
                      <a:pt x="0" y="234"/>
                    </a:cubicBezTo>
                    <a:cubicBezTo>
                      <a:pt x="0" y="363"/>
                      <a:pt x="105" y="468"/>
                      <a:pt x="234" y="468"/>
                    </a:cubicBezTo>
                    <a:cubicBezTo>
                      <a:pt x="363" y="468"/>
                      <a:pt x="468" y="363"/>
                      <a:pt x="468" y="234"/>
                    </a:cubicBezTo>
                    <a:cubicBezTo>
                      <a:pt x="468" y="105"/>
                      <a:pt x="363" y="0"/>
                      <a:pt x="234" y="0"/>
                    </a:cubicBezTo>
                    <a:close/>
                    <a:moveTo>
                      <a:pt x="234" y="465"/>
                    </a:moveTo>
                    <a:cubicBezTo>
                      <a:pt x="107" y="465"/>
                      <a:pt x="4" y="361"/>
                      <a:pt x="4" y="234"/>
                    </a:cubicBezTo>
                    <a:cubicBezTo>
                      <a:pt x="4" y="108"/>
                      <a:pt x="107" y="4"/>
                      <a:pt x="234" y="4"/>
                    </a:cubicBezTo>
                    <a:cubicBezTo>
                      <a:pt x="361" y="4"/>
                      <a:pt x="464" y="108"/>
                      <a:pt x="464" y="234"/>
                    </a:cubicBezTo>
                    <a:cubicBezTo>
                      <a:pt x="464" y="361"/>
                      <a:pt x="361" y="465"/>
                      <a:pt x="234" y="465"/>
                    </a:cubicBezTo>
                    <a:close/>
                  </a:path>
                </a:pathLst>
              </a:custGeom>
              <a:solidFill>
                <a:schemeClr val="tx2">
                  <a:lumMod val="20000"/>
                  <a:lumOff val="80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59" name="Freeform 38"/>
              <p:cNvSpPr>
                <a:spLocks noEditPoints="1"/>
              </p:cNvSpPr>
              <p:nvPr/>
            </p:nvSpPr>
            <p:spPr bwMode="auto">
              <a:xfrm>
                <a:off x="7875589" y="3132138"/>
                <a:ext cx="1355725" cy="1357313"/>
              </a:xfrm>
              <a:custGeom>
                <a:avLst/>
                <a:gdLst>
                  <a:gd name="T0" fmla="*/ 363 w 727"/>
                  <a:gd name="T1" fmla="*/ 0 h 727"/>
                  <a:gd name="T2" fmla="*/ 0 w 727"/>
                  <a:gd name="T3" fmla="*/ 363 h 727"/>
                  <a:gd name="T4" fmla="*/ 363 w 727"/>
                  <a:gd name="T5" fmla="*/ 727 h 727"/>
                  <a:gd name="T6" fmla="*/ 727 w 727"/>
                  <a:gd name="T7" fmla="*/ 363 h 727"/>
                  <a:gd name="T8" fmla="*/ 363 w 727"/>
                  <a:gd name="T9" fmla="*/ 0 h 727"/>
                  <a:gd name="T10" fmla="*/ 363 w 727"/>
                  <a:gd name="T11" fmla="*/ 723 h 727"/>
                  <a:gd name="T12" fmla="*/ 4 w 727"/>
                  <a:gd name="T13" fmla="*/ 363 h 727"/>
                  <a:gd name="T14" fmla="*/ 363 w 727"/>
                  <a:gd name="T15" fmla="*/ 4 h 727"/>
                  <a:gd name="T16" fmla="*/ 723 w 727"/>
                  <a:gd name="T17" fmla="*/ 363 h 727"/>
                  <a:gd name="T18" fmla="*/ 363 w 727"/>
                  <a:gd name="T19" fmla="*/ 723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7" h="727">
                    <a:moveTo>
                      <a:pt x="363" y="0"/>
                    </a:moveTo>
                    <a:cubicBezTo>
                      <a:pt x="163" y="0"/>
                      <a:pt x="0" y="163"/>
                      <a:pt x="0" y="363"/>
                    </a:cubicBezTo>
                    <a:cubicBezTo>
                      <a:pt x="0" y="564"/>
                      <a:pt x="163" y="727"/>
                      <a:pt x="363" y="727"/>
                    </a:cubicBezTo>
                    <a:cubicBezTo>
                      <a:pt x="564" y="727"/>
                      <a:pt x="727" y="564"/>
                      <a:pt x="727" y="363"/>
                    </a:cubicBezTo>
                    <a:cubicBezTo>
                      <a:pt x="727" y="163"/>
                      <a:pt x="564" y="0"/>
                      <a:pt x="363" y="0"/>
                    </a:cubicBezTo>
                    <a:close/>
                    <a:moveTo>
                      <a:pt x="363" y="723"/>
                    </a:moveTo>
                    <a:cubicBezTo>
                      <a:pt x="165" y="723"/>
                      <a:pt x="4" y="562"/>
                      <a:pt x="4" y="363"/>
                    </a:cubicBezTo>
                    <a:cubicBezTo>
                      <a:pt x="4" y="165"/>
                      <a:pt x="165" y="4"/>
                      <a:pt x="363" y="4"/>
                    </a:cubicBezTo>
                    <a:cubicBezTo>
                      <a:pt x="562" y="4"/>
                      <a:pt x="723" y="165"/>
                      <a:pt x="723" y="363"/>
                    </a:cubicBezTo>
                    <a:cubicBezTo>
                      <a:pt x="723" y="562"/>
                      <a:pt x="562" y="723"/>
                      <a:pt x="363" y="723"/>
                    </a:cubicBezTo>
                    <a:close/>
                  </a:path>
                </a:pathLst>
              </a:custGeom>
              <a:solidFill>
                <a:schemeClr val="tx2">
                  <a:lumMod val="20000"/>
                  <a:lumOff val="80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61" name="Freeform 40"/>
              <p:cNvSpPr>
                <a:spLocks/>
              </p:cNvSpPr>
              <p:nvPr/>
            </p:nvSpPr>
            <p:spPr bwMode="auto">
              <a:xfrm>
                <a:off x="8429627" y="4367213"/>
                <a:ext cx="712788" cy="825500"/>
              </a:xfrm>
              <a:custGeom>
                <a:avLst/>
                <a:gdLst>
                  <a:gd name="T0" fmla="*/ 0 w 382"/>
                  <a:gd name="T1" fmla="*/ 44 h 442"/>
                  <a:gd name="T2" fmla="*/ 300 w 382"/>
                  <a:gd name="T3" fmla="*/ 401 h 442"/>
                  <a:gd name="T4" fmla="*/ 148 w 382"/>
                  <a:gd name="T5" fmla="*/ 94 h 442"/>
                  <a:gd name="T6" fmla="*/ 0 w 382"/>
                  <a:gd name="T7" fmla="*/ 44 h 442"/>
                </a:gdLst>
                <a:ahLst/>
                <a:cxnLst>
                  <a:cxn ang="0">
                    <a:pos x="T0" y="T1"/>
                  </a:cxn>
                  <a:cxn ang="0">
                    <a:pos x="T2" y="T3"/>
                  </a:cxn>
                  <a:cxn ang="0">
                    <a:pos x="T4" y="T5"/>
                  </a:cxn>
                  <a:cxn ang="0">
                    <a:pos x="T6" y="T7"/>
                  </a:cxn>
                </a:cxnLst>
                <a:rect l="0" t="0" r="r" b="b"/>
                <a:pathLst>
                  <a:path w="382" h="442">
                    <a:moveTo>
                      <a:pt x="0" y="44"/>
                    </a:moveTo>
                    <a:cubicBezTo>
                      <a:pt x="27" y="88"/>
                      <a:pt x="217" y="442"/>
                      <a:pt x="300" y="401"/>
                    </a:cubicBezTo>
                    <a:cubicBezTo>
                      <a:pt x="382" y="360"/>
                      <a:pt x="177" y="129"/>
                      <a:pt x="148" y="94"/>
                    </a:cubicBezTo>
                    <a:cubicBezTo>
                      <a:pt x="83" y="0"/>
                      <a:pt x="30" y="13"/>
                      <a:pt x="0" y="44"/>
                    </a:cubicBezTo>
                    <a:close/>
                  </a:path>
                </a:pathLst>
              </a:custGeom>
              <a:solidFill>
                <a:srgbClr val="EFC8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62" name="Freeform 41"/>
              <p:cNvSpPr>
                <a:spLocks/>
              </p:cNvSpPr>
              <p:nvPr/>
            </p:nvSpPr>
            <p:spPr bwMode="auto">
              <a:xfrm>
                <a:off x="8370889" y="3652838"/>
                <a:ext cx="1366838" cy="1808163"/>
              </a:xfrm>
              <a:custGeom>
                <a:avLst/>
                <a:gdLst>
                  <a:gd name="T0" fmla="*/ 413 w 732"/>
                  <a:gd name="T1" fmla="*/ 969 h 969"/>
                  <a:gd name="T2" fmla="*/ 732 w 732"/>
                  <a:gd name="T3" fmla="*/ 856 h 969"/>
                  <a:gd name="T4" fmla="*/ 686 w 732"/>
                  <a:gd name="T5" fmla="*/ 729 h 969"/>
                  <a:gd name="T6" fmla="*/ 604 w 732"/>
                  <a:gd name="T7" fmla="*/ 347 h 969"/>
                  <a:gd name="T8" fmla="*/ 585 w 732"/>
                  <a:gd name="T9" fmla="*/ 294 h 969"/>
                  <a:gd name="T10" fmla="*/ 483 w 732"/>
                  <a:gd name="T11" fmla="*/ 333 h 969"/>
                  <a:gd name="T12" fmla="*/ 493 w 732"/>
                  <a:gd name="T13" fmla="*/ 358 h 969"/>
                  <a:gd name="T14" fmla="*/ 488 w 732"/>
                  <a:gd name="T15" fmla="*/ 359 h 969"/>
                  <a:gd name="T16" fmla="*/ 467 w 732"/>
                  <a:gd name="T17" fmla="*/ 299 h 969"/>
                  <a:gd name="T18" fmla="*/ 365 w 732"/>
                  <a:gd name="T19" fmla="*/ 337 h 969"/>
                  <a:gd name="T20" fmla="*/ 377 w 732"/>
                  <a:gd name="T21" fmla="*/ 369 h 969"/>
                  <a:gd name="T22" fmla="*/ 373 w 732"/>
                  <a:gd name="T23" fmla="*/ 370 h 969"/>
                  <a:gd name="T24" fmla="*/ 351 w 732"/>
                  <a:gd name="T25" fmla="*/ 308 h 969"/>
                  <a:gd name="T26" fmla="*/ 249 w 732"/>
                  <a:gd name="T27" fmla="*/ 347 h 969"/>
                  <a:gd name="T28" fmla="*/ 261 w 732"/>
                  <a:gd name="T29" fmla="*/ 380 h 969"/>
                  <a:gd name="T30" fmla="*/ 257 w 732"/>
                  <a:gd name="T31" fmla="*/ 381 h 969"/>
                  <a:gd name="T32" fmla="*/ 222 w 732"/>
                  <a:gd name="T33" fmla="*/ 281 h 969"/>
                  <a:gd name="T34" fmla="*/ 150 w 732"/>
                  <a:gd name="T35" fmla="*/ 76 h 969"/>
                  <a:gd name="T36" fmla="*/ 35 w 732"/>
                  <a:gd name="T37" fmla="*/ 119 h 969"/>
                  <a:gd name="T38" fmla="*/ 262 w 732"/>
                  <a:gd name="T39" fmla="*/ 740 h 969"/>
                  <a:gd name="T40" fmla="*/ 368 w 732"/>
                  <a:gd name="T41" fmla="*/ 840 h 969"/>
                  <a:gd name="T42" fmla="*/ 413 w 732"/>
                  <a:gd name="T43" fmla="*/ 969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32" h="969">
                    <a:moveTo>
                      <a:pt x="413" y="969"/>
                    </a:moveTo>
                    <a:cubicBezTo>
                      <a:pt x="732" y="856"/>
                      <a:pt x="732" y="856"/>
                      <a:pt x="732" y="856"/>
                    </a:cubicBezTo>
                    <a:cubicBezTo>
                      <a:pt x="686" y="729"/>
                      <a:pt x="686" y="729"/>
                      <a:pt x="686" y="729"/>
                    </a:cubicBezTo>
                    <a:cubicBezTo>
                      <a:pt x="701" y="617"/>
                      <a:pt x="653" y="465"/>
                      <a:pt x="604" y="347"/>
                    </a:cubicBezTo>
                    <a:cubicBezTo>
                      <a:pt x="585" y="294"/>
                      <a:pt x="585" y="294"/>
                      <a:pt x="585" y="294"/>
                    </a:cubicBezTo>
                    <a:cubicBezTo>
                      <a:pt x="559" y="218"/>
                      <a:pt x="449" y="242"/>
                      <a:pt x="483" y="333"/>
                    </a:cubicBezTo>
                    <a:cubicBezTo>
                      <a:pt x="493" y="358"/>
                      <a:pt x="493" y="358"/>
                      <a:pt x="493" y="358"/>
                    </a:cubicBezTo>
                    <a:cubicBezTo>
                      <a:pt x="488" y="359"/>
                      <a:pt x="488" y="359"/>
                      <a:pt x="488" y="359"/>
                    </a:cubicBezTo>
                    <a:cubicBezTo>
                      <a:pt x="467" y="299"/>
                      <a:pt x="467" y="299"/>
                      <a:pt x="467" y="299"/>
                    </a:cubicBezTo>
                    <a:cubicBezTo>
                      <a:pt x="440" y="223"/>
                      <a:pt x="331" y="246"/>
                      <a:pt x="365" y="337"/>
                    </a:cubicBezTo>
                    <a:cubicBezTo>
                      <a:pt x="377" y="369"/>
                      <a:pt x="377" y="369"/>
                      <a:pt x="377" y="369"/>
                    </a:cubicBezTo>
                    <a:cubicBezTo>
                      <a:pt x="373" y="370"/>
                      <a:pt x="373" y="370"/>
                      <a:pt x="373" y="370"/>
                    </a:cubicBezTo>
                    <a:cubicBezTo>
                      <a:pt x="351" y="308"/>
                      <a:pt x="351" y="308"/>
                      <a:pt x="351" y="308"/>
                    </a:cubicBezTo>
                    <a:cubicBezTo>
                      <a:pt x="324" y="232"/>
                      <a:pt x="214" y="255"/>
                      <a:pt x="249" y="347"/>
                    </a:cubicBezTo>
                    <a:cubicBezTo>
                      <a:pt x="261" y="380"/>
                      <a:pt x="261" y="380"/>
                      <a:pt x="261" y="380"/>
                    </a:cubicBezTo>
                    <a:cubicBezTo>
                      <a:pt x="257" y="381"/>
                      <a:pt x="257" y="381"/>
                      <a:pt x="257" y="381"/>
                    </a:cubicBezTo>
                    <a:cubicBezTo>
                      <a:pt x="222" y="281"/>
                      <a:pt x="222" y="281"/>
                      <a:pt x="222" y="281"/>
                    </a:cubicBezTo>
                    <a:cubicBezTo>
                      <a:pt x="150" y="76"/>
                      <a:pt x="150" y="76"/>
                      <a:pt x="150" y="76"/>
                    </a:cubicBezTo>
                    <a:cubicBezTo>
                      <a:pt x="123" y="0"/>
                      <a:pt x="0" y="28"/>
                      <a:pt x="35" y="119"/>
                    </a:cubicBezTo>
                    <a:cubicBezTo>
                      <a:pt x="262" y="740"/>
                      <a:pt x="262" y="740"/>
                      <a:pt x="262" y="740"/>
                    </a:cubicBezTo>
                    <a:cubicBezTo>
                      <a:pt x="276" y="779"/>
                      <a:pt x="317" y="801"/>
                      <a:pt x="368" y="840"/>
                    </a:cubicBezTo>
                    <a:cubicBezTo>
                      <a:pt x="369" y="841"/>
                      <a:pt x="413" y="969"/>
                      <a:pt x="413" y="969"/>
                    </a:cubicBezTo>
                    <a:close/>
                  </a:path>
                </a:pathLst>
              </a:custGeom>
              <a:solidFill>
                <a:srgbClr val="FCD4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7200" dirty="0"/>
              </a:p>
            </p:txBody>
          </p:sp>
          <p:sp>
            <p:nvSpPr>
              <p:cNvPr id="163" name="Freeform 42"/>
              <p:cNvSpPr>
                <a:spLocks/>
              </p:cNvSpPr>
              <p:nvPr/>
            </p:nvSpPr>
            <p:spPr bwMode="auto">
              <a:xfrm>
                <a:off x="8999539" y="5124450"/>
                <a:ext cx="876300" cy="601663"/>
              </a:xfrm>
              <a:custGeom>
                <a:avLst/>
                <a:gdLst>
                  <a:gd name="T0" fmla="*/ 94 w 552"/>
                  <a:gd name="T1" fmla="*/ 379 h 379"/>
                  <a:gd name="T2" fmla="*/ 0 w 552"/>
                  <a:gd name="T3" fmla="*/ 151 h 379"/>
                  <a:gd name="T4" fmla="*/ 468 w 552"/>
                  <a:gd name="T5" fmla="*/ 0 h 379"/>
                  <a:gd name="T6" fmla="*/ 552 w 552"/>
                  <a:gd name="T7" fmla="*/ 231 h 379"/>
                  <a:gd name="T8" fmla="*/ 94 w 552"/>
                  <a:gd name="T9" fmla="*/ 379 h 379"/>
                </a:gdLst>
                <a:ahLst/>
                <a:cxnLst>
                  <a:cxn ang="0">
                    <a:pos x="T0" y="T1"/>
                  </a:cxn>
                  <a:cxn ang="0">
                    <a:pos x="T2" y="T3"/>
                  </a:cxn>
                  <a:cxn ang="0">
                    <a:pos x="T4" y="T5"/>
                  </a:cxn>
                  <a:cxn ang="0">
                    <a:pos x="T6" y="T7"/>
                  </a:cxn>
                  <a:cxn ang="0">
                    <a:pos x="T8" y="T9"/>
                  </a:cxn>
                </a:cxnLst>
                <a:rect l="0" t="0" r="r" b="b"/>
                <a:pathLst>
                  <a:path w="552" h="379">
                    <a:moveTo>
                      <a:pt x="94" y="379"/>
                    </a:moveTo>
                    <a:lnTo>
                      <a:pt x="0" y="151"/>
                    </a:lnTo>
                    <a:lnTo>
                      <a:pt x="468" y="0"/>
                    </a:lnTo>
                    <a:lnTo>
                      <a:pt x="552" y="231"/>
                    </a:lnTo>
                    <a:lnTo>
                      <a:pt x="94" y="379"/>
                    </a:lnTo>
                    <a:close/>
                  </a:path>
                </a:pathLst>
              </a:custGeom>
              <a:solidFill>
                <a:schemeClr val="bg1">
                  <a:lumMod val="95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64" name="Freeform 43"/>
              <p:cNvSpPr>
                <a:spLocks/>
              </p:cNvSpPr>
              <p:nvPr/>
            </p:nvSpPr>
            <p:spPr bwMode="auto">
              <a:xfrm>
                <a:off x="8999539" y="5259388"/>
                <a:ext cx="469900" cy="434975"/>
              </a:xfrm>
              <a:custGeom>
                <a:avLst/>
                <a:gdLst>
                  <a:gd name="T0" fmla="*/ 204 w 296"/>
                  <a:gd name="T1" fmla="*/ 0 h 274"/>
                  <a:gd name="T2" fmla="*/ 0 w 296"/>
                  <a:gd name="T3" fmla="*/ 66 h 274"/>
                  <a:gd name="T4" fmla="*/ 86 w 296"/>
                  <a:gd name="T5" fmla="*/ 274 h 274"/>
                  <a:gd name="T6" fmla="*/ 296 w 296"/>
                  <a:gd name="T7" fmla="*/ 216 h 274"/>
                  <a:gd name="T8" fmla="*/ 204 w 296"/>
                  <a:gd name="T9" fmla="*/ 0 h 274"/>
                </a:gdLst>
                <a:ahLst/>
                <a:cxnLst>
                  <a:cxn ang="0">
                    <a:pos x="T0" y="T1"/>
                  </a:cxn>
                  <a:cxn ang="0">
                    <a:pos x="T2" y="T3"/>
                  </a:cxn>
                  <a:cxn ang="0">
                    <a:pos x="T4" y="T5"/>
                  </a:cxn>
                  <a:cxn ang="0">
                    <a:pos x="T6" y="T7"/>
                  </a:cxn>
                  <a:cxn ang="0">
                    <a:pos x="T8" y="T9"/>
                  </a:cxn>
                </a:cxnLst>
                <a:rect l="0" t="0" r="r" b="b"/>
                <a:pathLst>
                  <a:path w="296" h="274">
                    <a:moveTo>
                      <a:pt x="204" y="0"/>
                    </a:moveTo>
                    <a:lnTo>
                      <a:pt x="0" y="66"/>
                    </a:lnTo>
                    <a:lnTo>
                      <a:pt x="86" y="274"/>
                    </a:lnTo>
                    <a:lnTo>
                      <a:pt x="296" y="216"/>
                    </a:lnTo>
                    <a:lnTo>
                      <a:pt x="204" y="0"/>
                    </a:lnTo>
                    <a:close/>
                  </a:path>
                </a:pathLst>
              </a:custGeom>
              <a:solidFill>
                <a:schemeClr val="tx2">
                  <a:lumMod val="20000"/>
                  <a:lumOff val="80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65" name="Freeform 44"/>
              <p:cNvSpPr>
                <a:spLocks/>
              </p:cNvSpPr>
              <p:nvPr/>
            </p:nvSpPr>
            <p:spPr bwMode="auto">
              <a:xfrm>
                <a:off x="9013827" y="5264150"/>
                <a:ext cx="1524000" cy="1636713"/>
              </a:xfrm>
              <a:custGeom>
                <a:avLst/>
                <a:gdLst>
                  <a:gd name="T0" fmla="*/ 0 w 960"/>
                  <a:gd name="T1" fmla="*/ 172 h 1031"/>
                  <a:gd name="T2" fmla="*/ 344 w 960"/>
                  <a:gd name="T3" fmla="*/ 1031 h 1031"/>
                  <a:gd name="T4" fmla="*/ 960 w 960"/>
                  <a:gd name="T5" fmla="*/ 1031 h 1031"/>
                  <a:gd name="T6" fmla="*/ 533 w 960"/>
                  <a:gd name="T7" fmla="*/ 0 h 1031"/>
                  <a:gd name="T8" fmla="*/ 0 w 960"/>
                  <a:gd name="T9" fmla="*/ 172 h 1031"/>
                </a:gdLst>
                <a:ahLst/>
                <a:cxnLst>
                  <a:cxn ang="0">
                    <a:pos x="T0" y="T1"/>
                  </a:cxn>
                  <a:cxn ang="0">
                    <a:pos x="T2" y="T3"/>
                  </a:cxn>
                  <a:cxn ang="0">
                    <a:pos x="T4" y="T5"/>
                  </a:cxn>
                  <a:cxn ang="0">
                    <a:pos x="T6" y="T7"/>
                  </a:cxn>
                  <a:cxn ang="0">
                    <a:pos x="T8" y="T9"/>
                  </a:cxn>
                </a:cxnLst>
                <a:rect l="0" t="0" r="r" b="b"/>
                <a:pathLst>
                  <a:path w="960" h="1031">
                    <a:moveTo>
                      <a:pt x="0" y="172"/>
                    </a:moveTo>
                    <a:lnTo>
                      <a:pt x="344" y="1031"/>
                    </a:lnTo>
                    <a:lnTo>
                      <a:pt x="960" y="1031"/>
                    </a:lnTo>
                    <a:lnTo>
                      <a:pt x="533" y="0"/>
                    </a:lnTo>
                    <a:lnTo>
                      <a:pt x="0" y="172"/>
                    </a:lnTo>
                    <a:close/>
                  </a:path>
                </a:pathLst>
              </a:custGeom>
              <a:solidFill>
                <a:schemeClr val="tx2">
                  <a:lumMod val="75000"/>
                </a:schemeClr>
              </a:solidFill>
              <a:ln>
                <a:noFill/>
              </a:ln>
            </p:spPr>
            <p:txBody>
              <a:bodyPr vert="horz" wrap="square" lIns="182880" tIns="91440" rIns="182880" bIns="91440" numCol="1" anchor="t" anchorCtr="0" compatLnSpc="1">
                <a:prstTxWarp prst="textNoShape">
                  <a:avLst/>
                </a:prstTxWarp>
              </a:bodyPr>
              <a:lstStyle/>
              <a:p>
                <a:endParaRPr lang="en-US" sz="7200" dirty="0"/>
              </a:p>
            </p:txBody>
          </p:sp>
          <p:sp>
            <p:nvSpPr>
              <p:cNvPr id="166" name="Freeform 45"/>
              <p:cNvSpPr>
                <a:spLocks/>
              </p:cNvSpPr>
              <p:nvPr/>
            </p:nvSpPr>
            <p:spPr bwMode="auto">
              <a:xfrm>
                <a:off x="9388477" y="5264150"/>
                <a:ext cx="1149350" cy="1636713"/>
              </a:xfrm>
              <a:custGeom>
                <a:avLst/>
                <a:gdLst>
                  <a:gd name="T0" fmla="*/ 0 w 724"/>
                  <a:gd name="T1" fmla="*/ 96 h 1031"/>
                  <a:gd name="T2" fmla="*/ 415 w 724"/>
                  <a:gd name="T3" fmla="*/ 1031 h 1031"/>
                  <a:gd name="T4" fmla="*/ 724 w 724"/>
                  <a:gd name="T5" fmla="*/ 1031 h 1031"/>
                  <a:gd name="T6" fmla="*/ 297 w 724"/>
                  <a:gd name="T7" fmla="*/ 0 h 1031"/>
                  <a:gd name="T8" fmla="*/ 0 w 724"/>
                  <a:gd name="T9" fmla="*/ 96 h 1031"/>
                </a:gdLst>
                <a:ahLst/>
                <a:cxnLst>
                  <a:cxn ang="0">
                    <a:pos x="T0" y="T1"/>
                  </a:cxn>
                  <a:cxn ang="0">
                    <a:pos x="T2" y="T3"/>
                  </a:cxn>
                  <a:cxn ang="0">
                    <a:pos x="T4" y="T5"/>
                  </a:cxn>
                  <a:cxn ang="0">
                    <a:pos x="T6" y="T7"/>
                  </a:cxn>
                  <a:cxn ang="0">
                    <a:pos x="T8" y="T9"/>
                  </a:cxn>
                </a:cxnLst>
                <a:rect l="0" t="0" r="r" b="b"/>
                <a:pathLst>
                  <a:path w="724" h="1031">
                    <a:moveTo>
                      <a:pt x="0" y="96"/>
                    </a:moveTo>
                    <a:lnTo>
                      <a:pt x="415" y="1031"/>
                    </a:lnTo>
                    <a:lnTo>
                      <a:pt x="724" y="1031"/>
                    </a:lnTo>
                    <a:lnTo>
                      <a:pt x="297" y="0"/>
                    </a:lnTo>
                    <a:lnTo>
                      <a:pt x="0" y="96"/>
                    </a:lnTo>
                    <a:close/>
                  </a:path>
                </a:pathLst>
              </a:custGeom>
              <a:solidFill>
                <a:schemeClr val="tx2"/>
              </a:solidFill>
              <a:ln>
                <a:noFill/>
              </a:ln>
            </p:spPr>
            <p:txBody>
              <a:bodyPr vert="horz" wrap="square" lIns="182880" tIns="91440" rIns="182880" bIns="91440" numCol="1" anchor="t" anchorCtr="0" compatLnSpc="1">
                <a:prstTxWarp prst="textNoShape">
                  <a:avLst/>
                </a:prstTxWarp>
              </a:bodyPr>
              <a:lstStyle/>
              <a:p>
                <a:endParaRPr lang="en-US" sz="7200" dirty="0"/>
              </a:p>
            </p:txBody>
          </p:sp>
        </p:grpSp>
        <p:sp>
          <p:nvSpPr>
            <p:cNvPr id="5" name="TextBox 4"/>
            <p:cNvSpPr txBox="1"/>
            <p:nvPr/>
          </p:nvSpPr>
          <p:spPr>
            <a:xfrm rot="20634873">
              <a:off x="16141812" y="3439964"/>
              <a:ext cx="3588611" cy="1822192"/>
            </a:xfrm>
            <a:prstGeom prst="roundRect">
              <a:avLst>
                <a:gd name="adj" fmla="val 7570"/>
              </a:avLst>
            </a:prstGeom>
            <a:solidFill>
              <a:schemeClr val="bg1"/>
            </a:solidFill>
            <a:ln w="28575">
              <a:solidFill>
                <a:schemeClr val="tx2"/>
              </a:solidFill>
            </a:ln>
          </p:spPr>
          <p:txBody>
            <a:bodyPr wrap="none" rtlCol="0">
              <a:spAutoFit/>
            </a:bodyPr>
            <a:lstStyle/>
            <a:p>
              <a:r>
                <a:rPr lang="en-US" sz="10800" b="1" spc="600" dirty="0">
                  <a:solidFill>
                    <a:schemeClr val="tx2"/>
                  </a:solidFill>
                  <a:latin typeface="+mj-lt"/>
                </a:rPr>
                <a:t>100%</a:t>
              </a:r>
            </a:p>
          </p:txBody>
        </p:sp>
        <p:sp>
          <p:nvSpPr>
            <p:cNvPr id="8" name="Oval 7"/>
            <p:cNvSpPr/>
            <p:nvPr/>
          </p:nvSpPr>
          <p:spPr>
            <a:xfrm>
              <a:off x="14695828" y="6458058"/>
              <a:ext cx="1752124" cy="17521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51" name="Oval 50"/>
            <p:cNvSpPr/>
            <p:nvPr/>
          </p:nvSpPr>
          <p:spPr>
            <a:xfrm>
              <a:off x="15929782" y="8848090"/>
              <a:ext cx="1752124" cy="175212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52" name="Oval 51"/>
            <p:cNvSpPr/>
            <p:nvPr/>
          </p:nvSpPr>
          <p:spPr>
            <a:xfrm>
              <a:off x="20267360" y="2587604"/>
              <a:ext cx="1752124" cy="17521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53" name="Oval 52"/>
            <p:cNvSpPr/>
            <p:nvPr/>
          </p:nvSpPr>
          <p:spPr>
            <a:xfrm>
              <a:off x="22406192" y="7599886"/>
              <a:ext cx="1752124" cy="175212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54" name="Oval 53"/>
            <p:cNvSpPr/>
            <p:nvPr/>
          </p:nvSpPr>
          <p:spPr>
            <a:xfrm>
              <a:off x="22290168" y="4672238"/>
              <a:ext cx="1752124" cy="175212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55" name="Freeform 34"/>
            <p:cNvSpPr>
              <a:spLocks noChangeArrowheads="1"/>
            </p:cNvSpPr>
            <p:nvPr/>
          </p:nvSpPr>
          <p:spPr bwMode="auto">
            <a:xfrm rot="20640000">
              <a:off x="20871291" y="2984030"/>
              <a:ext cx="544266" cy="959272"/>
            </a:xfrm>
            <a:custGeom>
              <a:avLst/>
              <a:gdLst>
                <a:gd name="T0" fmla="*/ 126553 w 284"/>
                <a:gd name="T1" fmla="*/ 51794 h 497"/>
                <a:gd name="T2" fmla="*/ 126553 w 284"/>
                <a:gd name="T3" fmla="*/ 51794 h 497"/>
                <a:gd name="T4" fmla="*/ 126553 w 284"/>
                <a:gd name="T5" fmla="*/ 27923 h 497"/>
                <a:gd name="T6" fmla="*/ 63500 w 284"/>
                <a:gd name="T7" fmla="*/ 0 h 497"/>
                <a:gd name="T8" fmla="*/ 0 w 284"/>
                <a:gd name="T9" fmla="*/ 27923 h 497"/>
                <a:gd name="T10" fmla="*/ 0 w 284"/>
                <a:gd name="T11" fmla="*/ 51794 h 497"/>
                <a:gd name="T12" fmla="*/ 43377 w 284"/>
                <a:gd name="T13" fmla="*/ 111694 h 497"/>
                <a:gd name="T14" fmla="*/ 0 w 284"/>
                <a:gd name="T15" fmla="*/ 171594 h 497"/>
                <a:gd name="T16" fmla="*/ 0 w 284"/>
                <a:gd name="T17" fmla="*/ 199518 h 497"/>
                <a:gd name="T18" fmla="*/ 63500 w 284"/>
                <a:gd name="T19" fmla="*/ 223388 h 497"/>
                <a:gd name="T20" fmla="*/ 126553 w 284"/>
                <a:gd name="T21" fmla="*/ 199518 h 497"/>
                <a:gd name="T22" fmla="*/ 126553 w 284"/>
                <a:gd name="T23" fmla="*/ 171594 h 497"/>
                <a:gd name="T24" fmla="*/ 83176 w 284"/>
                <a:gd name="T25" fmla="*/ 111694 h 497"/>
                <a:gd name="T26" fmla="*/ 126553 w 284"/>
                <a:gd name="T27" fmla="*/ 51794 h 497"/>
                <a:gd name="T28" fmla="*/ 19676 w 284"/>
                <a:gd name="T29" fmla="*/ 27923 h 497"/>
                <a:gd name="T30" fmla="*/ 19676 w 284"/>
                <a:gd name="T31" fmla="*/ 27923 h 497"/>
                <a:gd name="T32" fmla="*/ 63500 w 284"/>
                <a:gd name="T33" fmla="*/ 15763 h 497"/>
                <a:gd name="T34" fmla="*/ 106877 w 284"/>
                <a:gd name="T35" fmla="*/ 27923 h 497"/>
                <a:gd name="T36" fmla="*/ 110901 w 284"/>
                <a:gd name="T37" fmla="*/ 31977 h 497"/>
                <a:gd name="T38" fmla="*/ 63500 w 284"/>
                <a:gd name="T39" fmla="*/ 43687 h 497"/>
                <a:gd name="T40" fmla="*/ 15651 w 284"/>
                <a:gd name="T41" fmla="*/ 31977 h 497"/>
                <a:gd name="T42" fmla="*/ 19676 w 284"/>
                <a:gd name="T43" fmla="*/ 27923 h 497"/>
                <a:gd name="T44" fmla="*/ 67525 w 284"/>
                <a:gd name="T45" fmla="*/ 111694 h 497"/>
                <a:gd name="T46" fmla="*/ 67525 w 284"/>
                <a:gd name="T47" fmla="*/ 111694 h 497"/>
                <a:gd name="T48" fmla="*/ 91225 w 284"/>
                <a:gd name="T49" fmla="*/ 147724 h 497"/>
                <a:gd name="T50" fmla="*/ 110901 w 284"/>
                <a:gd name="T51" fmla="*/ 171594 h 497"/>
                <a:gd name="T52" fmla="*/ 110901 w 284"/>
                <a:gd name="T53" fmla="*/ 187357 h 497"/>
                <a:gd name="T54" fmla="*/ 67525 w 284"/>
                <a:gd name="T55" fmla="*/ 159434 h 497"/>
                <a:gd name="T56" fmla="*/ 59475 w 284"/>
                <a:gd name="T57" fmla="*/ 159434 h 497"/>
                <a:gd name="T58" fmla="*/ 15651 w 284"/>
                <a:gd name="T59" fmla="*/ 187357 h 497"/>
                <a:gd name="T60" fmla="*/ 15651 w 284"/>
                <a:gd name="T61" fmla="*/ 171594 h 497"/>
                <a:gd name="T62" fmla="*/ 35775 w 284"/>
                <a:gd name="T63" fmla="*/ 147724 h 497"/>
                <a:gd name="T64" fmla="*/ 59475 w 284"/>
                <a:gd name="T65" fmla="*/ 111694 h 497"/>
                <a:gd name="T66" fmla="*/ 35775 w 284"/>
                <a:gd name="T67" fmla="*/ 79717 h 497"/>
                <a:gd name="T68" fmla="*/ 15651 w 284"/>
                <a:gd name="T69" fmla="*/ 51794 h 497"/>
                <a:gd name="T70" fmla="*/ 15651 w 284"/>
                <a:gd name="T71" fmla="*/ 39633 h 497"/>
                <a:gd name="T72" fmla="*/ 63500 w 284"/>
                <a:gd name="T73" fmla="*/ 51794 h 497"/>
                <a:gd name="T74" fmla="*/ 110901 w 284"/>
                <a:gd name="T75" fmla="*/ 39633 h 497"/>
                <a:gd name="T76" fmla="*/ 110901 w 284"/>
                <a:gd name="T77" fmla="*/ 51794 h 497"/>
                <a:gd name="T78" fmla="*/ 91225 w 284"/>
                <a:gd name="T79" fmla="*/ 79717 h 497"/>
                <a:gd name="T80" fmla="*/ 67525 w 284"/>
                <a:gd name="T81" fmla="*/ 111694 h 49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84" h="497">
                  <a:moveTo>
                    <a:pt x="283" y="115"/>
                  </a:moveTo>
                  <a:lnTo>
                    <a:pt x="283" y="115"/>
                  </a:lnTo>
                  <a:cubicBezTo>
                    <a:pt x="283" y="62"/>
                    <a:pt x="283" y="62"/>
                    <a:pt x="283" y="62"/>
                  </a:cubicBezTo>
                  <a:cubicBezTo>
                    <a:pt x="283" y="35"/>
                    <a:pt x="221" y="0"/>
                    <a:pt x="142" y="0"/>
                  </a:cubicBezTo>
                  <a:cubicBezTo>
                    <a:pt x="61" y="0"/>
                    <a:pt x="0" y="35"/>
                    <a:pt x="0" y="62"/>
                  </a:cubicBezTo>
                  <a:cubicBezTo>
                    <a:pt x="0" y="62"/>
                    <a:pt x="0" y="62"/>
                    <a:pt x="0" y="115"/>
                  </a:cubicBezTo>
                  <a:cubicBezTo>
                    <a:pt x="0" y="168"/>
                    <a:pt x="97" y="213"/>
                    <a:pt x="97" y="248"/>
                  </a:cubicBezTo>
                  <a:cubicBezTo>
                    <a:pt x="97" y="292"/>
                    <a:pt x="0" y="328"/>
                    <a:pt x="0" y="381"/>
                  </a:cubicBezTo>
                  <a:cubicBezTo>
                    <a:pt x="0" y="434"/>
                    <a:pt x="0" y="443"/>
                    <a:pt x="0" y="443"/>
                  </a:cubicBezTo>
                  <a:cubicBezTo>
                    <a:pt x="0" y="460"/>
                    <a:pt x="61" y="496"/>
                    <a:pt x="142" y="496"/>
                  </a:cubicBezTo>
                  <a:cubicBezTo>
                    <a:pt x="221" y="496"/>
                    <a:pt x="283" y="460"/>
                    <a:pt x="283" y="443"/>
                  </a:cubicBezTo>
                  <a:cubicBezTo>
                    <a:pt x="283" y="443"/>
                    <a:pt x="283" y="434"/>
                    <a:pt x="283" y="381"/>
                  </a:cubicBezTo>
                  <a:cubicBezTo>
                    <a:pt x="283" y="328"/>
                    <a:pt x="186" y="292"/>
                    <a:pt x="186" y="248"/>
                  </a:cubicBezTo>
                  <a:cubicBezTo>
                    <a:pt x="186" y="213"/>
                    <a:pt x="283" y="168"/>
                    <a:pt x="283" y="115"/>
                  </a:cubicBezTo>
                  <a:close/>
                  <a:moveTo>
                    <a:pt x="44" y="62"/>
                  </a:moveTo>
                  <a:lnTo>
                    <a:pt x="44" y="62"/>
                  </a:lnTo>
                  <a:cubicBezTo>
                    <a:pt x="61" y="53"/>
                    <a:pt x="88" y="35"/>
                    <a:pt x="142" y="35"/>
                  </a:cubicBezTo>
                  <a:cubicBezTo>
                    <a:pt x="195" y="35"/>
                    <a:pt x="239" y="62"/>
                    <a:pt x="239" y="62"/>
                  </a:cubicBezTo>
                  <a:cubicBezTo>
                    <a:pt x="248" y="62"/>
                    <a:pt x="257" y="71"/>
                    <a:pt x="248" y="71"/>
                  </a:cubicBezTo>
                  <a:cubicBezTo>
                    <a:pt x="230" y="88"/>
                    <a:pt x="186" y="97"/>
                    <a:pt x="142" y="97"/>
                  </a:cubicBezTo>
                  <a:cubicBezTo>
                    <a:pt x="97" y="97"/>
                    <a:pt x="53" y="88"/>
                    <a:pt x="35" y="71"/>
                  </a:cubicBezTo>
                  <a:cubicBezTo>
                    <a:pt x="26" y="71"/>
                    <a:pt x="44" y="62"/>
                    <a:pt x="44" y="62"/>
                  </a:cubicBezTo>
                  <a:close/>
                  <a:moveTo>
                    <a:pt x="151" y="248"/>
                  </a:moveTo>
                  <a:lnTo>
                    <a:pt x="151" y="248"/>
                  </a:lnTo>
                  <a:cubicBezTo>
                    <a:pt x="151" y="283"/>
                    <a:pt x="177" y="301"/>
                    <a:pt x="204" y="328"/>
                  </a:cubicBezTo>
                  <a:cubicBezTo>
                    <a:pt x="221" y="345"/>
                    <a:pt x="248" y="372"/>
                    <a:pt x="248" y="381"/>
                  </a:cubicBezTo>
                  <a:cubicBezTo>
                    <a:pt x="248" y="416"/>
                    <a:pt x="248" y="416"/>
                    <a:pt x="248" y="416"/>
                  </a:cubicBezTo>
                  <a:cubicBezTo>
                    <a:pt x="230" y="407"/>
                    <a:pt x="151" y="390"/>
                    <a:pt x="151" y="354"/>
                  </a:cubicBezTo>
                  <a:cubicBezTo>
                    <a:pt x="151" y="337"/>
                    <a:pt x="133" y="337"/>
                    <a:pt x="133" y="354"/>
                  </a:cubicBezTo>
                  <a:cubicBezTo>
                    <a:pt x="133" y="390"/>
                    <a:pt x="61" y="407"/>
                    <a:pt x="35" y="416"/>
                  </a:cubicBezTo>
                  <a:cubicBezTo>
                    <a:pt x="35" y="381"/>
                    <a:pt x="35" y="381"/>
                    <a:pt x="35" y="381"/>
                  </a:cubicBezTo>
                  <a:cubicBezTo>
                    <a:pt x="35" y="372"/>
                    <a:pt x="61" y="345"/>
                    <a:pt x="80" y="328"/>
                  </a:cubicBezTo>
                  <a:cubicBezTo>
                    <a:pt x="106" y="301"/>
                    <a:pt x="133" y="283"/>
                    <a:pt x="133" y="248"/>
                  </a:cubicBezTo>
                  <a:cubicBezTo>
                    <a:pt x="133" y="222"/>
                    <a:pt x="106" y="203"/>
                    <a:pt x="80" y="177"/>
                  </a:cubicBezTo>
                  <a:cubicBezTo>
                    <a:pt x="61" y="159"/>
                    <a:pt x="35" y="132"/>
                    <a:pt x="35" y="115"/>
                  </a:cubicBezTo>
                  <a:cubicBezTo>
                    <a:pt x="35" y="88"/>
                    <a:pt x="35" y="88"/>
                    <a:pt x="35" y="88"/>
                  </a:cubicBezTo>
                  <a:cubicBezTo>
                    <a:pt x="61" y="106"/>
                    <a:pt x="97" y="115"/>
                    <a:pt x="142" y="115"/>
                  </a:cubicBezTo>
                  <a:cubicBezTo>
                    <a:pt x="186" y="115"/>
                    <a:pt x="230" y="106"/>
                    <a:pt x="248" y="88"/>
                  </a:cubicBezTo>
                  <a:cubicBezTo>
                    <a:pt x="248" y="115"/>
                    <a:pt x="248" y="115"/>
                    <a:pt x="248" y="115"/>
                  </a:cubicBezTo>
                  <a:cubicBezTo>
                    <a:pt x="248" y="132"/>
                    <a:pt x="221" y="159"/>
                    <a:pt x="204" y="177"/>
                  </a:cubicBezTo>
                  <a:cubicBezTo>
                    <a:pt x="177" y="203"/>
                    <a:pt x="151" y="222"/>
                    <a:pt x="151" y="248"/>
                  </a:cubicBezTo>
                  <a:close/>
                </a:path>
              </a:pathLst>
            </a:custGeom>
            <a:solidFill>
              <a:schemeClr val="bg1"/>
            </a:solidFill>
            <a:ln>
              <a:noFill/>
            </a:ln>
            <a:effectLst/>
          </p:spPr>
          <p:txBody>
            <a:bodyPr wrap="none" lIns="68580" tIns="34290" rIns="68580" bIns="34290" anchor="ctr"/>
            <a:lstStyle/>
            <a:p>
              <a:endParaRPr lang="en-US" sz="7200" dirty="0"/>
            </a:p>
          </p:txBody>
        </p:sp>
        <p:sp>
          <p:nvSpPr>
            <p:cNvPr id="56" name="Freeform 79"/>
            <p:cNvSpPr>
              <a:spLocks noChangeArrowheads="1"/>
            </p:cNvSpPr>
            <p:nvPr/>
          </p:nvSpPr>
          <p:spPr bwMode="auto">
            <a:xfrm rot="20640000">
              <a:off x="22868639" y="8059271"/>
              <a:ext cx="827234" cy="833358"/>
            </a:xfrm>
            <a:custGeom>
              <a:avLst/>
              <a:gdLst>
                <a:gd name="T0" fmla="*/ 106933 w 479"/>
                <a:gd name="T1" fmla="*/ 0 h 479"/>
                <a:gd name="T2" fmla="*/ 106933 w 479"/>
                <a:gd name="T3" fmla="*/ 0 h 479"/>
                <a:gd name="T4" fmla="*/ 0 w 479"/>
                <a:gd name="T5" fmla="*/ 107725 h 479"/>
                <a:gd name="T6" fmla="*/ 106933 w 479"/>
                <a:gd name="T7" fmla="*/ 215449 h 479"/>
                <a:gd name="T8" fmla="*/ 213866 w 479"/>
                <a:gd name="T9" fmla="*/ 107725 h 479"/>
                <a:gd name="T10" fmla="*/ 106933 w 479"/>
                <a:gd name="T11" fmla="*/ 0 h 479"/>
                <a:gd name="T12" fmla="*/ 198206 w 479"/>
                <a:gd name="T13" fmla="*/ 107725 h 479"/>
                <a:gd name="T14" fmla="*/ 198206 w 479"/>
                <a:gd name="T15" fmla="*/ 107725 h 479"/>
                <a:gd name="T16" fmla="*/ 178520 w 479"/>
                <a:gd name="T17" fmla="*/ 163615 h 479"/>
                <a:gd name="T18" fmla="*/ 174493 w 479"/>
                <a:gd name="T19" fmla="*/ 147840 h 479"/>
                <a:gd name="T20" fmla="*/ 178520 w 479"/>
                <a:gd name="T21" fmla="*/ 115838 h 479"/>
                <a:gd name="T22" fmla="*/ 166439 w 479"/>
                <a:gd name="T23" fmla="*/ 91949 h 479"/>
                <a:gd name="T24" fmla="*/ 142726 w 479"/>
                <a:gd name="T25" fmla="*/ 80230 h 479"/>
                <a:gd name="T26" fmla="*/ 154806 w 479"/>
                <a:gd name="T27" fmla="*/ 39664 h 479"/>
                <a:gd name="T28" fmla="*/ 131093 w 479"/>
                <a:gd name="T29" fmla="*/ 27945 h 479"/>
                <a:gd name="T30" fmla="*/ 134673 w 479"/>
                <a:gd name="T31" fmla="*/ 23889 h 479"/>
                <a:gd name="T32" fmla="*/ 198206 w 479"/>
                <a:gd name="T33" fmla="*/ 107725 h 479"/>
                <a:gd name="T34" fmla="*/ 94853 w 479"/>
                <a:gd name="T35" fmla="*/ 19832 h 479"/>
                <a:gd name="T36" fmla="*/ 94853 w 479"/>
                <a:gd name="T37" fmla="*/ 19832 h 479"/>
                <a:gd name="T38" fmla="*/ 83220 w 479"/>
                <a:gd name="T39" fmla="*/ 27945 h 479"/>
                <a:gd name="T40" fmla="*/ 67113 w 479"/>
                <a:gd name="T41" fmla="*/ 39664 h 479"/>
                <a:gd name="T42" fmla="*/ 51453 w 479"/>
                <a:gd name="T43" fmla="*/ 59947 h 479"/>
                <a:gd name="T44" fmla="*/ 59507 w 479"/>
                <a:gd name="T45" fmla="*/ 71666 h 479"/>
                <a:gd name="T46" fmla="*/ 79193 w 479"/>
                <a:gd name="T47" fmla="*/ 71666 h 479"/>
                <a:gd name="T48" fmla="*/ 110960 w 479"/>
                <a:gd name="T49" fmla="*/ 107725 h 479"/>
                <a:gd name="T50" fmla="*/ 83220 w 479"/>
                <a:gd name="T51" fmla="*/ 131613 h 479"/>
                <a:gd name="T52" fmla="*/ 79193 w 479"/>
                <a:gd name="T53" fmla="*/ 151896 h 479"/>
                <a:gd name="T54" fmla="*/ 79193 w 479"/>
                <a:gd name="T55" fmla="*/ 175785 h 479"/>
                <a:gd name="T56" fmla="*/ 59507 w 479"/>
                <a:gd name="T57" fmla="*/ 155502 h 479"/>
                <a:gd name="T58" fmla="*/ 55480 w 479"/>
                <a:gd name="T59" fmla="*/ 128008 h 479"/>
                <a:gd name="T60" fmla="*/ 39373 w 479"/>
                <a:gd name="T61" fmla="*/ 107725 h 479"/>
                <a:gd name="T62" fmla="*/ 47426 w 479"/>
                <a:gd name="T63" fmla="*/ 83836 h 479"/>
                <a:gd name="T64" fmla="*/ 23713 w 479"/>
                <a:gd name="T65" fmla="*/ 76173 h 479"/>
                <a:gd name="T66" fmla="*/ 94853 w 479"/>
                <a:gd name="T67" fmla="*/ 19832 h 479"/>
                <a:gd name="T68" fmla="*/ 79193 w 479"/>
                <a:gd name="T69" fmla="*/ 195617 h 479"/>
                <a:gd name="T70" fmla="*/ 79193 w 479"/>
                <a:gd name="T71" fmla="*/ 195617 h 479"/>
                <a:gd name="T72" fmla="*/ 91273 w 479"/>
                <a:gd name="T73" fmla="*/ 187504 h 479"/>
                <a:gd name="T74" fmla="*/ 106933 w 479"/>
                <a:gd name="T75" fmla="*/ 183447 h 479"/>
                <a:gd name="T76" fmla="*/ 131093 w 479"/>
                <a:gd name="T77" fmla="*/ 175785 h 479"/>
                <a:gd name="T78" fmla="*/ 158386 w 479"/>
                <a:gd name="T79" fmla="*/ 183447 h 479"/>
                <a:gd name="T80" fmla="*/ 106933 w 479"/>
                <a:gd name="T81" fmla="*/ 199674 h 479"/>
                <a:gd name="T82" fmla="*/ 79193 w 479"/>
                <a:gd name="T83" fmla="*/ 195617 h 47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79" h="479">
                  <a:moveTo>
                    <a:pt x="239" y="0"/>
                  </a:moveTo>
                  <a:lnTo>
                    <a:pt x="239" y="0"/>
                  </a:lnTo>
                  <a:cubicBezTo>
                    <a:pt x="106" y="0"/>
                    <a:pt x="0" y="106"/>
                    <a:pt x="0" y="239"/>
                  </a:cubicBezTo>
                  <a:cubicBezTo>
                    <a:pt x="0" y="372"/>
                    <a:pt x="106" y="478"/>
                    <a:pt x="239" y="478"/>
                  </a:cubicBezTo>
                  <a:cubicBezTo>
                    <a:pt x="372" y="478"/>
                    <a:pt x="478" y="372"/>
                    <a:pt x="478" y="239"/>
                  </a:cubicBezTo>
                  <a:cubicBezTo>
                    <a:pt x="478" y="106"/>
                    <a:pt x="372" y="0"/>
                    <a:pt x="239" y="0"/>
                  </a:cubicBezTo>
                  <a:close/>
                  <a:moveTo>
                    <a:pt x="443" y="239"/>
                  </a:moveTo>
                  <a:lnTo>
                    <a:pt x="443" y="239"/>
                  </a:lnTo>
                  <a:cubicBezTo>
                    <a:pt x="443" y="292"/>
                    <a:pt x="425" y="328"/>
                    <a:pt x="399" y="363"/>
                  </a:cubicBezTo>
                  <a:cubicBezTo>
                    <a:pt x="390" y="363"/>
                    <a:pt x="381" y="345"/>
                    <a:pt x="390" y="328"/>
                  </a:cubicBezTo>
                  <a:cubicBezTo>
                    <a:pt x="399" y="310"/>
                    <a:pt x="399" y="275"/>
                    <a:pt x="399" y="257"/>
                  </a:cubicBezTo>
                  <a:cubicBezTo>
                    <a:pt x="399" y="239"/>
                    <a:pt x="390" y="204"/>
                    <a:pt x="372" y="204"/>
                  </a:cubicBezTo>
                  <a:cubicBezTo>
                    <a:pt x="346" y="204"/>
                    <a:pt x="337" y="204"/>
                    <a:pt x="319" y="178"/>
                  </a:cubicBezTo>
                  <a:cubicBezTo>
                    <a:pt x="301" y="124"/>
                    <a:pt x="372" y="115"/>
                    <a:pt x="346" y="88"/>
                  </a:cubicBezTo>
                  <a:cubicBezTo>
                    <a:pt x="337" y="80"/>
                    <a:pt x="301" y="115"/>
                    <a:pt x="293" y="62"/>
                  </a:cubicBezTo>
                  <a:lnTo>
                    <a:pt x="301" y="53"/>
                  </a:lnTo>
                  <a:cubicBezTo>
                    <a:pt x="381" y="80"/>
                    <a:pt x="443" y="150"/>
                    <a:pt x="443" y="239"/>
                  </a:cubicBezTo>
                  <a:close/>
                  <a:moveTo>
                    <a:pt x="212" y="44"/>
                  </a:moveTo>
                  <a:lnTo>
                    <a:pt x="212" y="44"/>
                  </a:lnTo>
                  <a:cubicBezTo>
                    <a:pt x="204" y="53"/>
                    <a:pt x="194" y="53"/>
                    <a:pt x="186" y="62"/>
                  </a:cubicBezTo>
                  <a:cubicBezTo>
                    <a:pt x="168" y="80"/>
                    <a:pt x="159" y="71"/>
                    <a:pt x="150" y="88"/>
                  </a:cubicBezTo>
                  <a:cubicBezTo>
                    <a:pt x="141" y="106"/>
                    <a:pt x="115" y="124"/>
                    <a:pt x="115" y="133"/>
                  </a:cubicBezTo>
                  <a:cubicBezTo>
                    <a:pt x="115" y="142"/>
                    <a:pt x="133" y="159"/>
                    <a:pt x="133" y="159"/>
                  </a:cubicBezTo>
                  <a:cubicBezTo>
                    <a:pt x="141" y="150"/>
                    <a:pt x="159" y="150"/>
                    <a:pt x="177" y="159"/>
                  </a:cubicBezTo>
                  <a:cubicBezTo>
                    <a:pt x="186" y="159"/>
                    <a:pt x="275" y="169"/>
                    <a:pt x="248" y="239"/>
                  </a:cubicBezTo>
                  <a:cubicBezTo>
                    <a:pt x="239" y="266"/>
                    <a:pt x="194" y="257"/>
                    <a:pt x="186" y="292"/>
                  </a:cubicBezTo>
                  <a:cubicBezTo>
                    <a:pt x="186" y="301"/>
                    <a:pt x="186" y="328"/>
                    <a:pt x="177" y="337"/>
                  </a:cubicBezTo>
                  <a:cubicBezTo>
                    <a:pt x="177" y="345"/>
                    <a:pt x="186" y="390"/>
                    <a:pt x="177" y="390"/>
                  </a:cubicBezTo>
                  <a:cubicBezTo>
                    <a:pt x="168" y="390"/>
                    <a:pt x="133" y="345"/>
                    <a:pt x="133" y="345"/>
                  </a:cubicBezTo>
                  <a:cubicBezTo>
                    <a:pt x="133" y="337"/>
                    <a:pt x="124" y="310"/>
                    <a:pt x="124" y="284"/>
                  </a:cubicBezTo>
                  <a:cubicBezTo>
                    <a:pt x="124" y="266"/>
                    <a:pt x="88" y="266"/>
                    <a:pt x="88" y="239"/>
                  </a:cubicBezTo>
                  <a:cubicBezTo>
                    <a:pt x="88" y="213"/>
                    <a:pt x="106" y="195"/>
                    <a:pt x="106" y="186"/>
                  </a:cubicBezTo>
                  <a:cubicBezTo>
                    <a:pt x="97" y="169"/>
                    <a:pt x="62" y="169"/>
                    <a:pt x="53" y="169"/>
                  </a:cubicBezTo>
                  <a:cubicBezTo>
                    <a:pt x="80" y="97"/>
                    <a:pt x="141" y="53"/>
                    <a:pt x="212" y="44"/>
                  </a:cubicBezTo>
                  <a:close/>
                  <a:moveTo>
                    <a:pt x="177" y="434"/>
                  </a:moveTo>
                  <a:lnTo>
                    <a:pt x="177" y="434"/>
                  </a:lnTo>
                  <a:cubicBezTo>
                    <a:pt x="186" y="425"/>
                    <a:pt x="186" y="416"/>
                    <a:pt x="204" y="416"/>
                  </a:cubicBezTo>
                  <a:cubicBezTo>
                    <a:pt x="212" y="416"/>
                    <a:pt x="221" y="416"/>
                    <a:pt x="239" y="407"/>
                  </a:cubicBezTo>
                  <a:cubicBezTo>
                    <a:pt x="248" y="407"/>
                    <a:pt x="275" y="398"/>
                    <a:pt x="293" y="390"/>
                  </a:cubicBezTo>
                  <a:cubicBezTo>
                    <a:pt x="310" y="390"/>
                    <a:pt x="346" y="398"/>
                    <a:pt x="354" y="407"/>
                  </a:cubicBezTo>
                  <a:cubicBezTo>
                    <a:pt x="319" y="434"/>
                    <a:pt x="284" y="443"/>
                    <a:pt x="239" y="443"/>
                  </a:cubicBezTo>
                  <a:cubicBezTo>
                    <a:pt x="221" y="443"/>
                    <a:pt x="194" y="443"/>
                    <a:pt x="177" y="434"/>
                  </a:cubicBezTo>
                  <a:close/>
                </a:path>
              </a:pathLst>
            </a:custGeom>
            <a:solidFill>
              <a:schemeClr val="bg1"/>
            </a:solidFill>
            <a:ln>
              <a:noFill/>
            </a:ln>
            <a:effectLst/>
          </p:spPr>
          <p:txBody>
            <a:bodyPr wrap="none" lIns="68580" tIns="34290" rIns="68580" bIns="34290" anchor="ctr"/>
            <a:lstStyle/>
            <a:p>
              <a:endParaRPr lang="en-US" sz="7200" dirty="0"/>
            </a:p>
          </p:txBody>
        </p:sp>
        <p:sp>
          <p:nvSpPr>
            <p:cNvPr id="57" name="Freeform 99"/>
            <p:cNvSpPr>
              <a:spLocks noChangeArrowheads="1"/>
            </p:cNvSpPr>
            <p:nvPr/>
          </p:nvSpPr>
          <p:spPr bwMode="auto">
            <a:xfrm rot="20640000">
              <a:off x="16373849" y="9483058"/>
              <a:ext cx="863994" cy="526976"/>
            </a:xfrm>
            <a:custGeom>
              <a:avLst/>
              <a:gdLst>
                <a:gd name="T0" fmla="*/ 171593 w 497"/>
                <a:gd name="T1" fmla="*/ 68037 h 303"/>
                <a:gd name="T2" fmla="*/ 171593 w 497"/>
                <a:gd name="T3" fmla="*/ 68037 h 303"/>
                <a:gd name="T4" fmla="*/ 195463 w 497"/>
                <a:gd name="T5" fmla="*/ 20276 h 303"/>
                <a:gd name="T6" fmla="*/ 211677 w 497"/>
                <a:gd name="T7" fmla="*/ 20276 h 303"/>
                <a:gd name="T8" fmla="*/ 171593 w 497"/>
                <a:gd name="T9" fmla="*/ 0 h 303"/>
                <a:gd name="T10" fmla="*/ 59900 w 497"/>
                <a:gd name="T11" fmla="*/ 0 h 303"/>
                <a:gd name="T12" fmla="*/ 0 w 497"/>
                <a:gd name="T13" fmla="*/ 68037 h 303"/>
                <a:gd name="T14" fmla="*/ 59900 w 497"/>
                <a:gd name="T15" fmla="*/ 136074 h 303"/>
                <a:gd name="T16" fmla="*/ 171593 w 497"/>
                <a:gd name="T17" fmla="*/ 136074 h 303"/>
                <a:gd name="T18" fmla="*/ 211677 w 497"/>
                <a:gd name="T19" fmla="*/ 115798 h 303"/>
                <a:gd name="T20" fmla="*/ 195463 w 497"/>
                <a:gd name="T21" fmla="*/ 115798 h 303"/>
                <a:gd name="T22" fmla="*/ 171593 w 497"/>
                <a:gd name="T23" fmla="*/ 68037 h 303"/>
                <a:gd name="T24" fmla="*/ 139617 w 497"/>
                <a:gd name="T25" fmla="*/ 88313 h 303"/>
                <a:gd name="T26" fmla="*/ 139617 w 497"/>
                <a:gd name="T27" fmla="*/ 88313 h 303"/>
                <a:gd name="T28" fmla="*/ 136014 w 497"/>
                <a:gd name="T29" fmla="*/ 88313 h 303"/>
                <a:gd name="T30" fmla="*/ 99533 w 497"/>
                <a:gd name="T31" fmla="*/ 76148 h 303"/>
                <a:gd name="T32" fmla="*/ 95480 w 497"/>
                <a:gd name="T33" fmla="*/ 88313 h 303"/>
                <a:gd name="T34" fmla="*/ 83770 w 497"/>
                <a:gd name="T35" fmla="*/ 91918 h 303"/>
                <a:gd name="T36" fmla="*/ 44137 w 497"/>
                <a:gd name="T37" fmla="*/ 56322 h 303"/>
                <a:gd name="T38" fmla="*/ 40083 w 497"/>
                <a:gd name="T39" fmla="*/ 48212 h 303"/>
                <a:gd name="T40" fmla="*/ 47740 w 497"/>
                <a:gd name="T41" fmla="*/ 48212 h 303"/>
                <a:gd name="T42" fmla="*/ 79717 w 497"/>
                <a:gd name="T43" fmla="*/ 64433 h 303"/>
                <a:gd name="T44" fmla="*/ 87823 w 497"/>
                <a:gd name="T45" fmla="*/ 52267 h 303"/>
                <a:gd name="T46" fmla="*/ 99533 w 497"/>
                <a:gd name="T47" fmla="*/ 48212 h 303"/>
                <a:gd name="T48" fmla="*/ 139617 w 497"/>
                <a:gd name="T49" fmla="*/ 84258 h 303"/>
                <a:gd name="T50" fmla="*/ 139617 w 497"/>
                <a:gd name="T51" fmla="*/ 88313 h 303"/>
                <a:gd name="T52" fmla="*/ 211677 w 497"/>
                <a:gd name="T53" fmla="*/ 44157 h 303"/>
                <a:gd name="T54" fmla="*/ 211677 w 497"/>
                <a:gd name="T55" fmla="*/ 44157 h 303"/>
                <a:gd name="T56" fmla="*/ 203570 w 497"/>
                <a:gd name="T57" fmla="*/ 44157 h 303"/>
                <a:gd name="T58" fmla="*/ 191410 w 497"/>
                <a:gd name="T59" fmla="*/ 68037 h 303"/>
                <a:gd name="T60" fmla="*/ 203570 w 497"/>
                <a:gd name="T61" fmla="*/ 91918 h 303"/>
                <a:gd name="T62" fmla="*/ 211677 w 497"/>
                <a:gd name="T63" fmla="*/ 91918 h 303"/>
                <a:gd name="T64" fmla="*/ 223387 w 497"/>
                <a:gd name="T65" fmla="*/ 68037 h 303"/>
                <a:gd name="T66" fmla="*/ 211677 w 497"/>
                <a:gd name="T67" fmla="*/ 44157 h 30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303">
                  <a:moveTo>
                    <a:pt x="381" y="151"/>
                  </a:moveTo>
                  <a:lnTo>
                    <a:pt x="381" y="151"/>
                  </a:lnTo>
                  <a:cubicBezTo>
                    <a:pt x="381" y="90"/>
                    <a:pt x="417" y="45"/>
                    <a:pt x="434" y="45"/>
                  </a:cubicBezTo>
                  <a:cubicBezTo>
                    <a:pt x="443" y="45"/>
                    <a:pt x="470" y="45"/>
                    <a:pt x="470" y="45"/>
                  </a:cubicBezTo>
                  <a:cubicBezTo>
                    <a:pt x="452" y="18"/>
                    <a:pt x="443" y="0"/>
                    <a:pt x="381" y="0"/>
                  </a:cubicBezTo>
                  <a:cubicBezTo>
                    <a:pt x="133" y="0"/>
                    <a:pt x="133" y="0"/>
                    <a:pt x="133" y="0"/>
                  </a:cubicBezTo>
                  <a:cubicBezTo>
                    <a:pt x="36" y="0"/>
                    <a:pt x="0" y="90"/>
                    <a:pt x="0" y="151"/>
                  </a:cubicBezTo>
                  <a:cubicBezTo>
                    <a:pt x="0" y="213"/>
                    <a:pt x="36" y="302"/>
                    <a:pt x="133" y="302"/>
                  </a:cubicBezTo>
                  <a:cubicBezTo>
                    <a:pt x="381" y="302"/>
                    <a:pt x="381" y="302"/>
                    <a:pt x="381" y="302"/>
                  </a:cubicBezTo>
                  <a:cubicBezTo>
                    <a:pt x="443" y="302"/>
                    <a:pt x="452" y="284"/>
                    <a:pt x="470" y="257"/>
                  </a:cubicBezTo>
                  <a:cubicBezTo>
                    <a:pt x="470" y="257"/>
                    <a:pt x="461" y="257"/>
                    <a:pt x="434" y="257"/>
                  </a:cubicBezTo>
                  <a:cubicBezTo>
                    <a:pt x="417" y="257"/>
                    <a:pt x="381" y="222"/>
                    <a:pt x="381" y="151"/>
                  </a:cubicBezTo>
                  <a:close/>
                  <a:moveTo>
                    <a:pt x="310" y="196"/>
                  </a:moveTo>
                  <a:lnTo>
                    <a:pt x="310" y="196"/>
                  </a:lnTo>
                  <a:cubicBezTo>
                    <a:pt x="310" y="204"/>
                    <a:pt x="302" y="196"/>
                    <a:pt x="302" y="196"/>
                  </a:cubicBezTo>
                  <a:cubicBezTo>
                    <a:pt x="221" y="169"/>
                    <a:pt x="221" y="169"/>
                    <a:pt x="221" y="169"/>
                  </a:cubicBezTo>
                  <a:cubicBezTo>
                    <a:pt x="221" y="169"/>
                    <a:pt x="221" y="178"/>
                    <a:pt x="212" y="196"/>
                  </a:cubicBezTo>
                  <a:cubicBezTo>
                    <a:pt x="204" y="204"/>
                    <a:pt x="204" y="222"/>
                    <a:pt x="186" y="204"/>
                  </a:cubicBezTo>
                  <a:cubicBezTo>
                    <a:pt x="159" y="187"/>
                    <a:pt x="98" y="125"/>
                    <a:pt x="98" y="125"/>
                  </a:cubicBezTo>
                  <a:cubicBezTo>
                    <a:pt x="98" y="125"/>
                    <a:pt x="89" y="116"/>
                    <a:pt x="89" y="107"/>
                  </a:cubicBezTo>
                  <a:cubicBezTo>
                    <a:pt x="98" y="107"/>
                    <a:pt x="106" y="107"/>
                    <a:pt x="106" y="107"/>
                  </a:cubicBezTo>
                  <a:cubicBezTo>
                    <a:pt x="177" y="143"/>
                    <a:pt x="177" y="143"/>
                    <a:pt x="177" y="143"/>
                  </a:cubicBezTo>
                  <a:cubicBezTo>
                    <a:pt x="177" y="143"/>
                    <a:pt x="186" y="125"/>
                    <a:pt x="195" y="116"/>
                  </a:cubicBezTo>
                  <a:cubicBezTo>
                    <a:pt x="195" y="98"/>
                    <a:pt x="204" y="90"/>
                    <a:pt x="221" y="107"/>
                  </a:cubicBezTo>
                  <a:cubicBezTo>
                    <a:pt x="239" y="116"/>
                    <a:pt x="310" y="187"/>
                    <a:pt x="310" y="187"/>
                  </a:cubicBezTo>
                  <a:cubicBezTo>
                    <a:pt x="310" y="187"/>
                    <a:pt x="319" y="196"/>
                    <a:pt x="310" y="196"/>
                  </a:cubicBezTo>
                  <a:close/>
                  <a:moveTo>
                    <a:pt x="470" y="98"/>
                  </a:moveTo>
                  <a:lnTo>
                    <a:pt x="470" y="98"/>
                  </a:lnTo>
                  <a:cubicBezTo>
                    <a:pt x="452" y="98"/>
                    <a:pt x="452" y="98"/>
                    <a:pt x="452" y="98"/>
                  </a:cubicBezTo>
                  <a:cubicBezTo>
                    <a:pt x="434" y="98"/>
                    <a:pt x="425" y="125"/>
                    <a:pt x="425" y="151"/>
                  </a:cubicBezTo>
                  <a:cubicBezTo>
                    <a:pt x="425" y="178"/>
                    <a:pt x="434" y="204"/>
                    <a:pt x="452" y="204"/>
                  </a:cubicBezTo>
                  <a:cubicBezTo>
                    <a:pt x="470" y="204"/>
                    <a:pt x="470" y="204"/>
                    <a:pt x="470" y="204"/>
                  </a:cubicBezTo>
                  <a:cubicBezTo>
                    <a:pt x="478" y="204"/>
                    <a:pt x="496" y="178"/>
                    <a:pt x="496" y="151"/>
                  </a:cubicBezTo>
                  <a:cubicBezTo>
                    <a:pt x="496" y="125"/>
                    <a:pt x="478" y="98"/>
                    <a:pt x="470" y="98"/>
                  </a:cubicBezTo>
                  <a:close/>
                </a:path>
              </a:pathLst>
            </a:custGeom>
            <a:solidFill>
              <a:schemeClr val="bg1"/>
            </a:solidFill>
            <a:ln>
              <a:noFill/>
            </a:ln>
            <a:effectLst/>
          </p:spPr>
          <p:txBody>
            <a:bodyPr wrap="none" lIns="68580" tIns="34290" rIns="68580" bIns="34290" anchor="ctr"/>
            <a:lstStyle/>
            <a:p>
              <a:endParaRPr lang="en-US" sz="7200" dirty="0"/>
            </a:p>
          </p:txBody>
        </p:sp>
        <p:sp>
          <p:nvSpPr>
            <p:cNvPr id="58" name="Freeform 123"/>
            <p:cNvSpPr>
              <a:spLocks noChangeArrowheads="1"/>
            </p:cNvSpPr>
            <p:nvPr/>
          </p:nvSpPr>
          <p:spPr bwMode="auto">
            <a:xfrm rot="20640000">
              <a:off x="15136478" y="6888507"/>
              <a:ext cx="870824" cy="891230"/>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68580" tIns="34290" rIns="68580" bIns="34290" anchor="ctr"/>
            <a:lstStyle/>
            <a:p>
              <a:endParaRPr lang="en-US" sz="7200" dirty="0"/>
            </a:p>
          </p:txBody>
        </p:sp>
        <p:sp>
          <p:nvSpPr>
            <p:cNvPr id="59" name="Freeform 170"/>
            <p:cNvSpPr>
              <a:spLocks noChangeArrowheads="1"/>
            </p:cNvSpPr>
            <p:nvPr/>
          </p:nvSpPr>
          <p:spPr bwMode="auto">
            <a:xfrm rot="20640000">
              <a:off x="22764582" y="5054555"/>
              <a:ext cx="755168" cy="891238"/>
            </a:xfrm>
            <a:custGeom>
              <a:avLst/>
              <a:gdLst>
                <a:gd name="T0" fmla="*/ 127540 w 391"/>
                <a:gd name="T1" fmla="*/ 79951 h 463"/>
                <a:gd name="T2" fmla="*/ 127540 w 391"/>
                <a:gd name="T3" fmla="*/ 79951 h 463"/>
                <a:gd name="T4" fmla="*/ 143764 w 391"/>
                <a:gd name="T5" fmla="*/ 8085 h 463"/>
                <a:gd name="T6" fmla="*/ 91937 w 391"/>
                <a:gd name="T7" fmla="*/ 60188 h 463"/>
                <a:gd name="T8" fmla="*/ 44166 w 391"/>
                <a:gd name="T9" fmla="*/ 103757 h 463"/>
                <a:gd name="T10" fmla="*/ 44166 w 391"/>
                <a:gd name="T11" fmla="*/ 179666 h 463"/>
                <a:gd name="T12" fmla="*/ 139708 w 391"/>
                <a:gd name="T13" fmla="*/ 207514 h 463"/>
                <a:gd name="T14" fmla="*/ 175761 w 391"/>
                <a:gd name="T15" fmla="*/ 99714 h 463"/>
                <a:gd name="T16" fmla="*/ 127540 w 391"/>
                <a:gd name="T17" fmla="*/ 79951 h 463"/>
                <a:gd name="T18" fmla="*/ 31998 w 391"/>
                <a:gd name="T19" fmla="*/ 79951 h 463"/>
                <a:gd name="T20" fmla="*/ 31998 w 391"/>
                <a:gd name="T21" fmla="*/ 79951 h 463"/>
                <a:gd name="T22" fmla="*/ 0 w 391"/>
                <a:gd name="T23" fmla="*/ 115435 h 463"/>
                <a:gd name="T24" fmla="*/ 0 w 391"/>
                <a:gd name="T25" fmla="*/ 167089 h 463"/>
                <a:gd name="T26" fmla="*/ 31998 w 391"/>
                <a:gd name="T27" fmla="*/ 203471 h 463"/>
                <a:gd name="T28" fmla="*/ 19829 w 391"/>
                <a:gd name="T29" fmla="*/ 179666 h 463"/>
                <a:gd name="T30" fmla="*/ 19829 w 391"/>
                <a:gd name="T31" fmla="*/ 107799 h 463"/>
                <a:gd name="T32" fmla="*/ 31998 w 391"/>
                <a:gd name="T33" fmla="*/ 79951 h 46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91" h="463">
                  <a:moveTo>
                    <a:pt x="283" y="178"/>
                  </a:moveTo>
                  <a:lnTo>
                    <a:pt x="283" y="178"/>
                  </a:lnTo>
                  <a:cubicBezTo>
                    <a:pt x="283" y="169"/>
                    <a:pt x="373" y="89"/>
                    <a:pt x="319" y="18"/>
                  </a:cubicBezTo>
                  <a:cubicBezTo>
                    <a:pt x="310" y="0"/>
                    <a:pt x="266" y="98"/>
                    <a:pt x="204" y="134"/>
                  </a:cubicBezTo>
                  <a:cubicBezTo>
                    <a:pt x="169" y="160"/>
                    <a:pt x="98" y="204"/>
                    <a:pt x="98" y="231"/>
                  </a:cubicBezTo>
                  <a:cubicBezTo>
                    <a:pt x="98" y="400"/>
                    <a:pt x="98" y="400"/>
                    <a:pt x="98" y="400"/>
                  </a:cubicBezTo>
                  <a:cubicBezTo>
                    <a:pt x="98" y="435"/>
                    <a:pt x="213" y="462"/>
                    <a:pt x="310" y="462"/>
                  </a:cubicBezTo>
                  <a:cubicBezTo>
                    <a:pt x="345" y="462"/>
                    <a:pt x="390" y="249"/>
                    <a:pt x="390" y="222"/>
                  </a:cubicBezTo>
                  <a:cubicBezTo>
                    <a:pt x="390" y="187"/>
                    <a:pt x="292" y="187"/>
                    <a:pt x="283" y="178"/>
                  </a:cubicBezTo>
                  <a:close/>
                  <a:moveTo>
                    <a:pt x="71" y="178"/>
                  </a:moveTo>
                  <a:lnTo>
                    <a:pt x="71" y="178"/>
                  </a:lnTo>
                  <a:cubicBezTo>
                    <a:pt x="54" y="178"/>
                    <a:pt x="0" y="187"/>
                    <a:pt x="0" y="257"/>
                  </a:cubicBezTo>
                  <a:cubicBezTo>
                    <a:pt x="0" y="372"/>
                    <a:pt x="0" y="372"/>
                    <a:pt x="0" y="372"/>
                  </a:cubicBezTo>
                  <a:cubicBezTo>
                    <a:pt x="0" y="444"/>
                    <a:pt x="54" y="453"/>
                    <a:pt x="71" y="453"/>
                  </a:cubicBezTo>
                  <a:cubicBezTo>
                    <a:pt x="89" y="453"/>
                    <a:pt x="44" y="435"/>
                    <a:pt x="44" y="400"/>
                  </a:cubicBezTo>
                  <a:cubicBezTo>
                    <a:pt x="44" y="240"/>
                    <a:pt x="44" y="240"/>
                    <a:pt x="44" y="240"/>
                  </a:cubicBezTo>
                  <a:cubicBezTo>
                    <a:pt x="44" y="196"/>
                    <a:pt x="89" y="178"/>
                    <a:pt x="71" y="178"/>
                  </a:cubicBezTo>
                  <a:close/>
                </a:path>
              </a:pathLst>
            </a:custGeom>
            <a:solidFill>
              <a:schemeClr val="bg1"/>
            </a:solidFill>
            <a:ln>
              <a:noFill/>
            </a:ln>
            <a:effectLst/>
          </p:spPr>
          <p:txBody>
            <a:bodyPr wrap="none" lIns="68580" tIns="34290" rIns="68580" bIns="34290" anchor="ctr"/>
            <a:lstStyle/>
            <a:p>
              <a:endParaRPr lang="en-US" sz="7200" dirty="0"/>
            </a:p>
          </p:txBody>
        </p:sp>
      </p:grpSp>
      <p:grpSp>
        <p:nvGrpSpPr>
          <p:cNvPr id="6" name="Group 5"/>
          <p:cNvGrpSpPr/>
          <p:nvPr/>
        </p:nvGrpSpPr>
        <p:grpSpPr>
          <a:xfrm>
            <a:off x="1327910" y="2466933"/>
            <a:ext cx="1153870" cy="1153872"/>
            <a:chOff x="2360297" y="3385416"/>
            <a:chExt cx="1153870" cy="1153872"/>
          </a:xfrm>
        </p:grpSpPr>
        <p:sp>
          <p:nvSpPr>
            <p:cNvPr id="66" name="Oval 65"/>
            <p:cNvSpPr/>
            <p:nvPr/>
          </p:nvSpPr>
          <p:spPr>
            <a:xfrm>
              <a:off x="2360297" y="3385416"/>
              <a:ext cx="1153870" cy="1153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72" name="Freeform 99"/>
            <p:cNvSpPr>
              <a:spLocks noChangeArrowheads="1"/>
            </p:cNvSpPr>
            <p:nvPr/>
          </p:nvSpPr>
          <p:spPr bwMode="auto">
            <a:xfrm>
              <a:off x="2652738" y="3803579"/>
              <a:ext cx="568988" cy="347042"/>
            </a:xfrm>
            <a:custGeom>
              <a:avLst/>
              <a:gdLst>
                <a:gd name="T0" fmla="*/ 171593 w 497"/>
                <a:gd name="T1" fmla="*/ 68037 h 303"/>
                <a:gd name="T2" fmla="*/ 171593 w 497"/>
                <a:gd name="T3" fmla="*/ 68037 h 303"/>
                <a:gd name="T4" fmla="*/ 195463 w 497"/>
                <a:gd name="T5" fmla="*/ 20276 h 303"/>
                <a:gd name="T6" fmla="*/ 211677 w 497"/>
                <a:gd name="T7" fmla="*/ 20276 h 303"/>
                <a:gd name="T8" fmla="*/ 171593 w 497"/>
                <a:gd name="T9" fmla="*/ 0 h 303"/>
                <a:gd name="T10" fmla="*/ 59900 w 497"/>
                <a:gd name="T11" fmla="*/ 0 h 303"/>
                <a:gd name="T12" fmla="*/ 0 w 497"/>
                <a:gd name="T13" fmla="*/ 68037 h 303"/>
                <a:gd name="T14" fmla="*/ 59900 w 497"/>
                <a:gd name="T15" fmla="*/ 136074 h 303"/>
                <a:gd name="T16" fmla="*/ 171593 w 497"/>
                <a:gd name="T17" fmla="*/ 136074 h 303"/>
                <a:gd name="T18" fmla="*/ 211677 w 497"/>
                <a:gd name="T19" fmla="*/ 115798 h 303"/>
                <a:gd name="T20" fmla="*/ 195463 w 497"/>
                <a:gd name="T21" fmla="*/ 115798 h 303"/>
                <a:gd name="T22" fmla="*/ 171593 w 497"/>
                <a:gd name="T23" fmla="*/ 68037 h 303"/>
                <a:gd name="T24" fmla="*/ 139617 w 497"/>
                <a:gd name="T25" fmla="*/ 88313 h 303"/>
                <a:gd name="T26" fmla="*/ 139617 w 497"/>
                <a:gd name="T27" fmla="*/ 88313 h 303"/>
                <a:gd name="T28" fmla="*/ 136014 w 497"/>
                <a:gd name="T29" fmla="*/ 88313 h 303"/>
                <a:gd name="T30" fmla="*/ 99533 w 497"/>
                <a:gd name="T31" fmla="*/ 76148 h 303"/>
                <a:gd name="T32" fmla="*/ 95480 w 497"/>
                <a:gd name="T33" fmla="*/ 88313 h 303"/>
                <a:gd name="T34" fmla="*/ 83770 w 497"/>
                <a:gd name="T35" fmla="*/ 91918 h 303"/>
                <a:gd name="T36" fmla="*/ 44137 w 497"/>
                <a:gd name="T37" fmla="*/ 56322 h 303"/>
                <a:gd name="T38" fmla="*/ 40083 w 497"/>
                <a:gd name="T39" fmla="*/ 48212 h 303"/>
                <a:gd name="T40" fmla="*/ 47740 w 497"/>
                <a:gd name="T41" fmla="*/ 48212 h 303"/>
                <a:gd name="T42" fmla="*/ 79717 w 497"/>
                <a:gd name="T43" fmla="*/ 64433 h 303"/>
                <a:gd name="T44" fmla="*/ 87823 w 497"/>
                <a:gd name="T45" fmla="*/ 52267 h 303"/>
                <a:gd name="T46" fmla="*/ 99533 w 497"/>
                <a:gd name="T47" fmla="*/ 48212 h 303"/>
                <a:gd name="T48" fmla="*/ 139617 w 497"/>
                <a:gd name="T49" fmla="*/ 84258 h 303"/>
                <a:gd name="T50" fmla="*/ 139617 w 497"/>
                <a:gd name="T51" fmla="*/ 88313 h 303"/>
                <a:gd name="T52" fmla="*/ 211677 w 497"/>
                <a:gd name="T53" fmla="*/ 44157 h 303"/>
                <a:gd name="T54" fmla="*/ 211677 w 497"/>
                <a:gd name="T55" fmla="*/ 44157 h 303"/>
                <a:gd name="T56" fmla="*/ 203570 w 497"/>
                <a:gd name="T57" fmla="*/ 44157 h 303"/>
                <a:gd name="T58" fmla="*/ 191410 w 497"/>
                <a:gd name="T59" fmla="*/ 68037 h 303"/>
                <a:gd name="T60" fmla="*/ 203570 w 497"/>
                <a:gd name="T61" fmla="*/ 91918 h 303"/>
                <a:gd name="T62" fmla="*/ 211677 w 497"/>
                <a:gd name="T63" fmla="*/ 91918 h 303"/>
                <a:gd name="T64" fmla="*/ 223387 w 497"/>
                <a:gd name="T65" fmla="*/ 68037 h 303"/>
                <a:gd name="T66" fmla="*/ 211677 w 497"/>
                <a:gd name="T67" fmla="*/ 44157 h 30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303">
                  <a:moveTo>
                    <a:pt x="381" y="151"/>
                  </a:moveTo>
                  <a:lnTo>
                    <a:pt x="381" y="151"/>
                  </a:lnTo>
                  <a:cubicBezTo>
                    <a:pt x="381" y="90"/>
                    <a:pt x="417" y="45"/>
                    <a:pt x="434" y="45"/>
                  </a:cubicBezTo>
                  <a:cubicBezTo>
                    <a:pt x="443" y="45"/>
                    <a:pt x="470" y="45"/>
                    <a:pt x="470" y="45"/>
                  </a:cubicBezTo>
                  <a:cubicBezTo>
                    <a:pt x="452" y="18"/>
                    <a:pt x="443" y="0"/>
                    <a:pt x="381" y="0"/>
                  </a:cubicBezTo>
                  <a:cubicBezTo>
                    <a:pt x="133" y="0"/>
                    <a:pt x="133" y="0"/>
                    <a:pt x="133" y="0"/>
                  </a:cubicBezTo>
                  <a:cubicBezTo>
                    <a:pt x="36" y="0"/>
                    <a:pt x="0" y="90"/>
                    <a:pt x="0" y="151"/>
                  </a:cubicBezTo>
                  <a:cubicBezTo>
                    <a:pt x="0" y="213"/>
                    <a:pt x="36" y="302"/>
                    <a:pt x="133" y="302"/>
                  </a:cubicBezTo>
                  <a:cubicBezTo>
                    <a:pt x="381" y="302"/>
                    <a:pt x="381" y="302"/>
                    <a:pt x="381" y="302"/>
                  </a:cubicBezTo>
                  <a:cubicBezTo>
                    <a:pt x="443" y="302"/>
                    <a:pt x="452" y="284"/>
                    <a:pt x="470" y="257"/>
                  </a:cubicBezTo>
                  <a:cubicBezTo>
                    <a:pt x="470" y="257"/>
                    <a:pt x="461" y="257"/>
                    <a:pt x="434" y="257"/>
                  </a:cubicBezTo>
                  <a:cubicBezTo>
                    <a:pt x="417" y="257"/>
                    <a:pt x="381" y="222"/>
                    <a:pt x="381" y="151"/>
                  </a:cubicBezTo>
                  <a:close/>
                  <a:moveTo>
                    <a:pt x="310" y="196"/>
                  </a:moveTo>
                  <a:lnTo>
                    <a:pt x="310" y="196"/>
                  </a:lnTo>
                  <a:cubicBezTo>
                    <a:pt x="310" y="204"/>
                    <a:pt x="302" y="196"/>
                    <a:pt x="302" y="196"/>
                  </a:cubicBezTo>
                  <a:cubicBezTo>
                    <a:pt x="221" y="169"/>
                    <a:pt x="221" y="169"/>
                    <a:pt x="221" y="169"/>
                  </a:cubicBezTo>
                  <a:cubicBezTo>
                    <a:pt x="221" y="169"/>
                    <a:pt x="221" y="178"/>
                    <a:pt x="212" y="196"/>
                  </a:cubicBezTo>
                  <a:cubicBezTo>
                    <a:pt x="204" y="204"/>
                    <a:pt x="204" y="222"/>
                    <a:pt x="186" y="204"/>
                  </a:cubicBezTo>
                  <a:cubicBezTo>
                    <a:pt x="159" y="187"/>
                    <a:pt x="98" y="125"/>
                    <a:pt x="98" y="125"/>
                  </a:cubicBezTo>
                  <a:cubicBezTo>
                    <a:pt x="98" y="125"/>
                    <a:pt x="89" y="116"/>
                    <a:pt x="89" y="107"/>
                  </a:cubicBezTo>
                  <a:cubicBezTo>
                    <a:pt x="98" y="107"/>
                    <a:pt x="106" y="107"/>
                    <a:pt x="106" y="107"/>
                  </a:cubicBezTo>
                  <a:cubicBezTo>
                    <a:pt x="177" y="143"/>
                    <a:pt x="177" y="143"/>
                    <a:pt x="177" y="143"/>
                  </a:cubicBezTo>
                  <a:cubicBezTo>
                    <a:pt x="177" y="143"/>
                    <a:pt x="186" y="125"/>
                    <a:pt x="195" y="116"/>
                  </a:cubicBezTo>
                  <a:cubicBezTo>
                    <a:pt x="195" y="98"/>
                    <a:pt x="204" y="90"/>
                    <a:pt x="221" y="107"/>
                  </a:cubicBezTo>
                  <a:cubicBezTo>
                    <a:pt x="239" y="116"/>
                    <a:pt x="310" y="187"/>
                    <a:pt x="310" y="187"/>
                  </a:cubicBezTo>
                  <a:cubicBezTo>
                    <a:pt x="310" y="187"/>
                    <a:pt x="319" y="196"/>
                    <a:pt x="310" y="196"/>
                  </a:cubicBezTo>
                  <a:close/>
                  <a:moveTo>
                    <a:pt x="470" y="98"/>
                  </a:moveTo>
                  <a:lnTo>
                    <a:pt x="470" y="98"/>
                  </a:lnTo>
                  <a:cubicBezTo>
                    <a:pt x="452" y="98"/>
                    <a:pt x="452" y="98"/>
                    <a:pt x="452" y="98"/>
                  </a:cubicBezTo>
                  <a:cubicBezTo>
                    <a:pt x="434" y="98"/>
                    <a:pt x="425" y="125"/>
                    <a:pt x="425" y="151"/>
                  </a:cubicBezTo>
                  <a:cubicBezTo>
                    <a:pt x="425" y="178"/>
                    <a:pt x="434" y="204"/>
                    <a:pt x="452" y="204"/>
                  </a:cubicBezTo>
                  <a:cubicBezTo>
                    <a:pt x="470" y="204"/>
                    <a:pt x="470" y="204"/>
                    <a:pt x="470" y="204"/>
                  </a:cubicBezTo>
                  <a:cubicBezTo>
                    <a:pt x="478" y="204"/>
                    <a:pt x="496" y="178"/>
                    <a:pt x="496" y="151"/>
                  </a:cubicBezTo>
                  <a:cubicBezTo>
                    <a:pt x="496" y="125"/>
                    <a:pt x="478" y="98"/>
                    <a:pt x="470" y="98"/>
                  </a:cubicBezTo>
                  <a:close/>
                </a:path>
              </a:pathLst>
            </a:custGeom>
            <a:solidFill>
              <a:schemeClr val="bg1"/>
            </a:solidFill>
            <a:ln>
              <a:noFill/>
            </a:ln>
            <a:effectLst/>
          </p:spPr>
          <p:txBody>
            <a:bodyPr wrap="none" lIns="68580" tIns="34290" rIns="68580" bIns="34290" anchor="ctr"/>
            <a:lstStyle/>
            <a:p>
              <a:endParaRPr lang="en-US" sz="7200" dirty="0"/>
            </a:p>
          </p:txBody>
        </p:sp>
      </p:grpSp>
      <p:grpSp>
        <p:nvGrpSpPr>
          <p:cNvPr id="11" name="Group 10"/>
          <p:cNvGrpSpPr/>
          <p:nvPr/>
        </p:nvGrpSpPr>
        <p:grpSpPr>
          <a:xfrm>
            <a:off x="1327910" y="10211644"/>
            <a:ext cx="1153870" cy="1153872"/>
            <a:chOff x="2360297" y="8673234"/>
            <a:chExt cx="1153870" cy="1153872"/>
          </a:xfrm>
        </p:grpSpPr>
        <p:sp>
          <p:nvSpPr>
            <p:cNvPr id="69" name="Oval 68"/>
            <p:cNvSpPr/>
            <p:nvPr/>
          </p:nvSpPr>
          <p:spPr>
            <a:xfrm>
              <a:off x="2360297" y="8673234"/>
              <a:ext cx="1153870" cy="115387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74" name="Freeform 170"/>
            <p:cNvSpPr>
              <a:spLocks noChangeArrowheads="1"/>
            </p:cNvSpPr>
            <p:nvPr/>
          </p:nvSpPr>
          <p:spPr bwMode="auto">
            <a:xfrm>
              <a:off x="2672724" y="8925011"/>
              <a:ext cx="497320" cy="586930"/>
            </a:xfrm>
            <a:custGeom>
              <a:avLst/>
              <a:gdLst>
                <a:gd name="T0" fmla="*/ 127540 w 391"/>
                <a:gd name="T1" fmla="*/ 79951 h 463"/>
                <a:gd name="T2" fmla="*/ 127540 w 391"/>
                <a:gd name="T3" fmla="*/ 79951 h 463"/>
                <a:gd name="T4" fmla="*/ 143764 w 391"/>
                <a:gd name="T5" fmla="*/ 8085 h 463"/>
                <a:gd name="T6" fmla="*/ 91937 w 391"/>
                <a:gd name="T7" fmla="*/ 60188 h 463"/>
                <a:gd name="T8" fmla="*/ 44166 w 391"/>
                <a:gd name="T9" fmla="*/ 103757 h 463"/>
                <a:gd name="T10" fmla="*/ 44166 w 391"/>
                <a:gd name="T11" fmla="*/ 179666 h 463"/>
                <a:gd name="T12" fmla="*/ 139708 w 391"/>
                <a:gd name="T13" fmla="*/ 207514 h 463"/>
                <a:gd name="T14" fmla="*/ 175761 w 391"/>
                <a:gd name="T15" fmla="*/ 99714 h 463"/>
                <a:gd name="T16" fmla="*/ 127540 w 391"/>
                <a:gd name="T17" fmla="*/ 79951 h 463"/>
                <a:gd name="T18" fmla="*/ 31998 w 391"/>
                <a:gd name="T19" fmla="*/ 79951 h 463"/>
                <a:gd name="T20" fmla="*/ 31998 w 391"/>
                <a:gd name="T21" fmla="*/ 79951 h 463"/>
                <a:gd name="T22" fmla="*/ 0 w 391"/>
                <a:gd name="T23" fmla="*/ 115435 h 463"/>
                <a:gd name="T24" fmla="*/ 0 w 391"/>
                <a:gd name="T25" fmla="*/ 167089 h 463"/>
                <a:gd name="T26" fmla="*/ 31998 w 391"/>
                <a:gd name="T27" fmla="*/ 203471 h 463"/>
                <a:gd name="T28" fmla="*/ 19829 w 391"/>
                <a:gd name="T29" fmla="*/ 179666 h 463"/>
                <a:gd name="T30" fmla="*/ 19829 w 391"/>
                <a:gd name="T31" fmla="*/ 107799 h 463"/>
                <a:gd name="T32" fmla="*/ 31998 w 391"/>
                <a:gd name="T33" fmla="*/ 79951 h 46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91" h="463">
                  <a:moveTo>
                    <a:pt x="283" y="178"/>
                  </a:moveTo>
                  <a:lnTo>
                    <a:pt x="283" y="178"/>
                  </a:lnTo>
                  <a:cubicBezTo>
                    <a:pt x="283" y="169"/>
                    <a:pt x="373" y="89"/>
                    <a:pt x="319" y="18"/>
                  </a:cubicBezTo>
                  <a:cubicBezTo>
                    <a:pt x="310" y="0"/>
                    <a:pt x="266" y="98"/>
                    <a:pt x="204" y="134"/>
                  </a:cubicBezTo>
                  <a:cubicBezTo>
                    <a:pt x="169" y="160"/>
                    <a:pt x="98" y="204"/>
                    <a:pt x="98" y="231"/>
                  </a:cubicBezTo>
                  <a:cubicBezTo>
                    <a:pt x="98" y="400"/>
                    <a:pt x="98" y="400"/>
                    <a:pt x="98" y="400"/>
                  </a:cubicBezTo>
                  <a:cubicBezTo>
                    <a:pt x="98" y="435"/>
                    <a:pt x="213" y="462"/>
                    <a:pt x="310" y="462"/>
                  </a:cubicBezTo>
                  <a:cubicBezTo>
                    <a:pt x="345" y="462"/>
                    <a:pt x="390" y="249"/>
                    <a:pt x="390" y="222"/>
                  </a:cubicBezTo>
                  <a:cubicBezTo>
                    <a:pt x="390" y="187"/>
                    <a:pt x="292" y="187"/>
                    <a:pt x="283" y="178"/>
                  </a:cubicBezTo>
                  <a:close/>
                  <a:moveTo>
                    <a:pt x="71" y="178"/>
                  </a:moveTo>
                  <a:lnTo>
                    <a:pt x="71" y="178"/>
                  </a:lnTo>
                  <a:cubicBezTo>
                    <a:pt x="54" y="178"/>
                    <a:pt x="0" y="187"/>
                    <a:pt x="0" y="257"/>
                  </a:cubicBezTo>
                  <a:cubicBezTo>
                    <a:pt x="0" y="372"/>
                    <a:pt x="0" y="372"/>
                    <a:pt x="0" y="372"/>
                  </a:cubicBezTo>
                  <a:cubicBezTo>
                    <a:pt x="0" y="444"/>
                    <a:pt x="54" y="453"/>
                    <a:pt x="71" y="453"/>
                  </a:cubicBezTo>
                  <a:cubicBezTo>
                    <a:pt x="89" y="453"/>
                    <a:pt x="44" y="435"/>
                    <a:pt x="44" y="400"/>
                  </a:cubicBezTo>
                  <a:cubicBezTo>
                    <a:pt x="44" y="240"/>
                    <a:pt x="44" y="240"/>
                    <a:pt x="44" y="240"/>
                  </a:cubicBezTo>
                  <a:cubicBezTo>
                    <a:pt x="44" y="196"/>
                    <a:pt x="89" y="178"/>
                    <a:pt x="71" y="178"/>
                  </a:cubicBezTo>
                  <a:close/>
                </a:path>
              </a:pathLst>
            </a:custGeom>
            <a:solidFill>
              <a:schemeClr val="bg1"/>
            </a:solidFill>
            <a:ln>
              <a:noFill/>
            </a:ln>
            <a:effectLst/>
          </p:spPr>
          <p:txBody>
            <a:bodyPr wrap="none" lIns="68580" tIns="34290" rIns="68580" bIns="34290" anchor="ctr"/>
            <a:lstStyle/>
            <a:p>
              <a:endParaRPr lang="en-US" sz="7200" dirty="0"/>
            </a:p>
          </p:txBody>
        </p:sp>
      </p:grpSp>
      <p:sp>
        <p:nvSpPr>
          <p:cNvPr id="78" name="TextBox 77"/>
          <p:cNvSpPr txBox="1"/>
          <p:nvPr/>
        </p:nvSpPr>
        <p:spPr>
          <a:xfrm>
            <a:off x="1327910" y="573983"/>
            <a:ext cx="17160517" cy="1340676"/>
          </a:xfrm>
          <a:prstGeom prst="rect">
            <a:avLst/>
          </a:prstGeom>
          <a:noFill/>
        </p:spPr>
        <p:txBody>
          <a:bodyPr wrap="square" rtlCol="0" anchor="ctr">
            <a:spAutoFit/>
          </a:bodyPr>
          <a:lstStyle/>
          <a:p>
            <a:pPr defTabSz="1828800"/>
            <a:r>
              <a:rPr lang="en-US" sz="6600" b="1" dirty="0">
                <a:solidFill>
                  <a:schemeClr val="tx1">
                    <a:lumMod val="75000"/>
                    <a:lumOff val="25000"/>
                  </a:schemeClr>
                </a:solidFill>
                <a:latin typeface="Rockwell" panose="02060603020205020403" pitchFamily="18" charset="0"/>
              </a:rPr>
              <a:t>Sarbanes Oxley Act (SOX) (Cont’d)</a:t>
            </a:r>
          </a:p>
        </p:txBody>
      </p:sp>
      <p:sp>
        <p:nvSpPr>
          <p:cNvPr id="84" name="Rectangle 83">
            <a:extLst>
              <a:ext uri="{FF2B5EF4-FFF2-40B4-BE49-F238E27FC236}">
                <a16:creationId xmlns:a16="http://schemas.microsoft.com/office/drawing/2014/main" id="{9036F488-E17D-4193-B05F-B1764BD18462}"/>
              </a:ext>
            </a:extLst>
          </p:cNvPr>
          <p:cNvSpPr/>
          <p:nvPr/>
        </p:nvSpPr>
        <p:spPr>
          <a:xfrm>
            <a:off x="2797840" y="10211644"/>
            <a:ext cx="2016899" cy="646331"/>
          </a:xfrm>
          <a:prstGeom prst="rect">
            <a:avLst/>
          </a:prstGeom>
        </p:spPr>
        <p:txBody>
          <a:bodyPr wrap="none" anchor="ctr">
            <a:spAutoFit/>
          </a:bodyPr>
          <a:lstStyle/>
          <a:p>
            <a:r>
              <a:rPr lang="en-US" b="1" dirty="0">
                <a:latin typeface="Rockwell" panose="02060603020205020403" pitchFamily="18" charset="0"/>
              </a:rPr>
              <a:t>Title XI </a:t>
            </a:r>
            <a:endParaRPr lang="en-US" dirty="0">
              <a:latin typeface="Rockwell" panose="02060603020205020403" pitchFamily="18" charset="0"/>
            </a:endParaRPr>
          </a:p>
        </p:txBody>
      </p:sp>
      <p:sp>
        <p:nvSpPr>
          <p:cNvPr id="87" name="Rectangle 86">
            <a:extLst>
              <a:ext uri="{FF2B5EF4-FFF2-40B4-BE49-F238E27FC236}">
                <a16:creationId xmlns:a16="http://schemas.microsoft.com/office/drawing/2014/main" id="{23466592-67C9-49DD-B6E0-B83122777AE4}"/>
              </a:ext>
            </a:extLst>
          </p:cNvPr>
          <p:cNvSpPr/>
          <p:nvPr/>
        </p:nvSpPr>
        <p:spPr>
          <a:xfrm>
            <a:off x="2797840" y="2466933"/>
            <a:ext cx="2230354" cy="646331"/>
          </a:xfrm>
          <a:prstGeom prst="rect">
            <a:avLst/>
          </a:prstGeom>
        </p:spPr>
        <p:txBody>
          <a:bodyPr wrap="none" anchor="ctr">
            <a:spAutoFit/>
          </a:bodyPr>
          <a:lstStyle/>
          <a:p>
            <a:r>
              <a:rPr lang="en-US" b="1" dirty="0">
                <a:latin typeface="Rockwell" panose="02060603020205020403" pitchFamily="18" charset="0"/>
              </a:rPr>
              <a:t>Title VIII</a:t>
            </a:r>
            <a:endParaRPr lang="en-US" dirty="0">
              <a:latin typeface="Rockwell" panose="02060603020205020403" pitchFamily="18" charset="0"/>
            </a:endParaRPr>
          </a:p>
        </p:txBody>
      </p:sp>
      <p:sp>
        <p:nvSpPr>
          <p:cNvPr id="90" name="Rectangle 89">
            <a:extLst>
              <a:ext uri="{FF2B5EF4-FFF2-40B4-BE49-F238E27FC236}">
                <a16:creationId xmlns:a16="http://schemas.microsoft.com/office/drawing/2014/main" id="{CAE7AF61-97B4-4343-B520-692D2F994CBE}"/>
              </a:ext>
            </a:extLst>
          </p:cNvPr>
          <p:cNvSpPr/>
          <p:nvPr/>
        </p:nvSpPr>
        <p:spPr>
          <a:xfrm>
            <a:off x="2832939" y="3086752"/>
            <a:ext cx="15396068" cy="1569660"/>
          </a:xfrm>
          <a:prstGeom prst="rect">
            <a:avLst/>
          </a:prstGeom>
        </p:spPr>
        <p:txBody>
          <a:bodyPr wrap="square" anchor="t">
            <a:spAutoFit/>
          </a:bodyPr>
          <a:lstStyle/>
          <a:p>
            <a:pPr>
              <a:spcBef>
                <a:spcPts val="600"/>
              </a:spcBef>
            </a:pPr>
            <a:r>
              <a:rPr lang="en-US" sz="3200" b="1" dirty="0">
                <a:solidFill>
                  <a:srgbClr val="FF0000"/>
                </a:solidFill>
              </a:rPr>
              <a:t>Corporate and Criminal Fraud Accountability </a:t>
            </a:r>
            <a:r>
              <a:rPr lang="en-US" sz="3200" dirty="0">
                <a:solidFill>
                  <a:prstClr val="black"/>
                </a:solidFill>
              </a:rPr>
              <a:t>describes specific criminal penalties for fraud by the manipulation, destruction, or alteration of financial records, or other interference with investigations while providing certain protections for whistle-blowers</a:t>
            </a:r>
          </a:p>
        </p:txBody>
      </p:sp>
      <p:grpSp>
        <p:nvGrpSpPr>
          <p:cNvPr id="10" name="Group 9"/>
          <p:cNvGrpSpPr/>
          <p:nvPr/>
        </p:nvGrpSpPr>
        <p:grpSpPr>
          <a:xfrm>
            <a:off x="1327910" y="5026478"/>
            <a:ext cx="1153870" cy="1153872"/>
            <a:chOff x="2360297" y="6910628"/>
            <a:chExt cx="1153870" cy="1153872"/>
          </a:xfrm>
        </p:grpSpPr>
        <p:sp>
          <p:nvSpPr>
            <p:cNvPr id="67" name="Oval 66"/>
            <p:cNvSpPr/>
            <p:nvPr/>
          </p:nvSpPr>
          <p:spPr>
            <a:xfrm>
              <a:off x="2360297" y="6910628"/>
              <a:ext cx="1153870" cy="11538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70" name="Freeform 34"/>
            <p:cNvSpPr>
              <a:spLocks noChangeArrowheads="1"/>
            </p:cNvSpPr>
            <p:nvPr/>
          </p:nvSpPr>
          <p:spPr bwMode="auto">
            <a:xfrm>
              <a:off x="2758019" y="7171699"/>
              <a:ext cx="358430" cy="631734"/>
            </a:xfrm>
            <a:custGeom>
              <a:avLst/>
              <a:gdLst>
                <a:gd name="T0" fmla="*/ 126553 w 284"/>
                <a:gd name="T1" fmla="*/ 51794 h 497"/>
                <a:gd name="T2" fmla="*/ 126553 w 284"/>
                <a:gd name="T3" fmla="*/ 51794 h 497"/>
                <a:gd name="T4" fmla="*/ 126553 w 284"/>
                <a:gd name="T5" fmla="*/ 27923 h 497"/>
                <a:gd name="T6" fmla="*/ 63500 w 284"/>
                <a:gd name="T7" fmla="*/ 0 h 497"/>
                <a:gd name="T8" fmla="*/ 0 w 284"/>
                <a:gd name="T9" fmla="*/ 27923 h 497"/>
                <a:gd name="T10" fmla="*/ 0 w 284"/>
                <a:gd name="T11" fmla="*/ 51794 h 497"/>
                <a:gd name="T12" fmla="*/ 43377 w 284"/>
                <a:gd name="T13" fmla="*/ 111694 h 497"/>
                <a:gd name="T14" fmla="*/ 0 w 284"/>
                <a:gd name="T15" fmla="*/ 171594 h 497"/>
                <a:gd name="T16" fmla="*/ 0 w 284"/>
                <a:gd name="T17" fmla="*/ 199518 h 497"/>
                <a:gd name="T18" fmla="*/ 63500 w 284"/>
                <a:gd name="T19" fmla="*/ 223388 h 497"/>
                <a:gd name="T20" fmla="*/ 126553 w 284"/>
                <a:gd name="T21" fmla="*/ 199518 h 497"/>
                <a:gd name="T22" fmla="*/ 126553 w 284"/>
                <a:gd name="T23" fmla="*/ 171594 h 497"/>
                <a:gd name="T24" fmla="*/ 83176 w 284"/>
                <a:gd name="T25" fmla="*/ 111694 h 497"/>
                <a:gd name="T26" fmla="*/ 126553 w 284"/>
                <a:gd name="T27" fmla="*/ 51794 h 497"/>
                <a:gd name="T28" fmla="*/ 19676 w 284"/>
                <a:gd name="T29" fmla="*/ 27923 h 497"/>
                <a:gd name="T30" fmla="*/ 19676 w 284"/>
                <a:gd name="T31" fmla="*/ 27923 h 497"/>
                <a:gd name="T32" fmla="*/ 63500 w 284"/>
                <a:gd name="T33" fmla="*/ 15763 h 497"/>
                <a:gd name="T34" fmla="*/ 106877 w 284"/>
                <a:gd name="T35" fmla="*/ 27923 h 497"/>
                <a:gd name="T36" fmla="*/ 110901 w 284"/>
                <a:gd name="T37" fmla="*/ 31977 h 497"/>
                <a:gd name="T38" fmla="*/ 63500 w 284"/>
                <a:gd name="T39" fmla="*/ 43687 h 497"/>
                <a:gd name="T40" fmla="*/ 15651 w 284"/>
                <a:gd name="T41" fmla="*/ 31977 h 497"/>
                <a:gd name="T42" fmla="*/ 19676 w 284"/>
                <a:gd name="T43" fmla="*/ 27923 h 497"/>
                <a:gd name="T44" fmla="*/ 67525 w 284"/>
                <a:gd name="T45" fmla="*/ 111694 h 497"/>
                <a:gd name="T46" fmla="*/ 67525 w 284"/>
                <a:gd name="T47" fmla="*/ 111694 h 497"/>
                <a:gd name="T48" fmla="*/ 91225 w 284"/>
                <a:gd name="T49" fmla="*/ 147724 h 497"/>
                <a:gd name="T50" fmla="*/ 110901 w 284"/>
                <a:gd name="T51" fmla="*/ 171594 h 497"/>
                <a:gd name="T52" fmla="*/ 110901 w 284"/>
                <a:gd name="T53" fmla="*/ 187357 h 497"/>
                <a:gd name="T54" fmla="*/ 67525 w 284"/>
                <a:gd name="T55" fmla="*/ 159434 h 497"/>
                <a:gd name="T56" fmla="*/ 59475 w 284"/>
                <a:gd name="T57" fmla="*/ 159434 h 497"/>
                <a:gd name="T58" fmla="*/ 15651 w 284"/>
                <a:gd name="T59" fmla="*/ 187357 h 497"/>
                <a:gd name="T60" fmla="*/ 15651 w 284"/>
                <a:gd name="T61" fmla="*/ 171594 h 497"/>
                <a:gd name="T62" fmla="*/ 35775 w 284"/>
                <a:gd name="T63" fmla="*/ 147724 h 497"/>
                <a:gd name="T64" fmla="*/ 59475 w 284"/>
                <a:gd name="T65" fmla="*/ 111694 h 497"/>
                <a:gd name="T66" fmla="*/ 35775 w 284"/>
                <a:gd name="T67" fmla="*/ 79717 h 497"/>
                <a:gd name="T68" fmla="*/ 15651 w 284"/>
                <a:gd name="T69" fmla="*/ 51794 h 497"/>
                <a:gd name="T70" fmla="*/ 15651 w 284"/>
                <a:gd name="T71" fmla="*/ 39633 h 497"/>
                <a:gd name="T72" fmla="*/ 63500 w 284"/>
                <a:gd name="T73" fmla="*/ 51794 h 497"/>
                <a:gd name="T74" fmla="*/ 110901 w 284"/>
                <a:gd name="T75" fmla="*/ 39633 h 497"/>
                <a:gd name="T76" fmla="*/ 110901 w 284"/>
                <a:gd name="T77" fmla="*/ 51794 h 497"/>
                <a:gd name="T78" fmla="*/ 91225 w 284"/>
                <a:gd name="T79" fmla="*/ 79717 h 497"/>
                <a:gd name="T80" fmla="*/ 67525 w 284"/>
                <a:gd name="T81" fmla="*/ 111694 h 49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84" h="497">
                  <a:moveTo>
                    <a:pt x="283" y="115"/>
                  </a:moveTo>
                  <a:lnTo>
                    <a:pt x="283" y="115"/>
                  </a:lnTo>
                  <a:cubicBezTo>
                    <a:pt x="283" y="62"/>
                    <a:pt x="283" y="62"/>
                    <a:pt x="283" y="62"/>
                  </a:cubicBezTo>
                  <a:cubicBezTo>
                    <a:pt x="283" y="35"/>
                    <a:pt x="221" y="0"/>
                    <a:pt x="142" y="0"/>
                  </a:cubicBezTo>
                  <a:cubicBezTo>
                    <a:pt x="61" y="0"/>
                    <a:pt x="0" y="35"/>
                    <a:pt x="0" y="62"/>
                  </a:cubicBezTo>
                  <a:cubicBezTo>
                    <a:pt x="0" y="62"/>
                    <a:pt x="0" y="62"/>
                    <a:pt x="0" y="115"/>
                  </a:cubicBezTo>
                  <a:cubicBezTo>
                    <a:pt x="0" y="168"/>
                    <a:pt x="97" y="213"/>
                    <a:pt x="97" y="248"/>
                  </a:cubicBezTo>
                  <a:cubicBezTo>
                    <a:pt x="97" y="292"/>
                    <a:pt x="0" y="328"/>
                    <a:pt x="0" y="381"/>
                  </a:cubicBezTo>
                  <a:cubicBezTo>
                    <a:pt x="0" y="434"/>
                    <a:pt x="0" y="443"/>
                    <a:pt x="0" y="443"/>
                  </a:cubicBezTo>
                  <a:cubicBezTo>
                    <a:pt x="0" y="460"/>
                    <a:pt x="61" y="496"/>
                    <a:pt x="142" y="496"/>
                  </a:cubicBezTo>
                  <a:cubicBezTo>
                    <a:pt x="221" y="496"/>
                    <a:pt x="283" y="460"/>
                    <a:pt x="283" y="443"/>
                  </a:cubicBezTo>
                  <a:cubicBezTo>
                    <a:pt x="283" y="443"/>
                    <a:pt x="283" y="434"/>
                    <a:pt x="283" y="381"/>
                  </a:cubicBezTo>
                  <a:cubicBezTo>
                    <a:pt x="283" y="328"/>
                    <a:pt x="186" y="292"/>
                    <a:pt x="186" y="248"/>
                  </a:cubicBezTo>
                  <a:cubicBezTo>
                    <a:pt x="186" y="213"/>
                    <a:pt x="283" y="168"/>
                    <a:pt x="283" y="115"/>
                  </a:cubicBezTo>
                  <a:close/>
                  <a:moveTo>
                    <a:pt x="44" y="62"/>
                  </a:moveTo>
                  <a:lnTo>
                    <a:pt x="44" y="62"/>
                  </a:lnTo>
                  <a:cubicBezTo>
                    <a:pt x="61" y="53"/>
                    <a:pt x="88" y="35"/>
                    <a:pt x="142" y="35"/>
                  </a:cubicBezTo>
                  <a:cubicBezTo>
                    <a:pt x="195" y="35"/>
                    <a:pt x="239" y="62"/>
                    <a:pt x="239" y="62"/>
                  </a:cubicBezTo>
                  <a:cubicBezTo>
                    <a:pt x="248" y="62"/>
                    <a:pt x="257" y="71"/>
                    <a:pt x="248" y="71"/>
                  </a:cubicBezTo>
                  <a:cubicBezTo>
                    <a:pt x="230" y="88"/>
                    <a:pt x="186" y="97"/>
                    <a:pt x="142" y="97"/>
                  </a:cubicBezTo>
                  <a:cubicBezTo>
                    <a:pt x="97" y="97"/>
                    <a:pt x="53" y="88"/>
                    <a:pt x="35" y="71"/>
                  </a:cubicBezTo>
                  <a:cubicBezTo>
                    <a:pt x="26" y="71"/>
                    <a:pt x="44" y="62"/>
                    <a:pt x="44" y="62"/>
                  </a:cubicBezTo>
                  <a:close/>
                  <a:moveTo>
                    <a:pt x="151" y="248"/>
                  </a:moveTo>
                  <a:lnTo>
                    <a:pt x="151" y="248"/>
                  </a:lnTo>
                  <a:cubicBezTo>
                    <a:pt x="151" y="283"/>
                    <a:pt x="177" y="301"/>
                    <a:pt x="204" y="328"/>
                  </a:cubicBezTo>
                  <a:cubicBezTo>
                    <a:pt x="221" y="345"/>
                    <a:pt x="248" y="372"/>
                    <a:pt x="248" y="381"/>
                  </a:cubicBezTo>
                  <a:cubicBezTo>
                    <a:pt x="248" y="416"/>
                    <a:pt x="248" y="416"/>
                    <a:pt x="248" y="416"/>
                  </a:cubicBezTo>
                  <a:cubicBezTo>
                    <a:pt x="230" y="407"/>
                    <a:pt x="151" y="390"/>
                    <a:pt x="151" y="354"/>
                  </a:cubicBezTo>
                  <a:cubicBezTo>
                    <a:pt x="151" y="337"/>
                    <a:pt x="133" y="337"/>
                    <a:pt x="133" y="354"/>
                  </a:cubicBezTo>
                  <a:cubicBezTo>
                    <a:pt x="133" y="390"/>
                    <a:pt x="61" y="407"/>
                    <a:pt x="35" y="416"/>
                  </a:cubicBezTo>
                  <a:cubicBezTo>
                    <a:pt x="35" y="381"/>
                    <a:pt x="35" y="381"/>
                    <a:pt x="35" y="381"/>
                  </a:cubicBezTo>
                  <a:cubicBezTo>
                    <a:pt x="35" y="372"/>
                    <a:pt x="61" y="345"/>
                    <a:pt x="80" y="328"/>
                  </a:cubicBezTo>
                  <a:cubicBezTo>
                    <a:pt x="106" y="301"/>
                    <a:pt x="133" y="283"/>
                    <a:pt x="133" y="248"/>
                  </a:cubicBezTo>
                  <a:cubicBezTo>
                    <a:pt x="133" y="222"/>
                    <a:pt x="106" y="203"/>
                    <a:pt x="80" y="177"/>
                  </a:cubicBezTo>
                  <a:cubicBezTo>
                    <a:pt x="61" y="159"/>
                    <a:pt x="35" y="132"/>
                    <a:pt x="35" y="115"/>
                  </a:cubicBezTo>
                  <a:cubicBezTo>
                    <a:pt x="35" y="88"/>
                    <a:pt x="35" y="88"/>
                    <a:pt x="35" y="88"/>
                  </a:cubicBezTo>
                  <a:cubicBezTo>
                    <a:pt x="61" y="106"/>
                    <a:pt x="97" y="115"/>
                    <a:pt x="142" y="115"/>
                  </a:cubicBezTo>
                  <a:cubicBezTo>
                    <a:pt x="186" y="115"/>
                    <a:pt x="230" y="106"/>
                    <a:pt x="248" y="88"/>
                  </a:cubicBezTo>
                  <a:cubicBezTo>
                    <a:pt x="248" y="115"/>
                    <a:pt x="248" y="115"/>
                    <a:pt x="248" y="115"/>
                  </a:cubicBezTo>
                  <a:cubicBezTo>
                    <a:pt x="248" y="132"/>
                    <a:pt x="221" y="159"/>
                    <a:pt x="204" y="177"/>
                  </a:cubicBezTo>
                  <a:cubicBezTo>
                    <a:pt x="177" y="203"/>
                    <a:pt x="151" y="222"/>
                    <a:pt x="151" y="248"/>
                  </a:cubicBezTo>
                  <a:close/>
                </a:path>
              </a:pathLst>
            </a:custGeom>
            <a:solidFill>
              <a:schemeClr val="bg1"/>
            </a:solidFill>
            <a:ln>
              <a:noFill/>
            </a:ln>
            <a:effectLst/>
          </p:spPr>
          <p:txBody>
            <a:bodyPr wrap="none" lIns="68580" tIns="34290" rIns="68580" bIns="34290" anchor="ctr"/>
            <a:lstStyle/>
            <a:p>
              <a:endParaRPr lang="en-US" sz="7200" dirty="0"/>
            </a:p>
          </p:txBody>
        </p:sp>
      </p:grpSp>
      <p:sp>
        <p:nvSpPr>
          <p:cNvPr id="85" name="Rectangle 84">
            <a:extLst>
              <a:ext uri="{FF2B5EF4-FFF2-40B4-BE49-F238E27FC236}">
                <a16:creationId xmlns:a16="http://schemas.microsoft.com/office/drawing/2014/main" id="{78BE782F-1763-4458-B7C6-6248F2379408}"/>
              </a:ext>
            </a:extLst>
          </p:cNvPr>
          <p:cNvSpPr/>
          <p:nvPr/>
        </p:nvSpPr>
        <p:spPr>
          <a:xfrm>
            <a:off x="2797840" y="5026478"/>
            <a:ext cx="1819729" cy="646331"/>
          </a:xfrm>
          <a:prstGeom prst="rect">
            <a:avLst/>
          </a:prstGeom>
        </p:spPr>
        <p:txBody>
          <a:bodyPr wrap="none" anchor="ctr">
            <a:spAutoFit/>
          </a:bodyPr>
          <a:lstStyle/>
          <a:p>
            <a:r>
              <a:rPr lang="en-US" b="1" dirty="0">
                <a:latin typeface="Rockwell" panose="02060603020205020403" pitchFamily="18" charset="0"/>
              </a:rPr>
              <a:t>Title X </a:t>
            </a:r>
            <a:endParaRPr lang="en-US" dirty="0">
              <a:latin typeface="Rockwell" panose="02060603020205020403" pitchFamily="18" charset="0"/>
            </a:endParaRPr>
          </a:p>
        </p:txBody>
      </p:sp>
      <p:sp>
        <p:nvSpPr>
          <p:cNvPr id="91" name="Rectangle 90">
            <a:extLst>
              <a:ext uri="{FF2B5EF4-FFF2-40B4-BE49-F238E27FC236}">
                <a16:creationId xmlns:a16="http://schemas.microsoft.com/office/drawing/2014/main" id="{55F05C23-B70B-4EB5-8216-CF0EFF20E6A2}"/>
              </a:ext>
            </a:extLst>
          </p:cNvPr>
          <p:cNvSpPr/>
          <p:nvPr/>
        </p:nvSpPr>
        <p:spPr>
          <a:xfrm>
            <a:off x="2832939" y="5668783"/>
            <a:ext cx="13657189" cy="2062103"/>
          </a:xfrm>
          <a:prstGeom prst="rect">
            <a:avLst/>
          </a:prstGeom>
        </p:spPr>
        <p:txBody>
          <a:bodyPr wrap="square" anchor="t">
            <a:spAutoFit/>
          </a:bodyPr>
          <a:lstStyle/>
          <a:p>
            <a:pPr>
              <a:spcBef>
                <a:spcPts val="600"/>
              </a:spcBef>
            </a:pPr>
            <a:r>
              <a:rPr lang="en-US" sz="3200" b="1" dirty="0">
                <a:solidFill>
                  <a:srgbClr val="FF0000"/>
                </a:solidFill>
              </a:rPr>
              <a:t>White Collar Crime Penalty Enhancement</a:t>
            </a:r>
            <a:r>
              <a:rPr lang="en-US" sz="3200" b="1" dirty="0">
                <a:solidFill>
                  <a:prstClr val="black"/>
                </a:solidFill>
              </a:rPr>
              <a:t> </a:t>
            </a:r>
            <a:r>
              <a:rPr lang="en-US" sz="3200" dirty="0">
                <a:solidFill>
                  <a:prstClr val="black"/>
                </a:solidFill>
              </a:rPr>
              <a:t>increases the criminal penalties associated with white-collar crimes and conspiracies. It recommends stronger sentencing guidelines and specifically adds the failure to certify corporate financial reports as a criminal offense </a:t>
            </a:r>
          </a:p>
        </p:txBody>
      </p:sp>
      <p:sp>
        <p:nvSpPr>
          <p:cNvPr id="92" name="Rectangle 91">
            <a:extLst>
              <a:ext uri="{FF2B5EF4-FFF2-40B4-BE49-F238E27FC236}">
                <a16:creationId xmlns:a16="http://schemas.microsoft.com/office/drawing/2014/main" id="{64689C1D-2FD0-4532-8214-E412243ABA12}"/>
              </a:ext>
            </a:extLst>
          </p:cNvPr>
          <p:cNvSpPr/>
          <p:nvPr/>
        </p:nvSpPr>
        <p:spPr>
          <a:xfrm>
            <a:off x="2832939" y="10849922"/>
            <a:ext cx="14709193" cy="2062103"/>
          </a:xfrm>
          <a:prstGeom prst="rect">
            <a:avLst/>
          </a:prstGeom>
        </p:spPr>
        <p:txBody>
          <a:bodyPr wrap="square" anchor="t">
            <a:spAutoFit/>
          </a:bodyPr>
          <a:lstStyle/>
          <a:p>
            <a:pPr>
              <a:spcBef>
                <a:spcPts val="600"/>
              </a:spcBef>
            </a:pPr>
            <a:r>
              <a:rPr lang="en-US" sz="3200" b="1" dirty="0">
                <a:solidFill>
                  <a:srgbClr val="FF0000"/>
                </a:solidFill>
              </a:rPr>
              <a:t>Corporate Fraud Accountability </a:t>
            </a:r>
            <a:r>
              <a:rPr lang="en-US" sz="3200" dirty="0">
                <a:solidFill>
                  <a:prstClr val="black"/>
                </a:solidFill>
              </a:rPr>
              <a:t>identifies corporate fraud and record tampering as criminal offenses and assigns them specific penalties. It also revises sentencing guidelines and strengthens their penalties. This enables the SEC to temporarily freeze large or unusual payments </a:t>
            </a:r>
          </a:p>
        </p:txBody>
      </p:sp>
      <p:grpSp>
        <p:nvGrpSpPr>
          <p:cNvPr id="13" name="Group 12"/>
          <p:cNvGrpSpPr/>
          <p:nvPr/>
        </p:nvGrpSpPr>
        <p:grpSpPr>
          <a:xfrm>
            <a:off x="1327910" y="8097856"/>
            <a:ext cx="15173387" cy="1704291"/>
            <a:chOff x="1327910" y="5059687"/>
            <a:chExt cx="15173387" cy="1704291"/>
          </a:xfrm>
        </p:grpSpPr>
        <p:grpSp>
          <p:nvGrpSpPr>
            <p:cNvPr id="9" name="Group 8"/>
            <p:cNvGrpSpPr/>
            <p:nvPr/>
          </p:nvGrpSpPr>
          <p:grpSpPr>
            <a:xfrm>
              <a:off x="1327910" y="5059687"/>
              <a:ext cx="1153870" cy="1153872"/>
              <a:chOff x="2360297" y="5099020"/>
              <a:chExt cx="1153870" cy="1153872"/>
            </a:xfrm>
          </p:grpSpPr>
          <p:sp>
            <p:nvSpPr>
              <p:cNvPr id="65" name="Oval 64"/>
              <p:cNvSpPr/>
              <p:nvPr/>
            </p:nvSpPr>
            <p:spPr>
              <a:xfrm>
                <a:off x="2360297" y="5099020"/>
                <a:ext cx="1153870" cy="11538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73" name="Freeform 123"/>
              <p:cNvSpPr>
                <a:spLocks noChangeArrowheads="1"/>
              </p:cNvSpPr>
              <p:nvPr/>
            </p:nvSpPr>
            <p:spPr bwMode="auto">
              <a:xfrm>
                <a:off x="2650489" y="5431499"/>
                <a:ext cx="573486" cy="586926"/>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68580" tIns="34290" rIns="68580" bIns="34290" anchor="ctr"/>
              <a:lstStyle/>
              <a:p>
                <a:endParaRPr lang="en-US" sz="7200" dirty="0"/>
              </a:p>
            </p:txBody>
          </p:sp>
        </p:grpSp>
        <p:sp>
          <p:nvSpPr>
            <p:cNvPr id="86" name="Rectangle 85">
              <a:extLst>
                <a:ext uri="{FF2B5EF4-FFF2-40B4-BE49-F238E27FC236}">
                  <a16:creationId xmlns:a16="http://schemas.microsoft.com/office/drawing/2014/main" id="{7353E99F-E5EA-4F46-9DA7-C276AA4DA720}"/>
                </a:ext>
              </a:extLst>
            </p:cNvPr>
            <p:cNvSpPr/>
            <p:nvPr/>
          </p:nvSpPr>
          <p:spPr>
            <a:xfrm>
              <a:off x="2797840" y="5059687"/>
              <a:ext cx="2016899" cy="646331"/>
            </a:xfrm>
            <a:prstGeom prst="rect">
              <a:avLst/>
            </a:prstGeom>
          </p:spPr>
          <p:txBody>
            <a:bodyPr wrap="none" anchor="ctr">
              <a:spAutoFit/>
            </a:bodyPr>
            <a:lstStyle/>
            <a:p>
              <a:r>
                <a:rPr lang="en-US" b="1" dirty="0">
                  <a:solidFill>
                    <a:prstClr val="black"/>
                  </a:solidFill>
                  <a:latin typeface="Rockwell" panose="02060603020205020403" pitchFamily="18" charset="0"/>
                </a:rPr>
                <a:t>Title IX </a:t>
              </a:r>
              <a:endParaRPr lang="en-US" dirty="0">
                <a:latin typeface="Rockwell" panose="02060603020205020403" pitchFamily="18" charset="0"/>
              </a:endParaRPr>
            </a:p>
          </p:txBody>
        </p:sp>
        <p:sp>
          <p:nvSpPr>
            <p:cNvPr id="95" name="Rectangle 94">
              <a:extLst>
                <a:ext uri="{FF2B5EF4-FFF2-40B4-BE49-F238E27FC236}">
                  <a16:creationId xmlns:a16="http://schemas.microsoft.com/office/drawing/2014/main" id="{7AA4A58A-DBB2-469B-AC25-25DA3A949AF1}"/>
                </a:ext>
              </a:extLst>
            </p:cNvPr>
            <p:cNvSpPr/>
            <p:nvPr/>
          </p:nvSpPr>
          <p:spPr>
            <a:xfrm>
              <a:off x="2832939" y="5686760"/>
              <a:ext cx="13668358" cy="1077218"/>
            </a:xfrm>
            <a:prstGeom prst="rect">
              <a:avLst/>
            </a:prstGeom>
          </p:spPr>
          <p:txBody>
            <a:bodyPr wrap="square" anchor="t">
              <a:spAutoFit/>
            </a:bodyPr>
            <a:lstStyle/>
            <a:p>
              <a:pPr>
                <a:spcBef>
                  <a:spcPts val="600"/>
                </a:spcBef>
              </a:pPr>
              <a:r>
                <a:rPr lang="en-US" sz="3200" b="1" dirty="0">
                  <a:solidFill>
                    <a:srgbClr val="FF0000"/>
                  </a:solidFill>
                </a:rPr>
                <a:t>Corporate Tax Returns</a:t>
              </a:r>
              <a:r>
                <a:rPr lang="en-US" sz="3200" dirty="0">
                  <a:solidFill>
                    <a:prstClr val="black"/>
                  </a:solidFill>
                </a:rPr>
                <a:t> states that the Chief Executive Officer should sign the company tax return </a:t>
              </a:r>
            </a:p>
          </p:txBody>
        </p:sp>
      </p:grpSp>
    </p:spTree>
    <p:extLst>
      <p:ext uri="{BB962C8B-B14F-4D97-AF65-F5344CB8AC3E}">
        <p14:creationId xmlns:p14="http://schemas.microsoft.com/office/powerpoint/2010/main" val="17755260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3"/>
          </p:nvPr>
        </p:nvPicPr>
        <p:blipFill>
          <a:blip r:embed="rId2" cstate="email">
            <a:extLst>
              <a:ext uri="{BEBA8EAE-BF5A-486C-A8C5-ECC9F3942E4B}">
                <a14:imgProps xmlns:a14="http://schemas.microsoft.com/office/drawing/2010/main">
                  <a14:imgLayer r:embed="rId3">
                    <a14:imgEffect>
                      <a14:colorTemperature colorTemp="11200"/>
                    </a14:imgEffect>
                    <a14:imgEffect>
                      <a14:saturation sat="400000"/>
                    </a14:imgEffect>
                  </a14:imgLayer>
                </a14:imgProps>
              </a:ext>
              <a:ext uri="{28A0092B-C50C-407E-A947-70E740481C1C}">
                <a14:useLocalDpi xmlns:a14="http://schemas.microsoft.com/office/drawing/2010/main" val="0"/>
              </a:ext>
            </a:extLst>
          </a:blip>
          <a:srcRect t="17735" b="17735"/>
          <a:stretch>
            <a:fillRect/>
          </a:stretch>
        </p:blipFill>
        <p:spPr>
          <a:xfrm>
            <a:off x="0" y="0"/>
            <a:ext cx="24377650" cy="6848475"/>
          </a:xfrm>
        </p:spPr>
      </p:pic>
      <p:sp>
        <p:nvSpPr>
          <p:cNvPr id="42" name="Rectangle 41"/>
          <p:cNvSpPr/>
          <p:nvPr/>
        </p:nvSpPr>
        <p:spPr>
          <a:xfrm>
            <a:off x="-703" y="6888379"/>
            <a:ext cx="24407572" cy="6237685"/>
          </a:xfrm>
          <a:prstGeom prst="rect">
            <a:avLst/>
          </a:prstGeom>
          <a:solidFill>
            <a:srgbClr val="1E2731"/>
          </a:solidFill>
          <a:ln>
            <a:noFill/>
          </a:ln>
          <a:effectLst/>
        </p:spPr>
        <p:style>
          <a:lnRef idx="1">
            <a:schemeClr val="accent1"/>
          </a:lnRef>
          <a:fillRef idx="3">
            <a:schemeClr val="accent1"/>
          </a:fillRef>
          <a:effectRef idx="2">
            <a:schemeClr val="accent1"/>
          </a:effectRef>
          <a:fontRef idx="minor">
            <a:schemeClr val="lt1"/>
          </a:fontRef>
        </p:style>
        <p:txBody>
          <a:bodyPr lIns="243785" tIns="121892" rIns="243785" bIns="121892" rtlCol="0" anchor="ctr"/>
          <a:lstStyle/>
          <a:p>
            <a:pPr algn="ctr"/>
            <a:endParaRPr lang="en-US" dirty="0"/>
          </a:p>
        </p:txBody>
      </p:sp>
      <p:grpSp>
        <p:nvGrpSpPr>
          <p:cNvPr id="43" name="Group 42"/>
          <p:cNvGrpSpPr/>
          <p:nvPr/>
        </p:nvGrpSpPr>
        <p:grpSpPr>
          <a:xfrm>
            <a:off x="5879359" y="5910351"/>
            <a:ext cx="1931759" cy="1932262"/>
            <a:chOff x="2953255" y="4744273"/>
            <a:chExt cx="966131" cy="966131"/>
          </a:xfrm>
        </p:grpSpPr>
        <p:sp>
          <p:nvSpPr>
            <p:cNvPr id="44" name="Oval 43"/>
            <p:cNvSpPr/>
            <p:nvPr/>
          </p:nvSpPr>
          <p:spPr bwMode="auto">
            <a:xfrm>
              <a:off x="3014367" y="4805383"/>
              <a:ext cx="852640" cy="852639"/>
            </a:xfrm>
            <a:prstGeom prst="ellipse">
              <a:avLst/>
            </a:prstGeom>
            <a:solidFill>
              <a:schemeClr val="accent1"/>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45" name="Oval 44"/>
            <p:cNvSpPr/>
            <p:nvPr/>
          </p:nvSpPr>
          <p:spPr bwMode="auto">
            <a:xfrm>
              <a:off x="2953255" y="4744273"/>
              <a:ext cx="966131" cy="966131"/>
            </a:xfrm>
            <a:prstGeom prst="ellipse">
              <a:avLst/>
            </a:prstGeom>
            <a:noFill/>
            <a:ln w="3175" cmpd="sng">
              <a:solidFill>
                <a:schemeClr val="bg1">
                  <a:lumMod val="65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grpSp>
      <p:grpSp>
        <p:nvGrpSpPr>
          <p:cNvPr id="46" name="Group 7"/>
          <p:cNvGrpSpPr>
            <a:grpSpLocks/>
          </p:cNvGrpSpPr>
          <p:nvPr/>
        </p:nvGrpSpPr>
        <p:grpSpPr bwMode="auto">
          <a:xfrm>
            <a:off x="6420992" y="6404521"/>
            <a:ext cx="848065" cy="1055266"/>
            <a:chOff x="5886450" y="690562"/>
            <a:chExt cx="396875" cy="493712"/>
          </a:xfrm>
          <a:solidFill>
            <a:schemeClr val="bg1"/>
          </a:solidFill>
        </p:grpSpPr>
        <p:sp>
          <p:nvSpPr>
            <p:cNvPr id="50" name="Freeform 54"/>
            <p:cNvSpPr>
              <a:spLocks noChangeArrowheads="1"/>
            </p:cNvSpPr>
            <p:nvPr/>
          </p:nvSpPr>
          <p:spPr bwMode="auto">
            <a:xfrm>
              <a:off x="6021388" y="1009649"/>
              <a:ext cx="160337" cy="174625"/>
            </a:xfrm>
            <a:custGeom>
              <a:avLst/>
              <a:gdLst>
                <a:gd name="T0" fmla="*/ 92 w 444"/>
                <a:gd name="T1" fmla="*/ 0 h 485"/>
                <a:gd name="T2" fmla="*/ 0 w 444"/>
                <a:gd name="T3" fmla="*/ 0 h 485"/>
                <a:gd name="T4" fmla="*/ 0 w 444"/>
                <a:gd name="T5" fmla="*/ 484 h 485"/>
                <a:gd name="T6" fmla="*/ 100 w 444"/>
                <a:gd name="T7" fmla="*/ 484 h 485"/>
                <a:gd name="T8" fmla="*/ 100 w 444"/>
                <a:gd name="T9" fmla="*/ 476 h 485"/>
                <a:gd name="T10" fmla="*/ 443 w 444"/>
                <a:gd name="T11" fmla="*/ 476 h 485"/>
                <a:gd name="T12" fmla="*/ 443 w 444"/>
                <a:gd name="T13" fmla="*/ 401 h 485"/>
                <a:gd name="T14" fmla="*/ 92 w 444"/>
                <a:gd name="T15" fmla="*/ 401 h 485"/>
                <a:gd name="T16" fmla="*/ 92 w 444"/>
                <a:gd name="T17" fmla="*/ 0 h 485"/>
                <a:gd name="T18" fmla="*/ 92 w 444"/>
                <a:gd name="T19" fmla="*/ 0 h 485"/>
                <a:gd name="T20" fmla="*/ 92 w 444"/>
                <a:gd name="T21" fmla="*/ 0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485">
                  <a:moveTo>
                    <a:pt x="92" y="0"/>
                  </a:moveTo>
                  <a:lnTo>
                    <a:pt x="0" y="0"/>
                  </a:lnTo>
                  <a:lnTo>
                    <a:pt x="0" y="484"/>
                  </a:lnTo>
                  <a:lnTo>
                    <a:pt x="100" y="484"/>
                  </a:lnTo>
                  <a:lnTo>
                    <a:pt x="100" y="476"/>
                  </a:lnTo>
                  <a:lnTo>
                    <a:pt x="443" y="476"/>
                  </a:lnTo>
                  <a:lnTo>
                    <a:pt x="443" y="401"/>
                  </a:lnTo>
                  <a:lnTo>
                    <a:pt x="92" y="401"/>
                  </a:lnTo>
                  <a:lnTo>
                    <a:pt x="92" y="0"/>
                  </a:lnTo>
                  <a:close/>
                  <a:moveTo>
                    <a:pt x="92" y="0"/>
                  </a:moveTo>
                  <a:lnTo>
                    <a:pt x="92" y="0"/>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sp>
          <p:nvSpPr>
            <p:cNvPr id="52" name="Freeform 55"/>
            <p:cNvSpPr>
              <a:spLocks noChangeArrowheads="1"/>
            </p:cNvSpPr>
            <p:nvPr/>
          </p:nvSpPr>
          <p:spPr bwMode="auto">
            <a:xfrm>
              <a:off x="6021388" y="1009649"/>
              <a:ext cx="160337" cy="174625"/>
            </a:xfrm>
            <a:custGeom>
              <a:avLst/>
              <a:gdLst>
                <a:gd name="T0" fmla="*/ 92 w 444"/>
                <a:gd name="T1" fmla="*/ 0 h 485"/>
                <a:gd name="T2" fmla="*/ 0 w 444"/>
                <a:gd name="T3" fmla="*/ 0 h 485"/>
                <a:gd name="T4" fmla="*/ 0 w 444"/>
                <a:gd name="T5" fmla="*/ 484 h 485"/>
                <a:gd name="T6" fmla="*/ 100 w 444"/>
                <a:gd name="T7" fmla="*/ 484 h 485"/>
                <a:gd name="T8" fmla="*/ 100 w 444"/>
                <a:gd name="T9" fmla="*/ 476 h 485"/>
                <a:gd name="T10" fmla="*/ 443 w 444"/>
                <a:gd name="T11" fmla="*/ 476 h 485"/>
                <a:gd name="T12" fmla="*/ 443 w 444"/>
                <a:gd name="T13" fmla="*/ 401 h 485"/>
                <a:gd name="T14" fmla="*/ 92 w 444"/>
                <a:gd name="T15" fmla="*/ 401 h 485"/>
                <a:gd name="T16" fmla="*/ 92 w 444"/>
                <a:gd name="T17" fmla="*/ 0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4" h="485">
                  <a:moveTo>
                    <a:pt x="92" y="0"/>
                  </a:moveTo>
                  <a:lnTo>
                    <a:pt x="0" y="0"/>
                  </a:lnTo>
                  <a:lnTo>
                    <a:pt x="0" y="484"/>
                  </a:lnTo>
                  <a:lnTo>
                    <a:pt x="100" y="484"/>
                  </a:lnTo>
                  <a:lnTo>
                    <a:pt x="100" y="476"/>
                  </a:lnTo>
                  <a:lnTo>
                    <a:pt x="443" y="476"/>
                  </a:lnTo>
                  <a:lnTo>
                    <a:pt x="443" y="401"/>
                  </a:lnTo>
                  <a:lnTo>
                    <a:pt x="92" y="401"/>
                  </a:lnTo>
                  <a:lnTo>
                    <a:pt x="92"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sp>
          <p:nvSpPr>
            <p:cNvPr id="53" name="Freeform 56"/>
            <p:cNvSpPr>
              <a:spLocks noChangeArrowheads="1"/>
            </p:cNvSpPr>
            <p:nvPr/>
          </p:nvSpPr>
          <p:spPr bwMode="auto">
            <a:xfrm>
              <a:off x="6054725" y="1009649"/>
              <a:ext cx="1588"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sp>
          <p:nvSpPr>
            <p:cNvPr id="54" name="Freeform 57"/>
            <p:cNvSpPr>
              <a:spLocks noChangeArrowheads="1"/>
            </p:cNvSpPr>
            <p:nvPr/>
          </p:nvSpPr>
          <p:spPr bwMode="auto">
            <a:xfrm>
              <a:off x="5954713" y="708024"/>
              <a:ext cx="77787" cy="77788"/>
            </a:xfrm>
            <a:custGeom>
              <a:avLst/>
              <a:gdLst>
                <a:gd name="T0" fmla="*/ 217 w 218"/>
                <a:gd name="T1" fmla="*/ 108 h 218"/>
                <a:gd name="T2" fmla="*/ 109 w 218"/>
                <a:gd name="T3" fmla="*/ 217 h 218"/>
                <a:gd name="T4" fmla="*/ 0 w 218"/>
                <a:gd name="T5" fmla="*/ 108 h 218"/>
                <a:gd name="T6" fmla="*/ 109 w 218"/>
                <a:gd name="T7" fmla="*/ 0 h 218"/>
                <a:gd name="T8" fmla="*/ 217 w 218"/>
                <a:gd name="T9" fmla="*/ 108 h 218"/>
                <a:gd name="T10" fmla="*/ 217 w 218"/>
                <a:gd name="T11" fmla="*/ 108 h 218"/>
                <a:gd name="T12" fmla="*/ 217 w 218"/>
                <a:gd name="T13" fmla="*/ 108 h 218"/>
              </a:gdLst>
              <a:ahLst/>
              <a:cxnLst>
                <a:cxn ang="0">
                  <a:pos x="T0" y="T1"/>
                </a:cxn>
                <a:cxn ang="0">
                  <a:pos x="T2" y="T3"/>
                </a:cxn>
                <a:cxn ang="0">
                  <a:pos x="T4" y="T5"/>
                </a:cxn>
                <a:cxn ang="0">
                  <a:pos x="T6" y="T7"/>
                </a:cxn>
                <a:cxn ang="0">
                  <a:pos x="T8" y="T9"/>
                </a:cxn>
                <a:cxn ang="0">
                  <a:pos x="T10" y="T11"/>
                </a:cxn>
                <a:cxn ang="0">
                  <a:pos x="T12" y="T13"/>
                </a:cxn>
              </a:cxnLst>
              <a:rect l="0" t="0" r="r" b="b"/>
              <a:pathLst>
                <a:path w="218" h="218">
                  <a:moveTo>
                    <a:pt x="217" y="108"/>
                  </a:moveTo>
                  <a:cubicBezTo>
                    <a:pt x="217" y="167"/>
                    <a:pt x="167" y="217"/>
                    <a:pt x="109" y="217"/>
                  </a:cubicBezTo>
                  <a:cubicBezTo>
                    <a:pt x="50" y="217"/>
                    <a:pt x="0" y="167"/>
                    <a:pt x="0" y="108"/>
                  </a:cubicBezTo>
                  <a:cubicBezTo>
                    <a:pt x="0" y="50"/>
                    <a:pt x="50" y="0"/>
                    <a:pt x="109" y="0"/>
                  </a:cubicBezTo>
                  <a:cubicBezTo>
                    <a:pt x="167" y="0"/>
                    <a:pt x="217" y="50"/>
                    <a:pt x="217" y="108"/>
                  </a:cubicBezTo>
                  <a:close/>
                  <a:moveTo>
                    <a:pt x="217" y="108"/>
                  </a:moveTo>
                  <a:lnTo>
                    <a:pt x="217" y="108"/>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sp>
          <p:nvSpPr>
            <p:cNvPr id="55" name="Freeform 58"/>
            <p:cNvSpPr>
              <a:spLocks noChangeArrowheads="1"/>
            </p:cNvSpPr>
            <p:nvPr/>
          </p:nvSpPr>
          <p:spPr bwMode="auto">
            <a:xfrm>
              <a:off x="6054725" y="811212"/>
              <a:ext cx="76200" cy="33337"/>
            </a:xfrm>
            <a:custGeom>
              <a:avLst/>
              <a:gdLst>
                <a:gd name="T0" fmla="*/ 0 w 210"/>
                <a:gd name="T1" fmla="*/ 0 h 93"/>
                <a:gd name="T2" fmla="*/ 8 w 210"/>
                <a:gd name="T3" fmla="*/ 33 h 93"/>
                <a:gd name="T4" fmla="*/ 167 w 210"/>
                <a:gd name="T5" fmla="*/ 92 h 93"/>
                <a:gd name="T6" fmla="*/ 209 w 210"/>
                <a:gd name="T7" fmla="*/ 83 h 93"/>
                <a:gd name="T8" fmla="*/ 175 w 210"/>
                <a:gd name="T9" fmla="*/ 58 h 93"/>
                <a:gd name="T10" fmla="*/ 0 w 210"/>
                <a:gd name="T11" fmla="*/ 0 h 93"/>
                <a:gd name="T12" fmla="*/ 0 w 210"/>
                <a:gd name="T13" fmla="*/ 0 h 93"/>
                <a:gd name="T14" fmla="*/ 0 w 210"/>
                <a:gd name="T15" fmla="*/ 0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0" h="93">
                  <a:moveTo>
                    <a:pt x="0" y="0"/>
                  </a:moveTo>
                  <a:lnTo>
                    <a:pt x="8" y="33"/>
                  </a:lnTo>
                  <a:lnTo>
                    <a:pt x="167" y="92"/>
                  </a:lnTo>
                  <a:lnTo>
                    <a:pt x="209" y="83"/>
                  </a:lnTo>
                  <a:lnTo>
                    <a:pt x="175" y="58"/>
                  </a:lnTo>
                  <a:lnTo>
                    <a:pt x="0" y="0"/>
                  </a:lnTo>
                  <a:close/>
                  <a:moveTo>
                    <a:pt x="0" y="0"/>
                  </a:moveTo>
                  <a:lnTo>
                    <a:pt x="0" y="0"/>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sp>
          <p:nvSpPr>
            <p:cNvPr id="56" name="Freeform 59"/>
            <p:cNvSpPr>
              <a:spLocks noChangeArrowheads="1"/>
            </p:cNvSpPr>
            <p:nvPr/>
          </p:nvSpPr>
          <p:spPr bwMode="auto">
            <a:xfrm>
              <a:off x="6054725" y="811212"/>
              <a:ext cx="76200" cy="33337"/>
            </a:xfrm>
            <a:custGeom>
              <a:avLst/>
              <a:gdLst>
                <a:gd name="T0" fmla="*/ 0 w 210"/>
                <a:gd name="T1" fmla="*/ 0 h 93"/>
                <a:gd name="T2" fmla="*/ 8 w 210"/>
                <a:gd name="T3" fmla="*/ 33 h 93"/>
                <a:gd name="T4" fmla="*/ 167 w 210"/>
                <a:gd name="T5" fmla="*/ 92 h 93"/>
                <a:gd name="T6" fmla="*/ 209 w 210"/>
                <a:gd name="T7" fmla="*/ 83 h 93"/>
                <a:gd name="T8" fmla="*/ 175 w 210"/>
                <a:gd name="T9" fmla="*/ 58 h 93"/>
                <a:gd name="T10" fmla="*/ 0 w 210"/>
                <a:gd name="T11" fmla="*/ 0 h 93"/>
              </a:gdLst>
              <a:ahLst/>
              <a:cxnLst>
                <a:cxn ang="0">
                  <a:pos x="T0" y="T1"/>
                </a:cxn>
                <a:cxn ang="0">
                  <a:pos x="T2" y="T3"/>
                </a:cxn>
                <a:cxn ang="0">
                  <a:pos x="T4" y="T5"/>
                </a:cxn>
                <a:cxn ang="0">
                  <a:pos x="T6" y="T7"/>
                </a:cxn>
                <a:cxn ang="0">
                  <a:pos x="T8" y="T9"/>
                </a:cxn>
                <a:cxn ang="0">
                  <a:pos x="T10" y="T11"/>
                </a:cxn>
              </a:cxnLst>
              <a:rect l="0" t="0" r="r" b="b"/>
              <a:pathLst>
                <a:path w="210" h="93">
                  <a:moveTo>
                    <a:pt x="0" y="0"/>
                  </a:moveTo>
                  <a:lnTo>
                    <a:pt x="8" y="33"/>
                  </a:lnTo>
                  <a:lnTo>
                    <a:pt x="167" y="92"/>
                  </a:lnTo>
                  <a:lnTo>
                    <a:pt x="209" y="83"/>
                  </a:lnTo>
                  <a:lnTo>
                    <a:pt x="175" y="58"/>
                  </a:lnTo>
                  <a:lnTo>
                    <a:pt x="0"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sp>
          <p:nvSpPr>
            <p:cNvPr id="57" name="Freeform 60"/>
            <p:cNvSpPr>
              <a:spLocks noChangeArrowheads="1"/>
            </p:cNvSpPr>
            <p:nvPr/>
          </p:nvSpPr>
          <p:spPr bwMode="auto">
            <a:xfrm>
              <a:off x="6054725" y="811212"/>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sp>
          <p:nvSpPr>
            <p:cNvPr id="59" name="Freeform 61"/>
            <p:cNvSpPr>
              <a:spLocks noChangeArrowheads="1"/>
            </p:cNvSpPr>
            <p:nvPr/>
          </p:nvSpPr>
          <p:spPr bwMode="auto">
            <a:xfrm>
              <a:off x="5886450" y="690562"/>
              <a:ext cx="396875" cy="325437"/>
            </a:xfrm>
            <a:custGeom>
              <a:avLst/>
              <a:gdLst>
                <a:gd name="T0" fmla="*/ 877 w 1104"/>
                <a:gd name="T1" fmla="*/ 0 h 904"/>
                <a:gd name="T2" fmla="*/ 877 w 1104"/>
                <a:gd name="T3" fmla="*/ 84 h 904"/>
                <a:gd name="T4" fmla="*/ 836 w 1104"/>
                <a:gd name="T5" fmla="*/ 84 h 904"/>
                <a:gd name="T6" fmla="*/ 836 w 1104"/>
                <a:gd name="T7" fmla="*/ 117 h 904"/>
                <a:gd name="T8" fmla="*/ 794 w 1104"/>
                <a:gd name="T9" fmla="*/ 117 h 904"/>
                <a:gd name="T10" fmla="*/ 476 w 1104"/>
                <a:gd name="T11" fmla="*/ 243 h 904"/>
                <a:gd name="T12" fmla="*/ 468 w 1104"/>
                <a:gd name="T13" fmla="*/ 243 h 904"/>
                <a:gd name="T14" fmla="*/ 359 w 1104"/>
                <a:gd name="T15" fmla="*/ 368 h 904"/>
                <a:gd name="T16" fmla="*/ 417 w 1104"/>
                <a:gd name="T17" fmla="*/ 619 h 904"/>
                <a:gd name="T18" fmla="*/ 66 w 1104"/>
                <a:gd name="T19" fmla="*/ 761 h 904"/>
                <a:gd name="T20" fmla="*/ 100 w 1104"/>
                <a:gd name="T21" fmla="*/ 878 h 904"/>
                <a:gd name="T22" fmla="*/ 509 w 1104"/>
                <a:gd name="T23" fmla="*/ 711 h 904"/>
                <a:gd name="T24" fmla="*/ 635 w 1104"/>
                <a:gd name="T25" fmla="*/ 845 h 904"/>
                <a:gd name="T26" fmla="*/ 735 w 1104"/>
                <a:gd name="T27" fmla="*/ 836 h 904"/>
                <a:gd name="T28" fmla="*/ 844 w 1104"/>
                <a:gd name="T29" fmla="*/ 644 h 904"/>
                <a:gd name="T30" fmla="*/ 727 w 1104"/>
                <a:gd name="T31" fmla="*/ 611 h 904"/>
                <a:gd name="T32" fmla="*/ 668 w 1104"/>
                <a:gd name="T33" fmla="*/ 711 h 904"/>
                <a:gd name="T34" fmla="*/ 610 w 1104"/>
                <a:gd name="T35" fmla="*/ 644 h 904"/>
                <a:gd name="T36" fmla="*/ 610 w 1104"/>
                <a:gd name="T37" fmla="*/ 611 h 904"/>
                <a:gd name="T38" fmla="*/ 744 w 1104"/>
                <a:gd name="T39" fmla="*/ 502 h 904"/>
                <a:gd name="T40" fmla="*/ 685 w 1104"/>
                <a:gd name="T41" fmla="*/ 435 h 904"/>
                <a:gd name="T42" fmla="*/ 643 w 1104"/>
                <a:gd name="T43" fmla="*/ 443 h 904"/>
                <a:gd name="T44" fmla="*/ 484 w 1104"/>
                <a:gd name="T45" fmla="*/ 385 h 904"/>
                <a:gd name="T46" fmla="*/ 526 w 1104"/>
                <a:gd name="T47" fmla="*/ 477 h 904"/>
                <a:gd name="T48" fmla="*/ 434 w 1104"/>
                <a:gd name="T49" fmla="*/ 468 h 904"/>
                <a:gd name="T50" fmla="*/ 426 w 1104"/>
                <a:gd name="T51" fmla="*/ 310 h 904"/>
                <a:gd name="T52" fmla="*/ 443 w 1104"/>
                <a:gd name="T53" fmla="*/ 318 h 904"/>
                <a:gd name="T54" fmla="*/ 468 w 1104"/>
                <a:gd name="T55" fmla="*/ 326 h 904"/>
                <a:gd name="T56" fmla="*/ 476 w 1104"/>
                <a:gd name="T57" fmla="*/ 326 h 904"/>
                <a:gd name="T58" fmla="*/ 660 w 1104"/>
                <a:gd name="T59" fmla="*/ 376 h 904"/>
                <a:gd name="T60" fmla="*/ 602 w 1104"/>
                <a:gd name="T61" fmla="*/ 285 h 904"/>
                <a:gd name="T62" fmla="*/ 836 w 1104"/>
                <a:gd name="T63" fmla="*/ 193 h 904"/>
                <a:gd name="T64" fmla="*/ 836 w 1104"/>
                <a:gd name="T65" fmla="*/ 218 h 904"/>
                <a:gd name="T66" fmla="*/ 877 w 1104"/>
                <a:gd name="T67" fmla="*/ 218 h 904"/>
                <a:gd name="T68" fmla="*/ 877 w 1104"/>
                <a:gd name="T69" fmla="*/ 301 h 904"/>
                <a:gd name="T70" fmla="*/ 1103 w 1104"/>
                <a:gd name="T71" fmla="*/ 301 h 904"/>
                <a:gd name="T72" fmla="*/ 1103 w 1104"/>
                <a:gd name="T73" fmla="*/ 0 h 904"/>
                <a:gd name="T74" fmla="*/ 877 w 1104"/>
                <a:gd name="T75" fmla="*/ 0 h 904"/>
                <a:gd name="T76" fmla="*/ 877 w 1104"/>
                <a:gd name="T77" fmla="*/ 193 h 904"/>
                <a:gd name="T78" fmla="*/ 860 w 1104"/>
                <a:gd name="T79" fmla="*/ 193 h 904"/>
                <a:gd name="T80" fmla="*/ 860 w 1104"/>
                <a:gd name="T81" fmla="*/ 176 h 904"/>
                <a:gd name="T82" fmla="*/ 860 w 1104"/>
                <a:gd name="T83" fmla="*/ 142 h 904"/>
                <a:gd name="T84" fmla="*/ 860 w 1104"/>
                <a:gd name="T85" fmla="*/ 109 h 904"/>
                <a:gd name="T86" fmla="*/ 877 w 1104"/>
                <a:gd name="T87" fmla="*/ 109 h 904"/>
                <a:gd name="T88" fmla="*/ 877 w 1104"/>
                <a:gd name="T89" fmla="*/ 193 h 904"/>
                <a:gd name="T90" fmla="*/ 877 w 1104"/>
                <a:gd name="T91" fmla="*/ 193 h 904"/>
                <a:gd name="T92" fmla="*/ 877 w 1104"/>
                <a:gd name="T93" fmla="*/ 193 h 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04" h="904">
                  <a:moveTo>
                    <a:pt x="877" y="0"/>
                  </a:moveTo>
                  <a:cubicBezTo>
                    <a:pt x="877" y="84"/>
                    <a:pt x="877" y="84"/>
                    <a:pt x="877" y="84"/>
                  </a:cubicBezTo>
                  <a:cubicBezTo>
                    <a:pt x="836" y="84"/>
                    <a:pt x="836" y="84"/>
                    <a:pt x="836" y="84"/>
                  </a:cubicBezTo>
                  <a:cubicBezTo>
                    <a:pt x="836" y="117"/>
                    <a:pt x="836" y="117"/>
                    <a:pt x="836" y="117"/>
                  </a:cubicBezTo>
                  <a:cubicBezTo>
                    <a:pt x="819" y="109"/>
                    <a:pt x="810" y="109"/>
                    <a:pt x="794" y="117"/>
                  </a:cubicBezTo>
                  <a:cubicBezTo>
                    <a:pt x="685" y="159"/>
                    <a:pt x="585" y="201"/>
                    <a:pt x="476" y="243"/>
                  </a:cubicBezTo>
                  <a:cubicBezTo>
                    <a:pt x="468" y="243"/>
                    <a:pt x="468" y="243"/>
                    <a:pt x="468" y="243"/>
                  </a:cubicBezTo>
                  <a:cubicBezTo>
                    <a:pt x="409" y="243"/>
                    <a:pt x="342" y="293"/>
                    <a:pt x="359" y="368"/>
                  </a:cubicBezTo>
                  <a:cubicBezTo>
                    <a:pt x="376" y="452"/>
                    <a:pt x="401" y="535"/>
                    <a:pt x="417" y="619"/>
                  </a:cubicBezTo>
                  <a:cubicBezTo>
                    <a:pt x="301" y="669"/>
                    <a:pt x="183" y="719"/>
                    <a:pt x="66" y="761"/>
                  </a:cubicBezTo>
                  <a:cubicBezTo>
                    <a:pt x="0" y="786"/>
                    <a:pt x="33" y="903"/>
                    <a:pt x="100" y="878"/>
                  </a:cubicBezTo>
                  <a:cubicBezTo>
                    <a:pt x="234" y="820"/>
                    <a:pt x="376" y="769"/>
                    <a:pt x="509" y="711"/>
                  </a:cubicBezTo>
                  <a:cubicBezTo>
                    <a:pt x="543" y="761"/>
                    <a:pt x="593" y="803"/>
                    <a:pt x="635" y="845"/>
                  </a:cubicBezTo>
                  <a:cubicBezTo>
                    <a:pt x="668" y="870"/>
                    <a:pt x="710" y="870"/>
                    <a:pt x="735" y="836"/>
                  </a:cubicBezTo>
                  <a:cubicBezTo>
                    <a:pt x="777" y="769"/>
                    <a:pt x="819" y="711"/>
                    <a:pt x="844" y="644"/>
                  </a:cubicBezTo>
                  <a:cubicBezTo>
                    <a:pt x="869" y="569"/>
                    <a:pt x="752" y="535"/>
                    <a:pt x="727" y="611"/>
                  </a:cubicBezTo>
                  <a:cubicBezTo>
                    <a:pt x="710" y="644"/>
                    <a:pt x="694" y="677"/>
                    <a:pt x="668" y="711"/>
                  </a:cubicBezTo>
                  <a:cubicBezTo>
                    <a:pt x="652" y="694"/>
                    <a:pt x="627" y="669"/>
                    <a:pt x="610" y="644"/>
                  </a:cubicBezTo>
                  <a:cubicBezTo>
                    <a:pt x="610" y="636"/>
                    <a:pt x="610" y="619"/>
                    <a:pt x="610" y="611"/>
                  </a:cubicBezTo>
                  <a:cubicBezTo>
                    <a:pt x="744" y="502"/>
                    <a:pt x="744" y="502"/>
                    <a:pt x="744" y="502"/>
                  </a:cubicBezTo>
                  <a:cubicBezTo>
                    <a:pt x="685" y="435"/>
                    <a:pt x="685" y="435"/>
                    <a:pt x="685" y="435"/>
                  </a:cubicBezTo>
                  <a:cubicBezTo>
                    <a:pt x="643" y="443"/>
                    <a:pt x="643" y="443"/>
                    <a:pt x="643" y="443"/>
                  </a:cubicBezTo>
                  <a:cubicBezTo>
                    <a:pt x="484" y="385"/>
                    <a:pt x="484" y="385"/>
                    <a:pt x="484" y="385"/>
                  </a:cubicBezTo>
                  <a:cubicBezTo>
                    <a:pt x="526" y="477"/>
                    <a:pt x="526" y="477"/>
                    <a:pt x="526" y="477"/>
                  </a:cubicBezTo>
                  <a:cubicBezTo>
                    <a:pt x="434" y="468"/>
                    <a:pt x="434" y="468"/>
                    <a:pt x="434" y="468"/>
                  </a:cubicBezTo>
                  <a:cubicBezTo>
                    <a:pt x="434" y="468"/>
                    <a:pt x="367" y="293"/>
                    <a:pt x="426" y="310"/>
                  </a:cubicBezTo>
                  <a:cubicBezTo>
                    <a:pt x="434" y="310"/>
                    <a:pt x="443" y="310"/>
                    <a:pt x="443" y="318"/>
                  </a:cubicBezTo>
                  <a:cubicBezTo>
                    <a:pt x="468" y="326"/>
                    <a:pt x="468" y="326"/>
                    <a:pt x="468" y="326"/>
                  </a:cubicBezTo>
                  <a:lnTo>
                    <a:pt x="476" y="326"/>
                  </a:lnTo>
                  <a:cubicBezTo>
                    <a:pt x="660" y="376"/>
                    <a:pt x="660" y="376"/>
                    <a:pt x="660" y="376"/>
                  </a:cubicBezTo>
                  <a:cubicBezTo>
                    <a:pt x="602" y="285"/>
                    <a:pt x="602" y="285"/>
                    <a:pt x="602" y="285"/>
                  </a:cubicBezTo>
                  <a:cubicBezTo>
                    <a:pt x="677" y="260"/>
                    <a:pt x="760" y="226"/>
                    <a:pt x="836" y="193"/>
                  </a:cubicBezTo>
                  <a:cubicBezTo>
                    <a:pt x="836" y="218"/>
                    <a:pt x="836" y="218"/>
                    <a:pt x="836" y="218"/>
                  </a:cubicBezTo>
                  <a:cubicBezTo>
                    <a:pt x="877" y="218"/>
                    <a:pt x="877" y="218"/>
                    <a:pt x="877" y="218"/>
                  </a:cubicBezTo>
                  <a:cubicBezTo>
                    <a:pt x="877" y="301"/>
                    <a:pt x="877" y="301"/>
                    <a:pt x="877" y="301"/>
                  </a:cubicBezTo>
                  <a:cubicBezTo>
                    <a:pt x="1103" y="301"/>
                    <a:pt x="1103" y="301"/>
                    <a:pt x="1103" y="301"/>
                  </a:cubicBezTo>
                  <a:cubicBezTo>
                    <a:pt x="1103" y="0"/>
                    <a:pt x="1103" y="0"/>
                    <a:pt x="1103" y="0"/>
                  </a:cubicBezTo>
                  <a:lnTo>
                    <a:pt x="877" y="0"/>
                  </a:lnTo>
                  <a:close/>
                  <a:moveTo>
                    <a:pt x="877" y="193"/>
                  </a:moveTo>
                  <a:cubicBezTo>
                    <a:pt x="860" y="193"/>
                    <a:pt x="860" y="193"/>
                    <a:pt x="860" y="193"/>
                  </a:cubicBezTo>
                  <a:cubicBezTo>
                    <a:pt x="860" y="176"/>
                    <a:pt x="860" y="176"/>
                    <a:pt x="860" y="176"/>
                  </a:cubicBezTo>
                  <a:cubicBezTo>
                    <a:pt x="860" y="167"/>
                    <a:pt x="860" y="151"/>
                    <a:pt x="860" y="142"/>
                  </a:cubicBezTo>
                  <a:cubicBezTo>
                    <a:pt x="860" y="109"/>
                    <a:pt x="860" y="109"/>
                    <a:pt x="860" y="109"/>
                  </a:cubicBezTo>
                  <a:cubicBezTo>
                    <a:pt x="877" y="109"/>
                    <a:pt x="877" y="109"/>
                    <a:pt x="877" y="109"/>
                  </a:cubicBezTo>
                  <a:lnTo>
                    <a:pt x="877" y="193"/>
                  </a:lnTo>
                  <a:close/>
                  <a:moveTo>
                    <a:pt x="877" y="193"/>
                  </a:moveTo>
                  <a:lnTo>
                    <a:pt x="877" y="193"/>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n-US" dirty="0">
                <a:ea typeface="SimSun" charset="0"/>
              </a:endParaRPr>
            </a:p>
          </p:txBody>
        </p:sp>
      </p:grpSp>
      <p:grpSp>
        <p:nvGrpSpPr>
          <p:cNvPr id="60" name="Group 59"/>
          <p:cNvGrpSpPr/>
          <p:nvPr/>
        </p:nvGrpSpPr>
        <p:grpSpPr>
          <a:xfrm>
            <a:off x="9451996" y="5913567"/>
            <a:ext cx="1931759" cy="1932262"/>
            <a:chOff x="4740039" y="4745881"/>
            <a:chExt cx="966131" cy="966131"/>
          </a:xfrm>
        </p:grpSpPr>
        <p:sp>
          <p:nvSpPr>
            <p:cNvPr id="61" name="Oval 60"/>
            <p:cNvSpPr/>
            <p:nvPr/>
          </p:nvSpPr>
          <p:spPr bwMode="auto">
            <a:xfrm>
              <a:off x="4801126" y="4805383"/>
              <a:ext cx="852640" cy="852640"/>
            </a:xfrm>
            <a:prstGeom prst="ellipse">
              <a:avLst/>
            </a:prstGeom>
            <a:solidFill>
              <a:schemeClr val="accent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62" name="Oval 61"/>
            <p:cNvSpPr/>
            <p:nvPr/>
          </p:nvSpPr>
          <p:spPr bwMode="auto">
            <a:xfrm>
              <a:off x="4740039" y="4745881"/>
              <a:ext cx="966131" cy="966131"/>
            </a:xfrm>
            <a:prstGeom prst="ellipse">
              <a:avLst/>
            </a:prstGeom>
            <a:noFill/>
            <a:ln w="3175" cmpd="sng">
              <a:solidFill>
                <a:schemeClr val="bg1">
                  <a:lumMod val="65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grpSp>
      <p:grpSp>
        <p:nvGrpSpPr>
          <p:cNvPr id="63" name="Group 62"/>
          <p:cNvGrpSpPr/>
          <p:nvPr/>
        </p:nvGrpSpPr>
        <p:grpSpPr>
          <a:xfrm>
            <a:off x="12977878" y="5908987"/>
            <a:ext cx="1931759" cy="1932262"/>
            <a:chOff x="6503439" y="4743591"/>
            <a:chExt cx="966131" cy="966131"/>
          </a:xfrm>
        </p:grpSpPr>
        <p:sp>
          <p:nvSpPr>
            <p:cNvPr id="64" name="Oval 63"/>
            <p:cNvSpPr/>
            <p:nvPr/>
          </p:nvSpPr>
          <p:spPr bwMode="auto">
            <a:xfrm>
              <a:off x="6564526" y="4805383"/>
              <a:ext cx="852640" cy="852640"/>
            </a:xfrm>
            <a:prstGeom prst="ellipse">
              <a:avLst/>
            </a:prstGeom>
            <a:solidFill>
              <a:schemeClr val="accent3"/>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65" name="Oval 64"/>
            <p:cNvSpPr/>
            <p:nvPr/>
          </p:nvSpPr>
          <p:spPr bwMode="auto">
            <a:xfrm>
              <a:off x="6503439" y="4743591"/>
              <a:ext cx="966131" cy="966131"/>
            </a:xfrm>
            <a:prstGeom prst="ellipse">
              <a:avLst/>
            </a:prstGeom>
            <a:noFill/>
            <a:ln w="3175" cmpd="sng">
              <a:solidFill>
                <a:schemeClr val="bg1">
                  <a:lumMod val="65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grpSp>
      <p:grpSp>
        <p:nvGrpSpPr>
          <p:cNvPr id="66" name="Group 65"/>
          <p:cNvGrpSpPr/>
          <p:nvPr/>
        </p:nvGrpSpPr>
        <p:grpSpPr>
          <a:xfrm>
            <a:off x="16620251" y="5919577"/>
            <a:ext cx="1931759" cy="1932262"/>
            <a:chOff x="8325100" y="4748886"/>
            <a:chExt cx="966131" cy="966131"/>
          </a:xfrm>
        </p:grpSpPr>
        <p:sp>
          <p:nvSpPr>
            <p:cNvPr id="67" name="Oval 66"/>
            <p:cNvSpPr/>
            <p:nvPr/>
          </p:nvSpPr>
          <p:spPr bwMode="auto">
            <a:xfrm>
              <a:off x="8374642" y="4805383"/>
              <a:ext cx="852640" cy="852640"/>
            </a:xfrm>
            <a:prstGeom prst="ellipse">
              <a:avLst/>
            </a:prstGeom>
            <a:solidFill>
              <a:schemeClr val="accent4"/>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69" name="Oval 68"/>
            <p:cNvSpPr/>
            <p:nvPr/>
          </p:nvSpPr>
          <p:spPr bwMode="auto">
            <a:xfrm>
              <a:off x="8325100" y="4748886"/>
              <a:ext cx="966131" cy="966131"/>
            </a:xfrm>
            <a:prstGeom prst="ellipse">
              <a:avLst/>
            </a:prstGeom>
            <a:noFill/>
            <a:ln w="3175" cmpd="sng">
              <a:solidFill>
                <a:schemeClr val="bg1">
                  <a:lumMod val="65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grpSp>
      <p:sp>
        <p:nvSpPr>
          <p:cNvPr id="70" name="Freeform 16"/>
          <p:cNvSpPr>
            <a:spLocks noChangeArrowheads="1"/>
          </p:cNvSpPr>
          <p:nvPr/>
        </p:nvSpPr>
        <p:spPr bwMode="auto">
          <a:xfrm>
            <a:off x="10088738" y="6362101"/>
            <a:ext cx="696808" cy="1094602"/>
          </a:xfrm>
          <a:custGeom>
            <a:avLst/>
            <a:gdLst>
              <a:gd name="T0" fmla="*/ 406 w 657"/>
              <a:gd name="T1" fmla="*/ 947 h 1032"/>
              <a:gd name="T2" fmla="*/ 333 w 657"/>
              <a:gd name="T3" fmla="*/ 1031 h 1032"/>
              <a:gd name="T4" fmla="*/ 250 w 657"/>
              <a:gd name="T5" fmla="*/ 947 h 1032"/>
              <a:gd name="T6" fmla="*/ 448 w 657"/>
              <a:gd name="T7" fmla="*/ 916 h 1032"/>
              <a:gd name="T8" fmla="*/ 198 w 657"/>
              <a:gd name="T9" fmla="*/ 833 h 1032"/>
              <a:gd name="T10" fmla="*/ 656 w 657"/>
              <a:gd name="T11" fmla="*/ 333 h 1032"/>
              <a:gd name="T12" fmla="*/ 562 w 657"/>
              <a:gd name="T13" fmla="*/ 562 h 1032"/>
              <a:gd name="T14" fmla="*/ 531 w 657"/>
              <a:gd name="T15" fmla="*/ 635 h 1032"/>
              <a:gd name="T16" fmla="*/ 500 w 657"/>
              <a:gd name="T17" fmla="*/ 708 h 1032"/>
              <a:gd name="T18" fmla="*/ 500 w 657"/>
              <a:gd name="T19" fmla="*/ 729 h 1032"/>
              <a:gd name="T20" fmla="*/ 166 w 657"/>
              <a:gd name="T21" fmla="*/ 791 h 1032"/>
              <a:gd name="T22" fmla="*/ 156 w 657"/>
              <a:gd name="T23" fmla="*/ 708 h 1032"/>
              <a:gd name="T24" fmla="*/ 135 w 657"/>
              <a:gd name="T25" fmla="*/ 635 h 1032"/>
              <a:gd name="T26" fmla="*/ 93 w 657"/>
              <a:gd name="T27" fmla="*/ 552 h 1032"/>
              <a:gd name="T28" fmla="*/ 0 w 657"/>
              <a:gd name="T29" fmla="*/ 333 h 1032"/>
              <a:gd name="T30" fmla="*/ 333 w 657"/>
              <a:gd name="T31" fmla="*/ 0 h 1032"/>
              <a:gd name="T32" fmla="*/ 656 w 657"/>
              <a:gd name="T33" fmla="*/ 333 h 1032"/>
              <a:gd name="T34" fmla="*/ 510 w 657"/>
              <a:gd name="T35" fmla="*/ 156 h 1032"/>
              <a:gd name="T36" fmla="*/ 156 w 657"/>
              <a:gd name="T37" fmla="*/ 156 h 1032"/>
              <a:gd name="T38" fmla="*/ 146 w 657"/>
              <a:gd name="T39" fmla="*/ 499 h 1032"/>
              <a:gd name="T40" fmla="*/ 166 w 657"/>
              <a:gd name="T41" fmla="*/ 541 h 1032"/>
              <a:gd name="T42" fmla="*/ 229 w 657"/>
              <a:gd name="T43" fmla="*/ 666 h 1032"/>
              <a:gd name="T44" fmla="*/ 427 w 657"/>
              <a:gd name="T45" fmla="*/ 718 h 1032"/>
              <a:gd name="T46" fmla="*/ 458 w 657"/>
              <a:gd name="T47" fmla="*/ 604 h 1032"/>
              <a:gd name="T48" fmla="*/ 510 w 657"/>
              <a:gd name="T49" fmla="*/ 520 h 1032"/>
              <a:gd name="T50" fmla="*/ 583 w 657"/>
              <a:gd name="T51" fmla="*/ 333 h 1032"/>
              <a:gd name="T52" fmla="*/ 354 w 657"/>
              <a:gd name="T53" fmla="*/ 354 h 1032"/>
              <a:gd name="T54" fmla="*/ 302 w 657"/>
              <a:gd name="T55" fmla="*/ 354 h 1032"/>
              <a:gd name="T56" fmla="*/ 239 w 657"/>
              <a:gd name="T57" fmla="*/ 354 h 1032"/>
              <a:gd name="T58" fmla="*/ 250 w 657"/>
              <a:gd name="T59" fmla="*/ 499 h 1032"/>
              <a:gd name="T60" fmla="*/ 302 w 657"/>
              <a:gd name="T61" fmla="*/ 499 h 1032"/>
              <a:gd name="T62" fmla="*/ 364 w 657"/>
              <a:gd name="T63" fmla="*/ 499 h 1032"/>
              <a:gd name="T64" fmla="*/ 416 w 657"/>
              <a:gd name="T65" fmla="*/ 499 h 1032"/>
              <a:gd name="T66" fmla="*/ 427 w 657"/>
              <a:gd name="T67" fmla="*/ 354 h 1032"/>
              <a:gd name="T68" fmla="*/ 385 w 657"/>
              <a:gd name="T69" fmla="*/ 416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57" h="1032">
                <a:moveTo>
                  <a:pt x="250" y="947"/>
                </a:moveTo>
                <a:cubicBezTo>
                  <a:pt x="406" y="947"/>
                  <a:pt x="406" y="947"/>
                  <a:pt x="406" y="947"/>
                </a:cubicBezTo>
                <a:cubicBezTo>
                  <a:pt x="406" y="968"/>
                  <a:pt x="396" y="989"/>
                  <a:pt x="385" y="1010"/>
                </a:cubicBezTo>
                <a:cubicBezTo>
                  <a:pt x="364" y="1020"/>
                  <a:pt x="354" y="1031"/>
                  <a:pt x="333" y="1031"/>
                </a:cubicBezTo>
                <a:cubicBezTo>
                  <a:pt x="312" y="1031"/>
                  <a:pt x="291" y="1020"/>
                  <a:pt x="281" y="1010"/>
                </a:cubicBezTo>
                <a:cubicBezTo>
                  <a:pt x="260" y="989"/>
                  <a:pt x="250" y="968"/>
                  <a:pt x="250" y="947"/>
                </a:cubicBezTo>
                <a:close/>
                <a:moveTo>
                  <a:pt x="208" y="916"/>
                </a:moveTo>
                <a:cubicBezTo>
                  <a:pt x="448" y="916"/>
                  <a:pt x="448" y="916"/>
                  <a:pt x="448" y="916"/>
                </a:cubicBezTo>
                <a:cubicBezTo>
                  <a:pt x="458" y="833"/>
                  <a:pt x="458" y="833"/>
                  <a:pt x="458" y="833"/>
                </a:cubicBezTo>
                <a:cubicBezTo>
                  <a:pt x="198" y="833"/>
                  <a:pt x="198" y="833"/>
                  <a:pt x="198" y="833"/>
                </a:cubicBezTo>
                <a:lnTo>
                  <a:pt x="208" y="916"/>
                </a:lnTo>
                <a:close/>
                <a:moveTo>
                  <a:pt x="656" y="333"/>
                </a:moveTo>
                <a:cubicBezTo>
                  <a:pt x="656" y="416"/>
                  <a:pt x="625" y="489"/>
                  <a:pt x="573" y="552"/>
                </a:cubicBezTo>
                <a:lnTo>
                  <a:pt x="562" y="562"/>
                </a:lnTo>
                <a:cubicBezTo>
                  <a:pt x="562" y="562"/>
                  <a:pt x="562" y="572"/>
                  <a:pt x="552" y="572"/>
                </a:cubicBezTo>
                <a:cubicBezTo>
                  <a:pt x="541" y="593"/>
                  <a:pt x="541" y="614"/>
                  <a:pt x="531" y="635"/>
                </a:cubicBezTo>
                <a:cubicBezTo>
                  <a:pt x="521" y="656"/>
                  <a:pt x="510" y="677"/>
                  <a:pt x="510" y="697"/>
                </a:cubicBezTo>
                <a:cubicBezTo>
                  <a:pt x="500" y="697"/>
                  <a:pt x="500" y="697"/>
                  <a:pt x="500" y="708"/>
                </a:cubicBezTo>
                <a:lnTo>
                  <a:pt x="500" y="718"/>
                </a:lnTo>
                <a:cubicBezTo>
                  <a:pt x="500" y="729"/>
                  <a:pt x="500" y="729"/>
                  <a:pt x="500" y="729"/>
                </a:cubicBezTo>
                <a:cubicBezTo>
                  <a:pt x="500" y="791"/>
                  <a:pt x="500" y="791"/>
                  <a:pt x="500" y="791"/>
                </a:cubicBezTo>
                <a:cubicBezTo>
                  <a:pt x="166" y="791"/>
                  <a:pt x="166" y="791"/>
                  <a:pt x="166" y="791"/>
                </a:cubicBezTo>
                <a:cubicBezTo>
                  <a:pt x="166" y="729"/>
                  <a:pt x="166" y="729"/>
                  <a:pt x="166" y="729"/>
                </a:cubicBezTo>
                <a:cubicBezTo>
                  <a:pt x="166" y="718"/>
                  <a:pt x="156" y="718"/>
                  <a:pt x="156" y="708"/>
                </a:cubicBezTo>
                <a:lnTo>
                  <a:pt x="156" y="697"/>
                </a:lnTo>
                <a:cubicBezTo>
                  <a:pt x="146" y="677"/>
                  <a:pt x="146" y="656"/>
                  <a:pt x="135" y="635"/>
                </a:cubicBezTo>
                <a:cubicBezTo>
                  <a:pt x="125" y="614"/>
                  <a:pt x="114" y="593"/>
                  <a:pt x="104" y="572"/>
                </a:cubicBezTo>
                <a:cubicBezTo>
                  <a:pt x="93" y="562"/>
                  <a:pt x="93" y="562"/>
                  <a:pt x="93" y="552"/>
                </a:cubicBezTo>
                <a:lnTo>
                  <a:pt x="83" y="552"/>
                </a:lnTo>
                <a:cubicBezTo>
                  <a:pt x="31" y="489"/>
                  <a:pt x="0" y="416"/>
                  <a:pt x="0" y="333"/>
                </a:cubicBezTo>
                <a:cubicBezTo>
                  <a:pt x="0" y="239"/>
                  <a:pt x="31" y="166"/>
                  <a:pt x="104" y="104"/>
                </a:cubicBezTo>
                <a:cubicBezTo>
                  <a:pt x="166" y="31"/>
                  <a:pt x="239" y="0"/>
                  <a:pt x="333" y="0"/>
                </a:cubicBezTo>
                <a:cubicBezTo>
                  <a:pt x="416" y="0"/>
                  <a:pt x="500" y="31"/>
                  <a:pt x="562" y="104"/>
                </a:cubicBezTo>
                <a:cubicBezTo>
                  <a:pt x="625" y="166"/>
                  <a:pt x="656" y="239"/>
                  <a:pt x="656" y="333"/>
                </a:cubicBezTo>
                <a:close/>
                <a:moveTo>
                  <a:pt x="583" y="333"/>
                </a:moveTo>
                <a:cubicBezTo>
                  <a:pt x="583" y="260"/>
                  <a:pt x="562" y="198"/>
                  <a:pt x="510" y="156"/>
                </a:cubicBezTo>
                <a:cubicBezTo>
                  <a:pt x="458" y="104"/>
                  <a:pt x="396" y="83"/>
                  <a:pt x="333" y="83"/>
                </a:cubicBezTo>
                <a:cubicBezTo>
                  <a:pt x="260" y="83"/>
                  <a:pt x="198" y="104"/>
                  <a:pt x="156" y="156"/>
                </a:cubicBezTo>
                <a:cubicBezTo>
                  <a:pt x="104" y="198"/>
                  <a:pt x="73" y="260"/>
                  <a:pt x="73" y="333"/>
                </a:cubicBezTo>
                <a:cubicBezTo>
                  <a:pt x="73" y="396"/>
                  <a:pt x="93" y="448"/>
                  <a:pt x="146" y="499"/>
                </a:cubicBezTo>
                <a:cubicBezTo>
                  <a:pt x="146" y="499"/>
                  <a:pt x="146" y="510"/>
                  <a:pt x="156" y="510"/>
                </a:cubicBezTo>
                <a:cubicBezTo>
                  <a:pt x="156" y="520"/>
                  <a:pt x="166" y="531"/>
                  <a:pt x="166" y="541"/>
                </a:cubicBezTo>
                <a:cubicBezTo>
                  <a:pt x="177" y="562"/>
                  <a:pt x="187" y="583"/>
                  <a:pt x="198" y="604"/>
                </a:cubicBezTo>
                <a:cubicBezTo>
                  <a:pt x="208" y="624"/>
                  <a:pt x="218" y="645"/>
                  <a:pt x="229" y="666"/>
                </a:cubicBezTo>
                <a:cubicBezTo>
                  <a:pt x="229" y="697"/>
                  <a:pt x="239" y="708"/>
                  <a:pt x="239" y="718"/>
                </a:cubicBezTo>
                <a:cubicBezTo>
                  <a:pt x="427" y="718"/>
                  <a:pt x="427" y="718"/>
                  <a:pt x="427" y="718"/>
                </a:cubicBezTo>
                <a:cubicBezTo>
                  <a:pt x="427" y="708"/>
                  <a:pt x="427" y="697"/>
                  <a:pt x="437" y="666"/>
                </a:cubicBezTo>
                <a:cubicBezTo>
                  <a:pt x="437" y="645"/>
                  <a:pt x="448" y="624"/>
                  <a:pt x="458" y="604"/>
                </a:cubicBezTo>
                <a:cubicBezTo>
                  <a:pt x="468" y="583"/>
                  <a:pt x="479" y="562"/>
                  <a:pt x="489" y="541"/>
                </a:cubicBezTo>
                <a:cubicBezTo>
                  <a:pt x="489" y="531"/>
                  <a:pt x="500" y="520"/>
                  <a:pt x="510" y="520"/>
                </a:cubicBezTo>
                <a:cubicBezTo>
                  <a:pt x="510" y="510"/>
                  <a:pt x="510" y="499"/>
                  <a:pt x="521" y="499"/>
                </a:cubicBezTo>
                <a:cubicBezTo>
                  <a:pt x="562" y="448"/>
                  <a:pt x="583" y="396"/>
                  <a:pt x="583" y="333"/>
                </a:cubicBezTo>
                <a:close/>
                <a:moveTo>
                  <a:pt x="385" y="416"/>
                </a:moveTo>
                <a:cubicBezTo>
                  <a:pt x="354" y="354"/>
                  <a:pt x="354" y="354"/>
                  <a:pt x="354" y="354"/>
                </a:cubicBezTo>
                <a:cubicBezTo>
                  <a:pt x="333" y="302"/>
                  <a:pt x="333" y="302"/>
                  <a:pt x="333" y="302"/>
                </a:cubicBezTo>
                <a:cubicBezTo>
                  <a:pt x="302" y="354"/>
                  <a:pt x="302" y="354"/>
                  <a:pt x="302" y="354"/>
                </a:cubicBezTo>
                <a:cubicBezTo>
                  <a:pt x="271" y="416"/>
                  <a:pt x="271" y="416"/>
                  <a:pt x="271" y="416"/>
                </a:cubicBezTo>
                <a:cubicBezTo>
                  <a:pt x="239" y="354"/>
                  <a:pt x="239" y="354"/>
                  <a:pt x="239" y="354"/>
                </a:cubicBezTo>
                <a:cubicBezTo>
                  <a:pt x="187" y="385"/>
                  <a:pt x="187" y="385"/>
                  <a:pt x="187" y="385"/>
                </a:cubicBezTo>
                <a:cubicBezTo>
                  <a:pt x="250" y="499"/>
                  <a:pt x="250" y="499"/>
                  <a:pt x="250" y="499"/>
                </a:cubicBezTo>
                <a:cubicBezTo>
                  <a:pt x="271" y="552"/>
                  <a:pt x="271" y="552"/>
                  <a:pt x="271" y="552"/>
                </a:cubicBezTo>
                <a:cubicBezTo>
                  <a:pt x="302" y="499"/>
                  <a:pt x="302" y="499"/>
                  <a:pt x="302" y="499"/>
                </a:cubicBezTo>
                <a:cubicBezTo>
                  <a:pt x="333" y="437"/>
                  <a:pt x="333" y="437"/>
                  <a:pt x="333" y="437"/>
                </a:cubicBezTo>
                <a:cubicBezTo>
                  <a:pt x="364" y="499"/>
                  <a:pt x="364" y="499"/>
                  <a:pt x="364" y="499"/>
                </a:cubicBezTo>
                <a:cubicBezTo>
                  <a:pt x="385" y="552"/>
                  <a:pt x="385" y="552"/>
                  <a:pt x="385" y="552"/>
                </a:cubicBezTo>
                <a:cubicBezTo>
                  <a:pt x="416" y="499"/>
                  <a:pt x="416" y="499"/>
                  <a:pt x="416" y="499"/>
                </a:cubicBezTo>
                <a:cubicBezTo>
                  <a:pt x="479" y="385"/>
                  <a:pt x="479" y="385"/>
                  <a:pt x="479" y="385"/>
                </a:cubicBezTo>
                <a:cubicBezTo>
                  <a:pt x="427" y="354"/>
                  <a:pt x="427" y="354"/>
                  <a:pt x="427" y="354"/>
                </a:cubicBezTo>
                <a:lnTo>
                  <a:pt x="385" y="416"/>
                </a:lnTo>
                <a:close/>
                <a:moveTo>
                  <a:pt x="385" y="416"/>
                </a:moveTo>
                <a:lnTo>
                  <a:pt x="385" y="416"/>
                </a:lnTo>
                <a:close/>
              </a:path>
            </a:pathLst>
          </a:custGeom>
          <a:solidFill>
            <a:schemeClr val="bg1"/>
          </a:solidFill>
          <a:ln>
            <a:noFill/>
          </a:ln>
          <a:effectLst/>
        </p:spPr>
        <p:txBody>
          <a:bodyPr wrap="none" lIns="182843" tIns="91422" rIns="182843" bIns="91422" anchor="ctr"/>
          <a:lstStyle/>
          <a:p>
            <a:pPr>
              <a:defRPr/>
            </a:pPr>
            <a:endParaRPr lang="en-US" dirty="0">
              <a:ea typeface="SimSun" charset="0"/>
            </a:endParaRPr>
          </a:p>
        </p:txBody>
      </p:sp>
      <p:sp>
        <p:nvSpPr>
          <p:cNvPr id="71" name="Freeform 290"/>
          <p:cNvSpPr>
            <a:spLocks noChangeArrowheads="1"/>
          </p:cNvSpPr>
          <p:nvPr/>
        </p:nvSpPr>
        <p:spPr bwMode="auto">
          <a:xfrm>
            <a:off x="13466753" y="6549012"/>
            <a:ext cx="1021132" cy="790904"/>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p:spPr>
        <p:txBody>
          <a:bodyPr wrap="none" lIns="182843" tIns="91422" rIns="182843" bIns="91422" anchor="ctr"/>
          <a:lstStyle/>
          <a:p>
            <a:pPr>
              <a:defRPr/>
            </a:pPr>
            <a:endParaRPr lang="en-US" dirty="0">
              <a:ea typeface="SimSun" charset="0"/>
            </a:endParaRPr>
          </a:p>
        </p:txBody>
      </p:sp>
      <p:sp>
        <p:nvSpPr>
          <p:cNvPr id="72" name="Freeform 266"/>
          <p:cNvSpPr>
            <a:spLocks noChangeArrowheads="1"/>
          </p:cNvSpPr>
          <p:nvPr/>
        </p:nvSpPr>
        <p:spPr bwMode="auto">
          <a:xfrm>
            <a:off x="17183636" y="6425557"/>
            <a:ext cx="832285" cy="917450"/>
          </a:xfrm>
          <a:custGeom>
            <a:avLst/>
            <a:gdLst>
              <a:gd name="T0" fmla="*/ 310 w 863"/>
              <a:gd name="T1" fmla="*/ 41 h 954"/>
              <a:gd name="T2" fmla="*/ 201 w 863"/>
              <a:gd name="T3" fmla="*/ 735 h 954"/>
              <a:gd name="T4" fmla="*/ 519 w 863"/>
              <a:gd name="T5" fmla="*/ 953 h 954"/>
              <a:gd name="T6" fmla="*/ 636 w 863"/>
              <a:gd name="T7" fmla="*/ 886 h 954"/>
              <a:gd name="T8" fmla="*/ 770 w 863"/>
              <a:gd name="T9" fmla="*/ 744 h 954"/>
              <a:gd name="T10" fmla="*/ 786 w 863"/>
              <a:gd name="T11" fmla="*/ 693 h 954"/>
              <a:gd name="T12" fmla="*/ 836 w 863"/>
              <a:gd name="T13" fmla="*/ 593 h 954"/>
              <a:gd name="T14" fmla="*/ 293 w 863"/>
              <a:gd name="T15" fmla="*/ 468 h 954"/>
              <a:gd name="T16" fmla="*/ 268 w 863"/>
              <a:gd name="T17" fmla="*/ 434 h 954"/>
              <a:gd name="T18" fmla="*/ 234 w 863"/>
              <a:gd name="T19" fmla="*/ 459 h 954"/>
              <a:gd name="T20" fmla="*/ 159 w 863"/>
              <a:gd name="T21" fmla="*/ 392 h 954"/>
              <a:gd name="T22" fmla="*/ 184 w 863"/>
              <a:gd name="T23" fmla="*/ 342 h 954"/>
              <a:gd name="T24" fmla="*/ 142 w 863"/>
              <a:gd name="T25" fmla="*/ 301 h 954"/>
              <a:gd name="T26" fmla="*/ 168 w 863"/>
              <a:gd name="T27" fmla="*/ 200 h 954"/>
              <a:gd name="T28" fmla="*/ 234 w 863"/>
              <a:gd name="T29" fmla="*/ 200 h 954"/>
              <a:gd name="T30" fmla="*/ 251 w 863"/>
              <a:gd name="T31" fmla="*/ 150 h 954"/>
              <a:gd name="T32" fmla="*/ 351 w 863"/>
              <a:gd name="T33" fmla="*/ 117 h 954"/>
              <a:gd name="T34" fmla="*/ 376 w 863"/>
              <a:gd name="T35" fmla="*/ 175 h 954"/>
              <a:gd name="T36" fmla="*/ 427 w 863"/>
              <a:gd name="T37" fmla="*/ 167 h 954"/>
              <a:gd name="T38" fmla="*/ 510 w 863"/>
              <a:gd name="T39" fmla="*/ 217 h 954"/>
              <a:gd name="T40" fmla="*/ 477 w 863"/>
              <a:gd name="T41" fmla="*/ 284 h 954"/>
              <a:gd name="T42" fmla="*/ 519 w 863"/>
              <a:gd name="T43" fmla="*/ 326 h 954"/>
              <a:gd name="T44" fmla="*/ 494 w 863"/>
              <a:gd name="T45" fmla="*/ 418 h 954"/>
              <a:gd name="T46" fmla="*/ 427 w 863"/>
              <a:gd name="T47" fmla="*/ 409 h 954"/>
              <a:gd name="T48" fmla="*/ 418 w 863"/>
              <a:gd name="T49" fmla="*/ 459 h 954"/>
              <a:gd name="T50" fmla="*/ 318 w 863"/>
              <a:gd name="T51" fmla="*/ 493 h 954"/>
              <a:gd name="T52" fmla="*/ 594 w 863"/>
              <a:gd name="T53" fmla="*/ 660 h 954"/>
              <a:gd name="T54" fmla="*/ 561 w 863"/>
              <a:gd name="T55" fmla="*/ 652 h 954"/>
              <a:gd name="T56" fmla="*/ 552 w 863"/>
              <a:gd name="T57" fmla="*/ 685 h 954"/>
              <a:gd name="T58" fmla="*/ 485 w 863"/>
              <a:gd name="T59" fmla="*/ 710 h 954"/>
              <a:gd name="T60" fmla="*/ 469 w 863"/>
              <a:gd name="T61" fmla="*/ 677 h 954"/>
              <a:gd name="T62" fmla="*/ 435 w 863"/>
              <a:gd name="T63" fmla="*/ 685 h 954"/>
              <a:gd name="T64" fmla="*/ 385 w 863"/>
              <a:gd name="T65" fmla="*/ 643 h 954"/>
              <a:gd name="T66" fmla="*/ 402 w 863"/>
              <a:gd name="T67" fmla="*/ 610 h 954"/>
              <a:gd name="T68" fmla="*/ 376 w 863"/>
              <a:gd name="T69" fmla="*/ 585 h 954"/>
              <a:gd name="T70" fmla="*/ 393 w 863"/>
              <a:gd name="T71" fmla="*/ 518 h 954"/>
              <a:gd name="T72" fmla="*/ 427 w 863"/>
              <a:gd name="T73" fmla="*/ 518 h 954"/>
              <a:gd name="T74" fmla="*/ 443 w 863"/>
              <a:gd name="T75" fmla="*/ 484 h 954"/>
              <a:gd name="T76" fmla="*/ 502 w 863"/>
              <a:gd name="T77" fmla="*/ 468 h 954"/>
              <a:gd name="T78" fmla="*/ 519 w 863"/>
              <a:gd name="T79" fmla="*/ 501 h 954"/>
              <a:gd name="T80" fmla="*/ 552 w 863"/>
              <a:gd name="T81" fmla="*/ 493 h 954"/>
              <a:gd name="T82" fmla="*/ 611 w 863"/>
              <a:gd name="T83" fmla="*/ 535 h 954"/>
              <a:gd name="T84" fmla="*/ 594 w 863"/>
              <a:gd name="T85" fmla="*/ 568 h 954"/>
              <a:gd name="T86" fmla="*/ 619 w 863"/>
              <a:gd name="T87" fmla="*/ 602 h 954"/>
              <a:gd name="T88" fmla="*/ 594 w 863"/>
              <a:gd name="T89" fmla="*/ 660 h 954"/>
              <a:gd name="T90" fmla="*/ 594 w 863"/>
              <a:gd name="T91" fmla="*/ 660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63" h="954">
                <a:moveTo>
                  <a:pt x="761" y="426"/>
                </a:moveTo>
                <a:cubicBezTo>
                  <a:pt x="820" y="133"/>
                  <a:pt x="577" y="0"/>
                  <a:pt x="310" y="41"/>
                </a:cubicBezTo>
                <a:cubicBezTo>
                  <a:pt x="42" y="83"/>
                  <a:pt x="50" y="242"/>
                  <a:pt x="34" y="317"/>
                </a:cubicBezTo>
                <a:cubicBezTo>
                  <a:pt x="0" y="518"/>
                  <a:pt x="201" y="735"/>
                  <a:pt x="201" y="735"/>
                </a:cubicBezTo>
                <a:cubicBezTo>
                  <a:pt x="193" y="953"/>
                  <a:pt x="193" y="953"/>
                  <a:pt x="193" y="953"/>
                </a:cubicBezTo>
                <a:cubicBezTo>
                  <a:pt x="519" y="953"/>
                  <a:pt x="519" y="953"/>
                  <a:pt x="519" y="953"/>
                </a:cubicBezTo>
                <a:cubicBezTo>
                  <a:pt x="544" y="852"/>
                  <a:pt x="544" y="852"/>
                  <a:pt x="544" y="852"/>
                </a:cubicBezTo>
                <a:cubicBezTo>
                  <a:pt x="544" y="852"/>
                  <a:pt x="552" y="877"/>
                  <a:pt x="636" y="886"/>
                </a:cubicBezTo>
                <a:cubicBezTo>
                  <a:pt x="728" y="894"/>
                  <a:pt x="711" y="785"/>
                  <a:pt x="711" y="785"/>
                </a:cubicBezTo>
                <a:cubicBezTo>
                  <a:pt x="711" y="785"/>
                  <a:pt x="770" y="760"/>
                  <a:pt x="770" y="744"/>
                </a:cubicBezTo>
                <a:cubicBezTo>
                  <a:pt x="770" y="727"/>
                  <a:pt x="736" y="702"/>
                  <a:pt x="736" y="702"/>
                </a:cubicBezTo>
                <a:cubicBezTo>
                  <a:pt x="736" y="702"/>
                  <a:pt x="770" y="710"/>
                  <a:pt x="786" y="693"/>
                </a:cubicBezTo>
                <a:cubicBezTo>
                  <a:pt x="794" y="677"/>
                  <a:pt x="770" y="626"/>
                  <a:pt x="770" y="626"/>
                </a:cubicBezTo>
                <a:cubicBezTo>
                  <a:pt x="770" y="626"/>
                  <a:pt x="811" y="626"/>
                  <a:pt x="836" y="593"/>
                </a:cubicBezTo>
                <a:cubicBezTo>
                  <a:pt x="862" y="568"/>
                  <a:pt x="761" y="484"/>
                  <a:pt x="761" y="426"/>
                </a:cubicBezTo>
                <a:close/>
                <a:moveTo>
                  <a:pt x="293" y="468"/>
                </a:moveTo>
                <a:cubicBezTo>
                  <a:pt x="293" y="468"/>
                  <a:pt x="293" y="451"/>
                  <a:pt x="293" y="443"/>
                </a:cubicBezTo>
                <a:cubicBezTo>
                  <a:pt x="284" y="434"/>
                  <a:pt x="276" y="434"/>
                  <a:pt x="268" y="434"/>
                </a:cubicBezTo>
                <a:cubicBezTo>
                  <a:pt x="260" y="443"/>
                  <a:pt x="243" y="451"/>
                  <a:pt x="243" y="451"/>
                </a:cubicBezTo>
                <a:cubicBezTo>
                  <a:pt x="234" y="459"/>
                  <a:pt x="234" y="459"/>
                  <a:pt x="234" y="459"/>
                </a:cubicBezTo>
                <a:lnTo>
                  <a:pt x="209" y="451"/>
                </a:lnTo>
                <a:cubicBezTo>
                  <a:pt x="159" y="392"/>
                  <a:pt x="159" y="392"/>
                  <a:pt x="159" y="392"/>
                </a:cubicBezTo>
                <a:cubicBezTo>
                  <a:pt x="159" y="359"/>
                  <a:pt x="159" y="359"/>
                  <a:pt x="159" y="359"/>
                </a:cubicBezTo>
                <a:cubicBezTo>
                  <a:pt x="159" y="359"/>
                  <a:pt x="176" y="342"/>
                  <a:pt x="184" y="342"/>
                </a:cubicBezTo>
                <a:cubicBezTo>
                  <a:pt x="184" y="334"/>
                  <a:pt x="184" y="326"/>
                  <a:pt x="184" y="317"/>
                </a:cubicBezTo>
                <a:cubicBezTo>
                  <a:pt x="168" y="309"/>
                  <a:pt x="142" y="301"/>
                  <a:pt x="142" y="301"/>
                </a:cubicBezTo>
                <a:cubicBezTo>
                  <a:pt x="134" y="267"/>
                  <a:pt x="134" y="267"/>
                  <a:pt x="134" y="267"/>
                </a:cubicBezTo>
                <a:cubicBezTo>
                  <a:pt x="168" y="200"/>
                  <a:pt x="168" y="200"/>
                  <a:pt x="168" y="200"/>
                </a:cubicBezTo>
                <a:cubicBezTo>
                  <a:pt x="201" y="192"/>
                  <a:pt x="201" y="192"/>
                  <a:pt x="201" y="192"/>
                </a:cubicBezTo>
                <a:cubicBezTo>
                  <a:pt x="201" y="192"/>
                  <a:pt x="226" y="200"/>
                  <a:pt x="234" y="200"/>
                </a:cubicBezTo>
                <a:cubicBezTo>
                  <a:pt x="243" y="200"/>
                  <a:pt x="243" y="192"/>
                  <a:pt x="251" y="192"/>
                </a:cubicBezTo>
                <a:cubicBezTo>
                  <a:pt x="251" y="175"/>
                  <a:pt x="251" y="150"/>
                  <a:pt x="251" y="150"/>
                </a:cubicBezTo>
                <a:cubicBezTo>
                  <a:pt x="276" y="125"/>
                  <a:pt x="276" y="125"/>
                  <a:pt x="276" y="125"/>
                </a:cubicBezTo>
                <a:cubicBezTo>
                  <a:pt x="351" y="117"/>
                  <a:pt x="351" y="117"/>
                  <a:pt x="351" y="117"/>
                </a:cubicBezTo>
                <a:cubicBezTo>
                  <a:pt x="376" y="142"/>
                  <a:pt x="376" y="142"/>
                  <a:pt x="376" y="142"/>
                </a:cubicBezTo>
                <a:cubicBezTo>
                  <a:pt x="376" y="142"/>
                  <a:pt x="376" y="167"/>
                  <a:pt x="376" y="175"/>
                </a:cubicBezTo>
                <a:cubicBezTo>
                  <a:pt x="385" y="175"/>
                  <a:pt x="393" y="183"/>
                  <a:pt x="402" y="183"/>
                </a:cubicBezTo>
                <a:cubicBezTo>
                  <a:pt x="410" y="175"/>
                  <a:pt x="427" y="167"/>
                  <a:pt x="427" y="167"/>
                </a:cubicBezTo>
                <a:cubicBezTo>
                  <a:pt x="460" y="167"/>
                  <a:pt x="460" y="167"/>
                  <a:pt x="460" y="167"/>
                </a:cubicBezTo>
                <a:cubicBezTo>
                  <a:pt x="510" y="217"/>
                  <a:pt x="510" y="217"/>
                  <a:pt x="510" y="217"/>
                </a:cubicBezTo>
                <a:cubicBezTo>
                  <a:pt x="510" y="250"/>
                  <a:pt x="510" y="250"/>
                  <a:pt x="510" y="250"/>
                </a:cubicBezTo>
                <a:cubicBezTo>
                  <a:pt x="510" y="250"/>
                  <a:pt x="494" y="267"/>
                  <a:pt x="477" y="284"/>
                </a:cubicBezTo>
                <a:cubicBezTo>
                  <a:pt x="485" y="284"/>
                  <a:pt x="485" y="292"/>
                  <a:pt x="485" y="301"/>
                </a:cubicBezTo>
                <a:cubicBezTo>
                  <a:pt x="494" y="309"/>
                  <a:pt x="519" y="326"/>
                  <a:pt x="519" y="326"/>
                </a:cubicBezTo>
                <a:cubicBezTo>
                  <a:pt x="527" y="359"/>
                  <a:pt x="527" y="359"/>
                  <a:pt x="527" y="359"/>
                </a:cubicBezTo>
                <a:cubicBezTo>
                  <a:pt x="494" y="418"/>
                  <a:pt x="494" y="418"/>
                  <a:pt x="494" y="418"/>
                </a:cubicBezTo>
                <a:cubicBezTo>
                  <a:pt x="460" y="426"/>
                  <a:pt x="460" y="426"/>
                  <a:pt x="460" y="426"/>
                </a:cubicBezTo>
                <a:cubicBezTo>
                  <a:pt x="460" y="426"/>
                  <a:pt x="443" y="418"/>
                  <a:pt x="427" y="409"/>
                </a:cubicBezTo>
                <a:cubicBezTo>
                  <a:pt x="427" y="418"/>
                  <a:pt x="418" y="418"/>
                  <a:pt x="410" y="426"/>
                </a:cubicBezTo>
                <a:cubicBezTo>
                  <a:pt x="410" y="434"/>
                  <a:pt x="418" y="459"/>
                  <a:pt x="418" y="459"/>
                </a:cubicBezTo>
                <a:cubicBezTo>
                  <a:pt x="393" y="484"/>
                  <a:pt x="393" y="484"/>
                  <a:pt x="393" y="484"/>
                </a:cubicBezTo>
                <a:cubicBezTo>
                  <a:pt x="318" y="493"/>
                  <a:pt x="318" y="493"/>
                  <a:pt x="318" y="493"/>
                </a:cubicBezTo>
                <a:lnTo>
                  <a:pt x="293" y="468"/>
                </a:lnTo>
                <a:close/>
                <a:moveTo>
                  <a:pt x="594" y="660"/>
                </a:moveTo>
                <a:cubicBezTo>
                  <a:pt x="577" y="669"/>
                  <a:pt x="577" y="669"/>
                  <a:pt x="577" y="669"/>
                </a:cubicBezTo>
                <a:cubicBezTo>
                  <a:pt x="577" y="669"/>
                  <a:pt x="561" y="660"/>
                  <a:pt x="561" y="652"/>
                </a:cubicBezTo>
                <a:cubicBezTo>
                  <a:pt x="552" y="660"/>
                  <a:pt x="552" y="660"/>
                  <a:pt x="544" y="660"/>
                </a:cubicBezTo>
                <a:cubicBezTo>
                  <a:pt x="544" y="669"/>
                  <a:pt x="552" y="685"/>
                  <a:pt x="552" y="685"/>
                </a:cubicBezTo>
                <a:cubicBezTo>
                  <a:pt x="535" y="702"/>
                  <a:pt x="535" y="702"/>
                  <a:pt x="535" y="702"/>
                </a:cubicBezTo>
                <a:cubicBezTo>
                  <a:pt x="485" y="710"/>
                  <a:pt x="485" y="710"/>
                  <a:pt x="485" y="710"/>
                </a:cubicBezTo>
                <a:cubicBezTo>
                  <a:pt x="469" y="693"/>
                  <a:pt x="469" y="693"/>
                  <a:pt x="469" y="693"/>
                </a:cubicBezTo>
                <a:lnTo>
                  <a:pt x="469" y="677"/>
                </a:lnTo>
                <a:cubicBezTo>
                  <a:pt x="460" y="669"/>
                  <a:pt x="460" y="669"/>
                  <a:pt x="452" y="669"/>
                </a:cubicBezTo>
                <a:cubicBezTo>
                  <a:pt x="435" y="685"/>
                  <a:pt x="435" y="685"/>
                  <a:pt x="435" y="685"/>
                </a:cubicBezTo>
                <a:lnTo>
                  <a:pt x="410" y="685"/>
                </a:lnTo>
                <a:cubicBezTo>
                  <a:pt x="385" y="643"/>
                  <a:pt x="385" y="643"/>
                  <a:pt x="385" y="643"/>
                </a:cubicBezTo>
                <a:cubicBezTo>
                  <a:pt x="385" y="626"/>
                  <a:pt x="385" y="626"/>
                  <a:pt x="385" y="626"/>
                </a:cubicBezTo>
                <a:cubicBezTo>
                  <a:pt x="402" y="610"/>
                  <a:pt x="402" y="610"/>
                  <a:pt x="402" y="610"/>
                </a:cubicBezTo>
                <a:cubicBezTo>
                  <a:pt x="402" y="602"/>
                  <a:pt x="402" y="602"/>
                  <a:pt x="402" y="593"/>
                </a:cubicBezTo>
                <a:cubicBezTo>
                  <a:pt x="393" y="593"/>
                  <a:pt x="376" y="585"/>
                  <a:pt x="376" y="585"/>
                </a:cubicBezTo>
                <a:cubicBezTo>
                  <a:pt x="368" y="560"/>
                  <a:pt x="368" y="560"/>
                  <a:pt x="368" y="560"/>
                </a:cubicBezTo>
                <a:cubicBezTo>
                  <a:pt x="393" y="518"/>
                  <a:pt x="393" y="518"/>
                  <a:pt x="393" y="518"/>
                </a:cubicBezTo>
                <a:cubicBezTo>
                  <a:pt x="410" y="510"/>
                  <a:pt x="410" y="510"/>
                  <a:pt x="410" y="510"/>
                </a:cubicBezTo>
                <a:lnTo>
                  <a:pt x="427" y="518"/>
                </a:lnTo>
                <a:cubicBezTo>
                  <a:pt x="435" y="518"/>
                  <a:pt x="443" y="518"/>
                  <a:pt x="443" y="510"/>
                </a:cubicBezTo>
                <a:cubicBezTo>
                  <a:pt x="443" y="501"/>
                  <a:pt x="443" y="484"/>
                  <a:pt x="443" y="484"/>
                </a:cubicBezTo>
                <a:cubicBezTo>
                  <a:pt x="460" y="468"/>
                  <a:pt x="460" y="468"/>
                  <a:pt x="460" y="468"/>
                </a:cubicBezTo>
                <a:cubicBezTo>
                  <a:pt x="502" y="468"/>
                  <a:pt x="502" y="468"/>
                  <a:pt x="502" y="468"/>
                </a:cubicBezTo>
                <a:cubicBezTo>
                  <a:pt x="519" y="484"/>
                  <a:pt x="519" y="484"/>
                  <a:pt x="519" y="484"/>
                </a:cubicBezTo>
                <a:cubicBezTo>
                  <a:pt x="519" y="484"/>
                  <a:pt x="519" y="493"/>
                  <a:pt x="519" y="501"/>
                </a:cubicBezTo>
                <a:cubicBezTo>
                  <a:pt x="527" y="501"/>
                  <a:pt x="535" y="510"/>
                  <a:pt x="544" y="510"/>
                </a:cubicBezTo>
                <a:cubicBezTo>
                  <a:pt x="552" y="493"/>
                  <a:pt x="552" y="493"/>
                  <a:pt x="552" y="493"/>
                </a:cubicBezTo>
                <a:cubicBezTo>
                  <a:pt x="577" y="493"/>
                  <a:pt x="577" y="493"/>
                  <a:pt x="577" y="493"/>
                </a:cubicBezTo>
                <a:cubicBezTo>
                  <a:pt x="611" y="535"/>
                  <a:pt x="611" y="535"/>
                  <a:pt x="611" y="535"/>
                </a:cubicBezTo>
                <a:cubicBezTo>
                  <a:pt x="611" y="551"/>
                  <a:pt x="611" y="551"/>
                  <a:pt x="611" y="551"/>
                </a:cubicBezTo>
                <a:lnTo>
                  <a:pt x="594" y="568"/>
                </a:lnTo>
                <a:cubicBezTo>
                  <a:pt x="594" y="576"/>
                  <a:pt x="594" y="576"/>
                  <a:pt x="594" y="585"/>
                </a:cubicBezTo>
                <a:cubicBezTo>
                  <a:pt x="602" y="585"/>
                  <a:pt x="619" y="602"/>
                  <a:pt x="619" y="602"/>
                </a:cubicBezTo>
                <a:cubicBezTo>
                  <a:pt x="619" y="618"/>
                  <a:pt x="619" y="618"/>
                  <a:pt x="619" y="618"/>
                </a:cubicBezTo>
                <a:lnTo>
                  <a:pt x="594" y="660"/>
                </a:lnTo>
                <a:close/>
                <a:moveTo>
                  <a:pt x="594" y="660"/>
                </a:moveTo>
                <a:lnTo>
                  <a:pt x="594" y="660"/>
                </a:lnTo>
                <a:close/>
              </a:path>
            </a:pathLst>
          </a:custGeom>
          <a:solidFill>
            <a:schemeClr val="bg1"/>
          </a:solidFill>
          <a:ln>
            <a:noFill/>
          </a:ln>
          <a:effectLst/>
        </p:spPr>
        <p:txBody>
          <a:bodyPr wrap="none" lIns="182843" tIns="91422" rIns="182843" bIns="91422" anchor="ctr"/>
          <a:lstStyle/>
          <a:p>
            <a:pPr>
              <a:defRPr/>
            </a:pPr>
            <a:endParaRPr lang="en-US" dirty="0">
              <a:ea typeface="SimSun" charset="0"/>
            </a:endParaRPr>
          </a:p>
        </p:txBody>
      </p:sp>
      <p:sp>
        <p:nvSpPr>
          <p:cNvPr id="73" name="Rectangle 72">
            <a:extLst>
              <a:ext uri="{FF2B5EF4-FFF2-40B4-BE49-F238E27FC236}">
                <a16:creationId xmlns:a16="http://schemas.microsoft.com/office/drawing/2014/main" id="{D96D83DD-6B1B-4A35-91D1-5E42EA2838CA}"/>
              </a:ext>
            </a:extLst>
          </p:cNvPr>
          <p:cNvSpPr/>
          <p:nvPr/>
        </p:nvSpPr>
        <p:spPr>
          <a:xfrm>
            <a:off x="974371" y="8433718"/>
            <a:ext cx="22829524" cy="3939540"/>
          </a:xfrm>
          <a:prstGeom prst="rect">
            <a:avLst/>
          </a:prstGeom>
        </p:spPr>
        <p:txBody>
          <a:bodyPr wrap="square" anchor="t">
            <a:spAutoFit/>
          </a:bodyPr>
          <a:lstStyle/>
          <a:p>
            <a:pPr marL="914400" indent="-914400">
              <a:spcBef>
                <a:spcPts val="3600"/>
              </a:spcBef>
              <a:buFont typeface="Wingdings" panose="05000000000000000000" pitchFamily="2" charset="2"/>
              <a:buChar char="q"/>
            </a:pPr>
            <a:r>
              <a:rPr lang="en-US" sz="4400" dirty="0">
                <a:solidFill>
                  <a:schemeClr val="bg1"/>
                </a:solidFill>
              </a:rPr>
              <a:t>The DMCA is a United States copyright law that implements two 1996 treaties of the </a:t>
            </a:r>
            <a:r>
              <a:rPr lang="en-US" sz="4400" b="1" dirty="0">
                <a:solidFill>
                  <a:srgbClr val="FFC000"/>
                </a:solidFill>
              </a:rPr>
              <a:t>World Intellectual Property Organization</a:t>
            </a:r>
            <a:r>
              <a:rPr lang="en-US" sz="4400" dirty="0">
                <a:solidFill>
                  <a:schemeClr val="bg1"/>
                </a:solidFill>
              </a:rPr>
              <a:t> (WIPO)</a:t>
            </a:r>
          </a:p>
          <a:p>
            <a:pPr marL="914400" indent="-914400">
              <a:spcBef>
                <a:spcPts val="3600"/>
              </a:spcBef>
              <a:buFont typeface="Wingdings" panose="05000000000000000000" pitchFamily="2" charset="2"/>
              <a:buChar char="q"/>
            </a:pPr>
            <a:r>
              <a:rPr lang="en-US" sz="4400" dirty="0">
                <a:solidFill>
                  <a:schemeClr val="bg1"/>
                </a:solidFill>
              </a:rPr>
              <a:t>It </a:t>
            </a:r>
            <a:r>
              <a:rPr lang="en-US" sz="4400" b="1" dirty="0">
                <a:solidFill>
                  <a:srgbClr val="FFC000"/>
                </a:solidFill>
              </a:rPr>
              <a:t>defines the legal prohibitions</a:t>
            </a:r>
            <a:r>
              <a:rPr lang="en-US" sz="4400" dirty="0">
                <a:solidFill>
                  <a:schemeClr val="bg1"/>
                </a:solidFill>
              </a:rPr>
              <a:t> against the circumvention of technological protection measures employed by copyright owners to protect their works, and against the removal or alteration of copyright management information</a:t>
            </a:r>
          </a:p>
        </p:txBody>
      </p:sp>
      <p:sp>
        <p:nvSpPr>
          <p:cNvPr id="74" name="Rectangle 73">
            <a:extLst>
              <a:ext uri="{FF2B5EF4-FFF2-40B4-BE49-F238E27FC236}">
                <a16:creationId xmlns:a16="http://schemas.microsoft.com/office/drawing/2014/main" id="{93E14B75-A847-4FC1-8347-54FCCC80EF97}"/>
              </a:ext>
            </a:extLst>
          </p:cNvPr>
          <p:cNvSpPr/>
          <p:nvPr/>
        </p:nvSpPr>
        <p:spPr>
          <a:xfrm>
            <a:off x="21090830" y="12617208"/>
            <a:ext cx="3274551" cy="473976"/>
          </a:xfrm>
          <a:prstGeom prst="rect">
            <a:avLst/>
          </a:prstGeom>
        </p:spPr>
        <p:txBody>
          <a:bodyPr wrap="none" anchor="ctr">
            <a:spAutoFit/>
          </a:bodyPr>
          <a:lstStyle/>
          <a:p>
            <a:pPr algn="r"/>
            <a:r>
              <a:rPr lang="en-US" sz="2200" i="1" dirty="0">
                <a:solidFill>
                  <a:schemeClr val="bg1"/>
                </a:solidFill>
              </a:rPr>
              <a:t>https://www.copyright.gov</a:t>
            </a:r>
          </a:p>
        </p:txBody>
      </p:sp>
      <p:sp>
        <p:nvSpPr>
          <p:cNvPr id="75" name="TextBox 74"/>
          <p:cNvSpPr txBox="1"/>
          <p:nvPr/>
        </p:nvSpPr>
        <p:spPr>
          <a:xfrm>
            <a:off x="501445" y="1102927"/>
            <a:ext cx="12598576" cy="2123658"/>
          </a:xfrm>
          <a:prstGeom prst="rect">
            <a:avLst/>
          </a:prstGeom>
          <a:noFill/>
        </p:spPr>
        <p:txBody>
          <a:bodyPr wrap="square" rtlCol="0" anchor="ctr">
            <a:spAutoFit/>
          </a:bodyPr>
          <a:lstStyle/>
          <a:p>
            <a:pPr defTabSz="1828800"/>
            <a:r>
              <a:rPr lang="en-US" sz="6600" b="1" dirty="0">
                <a:solidFill>
                  <a:prstClr val="white"/>
                </a:solidFill>
                <a:latin typeface="Rockwell" panose="02060603020205020403" pitchFamily="18" charset="0"/>
              </a:rPr>
              <a:t>The Digital Millennium Copyright Act (DMCA)</a:t>
            </a:r>
          </a:p>
        </p:txBody>
      </p:sp>
    </p:spTree>
    <p:extLst>
      <p:ext uri="{BB962C8B-B14F-4D97-AF65-F5344CB8AC3E}">
        <p14:creationId xmlns:p14="http://schemas.microsoft.com/office/powerpoint/2010/main" val="9537783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2"/>
          </p:nvPr>
        </p:nvPicPr>
        <p:blipFill>
          <a:blip r:embed="rId2" cstate="email">
            <a:extLst>
              <a:ext uri="{28A0092B-C50C-407E-A947-70E740481C1C}">
                <a14:useLocalDpi xmlns:a14="http://schemas.microsoft.com/office/drawing/2010/main" val="0"/>
              </a:ext>
            </a:extLst>
          </a:blip>
          <a:srcRect l="7252" r="7252"/>
          <a:stretch>
            <a:fillRect/>
          </a:stretch>
        </p:blipFill>
        <p:spPr>
          <a:xfrm>
            <a:off x="13798550" y="0"/>
            <a:ext cx="10566400" cy="13096875"/>
          </a:xfrm>
        </p:spPr>
      </p:pic>
      <p:sp>
        <p:nvSpPr>
          <p:cNvPr id="9" name="Прямоугольник 8"/>
          <p:cNvSpPr/>
          <p:nvPr/>
        </p:nvSpPr>
        <p:spPr>
          <a:xfrm rot="10800000">
            <a:off x="1178055" y="3046239"/>
            <a:ext cx="15251645" cy="2971102"/>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ru-RU" sz="4799"/>
          </a:p>
        </p:txBody>
      </p:sp>
      <p:sp>
        <p:nvSpPr>
          <p:cNvPr id="20" name="TextBox 19"/>
          <p:cNvSpPr txBox="1"/>
          <p:nvPr/>
        </p:nvSpPr>
        <p:spPr>
          <a:xfrm>
            <a:off x="1178059" y="1186371"/>
            <a:ext cx="10952767" cy="1528432"/>
          </a:xfrm>
          <a:prstGeom prst="rect">
            <a:avLst/>
          </a:prstGeom>
          <a:noFill/>
        </p:spPr>
        <p:txBody>
          <a:bodyPr wrap="square" rtlCol="0">
            <a:spAutoFit/>
          </a:bodyPr>
          <a:lstStyle/>
          <a:p>
            <a:r>
              <a:rPr lang="en-US" sz="9332" dirty="0">
                <a:solidFill>
                  <a:schemeClr val="bg1"/>
                </a:solidFill>
                <a:latin typeface="Montserrat ExtraBold" panose="00000900000000000000" pitchFamily="50" charset="0"/>
                <a:ea typeface="Roboto Black" panose="02000000000000000000" pitchFamily="2" charset="0"/>
                <a:cs typeface="Open Sans Light" panose="020B0306030504020204" pitchFamily="34" charset="0"/>
              </a:rPr>
              <a:t>Anna Stewart</a:t>
            </a:r>
            <a:endParaRPr lang="ru-RU" sz="9332" dirty="0">
              <a:solidFill>
                <a:schemeClr val="bg1"/>
              </a:solidFill>
              <a:latin typeface="Roboto Black" panose="02000000000000000000" pitchFamily="2" charset="0"/>
              <a:ea typeface="Roboto Black" panose="02000000000000000000" pitchFamily="2" charset="0"/>
              <a:cs typeface="Open Sans Light" panose="020B0306030504020204" pitchFamily="34" charset="0"/>
            </a:endParaRPr>
          </a:p>
        </p:txBody>
      </p:sp>
      <p:sp>
        <p:nvSpPr>
          <p:cNvPr id="32" name="TextBox 31"/>
          <p:cNvSpPr txBox="1"/>
          <p:nvPr/>
        </p:nvSpPr>
        <p:spPr>
          <a:xfrm>
            <a:off x="1150377" y="651489"/>
            <a:ext cx="12598576" cy="1846659"/>
          </a:xfrm>
          <a:prstGeom prst="rect">
            <a:avLst/>
          </a:prstGeom>
          <a:noFill/>
        </p:spPr>
        <p:txBody>
          <a:bodyPr wrap="square" rtlCol="0" anchor="ctr">
            <a:spAutoFit/>
          </a:bodyPr>
          <a:lstStyle/>
          <a:p>
            <a:pPr defTabSz="1828800"/>
            <a:r>
              <a:rPr lang="en-US" sz="5700" b="1" dirty="0">
                <a:solidFill>
                  <a:schemeClr val="tx1">
                    <a:lumMod val="75000"/>
                    <a:lumOff val="25000"/>
                  </a:schemeClr>
                </a:solidFill>
                <a:latin typeface="Rockwell" panose="02060603020205020403" pitchFamily="18" charset="0"/>
              </a:rPr>
              <a:t>The Federal Information Security Management Act (FISMA)</a:t>
            </a:r>
          </a:p>
        </p:txBody>
      </p:sp>
      <p:sp>
        <p:nvSpPr>
          <p:cNvPr id="33" name="Rectangle 32">
            <a:extLst>
              <a:ext uri="{FF2B5EF4-FFF2-40B4-BE49-F238E27FC236}">
                <a16:creationId xmlns:a16="http://schemas.microsoft.com/office/drawing/2014/main" id="{9BBD0FAC-2481-4979-89BF-0377175BA8B4}"/>
              </a:ext>
            </a:extLst>
          </p:cNvPr>
          <p:cNvSpPr/>
          <p:nvPr/>
        </p:nvSpPr>
        <p:spPr>
          <a:xfrm>
            <a:off x="1514158" y="3274908"/>
            <a:ext cx="15357997" cy="2513765"/>
          </a:xfrm>
          <a:prstGeom prst="rect">
            <a:avLst/>
          </a:prstGeom>
        </p:spPr>
        <p:txBody>
          <a:bodyPr wrap="square" anchor="ctr">
            <a:spAutoFit/>
          </a:bodyPr>
          <a:lstStyle/>
          <a:p>
            <a:pPr>
              <a:spcBef>
                <a:spcPts val="900"/>
              </a:spcBef>
            </a:pPr>
            <a:r>
              <a:rPr lang="en-US" sz="4300" dirty="0"/>
              <a:t>The FISMA provides a comprehensive framework for ensuring the </a:t>
            </a:r>
            <a:r>
              <a:rPr lang="en-US" sz="4300" b="1" dirty="0">
                <a:solidFill>
                  <a:srgbClr val="FF0000"/>
                </a:solidFill>
              </a:rPr>
              <a:t>effectiveness of information security controls</a:t>
            </a:r>
            <a:r>
              <a:rPr lang="en-US" sz="4300" dirty="0"/>
              <a:t> over information resources that support Federal operations and assets</a:t>
            </a:r>
          </a:p>
        </p:txBody>
      </p:sp>
      <p:sp>
        <p:nvSpPr>
          <p:cNvPr id="34" name="Rectangle 33">
            <a:extLst>
              <a:ext uri="{FF2B5EF4-FFF2-40B4-BE49-F238E27FC236}">
                <a16:creationId xmlns:a16="http://schemas.microsoft.com/office/drawing/2014/main" id="{9BBD0FAC-2481-4979-89BF-0377175BA8B4}"/>
              </a:ext>
            </a:extLst>
          </p:cNvPr>
          <p:cNvSpPr/>
          <p:nvPr/>
        </p:nvSpPr>
        <p:spPr>
          <a:xfrm>
            <a:off x="1184345" y="6088976"/>
            <a:ext cx="12564608" cy="6468437"/>
          </a:xfrm>
          <a:prstGeom prst="rect">
            <a:avLst/>
          </a:prstGeom>
        </p:spPr>
        <p:txBody>
          <a:bodyPr wrap="square" anchor="t">
            <a:spAutoFit/>
          </a:bodyPr>
          <a:lstStyle/>
          <a:p>
            <a:pPr>
              <a:spcBef>
                <a:spcPts val="2000"/>
              </a:spcBef>
            </a:pPr>
            <a:r>
              <a:rPr lang="en-US" sz="4000" dirty="0"/>
              <a:t>It includes</a:t>
            </a:r>
            <a:r>
              <a:rPr lang="en-US" sz="4300" dirty="0"/>
              <a:t> </a:t>
            </a:r>
          </a:p>
          <a:p>
            <a:pPr marL="681038" indent="-681038">
              <a:spcBef>
                <a:spcPts val="2000"/>
              </a:spcBef>
              <a:buFont typeface="Wingdings" panose="05000000000000000000" pitchFamily="2" charset="2"/>
              <a:buChar char="Ø"/>
            </a:pPr>
            <a:r>
              <a:rPr lang="en-US" sz="3200" dirty="0"/>
              <a:t>Standards for categorizing information and information systems by mission impact</a:t>
            </a:r>
          </a:p>
          <a:p>
            <a:pPr marL="681038" indent="-681038">
              <a:spcBef>
                <a:spcPts val="2000"/>
              </a:spcBef>
              <a:buFont typeface="Wingdings" panose="05000000000000000000" pitchFamily="2" charset="2"/>
              <a:buChar char="Ø"/>
            </a:pPr>
            <a:r>
              <a:rPr lang="en-US" sz="3200" dirty="0"/>
              <a:t>Standards for minimum security requirements for information and information systems</a:t>
            </a:r>
          </a:p>
          <a:p>
            <a:pPr marL="681038" indent="-681038">
              <a:spcBef>
                <a:spcPts val="2000"/>
              </a:spcBef>
              <a:buFont typeface="Wingdings" panose="05000000000000000000" pitchFamily="2" charset="2"/>
              <a:buChar char="Ø"/>
            </a:pPr>
            <a:r>
              <a:rPr lang="en-US" sz="3200" dirty="0"/>
              <a:t>Guidance for selecting appropriate security controls for information systems</a:t>
            </a:r>
          </a:p>
          <a:p>
            <a:pPr marL="681038" indent="-681038">
              <a:spcBef>
                <a:spcPts val="2000"/>
              </a:spcBef>
              <a:buFont typeface="Wingdings" panose="05000000000000000000" pitchFamily="2" charset="2"/>
              <a:buChar char="Ø"/>
            </a:pPr>
            <a:r>
              <a:rPr lang="en-US" sz="3200" dirty="0"/>
              <a:t>Guidance for assessing security controls in information systems and determining security control effectiveness</a:t>
            </a:r>
          </a:p>
          <a:p>
            <a:pPr marL="681038" indent="-681038">
              <a:spcBef>
                <a:spcPts val="2000"/>
              </a:spcBef>
              <a:buFont typeface="Wingdings" panose="05000000000000000000" pitchFamily="2" charset="2"/>
              <a:buChar char="Ø"/>
            </a:pPr>
            <a:r>
              <a:rPr lang="en-US" sz="3200" dirty="0"/>
              <a:t>Guidance for security authorization of information systems</a:t>
            </a:r>
          </a:p>
        </p:txBody>
      </p:sp>
      <p:sp>
        <p:nvSpPr>
          <p:cNvPr id="35" name="Rectangle 34">
            <a:extLst>
              <a:ext uri="{FF2B5EF4-FFF2-40B4-BE49-F238E27FC236}">
                <a16:creationId xmlns:a16="http://schemas.microsoft.com/office/drawing/2014/main" id="{45BF44E8-60F8-47ED-A472-B2E0D7E451E2}"/>
              </a:ext>
            </a:extLst>
          </p:cNvPr>
          <p:cNvSpPr/>
          <p:nvPr/>
        </p:nvSpPr>
        <p:spPr>
          <a:xfrm>
            <a:off x="10999228" y="12619512"/>
            <a:ext cx="2779222" cy="477054"/>
          </a:xfrm>
          <a:prstGeom prst="rect">
            <a:avLst/>
          </a:prstGeom>
        </p:spPr>
        <p:txBody>
          <a:bodyPr wrap="none" anchor="ctr">
            <a:spAutoFit/>
          </a:bodyPr>
          <a:lstStyle/>
          <a:p>
            <a:pPr algn="r"/>
            <a:r>
              <a:rPr lang="en-US" sz="2500" i="1" dirty="0"/>
              <a:t>https://csrc.nist.gov</a:t>
            </a:r>
          </a:p>
        </p:txBody>
      </p:sp>
    </p:spTree>
    <p:extLst>
      <p:ext uri="{BB962C8B-B14F-4D97-AF65-F5344CB8AC3E}">
        <p14:creationId xmlns:p14="http://schemas.microsoft.com/office/powerpoint/2010/main" val="12256452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sz="quarter" idx="11"/>
          </p:nvPr>
        </p:nvPicPr>
        <p:blipFill rotWithShape="1">
          <a:blip r:embed="rId2" cstate="email">
            <a:extLst>
              <a:ext uri="{28A0092B-C50C-407E-A947-70E740481C1C}">
                <a14:useLocalDpi xmlns:a14="http://schemas.microsoft.com/office/drawing/2010/main" val="0"/>
              </a:ext>
            </a:extLst>
          </a:blip>
          <a:srcRect t="1677" b="12495"/>
          <a:stretch/>
        </p:blipFill>
        <p:spPr>
          <a:xfrm>
            <a:off x="0" y="-10165"/>
            <a:ext cx="24384000" cy="5555560"/>
          </a:xfrm>
        </p:spPr>
      </p:pic>
      <p:sp>
        <p:nvSpPr>
          <p:cNvPr id="13" name="Полилиния 19"/>
          <p:cNvSpPr/>
          <p:nvPr/>
        </p:nvSpPr>
        <p:spPr>
          <a:xfrm>
            <a:off x="16121271" y="4658202"/>
            <a:ext cx="7796597" cy="7796597"/>
          </a:xfrm>
          <a:custGeom>
            <a:avLst/>
            <a:gdLst>
              <a:gd name="connsiteX0" fmla="*/ 609600 w 5848350"/>
              <a:gd name="connsiteY0" fmla="*/ 609600 h 5848350"/>
              <a:gd name="connsiteX1" fmla="*/ 609600 w 5848350"/>
              <a:gd name="connsiteY1" fmla="*/ 5238750 h 5848350"/>
              <a:gd name="connsiteX2" fmla="*/ 5238750 w 5848350"/>
              <a:gd name="connsiteY2" fmla="*/ 5238750 h 5848350"/>
              <a:gd name="connsiteX3" fmla="*/ 5238750 w 5848350"/>
              <a:gd name="connsiteY3" fmla="*/ 609600 h 5848350"/>
              <a:gd name="connsiteX4" fmla="*/ 0 w 5848350"/>
              <a:gd name="connsiteY4" fmla="*/ 0 h 5848350"/>
              <a:gd name="connsiteX5" fmla="*/ 5848350 w 5848350"/>
              <a:gd name="connsiteY5" fmla="*/ 0 h 5848350"/>
              <a:gd name="connsiteX6" fmla="*/ 5848350 w 5848350"/>
              <a:gd name="connsiteY6" fmla="*/ 5848350 h 5848350"/>
              <a:gd name="connsiteX7" fmla="*/ 0 w 5848350"/>
              <a:gd name="connsiteY7" fmla="*/ 5848350 h 584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48350" h="5848350">
                <a:moveTo>
                  <a:pt x="609600" y="609600"/>
                </a:moveTo>
                <a:lnTo>
                  <a:pt x="609600" y="5238750"/>
                </a:lnTo>
                <a:lnTo>
                  <a:pt x="5238750" y="5238750"/>
                </a:lnTo>
                <a:lnTo>
                  <a:pt x="5238750" y="609600"/>
                </a:lnTo>
                <a:close/>
                <a:moveTo>
                  <a:pt x="0" y="0"/>
                </a:moveTo>
                <a:lnTo>
                  <a:pt x="5848350" y="0"/>
                </a:lnTo>
                <a:lnTo>
                  <a:pt x="5848350" y="5848350"/>
                </a:lnTo>
                <a:lnTo>
                  <a:pt x="0" y="58483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799" dirty="0"/>
          </a:p>
        </p:txBody>
      </p:sp>
      <p:sp>
        <p:nvSpPr>
          <p:cNvPr id="14" name="Title 1">
            <a:extLst>
              <a:ext uri="{FF2B5EF4-FFF2-40B4-BE49-F238E27FC236}">
                <a16:creationId xmlns:a16="http://schemas.microsoft.com/office/drawing/2014/main" id="{6EEA5126-4DC9-484B-B069-62BDA1118423}"/>
              </a:ext>
            </a:extLst>
          </p:cNvPr>
          <p:cNvSpPr txBox="1">
            <a:spLocks/>
          </p:cNvSpPr>
          <p:nvPr/>
        </p:nvSpPr>
        <p:spPr>
          <a:xfrm>
            <a:off x="17034395" y="6301976"/>
            <a:ext cx="5973094" cy="5270135"/>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pPr algn="ctr"/>
            <a:r>
              <a:rPr lang="en-IN" sz="6600" b="1" dirty="0">
                <a:latin typeface="Rockwell" panose="02060603020205020403" pitchFamily="18" charset="0"/>
              </a:rPr>
              <a:t>General Data Protection Regulation (GDPR)</a:t>
            </a:r>
          </a:p>
        </p:txBody>
      </p:sp>
      <p:sp>
        <p:nvSpPr>
          <p:cNvPr id="18" name="Rectangle 17">
            <a:extLst>
              <a:ext uri="{FF2B5EF4-FFF2-40B4-BE49-F238E27FC236}">
                <a16:creationId xmlns:a16="http://schemas.microsoft.com/office/drawing/2014/main" id="{0EFC80D1-6DA0-4F9C-B4C8-02C9BD6539FF}"/>
              </a:ext>
            </a:extLst>
          </p:cNvPr>
          <p:cNvSpPr/>
          <p:nvPr/>
        </p:nvSpPr>
        <p:spPr>
          <a:xfrm>
            <a:off x="397742" y="5844058"/>
            <a:ext cx="15493373" cy="2862322"/>
          </a:xfrm>
          <a:prstGeom prst="rect">
            <a:avLst/>
          </a:prstGeom>
        </p:spPr>
        <p:txBody>
          <a:bodyPr wrap="square" anchor="ctr">
            <a:spAutoFit/>
          </a:bodyPr>
          <a:lstStyle/>
          <a:p>
            <a:pPr marL="914400" lvl="0" indent="-914400">
              <a:spcBef>
                <a:spcPts val="2400"/>
              </a:spcBef>
              <a:buFont typeface="Wingdings" panose="05000000000000000000" pitchFamily="2" charset="2"/>
              <a:buChar char="q"/>
              <a:defRPr/>
            </a:pPr>
            <a:r>
              <a:rPr kumimoji="0" lang="en-US" sz="3900" b="0" i="0" u="none" strike="noStrike" kern="1200" cap="none" spc="0" normalizeH="0" baseline="0" noProof="0" dirty="0">
                <a:ln>
                  <a:noFill/>
                </a:ln>
                <a:solidFill>
                  <a:srgbClr val="222222"/>
                </a:solidFill>
                <a:effectLst/>
                <a:uLnTx/>
                <a:uFillTx/>
              </a:rPr>
              <a:t>GDPR regulation was put into effect on May 25, 2018 and </a:t>
            </a:r>
            <a:r>
              <a:rPr lang="en-US" sz="3900" dirty="0"/>
              <a:t>one of the </a:t>
            </a:r>
            <a:r>
              <a:rPr lang="en-US" sz="3900" b="1" dirty="0">
                <a:solidFill>
                  <a:srgbClr val="FF0000"/>
                </a:solidFill>
              </a:rPr>
              <a:t>most stringent privacy and security laws globally</a:t>
            </a:r>
            <a:endParaRPr kumimoji="0" lang="en-US" sz="3900" b="1" i="0" u="none" strike="noStrike" kern="1200" cap="none" spc="0" normalizeH="0" baseline="0" noProof="0" dirty="0">
              <a:ln>
                <a:noFill/>
              </a:ln>
              <a:solidFill>
                <a:srgbClr val="FF0000"/>
              </a:solidFill>
              <a:effectLst/>
              <a:uLnTx/>
              <a:uFillTx/>
            </a:endParaRPr>
          </a:p>
          <a:p>
            <a:pPr marL="914400" lvl="0" indent="-914400">
              <a:spcBef>
                <a:spcPts val="2400"/>
              </a:spcBef>
              <a:buFont typeface="Wingdings" panose="05000000000000000000" pitchFamily="2" charset="2"/>
              <a:buChar char="q"/>
              <a:defRPr/>
            </a:pPr>
            <a:r>
              <a:rPr kumimoji="0" lang="en-US" sz="3900" b="0" i="0" u="none" strike="noStrike" kern="1200" cap="none" spc="0" normalizeH="0" baseline="0" noProof="0" dirty="0">
                <a:ln>
                  <a:noFill/>
                </a:ln>
                <a:solidFill>
                  <a:prstClr val="black"/>
                </a:solidFill>
                <a:effectLst/>
                <a:uLnTx/>
                <a:uFillTx/>
              </a:rPr>
              <a:t>The GDPR will </a:t>
            </a:r>
            <a:r>
              <a:rPr kumimoji="0" lang="en-US" sz="3900" b="1" i="0" u="none" strike="noStrike" kern="1200" cap="none" spc="0" normalizeH="0" baseline="0" noProof="0" dirty="0">
                <a:ln>
                  <a:noFill/>
                </a:ln>
                <a:solidFill>
                  <a:srgbClr val="FF0000"/>
                </a:solidFill>
                <a:effectLst/>
                <a:uLnTx/>
                <a:uFillTx/>
              </a:rPr>
              <a:t>levy harsh fines </a:t>
            </a:r>
            <a:r>
              <a:rPr kumimoji="0" lang="en-US" sz="3900" b="0" i="0" u="none" strike="noStrike" kern="1200" cap="none" spc="0" normalizeH="0" baseline="0" noProof="0" dirty="0">
                <a:ln>
                  <a:noFill/>
                </a:ln>
                <a:solidFill>
                  <a:prstClr val="black"/>
                </a:solidFill>
                <a:effectLst/>
                <a:uLnTx/>
                <a:uFillTx/>
              </a:rPr>
              <a:t>against those who violate its privacy and security standards, with penalties reaching </a:t>
            </a:r>
            <a:r>
              <a:rPr lang="en-US" sz="3900" dirty="0">
                <a:solidFill>
                  <a:prstClr val="black"/>
                </a:solidFill>
              </a:rPr>
              <a:t>tens of millions of euros</a:t>
            </a:r>
            <a:endParaRPr kumimoji="0" lang="en-US" sz="3900" b="0" i="0" u="none" strike="noStrike" kern="1200" cap="none" spc="0" normalizeH="0" baseline="0" noProof="0" dirty="0">
              <a:ln>
                <a:noFill/>
              </a:ln>
              <a:solidFill>
                <a:prstClr val="black"/>
              </a:solidFill>
              <a:effectLst/>
              <a:uLnTx/>
              <a:uFillTx/>
            </a:endParaRPr>
          </a:p>
        </p:txBody>
      </p:sp>
      <p:sp>
        <p:nvSpPr>
          <p:cNvPr id="19" name="Rectangle 18">
            <a:extLst>
              <a:ext uri="{FF2B5EF4-FFF2-40B4-BE49-F238E27FC236}">
                <a16:creationId xmlns:a16="http://schemas.microsoft.com/office/drawing/2014/main" id="{D3C72357-1AA2-422E-9FE2-AF2A4C5AFBC1}"/>
              </a:ext>
            </a:extLst>
          </p:cNvPr>
          <p:cNvSpPr/>
          <p:nvPr/>
        </p:nvSpPr>
        <p:spPr>
          <a:xfrm>
            <a:off x="3614626" y="9048883"/>
            <a:ext cx="8892019" cy="719723"/>
          </a:xfrm>
          <a:prstGeom prst="rect">
            <a:avLst/>
          </a:prstGeom>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70C0"/>
                </a:solidFill>
                <a:effectLst/>
                <a:uLnTx/>
                <a:uFillTx/>
                <a:latin typeface="Rockwell" panose="02060603020205020403" pitchFamily="18" charset="0"/>
                <a:ea typeface="+mn-ea"/>
                <a:cs typeface="+mn-cs"/>
              </a:rPr>
              <a:t>GDPR Data Protection Principles</a:t>
            </a:r>
          </a:p>
        </p:txBody>
      </p:sp>
      <p:sp>
        <p:nvSpPr>
          <p:cNvPr id="23" name="Rectangle 22">
            <a:extLst>
              <a:ext uri="{FF2B5EF4-FFF2-40B4-BE49-F238E27FC236}">
                <a16:creationId xmlns:a16="http://schemas.microsoft.com/office/drawing/2014/main" id="{2CD93899-63C7-4C6B-BAC2-CF7B00DD342B}"/>
              </a:ext>
            </a:extLst>
          </p:cNvPr>
          <p:cNvSpPr/>
          <p:nvPr/>
        </p:nvSpPr>
        <p:spPr>
          <a:xfrm>
            <a:off x="1045797" y="10017501"/>
            <a:ext cx="6623364" cy="2821285"/>
          </a:xfrm>
          <a:prstGeom prst="rect">
            <a:avLst/>
          </a:prstGeom>
        </p:spPr>
        <p:txBody>
          <a:bodyPr wrap="square" anchor="t">
            <a:spAutoFit/>
          </a:bodyPr>
          <a:lstStyle/>
          <a:p>
            <a:pPr marL="708025" indent="-708025">
              <a:spcBef>
                <a:spcPts val="2000"/>
              </a:spcBef>
              <a:buFont typeface="Wingdings" panose="05000000000000000000" pitchFamily="2" charset="2"/>
              <a:buChar char="Ø"/>
              <a:defRPr/>
            </a:pPr>
            <a:r>
              <a:rPr lang="en-US" b="1" dirty="0"/>
              <a:t>Lawfulness, fairness, and transparency</a:t>
            </a:r>
          </a:p>
          <a:p>
            <a:pPr marL="708025" indent="-708025">
              <a:spcBef>
                <a:spcPts val="2000"/>
              </a:spcBef>
              <a:buFont typeface="Wingdings" panose="05000000000000000000" pitchFamily="2" charset="2"/>
              <a:buChar char="Ø"/>
              <a:defRPr/>
            </a:pPr>
            <a:r>
              <a:rPr lang="en-US" b="1" dirty="0"/>
              <a:t>Purpose limitation</a:t>
            </a:r>
            <a:endParaRPr kumimoji="0" lang="en-US" i="0" u="none" strike="noStrike" kern="1200" cap="none" spc="0" normalizeH="0" baseline="0" noProof="0" dirty="0">
              <a:ln>
                <a:noFill/>
              </a:ln>
              <a:effectLst/>
              <a:uLnTx/>
              <a:uFillTx/>
              <a:ea typeface="Calibri" panose="020F0502020204030204" pitchFamily="34" charset="0"/>
              <a:cs typeface="Calibri" panose="020F0502020204030204" pitchFamily="34" charset="0"/>
            </a:endParaRPr>
          </a:p>
          <a:p>
            <a:pPr marL="708025" marR="0" lvl="0" indent="-708025" fontAlgn="auto">
              <a:spcBef>
                <a:spcPts val="2000"/>
              </a:spcBef>
              <a:buClrTx/>
              <a:buSzTx/>
              <a:buFont typeface="Wingdings" panose="05000000000000000000" pitchFamily="2" charset="2"/>
              <a:buChar char="Ø"/>
              <a:tabLst/>
              <a:defRPr/>
            </a:pPr>
            <a:r>
              <a:rPr lang="en-US" b="1" dirty="0"/>
              <a:t>Data minimization</a:t>
            </a:r>
            <a:endParaRPr kumimoji="0" lang="en-IN" i="0" u="none" strike="noStrike" kern="1200" cap="none" spc="0" normalizeH="0" baseline="0" noProof="0" dirty="0">
              <a:ln>
                <a:noFill/>
              </a:ln>
              <a:effectLst/>
              <a:uLnTx/>
              <a:uFillTx/>
              <a:ea typeface="Calibri" panose="020F0502020204030204" pitchFamily="34" charset="0"/>
              <a:cs typeface="Times New Roman" panose="02020603050405020304" pitchFamily="18" charset="0"/>
            </a:endParaRPr>
          </a:p>
        </p:txBody>
      </p:sp>
      <p:sp>
        <p:nvSpPr>
          <p:cNvPr id="24" name="Rectangle 23">
            <a:extLst>
              <a:ext uri="{FF2B5EF4-FFF2-40B4-BE49-F238E27FC236}">
                <a16:creationId xmlns:a16="http://schemas.microsoft.com/office/drawing/2014/main" id="{2CD93899-63C7-4C6B-BAC2-CF7B00DD342B}"/>
              </a:ext>
            </a:extLst>
          </p:cNvPr>
          <p:cNvSpPr/>
          <p:nvPr/>
        </p:nvSpPr>
        <p:spPr>
          <a:xfrm>
            <a:off x="9273161" y="10017501"/>
            <a:ext cx="6293487" cy="3077766"/>
          </a:xfrm>
          <a:prstGeom prst="rect">
            <a:avLst/>
          </a:prstGeom>
        </p:spPr>
        <p:txBody>
          <a:bodyPr wrap="square" anchor="t">
            <a:spAutoFit/>
          </a:bodyPr>
          <a:lstStyle/>
          <a:p>
            <a:pPr marL="708025" marR="0" lvl="0" indent="-708025" fontAlgn="auto">
              <a:spcBef>
                <a:spcPts val="2000"/>
              </a:spcBef>
              <a:buClrTx/>
              <a:buSzTx/>
              <a:buFont typeface="Wingdings" panose="05000000000000000000" pitchFamily="2" charset="2"/>
              <a:buChar char="Ø"/>
              <a:tabLst/>
              <a:defRPr/>
            </a:pPr>
            <a:r>
              <a:rPr lang="en-US" b="1" dirty="0"/>
              <a:t>Accuracy</a:t>
            </a:r>
            <a:endParaRPr kumimoji="0" lang="en-IN" i="0" u="none" strike="noStrike" kern="1200" cap="none" spc="0" normalizeH="0" baseline="0" noProof="0" dirty="0">
              <a:ln>
                <a:noFill/>
              </a:ln>
              <a:effectLst/>
              <a:uLnTx/>
              <a:uFillTx/>
              <a:ea typeface="Calibri" panose="020F0502020204030204" pitchFamily="34" charset="0"/>
              <a:cs typeface="Times New Roman" panose="02020603050405020304" pitchFamily="18" charset="0"/>
            </a:endParaRPr>
          </a:p>
          <a:p>
            <a:pPr marL="708025" marR="0" lvl="0" indent="-708025" fontAlgn="auto">
              <a:spcBef>
                <a:spcPts val="2000"/>
              </a:spcBef>
              <a:buClrTx/>
              <a:buSzTx/>
              <a:buFont typeface="Wingdings" panose="05000000000000000000" pitchFamily="2" charset="2"/>
              <a:buChar char="Ø"/>
              <a:tabLst/>
              <a:defRPr/>
            </a:pPr>
            <a:r>
              <a:rPr lang="en-US" b="1" dirty="0"/>
              <a:t>Storage limitation</a:t>
            </a:r>
            <a:endParaRPr kumimoji="0" lang="en-IN" i="0" u="none" strike="noStrike" kern="1200" cap="none" spc="0" normalizeH="0" baseline="0" noProof="0" dirty="0">
              <a:ln>
                <a:noFill/>
              </a:ln>
              <a:effectLst/>
              <a:uLnTx/>
              <a:uFillTx/>
              <a:ea typeface="Calibri" panose="020F0502020204030204" pitchFamily="34" charset="0"/>
              <a:cs typeface="Times New Roman" panose="02020603050405020304" pitchFamily="18" charset="0"/>
            </a:endParaRPr>
          </a:p>
          <a:p>
            <a:pPr marL="708025" marR="0" lvl="0" indent="-708025" fontAlgn="auto">
              <a:spcBef>
                <a:spcPts val="2000"/>
              </a:spcBef>
              <a:buClrTx/>
              <a:buSzTx/>
              <a:buFont typeface="Wingdings" panose="05000000000000000000" pitchFamily="2" charset="2"/>
              <a:buChar char="Ø"/>
              <a:tabLst/>
              <a:defRPr/>
            </a:pPr>
            <a:r>
              <a:rPr lang="en-US" b="1" dirty="0"/>
              <a:t>Integrity and confidentiality</a:t>
            </a:r>
            <a:endParaRPr kumimoji="0" lang="en-IN" i="0" u="none" strike="noStrike" kern="1200" cap="none" spc="0" normalizeH="0" baseline="0" noProof="0" dirty="0">
              <a:ln>
                <a:noFill/>
              </a:ln>
              <a:effectLst/>
              <a:uLnTx/>
              <a:uFillTx/>
              <a:ea typeface="Calibri" panose="020F0502020204030204" pitchFamily="34" charset="0"/>
              <a:cs typeface="Times New Roman" panose="02020603050405020304" pitchFamily="18" charset="0"/>
            </a:endParaRPr>
          </a:p>
          <a:p>
            <a:pPr marL="708025" marR="0" lvl="0" indent="-708025" fontAlgn="auto">
              <a:spcBef>
                <a:spcPts val="2000"/>
              </a:spcBef>
              <a:buClrTx/>
              <a:buSzTx/>
              <a:buFont typeface="Wingdings" panose="05000000000000000000" pitchFamily="2" charset="2"/>
              <a:buChar char="Ø"/>
              <a:tabLst/>
              <a:defRPr/>
            </a:pPr>
            <a:r>
              <a:rPr lang="en-US" b="1" dirty="0"/>
              <a:t>Accountability</a:t>
            </a:r>
            <a:endParaRPr kumimoji="0" lang="en-IN" i="0" u="none" strike="noStrike" kern="1200" cap="none" spc="0" normalizeH="0" baseline="0" noProof="0" dirty="0">
              <a:ln>
                <a:noFill/>
              </a:ln>
              <a:effectLst/>
              <a:uLnTx/>
              <a:uFillTx/>
              <a:ea typeface="Calibri" panose="020F0502020204030204" pitchFamily="34" charset="0"/>
              <a:cs typeface="Times New Roman" panose="02020603050405020304" pitchFamily="18" charset="0"/>
            </a:endParaRPr>
          </a:p>
        </p:txBody>
      </p:sp>
      <p:sp>
        <p:nvSpPr>
          <p:cNvPr id="25" name="Rectangle 24">
            <a:extLst>
              <a:ext uri="{FF2B5EF4-FFF2-40B4-BE49-F238E27FC236}">
                <a16:creationId xmlns:a16="http://schemas.microsoft.com/office/drawing/2014/main" id="{E249D77D-F886-4115-9A49-5CAF5ACF4BAE}"/>
              </a:ext>
            </a:extLst>
          </p:cNvPr>
          <p:cNvSpPr/>
          <p:nvPr/>
        </p:nvSpPr>
        <p:spPr>
          <a:xfrm>
            <a:off x="22197551" y="12609920"/>
            <a:ext cx="2162772" cy="477054"/>
          </a:xfrm>
          <a:prstGeom prst="rect">
            <a:avLst/>
          </a:prstGeom>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500" b="0" i="1" u="none" strike="noStrike" kern="1200" cap="none" spc="0" normalizeH="0" baseline="0" noProof="0" dirty="0">
                <a:ln>
                  <a:noFill/>
                </a:ln>
                <a:solidFill>
                  <a:prstClr val="black"/>
                </a:solidFill>
                <a:effectLst/>
                <a:uLnTx/>
                <a:uFillTx/>
                <a:latin typeface="Calibri"/>
                <a:ea typeface="+mn-ea"/>
                <a:cs typeface="+mn-cs"/>
              </a:rPr>
              <a:t>https://gdpr.eu</a:t>
            </a:r>
          </a:p>
        </p:txBody>
      </p:sp>
    </p:spTree>
    <p:extLst>
      <p:ext uri="{BB962C8B-B14F-4D97-AF65-F5344CB8AC3E}">
        <p14:creationId xmlns:p14="http://schemas.microsoft.com/office/powerpoint/2010/main" val="8190566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p:cNvPicPr>
            <a:picLocks noGrp="1" noChangeAspect="1"/>
          </p:cNvPicPr>
          <p:nvPr>
            <p:ph type="pic" sz="quarter" idx="13"/>
          </p:nvPr>
        </p:nvPicPr>
        <p:blipFill>
          <a:blip r:embed="rId2" cstate="email">
            <a:extLst>
              <a:ext uri="{28A0092B-C50C-407E-A947-70E740481C1C}">
                <a14:useLocalDpi xmlns:a14="http://schemas.microsoft.com/office/drawing/2010/main" val="0"/>
              </a:ext>
            </a:extLst>
          </a:blip>
          <a:srcRect t="8677" b="8677"/>
          <a:stretch>
            <a:fillRect/>
          </a:stretch>
        </p:blipFill>
        <p:spPr>
          <a:xfrm>
            <a:off x="0" y="0"/>
            <a:ext cx="24406286" cy="13126066"/>
          </a:xfrm>
        </p:spPr>
      </p:pic>
      <p:sp>
        <p:nvSpPr>
          <p:cNvPr id="72" name="Rectangle 71"/>
          <p:cNvSpPr/>
          <p:nvPr/>
        </p:nvSpPr>
        <p:spPr>
          <a:xfrm>
            <a:off x="7256206" y="-14342"/>
            <a:ext cx="17146899" cy="13140408"/>
          </a:xfrm>
          <a:prstGeom prst="rect">
            <a:avLst/>
          </a:prstGeom>
          <a:solidFill>
            <a:schemeClr val="bg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4565" tIns="82282" rIns="164565" bIns="82282" numCol="1" spcCol="0" rtlCol="0" fromWordArt="0" anchor="ctr" anchorCtr="0" forceAA="0" compatLnSpc="1">
            <a:prstTxWarp prst="textNoShape">
              <a:avLst/>
            </a:prstTxWarp>
            <a:noAutofit/>
          </a:bodyPr>
          <a:lstStyle/>
          <a:p>
            <a:pPr algn="ctr"/>
            <a:endParaRPr lang="bg-BG" sz="2500" dirty="0">
              <a:latin typeface="Lato Light"/>
            </a:endParaRPr>
          </a:p>
        </p:txBody>
      </p:sp>
      <p:sp>
        <p:nvSpPr>
          <p:cNvPr id="88" name="Title 1">
            <a:extLst>
              <a:ext uri="{FF2B5EF4-FFF2-40B4-BE49-F238E27FC236}">
                <a16:creationId xmlns:a16="http://schemas.microsoft.com/office/drawing/2014/main" id="{79394DF1-6F20-4EE3-85DC-43D80A20B3A0}"/>
              </a:ext>
            </a:extLst>
          </p:cNvPr>
          <p:cNvSpPr txBox="1">
            <a:spLocks/>
          </p:cNvSpPr>
          <p:nvPr/>
        </p:nvSpPr>
        <p:spPr>
          <a:xfrm>
            <a:off x="8082080" y="539071"/>
            <a:ext cx="14519919" cy="1378871"/>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r>
              <a:rPr lang="en-US" sz="6600" b="1" dirty="0">
                <a:latin typeface="Rockwell" panose="02060603020205020403" pitchFamily="18" charset="0"/>
              </a:rPr>
              <a:t>Data Protection Act 2018 (DPA)</a:t>
            </a:r>
          </a:p>
        </p:txBody>
      </p:sp>
      <p:sp>
        <p:nvSpPr>
          <p:cNvPr id="89" name="Rectangle 88">
            <a:extLst>
              <a:ext uri="{FF2B5EF4-FFF2-40B4-BE49-F238E27FC236}">
                <a16:creationId xmlns:a16="http://schemas.microsoft.com/office/drawing/2014/main" id="{62B586BC-EA98-42DF-9D58-7D635546E7D0}"/>
              </a:ext>
            </a:extLst>
          </p:cNvPr>
          <p:cNvSpPr/>
          <p:nvPr/>
        </p:nvSpPr>
        <p:spPr>
          <a:xfrm>
            <a:off x="8082080" y="2348087"/>
            <a:ext cx="15544836" cy="3170099"/>
          </a:xfrm>
          <a:prstGeom prst="rect">
            <a:avLst/>
          </a:prstGeom>
        </p:spPr>
        <p:txBody>
          <a:bodyPr wrap="square" anchor="ctr">
            <a:spAutoFit/>
          </a:bodyPr>
          <a:lstStyle/>
          <a:p>
            <a:pPr marR="0" lvl="0" algn="l" defTabSz="914400" rtl="0" eaLnBrk="1" fontAlgn="auto" latinLnBrk="0" hangingPunct="1">
              <a:lnSpc>
                <a:spcPct val="100000"/>
              </a:lnSpc>
              <a:spcBef>
                <a:spcPts val="1200"/>
              </a:spcBef>
              <a:spcAft>
                <a:spcPts val="0"/>
              </a:spcAft>
              <a:buClrTx/>
              <a:buSzTx/>
              <a:tabLst/>
              <a:defRPr/>
            </a:pPr>
            <a:r>
              <a:rPr kumimoji="0" lang="en-US" sz="4000" b="0" i="0" u="none" strike="noStrike" kern="1200" cap="none" spc="0" normalizeH="0" baseline="0" noProof="0" dirty="0">
                <a:ln>
                  <a:noFill/>
                </a:ln>
                <a:solidFill>
                  <a:srgbClr val="222222"/>
                </a:solidFill>
                <a:effectLst/>
                <a:uLnTx/>
                <a:uFillTx/>
                <a:latin typeface="Calibri"/>
                <a:ea typeface="+mn-ea"/>
                <a:cs typeface="+mn-cs"/>
              </a:rPr>
              <a:t>The DPA is an act to make provision for the regulation of the processing of information relating to </a:t>
            </a:r>
            <a:r>
              <a:rPr kumimoji="0" lang="en-US" sz="4000" b="1" i="0" u="none" strike="noStrike" kern="1200" cap="none" spc="0" normalizeH="0" baseline="0" noProof="0" dirty="0">
                <a:ln>
                  <a:noFill/>
                </a:ln>
                <a:solidFill>
                  <a:srgbClr val="FF0000"/>
                </a:solidFill>
                <a:effectLst/>
                <a:uLnTx/>
                <a:uFillTx/>
                <a:latin typeface="Calibri"/>
                <a:ea typeface="+mn-ea"/>
                <a:cs typeface="+mn-cs"/>
              </a:rPr>
              <a:t>individuals</a:t>
            </a:r>
            <a:r>
              <a:rPr kumimoji="0" lang="en-US" sz="4000" b="0" i="0" u="none" strike="noStrike" kern="1200" cap="none" spc="0" normalizeH="0" baseline="0" noProof="0" dirty="0">
                <a:ln>
                  <a:noFill/>
                </a:ln>
                <a:solidFill>
                  <a:srgbClr val="222222"/>
                </a:solidFill>
                <a:effectLst/>
                <a:uLnTx/>
                <a:uFillTx/>
                <a:latin typeface="Calibri"/>
                <a:ea typeface="+mn-ea"/>
                <a:cs typeface="+mn-cs"/>
              </a:rPr>
              <a:t>; to make provision in connection with the </a:t>
            </a:r>
            <a:r>
              <a:rPr kumimoji="0" lang="en-US" sz="4000" b="1" i="0" u="none" strike="noStrike" kern="1200" cap="none" spc="0" normalizeH="0" baseline="0" noProof="0" dirty="0">
                <a:ln>
                  <a:noFill/>
                </a:ln>
                <a:solidFill>
                  <a:srgbClr val="FF0000"/>
                </a:solidFill>
                <a:effectLst/>
                <a:uLnTx/>
                <a:uFillTx/>
                <a:latin typeface="Calibri"/>
                <a:ea typeface="+mn-ea"/>
                <a:cs typeface="+mn-cs"/>
              </a:rPr>
              <a:t>Information Commissioner’s functions </a:t>
            </a:r>
            <a:r>
              <a:rPr kumimoji="0" lang="en-US" sz="4000" b="0" i="0" u="none" strike="noStrike" kern="1200" cap="none" spc="0" normalizeH="0" baseline="0" noProof="0" dirty="0">
                <a:ln>
                  <a:noFill/>
                </a:ln>
                <a:solidFill>
                  <a:srgbClr val="222222"/>
                </a:solidFill>
                <a:effectLst/>
                <a:uLnTx/>
                <a:uFillTx/>
                <a:latin typeface="Calibri"/>
                <a:ea typeface="+mn-ea"/>
                <a:cs typeface="+mn-cs"/>
              </a:rPr>
              <a:t>under specific regulations relating to information; to make provision for a direct </a:t>
            </a:r>
            <a:r>
              <a:rPr kumimoji="0" lang="en-US" sz="4000" b="1" i="0" u="none" strike="noStrike" kern="1200" cap="none" spc="0" normalizeH="0" baseline="0" noProof="0" dirty="0">
                <a:ln>
                  <a:noFill/>
                </a:ln>
                <a:solidFill>
                  <a:srgbClr val="FF0000"/>
                </a:solidFill>
                <a:effectLst/>
                <a:uLnTx/>
                <a:uFillTx/>
                <a:latin typeface="Calibri"/>
                <a:ea typeface="+mn-ea"/>
                <a:cs typeface="+mn-cs"/>
              </a:rPr>
              <a:t>marketing code </a:t>
            </a:r>
            <a:r>
              <a:rPr kumimoji="0" lang="en-US" sz="4000" b="0" i="0" u="none" strike="noStrike" kern="1200" cap="none" spc="0" normalizeH="0" baseline="0" noProof="0" dirty="0">
                <a:ln>
                  <a:noFill/>
                </a:ln>
                <a:solidFill>
                  <a:srgbClr val="222222"/>
                </a:solidFill>
                <a:effectLst/>
                <a:uLnTx/>
                <a:uFillTx/>
                <a:latin typeface="Calibri"/>
                <a:ea typeface="+mn-ea"/>
                <a:cs typeface="+mn-cs"/>
              </a:rPr>
              <a:t>of practice, and connected purposes</a:t>
            </a: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
        <p:nvSpPr>
          <p:cNvPr id="90" name="Rectangle 89">
            <a:extLst>
              <a:ext uri="{FF2B5EF4-FFF2-40B4-BE49-F238E27FC236}">
                <a16:creationId xmlns:a16="http://schemas.microsoft.com/office/drawing/2014/main" id="{38AAC1D4-FA26-4A90-AA5A-89900CD775A4}"/>
              </a:ext>
            </a:extLst>
          </p:cNvPr>
          <p:cNvSpPr/>
          <p:nvPr/>
        </p:nvSpPr>
        <p:spPr>
          <a:xfrm>
            <a:off x="8082080" y="6009370"/>
            <a:ext cx="15327224" cy="6355586"/>
          </a:xfrm>
          <a:prstGeom prst="rect">
            <a:avLst/>
          </a:prstGeom>
        </p:spPr>
        <p:txBody>
          <a:bodyPr wrap="square" anchor="ctr">
            <a:spAutoFit/>
          </a:bodyPr>
          <a:lstStyle/>
          <a:p>
            <a:pPr marR="0" lvl="0" algn="l" defTabSz="914400" rtl="0" eaLnBrk="1" fontAlgn="auto" latinLnBrk="0" hangingPunct="1">
              <a:lnSpc>
                <a:spcPct val="100000"/>
              </a:lnSpc>
              <a:spcBef>
                <a:spcPts val="3000"/>
              </a:spcBef>
              <a:spcAft>
                <a:spcPts val="0"/>
              </a:spcAft>
              <a:buClrTx/>
              <a:buSzTx/>
              <a:tabLst/>
              <a:defRPr/>
            </a:pPr>
            <a:r>
              <a:rPr kumimoji="0" lang="en-US" sz="4000" b="0" i="0" u="none" strike="noStrike" kern="1200" cap="none" spc="0" normalizeH="0" baseline="0" noProof="0" dirty="0">
                <a:ln>
                  <a:noFill/>
                </a:ln>
                <a:solidFill>
                  <a:prstClr val="black"/>
                </a:solidFill>
                <a:effectLst/>
                <a:uLnTx/>
                <a:uFillTx/>
                <a:latin typeface="Calibri"/>
                <a:ea typeface="+mn-ea"/>
                <a:cs typeface="+mn-cs"/>
              </a:rPr>
              <a:t>The DPA </a:t>
            </a:r>
            <a:r>
              <a:rPr kumimoji="0" lang="en-US" sz="4000" b="1" i="0" u="none" strike="noStrike" kern="1200" cap="none" spc="0" normalizeH="0" baseline="0" noProof="0" dirty="0">
                <a:ln>
                  <a:noFill/>
                </a:ln>
                <a:solidFill>
                  <a:srgbClr val="FF0000"/>
                </a:solidFill>
                <a:effectLst/>
                <a:uLnTx/>
                <a:uFillTx/>
                <a:latin typeface="Calibri"/>
                <a:ea typeface="+mn-ea"/>
                <a:cs typeface="+mn-cs"/>
              </a:rPr>
              <a:t>protects individuals </a:t>
            </a:r>
            <a:r>
              <a:rPr kumimoji="0" lang="en-US" sz="4000" b="0" i="0" u="none" strike="noStrike" kern="1200" cap="none" spc="0" normalizeH="0" baseline="0" noProof="0" dirty="0">
                <a:ln>
                  <a:noFill/>
                </a:ln>
                <a:solidFill>
                  <a:prstClr val="black"/>
                </a:solidFill>
                <a:effectLst/>
                <a:uLnTx/>
                <a:uFillTx/>
                <a:latin typeface="Calibri"/>
                <a:ea typeface="+mn-ea"/>
                <a:cs typeface="+mn-cs"/>
              </a:rPr>
              <a:t>concerning the processing of personal data, in particular by:</a:t>
            </a:r>
          </a:p>
          <a:p>
            <a:pPr marL="681038" marR="0" lvl="0" indent="-669925" algn="l" defTabSz="914400" rtl="0" eaLnBrk="1" fontAlgn="auto" latinLnBrk="0" hangingPunct="1">
              <a:lnSpc>
                <a:spcPct val="100000"/>
              </a:lnSpc>
              <a:spcBef>
                <a:spcPts val="3000"/>
              </a:spcBef>
              <a:spcAft>
                <a:spcPts val="0"/>
              </a:spcAft>
              <a:buClrTx/>
              <a:buSzTx/>
              <a:buBlip>
                <a:blip r:embed="rId3"/>
              </a:buBlip>
              <a:tabLst/>
              <a:defRPr/>
            </a:pPr>
            <a:r>
              <a:rPr lang="en-US" dirty="0">
                <a:solidFill>
                  <a:prstClr val="black"/>
                </a:solidFill>
                <a:latin typeface="Calibri"/>
              </a:rPr>
              <a:t>Requiring </a:t>
            </a:r>
            <a:r>
              <a:rPr lang="en-US" b="1" dirty="0">
                <a:solidFill>
                  <a:srgbClr val="FF0000"/>
                </a:solidFill>
                <a:latin typeface="Calibri"/>
              </a:rPr>
              <a:t>personal data to be processed lawfully </a:t>
            </a:r>
            <a:r>
              <a:rPr lang="en-US" dirty="0">
                <a:solidFill>
                  <a:prstClr val="black"/>
                </a:solidFill>
                <a:latin typeface="Calibri"/>
              </a:rPr>
              <a:t>and fairly, based on the data subject’s consent or another specified basis,</a:t>
            </a:r>
          </a:p>
          <a:p>
            <a:pPr marL="681038" marR="0" lvl="0" indent="-669925" algn="l" defTabSz="914400" rtl="0" eaLnBrk="1" fontAlgn="auto" latinLnBrk="0" hangingPunct="1">
              <a:lnSpc>
                <a:spcPct val="100000"/>
              </a:lnSpc>
              <a:spcBef>
                <a:spcPts val="3000"/>
              </a:spcBef>
              <a:spcAft>
                <a:spcPts val="0"/>
              </a:spcAft>
              <a:buClrTx/>
              <a:buSzTx/>
              <a:buBlip>
                <a:blip r:embed="rId3"/>
              </a:buBlip>
              <a:tabLst/>
              <a:defRPr/>
            </a:pPr>
            <a:r>
              <a:rPr lang="en-US" b="1" dirty="0">
                <a:solidFill>
                  <a:srgbClr val="FF0000"/>
                </a:solidFill>
                <a:latin typeface="Calibri"/>
              </a:rPr>
              <a:t>Conferring rights </a:t>
            </a:r>
            <a:r>
              <a:rPr lang="en-US" dirty="0">
                <a:solidFill>
                  <a:prstClr val="black"/>
                </a:solidFill>
                <a:latin typeface="Calibri"/>
              </a:rPr>
              <a:t>on the data subject to obtain information about the processing of personal data and to require inaccurate personal data to be rectified, and</a:t>
            </a:r>
          </a:p>
          <a:p>
            <a:pPr marL="681038" marR="0" lvl="0" indent="-669925" algn="l" defTabSz="914400" rtl="0" eaLnBrk="1" fontAlgn="auto" latinLnBrk="0" hangingPunct="1">
              <a:lnSpc>
                <a:spcPct val="100000"/>
              </a:lnSpc>
              <a:spcBef>
                <a:spcPts val="3000"/>
              </a:spcBef>
              <a:spcAft>
                <a:spcPts val="0"/>
              </a:spcAft>
              <a:buClrTx/>
              <a:buSzTx/>
              <a:buBlip>
                <a:blip r:embed="rId3"/>
              </a:buBlip>
              <a:tabLst/>
              <a:defRPr/>
            </a:pPr>
            <a:r>
              <a:rPr lang="en-US" b="1" dirty="0">
                <a:solidFill>
                  <a:srgbClr val="FF0000"/>
                </a:solidFill>
                <a:latin typeface="Calibri"/>
              </a:rPr>
              <a:t>Conferring functions </a:t>
            </a:r>
            <a:r>
              <a:rPr lang="en-US" dirty="0">
                <a:solidFill>
                  <a:prstClr val="black"/>
                </a:solidFill>
                <a:latin typeface="Calibri"/>
              </a:rPr>
              <a:t>on the Commissioner, giving the holder of that office responsibility to monitor and enforce their provisions</a:t>
            </a:r>
          </a:p>
        </p:txBody>
      </p:sp>
      <p:pic>
        <p:nvPicPr>
          <p:cNvPr id="17" name="Picture Placeholder 16"/>
          <p:cNvPicPr>
            <a:picLocks noGrp="1" noChangeAspect="1"/>
          </p:cNvPicPr>
          <p:nvPr>
            <p:ph type="pic" sz="quarter" idx="14"/>
          </p:nvPr>
        </p:nvPicPr>
        <p:blipFill>
          <a:blip r:embed="rId4" cstate="email">
            <a:extLst>
              <a:ext uri="{28A0092B-C50C-407E-A947-70E740481C1C}">
                <a14:useLocalDpi xmlns:a14="http://schemas.microsoft.com/office/drawing/2010/main" val="0"/>
              </a:ext>
            </a:extLst>
          </a:blip>
          <a:srcRect l="15969" r="15969"/>
          <a:stretch>
            <a:fillRect/>
          </a:stretch>
        </p:blipFill>
        <p:spPr>
          <a:xfrm>
            <a:off x="0" y="-14288"/>
            <a:ext cx="7253288" cy="13139738"/>
          </a:xfrm>
        </p:spPr>
      </p:pic>
      <p:sp>
        <p:nvSpPr>
          <p:cNvPr id="91" name="Rectangle 90">
            <a:extLst>
              <a:ext uri="{FF2B5EF4-FFF2-40B4-BE49-F238E27FC236}">
                <a16:creationId xmlns:a16="http://schemas.microsoft.com/office/drawing/2014/main" id="{29157174-76D4-4920-8D66-015CDF5ED865}"/>
              </a:ext>
            </a:extLst>
          </p:cNvPr>
          <p:cNvSpPr/>
          <p:nvPr/>
        </p:nvSpPr>
        <p:spPr>
          <a:xfrm>
            <a:off x="20152519" y="12633803"/>
            <a:ext cx="4201984" cy="477054"/>
          </a:xfrm>
          <a:prstGeom prst="rect">
            <a:avLst/>
          </a:prstGeom>
        </p:spPr>
        <p:txBody>
          <a:bodyPr wrap="none" anchor="ct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500" b="0" i="1" u="none" strike="noStrike" kern="1200" cap="none" spc="0" normalizeH="0" baseline="0" noProof="0" dirty="0">
                <a:ln>
                  <a:noFill/>
                </a:ln>
                <a:solidFill>
                  <a:prstClr val="black"/>
                </a:solidFill>
                <a:effectLst/>
                <a:uLnTx/>
                <a:uFillTx/>
                <a:latin typeface="Calibri"/>
                <a:ea typeface="+mn-ea"/>
                <a:cs typeface="+mn-cs"/>
              </a:rPr>
              <a:t>https://www.legislation.gov.uk</a:t>
            </a:r>
          </a:p>
        </p:txBody>
      </p:sp>
    </p:spTree>
    <p:extLst>
      <p:ext uri="{BB962C8B-B14F-4D97-AF65-F5344CB8AC3E}">
        <p14:creationId xmlns:p14="http://schemas.microsoft.com/office/powerpoint/2010/main" val="4019251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79394DF1-6F20-4EE3-85DC-43D80A20B3A0}"/>
              </a:ext>
            </a:extLst>
          </p:cNvPr>
          <p:cNvSpPr txBox="1">
            <a:spLocks/>
          </p:cNvSpPr>
          <p:nvPr/>
        </p:nvSpPr>
        <p:spPr>
          <a:xfrm>
            <a:off x="956055" y="510794"/>
            <a:ext cx="21241058" cy="1378871"/>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r>
              <a:rPr lang="en-US" sz="6600" b="1" dirty="0">
                <a:solidFill>
                  <a:schemeClr val="tx1">
                    <a:lumMod val="75000"/>
                    <a:lumOff val="25000"/>
                  </a:schemeClr>
                </a:solidFill>
                <a:latin typeface="Rockwell" panose="02060603020205020403" pitchFamily="18" charset="0"/>
              </a:rPr>
              <a:t>Cyber Law in Different Countries</a:t>
            </a:r>
          </a:p>
        </p:txBody>
      </p:sp>
      <p:pic>
        <p:nvPicPr>
          <p:cNvPr id="4" name="Picture Placeholder 3"/>
          <p:cNvPicPr>
            <a:picLocks noGrp="1" noChangeAspect="1"/>
          </p:cNvPicPr>
          <p:nvPr>
            <p:ph type="pic" sz="quarter" idx="4294967295"/>
          </p:nvPr>
        </p:nvPicPr>
        <p:blipFill>
          <a:blip r:embed="rId2" cstate="email">
            <a:extLst>
              <a:ext uri="{28A0092B-C50C-407E-A947-70E740481C1C}">
                <a14:useLocalDpi xmlns:a14="http://schemas.microsoft.com/office/drawing/2010/main" val="0"/>
              </a:ext>
            </a:extLst>
          </a:blip>
          <a:srcRect l="21820" r="21820"/>
          <a:stretch>
            <a:fillRect/>
          </a:stretch>
        </p:blipFill>
        <p:spPr>
          <a:xfrm>
            <a:off x="14512413" y="-6350"/>
            <a:ext cx="9898575" cy="12666663"/>
          </a:xfrm>
          <a:custGeom>
            <a:avLst/>
            <a:gdLst>
              <a:gd name="T0" fmla="*/ 4397 w 4397"/>
              <a:gd name="T1" fmla="*/ 4552 h 4552"/>
              <a:gd name="T2" fmla="*/ 4302 w 4397"/>
              <a:gd name="T3" fmla="*/ 4552 h 4552"/>
              <a:gd name="T4" fmla="*/ 0 w 4397"/>
              <a:gd name="T5" fmla="*/ 0 h 4552"/>
              <a:gd name="T6" fmla="*/ 4397 w 4397"/>
              <a:gd name="T7" fmla="*/ 0 h 4552"/>
              <a:gd name="T8" fmla="*/ 4397 w 4397"/>
              <a:gd name="T9" fmla="*/ 4552 h 4552"/>
            </a:gdLst>
            <a:ahLst/>
            <a:cxnLst>
              <a:cxn ang="0">
                <a:pos x="T0" y="T1"/>
              </a:cxn>
              <a:cxn ang="0">
                <a:pos x="T2" y="T3"/>
              </a:cxn>
              <a:cxn ang="0">
                <a:pos x="T4" y="T5"/>
              </a:cxn>
              <a:cxn ang="0">
                <a:pos x="T6" y="T7"/>
              </a:cxn>
              <a:cxn ang="0">
                <a:pos x="T8" y="T9"/>
              </a:cxn>
            </a:cxnLst>
            <a:rect l="0" t="0" r="r" b="b"/>
            <a:pathLst>
              <a:path w="4397" h="4552">
                <a:moveTo>
                  <a:pt x="4397" y="4552"/>
                </a:moveTo>
                <a:lnTo>
                  <a:pt x="4302" y="4552"/>
                </a:lnTo>
                <a:lnTo>
                  <a:pt x="0" y="0"/>
                </a:lnTo>
                <a:lnTo>
                  <a:pt x="4397" y="0"/>
                </a:lnTo>
                <a:lnTo>
                  <a:pt x="4397" y="4552"/>
                </a:lnTo>
                <a:close/>
              </a:path>
            </a:pathLst>
          </a:custGeom>
        </p:spPr>
      </p:pic>
      <p:sp>
        <p:nvSpPr>
          <p:cNvPr id="35" name="Полилиния 64"/>
          <p:cNvSpPr/>
          <p:nvPr/>
        </p:nvSpPr>
        <p:spPr>
          <a:xfrm>
            <a:off x="19665293" y="2131237"/>
            <a:ext cx="4716828" cy="9453532"/>
          </a:xfrm>
          <a:custGeom>
            <a:avLst/>
            <a:gdLst>
              <a:gd name="connsiteX0" fmla="*/ 3538167 w 3538167"/>
              <a:gd name="connsiteY0" fmla="*/ 0 h 7091243"/>
              <a:gd name="connsiteX1" fmla="*/ 3538167 w 3538167"/>
              <a:gd name="connsiteY1" fmla="*/ 2852601 h 7091243"/>
              <a:gd name="connsiteX2" fmla="*/ 2845147 w 3538167"/>
              <a:gd name="connsiteY2" fmla="*/ 3545621 h 7091243"/>
              <a:gd name="connsiteX3" fmla="*/ 3538167 w 3538167"/>
              <a:gd name="connsiteY3" fmla="*/ 4238641 h 7091243"/>
              <a:gd name="connsiteX4" fmla="*/ 3538167 w 3538167"/>
              <a:gd name="connsiteY4" fmla="*/ 7091243 h 7091243"/>
              <a:gd name="connsiteX5" fmla="*/ 0 w 3538167"/>
              <a:gd name="connsiteY5" fmla="*/ 3545622 h 709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38167" h="7091243">
                <a:moveTo>
                  <a:pt x="3538167" y="0"/>
                </a:moveTo>
                <a:lnTo>
                  <a:pt x="3538167" y="2852601"/>
                </a:lnTo>
                <a:lnTo>
                  <a:pt x="2845147" y="3545621"/>
                </a:lnTo>
                <a:lnTo>
                  <a:pt x="3538167" y="4238641"/>
                </a:lnTo>
                <a:lnTo>
                  <a:pt x="3538167" y="7091243"/>
                </a:lnTo>
                <a:lnTo>
                  <a:pt x="0" y="3545622"/>
                </a:lnTo>
                <a:close/>
              </a:path>
            </a:pathLst>
          </a:custGeom>
          <a:solidFill>
            <a:schemeClr val="accent4">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799" dirty="0"/>
          </a:p>
        </p:txBody>
      </p:sp>
      <p:graphicFrame>
        <p:nvGraphicFramePr>
          <p:cNvPr id="36" name="Table 35">
            <a:extLst>
              <a:ext uri="{FF2B5EF4-FFF2-40B4-BE49-F238E27FC236}">
                <a16:creationId xmlns:a16="http://schemas.microsoft.com/office/drawing/2014/main" id="{013D0798-2519-41A0-8343-E69173C0F53B}"/>
              </a:ext>
            </a:extLst>
          </p:cNvPr>
          <p:cNvGraphicFramePr>
            <a:graphicFrameLocks noGrp="1"/>
          </p:cNvGraphicFramePr>
          <p:nvPr>
            <p:extLst>
              <p:ext uri="{D42A27DB-BD31-4B8C-83A1-F6EECF244321}">
                <p14:modId xmlns:p14="http://schemas.microsoft.com/office/powerpoint/2010/main" val="3241761493"/>
              </p:ext>
            </p:extLst>
          </p:nvPr>
        </p:nvGraphicFramePr>
        <p:xfrm>
          <a:off x="1000304" y="2391625"/>
          <a:ext cx="17464677" cy="10268874"/>
        </p:xfrm>
        <a:graphic>
          <a:graphicData uri="http://schemas.openxmlformats.org/drawingml/2006/table">
            <a:tbl>
              <a:tblPr firstRow="1" bandRow="1">
                <a:tableStyleId>{1E171933-4619-4E11-9A3F-F7608DF75F80}</a:tableStyleId>
              </a:tblPr>
              <a:tblGrid>
                <a:gridCol w="3063000">
                  <a:extLst>
                    <a:ext uri="{9D8B030D-6E8A-4147-A177-3AD203B41FA5}">
                      <a16:colId xmlns:a16="http://schemas.microsoft.com/office/drawing/2014/main" val="20000"/>
                    </a:ext>
                  </a:extLst>
                </a:gridCol>
                <a:gridCol w="9593702">
                  <a:extLst>
                    <a:ext uri="{9D8B030D-6E8A-4147-A177-3AD203B41FA5}">
                      <a16:colId xmlns:a16="http://schemas.microsoft.com/office/drawing/2014/main" val="20001"/>
                    </a:ext>
                  </a:extLst>
                </a:gridCol>
                <a:gridCol w="4807975">
                  <a:extLst>
                    <a:ext uri="{9D8B030D-6E8A-4147-A177-3AD203B41FA5}">
                      <a16:colId xmlns:a16="http://schemas.microsoft.com/office/drawing/2014/main" val="20002"/>
                    </a:ext>
                  </a:extLst>
                </a:gridCol>
              </a:tblGrid>
              <a:tr h="1230429">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spcBef>
                          <a:spcPts val="300"/>
                        </a:spcBef>
                        <a:spcAft>
                          <a:spcPts val="300"/>
                        </a:spcAft>
                      </a:pPr>
                      <a:r>
                        <a:rPr lang="en-US" sz="3600" dirty="0">
                          <a:solidFill>
                            <a:schemeClr val="tx1"/>
                          </a:solidFill>
                        </a:rPr>
                        <a:t>Country Name</a:t>
                      </a:r>
                      <a:endParaRPr lang="en-US" sz="3600" dirty="0">
                        <a:solidFill>
                          <a:schemeClr val="tx1"/>
                        </a:solidFill>
                        <a:latin typeface="Arial Black" panose="020B0A04020102020204" pitchFamily="34" charset="0"/>
                      </a:endParaRP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spcBef>
                          <a:spcPts val="300"/>
                        </a:spcBef>
                        <a:spcAft>
                          <a:spcPts val="300"/>
                        </a:spcAft>
                      </a:pPr>
                      <a:r>
                        <a:rPr lang="en-US" sz="3600" baseline="0" dirty="0">
                          <a:solidFill>
                            <a:schemeClr val="tx1"/>
                          </a:solidFill>
                        </a:rPr>
                        <a:t>Laws/Acts</a:t>
                      </a:r>
                      <a:endParaRPr lang="en-US" sz="3600" dirty="0">
                        <a:solidFill>
                          <a:schemeClr val="tx1"/>
                        </a:solidFill>
                        <a:latin typeface="Arial Black" panose="020B0A04020102020204" pitchFamily="34" charset="0"/>
                      </a:endParaRP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spcBef>
                          <a:spcPts val="300"/>
                        </a:spcBef>
                        <a:spcAft>
                          <a:spcPts val="300"/>
                        </a:spcAft>
                      </a:pPr>
                      <a:r>
                        <a:rPr lang="en-US" sz="3600" dirty="0">
                          <a:solidFill>
                            <a:schemeClr val="tx1"/>
                          </a:solidFill>
                        </a:rPr>
                        <a:t>Website</a:t>
                      </a:r>
                      <a:endParaRPr lang="en-US" sz="3600" dirty="0">
                        <a:solidFill>
                          <a:schemeClr val="tx1"/>
                        </a:solidFill>
                        <a:latin typeface="Arial Black" panose="020B0A04020102020204" pitchFamily="34" charset="0"/>
                      </a:endParaRP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999470">
                <a:tc rowSpan="1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91440" algn="l">
                        <a:spcBef>
                          <a:spcPts val="300"/>
                        </a:spcBef>
                        <a:spcAft>
                          <a:spcPts val="300"/>
                        </a:spcAft>
                      </a:pPr>
                      <a:r>
                        <a:rPr lang="en-US" sz="3600" b="1" dirty="0"/>
                        <a:t>United States</a:t>
                      </a:r>
                      <a:endParaRPr lang="en-US" sz="3900" b="1" dirty="0"/>
                    </a:p>
                  </a:txBody>
                  <a:tcPr marL="179815" marR="179815" marT="89908" marB="899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Section 107 of the Copyright Law mentions the doctrine  of “fair use”</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111125" indent="0">
                        <a:spcBef>
                          <a:spcPts val="300"/>
                        </a:spcBef>
                        <a:spcAft>
                          <a:spcPts val="300"/>
                        </a:spcAft>
                      </a:pPr>
                      <a:r>
                        <a:rPr lang="en-US" sz="2800" dirty="0"/>
                        <a:t>https://www.copyright.gov</a:t>
                      </a:r>
                    </a:p>
                  </a:txBody>
                  <a:tcPr marL="177295" marR="177295" marT="88646" marB="886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719510">
                <a:tc vMerge="1">
                  <a:txBody>
                    <a:bodyPr/>
                    <a:lstStyle/>
                    <a:p>
                      <a:endParaRPr lang="en-US"/>
                    </a:p>
                  </a:txBody>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Online Copyright Infringement Liability Limitation Act</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10002"/>
                  </a:ext>
                </a:extLst>
              </a:tr>
              <a:tr h="719510">
                <a:tc vMerge="1">
                  <a:txBody>
                    <a:bodyPr/>
                    <a:lstStyle/>
                    <a:p>
                      <a:endParaRPr lang="en-US" sz="1400" dirty="0"/>
                    </a:p>
                  </a:txBody>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The Lanham (Trademark) Act (15 USC §§ 1051 - 1127)</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https://www.uspto.gov</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The Electronic Communications Privacy Act</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https://fas.org</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Foreign Intelligence Surveillance Act</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https://fas.org</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Protect America Act of 2007</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https://www.justice.gov</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Privacy Act of 1974</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https://www.justice.gov</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National Information Infrastructure Protection Act of 1996</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https://www.nrotc.navy.mil</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Computer Security Act  of 1987</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https://csrc.nist.gov</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Freedom of Information Act (FOIA)</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https://www.foia.gov</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0"/>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Computer Fraud and Abuse Act</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https://energy.gov</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1"/>
                  </a:ext>
                </a:extLst>
              </a:tr>
              <a:tr h="719510">
                <a:tc vMerge="1">
                  <a:txBody>
                    <a:bodyPr/>
                    <a:lstStyle/>
                    <a:p>
                      <a:endParaRPr lang="en-US" sz="1200" dirty="0"/>
                    </a:p>
                  </a:txBody>
                  <a:tcPr marL="92740" marR="92740" marT="46370" marB="46370" anchor="ctr">
                    <a:lnL w="57150" cap="flat" cmpd="sng" algn="ctr">
                      <a:solidFill>
                        <a:schemeClr val="bg1"/>
                      </a:solidFill>
                      <a:prstDash val="solid"/>
                      <a:round/>
                      <a:headEnd type="none" w="med" len="med"/>
                      <a:tailEnd type="none" w="med" len="med"/>
                    </a:lnL>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800" dirty="0"/>
                        <a:t>Federal Identity Theft and Assumption Deterrence Act</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800" dirty="0"/>
                        <a:t>https://www.ftc.gov</a:t>
                      </a:r>
                    </a:p>
                  </a:txBody>
                  <a:tcPr marL="261757" marR="261757" marT="100886" marB="10088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9591027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26ABD1BC-1C48-4876-9A83-FFD94C6859FA}"/>
              </a:ext>
            </a:extLst>
          </p:cNvPr>
          <p:cNvGraphicFramePr>
            <a:graphicFrameLocks noGrp="1"/>
          </p:cNvGraphicFramePr>
          <p:nvPr>
            <p:extLst>
              <p:ext uri="{D42A27DB-BD31-4B8C-83A1-F6EECF244321}">
                <p14:modId xmlns:p14="http://schemas.microsoft.com/office/powerpoint/2010/main" val="777794797"/>
              </p:ext>
            </p:extLst>
          </p:nvPr>
        </p:nvGraphicFramePr>
        <p:xfrm>
          <a:off x="1135290" y="2213485"/>
          <a:ext cx="22113421" cy="10696645"/>
        </p:xfrm>
        <a:graphic>
          <a:graphicData uri="http://schemas.openxmlformats.org/drawingml/2006/table">
            <a:tbl>
              <a:tblPr firstRow="1" bandRow="1">
                <a:tableStyleId>{72833802-FEF1-4C79-8D5D-14CF1EAF98D9}</a:tableStyleId>
              </a:tblPr>
              <a:tblGrid>
                <a:gridCol w="3377716">
                  <a:extLst>
                    <a:ext uri="{9D8B030D-6E8A-4147-A177-3AD203B41FA5}">
                      <a16:colId xmlns:a16="http://schemas.microsoft.com/office/drawing/2014/main" val="20000"/>
                    </a:ext>
                  </a:extLst>
                </a:gridCol>
                <a:gridCol w="13863484">
                  <a:extLst>
                    <a:ext uri="{9D8B030D-6E8A-4147-A177-3AD203B41FA5}">
                      <a16:colId xmlns:a16="http://schemas.microsoft.com/office/drawing/2014/main" val="20001"/>
                    </a:ext>
                  </a:extLst>
                </a:gridCol>
                <a:gridCol w="4872221">
                  <a:extLst>
                    <a:ext uri="{9D8B030D-6E8A-4147-A177-3AD203B41FA5}">
                      <a16:colId xmlns:a16="http://schemas.microsoft.com/office/drawing/2014/main" val="20002"/>
                    </a:ext>
                  </a:extLst>
                </a:gridCol>
              </a:tblGrid>
              <a:tr h="680620">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r>
                        <a:rPr lang="en-US" sz="3500" dirty="0">
                          <a:solidFill>
                            <a:schemeClr val="tx1"/>
                          </a:solidFill>
                        </a:rPr>
                        <a:t>Country Name</a:t>
                      </a:r>
                      <a:endParaRPr lang="en-US" sz="3500" dirty="0">
                        <a:solidFill>
                          <a:schemeClr val="tx1"/>
                        </a:solidFill>
                        <a:latin typeface="Arial Black" panose="020B0A04020102020204" pitchFamily="34" charset="0"/>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r>
                        <a:rPr lang="en-US" sz="3500" baseline="0" dirty="0">
                          <a:solidFill>
                            <a:schemeClr val="tx1"/>
                          </a:solidFill>
                        </a:rPr>
                        <a:t>Laws/Acts</a:t>
                      </a:r>
                      <a:endParaRPr lang="en-US" sz="3500" dirty="0">
                        <a:solidFill>
                          <a:schemeClr val="tx1"/>
                        </a:solidFill>
                        <a:latin typeface="Arial Black" panose="020B0A04020102020204" pitchFamily="34" charset="0"/>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r>
                        <a:rPr lang="en-US" sz="3500" dirty="0">
                          <a:solidFill>
                            <a:schemeClr val="tx1"/>
                          </a:solidFill>
                        </a:rPr>
                        <a:t>Website</a:t>
                      </a:r>
                      <a:endParaRPr lang="en-US" sz="3500" dirty="0">
                        <a:solidFill>
                          <a:schemeClr val="tx1"/>
                        </a:solidFill>
                        <a:latin typeface="Arial Black" panose="020B0A04020102020204" pitchFamily="34" charset="0"/>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50982">
                <a:tc rowSpan="4">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91440">
                        <a:spcBef>
                          <a:spcPts val="300"/>
                        </a:spcBef>
                        <a:spcAft>
                          <a:spcPts val="300"/>
                        </a:spcAft>
                      </a:pPr>
                      <a:r>
                        <a:rPr lang="en-US" sz="3000" b="1" kern="1200" dirty="0"/>
                        <a:t>Australia </a:t>
                      </a:r>
                      <a:endParaRPr lang="en-US" sz="3000" b="1" kern="1200" dirty="0">
                        <a:solidFill>
                          <a:schemeClr val="dk1"/>
                        </a:solidFill>
                        <a:latin typeface="+mn-lt"/>
                        <a:ea typeface="+mn-ea"/>
                        <a:cs typeface="+mn-cs"/>
                      </a:endParaRPr>
                    </a:p>
                  </a:txBody>
                  <a:tcPr marL="181215" marR="181215" marT="88823" marB="888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The Trade Marks Act 1995 </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600" dirty="0"/>
                        <a:t>https://www.legislation.gov.au</a:t>
                      </a:r>
                      <a:endParaRPr lang="en-US" sz="2600" dirty="0">
                        <a:latin typeface="+mn-lt"/>
                      </a:endParaRPr>
                    </a:p>
                  </a:txBody>
                  <a:tcPr marL="181215" marR="181215" marT="88823" marB="888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50982">
                <a:tc vMerge="1">
                  <a:txBody>
                    <a:bodyPr/>
                    <a:lstStyle/>
                    <a:p>
                      <a:endParaRPr lang="en-US" sz="1200" dirty="0"/>
                    </a:p>
                  </a:txBody>
                  <a:tcPr marL="92740" marR="92740" marT="46370" marB="46370" anchor="ct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The Patents Act 1990 </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sz="1200" dirty="0"/>
                    </a:p>
                  </a:txBody>
                  <a:tcPr marL="92740" marR="92740" marT="46370" marB="46370" anchor="ctr"/>
                </a:tc>
                <a:extLst>
                  <a:ext uri="{0D108BD9-81ED-4DB2-BD59-A6C34878D82A}">
                    <a16:rowId xmlns:a16="http://schemas.microsoft.com/office/drawing/2014/main" val="10002"/>
                  </a:ext>
                </a:extLst>
              </a:tr>
              <a:tr h="550982">
                <a:tc vMerge="1">
                  <a:txBody>
                    <a:bodyPr/>
                    <a:lstStyle/>
                    <a:p>
                      <a:endParaRPr lang="en-US" sz="1200" dirty="0"/>
                    </a:p>
                  </a:txBody>
                  <a:tcPr marL="92740" marR="92740" marT="46370" marB="46370" anchor="ct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The Copyright Act 1968</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sz="1200" dirty="0"/>
                    </a:p>
                  </a:txBody>
                  <a:tcPr marL="92740" marR="92740" marT="46370" marB="46370" anchor="ctr"/>
                </a:tc>
                <a:extLst>
                  <a:ext uri="{0D108BD9-81ED-4DB2-BD59-A6C34878D82A}">
                    <a16:rowId xmlns:a16="http://schemas.microsoft.com/office/drawing/2014/main" val="10003"/>
                  </a:ext>
                </a:extLst>
              </a:tr>
              <a:tr h="550982">
                <a:tc vMerge="1">
                  <a:txBody>
                    <a:bodyPr/>
                    <a:lstStyle/>
                    <a:p>
                      <a:endParaRPr lang="en-US" sz="1200" dirty="0"/>
                    </a:p>
                  </a:txBody>
                  <a:tcPr marL="92740" marR="92740" marT="46370" marB="46370" anchor="ct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Cybercrime Act 2001</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sz="1200" dirty="0"/>
                    </a:p>
                  </a:txBody>
                  <a:tcPr marL="92740" marR="92740" marT="46370" marB="46370" anchor="ctr"/>
                </a:tc>
                <a:extLst>
                  <a:ext uri="{0D108BD9-81ED-4DB2-BD59-A6C34878D82A}">
                    <a16:rowId xmlns:a16="http://schemas.microsoft.com/office/drawing/2014/main" val="10004"/>
                  </a:ext>
                </a:extLst>
              </a:tr>
              <a:tr h="550982">
                <a:tc rowSpan="8">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91440" algn="l" defTabSz="914400" rtl="0" eaLnBrk="1" latinLnBrk="0" hangingPunct="1">
                        <a:spcBef>
                          <a:spcPts val="300"/>
                        </a:spcBef>
                        <a:spcAft>
                          <a:spcPts val="300"/>
                        </a:spcAft>
                      </a:pPr>
                      <a:r>
                        <a:rPr lang="en-US" sz="3000" b="1" kern="1200" dirty="0"/>
                        <a:t>United Kingdom</a:t>
                      </a:r>
                      <a:endParaRPr lang="en-US" sz="3000" b="1" kern="1200" dirty="0">
                        <a:solidFill>
                          <a:schemeClr val="dk1"/>
                        </a:solidFill>
                        <a:latin typeface="+mn-lt"/>
                        <a:ea typeface="+mn-ea"/>
                        <a:cs typeface="+mn-cs"/>
                      </a:endParaRPr>
                    </a:p>
                  </a:txBody>
                  <a:tcPr marL="181215" marR="181215" marT="88823" marB="888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The Copyright, Etc. and Trademarks (Offenses And Enforcement) Act 2002</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8">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https://www.legislation.gov.uk</a:t>
                      </a:r>
                      <a:endParaRPr lang="en-US" sz="2600" dirty="0">
                        <a:latin typeface="+mn-lt"/>
                      </a:endParaRPr>
                    </a:p>
                  </a:txBody>
                  <a:tcPr marL="181215" marR="181215" marT="88823" marB="888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550982">
                <a:tc vMerge="1">
                  <a:txBody>
                    <a:bodyPr/>
                    <a:lstStyle/>
                    <a:p>
                      <a:endParaRPr lang="en-US" sz="1200" dirty="0"/>
                    </a:p>
                  </a:txBody>
                  <a:tcPr marL="92740" marR="92740" marT="46370" marB="46370" anchor="ct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kern="1200" dirty="0"/>
                        <a:t>Trademarks A</a:t>
                      </a:r>
                      <a:r>
                        <a:rPr lang="en-US" sz="2600" dirty="0"/>
                        <a:t>ct 1994 (TMA)</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p>
                  </a:txBody>
                  <a:tcPr marL="92740" marR="92740" marT="46370" marB="46370" anchor="ctr"/>
                </a:tc>
                <a:extLst>
                  <a:ext uri="{0D108BD9-81ED-4DB2-BD59-A6C34878D82A}">
                    <a16:rowId xmlns:a16="http://schemas.microsoft.com/office/drawing/2014/main" val="10006"/>
                  </a:ext>
                </a:extLst>
              </a:tr>
              <a:tr h="550982">
                <a:tc vMerge="1">
                  <a:txBody>
                    <a:bodyPr/>
                    <a:lstStyle/>
                    <a:p>
                      <a:endParaRPr lang="en-US" sz="1200" dirty="0"/>
                    </a:p>
                  </a:txBody>
                  <a:tcPr marL="92740" marR="92740" marT="46370" marB="46370" anchor="ct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Computer Misuse Act 1990</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p>
                  </a:txBody>
                  <a:tcPr marL="92740" marR="92740" marT="46370" marB="46370" anchor="ctr"/>
                </a:tc>
                <a:extLst>
                  <a:ext uri="{0D108BD9-81ED-4DB2-BD59-A6C34878D82A}">
                    <a16:rowId xmlns:a16="http://schemas.microsoft.com/office/drawing/2014/main" val="10007"/>
                  </a:ext>
                </a:extLst>
              </a:tr>
              <a:tr h="550982">
                <a:tc vMerge="1">
                  <a:txBody>
                    <a:bodyPr/>
                    <a:lstStyle/>
                    <a:p>
                      <a:endParaRPr lang="en-IN"/>
                    </a:p>
                  </a:txBody>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The Network and Information Systems Regulations 2018</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IN"/>
                    </a:p>
                  </a:txBody>
                  <a:tcPr/>
                </a:tc>
                <a:extLst>
                  <a:ext uri="{0D108BD9-81ED-4DB2-BD59-A6C34878D82A}">
                    <a16:rowId xmlns:a16="http://schemas.microsoft.com/office/drawing/2014/main" val="4203631323"/>
                  </a:ext>
                </a:extLst>
              </a:tr>
              <a:tr h="550982">
                <a:tc vMerge="1">
                  <a:txBody>
                    <a:bodyPr/>
                    <a:lstStyle/>
                    <a:p>
                      <a:endParaRPr lang="en-IN"/>
                    </a:p>
                  </a:txBody>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Communications Act 2003</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IN"/>
                    </a:p>
                  </a:txBody>
                  <a:tcPr/>
                </a:tc>
                <a:extLst>
                  <a:ext uri="{0D108BD9-81ED-4DB2-BD59-A6C34878D82A}">
                    <a16:rowId xmlns:a16="http://schemas.microsoft.com/office/drawing/2014/main" val="1582256343"/>
                  </a:ext>
                </a:extLst>
              </a:tr>
              <a:tr h="550982">
                <a:tc vMerge="1">
                  <a:txBody>
                    <a:bodyPr/>
                    <a:lstStyle/>
                    <a:p>
                      <a:endParaRPr lang="en-IN"/>
                    </a:p>
                  </a:txBody>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The Privacy and Electronic Communications (EC Directive) Regulations 2003</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IN"/>
                    </a:p>
                  </a:txBody>
                  <a:tcPr/>
                </a:tc>
                <a:extLst>
                  <a:ext uri="{0D108BD9-81ED-4DB2-BD59-A6C34878D82A}">
                    <a16:rowId xmlns:a16="http://schemas.microsoft.com/office/drawing/2014/main" val="1174255826"/>
                  </a:ext>
                </a:extLst>
              </a:tr>
              <a:tr h="550982">
                <a:tc vMerge="1">
                  <a:txBody>
                    <a:bodyPr/>
                    <a:lstStyle/>
                    <a:p>
                      <a:endParaRPr lang="en-IN"/>
                    </a:p>
                  </a:txBody>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Investigatory Powers Act 2016</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IN"/>
                    </a:p>
                  </a:txBody>
                  <a:tcPr/>
                </a:tc>
                <a:extLst>
                  <a:ext uri="{0D108BD9-81ED-4DB2-BD59-A6C34878D82A}">
                    <a16:rowId xmlns:a16="http://schemas.microsoft.com/office/drawing/2014/main" val="1452643591"/>
                  </a:ext>
                </a:extLst>
              </a:tr>
              <a:tr h="550982">
                <a:tc vMerge="1">
                  <a:txBody>
                    <a:bodyPr/>
                    <a:lstStyle/>
                    <a:p>
                      <a:endParaRPr lang="en-IN"/>
                    </a:p>
                  </a:txBody>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Regulation of Investigatory Powers Act 2000</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IN"/>
                    </a:p>
                  </a:txBody>
                  <a:tcPr/>
                </a:tc>
                <a:extLst>
                  <a:ext uri="{0D108BD9-81ED-4DB2-BD59-A6C34878D82A}">
                    <a16:rowId xmlns:a16="http://schemas.microsoft.com/office/drawing/2014/main" val="3225156447"/>
                  </a:ext>
                </a:extLst>
              </a:tr>
              <a:tr h="550982">
                <a:tc rowSpan="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91440" algn="l" defTabSz="914400" rtl="0" eaLnBrk="1" latinLnBrk="0" hangingPunct="1">
                        <a:spcBef>
                          <a:spcPts val="300"/>
                        </a:spcBef>
                        <a:spcAft>
                          <a:spcPts val="300"/>
                        </a:spcAft>
                      </a:pPr>
                      <a:r>
                        <a:rPr lang="en-US" sz="3000" b="1" kern="1200" dirty="0"/>
                        <a:t>China</a:t>
                      </a:r>
                      <a:endParaRPr lang="en-US" sz="3000" b="1" kern="1200" dirty="0">
                        <a:solidFill>
                          <a:schemeClr val="dk1"/>
                        </a:solidFill>
                        <a:latin typeface="+mn-lt"/>
                        <a:ea typeface="+mn-ea"/>
                        <a:cs typeface="+mn-cs"/>
                      </a:endParaRPr>
                    </a:p>
                  </a:txBody>
                  <a:tcPr marL="178676" marR="178676" marT="87578" marB="8757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600" dirty="0"/>
                        <a:t>Copyright Law </a:t>
                      </a:r>
                      <a:r>
                        <a:rPr lang="en-US" sz="2600" kern="1200" dirty="0"/>
                        <a:t>of the People’s </a:t>
                      </a:r>
                      <a:r>
                        <a:rPr lang="en-US" sz="2600" dirty="0"/>
                        <a:t>Republic of China (Amendments on October 27, 2001)</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http://www.npc.gov.cn</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550982">
                <a:tc vMerge="1">
                  <a:txBody>
                    <a:bodyPr/>
                    <a:lstStyle/>
                    <a:p>
                      <a:endParaRPr lang="en-US" sz="1400" dirty="0"/>
                    </a:p>
                  </a:txBody>
                  <a:tcPr anchor="ctr">
                    <a:lnL w="762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600" dirty="0"/>
                        <a:t>Trademark Law of the People's Republic of China (Amendments on October 27, 2001)</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45720" marR="0" indent="0" algn="l" defTabSz="914400" rtl="0" eaLnBrk="1" fontAlgn="auto" latinLnBrk="0" hangingPunct="1">
                        <a:lnSpc>
                          <a:spcPct val="100000"/>
                        </a:lnSpc>
                        <a:spcBef>
                          <a:spcPts val="300"/>
                        </a:spcBef>
                        <a:spcAft>
                          <a:spcPts val="300"/>
                        </a:spcAft>
                        <a:buClrTx/>
                        <a:buSzTx/>
                        <a:buFontTx/>
                        <a:buNone/>
                        <a:tabLst/>
                        <a:defRPr/>
                      </a:pPr>
                      <a:endParaRPr lang="en-US" sz="1500" dirty="0"/>
                    </a:p>
                  </a:txBody>
                  <a:tcPr marL="128449" marR="128449" marT="48253" marB="48253" anchor="ctr">
                    <a:lnR w="76200" cap="flat" cmpd="sng" algn="ctr">
                      <a:solidFill>
                        <a:schemeClr val="bg1"/>
                      </a:solidFill>
                      <a:prstDash val="solid"/>
                      <a:round/>
                      <a:headEnd type="none" w="med" len="med"/>
                      <a:tailEnd type="none" w="med" len="med"/>
                    </a:lnR>
                    <a:solidFill>
                      <a:srgbClr val="E2EDFE"/>
                    </a:solidFill>
                  </a:tcPr>
                </a:tc>
                <a:extLst>
                  <a:ext uri="{0D108BD9-81ED-4DB2-BD59-A6C34878D82A}">
                    <a16:rowId xmlns:a16="http://schemas.microsoft.com/office/drawing/2014/main" val="10009"/>
                  </a:ext>
                </a:extLst>
              </a:tr>
              <a:tr h="550982">
                <a:tc rowSpan="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91440" algn="l" defTabSz="914400" rtl="0" eaLnBrk="1" latinLnBrk="0" hangingPunct="1">
                        <a:spcBef>
                          <a:spcPts val="300"/>
                        </a:spcBef>
                        <a:spcAft>
                          <a:spcPts val="300"/>
                        </a:spcAft>
                      </a:pPr>
                      <a:r>
                        <a:rPr lang="en-US" sz="3000" b="1" kern="1200" dirty="0"/>
                        <a:t>India</a:t>
                      </a:r>
                      <a:endParaRPr lang="en-US" sz="3000" b="1" kern="1200" dirty="0">
                        <a:solidFill>
                          <a:schemeClr val="dk1"/>
                        </a:solidFill>
                        <a:latin typeface="+mn-lt"/>
                        <a:ea typeface="+mn-ea"/>
                        <a:cs typeface="+mn-cs"/>
                      </a:endParaRPr>
                    </a:p>
                  </a:txBody>
                  <a:tcPr marL="178676" marR="178676" marT="87578" marB="8757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The Patents (Amendment) Act, </a:t>
                      </a:r>
                      <a:r>
                        <a:rPr lang="en-US" sz="2600" kern="1200" dirty="0"/>
                        <a:t>1999, Trade Marks Act, 1999, The Copyright Act, 1957</a:t>
                      </a:r>
                      <a:endParaRPr lang="en-US" sz="2600" kern="1200" dirty="0">
                        <a:solidFill>
                          <a:schemeClr val="dk1"/>
                        </a:solidFill>
                        <a:latin typeface="+mn-lt"/>
                        <a:ea typeface="+mn-ea"/>
                        <a:cs typeface="+mn-cs"/>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http://www.ipindia.nic.in</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0"/>
                  </a:ext>
                </a:extLst>
              </a:tr>
              <a:tr h="550982">
                <a:tc vMerge="1">
                  <a:txBody>
                    <a:bodyPr/>
                    <a:lstStyle/>
                    <a:p>
                      <a:endParaRPr lang="en-US" sz="1200" dirty="0"/>
                    </a:p>
                  </a:txBody>
                  <a:tcPr anchor="ctr">
                    <a:lnL w="762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600" dirty="0"/>
                        <a:t>Information Technology Act</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600" dirty="0"/>
                        <a:t>https://www.meity.gov.in</a:t>
                      </a:r>
                      <a:endParaRPr lang="en-US" sz="2600" dirty="0">
                        <a:latin typeface="+mn-lt"/>
                      </a:endParaRPr>
                    </a:p>
                  </a:txBody>
                  <a:tcPr marL="248508" marR="248508" marT="93355" marB="933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1"/>
                  </a:ext>
                </a:extLst>
              </a:tr>
              <a:tr h="649335">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91440" algn="l" defTabSz="914400" rtl="0" eaLnBrk="1" latinLnBrk="0" hangingPunct="1">
                        <a:spcBef>
                          <a:spcPts val="300"/>
                        </a:spcBef>
                        <a:spcAft>
                          <a:spcPts val="300"/>
                        </a:spcAft>
                      </a:pPr>
                      <a:r>
                        <a:rPr lang="en-US" sz="3000" b="1" kern="1200" dirty="0"/>
                        <a:t>Germany</a:t>
                      </a:r>
                      <a:endParaRPr lang="en-US" sz="3000" b="1" kern="1200" dirty="0">
                        <a:solidFill>
                          <a:schemeClr val="dk1"/>
                        </a:solidFill>
                        <a:latin typeface="+mn-lt"/>
                        <a:ea typeface="+mn-ea"/>
                        <a:cs typeface="+mn-cs"/>
                      </a:endParaRPr>
                    </a:p>
                  </a:txBody>
                  <a:tcPr marL="245024" marR="245024" marT="92045" marB="9204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600" dirty="0"/>
                        <a:t>Section 202a. Data </a:t>
                      </a:r>
                      <a:r>
                        <a:rPr lang="en-US" sz="2600" kern="1200" dirty="0"/>
                        <a:t>Espionage, Section 303a. Alteration of Data, Section 303b. Computer Sabotage</a:t>
                      </a:r>
                      <a:endParaRPr lang="en-US" sz="2600" kern="1200" dirty="0">
                        <a:solidFill>
                          <a:schemeClr val="dk1"/>
                        </a:solidFill>
                        <a:latin typeface="+mn-lt"/>
                        <a:ea typeface="+mn-ea"/>
                        <a:cs typeface="+mn-cs"/>
                      </a:endParaRPr>
                    </a:p>
                  </a:txBody>
                  <a:tcPr marL="245024" marR="245024" marT="92045" marB="9204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600" dirty="0"/>
                        <a:t>https://www.cybercrimelaw.net</a:t>
                      </a:r>
                      <a:endParaRPr lang="en-US" sz="2600" dirty="0">
                        <a:latin typeface="+mn-lt"/>
                      </a:endParaRPr>
                    </a:p>
                  </a:txBody>
                  <a:tcPr marL="245024" marR="245024" marT="92045" marB="9204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2"/>
                  </a:ext>
                </a:extLst>
              </a:tr>
            </a:tbl>
          </a:graphicData>
        </a:graphic>
      </p:graphicFrame>
      <p:sp>
        <p:nvSpPr>
          <p:cNvPr id="7" name="Title 1">
            <a:extLst>
              <a:ext uri="{FF2B5EF4-FFF2-40B4-BE49-F238E27FC236}">
                <a16:creationId xmlns:a16="http://schemas.microsoft.com/office/drawing/2014/main" id="{79394DF1-6F20-4EE3-85DC-43D80A20B3A0}"/>
              </a:ext>
            </a:extLst>
          </p:cNvPr>
          <p:cNvSpPr txBox="1">
            <a:spLocks/>
          </p:cNvSpPr>
          <p:nvPr/>
        </p:nvSpPr>
        <p:spPr>
          <a:xfrm>
            <a:off x="956055" y="510794"/>
            <a:ext cx="21241058" cy="1378871"/>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r>
              <a:rPr lang="en-US" sz="6600" b="1" dirty="0">
                <a:solidFill>
                  <a:schemeClr val="tx1">
                    <a:lumMod val="75000"/>
                    <a:lumOff val="25000"/>
                  </a:schemeClr>
                </a:solidFill>
                <a:latin typeface="Rockwell" panose="02060603020205020403" pitchFamily="18" charset="0"/>
              </a:rPr>
              <a:t>Cyber Law in Different Countries (Cont’d)</a:t>
            </a:r>
          </a:p>
        </p:txBody>
      </p:sp>
    </p:spTree>
    <p:extLst>
      <p:ext uri="{BB962C8B-B14F-4D97-AF65-F5344CB8AC3E}">
        <p14:creationId xmlns:p14="http://schemas.microsoft.com/office/powerpoint/2010/main" val="4517033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p:cNvGrpSpPr/>
          <p:nvPr/>
        </p:nvGrpSpPr>
        <p:grpSpPr>
          <a:xfrm>
            <a:off x="18288000" y="-29497"/>
            <a:ext cx="6094118" cy="13155561"/>
            <a:chOff x="17674378" y="0"/>
            <a:chExt cx="6707740" cy="13716001"/>
          </a:xfrm>
        </p:grpSpPr>
        <p:sp>
          <p:nvSpPr>
            <p:cNvPr id="24" name="Прямоугольник 45"/>
            <p:cNvSpPr/>
            <p:nvPr/>
          </p:nvSpPr>
          <p:spPr>
            <a:xfrm flipH="1">
              <a:off x="21028248" y="0"/>
              <a:ext cx="3353870" cy="3429000"/>
            </a:xfrm>
            <a:prstGeom prst="rect">
              <a:avLst/>
            </a:prstGeom>
            <a:solidFill>
              <a:srgbClr val="FFC600">
                <a:alpha val="25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sp>
          <p:nvSpPr>
            <p:cNvPr id="25" name="Прямоугольник 46"/>
            <p:cNvSpPr/>
            <p:nvPr/>
          </p:nvSpPr>
          <p:spPr>
            <a:xfrm flipH="1">
              <a:off x="17674378" y="0"/>
              <a:ext cx="3353870" cy="3429000"/>
            </a:xfrm>
            <a:prstGeom prst="rect">
              <a:avLst/>
            </a:prstGeom>
            <a:solidFill>
              <a:srgbClr val="FFC600">
                <a:alpha val="50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sp>
          <p:nvSpPr>
            <p:cNvPr id="27" name="Прямоугольник 71"/>
            <p:cNvSpPr/>
            <p:nvPr/>
          </p:nvSpPr>
          <p:spPr>
            <a:xfrm flipH="1">
              <a:off x="21028248" y="3429001"/>
              <a:ext cx="3353870" cy="3429000"/>
            </a:xfrm>
            <a:prstGeom prst="rect">
              <a:avLst/>
            </a:prstGeom>
            <a:solidFill>
              <a:srgbClr val="BBC0C3">
                <a:alpha val="25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sp>
          <p:nvSpPr>
            <p:cNvPr id="28" name="Прямоугольник 72"/>
            <p:cNvSpPr/>
            <p:nvPr/>
          </p:nvSpPr>
          <p:spPr>
            <a:xfrm flipH="1">
              <a:off x="17674378" y="3429001"/>
              <a:ext cx="3353870" cy="3429000"/>
            </a:xfrm>
            <a:prstGeom prst="rect">
              <a:avLst/>
            </a:prstGeom>
            <a:solidFill>
              <a:srgbClr val="BBC0C3">
                <a:alpha val="50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sp>
          <p:nvSpPr>
            <p:cNvPr id="30" name="Прямоугольник 85"/>
            <p:cNvSpPr/>
            <p:nvPr/>
          </p:nvSpPr>
          <p:spPr>
            <a:xfrm flipH="1">
              <a:off x="21028248" y="6858001"/>
              <a:ext cx="3353870" cy="3429000"/>
            </a:xfrm>
            <a:prstGeom prst="rect">
              <a:avLst/>
            </a:prstGeom>
            <a:solidFill>
              <a:srgbClr val="6B7278">
                <a:alpha val="25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sp>
          <p:nvSpPr>
            <p:cNvPr id="31" name="Прямоугольник 86"/>
            <p:cNvSpPr/>
            <p:nvPr/>
          </p:nvSpPr>
          <p:spPr>
            <a:xfrm flipH="1">
              <a:off x="17674378" y="6858001"/>
              <a:ext cx="3353870" cy="3429000"/>
            </a:xfrm>
            <a:prstGeom prst="rect">
              <a:avLst/>
            </a:prstGeom>
            <a:solidFill>
              <a:srgbClr val="6B7278">
                <a:alpha val="50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sp>
          <p:nvSpPr>
            <p:cNvPr id="33" name="Прямоугольник 91"/>
            <p:cNvSpPr/>
            <p:nvPr/>
          </p:nvSpPr>
          <p:spPr>
            <a:xfrm flipH="1">
              <a:off x="21028248" y="10287001"/>
              <a:ext cx="3353870" cy="3429000"/>
            </a:xfrm>
            <a:prstGeom prst="rect">
              <a:avLst/>
            </a:prstGeom>
            <a:solidFill>
              <a:srgbClr val="333A42">
                <a:alpha val="25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sp>
          <p:nvSpPr>
            <p:cNvPr id="34" name="Прямоугольник 92"/>
            <p:cNvSpPr/>
            <p:nvPr/>
          </p:nvSpPr>
          <p:spPr>
            <a:xfrm flipH="1">
              <a:off x="17674378" y="10287001"/>
              <a:ext cx="3353870" cy="3429000"/>
            </a:xfrm>
            <a:prstGeom prst="rect">
              <a:avLst/>
            </a:prstGeom>
            <a:solidFill>
              <a:srgbClr val="333A42">
                <a:alpha val="50000"/>
              </a:srgbClr>
            </a:solidFill>
            <a:ln w="12700" cap="flat" cmpd="sng" algn="ctr">
              <a:noFill/>
              <a:prstDash val="solid"/>
              <a:miter lim="800000"/>
            </a:ln>
            <a:effectLst/>
          </p:spPr>
          <p:txBody>
            <a:bodyPr rtlCol="0" anchor="ctr"/>
            <a:lstStyle/>
            <a:p>
              <a:pPr marL="0" marR="0" lvl="0" indent="0" algn="ctr" defTabSz="1218987"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3F3F3F"/>
                </a:solidFill>
                <a:effectLst/>
                <a:uLnTx/>
                <a:uFillTx/>
                <a:latin typeface="Calibri" panose="020F0502020204030204"/>
                <a:ea typeface="+mn-ea"/>
                <a:cs typeface="+mn-cs"/>
              </a:endParaRPr>
            </a:p>
          </p:txBody>
        </p:sp>
      </p:grpSp>
      <p:sp>
        <p:nvSpPr>
          <p:cNvPr id="36" name="Title 1">
            <a:extLst>
              <a:ext uri="{FF2B5EF4-FFF2-40B4-BE49-F238E27FC236}">
                <a16:creationId xmlns:a16="http://schemas.microsoft.com/office/drawing/2014/main" id="{79394DF1-6F20-4EE3-85DC-43D80A20B3A0}"/>
              </a:ext>
            </a:extLst>
          </p:cNvPr>
          <p:cNvSpPr txBox="1">
            <a:spLocks/>
          </p:cNvSpPr>
          <p:nvPr/>
        </p:nvSpPr>
        <p:spPr>
          <a:xfrm>
            <a:off x="956055" y="510794"/>
            <a:ext cx="21241058" cy="1378871"/>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r>
              <a:rPr lang="en-US" sz="6600" b="1" dirty="0">
                <a:solidFill>
                  <a:schemeClr val="tx1">
                    <a:lumMod val="75000"/>
                    <a:lumOff val="25000"/>
                  </a:schemeClr>
                </a:solidFill>
                <a:latin typeface="Rockwell" panose="02060603020205020403" pitchFamily="18" charset="0"/>
              </a:rPr>
              <a:t>Cyber Law in Different Countries (Cont’d)</a:t>
            </a:r>
          </a:p>
        </p:txBody>
      </p:sp>
      <p:graphicFrame>
        <p:nvGraphicFramePr>
          <p:cNvPr id="37" name="Table 36">
            <a:extLst>
              <a:ext uri="{FF2B5EF4-FFF2-40B4-BE49-F238E27FC236}">
                <a16:creationId xmlns:a16="http://schemas.microsoft.com/office/drawing/2014/main" id="{37C5EBF5-1FA6-49DC-9143-C42DDC0A6EA9}"/>
              </a:ext>
            </a:extLst>
          </p:cNvPr>
          <p:cNvGraphicFramePr>
            <a:graphicFrameLocks noGrp="1"/>
          </p:cNvGraphicFramePr>
          <p:nvPr>
            <p:extLst>
              <p:ext uri="{D42A27DB-BD31-4B8C-83A1-F6EECF244321}">
                <p14:modId xmlns:p14="http://schemas.microsoft.com/office/powerpoint/2010/main" val="2335075628"/>
              </p:ext>
            </p:extLst>
          </p:nvPr>
        </p:nvGraphicFramePr>
        <p:xfrm>
          <a:off x="956055" y="2381590"/>
          <a:ext cx="17036977" cy="10417360"/>
        </p:xfrm>
        <a:graphic>
          <a:graphicData uri="http://schemas.openxmlformats.org/drawingml/2006/table">
            <a:tbl>
              <a:tblPr firstRow="1" bandRow="1">
                <a:tableStyleId>{F2DE63D5-997A-4646-A377-4702673A728D}</a:tableStyleId>
              </a:tblPr>
              <a:tblGrid>
                <a:gridCol w="2642551">
                  <a:extLst>
                    <a:ext uri="{9D8B030D-6E8A-4147-A177-3AD203B41FA5}">
                      <a16:colId xmlns:a16="http://schemas.microsoft.com/office/drawing/2014/main" val="20000"/>
                    </a:ext>
                  </a:extLst>
                </a:gridCol>
                <a:gridCol w="9379975">
                  <a:extLst>
                    <a:ext uri="{9D8B030D-6E8A-4147-A177-3AD203B41FA5}">
                      <a16:colId xmlns:a16="http://schemas.microsoft.com/office/drawing/2014/main" val="20001"/>
                    </a:ext>
                  </a:extLst>
                </a:gridCol>
                <a:gridCol w="5014451">
                  <a:extLst>
                    <a:ext uri="{9D8B030D-6E8A-4147-A177-3AD203B41FA5}">
                      <a16:colId xmlns:a16="http://schemas.microsoft.com/office/drawing/2014/main" val="20002"/>
                    </a:ext>
                  </a:extLst>
                </a:gridCol>
              </a:tblGrid>
              <a:tr h="1181897">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spcBef>
                          <a:spcPts val="300"/>
                        </a:spcBef>
                        <a:spcAft>
                          <a:spcPts val="300"/>
                        </a:spcAft>
                      </a:pPr>
                      <a:r>
                        <a:rPr lang="en-US" sz="3600" dirty="0">
                          <a:solidFill>
                            <a:schemeClr val="tx1"/>
                          </a:solidFill>
                        </a:rPr>
                        <a:t>Country Name</a:t>
                      </a:r>
                      <a:endParaRPr lang="en-US" sz="3600" dirty="0">
                        <a:solidFill>
                          <a:schemeClr val="tx1"/>
                        </a:solidFill>
                        <a:latin typeface="Arial Black" panose="020B0A04020102020204" pitchFamily="34" charset="0"/>
                      </a:endParaRP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spcBef>
                          <a:spcPts val="300"/>
                        </a:spcBef>
                        <a:spcAft>
                          <a:spcPts val="300"/>
                        </a:spcAft>
                      </a:pPr>
                      <a:r>
                        <a:rPr lang="en-US" sz="3600" baseline="0" dirty="0">
                          <a:solidFill>
                            <a:schemeClr val="tx1"/>
                          </a:solidFill>
                        </a:rPr>
                        <a:t>Laws/Acts</a:t>
                      </a:r>
                      <a:endParaRPr lang="en-US" sz="3600" dirty="0">
                        <a:solidFill>
                          <a:schemeClr val="tx1"/>
                        </a:solidFill>
                        <a:latin typeface="Arial Black" panose="020B0A04020102020204" pitchFamily="34" charset="0"/>
                      </a:endParaRP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b="1" kern="1200">
                          <a:solidFill>
                            <a:schemeClr val="lt1"/>
                          </a:solidFill>
                          <a:latin typeface="Calibri"/>
                        </a:defRPr>
                      </a:lvl1pPr>
                      <a:lvl2pPr marL="914400" algn="l" defTabSz="1828800" rtl="0" eaLnBrk="1" latinLnBrk="0" hangingPunct="1">
                        <a:defRPr sz="3600" b="1" kern="1200">
                          <a:solidFill>
                            <a:schemeClr val="lt1"/>
                          </a:solidFill>
                          <a:latin typeface="Calibri"/>
                        </a:defRPr>
                      </a:lvl2pPr>
                      <a:lvl3pPr marL="1828800" algn="l" defTabSz="1828800" rtl="0" eaLnBrk="1" latinLnBrk="0" hangingPunct="1">
                        <a:defRPr sz="3600" b="1" kern="1200">
                          <a:solidFill>
                            <a:schemeClr val="lt1"/>
                          </a:solidFill>
                          <a:latin typeface="Calibri"/>
                        </a:defRPr>
                      </a:lvl3pPr>
                      <a:lvl4pPr marL="2743200" algn="l" defTabSz="1828800" rtl="0" eaLnBrk="1" latinLnBrk="0" hangingPunct="1">
                        <a:defRPr sz="3600" b="1" kern="1200">
                          <a:solidFill>
                            <a:schemeClr val="lt1"/>
                          </a:solidFill>
                          <a:latin typeface="Calibri"/>
                        </a:defRPr>
                      </a:lvl4pPr>
                      <a:lvl5pPr marL="3657600" algn="l" defTabSz="1828800" rtl="0" eaLnBrk="1" latinLnBrk="0" hangingPunct="1">
                        <a:defRPr sz="3600" b="1" kern="1200">
                          <a:solidFill>
                            <a:schemeClr val="lt1"/>
                          </a:solidFill>
                          <a:latin typeface="Calibri"/>
                        </a:defRPr>
                      </a:lvl5pPr>
                      <a:lvl6pPr marL="4572000" algn="l" defTabSz="1828800" rtl="0" eaLnBrk="1" latinLnBrk="0" hangingPunct="1">
                        <a:defRPr sz="3600" b="1" kern="1200">
                          <a:solidFill>
                            <a:schemeClr val="lt1"/>
                          </a:solidFill>
                          <a:latin typeface="Calibri"/>
                        </a:defRPr>
                      </a:lvl6pPr>
                      <a:lvl7pPr marL="5486400" algn="l" defTabSz="1828800" rtl="0" eaLnBrk="1" latinLnBrk="0" hangingPunct="1">
                        <a:defRPr sz="3600" b="1" kern="1200">
                          <a:solidFill>
                            <a:schemeClr val="lt1"/>
                          </a:solidFill>
                          <a:latin typeface="Calibri"/>
                        </a:defRPr>
                      </a:lvl7pPr>
                      <a:lvl8pPr marL="6400800" algn="l" defTabSz="1828800" rtl="0" eaLnBrk="1" latinLnBrk="0" hangingPunct="1">
                        <a:defRPr sz="3600" b="1" kern="1200">
                          <a:solidFill>
                            <a:schemeClr val="lt1"/>
                          </a:solidFill>
                          <a:latin typeface="Calibri"/>
                        </a:defRPr>
                      </a:lvl8pPr>
                      <a:lvl9pPr marL="7315200" algn="l" defTabSz="1828800" rtl="0" eaLnBrk="1" latinLnBrk="0" hangingPunct="1">
                        <a:defRPr sz="3600" b="1" kern="1200">
                          <a:solidFill>
                            <a:schemeClr val="lt1"/>
                          </a:solidFill>
                          <a:latin typeface="Calibri"/>
                        </a:defRPr>
                      </a:lvl9pPr>
                    </a:lstStyle>
                    <a:p>
                      <a:pPr algn="ctr">
                        <a:spcBef>
                          <a:spcPts val="300"/>
                        </a:spcBef>
                        <a:spcAft>
                          <a:spcPts val="300"/>
                        </a:spcAft>
                      </a:pPr>
                      <a:r>
                        <a:rPr lang="en-US" sz="3600" dirty="0">
                          <a:solidFill>
                            <a:schemeClr val="tx1"/>
                          </a:solidFill>
                        </a:rPr>
                        <a:t>Website</a:t>
                      </a:r>
                      <a:endParaRPr lang="en-US" sz="3600" dirty="0">
                        <a:solidFill>
                          <a:schemeClr val="tx1"/>
                        </a:solidFill>
                        <a:latin typeface="Arial Black" panose="020B0A04020102020204" pitchFamily="34" charset="0"/>
                      </a:endParaRP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902778">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61913" indent="0">
                        <a:spcBef>
                          <a:spcPts val="300"/>
                        </a:spcBef>
                        <a:spcAft>
                          <a:spcPts val="300"/>
                        </a:spcAft>
                      </a:pPr>
                      <a:r>
                        <a:rPr lang="en-US" sz="2800" b="1" dirty="0"/>
                        <a:t>Italy</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Penal Code Article 615 ter</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a:spcBef>
                          <a:spcPts val="300"/>
                        </a:spcBef>
                        <a:spcAft>
                          <a:spcPts val="300"/>
                        </a:spcAft>
                      </a:pPr>
                      <a:r>
                        <a:rPr lang="en-US" sz="2700" dirty="0"/>
                        <a:t>https://www.cybercrimelaw.net</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902778">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61913" indent="0">
                        <a:spcBef>
                          <a:spcPts val="300"/>
                        </a:spcBef>
                        <a:spcAft>
                          <a:spcPts val="300"/>
                        </a:spcAft>
                      </a:pPr>
                      <a:r>
                        <a:rPr lang="en-US" sz="2800" b="1" dirty="0"/>
                        <a:t>Japan</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700" dirty="0"/>
                        <a:t>The Trademark Law (Law No. 127 of </a:t>
                      </a:r>
                      <a:r>
                        <a:rPr lang="en-US" sz="2700" kern="1200" dirty="0"/>
                        <a:t>1957), Copyright Management Business Law (4.2.2.3 of 2000)</a:t>
                      </a:r>
                      <a:endParaRPr lang="en-US" sz="2700" kern="1200" dirty="0">
                        <a:solidFill>
                          <a:schemeClr val="dk1"/>
                        </a:solidFill>
                        <a:latin typeface="+mn-lt"/>
                        <a:ea typeface="+mn-ea"/>
                        <a:cs typeface="+mn-cs"/>
                      </a:endParaRP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a:spcBef>
                          <a:spcPts val="300"/>
                        </a:spcBef>
                        <a:spcAft>
                          <a:spcPts val="300"/>
                        </a:spcAft>
                      </a:pPr>
                      <a:r>
                        <a:rPr lang="en-US" sz="2700" dirty="0"/>
                        <a:t>https://www.iip.or.jp</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917772">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61913" indent="0">
                        <a:spcBef>
                          <a:spcPts val="300"/>
                        </a:spcBef>
                        <a:spcAft>
                          <a:spcPts val="300"/>
                        </a:spcAft>
                      </a:pPr>
                      <a:r>
                        <a:rPr lang="en-US" sz="2800" b="1" dirty="0"/>
                        <a:t>Canada</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marR="0" indent="0" algn="l" defTabSz="914400" rtl="0" eaLnBrk="1" fontAlgn="auto" latinLnBrk="0" hangingPunct="1">
                        <a:lnSpc>
                          <a:spcPct val="100000"/>
                        </a:lnSpc>
                        <a:spcBef>
                          <a:spcPts val="300"/>
                        </a:spcBef>
                        <a:spcAft>
                          <a:spcPts val="300"/>
                        </a:spcAft>
                        <a:buClrTx/>
                        <a:buSzTx/>
                        <a:buFontTx/>
                        <a:buNone/>
                        <a:tabLst/>
                        <a:defRPr/>
                      </a:pPr>
                      <a:r>
                        <a:rPr lang="en-US" sz="2700" dirty="0"/>
                        <a:t>Copyright Act (R.S.C., 1985</a:t>
                      </a:r>
                      <a:r>
                        <a:rPr lang="en-US" sz="2700" kern="1200" dirty="0"/>
                        <a:t>, c. C-42), Trademark Law, Canadian Criminal Code Section 342.1</a:t>
                      </a:r>
                      <a:endParaRPr lang="en-US" sz="2700" kern="1200" dirty="0">
                        <a:solidFill>
                          <a:schemeClr val="dk1"/>
                        </a:solidFill>
                        <a:latin typeface="+mn-lt"/>
                        <a:ea typeface="+mn-ea"/>
                        <a:cs typeface="+mn-cs"/>
                      </a:endParaRP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https://laws-lois.justice.gc.ca</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23993">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61913" indent="0">
                        <a:spcBef>
                          <a:spcPts val="300"/>
                        </a:spcBef>
                        <a:spcAft>
                          <a:spcPts val="300"/>
                        </a:spcAft>
                      </a:pPr>
                      <a:r>
                        <a:rPr lang="en-US" sz="2800" b="1" dirty="0"/>
                        <a:t>Singapore </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Computer Misuse Act</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https://sso.agc.gov.sg</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550664">
                <a:tc rowSpan="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111125" indent="0">
                        <a:spcBef>
                          <a:spcPts val="300"/>
                        </a:spcBef>
                        <a:spcAft>
                          <a:spcPts val="300"/>
                        </a:spcAft>
                      </a:pPr>
                      <a:r>
                        <a:rPr lang="en-US" sz="2800" b="1" dirty="0"/>
                        <a:t>South Africa</a:t>
                      </a:r>
                    </a:p>
                  </a:txBody>
                  <a:tcPr marL="181109" marR="181109" marT="90554" marB="9055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Trademarks Act 194 of 1993</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http://www.cipc.co.za</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550664">
                <a:tc vMerge="1">
                  <a:txBody>
                    <a:bodyPr/>
                    <a:lstStyle/>
                    <a:p>
                      <a:endParaRPr lang="en-US" sz="1400" dirty="0"/>
                    </a:p>
                  </a:txBody>
                  <a:tcPr anchor="ct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lgn="l" defTabSz="914400" rtl="0" eaLnBrk="1" latinLnBrk="0" hangingPunct="1">
                        <a:spcBef>
                          <a:spcPts val="300"/>
                        </a:spcBef>
                        <a:spcAft>
                          <a:spcPts val="300"/>
                        </a:spcAft>
                      </a:pPr>
                      <a:r>
                        <a:rPr lang="en-US" sz="2700" kern="1200" dirty="0"/>
                        <a:t>Copyright Act of 1978</a:t>
                      </a:r>
                      <a:endParaRPr lang="en-US" sz="2700" kern="1200" dirty="0">
                        <a:solidFill>
                          <a:schemeClr val="dk1"/>
                        </a:solidFill>
                        <a:latin typeface="+mn-lt"/>
                        <a:ea typeface="+mn-ea"/>
                        <a:cs typeface="+mn-cs"/>
                      </a:endParaRP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https://www.nlsa.ac.za</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550664">
                <a:tc rowSpan="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111125" indent="0">
                        <a:spcBef>
                          <a:spcPts val="300"/>
                        </a:spcBef>
                        <a:spcAft>
                          <a:spcPts val="300"/>
                        </a:spcAft>
                      </a:pPr>
                      <a:r>
                        <a:rPr lang="en-US" sz="2800" b="1" dirty="0"/>
                        <a:t>South Korea</a:t>
                      </a:r>
                    </a:p>
                  </a:txBody>
                  <a:tcPr marL="181109" marR="181109" marT="90554" marB="9055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Copyright Law Act No. 3916</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https://www.copyright.or.kr</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550664">
                <a:tc vMerge="1">
                  <a:txBody>
                    <a:bodyPr/>
                    <a:lstStyle/>
                    <a:p>
                      <a:endParaRPr lang="en-US" sz="1200" dirty="0"/>
                    </a:p>
                  </a:txBody>
                  <a:tcPr anchor="ctr">
                    <a:lnL w="762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Industrial Design Protection Act</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https://www.kipo.go.kr</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550664">
                <a:tc rowSpan="2">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111125" indent="0">
                        <a:spcBef>
                          <a:spcPts val="300"/>
                        </a:spcBef>
                        <a:spcAft>
                          <a:spcPts val="300"/>
                        </a:spcAft>
                      </a:pPr>
                      <a:r>
                        <a:rPr lang="en-US" sz="2800" b="1" dirty="0"/>
                        <a:t>Belgium </a:t>
                      </a:r>
                    </a:p>
                  </a:txBody>
                  <a:tcPr marL="181109" marR="181109" marT="90554" marB="9055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Copyright Law, 30/06/1994</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https://www.wipo.int</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r h="902778">
                <a:tc vMerge="1">
                  <a:txBody>
                    <a:bodyPr/>
                    <a:lstStyle/>
                    <a:p>
                      <a:endParaRPr lang="en-US" sz="1200" dirty="0"/>
                    </a:p>
                  </a:txBody>
                  <a:tcPr anchor="ctr">
                    <a:lnL w="762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Computer Hacking</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https://www.cybercrimelaw.net</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0"/>
                  </a:ext>
                </a:extLst>
              </a:tr>
              <a:tr h="902778">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111125" indent="0">
                        <a:spcBef>
                          <a:spcPts val="300"/>
                        </a:spcBef>
                        <a:spcAft>
                          <a:spcPts val="300"/>
                        </a:spcAft>
                      </a:pPr>
                      <a:r>
                        <a:rPr lang="en-US" sz="2800" b="1" dirty="0"/>
                        <a:t>Brazil</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Unauthorized modification or alteration of the information system</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https://www.domstol.no</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1"/>
                  </a:ext>
                </a:extLst>
              </a:tr>
              <a:tr h="623993">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111125" indent="0">
                        <a:spcBef>
                          <a:spcPts val="300"/>
                        </a:spcBef>
                        <a:spcAft>
                          <a:spcPts val="300"/>
                        </a:spcAft>
                      </a:pPr>
                      <a:r>
                        <a:rPr lang="en-US" sz="2800" b="1" dirty="0"/>
                        <a:t>Hong Kong </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45720">
                        <a:spcBef>
                          <a:spcPts val="300"/>
                        </a:spcBef>
                        <a:spcAft>
                          <a:spcPts val="300"/>
                        </a:spcAft>
                      </a:pPr>
                      <a:r>
                        <a:rPr lang="en-US" sz="2700" dirty="0"/>
                        <a:t>Article 139 of the Basic Law</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1828800" rtl="0" eaLnBrk="1" latinLnBrk="0" hangingPunct="1">
                        <a:defRPr sz="3600" kern="1200">
                          <a:solidFill>
                            <a:schemeClr val="dk1"/>
                          </a:solidFill>
                          <a:latin typeface="Calibri"/>
                        </a:defRPr>
                      </a:lvl1pPr>
                      <a:lvl2pPr marL="914400" algn="l" defTabSz="1828800" rtl="0" eaLnBrk="1" latinLnBrk="0" hangingPunct="1">
                        <a:defRPr sz="3600" kern="1200">
                          <a:solidFill>
                            <a:schemeClr val="dk1"/>
                          </a:solidFill>
                          <a:latin typeface="Calibri"/>
                        </a:defRPr>
                      </a:lvl2pPr>
                      <a:lvl3pPr marL="1828800" algn="l" defTabSz="1828800" rtl="0" eaLnBrk="1" latinLnBrk="0" hangingPunct="1">
                        <a:defRPr sz="3600" kern="1200">
                          <a:solidFill>
                            <a:schemeClr val="dk1"/>
                          </a:solidFill>
                          <a:latin typeface="Calibri"/>
                        </a:defRPr>
                      </a:lvl3pPr>
                      <a:lvl4pPr marL="2743200" algn="l" defTabSz="1828800" rtl="0" eaLnBrk="1" latinLnBrk="0" hangingPunct="1">
                        <a:defRPr sz="3600" kern="1200">
                          <a:solidFill>
                            <a:schemeClr val="dk1"/>
                          </a:solidFill>
                          <a:latin typeface="Calibri"/>
                        </a:defRPr>
                      </a:lvl4pPr>
                      <a:lvl5pPr marL="3657600" algn="l" defTabSz="1828800" rtl="0" eaLnBrk="1" latinLnBrk="0" hangingPunct="1">
                        <a:defRPr sz="3600" kern="1200">
                          <a:solidFill>
                            <a:schemeClr val="dk1"/>
                          </a:solidFill>
                          <a:latin typeface="Calibri"/>
                        </a:defRPr>
                      </a:lvl5pPr>
                      <a:lvl6pPr marL="4572000" algn="l" defTabSz="1828800" rtl="0" eaLnBrk="1" latinLnBrk="0" hangingPunct="1">
                        <a:defRPr sz="3600" kern="1200">
                          <a:solidFill>
                            <a:schemeClr val="dk1"/>
                          </a:solidFill>
                          <a:latin typeface="Calibri"/>
                        </a:defRPr>
                      </a:lvl6pPr>
                      <a:lvl7pPr marL="5486400" algn="l" defTabSz="1828800" rtl="0" eaLnBrk="1" latinLnBrk="0" hangingPunct="1">
                        <a:defRPr sz="3600" kern="1200">
                          <a:solidFill>
                            <a:schemeClr val="dk1"/>
                          </a:solidFill>
                          <a:latin typeface="Calibri"/>
                        </a:defRPr>
                      </a:lvl7pPr>
                      <a:lvl8pPr marL="6400800" algn="l" defTabSz="1828800" rtl="0" eaLnBrk="1" latinLnBrk="0" hangingPunct="1">
                        <a:defRPr sz="3600" kern="1200">
                          <a:solidFill>
                            <a:schemeClr val="dk1"/>
                          </a:solidFill>
                          <a:latin typeface="Calibri"/>
                        </a:defRPr>
                      </a:lvl8pPr>
                      <a:lvl9pPr marL="7315200" algn="l" defTabSz="1828800" rtl="0" eaLnBrk="1" latinLnBrk="0" hangingPunct="1">
                        <a:defRPr sz="3600" kern="1200">
                          <a:solidFill>
                            <a:schemeClr val="dk1"/>
                          </a:solidFill>
                          <a:latin typeface="Calibri"/>
                        </a:defRPr>
                      </a:lvl9pPr>
                    </a:lstStyle>
                    <a:p>
                      <a:pPr marL="0" marR="0" indent="0" algn="l" defTabSz="914400" rtl="0" eaLnBrk="1" fontAlgn="auto" latinLnBrk="0" hangingPunct="1">
                        <a:lnSpc>
                          <a:spcPct val="100000"/>
                        </a:lnSpc>
                        <a:spcBef>
                          <a:spcPts val="300"/>
                        </a:spcBef>
                        <a:spcAft>
                          <a:spcPts val="300"/>
                        </a:spcAft>
                        <a:buClrTx/>
                        <a:buSzTx/>
                        <a:buFontTx/>
                        <a:buNone/>
                        <a:tabLst/>
                        <a:defRPr/>
                      </a:pPr>
                      <a:r>
                        <a:rPr lang="en-US" sz="2700" dirty="0"/>
                        <a:t>https://www.basiclaw.gov.hk</a:t>
                      </a:r>
                    </a:p>
                  </a:txBody>
                  <a:tcPr marL="249792" marR="249792" marT="96681" marB="9668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14484374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2" name="Group 181"/>
          <p:cNvGrpSpPr/>
          <p:nvPr/>
        </p:nvGrpSpPr>
        <p:grpSpPr>
          <a:xfrm flipH="1">
            <a:off x="1352411" y="3134891"/>
            <a:ext cx="6675257" cy="7971613"/>
            <a:chOff x="7139370" y="2323069"/>
            <a:chExt cx="3562351" cy="4254171"/>
          </a:xfrm>
        </p:grpSpPr>
        <p:grpSp>
          <p:nvGrpSpPr>
            <p:cNvPr id="183" name="Group 182"/>
            <p:cNvGrpSpPr/>
            <p:nvPr/>
          </p:nvGrpSpPr>
          <p:grpSpPr>
            <a:xfrm>
              <a:off x="9243946" y="4967740"/>
              <a:ext cx="1457775" cy="1563597"/>
              <a:chOff x="6362039" y="4895439"/>
              <a:chExt cx="1457775" cy="1563597"/>
            </a:xfrm>
          </p:grpSpPr>
          <p:sp>
            <p:nvSpPr>
              <p:cNvPr id="279" name="Freeform 793"/>
              <p:cNvSpPr>
                <a:spLocks/>
              </p:cNvSpPr>
              <p:nvPr/>
            </p:nvSpPr>
            <p:spPr bwMode="auto">
              <a:xfrm>
                <a:off x="6366984" y="6092120"/>
                <a:ext cx="1345030" cy="366916"/>
              </a:xfrm>
              <a:custGeom>
                <a:avLst/>
                <a:gdLst>
                  <a:gd name="T0" fmla="*/ 0 w 1360"/>
                  <a:gd name="T1" fmla="*/ 0 h 371"/>
                  <a:gd name="T2" fmla="*/ 1360 w 1360"/>
                  <a:gd name="T3" fmla="*/ 0 h 371"/>
                  <a:gd name="T4" fmla="*/ 1360 w 1360"/>
                  <a:gd name="T5" fmla="*/ 371 h 371"/>
                  <a:gd name="T6" fmla="*/ 0 w 1360"/>
                  <a:gd name="T7" fmla="*/ 371 h 371"/>
                  <a:gd name="T8" fmla="*/ 0 w 1360"/>
                  <a:gd name="T9" fmla="*/ 343 h 371"/>
                  <a:gd name="T10" fmla="*/ 118 w 1360"/>
                  <a:gd name="T11" fmla="*/ 343 h 371"/>
                  <a:gd name="T12" fmla="*/ 118 w 1360"/>
                  <a:gd name="T13" fmla="*/ 30 h 371"/>
                  <a:gd name="T14" fmla="*/ 0 w 1360"/>
                  <a:gd name="T15" fmla="*/ 30 h 371"/>
                  <a:gd name="T16" fmla="*/ 0 w 1360"/>
                  <a:gd name="T1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0" h="371">
                    <a:moveTo>
                      <a:pt x="0" y="0"/>
                    </a:moveTo>
                    <a:lnTo>
                      <a:pt x="1360" y="0"/>
                    </a:lnTo>
                    <a:lnTo>
                      <a:pt x="1360" y="371"/>
                    </a:lnTo>
                    <a:lnTo>
                      <a:pt x="0" y="371"/>
                    </a:lnTo>
                    <a:lnTo>
                      <a:pt x="0" y="343"/>
                    </a:lnTo>
                    <a:lnTo>
                      <a:pt x="118" y="343"/>
                    </a:lnTo>
                    <a:lnTo>
                      <a:pt x="118" y="30"/>
                    </a:lnTo>
                    <a:lnTo>
                      <a:pt x="0" y="30"/>
                    </a:lnTo>
                    <a:lnTo>
                      <a:pt x="0" y="0"/>
                    </a:lnTo>
                    <a:close/>
                  </a:path>
                </a:pathLst>
              </a:custGeom>
              <a:solidFill>
                <a:srgbClr val="4953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0" name="Freeform 794"/>
              <p:cNvSpPr>
                <a:spLocks/>
              </p:cNvSpPr>
              <p:nvPr/>
            </p:nvSpPr>
            <p:spPr bwMode="auto">
              <a:xfrm>
                <a:off x="6385775" y="6121789"/>
                <a:ext cx="1295580" cy="309555"/>
              </a:xfrm>
              <a:custGeom>
                <a:avLst/>
                <a:gdLst>
                  <a:gd name="T0" fmla="*/ 4 w 554"/>
                  <a:gd name="T1" fmla="*/ 0 h 132"/>
                  <a:gd name="T2" fmla="*/ 554 w 554"/>
                  <a:gd name="T3" fmla="*/ 0 h 132"/>
                  <a:gd name="T4" fmla="*/ 554 w 554"/>
                  <a:gd name="T5" fmla="*/ 132 h 132"/>
                  <a:gd name="T6" fmla="*/ 0 w 554"/>
                  <a:gd name="T7" fmla="*/ 132 h 132"/>
                  <a:gd name="T8" fmla="*/ 15 w 554"/>
                  <a:gd name="T9" fmla="*/ 60 h 132"/>
                  <a:gd name="T10" fmla="*/ 4 w 554"/>
                  <a:gd name="T11" fmla="*/ 0 h 132"/>
                </a:gdLst>
                <a:ahLst/>
                <a:cxnLst>
                  <a:cxn ang="0">
                    <a:pos x="T0" y="T1"/>
                  </a:cxn>
                  <a:cxn ang="0">
                    <a:pos x="T2" y="T3"/>
                  </a:cxn>
                  <a:cxn ang="0">
                    <a:pos x="T4" y="T5"/>
                  </a:cxn>
                  <a:cxn ang="0">
                    <a:pos x="T6" y="T7"/>
                  </a:cxn>
                  <a:cxn ang="0">
                    <a:pos x="T8" y="T9"/>
                  </a:cxn>
                  <a:cxn ang="0">
                    <a:pos x="T10" y="T11"/>
                  </a:cxn>
                </a:cxnLst>
                <a:rect l="0" t="0" r="r" b="b"/>
                <a:pathLst>
                  <a:path w="554" h="132">
                    <a:moveTo>
                      <a:pt x="4" y="0"/>
                    </a:moveTo>
                    <a:cubicBezTo>
                      <a:pt x="554" y="0"/>
                      <a:pt x="554" y="0"/>
                      <a:pt x="554" y="0"/>
                    </a:cubicBezTo>
                    <a:cubicBezTo>
                      <a:pt x="554" y="132"/>
                      <a:pt x="554" y="132"/>
                      <a:pt x="554" y="132"/>
                    </a:cubicBezTo>
                    <a:cubicBezTo>
                      <a:pt x="0" y="132"/>
                      <a:pt x="0" y="132"/>
                      <a:pt x="0" y="132"/>
                    </a:cubicBezTo>
                    <a:cubicBezTo>
                      <a:pt x="10" y="111"/>
                      <a:pt x="15" y="87"/>
                      <a:pt x="15" y="60"/>
                    </a:cubicBezTo>
                    <a:cubicBezTo>
                      <a:pt x="15" y="38"/>
                      <a:pt x="11" y="18"/>
                      <a:pt x="4" y="0"/>
                    </a:cubicBezTo>
                    <a:close/>
                  </a:path>
                </a:pathLst>
              </a:custGeom>
              <a:solidFill>
                <a:srgbClr val="E5E6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1" name="Freeform 795"/>
              <p:cNvSpPr>
                <a:spLocks/>
              </p:cNvSpPr>
              <p:nvPr/>
            </p:nvSpPr>
            <p:spPr bwMode="auto">
              <a:xfrm>
                <a:off x="6982137" y="6092120"/>
                <a:ext cx="832732" cy="366916"/>
              </a:xfrm>
              <a:custGeom>
                <a:avLst/>
                <a:gdLst>
                  <a:gd name="T0" fmla="*/ 0 w 356"/>
                  <a:gd name="T1" fmla="*/ 0 h 157"/>
                  <a:gd name="T2" fmla="*/ 312 w 356"/>
                  <a:gd name="T3" fmla="*/ 0 h 157"/>
                  <a:gd name="T4" fmla="*/ 312 w 356"/>
                  <a:gd name="T5" fmla="*/ 157 h 157"/>
                  <a:gd name="T6" fmla="*/ 0 w 356"/>
                  <a:gd name="T7" fmla="*/ 157 h 157"/>
                  <a:gd name="T8" fmla="*/ 0 w 356"/>
                  <a:gd name="T9" fmla="*/ 0 h 157"/>
                </a:gdLst>
                <a:ahLst/>
                <a:cxnLst>
                  <a:cxn ang="0">
                    <a:pos x="T0" y="T1"/>
                  </a:cxn>
                  <a:cxn ang="0">
                    <a:pos x="T2" y="T3"/>
                  </a:cxn>
                  <a:cxn ang="0">
                    <a:pos x="T4" y="T5"/>
                  </a:cxn>
                  <a:cxn ang="0">
                    <a:pos x="T6" y="T7"/>
                  </a:cxn>
                  <a:cxn ang="0">
                    <a:pos x="T8" y="T9"/>
                  </a:cxn>
                </a:cxnLst>
                <a:rect l="0" t="0" r="r" b="b"/>
                <a:pathLst>
                  <a:path w="356" h="157">
                    <a:moveTo>
                      <a:pt x="0" y="0"/>
                    </a:moveTo>
                    <a:cubicBezTo>
                      <a:pt x="107" y="0"/>
                      <a:pt x="206" y="0"/>
                      <a:pt x="312" y="0"/>
                    </a:cubicBezTo>
                    <a:cubicBezTo>
                      <a:pt x="356" y="0"/>
                      <a:pt x="356" y="157"/>
                      <a:pt x="312" y="157"/>
                    </a:cubicBezTo>
                    <a:cubicBezTo>
                      <a:pt x="206" y="157"/>
                      <a:pt x="107" y="157"/>
                      <a:pt x="0" y="157"/>
                    </a:cubicBezTo>
                    <a:cubicBezTo>
                      <a:pt x="37" y="131"/>
                      <a:pt x="34" y="33"/>
                      <a:pt x="0" y="0"/>
                    </a:cubicBezTo>
                    <a:close/>
                  </a:path>
                </a:pathLst>
              </a:custGeom>
              <a:solidFill>
                <a:srgbClr val="DC6E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2" name="Freeform 796"/>
              <p:cNvSpPr>
                <a:spLocks/>
              </p:cNvSpPr>
              <p:nvPr/>
            </p:nvSpPr>
            <p:spPr bwMode="auto">
              <a:xfrm>
                <a:off x="6366984" y="6092120"/>
                <a:ext cx="718009" cy="366916"/>
              </a:xfrm>
              <a:custGeom>
                <a:avLst/>
                <a:gdLst>
                  <a:gd name="T0" fmla="*/ 272 w 307"/>
                  <a:gd name="T1" fmla="*/ 145 h 157"/>
                  <a:gd name="T2" fmla="*/ 50 w 307"/>
                  <a:gd name="T3" fmla="*/ 145 h 157"/>
                  <a:gd name="T4" fmla="*/ 8 w 307"/>
                  <a:gd name="T5" fmla="*/ 145 h 157"/>
                  <a:gd name="T6" fmla="*/ 0 w 307"/>
                  <a:gd name="T7" fmla="*/ 145 h 157"/>
                  <a:gd name="T8" fmla="*/ 0 w 307"/>
                  <a:gd name="T9" fmla="*/ 157 h 157"/>
                  <a:gd name="T10" fmla="*/ 255 w 307"/>
                  <a:gd name="T11" fmla="*/ 157 h 157"/>
                  <a:gd name="T12" fmla="*/ 282 w 307"/>
                  <a:gd name="T13" fmla="*/ 157 h 157"/>
                  <a:gd name="T14" fmla="*/ 283 w 307"/>
                  <a:gd name="T15" fmla="*/ 0 h 157"/>
                  <a:gd name="T16" fmla="*/ 255 w 307"/>
                  <a:gd name="T17" fmla="*/ 0 h 157"/>
                  <a:gd name="T18" fmla="*/ 0 w 307"/>
                  <a:gd name="T19" fmla="*/ 0 h 157"/>
                  <a:gd name="T20" fmla="*/ 0 w 307"/>
                  <a:gd name="T21" fmla="*/ 13 h 157"/>
                  <a:gd name="T22" fmla="*/ 12 w 307"/>
                  <a:gd name="T23" fmla="*/ 13 h 157"/>
                  <a:gd name="T24" fmla="*/ 50 w 307"/>
                  <a:gd name="T25" fmla="*/ 13 h 157"/>
                  <a:gd name="T26" fmla="*/ 270 w 307"/>
                  <a:gd name="T27" fmla="*/ 13 h 157"/>
                  <a:gd name="T28" fmla="*/ 272 w 307"/>
                  <a:gd name="T29" fmla="*/ 145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7" h="157">
                    <a:moveTo>
                      <a:pt x="272" y="145"/>
                    </a:moveTo>
                    <a:cubicBezTo>
                      <a:pt x="50" y="145"/>
                      <a:pt x="50" y="145"/>
                      <a:pt x="50" y="145"/>
                    </a:cubicBezTo>
                    <a:cubicBezTo>
                      <a:pt x="8" y="145"/>
                      <a:pt x="8" y="145"/>
                      <a:pt x="8" y="145"/>
                    </a:cubicBezTo>
                    <a:cubicBezTo>
                      <a:pt x="0" y="145"/>
                      <a:pt x="0" y="145"/>
                      <a:pt x="0" y="145"/>
                    </a:cubicBezTo>
                    <a:cubicBezTo>
                      <a:pt x="0" y="157"/>
                      <a:pt x="0" y="157"/>
                      <a:pt x="0" y="157"/>
                    </a:cubicBezTo>
                    <a:cubicBezTo>
                      <a:pt x="255" y="157"/>
                      <a:pt x="255" y="157"/>
                      <a:pt x="255" y="157"/>
                    </a:cubicBezTo>
                    <a:cubicBezTo>
                      <a:pt x="282" y="157"/>
                      <a:pt x="282" y="157"/>
                      <a:pt x="282" y="157"/>
                    </a:cubicBezTo>
                    <a:cubicBezTo>
                      <a:pt x="307" y="119"/>
                      <a:pt x="306" y="41"/>
                      <a:pt x="283" y="0"/>
                    </a:cubicBezTo>
                    <a:cubicBezTo>
                      <a:pt x="255" y="0"/>
                      <a:pt x="255" y="0"/>
                      <a:pt x="255" y="0"/>
                    </a:cubicBezTo>
                    <a:cubicBezTo>
                      <a:pt x="0" y="0"/>
                      <a:pt x="0" y="0"/>
                      <a:pt x="0" y="0"/>
                    </a:cubicBezTo>
                    <a:cubicBezTo>
                      <a:pt x="0" y="13"/>
                      <a:pt x="0" y="13"/>
                      <a:pt x="0" y="13"/>
                    </a:cubicBezTo>
                    <a:cubicBezTo>
                      <a:pt x="12" y="13"/>
                      <a:pt x="12" y="13"/>
                      <a:pt x="12" y="13"/>
                    </a:cubicBezTo>
                    <a:cubicBezTo>
                      <a:pt x="50" y="13"/>
                      <a:pt x="50" y="13"/>
                      <a:pt x="50" y="13"/>
                    </a:cubicBezTo>
                    <a:cubicBezTo>
                      <a:pt x="270" y="13"/>
                      <a:pt x="270" y="13"/>
                      <a:pt x="270" y="13"/>
                    </a:cubicBezTo>
                    <a:cubicBezTo>
                      <a:pt x="291" y="48"/>
                      <a:pt x="293" y="112"/>
                      <a:pt x="272" y="145"/>
                    </a:cubicBezTo>
                    <a:close/>
                  </a:path>
                </a:pathLst>
              </a:custGeom>
              <a:solidFill>
                <a:srgbClr val="DC6E62">
                  <a:lumMod val="60000"/>
                  <a:lumOff val="4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3" name="Freeform 797"/>
              <p:cNvSpPr>
                <a:spLocks/>
              </p:cNvSpPr>
              <p:nvPr/>
            </p:nvSpPr>
            <p:spPr bwMode="auto">
              <a:xfrm>
                <a:off x="6474784" y="5724214"/>
                <a:ext cx="1345030" cy="367905"/>
              </a:xfrm>
              <a:custGeom>
                <a:avLst/>
                <a:gdLst>
                  <a:gd name="T0" fmla="*/ 1360 w 1360"/>
                  <a:gd name="T1" fmla="*/ 0 h 372"/>
                  <a:gd name="T2" fmla="*/ 0 w 1360"/>
                  <a:gd name="T3" fmla="*/ 0 h 372"/>
                  <a:gd name="T4" fmla="*/ 0 w 1360"/>
                  <a:gd name="T5" fmla="*/ 372 h 372"/>
                  <a:gd name="T6" fmla="*/ 1360 w 1360"/>
                  <a:gd name="T7" fmla="*/ 372 h 372"/>
                  <a:gd name="T8" fmla="*/ 1360 w 1360"/>
                  <a:gd name="T9" fmla="*/ 341 h 372"/>
                  <a:gd name="T10" fmla="*/ 1242 w 1360"/>
                  <a:gd name="T11" fmla="*/ 341 h 372"/>
                  <a:gd name="T12" fmla="*/ 1242 w 1360"/>
                  <a:gd name="T13" fmla="*/ 28 h 372"/>
                  <a:gd name="T14" fmla="*/ 1360 w 1360"/>
                  <a:gd name="T15" fmla="*/ 28 h 372"/>
                  <a:gd name="T16" fmla="*/ 1360 w 1360"/>
                  <a:gd name="T17" fmla="*/ 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0" h="372">
                    <a:moveTo>
                      <a:pt x="1360" y="0"/>
                    </a:moveTo>
                    <a:lnTo>
                      <a:pt x="0" y="0"/>
                    </a:lnTo>
                    <a:lnTo>
                      <a:pt x="0" y="372"/>
                    </a:lnTo>
                    <a:lnTo>
                      <a:pt x="1360" y="372"/>
                    </a:lnTo>
                    <a:lnTo>
                      <a:pt x="1360" y="341"/>
                    </a:lnTo>
                    <a:lnTo>
                      <a:pt x="1242" y="341"/>
                    </a:lnTo>
                    <a:lnTo>
                      <a:pt x="1242" y="28"/>
                    </a:lnTo>
                    <a:lnTo>
                      <a:pt x="1360" y="28"/>
                    </a:lnTo>
                    <a:lnTo>
                      <a:pt x="1360" y="0"/>
                    </a:lnTo>
                    <a:close/>
                  </a:path>
                </a:pathLst>
              </a:custGeom>
              <a:solidFill>
                <a:srgbClr val="4953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4" name="Freeform 798"/>
              <p:cNvSpPr>
                <a:spLocks/>
              </p:cNvSpPr>
              <p:nvPr/>
            </p:nvSpPr>
            <p:spPr bwMode="auto">
              <a:xfrm>
                <a:off x="6474784" y="5724214"/>
                <a:ext cx="1345030" cy="367905"/>
              </a:xfrm>
              <a:custGeom>
                <a:avLst/>
                <a:gdLst>
                  <a:gd name="T0" fmla="*/ 1360 w 1360"/>
                  <a:gd name="T1" fmla="*/ 0 h 372"/>
                  <a:gd name="T2" fmla="*/ 0 w 1360"/>
                  <a:gd name="T3" fmla="*/ 0 h 372"/>
                  <a:gd name="T4" fmla="*/ 0 w 1360"/>
                  <a:gd name="T5" fmla="*/ 372 h 372"/>
                  <a:gd name="T6" fmla="*/ 1360 w 1360"/>
                  <a:gd name="T7" fmla="*/ 372 h 372"/>
                  <a:gd name="T8" fmla="*/ 1360 w 1360"/>
                  <a:gd name="T9" fmla="*/ 341 h 372"/>
                  <a:gd name="T10" fmla="*/ 1242 w 1360"/>
                  <a:gd name="T11" fmla="*/ 341 h 372"/>
                  <a:gd name="T12" fmla="*/ 1242 w 1360"/>
                  <a:gd name="T13" fmla="*/ 28 h 372"/>
                  <a:gd name="T14" fmla="*/ 1360 w 1360"/>
                  <a:gd name="T15" fmla="*/ 28 h 372"/>
                  <a:gd name="T16" fmla="*/ 1360 w 1360"/>
                  <a:gd name="T17" fmla="*/ 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0" h="372">
                    <a:moveTo>
                      <a:pt x="1360" y="0"/>
                    </a:moveTo>
                    <a:lnTo>
                      <a:pt x="0" y="0"/>
                    </a:lnTo>
                    <a:lnTo>
                      <a:pt x="0" y="372"/>
                    </a:lnTo>
                    <a:lnTo>
                      <a:pt x="1360" y="372"/>
                    </a:lnTo>
                    <a:lnTo>
                      <a:pt x="1360" y="341"/>
                    </a:lnTo>
                    <a:lnTo>
                      <a:pt x="1242" y="341"/>
                    </a:lnTo>
                    <a:lnTo>
                      <a:pt x="1242" y="28"/>
                    </a:lnTo>
                    <a:lnTo>
                      <a:pt x="1360" y="28"/>
                    </a:lnTo>
                    <a:lnTo>
                      <a:pt x="136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5" name="Freeform 799"/>
              <p:cNvSpPr>
                <a:spLocks/>
              </p:cNvSpPr>
              <p:nvPr/>
            </p:nvSpPr>
            <p:spPr bwMode="auto">
              <a:xfrm>
                <a:off x="6505443" y="5751906"/>
                <a:ext cx="1295580" cy="309555"/>
              </a:xfrm>
              <a:custGeom>
                <a:avLst/>
                <a:gdLst>
                  <a:gd name="T0" fmla="*/ 550 w 554"/>
                  <a:gd name="T1" fmla="*/ 0 h 132"/>
                  <a:gd name="T2" fmla="*/ 0 w 554"/>
                  <a:gd name="T3" fmla="*/ 0 h 132"/>
                  <a:gd name="T4" fmla="*/ 0 w 554"/>
                  <a:gd name="T5" fmla="*/ 132 h 132"/>
                  <a:gd name="T6" fmla="*/ 554 w 554"/>
                  <a:gd name="T7" fmla="*/ 132 h 132"/>
                  <a:gd name="T8" fmla="*/ 539 w 554"/>
                  <a:gd name="T9" fmla="*/ 61 h 132"/>
                  <a:gd name="T10" fmla="*/ 550 w 554"/>
                  <a:gd name="T11" fmla="*/ 0 h 132"/>
                </a:gdLst>
                <a:ahLst/>
                <a:cxnLst>
                  <a:cxn ang="0">
                    <a:pos x="T0" y="T1"/>
                  </a:cxn>
                  <a:cxn ang="0">
                    <a:pos x="T2" y="T3"/>
                  </a:cxn>
                  <a:cxn ang="0">
                    <a:pos x="T4" y="T5"/>
                  </a:cxn>
                  <a:cxn ang="0">
                    <a:pos x="T6" y="T7"/>
                  </a:cxn>
                  <a:cxn ang="0">
                    <a:pos x="T8" y="T9"/>
                  </a:cxn>
                  <a:cxn ang="0">
                    <a:pos x="T10" y="T11"/>
                  </a:cxn>
                </a:cxnLst>
                <a:rect l="0" t="0" r="r" b="b"/>
                <a:pathLst>
                  <a:path w="554" h="132">
                    <a:moveTo>
                      <a:pt x="550" y="0"/>
                    </a:moveTo>
                    <a:cubicBezTo>
                      <a:pt x="0" y="0"/>
                      <a:pt x="0" y="0"/>
                      <a:pt x="0" y="0"/>
                    </a:cubicBezTo>
                    <a:cubicBezTo>
                      <a:pt x="0" y="132"/>
                      <a:pt x="0" y="132"/>
                      <a:pt x="0" y="132"/>
                    </a:cubicBezTo>
                    <a:cubicBezTo>
                      <a:pt x="554" y="132"/>
                      <a:pt x="554" y="132"/>
                      <a:pt x="554" y="132"/>
                    </a:cubicBezTo>
                    <a:cubicBezTo>
                      <a:pt x="544" y="112"/>
                      <a:pt x="539" y="87"/>
                      <a:pt x="539" y="61"/>
                    </a:cubicBezTo>
                    <a:cubicBezTo>
                      <a:pt x="539" y="39"/>
                      <a:pt x="543" y="18"/>
                      <a:pt x="550" y="0"/>
                    </a:cubicBezTo>
                  </a:path>
                </a:pathLst>
              </a:custGeom>
              <a:solidFill>
                <a:srgbClr val="E5E6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6" name="Freeform 800"/>
              <p:cNvSpPr>
                <a:spLocks/>
              </p:cNvSpPr>
              <p:nvPr/>
            </p:nvSpPr>
            <p:spPr bwMode="auto">
              <a:xfrm>
                <a:off x="6371929" y="5724214"/>
                <a:ext cx="832732" cy="367905"/>
              </a:xfrm>
              <a:custGeom>
                <a:avLst/>
                <a:gdLst>
                  <a:gd name="T0" fmla="*/ 356 w 356"/>
                  <a:gd name="T1" fmla="*/ 0 h 157"/>
                  <a:gd name="T2" fmla="*/ 44 w 356"/>
                  <a:gd name="T3" fmla="*/ 0 h 157"/>
                  <a:gd name="T4" fmla="*/ 44 w 356"/>
                  <a:gd name="T5" fmla="*/ 157 h 157"/>
                  <a:gd name="T6" fmla="*/ 356 w 356"/>
                  <a:gd name="T7" fmla="*/ 157 h 157"/>
                  <a:gd name="T8" fmla="*/ 356 w 356"/>
                  <a:gd name="T9" fmla="*/ 0 h 157"/>
                </a:gdLst>
                <a:ahLst/>
                <a:cxnLst>
                  <a:cxn ang="0">
                    <a:pos x="T0" y="T1"/>
                  </a:cxn>
                  <a:cxn ang="0">
                    <a:pos x="T2" y="T3"/>
                  </a:cxn>
                  <a:cxn ang="0">
                    <a:pos x="T4" y="T5"/>
                  </a:cxn>
                  <a:cxn ang="0">
                    <a:pos x="T6" y="T7"/>
                  </a:cxn>
                  <a:cxn ang="0">
                    <a:pos x="T8" y="T9"/>
                  </a:cxn>
                </a:cxnLst>
                <a:rect l="0" t="0" r="r" b="b"/>
                <a:pathLst>
                  <a:path w="356" h="157">
                    <a:moveTo>
                      <a:pt x="356" y="0"/>
                    </a:moveTo>
                    <a:cubicBezTo>
                      <a:pt x="249" y="0"/>
                      <a:pt x="150" y="0"/>
                      <a:pt x="44" y="0"/>
                    </a:cubicBezTo>
                    <a:cubicBezTo>
                      <a:pt x="0" y="0"/>
                      <a:pt x="0" y="157"/>
                      <a:pt x="44" y="157"/>
                    </a:cubicBezTo>
                    <a:cubicBezTo>
                      <a:pt x="150" y="157"/>
                      <a:pt x="249" y="157"/>
                      <a:pt x="356" y="157"/>
                    </a:cubicBezTo>
                    <a:cubicBezTo>
                      <a:pt x="319" y="130"/>
                      <a:pt x="322" y="33"/>
                      <a:pt x="356" y="0"/>
                    </a:cubicBezTo>
                  </a:path>
                </a:pathLst>
              </a:custGeom>
              <a:solidFill>
                <a:srgbClr val="D551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7" name="Freeform 801"/>
              <p:cNvSpPr>
                <a:spLocks/>
              </p:cNvSpPr>
              <p:nvPr/>
            </p:nvSpPr>
            <p:spPr bwMode="auto">
              <a:xfrm>
                <a:off x="7101805" y="5724214"/>
                <a:ext cx="718009" cy="367905"/>
              </a:xfrm>
              <a:custGeom>
                <a:avLst/>
                <a:gdLst>
                  <a:gd name="T0" fmla="*/ 35 w 307"/>
                  <a:gd name="T1" fmla="*/ 144 h 157"/>
                  <a:gd name="T2" fmla="*/ 257 w 307"/>
                  <a:gd name="T3" fmla="*/ 144 h 157"/>
                  <a:gd name="T4" fmla="*/ 299 w 307"/>
                  <a:gd name="T5" fmla="*/ 144 h 157"/>
                  <a:gd name="T6" fmla="*/ 307 w 307"/>
                  <a:gd name="T7" fmla="*/ 144 h 157"/>
                  <a:gd name="T8" fmla="*/ 307 w 307"/>
                  <a:gd name="T9" fmla="*/ 157 h 157"/>
                  <a:gd name="T10" fmla="*/ 52 w 307"/>
                  <a:gd name="T11" fmla="*/ 157 h 157"/>
                  <a:gd name="T12" fmla="*/ 25 w 307"/>
                  <a:gd name="T13" fmla="*/ 157 h 157"/>
                  <a:gd name="T14" fmla="*/ 24 w 307"/>
                  <a:gd name="T15" fmla="*/ 0 h 157"/>
                  <a:gd name="T16" fmla="*/ 52 w 307"/>
                  <a:gd name="T17" fmla="*/ 0 h 157"/>
                  <a:gd name="T18" fmla="*/ 307 w 307"/>
                  <a:gd name="T19" fmla="*/ 0 h 157"/>
                  <a:gd name="T20" fmla="*/ 307 w 307"/>
                  <a:gd name="T21" fmla="*/ 12 h 157"/>
                  <a:gd name="T22" fmla="*/ 295 w 307"/>
                  <a:gd name="T23" fmla="*/ 12 h 157"/>
                  <a:gd name="T24" fmla="*/ 257 w 307"/>
                  <a:gd name="T25" fmla="*/ 12 h 157"/>
                  <a:gd name="T26" fmla="*/ 37 w 307"/>
                  <a:gd name="T27" fmla="*/ 12 h 157"/>
                  <a:gd name="T28" fmla="*/ 35 w 307"/>
                  <a:gd name="T29" fmla="*/ 144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7" h="157">
                    <a:moveTo>
                      <a:pt x="35" y="144"/>
                    </a:moveTo>
                    <a:cubicBezTo>
                      <a:pt x="257" y="144"/>
                      <a:pt x="257" y="144"/>
                      <a:pt x="257" y="144"/>
                    </a:cubicBezTo>
                    <a:cubicBezTo>
                      <a:pt x="299" y="144"/>
                      <a:pt x="299" y="144"/>
                      <a:pt x="299" y="144"/>
                    </a:cubicBezTo>
                    <a:cubicBezTo>
                      <a:pt x="307" y="144"/>
                      <a:pt x="307" y="144"/>
                      <a:pt x="307" y="144"/>
                    </a:cubicBezTo>
                    <a:cubicBezTo>
                      <a:pt x="307" y="157"/>
                      <a:pt x="307" y="157"/>
                      <a:pt x="307" y="157"/>
                    </a:cubicBezTo>
                    <a:cubicBezTo>
                      <a:pt x="52" y="157"/>
                      <a:pt x="52" y="157"/>
                      <a:pt x="52" y="157"/>
                    </a:cubicBezTo>
                    <a:cubicBezTo>
                      <a:pt x="25" y="157"/>
                      <a:pt x="25" y="157"/>
                      <a:pt x="25" y="157"/>
                    </a:cubicBezTo>
                    <a:cubicBezTo>
                      <a:pt x="0" y="119"/>
                      <a:pt x="1" y="41"/>
                      <a:pt x="24" y="0"/>
                    </a:cubicBezTo>
                    <a:cubicBezTo>
                      <a:pt x="52" y="0"/>
                      <a:pt x="52" y="0"/>
                      <a:pt x="52" y="0"/>
                    </a:cubicBezTo>
                    <a:cubicBezTo>
                      <a:pt x="307" y="0"/>
                      <a:pt x="307" y="0"/>
                      <a:pt x="307" y="0"/>
                    </a:cubicBezTo>
                    <a:cubicBezTo>
                      <a:pt x="307" y="12"/>
                      <a:pt x="307" y="12"/>
                      <a:pt x="307" y="12"/>
                    </a:cubicBezTo>
                    <a:cubicBezTo>
                      <a:pt x="295" y="12"/>
                      <a:pt x="295" y="12"/>
                      <a:pt x="295" y="12"/>
                    </a:cubicBezTo>
                    <a:cubicBezTo>
                      <a:pt x="257" y="12"/>
                      <a:pt x="257" y="12"/>
                      <a:pt x="257" y="12"/>
                    </a:cubicBezTo>
                    <a:cubicBezTo>
                      <a:pt x="37" y="12"/>
                      <a:pt x="37" y="12"/>
                      <a:pt x="37" y="12"/>
                    </a:cubicBezTo>
                    <a:cubicBezTo>
                      <a:pt x="16" y="47"/>
                      <a:pt x="14" y="112"/>
                      <a:pt x="35" y="144"/>
                    </a:cubicBezTo>
                    <a:close/>
                  </a:path>
                </a:pathLst>
              </a:custGeom>
              <a:solidFill>
                <a:srgbClr val="D55143">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8" name="Freeform 802"/>
              <p:cNvSpPr>
                <a:spLocks/>
              </p:cNvSpPr>
              <p:nvPr/>
            </p:nvSpPr>
            <p:spPr bwMode="auto">
              <a:xfrm>
                <a:off x="6596430" y="5431473"/>
                <a:ext cx="1057233" cy="292742"/>
              </a:xfrm>
              <a:custGeom>
                <a:avLst/>
                <a:gdLst>
                  <a:gd name="T0" fmla="*/ 0 w 452"/>
                  <a:gd name="T1" fmla="*/ 0 h 125"/>
                  <a:gd name="T2" fmla="*/ 408 w 452"/>
                  <a:gd name="T3" fmla="*/ 0 h 125"/>
                  <a:gd name="T4" fmla="*/ 452 w 452"/>
                  <a:gd name="T5" fmla="*/ 34 h 125"/>
                  <a:gd name="T6" fmla="*/ 452 w 452"/>
                  <a:gd name="T7" fmla="*/ 91 h 125"/>
                  <a:gd name="T8" fmla="*/ 408 w 452"/>
                  <a:gd name="T9" fmla="*/ 125 h 125"/>
                  <a:gd name="T10" fmla="*/ 0 w 452"/>
                  <a:gd name="T11" fmla="*/ 125 h 125"/>
                  <a:gd name="T12" fmla="*/ 0 w 452"/>
                  <a:gd name="T13" fmla="*/ 116 h 125"/>
                  <a:gd name="T14" fmla="*/ 81 w 452"/>
                  <a:gd name="T15" fmla="*/ 116 h 125"/>
                  <a:gd name="T16" fmla="*/ 81 w 452"/>
                  <a:gd name="T17" fmla="*/ 9 h 125"/>
                  <a:gd name="T18" fmla="*/ 0 w 452"/>
                  <a:gd name="T19" fmla="*/ 9 h 125"/>
                  <a:gd name="T20" fmla="*/ 0 w 452"/>
                  <a:gd name="T2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2" h="125">
                    <a:moveTo>
                      <a:pt x="0" y="0"/>
                    </a:moveTo>
                    <a:cubicBezTo>
                      <a:pt x="408" y="0"/>
                      <a:pt x="408" y="0"/>
                      <a:pt x="408" y="0"/>
                    </a:cubicBezTo>
                    <a:cubicBezTo>
                      <a:pt x="433" y="0"/>
                      <a:pt x="452" y="16"/>
                      <a:pt x="452" y="34"/>
                    </a:cubicBezTo>
                    <a:cubicBezTo>
                      <a:pt x="452" y="91"/>
                      <a:pt x="452" y="91"/>
                      <a:pt x="452" y="91"/>
                    </a:cubicBezTo>
                    <a:cubicBezTo>
                      <a:pt x="452" y="109"/>
                      <a:pt x="433" y="125"/>
                      <a:pt x="408" y="125"/>
                    </a:cubicBezTo>
                    <a:cubicBezTo>
                      <a:pt x="0" y="125"/>
                      <a:pt x="0" y="125"/>
                      <a:pt x="0" y="125"/>
                    </a:cubicBezTo>
                    <a:cubicBezTo>
                      <a:pt x="0" y="116"/>
                      <a:pt x="0" y="116"/>
                      <a:pt x="0" y="116"/>
                    </a:cubicBezTo>
                    <a:cubicBezTo>
                      <a:pt x="81" y="116"/>
                      <a:pt x="81" y="116"/>
                      <a:pt x="81" y="116"/>
                    </a:cubicBezTo>
                    <a:cubicBezTo>
                      <a:pt x="81" y="9"/>
                      <a:pt x="81" y="9"/>
                      <a:pt x="81" y="9"/>
                    </a:cubicBezTo>
                    <a:cubicBezTo>
                      <a:pt x="0" y="9"/>
                      <a:pt x="0" y="9"/>
                      <a:pt x="0" y="9"/>
                    </a:cubicBezTo>
                    <a:cubicBezTo>
                      <a:pt x="0" y="0"/>
                      <a:pt x="0" y="0"/>
                      <a:pt x="0" y="0"/>
                    </a:cubicBezTo>
                  </a:path>
                </a:pathLst>
              </a:custGeom>
              <a:solidFill>
                <a:srgbClr val="C0392B">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89" name="Freeform 803"/>
              <p:cNvSpPr>
                <a:spLocks/>
              </p:cNvSpPr>
              <p:nvPr/>
            </p:nvSpPr>
            <p:spPr bwMode="auto">
              <a:xfrm>
                <a:off x="6596430" y="5431473"/>
                <a:ext cx="568671" cy="292742"/>
              </a:xfrm>
              <a:custGeom>
                <a:avLst/>
                <a:gdLst>
                  <a:gd name="T0" fmla="*/ 0 w 575"/>
                  <a:gd name="T1" fmla="*/ 0 h 296"/>
                  <a:gd name="T2" fmla="*/ 575 w 575"/>
                  <a:gd name="T3" fmla="*/ 0 h 296"/>
                  <a:gd name="T4" fmla="*/ 575 w 575"/>
                  <a:gd name="T5" fmla="*/ 296 h 296"/>
                  <a:gd name="T6" fmla="*/ 0 w 575"/>
                  <a:gd name="T7" fmla="*/ 296 h 296"/>
                  <a:gd name="T8" fmla="*/ 0 w 575"/>
                  <a:gd name="T9" fmla="*/ 275 h 296"/>
                  <a:gd name="T10" fmla="*/ 191 w 575"/>
                  <a:gd name="T11" fmla="*/ 275 h 296"/>
                  <a:gd name="T12" fmla="*/ 191 w 575"/>
                  <a:gd name="T13" fmla="*/ 21 h 296"/>
                  <a:gd name="T14" fmla="*/ 0 w 575"/>
                  <a:gd name="T15" fmla="*/ 21 h 296"/>
                  <a:gd name="T16" fmla="*/ 0 w 575"/>
                  <a:gd name="T17" fmla="*/ 0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5" h="296">
                    <a:moveTo>
                      <a:pt x="0" y="0"/>
                    </a:moveTo>
                    <a:lnTo>
                      <a:pt x="575" y="0"/>
                    </a:lnTo>
                    <a:lnTo>
                      <a:pt x="575" y="296"/>
                    </a:lnTo>
                    <a:lnTo>
                      <a:pt x="0" y="296"/>
                    </a:lnTo>
                    <a:lnTo>
                      <a:pt x="0" y="275"/>
                    </a:lnTo>
                    <a:lnTo>
                      <a:pt x="191" y="275"/>
                    </a:lnTo>
                    <a:lnTo>
                      <a:pt x="191" y="21"/>
                    </a:lnTo>
                    <a:lnTo>
                      <a:pt x="0" y="21"/>
                    </a:lnTo>
                    <a:lnTo>
                      <a:pt x="0" y="0"/>
                    </a:lnTo>
                    <a:close/>
                  </a:path>
                </a:pathLst>
              </a:custGeom>
              <a:solidFill>
                <a:srgbClr val="C0392B">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0" name="Freeform 804"/>
              <p:cNvSpPr>
                <a:spLocks/>
              </p:cNvSpPr>
              <p:nvPr/>
            </p:nvSpPr>
            <p:spPr bwMode="auto">
              <a:xfrm>
                <a:off x="6596430" y="5431473"/>
                <a:ext cx="568671" cy="292742"/>
              </a:xfrm>
              <a:custGeom>
                <a:avLst/>
                <a:gdLst>
                  <a:gd name="T0" fmla="*/ 0 w 575"/>
                  <a:gd name="T1" fmla="*/ 0 h 296"/>
                  <a:gd name="T2" fmla="*/ 575 w 575"/>
                  <a:gd name="T3" fmla="*/ 0 h 296"/>
                  <a:gd name="T4" fmla="*/ 575 w 575"/>
                  <a:gd name="T5" fmla="*/ 296 h 296"/>
                  <a:gd name="T6" fmla="*/ 0 w 575"/>
                  <a:gd name="T7" fmla="*/ 296 h 296"/>
                  <a:gd name="T8" fmla="*/ 0 w 575"/>
                  <a:gd name="T9" fmla="*/ 275 h 296"/>
                  <a:gd name="T10" fmla="*/ 191 w 575"/>
                  <a:gd name="T11" fmla="*/ 275 h 296"/>
                  <a:gd name="T12" fmla="*/ 191 w 575"/>
                  <a:gd name="T13" fmla="*/ 21 h 296"/>
                  <a:gd name="T14" fmla="*/ 0 w 575"/>
                  <a:gd name="T15" fmla="*/ 21 h 296"/>
                  <a:gd name="T16" fmla="*/ 0 w 575"/>
                  <a:gd name="T17" fmla="*/ 0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5" h="296">
                    <a:moveTo>
                      <a:pt x="0" y="0"/>
                    </a:moveTo>
                    <a:lnTo>
                      <a:pt x="575" y="0"/>
                    </a:lnTo>
                    <a:lnTo>
                      <a:pt x="575" y="296"/>
                    </a:lnTo>
                    <a:lnTo>
                      <a:pt x="0" y="296"/>
                    </a:lnTo>
                    <a:lnTo>
                      <a:pt x="0" y="275"/>
                    </a:lnTo>
                    <a:lnTo>
                      <a:pt x="191" y="275"/>
                    </a:lnTo>
                    <a:lnTo>
                      <a:pt x="191" y="21"/>
                    </a:lnTo>
                    <a:lnTo>
                      <a:pt x="0" y="2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1" name="Freeform 805"/>
              <p:cNvSpPr>
                <a:spLocks/>
              </p:cNvSpPr>
              <p:nvPr/>
            </p:nvSpPr>
            <p:spPr bwMode="auto">
              <a:xfrm>
                <a:off x="6612254" y="5452241"/>
                <a:ext cx="1017673" cy="251204"/>
              </a:xfrm>
              <a:custGeom>
                <a:avLst/>
                <a:gdLst>
                  <a:gd name="T0" fmla="*/ 0 w 435"/>
                  <a:gd name="T1" fmla="*/ 107 h 107"/>
                  <a:gd name="T2" fmla="*/ 403 w 435"/>
                  <a:gd name="T3" fmla="*/ 107 h 107"/>
                  <a:gd name="T4" fmla="*/ 435 w 435"/>
                  <a:gd name="T5" fmla="*/ 82 h 107"/>
                  <a:gd name="T6" fmla="*/ 435 w 435"/>
                  <a:gd name="T7" fmla="*/ 25 h 107"/>
                  <a:gd name="T8" fmla="*/ 403 w 435"/>
                  <a:gd name="T9" fmla="*/ 0 h 107"/>
                  <a:gd name="T10" fmla="*/ 0 w 435"/>
                  <a:gd name="T11" fmla="*/ 0 h 107"/>
                  <a:gd name="T12" fmla="*/ 8 w 435"/>
                  <a:gd name="T13" fmla="*/ 53 h 107"/>
                  <a:gd name="T14" fmla="*/ 0 w 435"/>
                  <a:gd name="T15" fmla="*/ 107 h 1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5" h="107">
                    <a:moveTo>
                      <a:pt x="0" y="107"/>
                    </a:moveTo>
                    <a:cubicBezTo>
                      <a:pt x="403" y="107"/>
                      <a:pt x="403" y="107"/>
                      <a:pt x="403" y="107"/>
                    </a:cubicBezTo>
                    <a:cubicBezTo>
                      <a:pt x="418" y="107"/>
                      <a:pt x="435" y="97"/>
                      <a:pt x="435" y="82"/>
                    </a:cubicBezTo>
                    <a:cubicBezTo>
                      <a:pt x="435" y="25"/>
                      <a:pt x="435" y="25"/>
                      <a:pt x="435" y="25"/>
                    </a:cubicBezTo>
                    <a:cubicBezTo>
                      <a:pt x="435" y="10"/>
                      <a:pt x="418" y="0"/>
                      <a:pt x="403" y="0"/>
                    </a:cubicBezTo>
                    <a:cubicBezTo>
                      <a:pt x="0" y="0"/>
                      <a:pt x="0" y="0"/>
                      <a:pt x="0" y="0"/>
                    </a:cubicBezTo>
                    <a:cubicBezTo>
                      <a:pt x="5" y="17"/>
                      <a:pt x="8" y="35"/>
                      <a:pt x="8" y="53"/>
                    </a:cubicBezTo>
                    <a:cubicBezTo>
                      <a:pt x="8" y="72"/>
                      <a:pt x="5" y="90"/>
                      <a:pt x="0" y="107"/>
                    </a:cubicBezTo>
                  </a:path>
                </a:pathLst>
              </a:custGeom>
              <a:solidFill>
                <a:srgbClr val="CFD0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2" name="Freeform 806"/>
              <p:cNvSpPr>
                <a:spLocks/>
              </p:cNvSpPr>
              <p:nvPr/>
            </p:nvSpPr>
            <p:spPr bwMode="auto">
              <a:xfrm>
                <a:off x="6612254" y="5452241"/>
                <a:ext cx="585484" cy="251204"/>
              </a:xfrm>
              <a:custGeom>
                <a:avLst/>
                <a:gdLst>
                  <a:gd name="T0" fmla="*/ 243 w 250"/>
                  <a:gd name="T1" fmla="*/ 107 h 107"/>
                  <a:gd name="T2" fmla="*/ 250 w 250"/>
                  <a:gd name="T3" fmla="*/ 53 h 107"/>
                  <a:gd name="T4" fmla="*/ 243 w 250"/>
                  <a:gd name="T5" fmla="*/ 0 h 107"/>
                  <a:gd name="T6" fmla="*/ 74 w 250"/>
                  <a:gd name="T7" fmla="*/ 0 h 107"/>
                  <a:gd name="T8" fmla="*/ 0 w 250"/>
                  <a:gd name="T9" fmla="*/ 0 h 107"/>
                  <a:gd name="T10" fmla="*/ 8 w 250"/>
                  <a:gd name="T11" fmla="*/ 53 h 107"/>
                  <a:gd name="T12" fmla="*/ 0 w 250"/>
                  <a:gd name="T13" fmla="*/ 107 h 107"/>
                  <a:gd name="T14" fmla="*/ 243 w 250"/>
                  <a:gd name="T15" fmla="*/ 107 h 1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0" h="107">
                    <a:moveTo>
                      <a:pt x="243" y="107"/>
                    </a:moveTo>
                    <a:cubicBezTo>
                      <a:pt x="247" y="90"/>
                      <a:pt x="250" y="72"/>
                      <a:pt x="250" y="53"/>
                    </a:cubicBezTo>
                    <a:cubicBezTo>
                      <a:pt x="250" y="35"/>
                      <a:pt x="247" y="17"/>
                      <a:pt x="243" y="0"/>
                    </a:cubicBezTo>
                    <a:cubicBezTo>
                      <a:pt x="74" y="0"/>
                      <a:pt x="74" y="0"/>
                      <a:pt x="74" y="0"/>
                    </a:cubicBezTo>
                    <a:cubicBezTo>
                      <a:pt x="0" y="0"/>
                      <a:pt x="0" y="0"/>
                      <a:pt x="0" y="0"/>
                    </a:cubicBezTo>
                    <a:cubicBezTo>
                      <a:pt x="5" y="17"/>
                      <a:pt x="8" y="35"/>
                      <a:pt x="8" y="53"/>
                    </a:cubicBezTo>
                    <a:cubicBezTo>
                      <a:pt x="8" y="72"/>
                      <a:pt x="5" y="90"/>
                      <a:pt x="0" y="107"/>
                    </a:cubicBezTo>
                    <a:cubicBezTo>
                      <a:pt x="243" y="107"/>
                      <a:pt x="243" y="107"/>
                      <a:pt x="243" y="107"/>
                    </a:cubicBezTo>
                  </a:path>
                </a:pathLst>
              </a:custGeom>
              <a:solidFill>
                <a:srgbClr val="E5E6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3" name="Rectangle 807"/>
              <p:cNvSpPr>
                <a:spLocks noChangeArrowheads="1"/>
              </p:cNvSpPr>
              <p:nvPr/>
            </p:nvSpPr>
            <p:spPr bwMode="auto">
              <a:xfrm>
                <a:off x="7187848" y="5773664"/>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4" name="Rectangle 808"/>
              <p:cNvSpPr>
                <a:spLocks noChangeArrowheads="1"/>
              </p:cNvSpPr>
              <p:nvPr/>
            </p:nvSpPr>
            <p:spPr bwMode="auto">
              <a:xfrm>
                <a:off x="7187848" y="5799378"/>
                <a:ext cx="563726" cy="8901"/>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5" name="Rectangle 809"/>
              <p:cNvSpPr>
                <a:spLocks noChangeArrowheads="1"/>
              </p:cNvSpPr>
              <p:nvPr/>
            </p:nvSpPr>
            <p:spPr bwMode="auto">
              <a:xfrm>
                <a:off x="7187848" y="5827070"/>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6" name="Rectangle 810"/>
              <p:cNvSpPr>
                <a:spLocks noChangeArrowheads="1"/>
              </p:cNvSpPr>
              <p:nvPr/>
            </p:nvSpPr>
            <p:spPr bwMode="auto">
              <a:xfrm>
                <a:off x="7187848" y="5852783"/>
                <a:ext cx="563726" cy="9890"/>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7" name="Rectangle 811"/>
              <p:cNvSpPr>
                <a:spLocks noChangeArrowheads="1"/>
              </p:cNvSpPr>
              <p:nvPr/>
            </p:nvSpPr>
            <p:spPr bwMode="auto">
              <a:xfrm>
                <a:off x="7187848" y="5881464"/>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8" name="Rectangle 812"/>
              <p:cNvSpPr>
                <a:spLocks noChangeArrowheads="1"/>
              </p:cNvSpPr>
              <p:nvPr/>
            </p:nvSpPr>
            <p:spPr bwMode="auto">
              <a:xfrm>
                <a:off x="7187848" y="5907178"/>
                <a:ext cx="563726" cy="8901"/>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99" name="Rectangle 813"/>
              <p:cNvSpPr>
                <a:spLocks noChangeArrowheads="1"/>
              </p:cNvSpPr>
              <p:nvPr/>
            </p:nvSpPr>
            <p:spPr bwMode="auto">
              <a:xfrm>
                <a:off x="7187848" y="5934870"/>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0" name="Rectangle 814"/>
              <p:cNvSpPr>
                <a:spLocks noChangeArrowheads="1"/>
              </p:cNvSpPr>
              <p:nvPr/>
            </p:nvSpPr>
            <p:spPr bwMode="auto">
              <a:xfrm>
                <a:off x="7187848" y="5960584"/>
                <a:ext cx="563726" cy="8901"/>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1" name="Rectangle 815"/>
              <p:cNvSpPr>
                <a:spLocks noChangeArrowheads="1"/>
              </p:cNvSpPr>
              <p:nvPr/>
            </p:nvSpPr>
            <p:spPr bwMode="auto">
              <a:xfrm>
                <a:off x="7187848" y="5988275"/>
                <a:ext cx="563726" cy="7912"/>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2" name="Rectangle 816"/>
              <p:cNvSpPr>
                <a:spLocks noChangeArrowheads="1"/>
              </p:cNvSpPr>
              <p:nvPr/>
            </p:nvSpPr>
            <p:spPr bwMode="auto">
              <a:xfrm>
                <a:off x="7187848" y="6013989"/>
                <a:ext cx="563726" cy="9890"/>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3" name="Rectangle 817"/>
              <p:cNvSpPr>
                <a:spLocks noChangeArrowheads="1"/>
              </p:cNvSpPr>
              <p:nvPr/>
            </p:nvSpPr>
            <p:spPr bwMode="auto">
              <a:xfrm>
                <a:off x="7187848" y="6042670"/>
                <a:ext cx="563726" cy="8901"/>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4" name="Rectangle 818"/>
              <p:cNvSpPr>
                <a:spLocks noChangeArrowheads="1"/>
              </p:cNvSpPr>
              <p:nvPr/>
            </p:nvSpPr>
            <p:spPr bwMode="auto">
              <a:xfrm>
                <a:off x="6437203" y="6154426"/>
                <a:ext cx="563726" cy="9890"/>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5" name="Rectangle 819"/>
              <p:cNvSpPr>
                <a:spLocks noChangeArrowheads="1"/>
              </p:cNvSpPr>
              <p:nvPr/>
            </p:nvSpPr>
            <p:spPr bwMode="auto">
              <a:xfrm>
                <a:off x="6437203" y="6183107"/>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6" name="Rectangle 820"/>
              <p:cNvSpPr>
                <a:spLocks noChangeArrowheads="1"/>
              </p:cNvSpPr>
              <p:nvPr/>
            </p:nvSpPr>
            <p:spPr bwMode="auto">
              <a:xfrm>
                <a:off x="6437203" y="6208821"/>
                <a:ext cx="563726" cy="8901"/>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7" name="Rectangle 821"/>
              <p:cNvSpPr>
                <a:spLocks noChangeArrowheads="1"/>
              </p:cNvSpPr>
              <p:nvPr/>
            </p:nvSpPr>
            <p:spPr bwMode="auto">
              <a:xfrm>
                <a:off x="6437203" y="6236512"/>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8" name="Rectangle 822"/>
              <p:cNvSpPr>
                <a:spLocks noChangeArrowheads="1"/>
              </p:cNvSpPr>
              <p:nvPr/>
            </p:nvSpPr>
            <p:spPr bwMode="auto">
              <a:xfrm>
                <a:off x="6437203" y="6262226"/>
                <a:ext cx="563726" cy="9890"/>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09" name="Rectangle 823"/>
              <p:cNvSpPr>
                <a:spLocks noChangeArrowheads="1"/>
              </p:cNvSpPr>
              <p:nvPr/>
            </p:nvSpPr>
            <p:spPr bwMode="auto">
              <a:xfrm>
                <a:off x="6437203" y="6290907"/>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0" name="Rectangle 824"/>
              <p:cNvSpPr>
                <a:spLocks noChangeArrowheads="1"/>
              </p:cNvSpPr>
              <p:nvPr/>
            </p:nvSpPr>
            <p:spPr bwMode="auto">
              <a:xfrm>
                <a:off x="6437203" y="6316621"/>
                <a:ext cx="563726" cy="8901"/>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1" name="Rectangle 825"/>
              <p:cNvSpPr>
                <a:spLocks noChangeArrowheads="1"/>
              </p:cNvSpPr>
              <p:nvPr/>
            </p:nvSpPr>
            <p:spPr bwMode="auto">
              <a:xfrm>
                <a:off x="6437203" y="6344313"/>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2" name="Rectangle 826"/>
              <p:cNvSpPr>
                <a:spLocks noChangeArrowheads="1"/>
              </p:cNvSpPr>
              <p:nvPr/>
            </p:nvSpPr>
            <p:spPr bwMode="auto">
              <a:xfrm>
                <a:off x="6437203" y="6370026"/>
                <a:ext cx="563726" cy="9890"/>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3" name="Rectangle 827"/>
              <p:cNvSpPr>
                <a:spLocks noChangeArrowheads="1"/>
              </p:cNvSpPr>
              <p:nvPr/>
            </p:nvSpPr>
            <p:spPr bwMode="auto">
              <a:xfrm>
                <a:off x="6437203" y="6398707"/>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4" name="Rectangle 828"/>
              <p:cNvSpPr>
                <a:spLocks noChangeArrowheads="1"/>
              </p:cNvSpPr>
              <p:nvPr/>
            </p:nvSpPr>
            <p:spPr bwMode="auto">
              <a:xfrm>
                <a:off x="6645880" y="5473999"/>
                <a:ext cx="94646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5" name="Rectangle 829"/>
              <p:cNvSpPr>
                <a:spLocks noChangeArrowheads="1"/>
              </p:cNvSpPr>
              <p:nvPr/>
            </p:nvSpPr>
            <p:spPr bwMode="auto">
              <a:xfrm>
                <a:off x="6645880" y="5473999"/>
                <a:ext cx="94646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6" name="Rectangle 830"/>
              <p:cNvSpPr>
                <a:spLocks noChangeArrowheads="1"/>
              </p:cNvSpPr>
              <p:nvPr/>
            </p:nvSpPr>
            <p:spPr bwMode="auto">
              <a:xfrm>
                <a:off x="6645880" y="5496746"/>
                <a:ext cx="946466" cy="7912"/>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7" name="Rectangle 831"/>
              <p:cNvSpPr>
                <a:spLocks noChangeArrowheads="1"/>
              </p:cNvSpPr>
              <p:nvPr/>
            </p:nvSpPr>
            <p:spPr bwMode="auto">
              <a:xfrm>
                <a:off x="6645880" y="5496746"/>
                <a:ext cx="946466" cy="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8" name="Rectangle 832"/>
              <p:cNvSpPr>
                <a:spLocks noChangeArrowheads="1"/>
              </p:cNvSpPr>
              <p:nvPr/>
            </p:nvSpPr>
            <p:spPr bwMode="auto">
              <a:xfrm>
                <a:off x="6645880" y="5520482"/>
                <a:ext cx="94646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19" name="Rectangle 833"/>
              <p:cNvSpPr>
                <a:spLocks noChangeArrowheads="1"/>
              </p:cNvSpPr>
              <p:nvPr/>
            </p:nvSpPr>
            <p:spPr bwMode="auto">
              <a:xfrm>
                <a:off x="6645880" y="5520482"/>
                <a:ext cx="94646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0" name="Rectangle 834"/>
              <p:cNvSpPr>
                <a:spLocks noChangeArrowheads="1"/>
              </p:cNvSpPr>
              <p:nvPr/>
            </p:nvSpPr>
            <p:spPr bwMode="auto">
              <a:xfrm>
                <a:off x="6645880" y="5544218"/>
                <a:ext cx="94646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1" name="Rectangle 835"/>
              <p:cNvSpPr>
                <a:spLocks noChangeArrowheads="1"/>
              </p:cNvSpPr>
              <p:nvPr/>
            </p:nvSpPr>
            <p:spPr bwMode="auto">
              <a:xfrm>
                <a:off x="6645880" y="5544218"/>
                <a:ext cx="94646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2" name="Rectangle 836"/>
              <p:cNvSpPr>
                <a:spLocks noChangeArrowheads="1"/>
              </p:cNvSpPr>
              <p:nvPr/>
            </p:nvSpPr>
            <p:spPr bwMode="auto">
              <a:xfrm>
                <a:off x="6645880" y="5566965"/>
                <a:ext cx="946466" cy="7912"/>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3" name="Rectangle 837"/>
              <p:cNvSpPr>
                <a:spLocks noChangeArrowheads="1"/>
              </p:cNvSpPr>
              <p:nvPr/>
            </p:nvSpPr>
            <p:spPr bwMode="auto">
              <a:xfrm>
                <a:off x="6645880" y="5566965"/>
                <a:ext cx="946466" cy="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4" name="Rectangle 838"/>
              <p:cNvSpPr>
                <a:spLocks noChangeArrowheads="1"/>
              </p:cNvSpPr>
              <p:nvPr/>
            </p:nvSpPr>
            <p:spPr bwMode="auto">
              <a:xfrm>
                <a:off x="6645880" y="5590700"/>
                <a:ext cx="94646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5" name="Rectangle 839"/>
              <p:cNvSpPr>
                <a:spLocks noChangeArrowheads="1"/>
              </p:cNvSpPr>
              <p:nvPr/>
            </p:nvSpPr>
            <p:spPr bwMode="auto">
              <a:xfrm>
                <a:off x="6645880" y="5590700"/>
                <a:ext cx="94646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6" name="Rectangle 840"/>
              <p:cNvSpPr>
                <a:spLocks noChangeArrowheads="1"/>
              </p:cNvSpPr>
              <p:nvPr/>
            </p:nvSpPr>
            <p:spPr bwMode="auto">
              <a:xfrm>
                <a:off x="6645880" y="5611469"/>
                <a:ext cx="946466" cy="9890"/>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7" name="Rectangle 841"/>
              <p:cNvSpPr>
                <a:spLocks noChangeArrowheads="1"/>
              </p:cNvSpPr>
              <p:nvPr/>
            </p:nvSpPr>
            <p:spPr bwMode="auto">
              <a:xfrm>
                <a:off x="6645880" y="5611469"/>
                <a:ext cx="946466" cy="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8" name="Rectangle 842"/>
              <p:cNvSpPr>
                <a:spLocks noChangeArrowheads="1"/>
              </p:cNvSpPr>
              <p:nvPr/>
            </p:nvSpPr>
            <p:spPr bwMode="auto">
              <a:xfrm>
                <a:off x="6645880" y="5635205"/>
                <a:ext cx="94646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29" name="Rectangle 843"/>
              <p:cNvSpPr>
                <a:spLocks noChangeArrowheads="1"/>
              </p:cNvSpPr>
              <p:nvPr/>
            </p:nvSpPr>
            <p:spPr bwMode="auto">
              <a:xfrm>
                <a:off x="6645880" y="5635205"/>
                <a:ext cx="94646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0" name="Rectangle 844"/>
              <p:cNvSpPr>
                <a:spLocks noChangeArrowheads="1"/>
              </p:cNvSpPr>
              <p:nvPr/>
            </p:nvSpPr>
            <p:spPr bwMode="auto">
              <a:xfrm>
                <a:off x="6645880" y="5658941"/>
                <a:ext cx="94646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1" name="Rectangle 845"/>
              <p:cNvSpPr>
                <a:spLocks noChangeArrowheads="1"/>
              </p:cNvSpPr>
              <p:nvPr/>
            </p:nvSpPr>
            <p:spPr bwMode="auto">
              <a:xfrm>
                <a:off x="6645880" y="5658941"/>
                <a:ext cx="94646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2" name="Rectangle 846"/>
              <p:cNvSpPr>
                <a:spLocks noChangeArrowheads="1"/>
              </p:cNvSpPr>
              <p:nvPr/>
            </p:nvSpPr>
            <p:spPr bwMode="auto">
              <a:xfrm>
                <a:off x="6645880" y="5681688"/>
                <a:ext cx="94646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3" name="Rectangle 847"/>
              <p:cNvSpPr>
                <a:spLocks noChangeArrowheads="1"/>
              </p:cNvSpPr>
              <p:nvPr/>
            </p:nvSpPr>
            <p:spPr bwMode="auto">
              <a:xfrm>
                <a:off x="6645880" y="5681688"/>
                <a:ext cx="94646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4" name="Freeform 848"/>
              <p:cNvSpPr>
                <a:spLocks/>
              </p:cNvSpPr>
              <p:nvPr/>
            </p:nvSpPr>
            <p:spPr bwMode="auto">
              <a:xfrm>
                <a:off x="6362039" y="5162467"/>
                <a:ext cx="1345030" cy="269006"/>
              </a:xfrm>
              <a:custGeom>
                <a:avLst/>
                <a:gdLst>
                  <a:gd name="T0" fmla="*/ 0 w 1360"/>
                  <a:gd name="T1" fmla="*/ 0 h 272"/>
                  <a:gd name="T2" fmla="*/ 1360 w 1360"/>
                  <a:gd name="T3" fmla="*/ 0 h 272"/>
                  <a:gd name="T4" fmla="*/ 1360 w 1360"/>
                  <a:gd name="T5" fmla="*/ 272 h 272"/>
                  <a:gd name="T6" fmla="*/ 0 w 1360"/>
                  <a:gd name="T7" fmla="*/ 272 h 272"/>
                  <a:gd name="T8" fmla="*/ 0 w 1360"/>
                  <a:gd name="T9" fmla="*/ 251 h 272"/>
                  <a:gd name="T10" fmla="*/ 116 w 1360"/>
                  <a:gd name="T11" fmla="*/ 251 h 272"/>
                  <a:gd name="T12" fmla="*/ 116 w 1360"/>
                  <a:gd name="T13" fmla="*/ 24 h 272"/>
                  <a:gd name="T14" fmla="*/ 0 w 1360"/>
                  <a:gd name="T15" fmla="*/ 24 h 272"/>
                  <a:gd name="T16" fmla="*/ 0 w 1360"/>
                  <a:gd name="T17" fmla="*/ 0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0" h="272">
                    <a:moveTo>
                      <a:pt x="0" y="0"/>
                    </a:moveTo>
                    <a:lnTo>
                      <a:pt x="1360" y="0"/>
                    </a:lnTo>
                    <a:lnTo>
                      <a:pt x="1360" y="272"/>
                    </a:lnTo>
                    <a:lnTo>
                      <a:pt x="0" y="272"/>
                    </a:lnTo>
                    <a:lnTo>
                      <a:pt x="0" y="251"/>
                    </a:lnTo>
                    <a:lnTo>
                      <a:pt x="116" y="251"/>
                    </a:lnTo>
                    <a:lnTo>
                      <a:pt x="116" y="24"/>
                    </a:lnTo>
                    <a:lnTo>
                      <a:pt x="0" y="24"/>
                    </a:lnTo>
                    <a:lnTo>
                      <a:pt x="0" y="0"/>
                    </a:lnTo>
                    <a:close/>
                  </a:path>
                </a:pathLst>
              </a:custGeom>
              <a:solidFill>
                <a:srgbClr val="4953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5" name="Freeform 849"/>
              <p:cNvSpPr>
                <a:spLocks/>
              </p:cNvSpPr>
              <p:nvPr/>
            </p:nvSpPr>
            <p:spPr bwMode="auto">
              <a:xfrm>
                <a:off x="6362039" y="5162467"/>
                <a:ext cx="1345030" cy="269006"/>
              </a:xfrm>
              <a:custGeom>
                <a:avLst/>
                <a:gdLst>
                  <a:gd name="T0" fmla="*/ 0 w 1360"/>
                  <a:gd name="T1" fmla="*/ 0 h 272"/>
                  <a:gd name="T2" fmla="*/ 1360 w 1360"/>
                  <a:gd name="T3" fmla="*/ 0 h 272"/>
                  <a:gd name="T4" fmla="*/ 1360 w 1360"/>
                  <a:gd name="T5" fmla="*/ 272 h 272"/>
                  <a:gd name="T6" fmla="*/ 0 w 1360"/>
                  <a:gd name="T7" fmla="*/ 272 h 272"/>
                  <a:gd name="T8" fmla="*/ 0 w 1360"/>
                  <a:gd name="T9" fmla="*/ 251 h 272"/>
                  <a:gd name="T10" fmla="*/ 116 w 1360"/>
                  <a:gd name="T11" fmla="*/ 251 h 272"/>
                  <a:gd name="T12" fmla="*/ 116 w 1360"/>
                  <a:gd name="T13" fmla="*/ 24 h 272"/>
                  <a:gd name="T14" fmla="*/ 0 w 1360"/>
                  <a:gd name="T15" fmla="*/ 24 h 272"/>
                  <a:gd name="T16" fmla="*/ 0 w 1360"/>
                  <a:gd name="T17" fmla="*/ 0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0" h="272">
                    <a:moveTo>
                      <a:pt x="0" y="0"/>
                    </a:moveTo>
                    <a:lnTo>
                      <a:pt x="1360" y="0"/>
                    </a:lnTo>
                    <a:lnTo>
                      <a:pt x="1360" y="272"/>
                    </a:lnTo>
                    <a:lnTo>
                      <a:pt x="0" y="272"/>
                    </a:lnTo>
                    <a:lnTo>
                      <a:pt x="0" y="251"/>
                    </a:lnTo>
                    <a:lnTo>
                      <a:pt x="116" y="251"/>
                    </a:lnTo>
                    <a:lnTo>
                      <a:pt x="116" y="24"/>
                    </a:lnTo>
                    <a:lnTo>
                      <a:pt x="0" y="24"/>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6" name="Freeform 850"/>
              <p:cNvSpPr>
                <a:spLocks/>
              </p:cNvSpPr>
              <p:nvPr/>
            </p:nvSpPr>
            <p:spPr bwMode="auto">
              <a:xfrm>
                <a:off x="6378852" y="5186202"/>
                <a:ext cx="1298547" cy="224501"/>
              </a:xfrm>
              <a:custGeom>
                <a:avLst/>
                <a:gdLst>
                  <a:gd name="T0" fmla="*/ 5 w 555"/>
                  <a:gd name="T1" fmla="*/ 0 h 96"/>
                  <a:gd name="T2" fmla="*/ 555 w 555"/>
                  <a:gd name="T3" fmla="*/ 0 h 96"/>
                  <a:gd name="T4" fmla="*/ 555 w 555"/>
                  <a:gd name="T5" fmla="*/ 96 h 96"/>
                  <a:gd name="T6" fmla="*/ 0 w 555"/>
                  <a:gd name="T7" fmla="*/ 96 h 96"/>
                  <a:gd name="T8" fmla="*/ 16 w 555"/>
                  <a:gd name="T9" fmla="*/ 44 h 96"/>
                  <a:gd name="T10" fmla="*/ 5 w 555"/>
                  <a:gd name="T11" fmla="*/ 0 h 96"/>
                </a:gdLst>
                <a:ahLst/>
                <a:cxnLst>
                  <a:cxn ang="0">
                    <a:pos x="T0" y="T1"/>
                  </a:cxn>
                  <a:cxn ang="0">
                    <a:pos x="T2" y="T3"/>
                  </a:cxn>
                  <a:cxn ang="0">
                    <a:pos x="T4" y="T5"/>
                  </a:cxn>
                  <a:cxn ang="0">
                    <a:pos x="T6" y="T7"/>
                  </a:cxn>
                  <a:cxn ang="0">
                    <a:pos x="T8" y="T9"/>
                  </a:cxn>
                  <a:cxn ang="0">
                    <a:pos x="T10" y="T11"/>
                  </a:cxn>
                </a:cxnLst>
                <a:rect l="0" t="0" r="r" b="b"/>
                <a:pathLst>
                  <a:path w="555" h="96">
                    <a:moveTo>
                      <a:pt x="5" y="0"/>
                    </a:moveTo>
                    <a:cubicBezTo>
                      <a:pt x="555" y="0"/>
                      <a:pt x="555" y="0"/>
                      <a:pt x="555" y="0"/>
                    </a:cubicBezTo>
                    <a:cubicBezTo>
                      <a:pt x="555" y="96"/>
                      <a:pt x="555" y="96"/>
                      <a:pt x="555" y="96"/>
                    </a:cubicBezTo>
                    <a:cubicBezTo>
                      <a:pt x="0" y="96"/>
                      <a:pt x="0" y="96"/>
                      <a:pt x="0" y="96"/>
                    </a:cubicBezTo>
                    <a:cubicBezTo>
                      <a:pt x="10" y="81"/>
                      <a:pt x="16" y="63"/>
                      <a:pt x="16" y="44"/>
                    </a:cubicBezTo>
                    <a:cubicBezTo>
                      <a:pt x="16" y="28"/>
                      <a:pt x="12" y="13"/>
                      <a:pt x="5" y="0"/>
                    </a:cubicBezTo>
                  </a:path>
                </a:pathLst>
              </a:custGeom>
              <a:solidFill>
                <a:srgbClr val="E5E6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7" name="Freeform 851"/>
              <p:cNvSpPr>
                <a:spLocks/>
              </p:cNvSpPr>
              <p:nvPr/>
            </p:nvSpPr>
            <p:spPr bwMode="auto">
              <a:xfrm>
                <a:off x="6977192" y="5162467"/>
                <a:ext cx="832732" cy="269006"/>
              </a:xfrm>
              <a:custGeom>
                <a:avLst/>
                <a:gdLst>
                  <a:gd name="T0" fmla="*/ 0 w 356"/>
                  <a:gd name="T1" fmla="*/ 0 h 115"/>
                  <a:gd name="T2" fmla="*/ 312 w 356"/>
                  <a:gd name="T3" fmla="*/ 0 h 115"/>
                  <a:gd name="T4" fmla="*/ 312 w 356"/>
                  <a:gd name="T5" fmla="*/ 115 h 115"/>
                  <a:gd name="T6" fmla="*/ 0 w 356"/>
                  <a:gd name="T7" fmla="*/ 115 h 115"/>
                  <a:gd name="T8" fmla="*/ 0 w 356"/>
                  <a:gd name="T9" fmla="*/ 0 h 115"/>
                </a:gdLst>
                <a:ahLst/>
                <a:cxnLst>
                  <a:cxn ang="0">
                    <a:pos x="T0" y="T1"/>
                  </a:cxn>
                  <a:cxn ang="0">
                    <a:pos x="T2" y="T3"/>
                  </a:cxn>
                  <a:cxn ang="0">
                    <a:pos x="T4" y="T5"/>
                  </a:cxn>
                  <a:cxn ang="0">
                    <a:pos x="T6" y="T7"/>
                  </a:cxn>
                  <a:cxn ang="0">
                    <a:pos x="T8" y="T9"/>
                  </a:cxn>
                </a:cxnLst>
                <a:rect l="0" t="0" r="r" b="b"/>
                <a:pathLst>
                  <a:path w="356" h="115">
                    <a:moveTo>
                      <a:pt x="0" y="0"/>
                    </a:moveTo>
                    <a:cubicBezTo>
                      <a:pt x="106" y="0"/>
                      <a:pt x="205" y="0"/>
                      <a:pt x="312" y="0"/>
                    </a:cubicBezTo>
                    <a:cubicBezTo>
                      <a:pt x="356" y="0"/>
                      <a:pt x="356" y="115"/>
                      <a:pt x="312" y="115"/>
                    </a:cubicBezTo>
                    <a:cubicBezTo>
                      <a:pt x="205" y="115"/>
                      <a:pt x="106" y="115"/>
                      <a:pt x="0" y="115"/>
                    </a:cubicBezTo>
                    <a:cubicBezTo>
                      <a:pt x="36" y="96"/>
                      <a:pt x="34" y="24"/>
                      <a:pt x="0" y="0"/>
                    </a:cubicBezTo>
                    <a:close/>
                  </a:path>
                </a:pathLst>
              </a:custGeom>
              <a:solidFill>
                <a:srgbClr val="902B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8" name="Freeform 852"/>
              <p:cNvSpPr>
                <a:spLocks/>
              </p:cNvSpPr>
              <p:nvPr/>
            </p:nvSpPr>
            <p:spPr bwMode="auto">
              <a:xfrm>
                <a:off x="6362039" y="5162467"/>
                <a:ext cx="716031" cy="269006"/>
              </a:xfrm>
              <a:custGeom>
                <a:avLst/>
                <a:gdLst>
                  <a:gd name="T0" fmla="*/ 271 w 306"/>
                  <a:gd name="T1" fmla="*/ 106 h 115"/>
                  <a:gd name="T2" fmla="*/ 49 w 306"/>
                  <a:gd name="T3" fmla="*/ 106 h 115"/>
                  <a:gd name="T4" fmla="*/ 7 w 306"/>
                  <a:gd name="T5" fmla="*/ 106 h 115"/>
                  <a:gd name="T6" fmla="*/ 0 w 306"/>
                  <a:gd name="T7" fmla="*/ 106 h 115"/>
                  <a:gd name="T8" fmla="*/ 0 w 306"/>
                  <a:gd name="T9" fmla="*/ 115 h 115"/>
                  <a:gd name="T10" fmla="*/ 255 w 306"/>
                  <a:gd name="T11" fmla="*/ 115 h 115"/>
                  <a:gd name="T12" fmla="*/ 282 w 306"/>
                  <a:gd name="T13" fmla="*/ 115 h 115"/>
                  <a:gd name="T14" fmla="*/ 283 w 306"/>
                  <a:gd name="T15" fmla="*/ 0 h 115"/>
                  <a:gd name="T16" fmla="*/ 255 w 306"/>
                  <a:gd name="T17" fmla="*/ 0 h 115"/>
                  <a:gd name="T18" fmla="*/ 0 w 306"/>
                  <a:gd name="T19" fmla="*/ 0 h 115"/>
                  <a:gd name="T20" fmla="*/ 0 w 306"/>
                  <a:gd name="T21" fmla="*/ 10 h 115"/>
                  <a:gd name="T22" fmla="*/ 12 w 306"/>
                  <a:gd name="T23" fmla="*/ 10 h 115"/>
                  <a:gd name="T24" fmla="*/ 49 w 306"/>
                  <a:gd name="T25" fmla="*/ 10 h 115"/>
                  <a:gd name="T26" fmla="*/ 270 w 306"/>
                  <a:gd name="T27" fmla="*/ 10 h 115"/>
                  <a:gd name="T28" fmla="*/ 271 w 306"/>
                  <a:gd name="T29" fmla="*/ 106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6" h="115">
                    <a:moveTo>
                      <a:pt x="271" y="106"/>
                    </a:moveTo>
                    <a:cubicBezTo>
                      <a:pt x="49" y="106"/>
                      <a:pt x="49" y="106"/>
                      <a:pt x="49" y="106"/>
                    </a:cubicBezTo>
                    <a:cubicBezTo>
                      <a:pt x="7" y="106"/>
                      <a:pt x="7" y="106"/>
                      <a:pt x="7" y="106"/>
                    </a:cubicBezTo>
                    <a:cubicBezTo>
                      <a:pt x="0" y="106"/>
                      <a:pt x="0" y="106"/>
                      <a:pt x="0" y="106"/>
                    </a:cubicBezTo>
                    <a:cubicBezTo>
                      <a:pt x="0" y="115"/>
                      <a:pt x="0" y="115"/>
                      <a:pt x="0" y="115"/>
                    </a:cubicBezTo>
                    <a:cubicBezTo>
                      <a:pt x="255" y="115"/>
                      <a:pt x="255" y="115"/>
                      <a:pt x="255" y="115"/>
                    </a:cubicBezTo>
                    <a:cubicBezTo>
                      <a:pt x="282" y="115"/>
                      <a:pt x="282" y="115"/>
                      <a:pt x="282" y="115"/>
                    </a:cubicBezTo>
                    <a:cubicBezTo>
                      <a:pt x="306" y="88"/>
                      <a:pt x="306" y="30"/>
                      <a:pt x="283" y="0"/>
                    </a:cubicBezTo>
                    <a:cubicBezTo>
                      <a:pt x="255" y="0"/>
                      <a:pt x="255" y="0"/>
                      <a:pt x="255" y="0"/>
                    </a:cubicBezTo>
                    <a:cubicBezTo>
                      <a:pt x="0" y="0"/>
                      <a:pt x="0" y="0"/>
                      <a:pt x="0" y="0"/>
                    </a:cubicBezTo>
                    <a:cubicBezTo>
                      <a:pt x="0" y="10"/>
                      <a:pt x="0" y="10"/>
                      <a:pt x="0" y="10"/>
                    </a:cubicBezTo>
                    <a:cubicBezTo>
                      <a:pt x="12" y="10"/>
                      <a:pt x="12" y="10"/>
                      <a:pt x="12" y="10"/>
                    </a:cubicBezTo>
                    <a:cubicBezTo>
                      <a:pt x="49" y="10"/>
                      <a:pt x="49" y="10"/>
                      <a:pt x="49" y="10"/>
                    </a:cubicBezTo>
                    <a:cubicBezTo>
                      <a:pt x="270" y="10"/>
                      <a:pt x="270" y="10"/>
                      <a:pt x="270" y="10"/>
                    </a:cubicBezTo>
                    <a:cubicBezTo>
                      <a:pt x="291" y="35"/>
                      <a:pt x="292" y="82"/>
                      <a:pt x="271" y="106"/>
                    </a:cubicBezTo>
                  </a:path>
                </a:pathLst>
              </a:custGeom>
              <a:solidFill>
                <a:srgbClr val="902B20">
                  <a:lumMod val="60000"/>
                  <a:lumOff val="4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39" name="Rectangle 853"/>
              <p:cNvSpPr>
                <a:spLocks noChangeArrowheads="1"/>
              </p:cNvSpPr>
              <p:nvPr/>
            </p:nvSpPr>
            <p:spPr bwMode="auto">
              <a:xfrm>
                <a:off x="6432258" y="5208949"/>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0" name="Rectangle 854"/>
              <p:cNvSpPr>
                <a:spLocks noChangeArrowheads="1"/>
              </p:cNvSpPr>
              <p:nvPr/>
            </p:nvSpPr>
            <p:spPr bwMode="auto">
              <a:xfrm>
                <a:off x="6432258" y="5208949"/>
                <a:ext cx="56372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1" name="Rectangle 855"/>
              <p:cNvSpPr>
                <a:spLocks noChangeArrowheads="1"/>
              </p:cNvSpPr>
              <p:nvPr/>
            </p:nvSpPr>
            <p:spPr bwMode="auto">
              <a:xfrm>
                <a:off x="6432258" y="5227740"/>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2" name="Rectangle 856"/>
              <p:cNvSpPr>
                <a:spLocks noChangeArrowheads="1"/>
              </p:cNvSpPr>
              <p:nvPr/>
            </p:nvSpPr>
            <p:spPr bwMode="auto">
              <a:xfrm>
                <a:off x="6432258" y="5227740"/>
                <a:ext cx="56372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3" name="Rectangle 857"/>
              <p:cNvSpPr>
                <a:spLocks noChangeArrowheads="1"/>
              </p:cNvSpPr>
              <p:nvPr/>
            </p:nvSpPr>
            <p:spPr bwMode="auto">
              <a:xfrm>
                <a:off x="6432258" y="5249498"/>
                <a:ext cx="563726" cy="3956"/>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4" name="Rectangle 858"/>
              <p:cNvSpPr>
                <a:spLocks noChangeArrowheads="1"/>
              </p:cNvSpPr>
              <p:nvPr/>
            </p:nvSpPr>
            <p:spPr bwMode="auto">
              <a:xfrm>
                <a:off x="6432258" y="5249498"/>
                <a:ext cx="563726" cy="3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5" name="Rectangle 859"/>
              <p:cNvSpPr>
                <a:spLocks noChangeArrowheads="1"/>
              </p:cNvSpPr>
              <p:nvPr/>
            </p:nvSpPr>
            <p:spPr bwMode="auto">
              <a:xfrm>
                <a:off x="6432258" y="5268289"/>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6" name="Rectangle 860"/>
              <p:cNvSpPr>
                <a:spLocks noChangeArrowheads="1"/>
              </p:cNvSpPr>
              <p:nvPr/>
            </p:nvSpPr>
            <p:spPr bwMode="auto">
              <a:xfrm>
                <a:off x="6432258" y="5268289"/>
                <a:ext cx="56372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7" name="Rectangle 861"/>
              <p:cNvSpPr>
                <a:spLocks noChangeArrowheads="1"/>
              </p:cNvSpPr>
              <p:nvPr/>
            </p:nvSpPr>
            <p:spPr bwMode="auto">
              <a:xfrm>
                <a:off x="6432258" y="5289058"/>
                <a:ext cx="563726" cy="4945"/>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8" name="Rectangle 862"/>
              <p:cNvSpPr>
                <a:spLocks noChangeArrowheads="1"/>
              </p:cNvSpPr>
              <p:nvPr/>
            </p:nvSpPr>
            <p:spPr bwMode="auto">
              <a:xfrm>
                <a:off x="6432258" y="5289058"/>
                <a:ext cx="563726" cy="4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49" name="Rectangle 863"/>
              <p:cNvSpPr>
                <a:spLocks noChangeArrowheads="1"/>
              </p:cNvSpPr>
              <p:nvPr/>
            </p:nvSpPr>
            <p:spPr bwMode="auto">
              <a:xfrm>
                <a:off x="6432258" y="5307848"/>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0" name="Rectangle 864"/>
              <p:cNvSpPr>
                <a:spLocks noChangeArrowheads="1"/>
              </p:cNvSpPr>
              <p:nvPr/>
            </p:nvSpPr>
            <p:spPr bwMode="auto">
              <a:xfrm>
                <a:off x="6432258" y="5307848"/>
                <a:ext cx="56372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1" name="Rectangle 865"/>
              <p:cNvSpPr>
                <a:spLocks noChangeArrowheads="1"/>
              </p:cNvSpPr>
              <p:nvPr/>
            </p:nvSpPr>
            <p:spPr bwMode="auto">
              <a:xfrm>
                <a:off x="6432258" y="5328617"/>
                <a:ext cx="563726" cy="4945"/>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2" name="Rectangle 866"/>
              <p:cNvSpPr>
                <a:spLocks noChangeArrowheads="1"/>
              </p:cNvSpPr>
              <p:nvPr/>
            </p:nvSpPr>
            <p:spPr bwMode="auto">
              <a:xfrm>
                <a:off x="6432258" y="5328617"/>
                <a:ext cx="563726" cy="4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3" name="Rectangle 867"/>
              <p:cNvSpPr>
                <a:spLocks noChangeArrowheads="1"/>
              </p:cNvSpPr>
              <p:nvPr/>
            </p:nvSpPr>
            <p:spPr bwMode="auto">
              <a:xfrm>
                <a:off x="6432258" y="5347408"/>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4" name="Rectangle 868"/>
              <p:cNvSpPr>
                <a:spLocks noChangeArrowheads="1"/>
              </p:cNvSpPr>
              <p:nvPr/>
            </p:nvSpPr>
            <p:spPr bwMode="auto">
              <a:xfrm>
                <a:off x="6432258" y="5347408"/>
                <a:ext cx="56372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5" name="Rectangle 869"/>
              <p:cNvSpPr>
                <a:spLocks noChangeArrowheads="1"/>
              </p:cNvSpPr>
              <p:nvPr/>
            </p:nvSpPr>
            <p:spPr bwMode="auto">
              <a:xfrm>
                <a:off x="6432258" y="5366199"/>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6" name="Rectangle 870"/>
              <p:cNvSpPr>
                <a:spLocks noChangeArrowheads="1"/>
              </p:cNvSpPr>
              <p:nvPr/>
            </p:nvSpPr>
            <p:spPr bwMode="auto">
              <a:xfrm>
                <a:off x="6432258" y="5366199"/>
                <a:ext cx="56372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7" name="Rectangle 871"/>
              <p:cNvSpPr>
                <a:spLocks noChangeArrowheads="1"/>
              </p:cNvSpPr>
              <p:nvPr/>
            </p:nvSpPr>
            <p:spPr bwMode="auto">
              <a:xfrm>
                <a:off x="6432258" y="5386968"/>
                <a:ext cx="563726" cy="6923"/>
              </a:xfrm>
              <a:prstGeom prst="rect">
                <a:avLst/>
              </a:prstGeom>
              <a:solidFill>
                <a:srgbClr val="BAB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8" name="Rectangle 872"/>
              <p:cNvSpPr>
                <a:spLocks noChangeArrowheads="1"/>
              </p:cNvSpPr>
              <p:nvPr/>
            </p:nvSpPr>
            <p:spPr bwMode="auto">
              <a:xfrm>
                <a:off x="6432258" y="5386968"/>
                <a:ext cx="563726" cy="6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59" name="Freeform 945"/>
              <p:cNvSpPr>
                <a:spLocks noEditPoints="1"/>
              </p:cNvSpPr>
              <p:nvPr/>
            </p:nvSpPr>
            <p:spPr bwMode="auto">
              <a:xfrm>
                <a:off x="6764559" y="4895439"/>
                <a:ext cx="196809" cy="587462"/>
              </a:xfrm>
              <a:custGeom>
                <a:avLst/>
                <a:gdLst>
                  <a:gd name="T0" fmla="*/ 26 w 84"/>
                  <a:gd name="T1" fmla="*/ 187 h 251"/>
                  <a:gd name="T2" fmla="*/ 0 w 84"/>
                  <a:gd name="T3" fmla="*/ 251 h 251"/>
                  <a:gd name="T4" fmla="*/ 26 w 84"/>
                  <a:gd name="T5" fmla="*/ 187 h 251"/>
                  <a:gd name="T6" fmla="*/ 26 w 84"/>
                  <a:gd name="T7" fmla="*/ 187 h 251"/>
                  <a:gd name="T8" fmla="*/ 84 w 84"/>
                  <a:gd name="T9" fmla="*/ 0 h 251"/>
                  <a:gd name="T10" fmla="*/ 84 w 84"/>
                  <a:gd name="T11" fmla="*/ 0 h 251"/>
                  <a:gd name="T12" fmla="*/ 32 w 84"/>
                  <a:gd name="T13" fmla="*/ 170 h 251"/>
                  <a:gd name="T14" fmla="*/ 32 w 84"/>
                  <a:gd name="T15" fmla="*/ 170 h 251"/>
                  <a:gd name="T16" fmla="*/ 84 w 84"/>
                  <a:gd name="T17"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251">
                    <a:moveTo>
                      <a:pt x="26" y="187"/>
                    </a:moveTo>
                    <a:cubicBezTo>
                      <a:pt x="18" y="211"/>
                      <a:pt x="9" y="232"/>
                      <a:pt x="0" y="251"/>
                    </a:cubicBezTo>
                    <a:cubicBezTo>
                      <a:pt x="9" y="232"/>
                      <a:pt x="18" y="211"/>
                      <a:pt x="26" y="187"/>
                    </a:cubicBezTo>
                    <a:cubicBezTo>
                      <a:pt x="26" y="187"/>
                      <a:pt x="26" y="187"/>
                      <a:pt x="26" y="187"/>
                    </a:cubicBezTo>
                    <a:moveTo>
                      <a:pt x="84" y="0"/>
                    </a:moveTo>
                    <a:cubicBezTo>
                      <a:pt x="84" y="0"/>
                      <a:pt x="84" y="0"/>
                      <a:pt x="84" y="0"/>
                    </a:cubicBezTo>
                    <a:cubicBezTo>
                      <a:pt x="69" y="57"/>
                      <a:pt x="51" y="118"/>
                      <a:pt x="32" y="170"/>
                    </a:cubicBezTo>
                    <a:cubicBezTo>
                      <a:pt x="32" y="170"/>
                      <a:pt x="32" y="170"/>
                      <a:pt x="32" y="170"/>
                    </a:cubicBezTo>
                    <a:cubicBezTo>
                      <a:pt x="51" y="118"/>
                      <a:pt x="69" y="57"/>
                      <a:pt x="84" y="0"/>
                    </a:cubicBezTo>
                  </a:path>
                </a:pathLst>
              </a:custGeom>
              <a:solidFill>
                <a:srgbClr val="5050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60" name="Freeform 946"/>
              <p:cNvSpPr>
                <a:spLocks/>
              </p:cNvSpPr>
              <p:nvPr/>
            </p:nvSpPr>
            <p:spPr bwMode="auto">
              <a:xfrm>
                <a:off x="6825877" y="5294003"/>
                <a:ext cx="13846" cy="39560"/>
              </a:xfrm>
              <a:custGeom>
                <a:avLst/>
                <a:gdLst>
                  <a:gd name="T0" fmla="*/ 6 w 6"/>
                  <a:gd name="T1" fmla="*/ 0 h 17"/>
                  <a:gd name="T2" fmla="*/ 6 w 6"/>
                  <a:gd name="T3" fmla="*/ 0 h 17"/>
                  <a:gd name="T4" fmla="*/ 0 w 6"/>
                  <a:gd name="T5" fmla="*/ 17 h 17"/>
                  <a:gd name="T6" fmla="*/ 0 w 6"/>
                  <a:gd name="T7" fmla="*/ 17 h 17"/>
                  <a:gd name="T8" fmla="*/ 6 w 6"/>
                  <a:gd name="T9" fmla="*/ 0 h 17"/>
                </a:gdLst>
                <a:ahLst/>
                <a:cxnLst>
                  <a:cxn ang="0">
                    <a:pos x="T0" y="T1"/>
                  </a:cxn>
                  <a:cxn ang="0">
                    <a:pos x="T2" y="T3"/>
                  </a:cxn>
                  <a:cxn ang="0">
                    <a:pos x="T4" y="T5"/>
                  </a:cxn>
                  <a:cxn ang="0">
                    <a:pos x="T6" y="T7"/>
                  </a:cxn>
                  <a:cxn ang="0">
                    <a:pos x="T8" y="T9"/>
                  </a:cxn>
                </a:cxnLst>
                <a:rect l="0" t="0" r="r" b="b"/>
                <a:pathLst>
                  <a:path w="6" h="17">
                    <a:moveTo>
                      <a:pt x="6" y="0"/>
                    </a:moveTo>
                    <a:cubicBezTo>
                      <a:pt x="6" y="0"/>
                      <a:pt x="6" y="0"/>
                      <a:pt x="6" y="0"/>
                    </a:cubicBezTo>
                    <a:cubicBezTo>
                      <a:pt x="4" y="6"/>
                      <a:pt x="2" y="12"/>
                      <a:pt x="0" y="17"/>
                    </a:cubicBezTo>
                    <a:cubicBezTo>
                      <a:pt x="0" y="17"/>
                      <a:pt x="0" y="17"/>
                      <a:pt x="0" y="17"/>
                    </a:cubicBezTo>
                    <a:cubicBezTo>
                      <a:pt x="2" y="12"/>
                      <a:pt x="4" y="6"/>
                      <a:pt x="6" y="0"/>
                    </a:cubicBezTo>
                  </a:path>
                </a:pathLst>
              </a:custGeom>
              <a:solidFill>
                <a:srgbClr val="9D9E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361" name="Freeform 948"/>
              <p:cNvSpPr>
                <a:spLocks noEditPoints="1"/>
              </p:cNvSpPr>
              <p:nvPr/>
            </p:nvSpPr>
            <p:spPr bwMode="auto">
              <a:xfrm>
                <a:off x="6711153" y="5482900"/>
                <a:ext cx="53406" cy="107800"/>
              </a:xfrm>
              <a:custGeom>
                <a:avLst/>
                <a:gdLst>
                  <a:gd name="T0" fmla="*/ 0 w 23"/>
                  <a:gd name="T1" fmla="*/ 46 h 46"/>
                  <a:gd name="T2" fmla="*/ 0 w 23"/>
                  <a:gd name="T3" fmla="*/ 46 h 46"/>
                  <a:gd name="T4" fmla="*/ 0 w 23"/>
                  <a:gd name="T5" fmla="*/ 46 h 46"/>
                  <a:gd name="T6" fmla="*/ 0 w 23"/>
                  <a:gd name="T7" fmla="*/ 46 h 46"/>
                  <a:gd name="T8" fmla="*/ 0 w 23"/>
                  <a:gd name="T9" fmla="*/ 46 h 46"/>
                  <a:gd name="T10" fmla="*/ 0 w 23"/>
                  <a:gd name="T11" fmla="*/ 46 h 46"/>
                  <a:gd name="T12" fmla="*/ 22 w 23"/>
                  <a:gd name="T13" fmla="*/ 1 h 46"/>
                  <a:gd name="T14" fmla="*/ 0 w 23"/>
                  <a:gd name="T15" fmla="*/ 45 h 46"/>
                  <a:gd name="T16" fmla="*/ 22 w 23"/>
                  <a:gd name="T17" fmla="*/ 1 h 46"/>
                  <a:gd name="T18" fmla="*/ 23 w 23"/>
                  <a:gd name="T19" fmla="*/ 1 h 46"/>
                  <a:gd name="T20" fmla="*/ 22 w 23"/>
                  <a:gd name="T21" fmla="*/ 1 h 46"/>
                  <a:gd name="T22" fmla="*/ 23 w 23"/>
                  <a:gd name="T23" fmla="*/ 1 h 46"/>
                  <a:gd name="T24" fmla="*/ 23 w 23"/>
                  <a:gd name="T25" fmla="*/ 0 h 46"/>
                  <a:gd name="T26" fmla="*/ 23 w 23"/>
                  <a:gd name="T27" fmla="*/ 0 h 46"/>
                  <a:gd name="T28" fmla="*/ 23 w 23"/>
                  <a:gd name="T2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46">
                    <a:moveTo>
                      <a:pt x="0" y="46"/>
                    </a:moveTo>
                    <a:cubicBezTo>
                      <a:pt x="0" y="46"/>
                      <a:pt x="0" y="46"/>
                      <a:pt x="0" y="46"/>
                    </a:cubicBezTo>
                    <a:cubicBezTo>
                      <a:pt x="0" y="46"/>
                      <a:pt x="0" y="46"/>
                      <a:pt x="0" y="46"/>
                    </a:cubicBezTo>
                    <a:moveTo>
                      <a:pt x="0" y="46"/>
                    </a:moveTo>
                    <a:cubicBezTo>
                      <a:pt x="0" y="46"/>
                      <a:pt x="0" y="46"/>
                      <a:pt x="0" y="46"/>
                    </a:cubicBezTo>
                    <a:cubicBezTo>
                      <a:pt x="0" y="46"/>
                      <a:pt x="0" y="46"/>
                      <a:pt x="0" y="46"/>
                    </a:cubicBezTo>
                    <a:moveTo>
                      <a:pt x="22" y="1"/>
                    </a:moveTo>
                    <a:cubicBezTo>
                      <a:pt x="15" y="17"/>
                      <a:pt x="8" y="32"/>
                      <a:pt x="0" y="45"/>
                    </a:cubicBezTo>
                    <a:cubicBezTo>
                      <a:pt x="8" y="32"/>
                      <a:pt x="15" y="17"/>
                      <a:pt x="22" y="1"/>
                    </a:cubicBezTo>
                    <a:moveTo>
                      <a:pt x="23" y="1"/>
                    </a:moveTo>
                    <a:cubicBezTo>
                      <a:pt x="23" y="1"/>
                      <a:pt x="23" y="1"/>
                      <a:pt x="22" y="1"/>
                    </a:cubicBezTo>
                    <a:cubicBezTo>
                      <a:pt x="23" y="1"/>
                      <a:pt x="23" y="1"/>
                      <a:pt x="23" y="1"/>
                    </a:cubicBezTo>
                    <a:moveTo>
                      <a:pt x="23" y="0"/>
                    </a:moveTo>
                    <a:cubicBezTo>
                      <a:pt x="23" y="0"/>
                      <a:pt x="23" y="0"/>
                      <a:pt x="23" y="0"/>
                    </a:cubicBezTo>
                    <a:cubicBezTo>
                      <a:pt x="23" y="0"/>
                      <a:pt x="23" y="0"/>
                      <a:pt x="23" y="0"/>
                    </a:cubicBezTo>
                  </a:path>
                </a:pathLst>
              </a:custGeom>
              <a:solidFill>
                <a:srgbClr val="5050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184" name="Group 183"/>
            <p:cNvGrpSpPr/>
            <p:nvPr/>
          </p:nvGrpSpPr>
          <p:grpSpPr>
            <a:xfrm>
              <a:off x="7139370" y="2323069"/>
              <a:ext cx="3155874" cy="4254171"/>
              <a:chOff x="4317792" y="2323069"/>
              <a:chExt cx="3155874" cy="4254171"/>
            </a:xfrm>
          </p:grpSpPr>
          <p:grpSp>
            <p:nvGrpSpPr>
              <p:cNvPr id="185" name="Group 184"/>
              <p:cNvGrpSpPr/>
              <p:nvPr/>
            </p:nvGrpSpPr>
            <p:grpSpPr>
              <a:xfrm rot="12788912">
                <a:off x="5943903" y="6037250"/>
                <a:ext cx="853500" cy="539990"/>
                <a:chOff x="4317792" y="5862673"/>
                <a:chExt cx="853500" cy="539990"/>
              </a:xfrm>
            </p:grpSpPr>
            <p:sp>
              <p:nvSpPr>
                <p:cNvPr id="276" name="Freeform 956"/>
                <p:cNvSpPr>
                  <a:spLocks/>
                </p:cNvSpPr>
                <p:nvPr/>
              </p:nvSpPr>
              <p:spPr bwMode="auto">
                <a:xfrm>
                  <a:off x="4317792" y="5862673"/>
                  <a:ext cx="853500" cy="539990"/>
                </a:xfrm>
                <a:custGeom>
                  <a:avLst/>
                  <a:gdLst>
                    <a:gd name="T0" fmla="*/ 361 w 365"/>
                    <a:gd name="T1" fmla="*/ 24 h 231"/>
                    <a:gd name="T2" fmla="*/ 154 w 365"/>
                    <a:gd name="T3" fmla="*/ 1 h 231"/>
                    <a:gd name="T4" fmla="*/ 37 w 365"/>
                    <a:gd name="T5" fmla="*/ 35 h 231"/>
                    <a:gd name="T6" fmla="*/ 18 w 365"/>
                    <a:gd name="T7" fmla="*/ 181 h 231"/>
                    <a:gd name="T8" fmla="*/ 100 w 365"/>
                    <a:gd name="T9" fmla="*/ 223 h 231"/>
                    <a:gd name="T10" fmla="*/ 241 w 365"/>
                    <a:gd name="T11" fmla="*/ 185 h 231"/>
                    <a:gd name="T12" fmla="*/ 328 w 365"/>
                    <a:gd name="T13" fmla="*/ 188 h 231"/>
                    <a:gd name="T14" fmla="*/ 364 w 365"/>
                    <a:gd name="T15" fmla="*/ 170 h 231"/>
                    <a:gd name="T16" fmla="*/ 361 w 365"/>
                    <a:gd name="T17" fmla="*/ 24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5" h="231">
                      <a:moveTo>
                        <a:pt x="361" y="24"/>
                      </a:moveTo>
                      <a:cubicBezTo>
                        <a:pt x="351" y="24"/>
                        <a:pt x="211" y="0"/>
                        <a:pt x="154" y="1"/>
                      </a:cubicBezTo>
                      <a:cubicBezTo>
                        <a:pt x="97" y="2"/>
                        <a:pt x="74" y="1"/>
                        <a:pt x="37" y="35"/>
                      </a:cubicBezTo>
                      <a:cubicBezTo>
                        <a:pt x="0" y="69"/>
                        <a:pt x="5" y="134"/>
                        <a:pt x="18" y="181"/>
                      </a:cubicBezTo>
                      <a:cubicBezTo>
                        <a:pt x="31" y="228"/>
                        <a:pt x="55" y="231"/>
                        <a:pt x="100" y="223"/>
                      </a:cubicBezTo>
                      <a:cubicBezTo>
                        <a:pt x="145" y="215"/>
                        <a:pt x="196" y="185"/>
                        <a:pt x="241" y="185"/>
                      </a:cubicBezTo>
                      <a:cubicBezTo>
                        <a:pt x="286" y="185"/>
                        <a:pt x="296" y="194"/>
                        <a:pt x="328" y="188"/>
                      </a:cubicBezTo>
                      <a:cubicBezTo>
                        <a:pt x="360" y="182"/>
                        <a:pt x="365" y="193"/>
                        <a:pt x="364" y="170"/>
                      </a:cubicBezTo>
                      <a:cubicBezTo>
                        <a:pt x="363" y="147"/>
                        <a:pt x="361" y="24"/>
                        <a:pt x="361" y="24"/>
                      </a:cubicBezTo>
                    </a:path>
                  </a:pathLst>
                </a:custGeom>
                <a:solidFill>
                  <a:srgbClr val="696A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7" name="Freeform 957"/>
                <p:cNvSpPr>
                  <a:spLocks/>
                </p:cNvSpPr>
                <p:nvPr/>
              </p:nvSpPr>
              <p:spPr bwMode="auto">
                <a:xfrm>
                  <a:off x="4317792" y="5864651"/>
                  <a:ext cx="423289" cy="536034"/>
                </a:xfrm>
                <a:custGeom>
                  <a:avLst/>
                  <a:gdLst>
                    <a:gd name="T0" fmla="*/ 181 w 181"/>
                    <a:gd name="T1" fmla="*/ 1 h 229"/>
                    <a:gd name="T2" fmla="*/ 154 w 181"/>
                    <a:gd name="T3" fmla="*/ 0 h 229"/>
                    <a:gd name="T4" fmla="*/ 37 w 181"/>
                    <a:gd name="T5" fmla="*/ 34 h 229"/>
                    <a:gd name="T6" fmla="*/ 18 w 181"/>
                    <a:gd name="T7" fmla="*/ 180 h 229"/>
                    <a:gd name="T8" fmla="*/ 88 w 181"/>
                    <a:gd name="T9" fmla="*/ 224 h 229"/>
                    <a:gd name="T10" fmla="*/ 91 w 181"/>
                    <a:gd name="T11" fmla="*/ 17 h 229"/>
                    <a:gd name="T12" fmla="*/ 181 w 181"/>
                    <a:gd name="T13" fmla="*/ 1 h 229"/>
                  </a:gdLst>
                  <a:ahLst/>
                  <a:cxnLst>
                    <a:cxn ang="0">
                      <a:pos x="T0" y="T1"/>
                    </a:cxn>
                    <a:cxn ang="0">
                      <a:pos x="T2" y="T3"/>
                    </a:cxn>
                    <a:cxn ang="0">
                      <a:pos x="T4" y="T5"/>
                    </a:cxn>
                    <a:cxn ang="0">
                      <a:pos x="T6" y="T7"/>
                    </a:cxn>
                    <a:cxn ang="0">
                      <a:pos x="T8" y="T9"/>
                    </a:cxn>
                    <a:cxn ang="0">
                      <a:pos x="T10" y="T11"/>
                    </a:cxn>
                    <a:cxn ang="0">
                      <a:pos x="T12" y="T13"/>
                    </a:cxn>
                  </a:cxnLst>
                  <a:rect l="0" t="0" r="r" b="b"/>
                  <a:pathLst>
                    <a:path w="181" h="229">
                      <a:moveTo>
                        <a:pt x="181" y="1"/>
                      </a:moveTo>
                      <a:cubicBezTo>
                        <a:pt x="171" y="1"/>
                        <a:pt x="162" y="0"/>
                        <a:pt x="154" y="0"/>
                      </a:cubicBezTo>
                      <a:cubicBezTo>
                        <a:pt x="97" y="1"/>
                        <a:pt x="74" y="0"/>
                        <a:pt x="37" y="34"/>
                      </a:cubicBezTo>
                      <a:cubicBezTo>
                        <a:pt x="0" y="68"/>
                        <a:pt x="5" y="133"/>
                        <a:pt x="18" y="180"/>
                      </a:cubicBezTo>
                      <a:cubicBezTo>
                        <a:pt x="30" y="223"/>
                        <a:pt x="51" y="229"/>
                        <a:pt x="88" y="224"/>
                      </a:cubicBezTo>
                      <a:cubicBezTo>
                        <a:pt x="34" y="169"/>
                        <a:pt x="11" y="59"/>
                        <a:pt x="91" y="17"/>
                      </a:cubicBezTo>
                      <a:cubicBezTo>
                        <a:pt x="111" y="6"/>
                        <a:pt x="149" y="3"/>
                        <a:pt x="181" y="1"/>
                      </a:cubicBezTo>
                      <a:close/>
                    </a:path>
                  </a:pathLst>
                </a:custGeom>
                <a:solidFill>
                  <a:srgbClr val="A18A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8" name="Freeform 958"/>
                <p:cNvSpPr>
                  <a:spLocks/>
                </p:cNvSpPr>
                <p:nvPr/>
              </p:nvSpPr>
              <p:spPr bwMode="auto">
                <a:xfrm>
                  <a:off x="4554161" y="5943771"/>
                  <a:ext cx="587462" cy="386696"/>
                </a:xfrm>
                <a:custGeom>
                  <a:avLst/>
                  <a:gdLst>
                    <a:gd name="T0" fmla="*/ 230 w 251"/>
                    <a:gd name="T1" fmla="*/ 13 h 165"/>
                    <a:gd name="T2" fmla="*/ 10 w 251"/>
                    <a:gd name="T3" fmla="*/ 33 h 165"/>
                    <a:gd name="T4" fmla="*/ 16 w 251"/>
                    <a:gd name="T5" fmla="*/ 143 h 165"/>
                    <a:gd name="T6" fmla="*/ 61 w 251"/>
                    <a:gd name="T7" fmla="*/ 152 h 165"/>
                    <a:gd name="T8" fmla="*/ 159 w 251"/>
                    <a:gd name="T9" fmla="*/ 138 h 165"/>
                    <a:gd name="T10" fmla="*/ 244 w 251"/>
                    <a:gd name="T11" fmla="*/ 134 h 165"/>
                    <a:gd name="T12" fmla="*/ 230 w 251"/>
                    <a:gd name="T13" fmla="*/ 13 h 165"/>
                  </a:gdLst>
                  <a:ahLst/>
                  <a:cxnLst>
                    <a:cxn ang="0">
                      <a:pos x="T0" y="T1"/>
                    </a:cxn>
                    <a:cxn ang="0">
                      <a:pos x="T2" y="T3"/>
                    </a:cxn>
                    <a:cxn ang="0">
                      <a:pos x="T4" y="T5"/>
                    </a:cxn>
                    <a:cxn ang="0">
                      <a:pos x="T6" y="T7"/>
                    </a:cxn>
                    <a:cxn ang="0">
                      <a:pos x="T8" y="T9"/>
                    </a:cxn>
                    <a:cxn ang="0">
                      <a:pos x="T10" y="T11"/>
                    </a:cxn>
                    <a:cxn ang="0">
                      <a:pos x="T12" y="T13"/>
                    </a:cxn>
                  </a:cxnLst>
                  <a:rect l="0" t="0" r="r" b="b"/>
                  <a:pathLst>
                    <a:path w="251" h="165">
                      <a:moveTo>
                        <a:pt x="230" y="13"/>
                      </a:moveTo>
                      <a:cubicBezTo>
                        <a:pt x="207" y="20"/>
                        <a:pt x="29" y="0"/>
                        <a:pt x="10" y="33"/>
                      </a:cubicBezTo>
                      <a:cubicBezTo>
                        <a:pt x="0" y="51"/>
                        <a:pt x="10" y="121"/>
                        <a:pt x="16" y="143"/>
                      </a:cubicBezTo>
                      <a:cubicBezTo>
                        <a:pt x="22" y="165"/>
                        <a:pt x="48" y="156"/>
                        <a:pt x="61" y="152"/>
                      </a:cubicBezTo>
                      <a:cubicBezTo>
                        <a:pt x="74" y="148"/>
                        <a:pt x="115" y="134"/>
                        <a:pt x="159" y="138"/>
                      </a:cubicBezTo>
                      <a:cubicBezTo>
                        <a:pt x="203" y="142"/>
                        <a:pt x="237" y="160"/>
                        <a:pt x="244" y="134"/>
                      </a:cubicBezTo>
                      <a:cubicBezTo>
                        <a:pt x="251" y="107"/>
                        <a:pt x="228" y="13"/>
                        <a:pt x="230" y="13"/>
                      </a:cubicBezTo>
                      <a:close/>
                    </a:path>
                  </a:pathLst>
                </a:custGeom>
                <a:solidFill>
                  <a:srgbClr val="82838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nvGrpSpPr>
              <p:cNvPr id="186" name="Group 185"/>
              <p:cNvGrpSpPr/>
              <p:nvPr/>
            </p:nvGrpSpPr>
            <p:grpSpPr>
              <a:xfrm>
                <a:off x="4317792" y="2323069"/>
                <a:ext cx="3155874" cy="4094429"/>
                <a:chOff x="4317792" y="2323069"/>
                <a:chExt cx="3155874" cy="4094429"/>
              </a:xfrm>
            </p:grpSpPr>
            <p:sp>
              <p:nvSpPr>
                <p:cNvPr id="187" name="Freeform 1021"/>
                <p:cNvSpPr>
                  <a:spLocks/>
                </p:cNvSpPr>
                <p:nvPr/>
              </p:nvSpPr>
              <p:spPr bwMode="auto">
                <a:xfrm>
                  <a:off x="5470957" y="4968624"/>
                  <a:ext cx="342191" cy="135492"/>
                </a:xfrm>
                <a:custGeom>
                  <a:avLst/>
                  <a:gdLst>
                    <a:gd name="T0" fmla="*/ 0 w 346"/>
                    <a:gd name="T1" fmla="*/ 78 h 137"/>
                    <a:gd name="T2" fmla="*/ 331 w 346"/>
                    <a:gd name="T3" fmla="*/ 0 h 137"/>
                    <a:gd name="T4" fmla="*/ 346 w 346"/>
                    <a:gd name="T5" fmla="*/ 56 h 137"/>
                    <a:gd name="T6" fmla="*/ 17 w 346"/>
                    <a:gd name="T7" fmla="*/ 137 h 137"/>
                    <a:gd name="T8" fmla="*/ 0 w 346"/>
                    <a:gd name="T9" fmla="*/ 78 h 137"/>
                  </a:gdLst>
                  <a:ahLst/>
                  <a:cxnLst>
                    <a:cxn ang="0">
                      <a:pos x="T0" y="T1"/>
                    </a:cxn>
                    <a:cxn ang="0">
                      <a:pos x="T2" y="T3"/>
                    </a:cxn>
                    <a:cxn ang="0">
                      <a:pos x="T4" y="T5"/>
                    </a:cxn>
                    <a:cxn ang="0">
                      <a:pos x="T6" y="T7"/>
                    </a:cxn>
                    <a:cxn ang="0">
                      <a:pos x="T8" y="T9"/>
                    </a:cxn>
                  </a:cxnLst>
                  <a:rect l="0" t="0" r="r" b="b"/>
                  <a:pathLst>
                    <a:path w="346" h="137">
                      <a:moveTo>
                        <a:pt x="0" y="78"/>
                      </a:moveTo>
                      <a:lnTo>
                        <a:pt x="331" y="0"/>
                      </a:lnTo>
                      <a:lnTo>
                        <a:pt x="346" y="56"/>
                      </a:lnTo>
                      <a:lnTo>
                        <a:pt x="17" y="137"/>
                      </a:lnTo>
                      <a:lnTo>
                        <a:pt x="0" y="78"/>
                      </a:lnTo>
                      <a:close/>
                    </a:path>
                  </a:pathLst>
                </a:custGeom>
                <a:solidFill>
                  <a:srgbClr val="E5E6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88" name="Freeform 1022"/>
                <p:cNvSpPr>
                  <a:spLocks/>
                </p:cNvSpPr>
                <p:nvPr/>
              </p:nvSpPr>
              <p:spPr bwMode="auto">
                <a:xfrm>
                  <a:off x="5267224" y="4345559"/>
                  <a:ext cx="431201" cy="248237"/>
                </a:xfrm>
                <a:custGeom>
                  <a:avLst/>
                  <a:gdLst>
                    <a:gd name="T0" fmla="*/ 0 w 436"/>
                    <a:gd name="T1" fmla="*/ 102 h 251"/>
                    <a:gd name="T2" fmla="*/ 398 w 436"/>
                    <a:gd name="T3" fmla="*/ 0 h 251"/>
                    <a:gd name="T4" fmla="*/ 436 w 436"/>
                    <a:gd name="T5" fmla="*/ 152 h 251"/>
                    <a:gd name="T6" fmla="*/ 38 w 436"/>
                    <a:gd name="T7" fmla="*/ 251 h 251"/>
                    <a:gd name="T8" fmla="*/ 0 w 436"/>
                    <a:gd name="T9" fmla="*/ 102 h 251"/>
                  </a:gdLst>
                  <a:ahLst/>
                  <a:cxnLst>
                    <a:cxn ang="0">
                      <a:pos x="T0" y="T1"/>
                    </a:cxn>
                    <a:cxn ang="0">
                      <a:pos x="T2" y="T3"/>
                    </a:cxn>
                    <a:cxn ang="0">
                      <a:pos x="T4" y="T5"/>
                    </a:cxn>
                    <a:cxn ang="0">
                      <a:pos x="T6" y="T7"/>
                    </a:cxn>
                    <a:cxn ang="0">
                      <a:pos x="T8" y="T9"/>
                    </a:cxn>
                  </a:cxnLst>
                  <a:rect l="0" t="0" r="r" b="b"/>
                  <a:pathLst>
                    <a:path w="436" h="251">
                      <a:moveTo>
                        <a:pt x="0" y="102"/>
                      </a:moveTo>
                      <a:lnTo>
                        <a:pt x="398" y="0"/>
                      </a:lnTo>
                      <a:lnTo>
                        <a:pt x="436" y="152"/>
                      </a:lnTo>
                      <a:lnTo>
                        <a:pt x="38" y="251"/>
                      </a:lnTo>
                      <a:lnTo>
                        <a:pt x="0" y="102"/>
                      </a:lnTo>
                      <a:close/>
                    </a:path>
                  </a:pathLst>
                </a:custGeom>
                <a:solidFill>
                  <a:srgbClr val="E5E6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89" name="Freeform 985"/>
                <p:cNvSpPr>
                  <a:spLocks/>
                </p:cNvSpPr>
                <p:nvPr/>
              </p:nvSpPr>
              <p:spPr bwMode="auto">
                <a:xfrm>
                  <a:off x="4600643" y="4511710"/>
                  <a:ext cx="178019" cy="95932"/>
                </a:xfrm>
                <a:custGeom>
                  <a:avLst/>
                  <a:gdLst>
                    <a:gd name="T0" fmla="*/ 41 w 76"/>
                    <a:gd name="T1" fmla="*/ 2 h 41"/>
                    <a:gd name="T2" fmla="*/ 50 w 76"/>
                    <a:gd name="T3" fmla="*/ 36 h 41"/>
                    <a:gd name="T4" fmla="*/ 6 w 76"/>
                    <a:gd name="T5" fmla="*/ 31 h 41"/>
                    <a:gd name="T6" fmla="*/ 2 w 76"/>
                    <a:gd name="T7" fmla="*/ 9 h 41"/>
                    <a:gd name="T8" fmla="*/ 41 w 76"/>
                    <a:gd name="T9" fmla="*/ 2 h 41"/>
                  </a:gdLst>
                  <a:ahLst/>
                  <a:cxnLst>
                    <a:cxn ang="0">
                      <a:pos x="T0" y="T1"/>
                    </a:cxn>
                    <a:cxn ang="0">
                      <a:pos x="T2" y="T3"/>
                    </a:cxn>
                    <a:cxn ang="0">
                      <a:pos x="T4" y="T5"/>
                    </a:cxn>
                    <a:cxn ang="0">
                      <a:pos x="T6" y="T7"/>
                    </a:cxn>
                    <a:cxn ang="0">
                      <a:pos x="T8" y="T9"/>
                    </a:cxn>
                  </a:cxnLst>
                  <a:rect l="0" t="0" r="r" b="b"/>
                  <a:pathLst>
                    <a:path w="76" h="41">
                      <a:moveTo>
                        <a:pt x="41" y="2"/>
                      </a:moveTo>
                      <a:cubicBezTo>
                        <a:pt x="60" y="3"/>
                        <a:pt x="76" y="32"/>
                        <a:pt x="50" y="36"/>
                      </a:cubicBezTo>
                      <a:cubicBezTo>
                        <a:pt x="25" y="41"/>
                        <a:pt x="16" y="41"/>
                        <a:pt x="6" y="31"/>
                      </a:cubicBezTo>
                      <a:cubicBezTo>
                        <a:pt x="0" y="25"/>
                        <a:pt x="1" y="16"/>
                        <a:pt x="2" y="9"/>
                      </a:cubicBezTo>
                      <a:cubicBezTo>
                        <a:pt x="3" y="0"/>
                        <a:pt x="23" y="2"/>
                        <a:pt x="41" y="2"/>
                      </a:cubicBezTo>
                      <a:close/>
                    </a:path>
                  </a:pathLst>
                </a:custGeom>
                <a:solidFill>
                  <a:srgbClr val="E8D4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0" name="Freeform 986"/>
                <p:cNvSpPr>
                  <a:spLocks/>
                </p:cNvSpPr>
                <p:nvPr/>
              </p:nvSpPr>
              <p:spPr bwMode="auto">
                <a:xfrm>
                  <a:off x="4619434" y="4523577"/>
                  <a:ext cx="147360" cy="84064"/>
                </a:xfrm>
                <a:custGeom>
                  <a:avLst/>
                  <a:gdLst>
                    <a:gd name="T0" fmla="*/ 43 w 63"/>
                    <a:gd name="T1" fmla="*/ 0 h 36"/>
                    <a:gd name="T2" fmla="*/ 42 w 63"/>
                    <a:gd name="T3" fmla="*/ 31 h 36"/>
                    <a:gd name="T4" fmla="*/ 0 w 63"/>
                    <a:gd name="T5" fmla="*/ 27 h 36"/>
                    <a:gd name="T6" fmla="*/ 44 w 63"/>
                    <a:gd name="T7" fmla="*/ 25 h 36"/>
                    <a:gd name="T8" fmla="*/ 43 w 63"/>
                    <a:gd name="T9" fmla="*/ 0 h 36"/>
                  </a:gdLst>
                  <a:ahLst/>
                  <a:cxnLst>
                    <a:cxn ang="0">
                      <a:pos x="T0" y="T1"/>
                    </a:cxn>
                    <a:cxn ang="0">
                      <a:pos x="T2" y="T3"/>
                    </a:cxn>
                    <a:cxn ang="0">
                      <a:pos x="T4" y="T5"/>
                    </a:cxn>
                    <a:cxn ang="0">
                      <a:pos x="T6" y="T7"/>
                    </a:cxn>
                    <a:cxn ang="0">
                      <a:pos x="T8" y="T9"/>
                    </a:cxn>
                  </a:cxnLst>
                  <a:rect l="0" t="0" r="r" b="b"/>
                  <a:pathLst>
                    <a:path w="63" h="36">
                      <a:moveTo>
                        <a:pt x="43" y="0"/>
                      </a:moveTo>
                      <a:cubicBezTo>
                        <a:pt x="57" y="8"/>
                        <a:pt x="63" y="28"/>
                        <a:pt x="42" y="31"/>
                      </a:cubicBezTo>
                      <a:cubicBezTo>
                        <a:pt x="18" y="36"/>
                        <a:pt x="9" y="36"/>
                        <a:pt x="0" y="27"/>
                      </a:cubicBezTo>
                      <a:cubicBezTo>
                        <a:pt x="13" y="30"/>
                        <a:pt x="35" y="30"/>
                        <a:pt x="44" y="25"/>
                      </a:cubicBezTo>
                      <a:cubicBezTo>
                        <a:pt x="51" y="21"/>
                        <a:pt x="47" y="9"/>
                        <a:pt x="43" y="0"/>
                      </a:cubicBezTo>
                      <a:close/>
                    </a:path>
                  </a:pathLst>
                </a:custGeom>
                <a:solidFill>
                  <a:srgbClr val="DCC9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1" name="Freeform 1015"/>
                <p:cNvSpPr>
                  <a:spLocks/>
                </p:cNvSpPr>
                <p:nvPr/>
              </p:nvSpPr>
              <p:spPr bwMode="auto">
                <a:xfrm>
                  <a:off x="4612511" y="4591818"/>
                  <a:ext cx="179997" cy="95932"/>
                </a:xfrm>
                <a:custGeom>
                  <a:avLst/>
                  <a:gdLst>
                    <a:gd name="T0" fmla="*/ 42 w 77"/>
                    <a:gd name="T1" fmla="*/ 2 h 41"/>
                    <a:gd name="T2" fmla="*/ 51 w 77"/>
                    <a:gd name="T3" fmla="*/ 36 h 41"/>
                    <a:gd name="T4" fmla="*/ 6 w 77"/>
                    <a:gd name="T5" fmla="*/ 31 h 41"/>
                    <a:gd name="T6" fmla="*/ 2 w 77"/>
                    <a:gd name="T7" fmla="*/ 9 h 41"/>
                    <a:gd name="T8" fmla="*/ 42 w 77"/>
                    <a:gd name="T9" fmla="*/ 2 h 41"/>
                  </a:gdLst>
                  <a:ahLst/>
                  <a:cxnLst>
                    <a:cxn ang="0">
                      <a:pos x="T0" y="T1"/>
                    </a:cxn>
                    <a:cxn ang="0">
                      <a:pos x="T2" y="T3"/>
                    </a:cxn>
                    <a:cxn ang="0">
                      <a:pos x="T4" y="T5"/>
                    </a:cxn>
                    <a:cxn ang="0">
                      <a:pos x="T6" y="T7"/>
                    </a:cxn>
                    <a:cxn ang="0">
                      <a:pos x="T8" y="T9"/>
                    </a:cxn>
                  </a:cxnLst>
                  <a:rect l="0" t="0" r="r" b="b"/>
                  <a:pathLst>
                    <a:path w="77" h="41">
                      <a:moveTo>
                        <a:pt x="42" y="2"/>
                      </a:moveTo>
                      <a:cubicBezTo>
                        <a:pt x="60" y="3"/>
                        <a:pt x="77" y="32"/>
                        <a:pt x="51" y="36"/>
                      </a:cubicBezTo>
                      <a:cubicBezTo>
                        <a:pt x="25" y="41"/>
                        <a:pt x="16" y="41"/>
                        <a:pt x="6" y="31"/>
                      </a:cubicBezTo>
                      <a:cubicBezTo>
                        <a:pt x="0" y="25"/>
                        <a:pt x="1" y="16"/>
                        <a:pt x="2" y="9"/>
                      </a:cubicBezTo>
                      <a:cubicBezTo>
                        <a:pt x="4" y="0"/>
                        <a:pt x="23" y="2"/>
                        <a:pt x="42" y="2"/>
                      </a:cubicBezTo>
                      <a:close/>
                    </a:path>
                  </a:pathLst>
                </a:custGeom>
                <a:solidFill>
                  <a:srgbClr val="E8D4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2" name="Freeform 1016"/>
                <p:cNvSpPr>
                  <a:spLocks/>
                </p:cNvSpPr>
                <p:nvPr/>
              </p:nvSpPr>
              <p:spPr bwMode="auto">
                <a:xfrm>
                  <a:off x="4631302" y="4602697"/>
                  <a:ext cx="149338" cy="85053"/>
                </a:xfrm>
                <a:custGeom>
                  <a:avLst/>
                  <a:gdLst>
                    <a:gd name="T0" fmla="*/ 44 w 64"/>
                    <a:gd name="T1" fmla="*/ 0 h 36"/>
                    <a:gd name="T2" fmla="*/ 43 w 64"/>
                    <a:gd name="T3" fmla="*/ 31 h 36"/>
                    <a:gd name="T4" fmla="*/ 0 w 64"/>
                    <a:gd name="T5" fmla="*/ 27 h 36"/>
                    <a:gd name="T6" fmla="*/ 45 w 64"/>
                    <a:gd name="T7" fmla="*/ 25 h 36"/>
                    <a:gd name="T8" fmla="*/ 44 w 64"/>
                    <a:gd name="T9" fmla="*/ 0 h 36"/>
                  </a:gdLst>
                  <a:ahLst/>
                  <a:cxnLst>
                    <a:cxn ang="0">
                      <a:pos x="T0" y="T1"/>
                    </a:cxn>
                    <a:cxn ang="0">
                      <a:pos x="T2" y="T3"/>
                    </a:cxn>
                    <a:cxn ang="0">
                      <a:pos x="T4" y="T5"/>
                    </a:cxn>
                    <a:cxn ang="0">
                      <a:pos x="T6" y="T7"/>
                    </a:cxn>
                    <a:cxn ang="0">
                      <a:pos x="T8" y="T9"/>
                    </a:cxn>
                  </a:cxnLst>
                  <a:rect l="0" t="0" r="r" b="b"/>
                  <a:pathLst>
                    <a:path w="64" h="36">
                      <a:moveTo>
                        <a:pt x="44" y="0"/>
                      </a:moveTo>
                      <a:cubicBezTo>
                        <a:pt x="57" y="8"/>
                        <a:pt x="64" y="28"/>
                        <a:pt x="43" y="31"/>
                      </a:cubicBezTo>
                      <a:cubicBezTo>
                        <a:pt x="19" y="36"/>
                        <a:pt x="9" y="36"/>
                        <a:pt x="0" y="27"/>
                      </a:cubicBezTo>
                      <a:cubicBezTo>
                        <a:pt x="14" y="30"/>
                        <a:pt x="35" y="30"/>
                        <a:pt x="45" y="25"/>
                      </a:cubicBezTo>
                      <a:cubicBezTo>
                        <a:pt x="52" y="21"/>
                        <a:pt x="48" y="9"/>
                        <a:pt x="44" y="0"/>
                      </a:cubicBezTo>
                      <a:close/>
                    </a:path>
                  </a:pathLst>
                </a:custGeom>
                <a:solidFill>
                  <a:srgbClr val="DCC9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3" name="Freeform 1017"/>
                <p:cNvSpPr>
                  <a:spLocks/>
                </p:cNvSpPr>
                <p:nvPr/>
              </p:nvSpPr>
              <p:spPr bwMode="auto">
                <a:xfrm>
                  <a:off x="4641192" y="4670937"/>
                  <a:ext cx="177030" cy="95932"/>
                </a:xfrm>
                <a:custGeom>
                  <a:avLst/>
                  <a:gdLst>
                    <a:gd name="T0" fmla="*/ 41 w 76"/>
                    <a:gd name="T1" fmla="*/ 3 h 41"/>
                    <a:gd name="T2" fmla="*/ 51 w 76"/>
                    <a:gd name="T3" fmla="*/ 37 h 41"/>
                    <a:gd name="T4" fmla="*/ 6 w 76"/>
                    <a:gd name="T5" fmla="*/ 31 h 41"/>
                    <a:gd name="T6" fmla="*/ 2 w 76"/>
                    <a:gd name="T7" fmla="*/ 10 h 41"/>
                    <a:gd name="T8" fmla="*/ 41 w 76"/>
                    <a:gd name="T9" fmla="*/ 3 h 41"/>
                  </a:gdLst>
                  <a:ahLst/>
                  <a:cxnLst>
                    <a:cxn ang="0">
                      <a:pos x="T0" y="T1"/>
                    </a:cxn>
                    <a:cxn ang="0">
                      <a:pos x="T2" y="T3"/>
                    </a:cxn>
                    <a:cxn ang="0">
                      <a:pos x="T4" y="T5"/>
                    </a:cxn>
                    <a:cxn ang="0">
                      <a:pos x="T6" y="T7"/>
                    </a:cxn>
                    <a:cxn ang="0">
                      <a:pos x="T8" y="T9"/>
                    </a:cxn>
                  </a:cxnLst>
                  <a:rect l="0" t="0" r="r" b="b"/>
                  <a:pathLst>
                    <a:path w="76" h="41">
                      <a:moveTo>
                        <a:pt x="41" y="3"/>
                      </a:moveTo>
                      <a:cubicBezTo>
                        <a:pt x="60" y="3"/>
                        <a:pt x="76" y="32"/>
                        <a:pt x="51" y="37"/>
                      </a:cubicBezTo>
                      <a:cubicBezTo>
                        <a:pt x="25" y="41"/>
                        <a:pt x="16" y="41"/>
                        <a:pt x="6" y="31"/>
                      </a:cubicBezTo>
                      <a:cubicBezTo>
                        <a:pt x="0" y="25"/>
                        <a:pt x="1" y="16"/>
                        <a:pt x="2" y="10"/>
                      </a:cubicBezTo>
                      <a:cubicBezTo>
                        <a:pt x="4" y="0"/>
                        <a:pt x="23" y="2"/>
                        <a:pt x="41" y="3"/>
                      </a:cubicBezTo>
                      <a:close/>
                    </a:path>
                  </a:pathLst>
                </a:custGeom>
                <a:solidFill>
                  <a:srgbClr val="E8D4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4" name="Freeform 1018"/>
                <p:cNvSpPr>
                  <a:spLocks/>
                </p:cNvSpPr>
                <p:nvPr/>
              </p:nvSpPr>
              <p:spPr bwMode="auto">
                <a:xfrm>
                  <a:off x="4658994" y="4684783"/>
                  <a:ext cx="147360" cy="82086"/>
                </a:xfrm>
                <a:custGeom>
                  <a:avLst/>
                  <a:gdLst>
                    <a:gd name="T0" fmla="*/ 44 w 63"/>
                    <a:gd name="T1" fmla="*/ 0 h 35"/>
                    <a:gd name="T2" fmla="*/ 43 w 63"/>
                    <a:gd name="T3" fmla="*/ 31 h 35"/>
                    <a:gd name="T4" fmla="*/ 0 w 63"/>
                    <a:gd name="T5" fmla="*/ 27 h 35"/>
                    <a:gd name="T6" fmla="*/ 44 w 63"/>
                    <a:gd name="T7" fmla="*/ 24 h 35"/>
                    <a:gd name="T8" fmla="*/ 44 w 63"/>
                    <a:gd name="T9" fmla="*/ 0 h 35"/>
                  </a:gdLst>
                  <a:ahLst/>
                  <a:cxnLst>
                    <a:cxn ang="0">
                      <a:pos x="T0" y="T1"/>
                    </a:cxn>
                    <a:cxn ang="0">
                      <a:pos x="T2" y="T3"/>
                    </a:cxn>
                    <a:cxn ang="0">
                      <a:pos x="T4" y="T5"/>
                    </a:cxn>
                    <a:cxn ang="0">
                      <a:pos x="T6" y="T7"/>
                    </a:cxn>
                    <a:cxn ang="0">
                      <a:pos x="T8" y="T9"/>
                    </a:cxn>
                  </a:cxnLst>
                  <a:rect l="0" t="0" r="r" b="b"/>
                  <a:pathLst>
                    <a:path w="63" h="35">
                      <a:moveTo>
                        <a:pt x="44" y="0"/>
                      </a:moveTo>
                      <a:cubicBezTo>
                        <a:pt x="57" y="7"/>
                        <a:pt x="63" y="27"/>
                        <a:pt x="43" y="31"/>
                      </a:cubicBezTo>
                      <a:cubicBezTo>
                        <a:pt x="19" y="35"/>
                        <a:pt x="9" y="35"/>
                        <a:pt x="0" y="27"/>
                      </a:cubicBezTo>
                      <a:cubicBezTo>
                        <a:pt x="13" y="29"/>
                        <a:pt x="35" y="29"/>
                        <a:pt x="44" y="24"/>
                      </a:cubicBezTo>
                      <a:cubicBezTo>
                        <a:pt x="52" y="20"/>
                        <a:pt x="47" y="8"/>
                        <a:pt x="44" y="0"/>
                      </a:cubicBezTo>
                      <a:close/>
                    </a:path>
                  </a:pathLst>
                </a:custGeom>
                <a:solidFill>
                  <a:srgbClr val="DCC9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5" name="Freeform 1019"/>
                <p:cNvSpPr>
                  <a:spLocks/>
                </p:cNvSpPr>
                <p:nvPr/>
              </p:nvSpPr>
              <p:spPr bwMode="auto">
                <a:xfrm>
                  <a:off x="4666906" y="4750057"/>
                  <a:ext cx="142415" cy="78130"/>
                </a:xfrm>
                <a:custGeom>
                  <a:avLst/>
                  <a:gdLst>
                    <a:gd name="T0" fmla="*/ 33 w 61"/>
                    <a:gd name="T1" fmla="*/ 2 h 33"/>
                    <a:gd name="T2" fmla="*/ 40 w 61"/>
                    <a:gd name="T3" fmla="*/ 29 h 33"/>
                    <a:gd name="T4" fmla="*/ 4 w 61"/>
                    <a:gd name="T5" fmla="*/ 25 h 33"/>
                    <a:gd name="T6" fmla="*/ 1 w 61"/>
                    <a:gd name="T7" fmla="*/ 8 h 33"/>
                    <a:gd name="T8" fmla="*/ 33 w 61"/>
                    <a:gd name="T9" fmla="*/ 2 h 33"/>
                  </a:gdLst>
                  <a:ahLst/>
                  <a:cxnLst>
                    <a:cxn ang="0">
                      <a:pos x="T0" y="T1"/>
                    </a:cxn>
                    <a:cxn ang="0">
                      <a:pos x="T2" y="T3"/>
                    </a:cxn>
                    <a:cxn ang="0">
                      <a:pos x="T4" y="T5"/>
                    </a:cxn>
                    <a:cxn ang="0">
                      <a:pos x="T6" y="T7"/>
                    </a:cxn>
                    <a:cxn ang="0">
                      <a:pos x="T8" y="T9"/>
                    </a:cxn>
                  </a:cxnLst>
                  <a:rect l="0" t="0" r="r" b="b"/>
                  <a:pathLst>
                    <a:path w="61" h="33">
                      <a:moveTo>
                        <a:pt x="33" y="2"/>
                      </a:moveTo>
                      <a:cubicBezTo>
                        <a:pt x="48" y="3"/>
                        <a:pt x="61" y="26"/>
                        <a:pt x="40" y="29"/>
                      </a:cubicBezTo>
                      <a:cubicBezTo>
                        <a:pt x="20" y="33"/>
                        <a:pt x="12" y="33"/>
                        <a:pt x="4" y="25"/>
                      </a:cubicBezTo>
                      <a:cubicBezTo>
                        <a:pt x="0" y="20"/>
                        <a:pt x="0" y="13"/>
                        <a:pt x="1" y="8"/>
                      </a:cubicBezTo>
                      <a:cubicBezTo>
                        <a:pt x="2" y="0"/>
                        <a:pt x="18" y="2"/>
                        <a:pt x="33" y="2"/>
                      </a:cubicBezTo>
                      <a:close/>
                    </a:path>
                  </a:pathLst>
                </a:custGeom>
                <a:solidFill>
                  <a:srgbClr val="E8D4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6" name="Freeform 1020"/>
                <p:cNvSpPr>
                  <a:spLocks/>
                </p:cNvSpPr>
                <p:nvPr/>
              </p:nvSpPr>
              <p:spPr bwMode="auto">
                <a:xfrm>
                  <a:off x="4680752" y="4761925"/>
                  <a:ext cx="118679" cy="66263"/>
                </a:xfrm>
                <a:custGeom>
                  <a:avLst/>
                  <a:gdLst>
                    <a:gd name="T0" fmla="*/ 35 w 51"/>
                    <a:gd name="T1" fmla="*/ 0 h 28"/>
                    <a:gd name="T2" fmla="*/ 34 w 51"/>
                    <a:gd name="T3" fmla="*/ 24 h 28"/>
                    <a:gd name="T4" fmla="*/ 0 w 51"/>
                    <a:gd name="T5" fmla="*/ 21 h 28"/>
                    <a:gd name="T6" fmla="*/ 36 w 51"/>
                    <a:gd name="T7" fmla="*/ 19 h 28"/>
                    <a:gd name="T8" fmla="*/ 35 w 51"/>
                    <a:gd name="T9" fmla="*/ 0 h 28"/>
                  </a:gdLst>
                  <a:ahLst/>
                  <a:cxnLst>
                    <a:cxn ang="0">
                      <a:pos x="T0" y="T1"/>
                    </a:cxn>
                    <a:cxn ang="0">
                      <a:pos x="T2" y="T3"/>
                    </a:cxn>
                    <a:cxn ang="0">
                      <a:pos x="T4" y="T5"/>
                    </a:cxn>
                    <a:cxn ang="0">
                      <a:pos x="T6" y="T7"/>
                    </a:cxn>
                    <a:cxn ang="0">
                      <a:pos x="T8" y="T9"/>
                    </a:cxn>
                  </a:cxnLst>
                  <a:rect l="0" t="0" r="r" b="b"/>
                  <a:pathLst>
                    <a:path w="51" h="28">
                      <a:moveTo>
                        <a:pt x="35" y="0"/>
                      </a:moveTo>
                      <a:cubicBezTo>
                        <a:pt x="46" y="6"/>
                        <a:pt x="51" y="21"/>
                        <a:pt x="34" y="24"/>
                      </a:cubicBezTo>
                      <a:cubicBezTo>
                        <a:pt x="15" y="28"/>
                        <a:pt x="7" y="28"/>
                        <a:pt x="0" y="21"/>
                      </a:cubicBezTo>
                      <a:cubicBezTo>
                        <a:pt x="11" y="23"/>
                        <a:pt x="28" y="23"/>
                        <a:pt x="36" y="19"/>
                      </a:cubicBezTo>
                      <a:cubicBezTo>
                        <a:pt x="41" y="16"/>
                        <a:pt x="38" y="6"/>
                        <a:pt x="35" y="0"/>
                      </a:cubicBezTo>
                      <a:close/>
                    </a:path>
                  </a:pathLst>
                </a:custGeom>
                <a:solidFill>
                  <a:srgbClr val="DCC9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7" name="Freeform 984"/>
                <p:cNvSpPr>
                  <a:spLocks/>
                </p:cNvSpPr>
                <p:nvPr/>
              </p:nvSpPr>
              <p:spPr bwMode="auto">
                <a:xfrm>
                  <a:off x="4989318" y="5391913"/>
                  <a:ext cx="1829636" cy="1015695"/>
                </a:xfrm>
                <a:custGeom>
                  <a:avLst/>
                  <a:gdLst>
                    <a:gd name="T0" fmla="*/ 714 w 782"/>
                    <a:gd name="T1" fmla="*/ 246 h 434"/>
                    <a:gd name="T2" fmla="*/ 120 w 782"/>
                    <a:gd name="T3" fmla="*/ 421 h 434"/>
                    <a:gd name="T4" fmla="*/ 36 w 782"/>
                    <a:gd name="T5" fmla="*/ 408 h 434"/>
                    <a:gd name="T6" fmla="*/ 0 w 782"/>
                    <a:gd name="T7" fmla="*/ 230 h 434"/>
                    <a:gd name="T8" fmla="*/ 34 w 782"/>
                    <a:gd name="T9" fmla="*/ 220 h 434"/>
                    <a:gd name="T10" fmla="*/ 402 w 782"/>
                    <a:gd name="T11" fmla="*/ 110 h 434"/>
                    <a:gd name="T12" fmla="*/ 717 w 782"/>
                    <a:gd name="T13" fmla="*/ 47 h 434"/>
                    <a:gd name="T14" fmla="*/ 772 w 782"/>
                    <a:gd name="T15" fmla="*/ 186 h 434"/>
                    <a:gd name="T16" fmla="*/ 714 w 782"/>
                    <a:gd name="T17" fmla="*/ 246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2" h="434">
                      <a:moveTo>
                        <a:pt x="714" y="246"/>
                      </a:moveTo>
                      <a:cubicBezTo>
                        <a:pt x="455" y="323"/>
                        <a:pt x="385" y="388"/>
                        <a:pt x="120" y="421"/>
                      </a:cubicBezTo>
                      <a:cubicBezTo>
                        <a:pt x="104" y="423"/>
                        <a:pt x="36" y="434"/>
                        <a:pt x="36" y="408"/>
                      </a:cubicBezTo>
                      <a:cubicBezTo>
                        <a:pt x="36" y="382"/>
                        <a:pt x="0" y="230"/>
                        <a:pt x="0" y="230"/>
                      </a:cubicBezTo>
                      <a:cubicBezTo>
                        <a:pt x="0" y="230"/>
                        <a:pt x="13" y="227"/>
                        <a:pt x="34" y="220"/>
                      </a:cubicBezTo>
                      <a:cubicBezTo>
                        <a:pt x="110" y="197"/>
                        <a:pt x="296" y="140"/>
                        <a:pt x="402" y="110"/>
                      </a:cubicBezTo>
                      <a:cubicBezTo>
                        <a:pt x="538" y="72"/>
                        <a:pt x="655" y="0"/>
                        <a:pt x="717" y="47"/>
                      </a:cubicBezTo>
                      <a:cubicBezTo>
                        <a:pt x="779" y="94"/>
                        <a:pt x="782" y="144"/>
                        <a:pt x="772" y="186"/>
                      </a:cubicBezTo>
                      <a:cubicBezTo>
                        <a:pt x="762" y="228"/>
                        <a:pt x="714" y="246"/>
                        <a:pt x="714" y="246"/>
                      </a:cubicBezTo>
                      <a:close/>
                    </a:path>
                  </a:pathLst>
                </a:custGeom>
                <a:solidFill>
                  <a:srgbClr val="6F5C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8" name="Freeform 990"/>
                <p:cNvSpPr>
                  <a:spLocks/>
                </p:cNvSpPr>
                <p:nvPr/>
              </p:nvSpPr>
              <p:spPr bwMode="auto">
                <a:xfrm>
                  <a:off x="4954703" y="5857728"/>
                  <a:ext cx="254171" cy="559770"/>
                </a:xfrm>
                <a:custGeom>
                  <a:avLst/>
                  <a:gdLst>
                    <a:gd name="T0" fmla="*/ 58 w 109"/>
                    <a:gd name="T1" fmla="*/ 2 h 239"/>
                    <a:gd name="T2" fmla="*/ 2 w 109"/>
                    <a:gd name="T3" fmla="*/ 22 h 239"/>
                    <a:gd name="T4" fmla="*/ 25 w 109"/>
                    <a:gd name="T5" fmla="*/ 139 h 239"/>
                    <a:gd name="T6" fmla="*/ 35 w 109"/>
                    <a:gd name="T7" fmla="*/ 232 h 239"/>
                    <a:gd name="T8" fmla="*/ 109 w 109"/>
                    <a:gd name="T9" fmla="*/ 226 h 239"/>
                    <a:gd name="T10" fmla="*/ 87 w 109"/>
                    <a:gd name="T11" fmla="*/ 82 h 239"/>
                    <a:gd name="T12" fmla="*/ 73 w 109"/>
                    <a:gd name="T13" fmla="*/ 14 h 239"/>
                    <a:gd name="T14" fmla="*/ 58 w 109"/>
                    <a:gd name="T15" fmla="*/ 2 h 2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239">
                      <a:moveTo>
                        <a:pt x="58" y="2"/>
                      </a:moveTo>
                      <a:cubicBezTo>
                        <a:pt x="38" y="6"/>
                        <a:pt x="3" y="17"/>
                        <a:pt x="2" y="22"/>
                      </a:cubicBezTo>
                      <a:cubicBezTo>
                        <a:pt x="0" y="29"/>
                        <a:pt x="15" y="70"/>
                        <a:pt x="25" y="139"/>
                      </a:cubicBezTo>
                      <a:cubicBezTo>
                        <a:pt x="35" y="208"/>
                        <a:pt x="26" y="225"/>
                        <a:pt x="35" y="232"/>
                      </a:cubicBezTo>
                      <a:cubicBezTo>
                        <a:pt x="44" y="239"/>
                        <a:pt x="109" y="226"/>
                        <a:pt x="109" y="226"/>
                      </a:cubicBezTo>
                      <a:cubicBezTo>
                        <a:pt x="109" y="226"/>
                        <a:pt x="91" y="122"/>
                        <a:pt x="87" y="82"/>
                      </a:cubicBezTo>
                      <a:cubicBezTo>
                        <a:pt x="84" y="50"/>
                        <a:pt x="77" y="27"/>
                        <a:pt x="73" y="14"/>
                      </a:cubicBezTo>
                      <a:cubicBezTo>
                        <a:pt x="70" y="6"/>
                        <a:pt x="70" y="0"/>
                        <a:pt x="58" y="2"/>
                      </a:cubicBezTo>
                      <a:close/>
                    </a:path>
                  </a:pathLst>
                </a:custGeom>
                <a:solidFill>
                  <a:srgbClr val="614C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199" name="Freeform 1013"/>
                <p:cNvSpPr>
                  <a:spLocks/>
                </p:cNvSpPr>
                <p:nvPr/>
              </p:nvSpPr>
              <p:spPr bwMode="auto">
                <a:xfrm>
                  <a:off x="5171292" y="5616414"/>
                  <a:ext cx="1642716" cy="770425"/>
                </a:xfrm>
                <a:custGeom>
                  <a:avLst/>
                  <a:gdLst>
                    <a:gd name="T0" fmla="*/ 0 w 702"/>
                    <a:gd name="T1" fmla="*/ 226 h 329"/>
                    <a:gd name="T2" fmla="*/ 16 w 702"/>
                    <a:gd name="T3" fmla="*/ 329 h 329"/>
                    <a:gd name="T4" fmla="*/ 42 w 702"/>
                    <a:gd name="T5" fmla="*/ 325 h 329"/>
                    <a:gd name="T6" fmla="*/ 277 w 702"/>
                    <a:gd name="T7" fmla="*/ 276 h 329"/>
                    <a:gd name="T8" fmla="*/ 321 w 702"/>
                    <a:gd name="T9" fmla="*/ 262 h 329"/>
                    <a:gd name="T10" fmla="*/ 360 w 702"/>
                    <a:gd name="T11" fmla="*/ 248 h 329"/>
                    <a:gd name="T12" fmla="*/ 378 w 702"/>
                    <a:gd name="T13" fmla="*/ 241 h 329"/>
                    <a:gd name="T14" fmla="*/ 413 w 702"/>
                    <a:gd name="T15" fmla="*/ 227 h 329"/>
                    <a:gd name="T16" fmla="*/ 423 w 702"/>
                    <a:gd name="T17" fmla="*/ 224 h 329"/>
                    <a:gd name="T18" fmla="*/ 529 w 702"/>
                    <a:gd name="T19" fmla="*/ 185 h 329"/>
                    <a:gd name="T20" fmla="*/ 596 w 702"/>
                    <a:gd name="T21" fmla="*/ 163 h 329"/>
                    <a:gd name="T22" fmla="*/ 636 w 702"/>
                    <a:gd name="T23" fmla="*/ 150 h 329"/>
                    <a:gd name="T24" fmla="*/ 694 w 702"/>
                    <a:gd name="T25" fmla="*/ 90 h 329"/>
                    <a:gd name="T26" fmla="*/ 683 w 702"/>
                    <a:gd name="T27" fmla="*/ 0 h 329"/>
                    <a:gd name="T28" fmla="*/ 609 w 702"/>
                    <a:gd name="T29" fmla="*/ 129 h 329"/>
                    <a:gd name="T30" fmla="*/ 525 w 702"/>
                    <a:gd name="T31" fmla="*/ 162 h 329"/>
                    <a:gd name="T32" fmla="*/ 472 w 702"/>
                    <a:gd name="T33" fmla="*/ 179 h 329"/>
                    <a:gd name="T34" fmla="*/ 438 w 702"/>
                    <a:gd name="T35" fmla="*/ 189 h 329"/>
                    <a:gd name="T36" fmla="*/ 436 w 702"/>
                    <a:gd name="T37" fmla="*/ 190 h 329"/>
                    <a:gd name="T38" fmla="*/ 400 w 702"/>
                    <a:gd name="T39" fmla="*/ 200 h 329"/>
                    <a:gd name="T40" fmla="*/ 389 w 702"/>
                    <a:gd name="T41" fmla="*/ 203 h 329"/>
                    <a:gd name="T42" fmla="*/ 345 w 702"/>
                    <a:gd name="T43" fmla="*/ 215 h 329"/>
                    <a:gd name="T44" fmla="*/ 214 w 702"/>
                    <a:gd name="T45" fmla="*/ 249 h 329"/>
                    <a:gd name="T46" fmla="*/ 28 w 702"/>
                    <a:gd name="T47" fmla="*/ 278 h 329"/>
                    <a:gd name="T48" fmla="*/ 0 w 702"/>
                    <a:gd name="T49" fmla="*/ 226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02" h="329">
                      <a:moveTo>
                        <a:pt x="0" y="226"/>
                      </a:moveTo>
                      <a:cubicBezTo>
                        <a:pt x="6" y="271"/>
                        <a:pt x="16" y="329"/>
                        <a:pt x="16" y="329"/>
                      </a:cubicBezTo>
                      <a:cubicBezTo>
                        <a:pt x="28" y="328"/>
                        <a:pt x="37" y="326"/>
                        <a:pt x="42" y="325"/>
                      </a:cubicBezTo>
                      <a:cubicBezTo>
                        <a:pt x="141" y="313"/>
                        <a:pt x="212" y="296"/>
                        <a:pt x="277" y="276"/>
                      </a:cubicBezTo>
                      <a:cubicBezTo>
                        <a:pt x="292" y="272"/>
                        <a:pt x="306" y="267"/>
                        <a:pt x="321" y="262"/>
                      </a:cubicBezTo>
                      <a:cubicBezTo>
                        <a:pt x="334" y="257"/>
                        <a:pt x="347" y="252"/>
                        <a:pt x="360" y="248"/>
                      </a:cubicBezTo>
                      <a:cubicBezTo>
                        <a:pt x="366" y="245"/>
                        <a:pt x="372" y="243"/>
                        <a:pt x="378" y="241"/>
                      </a:cubicBezTo>
                      <a:cubicBezTo>
                        <a:pt x="390" y="236"/>
                        <a:pt x="401" y="232"/>
                        <a:pt x="413" y="227"/>
                      </a:cubicBezTo>
                      <a:cubicBezTo>
                        <a:pt x="416" y="226"/>
                        <a:pt x="420" y="225"/>
                        <a:pt x="423" y="224"/>
                      </a:cubicBezTo>
                      <a:cubicBezTo>
                        <a:pt x="455" y="211"/>
                        <a:pt x="490" y="198"/>
                        <a:pt x="529" y="185"/>
                      </a:cubicBezTo>
                      <a:cubicBezTo>
                        <a:pt x="550" y="178"/>
                        <a:pt x="572" y="170"/>
                        <a:pt x="596" y="163"/>
                      </a:cubicBezTo>
                      <a:cubicBezTo>
                        <a:pt x="609" y="159"/>
                        <a:pt x="622" y="155"/>
                        <a:pt x="636" y="150"/>
                      </a:cubicBezTo>
                      <a:cubicBezTo>
                        <a:pt x="636" y="150"/>
                        <a:pt x="684" y="132"/>
                        <a:pt x="694" y="90"/>
                      </a:cubicBezTo>
                      <a:cubicBezTo>
                        <a:pt x="701" y="63"/>
                        <a:pt x="702" y="31"/>
                        <a:pt x="683" y="0"/>
                      </a:cubicBezTo>
                      <a:cubicBezTo>
                        <a:pt x="679" y="30"/>
                        <a:pt x="660" y="98"/>
                        <a:pt x="609" y="129"/>
                      </a:cubicBezTo>
                      <a:cubicBezTo>
                        <a:pt x="595" y="137"/>
                        <a:pt x="565" y="149"/>
                        <a:pt x="525" y="162"/>
                      </a:cubicBezTo>
                      <a:cubicBezTo>
                        <a:pt x="509" y="167"/>
                        <a:pt x="491" y="173"/>
                        <a:pt x="472" y="179"/>
                      </a:cubicBezTo>
                      <a:cubicBezTo>
                        <a:pt x="461" y="182"/>
                        <a:pt x="450" y="186"/>
                        <a:pt x="438" y="189"/>
                      </a:cubicBezTo>
                      <a:cubicBezTo>
                        <a:pt x="437" y="190"/>
                        <a:pt x="436" y="190"/>
                        <a:pt x="436" y="190"/>
                      </a:cubicBezTo>
                      <a:cubicBezTo>
                        <a:pt x="424" y="193"/>
                        <a:pt x="412" y="197"/>
                        <a:pt x="400" y="200"/>
                      </a:cubicBezTo>
                      <a:cubicBezTo>
                        <a:pt x="397" y="201"/>
                        <a:pt x="393" y="202"/>
                        <a:pt x="389" y="203"/>
                      </a:cubicBezTo>
                      <a:cubicBezTo>
                        <a:pt x="374" y="207"/>
                        <a:pt x="360" y="211"/>
                        <a:pt x="345" y="215"/>
                      </a:cubicBezTo>
                      <a:cubicBezTo>
                        <a:pt x="301" y="227"/>
                        <a:pt x="256" y="239"/>
                        <a:pt x="214" y="249"/>
                      </a:cubicBezTo>
                      <a:cubicBezTo>
                        <a:pt x="119" y="271"/>
                        <a:pt x="41" y="285"/>
                        <a:pt x="28" y="278"/>
                      </a:cubicBezTo>
                      <a:cubicBezTo>
                        <a:pt x="16" y="271"/>
                        <a:pt x="7" y="250"/>
                        <a:pt x="0" y="226"/>
                      </a:cubicBezTo>
                      <a:close/>
                    </a:path>
                  </a:pathLst>
                </a:custGeom>
                <a:solidFill>
                  <a:srgbClr val="614C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0" name="Freeform 991"/>
                <p:cNvSpPr>
                  <a:spLocks/>
                </p:cNvSpPr>
                <p:nvPr/>
              </p:nvSpPr>
              <p:spPr bwMode="auto">
                <a:xfrm>
                  <a:off x="5770622" y="2353728"/>
                  <a:ext cx="411421" cy="416366"/>
                </a:xfrm>
                <a:custGeom>
                  <a:avLst/>
                  <a:gdLst>
                    <a:gd name="T0" fmla="*/ 176 w 176"/>
                    <a:gd name="T1" fmla="*/ 0 h 178"/>
                    <a:gd name="T2" fmla="*/ 88 w 176"/>
                    <a:gd name="T3" fmla="*/ 45 h 178"/>
                    <a:gd name="T4" fmla="*/ 30 w 176"/>
                    <a:gd name="T5" fmla="*/ 102 h 178"/>
                    <a:gd name="T6" fmla="*/ 65 w 176"/>
                    <a:gd name="T7" fmla="*/ 25 h 178"/>
                    <a:gd name="T8" fmla="*/ 14 w 176"/>
                    <a:gd name="T9" fmla="*/ 90 h 178"/>
                    <a:gd name="T10" fmla="*/ 28 w 176"/>
                    <a:gd name="T11" fmla="*/ 175 h 178"/>
                    <a:gd name="T12" fmla="*/ 26 w 176"/>
                    <a:gd name="T13" fmla="*/ 133 h 178"/>
                    <a:gd name="T14" fmla="*/ 32 w 176"/>
                    <a:gd name="T15" fmla="*/ 117 h 178"/>
                    <a:gd name="T16" fmla="*/ 40 w 176"/>
                    <a:gd name="T17" fmla="*/ 159 h 178"/>
                    <a:gd name="T18" fmla="*/ 76 w 176"/>
                    <a:gd name="T19" fmla="*/ 84 h 178"/>
                    <a:gd name="T20" fmla="*/ 176 w 176"/>
                    <a:gd name="T21" fmla="*/ 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6" h="178">
                      <a:moveTo>
                        <a:pt x="176" y="0"/>
                      </a:moveTo>
                      <a:cubicBezTo>
                        <a:pt x="165" y="1"/>
                        <a:pt x="125" y="16"/>
                        <a:pt x="88" y="45"/>
                      </a:cubicBezTo>
                      <a:cubicBezTo>
                        <a:pt x="52" y="73"/>
                        <a:pt x="31" y="97"/>
                        <a:pt x="30" y="102"/>
                      </a:cubicBezTo>
                      <a:cubicBezTo>
                        <a:pt x="34" y="77"/>
                        <a:pt x="65" y="25"/>
                        <a:pt x="65" y="25"/>
                      </a:cubicBezTo>
                      <a:cubicBezTo>
                        <a:pt x="65" y="25"/>
                        <a:pt x="28" y="49"/>
                        <a:pt x="14" y="90"/>
                      </a:cubicBezTo>
                      <a:cubicBezTo>
                        <a:pt x="0" y="132"/>
                        <a:pt x="29" y="178"/>
                        <a:pt x="28" y="175"/>
                      </a:cubicBezTo>
                      <a:cubicBezTo>
                        <a:pt x="28" y="173"/>
                        <a:pt x="22" y="147"/>
                        <a:pt x="26" y="133"/>
                      </a:cubicBezTo>
                      <a:cubicBezTo>
                        <a:pt x="29" y="119"/>
                        <a:pt x="32" y="117"/>
                        <a:pt x="32" y="117"/>
                      </a:cubicBezTo>
                      <a:cubicBezTo>
                        <a:pt x="32" y="117"/>
                        <a:pt x="40" y="160"/>
                        <a:pt x="40" y="159"/>
                      </a:cubicBezTo>
                      <a:cubicBezTo>
                        <a:pt x="40" y="157"/>
                        <a:pt x="35" y="130"/>
                        <a:pt x="76" y="84"/>
                      </a:cubicBezTo>
                      <a:cubicBezTo>
                        <a:pt x="117" y="39"/>
                        <a:pt x="176" y="0"/>
                        <a:pt x="176" y="0"/>
                      </a:cubicBezTo>
                      <a:close/>
                    </a:path>
                  </a:pathLst>
                </a:custGeom>
                <a:solidFill>
                  <a:srgbClr val="8C66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1" name="Freeform 992"/>
                <p:cNvSpPr>
                  <a:spLocks/>
                </p:cNvSpPr>
                <p:nvPr/>
              </p:nvSpPr>
              <p:spPr bwMode="auto">
                <a:xfrm>
                  <a:off x="6006991" y="2419001"/>
                  <a:ext cx="310544" cy="325379"/>
                </a:xfrm>
                <a:custGeom>
                  <a:avLst/>
                  <a:gdLst>
                    <a:gd name="T0" fmla="*/ 124 w 133"/>
                    <a:gd name="T1" fmla="*/ 0 h 139"/>
                    <a:gd name="T2" fmla="*/ 1 w 133"/>
                    <a:gd name="T3" fmla="*/ 137 h 139"/>
                    <a:gd name="T4" fmla="*/ 77 w 133"/>
                    <a:gd name="T5" fmla="*/ 77 h 139"/>
                    <a:gd name="T6" fmla="*/ 133 w 133"/>
                    <a:gd name="T7" fmla="*/ 54 h 139"/>
                    <a:gd name="T8" fmla="*/ 77 w 133"/>
                    <a:gd name="T9" fmla="*/ 63 h 139"/>
                    <a:gd name="T10" fmla="*/ 40 w 133"/>
                    <a:gd name="T11" fmla="*/ 83 h 139"/>
                    <a:gd name="T12" fmla="*/ 91 w 133"/>
                    <a:gd name="T13" fmla="*/ 24 h 139"/>
                    <a:gd name="T14" fmla="*/ 124 w 133"/>
                    <a:gd name="T15" fmla="*/ 0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39">
                      <a:moveTo>
                        <a:pt x="124" y="0"/>
                      </a:moveTo>
                      <a:cubicBezTo>
                        <a:pt x="39" y="12"/>
                        <a:pt x="2" y="139"/>
                        <a:pt x="1" y="137"/>
                      </a:cubicBezTo>
                      <a:cubicBezTo>
                        <a:pt x="0" y="134"/>
                        <a:pt x="46" y="94"/>
                        <a:pt x="77" y="77"/>
                      </a:cubicBezTo>
                      <a:cubicBezTo>
                        <a:pt x="108" y="60"/>
                        <a:pt x="133" y="54"/>
                        <a:pt x="133" y="54"/>
                      </a:cubicBezTo>
                      <a:cubicBezTo>
                        <a:pt x="133" y="54"/>
                        <a:pt x="109" y="48"/>
                        <a:pt x="77" y="63"/>
                      </a:cubicBezTo>
                      <a:cubicBezTo>
                        <a:pt x="45" y="78"/>
                        <a:pt x="39" y="86"/>
                        <a:pt x="40" y="83"/>
                      </a:cubicBezTo>
                      <a:cubicBezTo>
                        <a:pt x="41" y="81"/>
                        <a:pt x="67" y="46"/>
                        <a:pt x="91" y="24"/>
                      </a:cubicBezTo>
                      <a:cubicBezTo>
                        <a:pt x="114" y="3"/>
                        <a:pt x="124" y="0"/>
                        <a:pt x="124" y="0"/>
                      </a:cubicBezTo>
                      <a:close/>
                    </a:path>
                  </a:pathLst>
                </a:custGeom>
                <a:solidFill>
                  <a:srgbClr val="8C66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2" name="Rectangle 777"/>
                <p:cNvSpPr>
                  <a:spLocks noChangeArrowheads="1"/>
                </p:cNvSpPr>
                <p:nvPr/>
              </p:nvSpPr>
              <p:spPr bwMode="auto">
                <a:xfrm>
                  <a:off x="6675550" y="4696651"/>
                  <a:ext cx="767458" cy="4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3" name="Freeform 930"/>
                <p:cNvSpPr>
                  <a:spLocks/>
                </p:cNvSpPr>
                <p:nvPr/>
              </p:nvSpPr>
              <p:spPr bwMode="auto">
                <a:xfrm>
                  <a:off x="4572952" y="4083476"/>
                  <a:ext cx="1195692" cy="337246"/>
                </a:xfrm>
                <a:custGeom>
                  <a:avLst/>
                  <a:gdLst>
                    <a:gd name="T0" fmla="*/ 16 w 511"/>
                    <a:gd name="T1" fmla="*/ 61 h 144"/>
                    <a:gd name="T2" fmla="*/ 0 w 511"/>
                    <a:gd name="T3" fmla="*/ 10 h 144"/>
                    <a:gd name="T4" fmla="*/ 33 w 511"/>
                    <a:gd name="T5" fmla="*/ 5 h 144"/>
                    <a:gd name="T6" fmla="*/ 182 w 511"/>
                    <a:gd name="T7" fmla="*/ 36 h 144"/>
                    <a:gd name="T8" fmla="*/ 232 w 511"/>
                    <a:gd name="T9" fmla="*/ 79 h 144"/>
                    <a:gd name="T10" fmla="*/ 470 w 511"/>
                    <a:gd name="T11" fmla="*/ 13 h 144"/>
                    <a:gd name="T12" fmla="*/ 511 w 511"/>
                    <a:gd name="T13" fmla="*/ 19 h 144"/>
                    <a:gd name="T14" fmla="*/ 473 w 511"/>
                    <a:gd name="T15" fmla="*/ 88 h 144"/>
                    <a:gd name="T16" fmla="*/ 234 w 511"/>
                    <a:gd name="T17" fmla="*/ 144 h 144"/>
                    <a:gd name="T18" fmla="*/ 16 w 511"/>
                    <a:gd name="T19" fmla="*/ 6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144">
                      <a:moveTo>
                        <a:pt x="16" y="61"/>
                      </a:moveTo>
                      <a:cubicBezTo>
                        <a:pt x="12" y="57"/>
                        <a:pt x="0" y="10"/>
                        <a:pt x="0" y="10"/>
                      </a:cubicBezTo>
                      <a:cubicBezTo>
                        <a:pt x="33" y="5"/>
                        <a:pt x="33" y="5"/>
                        <a:pt x="33" y="5"/>
                      </a:cubicBezTo>
                      <a:cubicBezTo>
                        <a:pt x="33" y="5"/>
                        <a:pt x="137" y="15"/>
                        <a:pt x="182" y="36"/>
                      </a:cubicBezTo>
                      <a:cubicBezTo>
                        <a:pt x="227" y="56"/>
                        <a:pt x="232" y="79"/>
                        <a:pt x="232" y="79"/>
                      </a:cubicBezTo>
                      <a:cubicBezTo>
                        <a:pt x="278" y="52"/>
                        <a:pt x="392" y="0"/>
                        <a:pt x="470" y="13"/>
                      </a:cubicBezTo>
                      <a:cubicBezTo>
                        <a:pt x="511" y="19"/>
                        <a:pt x="511" y="19"/>
                        <a:pt x="511" y="19"/>
                      </a:cubicBezTo>
                      <a:cubicBezTo>
                        <a:pt x="473" y="88"/>
                        <a:pt x="473" y="88"/>
                        <a:pt x="473" y="88"/>
                      </a:cubicBezTo>
                      <a:cubicBezTo>
                        <a:pt x="234" y="144"/>
                        <a:pt x="234" y="144"/>
                        <a:pt x="234" y="144"/>
                      </a:cubicBezTo>
                      <a:lnTo>
                        <a:pt x="16" y="61"/>
                      </a:lnTo>
                      <a:close/>
                    </a:path>
                  </a:pathLst>
                </a:custGeom>
                <a:solidFill>
                  <a:srgbClr val="CFD0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4" name="Freeform 931"/>
                <p:cNvSpPr>
                  <a:spLocks/>
                </p:cNvSpPr>
                <p:nvPr/>
              </p:nvSpPr>
              <p:spPr bwMode="auto">
                <a:xfrm>
                  <a:off x="5466012" y="4287208"/>
                  <a:ext cx="638889" cy="594385"/>
                </a:xfrm>
                <a:custGeom>
                  <a:avLst/>
                  <a:gdLst>
                    <a:gd name="T0" fmla="*/ 273 w 273"/>
                    <a:gd name="T1" fmla="*/ 6 h 254"/>
                    <a:gd name="T2" fmla="*/ 220 w 273"/>
                    <a:gd name="T3" fmla="*/ 7 h 254"/>
                    <a:gd name="T4" fmla="*/ 2 w 273"/>
                    <a:gd name="T5" fmla="*/ 197 h 254"/>
                    <a:gd name="T6" fmla="*/ 55 w 273"/>
                    <a:gd name="T7" fmla="*/ 251 h 254"/>
                    <a:gd name="T8" fmla="*/ 268 w 273"/>
                    <a:gd name="T9" fmla="*/ 103 h 254"/>
                    <a:gd name="T10" fmla="*/ 273 w 273"/>
                    <a:gd name="T11" fmla="*/ 6 h 254"/>
                  </a:gdLst>
                  <a:ahLst/>
                  <a:cxnLst>
                    <a:cxn ang="0">
                      <a:pos x="T0" y="T1"/>
                    </a:cxn>
                    <a:cxn ang="0">
                      <a:pos x="T2" y="T3"/>
                    </a:cxn>
                    <a:cxn ang="0">
                      <a:pos x="T4" y="T5"/>
                    </a:cxn>
                    <a:cxn ang="0">
                      <a:pos x="T6" y="T7"/>
                    </a:cxn>
                    <a:cxn ang="0">
                      <a:pos x="T8" y="T9"/>
                    </a:cxn>
                    <a:cxn ang="0">
                      <a:pos x="T10" y="T11"/>
                    </a:cxn>
                  </a:cxnLst>
                  <a:rect l="0" t="0" r="r" b="b"/>
                  <a:pathLst>
                    <a:path w="273" h="254">
                      <a:moveTo>
                        <a:pt x="273" y="6"/>
                      </a:moveTo>
                      <a:cubicBezTo>
                        <a:pt x="262" y="1"/>
                        <a:pt x="236" y="0"/>
                        <a:pt x="220" y="7"/>
                      </a:cubicBezTo>
                      <a:cubicBezTo>
                        <a:pt x="204" y="14"/>
                        <a:pt x="0" y="180"/>
                        <a:pt x="2" y="197"/>
                      </a:cubicBezTo>
                      <a:cubicBezTo>
                        <a:pt x="4" y="214"/>
                        <a:pt x="45" y="254"/>
                        <a:pt x="55" y="251"/>
                      </a:cubicBezTo>
                      <a:cubicBezTo>
                        <a:pt x="65" y="248"/>
                        <a:pt x="265" y="112"/>
                        <a:pt x="268" y="103"/>
                      </a:cubicBezTo>
                      <a:cubicBezTo>
                        <a:pt x="271" y="94"/>
                        <a:pt x="273" y="6"/>
                        <a:pt x="273" y="6"/>
                      </a:cubicBezTo>
                      <a:close/>
                    </a:path>
                  </a:pathLst>
                </a:custGeom>
                <a:solidFill>
                  <a:srgbClr val="F0D0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5" name="Freeform 932"/>
                <p:cNvSpPr>
                  <a:spLocks/>
                </p:cNvSpPr>
                <p:nvPr/>
              </p:nvSpPr>
              <p:spPr bwMode="auto">
                <a:xfrm>
                  <a:off x="5468979" y="4289186"/>
                  <a:ext cx="638889" cy="590429"/>
                </a:xfrm>
                <a:custGeom>
                  <a:avLst/>
                  <a:gdLst>
                    <a:gd name="T0" fmla="*/ 272 w 273"/>
                    <a:gd name="T1" fmla="*/ 5 h 252"/>
                    <a:gd name="T2" fmla="*/ 273 w 273"/>
                    <a:gd name="T3" fmla="*/ 5 h 252"/>
                    <a:gd name="T4" fmla="*/ 248 w 273"/>
                    <a:gd name="T5" fmla="*/ 0 h 252"/>
                    <a:gd name="T6" fmla="*/ 219 w 273"/>
                    <a:gd name="T7" fmla="*/ 6 h 252"/>
                    <a:gd name="T8" fmla="*/ 205 w 273"/>
                    <a:gd name="T9" fmla="*/ 15 h 252"/>
                    <a:gd name="T10" fmla="*/ 84 w 273"/>
                    <a:gd name="T11" fmla="*/ 113 h 252"/>
                    <a:gd name="T12" fmla="*/ 25 w 273"/>
                    <a:gd name="T13" fmla="*/ 166 h 252"/>
                    <a:gd name="T14" fmla="*/ 7 w 273"/>
                    <a:gd name="T15" fmla="*/ 185 h 252"/>
                    <a:gd name="T16" fmla="*/ 2 w 273"/>
                    <a:gd name="T17" fmla="*/ 191 h 252"/>
                    <a:gd name="T18" fmla="*/ 0 w 273"/>
                    <a:gd name="T19" fmla="*/ 196 h 252"/>
                    <a:gd name="T20" fmla="*/ 0 w 273"/>
                    <a:gd name="T21" fmla="*/ 197 h 252"/>
                    <a:gd name="T22" fmla="*/ 8 w 273"/>
                    <a:gd name="T23" fmla="*/ 212 h 252"/>
                    <a:gd name="T24" fmla="*/ 31 w 273"/>
                    <a:gd name="T25" fmla="*/ 239 h 252"/>
                    <a:gd name="T26" fmla="*/ 43 w 273"/>
                    <a:gd name="T27" fmla="*/ 248 h 252"/>
                    <a:gd name="T28" fmla="*/ 53 w 273"/>
                    <a:gd name="T29" fmla="*/ 252 h 252"/>
                    <a:gd name="T30" fmla="*/ 54 w 273"/>
                    <a:gd name="T31" fmla="*/ 251 h 252"/>
                    <a:gd name="T32" fmla="*/ 59 w 273"/>
                    <a:gd name="T33" fmla="*/ 249 h 252"/>
                    <a:gd name="T34" fmla="*/ 174 w 273"/>
                    <a:gd name="T35" fmla="*/ 173 h 252"/>
                    <a:gd name="T36" fmla="*/ 238 w 273"/>
                    <a:gd name="T37" fmla="*/ 127 h 252"/>
                    <a:gd name="T38" fmla="*/ 259 w 273"/>
                    <a:gd name="T39" fmla="*/ 111 h 252"/>
                    <a:gd name="T40" fmla="*/ 265 w 273"/>
                    <a:gd name="T41" fmla="*/ 106 h 252"/>
                    <a:gd name="T42" fmla="*/ 267 w 273"/>
                    <a:gd name="T43" fmla="*/ 104 h 252"/>
                    <a:gd name="T44" fmla="*/ 268 w 273"/>
                    <a:gd name="T45" fmla="*/ 103 h 252"/>
                    <a:gd name="T46" fmla="*/ 269 w 273"/>
                    <a:gd name="T47" fmla="*/ 96 h 252"/>
                    <a:gd name="T48" fmla="*/ 273 w 273"/>
                    <a:gd name="T49" fmla="*/ 5 h 252"/>
                    <a:gd name="T50" fmla="*/ 273 w 273"/>
                    <a:gd name="T51" fmla="*/ 5 h 252"/>
                    <a:gd name="T52" fmla="*/ 273 w 273"/>
                    <a:gd name="T53" fmla="*/ 5 h 252"/>
                    <a:gd name="T54" fmla="*/ 272 w 273"/>
                    <a:gd name="T55" fmla="*/ 5 h 252"/>
                    <a:gd name="T56" fmla="*/ 271 w 273"/>
                    <a:gd name="T57" fmla="*/ 5 h 252"/>
                    <a:gd name="T58" fmla="*/ 271 w 273"/>
                    <a:gd name="T59" fmla="*/ 19 h 252"/>
                    <a:gd name="T60" fmla="*/ 269 w 273"/>
                    <a:gd name="T61" fmla="*/ 68 h 252"/>
                    <a:gd name="T62" fmla="*/ 268 w 273"/>
                    <a:gd name="T63" fmla="*/ 90 h 252"/>
                    <a:gd name="T64" fmla="*/ 266 w 273"/>
                    <a:gd name="T65" fmla="*/ 102 h 252"/>
                    <a:gd name="T66" fmla="*/ 266 w 273"/>
                    <a:gd name="T67" fmla="*/ 103 h 252"/>
                    <a:gd name="T68" fmla="*/ 253 w 273"/>
                    <a:gd name="T69" fmla="*/ 114 h 252"/>
                    <a:gd name="T70" fmla="*/ 139 w 273"/>
                    <a:gd name="T71" fmla="*/ 194 h 252"/>
                    <a:gd name="T72" fmla="*/ 82 w 273"/>
                    <a:gd name="T73" fmla="*/ 232 h 252"/>
                    <a:gd name="T74" fmla="*/ 63 w 273"/>
                    <a:gd name="T75" fmla="*/ 244 h 252"/>
                    <a:gd name="T76" fmla="*/ 57 w 273"/>
                    <a:gd name="T77" fmla="*/ 248 h 252"/>
                    <a:gd name="T78" fmla="*/ 54 w 273"/>
                    <a:gd name="T79" fmla="*/ 250 h 252"/>
                    <a:gd name="T80" fmla="*/ 53 w 273"/>
                    <a:gd name="T81" fmla="*/ 250 h 252"/>
                    <a:gd name="T82" fmla="*/ 41 w 273"/>
                    <a:gd name="T83" fmla="*/ 244 h 252"/>
                    <a:gd name="T84" fmla="*/ 16 w 273"/>
                    <a:gd name="T85" fmla="*/ 220 h 252"/>
                    <a:gd name="T86" fmla="*/ 2 w 273"/>
                    <a:gd name="T87" fmla="*/ 196 h 252"/>
                    <a:gd name="T88" fmla="*/ 2 w 273"/>
                    <a:gd name="T89" fmla="*/ 196 h 252"/>
                    <a:gd name="T90" fmla="*/ 4 w 273"/>
                    <a:gd name="T91" fmla="*/ 192 h 252"/>
                    <a:gd name="T92" fmla="*/ 45 w 273"/>
                    <a:gd name="T93" fmla="*/ 150 h 252"/>
                    <a:gd name="T94" fmla="*/ 151 w 273"/>
                    <a:gd name="T95" fmla="*/ 60 h 252"/>
                    <a:gd name="T96" fmla="*/ 196 w 273"/>
                    <a:gd name="T97" fmla="*/ 24 h 252"/>
                    <a:gd name="T98" fmla="*/ 211 w 273"/>
                    <a:gd name="T99" fmla="*/ 13 h 252"/>
                    <a:gd name="T100" fmla="*/ 220 w 273"/>
                    <a:gd name="T101" fmla="*/ 7 h 252"/>
                    <a:gd name="T102" fmla="*/ 248 w 273"/>
                    <a:gd name="T103" fmla="*/ 2 h 252"/>
                    <a:gd name="T104" fmla="*/ 272 w 273"/>
                    <a:gd name="T105" fmla="*/ 6 h 252"/>
                    <a:gd name="T106" fmla="*/ 272 w 273"/>
                    <a:gd name="T107" fmla="*/ 5 h 252"/>
                    <a:gd name="T108" fmla="*/ 271 w 273"/>
                    <a:gd name="T109" fmla="*/ 5 h 252"/>
                    <a:gd name="T110" fmla="*/ 272 w 273"/>
                    <a:gd name="T111" fmla="*/ 5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3" h="252">
                      <a:moveTo>
                        <a:pt x="272" y="5"/>
                      </a:moveTo>
                      <a:cubicBezTo>
                        <a:pt x="273" y="5"/>
                        <a:pt x="273" y="5"/>
                        <a:pt x="273" y="5"/>
                      </a:cubicBezTo>
                      <a:cubicBezTo>
                        <a:pt x="267" y="2"/>
                        <a:pt x="258" y="0"/>
                        <a:pt x="248" y="0"/>
                      </a:cubicBezTo>
                      <a:cubicBezTo>
                        <a:pt x="238" y="0"/>
                        <a:pt x="227" y="2"/>
                        <a:pt x="219" y="6"/>
                      </a:cubicBezTo>
                      <a:cubicBezTo>
                        <a:pt x="217" y="7"/>
                        <a:pt x="212" y="10"/>
                        <a:pt x="205" y="15"/>
                      </a:cubicBezTo>
                      <a:cubicBezTo>
                        <a:pt x="180" y="33"/>
                        <a:pt x="129" y="74"/>
                        <a:pt x="84" y="113"/>
                      </a:cubicBezTo>
                      <a:cubicBezTo>
                        <a:pt x="62" y="132"/>
                        <a:pt x="41" y="151"/>
                        <a:pt x="25" y="166"/>
                      </a:cubicBezTo>
                      <a:cubicBezTo>
                        <a:pt x="18" y="173"/>
                        <a:pt x="11" y="180"/>
                        <a:pt x="7" y="185"/>
                      </a:cubicBezTo>
                      <a:cubicBezTo>
                        <a:pt x="5" y="187"/>
                        <a:pt x="3" y="190"/>
                        <a:pt x="2" y="191"/>
                      </a:cubicBezTo>
                      <a:cubicBezTo>
                        <a:pt x="1" y="193"/>
                        <a:pt x="0" y="195"/>
                        <a:pt x="0" y="196"/>
                      </a:cubicBezTo>
                      <a:cubicBezTo>
                        <a:pt x="0" y="197"/>
                        <a:pt x="0" y="197"/>
                        <a:pt x="0" y="197"/>
                      </a:cubicBezTo>
                      <a:cubicBezTo>
                        <a:pt x="1" y="201"/>
                        <a:pt x="4" y="206"/>
                        <a:pt x="8" y="212"/>
                      </a:cubicBezTo>
                      <a:cubicBezTo>
                        <a:pt x="14" y="221"/>
                        <a:pt x="23" y="231"/>
                        <a:pt x="31" y="239"/>
                      </a:cubicBezTo>
                      <a:cubicBezTo>
                        <a:pt x="36" y="242"/>
                        <a:pt x="40" y="246"/>
                        <a:pt x="43" y="248"/>
                      </a:cubicBezTo>
                      <a:cubicBezTo>
                        <a:pt x="47" y="250"/>
                        <a:pt x="50" y="252"/>
                        <a:pt x="53" y="252"/>
                      </a:cubicBezTo>
                      <a:cubicBezTo>
                        <a:pt x="53" y="252"/>
                        <a:pt x="54" y="252"/>
                        <a:pt x="54" y="251"/>
                      </a:cubicBezTo>
                      <a:cubicBezTo>
                        <a:pt x="55" y="251"/>
                        <a:pt x="57" y="250"/>
                        <a:pt x="59" y="249"/>
                      </a:cubicBezTo>
                      <a:cubicBezTo>
                        <a:pt x="74" y="240"/>
                        <a:pt x="125" y="206"/>
                        <a:pt x="174" y="173"/>
                      </a:cubicBezTo>
                      <a:cubicBezTo>
                        <a:pt x="198" y="156"/>
                        <a:pt x="221" y="140"/>
                        <a:pt x="238" y="127"/>
                      </a:cubicBezTo>
                      <a:cubicBezTo>
                        <a:pt x="247" y="121"/>
                        <a:pt x="254" y="115"/>
                        <a:pt x="259" y="111"/>
                      </a:cubicBezTo>
                      <a:cubicBezTo>
                        <a:pt x="262" y="109"/>
                        <a:pt x="264" y="107"/>
                        <a:pt x="265" y="106"/>
                      </a:cubicBezTo>
                      <a:cubicBezTo>
                        <a:pt x="266" y="105"/>
                        <a:pt x="267" y="105"/>
                        <a:pt x="267" y="104"/>
                      </a:cubicBezTo>
                      <a:cubicBezTo>
                        <a:pt x="268" y="104"/>
                        <a:pt x="268" y="103"/>
                        <a:pt x="268" y="103"/>
                      </a:cubicBezTo>
                      <a:cubicBezTo>
                        <a:pt x="269" y="101"/>
                        <a:pt x="269" y="99"/>
                        <a:pt x="269" y="96"/>
                      </a:cubicBezTo>
                      <a:cubicBezTo>
                        <a:pt x="272" y="73"/>
                        <a:pt x="273" y="5"/>
                        <a:pt x="273" y="5"/>
                      </a:cubicBezTo>
                      <a:cubicBezTo>
                        <a:pt x="273" y="5"/>
                        <a:pt x="273" y="5"/>
                        <a:pt x="273" y="5"/>
                      </a:cubicBezTo>
                      <a:cubicBezTo>
                        <a:pt x="273" y="5"/>
                        <a:pt x="273" y="5"/>
                        <a:pt x="273" y="5"/>
                      </a:cubicBezTo>
                      <a:cubicBezTo>
                        <a:pt x="272" y="5"/>
                        <a:pt x="272" y="5"/>
                        <a:pt x="272" y="5"/>
                      </a:cubicBezTo>
                      <a:cubicBezTo>
                        <a:pt x="271" y="5"/>
                        <a:pt x="271" y="5"/>
                        <a:pt x="271" y="5"/>
                      </a:cubicBezTo>
                      <a:cubicBezTo>
                        <a:pt x="271" y="5"/>
                        <a:pt x="271" y="11"/>
                        <a:pt x="271" y="19"/>
                      </a:cubicBezTo>
                      <a:cubicBezTo>
                        <a:pt x="270" y="32"/>
                        <a:pt x="270" y="51"/>
                        <a:pt x="269" y="68"/>
                      </a:cubicBezTo>
                      <a:cubicBezTo>
                        <a:pt x="269" y="76"/>
                        <a:pt x="268" y="84"/>
                        <a:pt x="268" y="90"/>
                      </a:cubicBezTo>
                      <a:cubicBezTo>
                        <a:pt x="267" y="96"/>
                        <a:pt x="267" y="101"/>
                        <a:pt x="266" y="102"/>
                      </a:cubicBezTo>
                      <a:cubicBezTo>
                        <a:pt x="266" y="102"/>
                        <a:pt x="266" y="103"/>
                        <a:pt x="266" y="103"/>
                      </a:cubicBezTo>
                      <a:cubicBezTo>
                        <a:pt x="264" y="105"/>
                        <a:pt x="259" y="109"/>
                        <a:pt x="253" y="114"/>
                      </a:cubicBezTo>
                      <a:cubicBezTo>
                        <a:pt x="230" y="131"/>
                        <a:pt x="182" y="165"/>
                        <a:pt x="139" y="194"/>
                      </a:cubicBezTo>
                      <a:cubicBezTo>
                        <a:pt x="118" y="209"/>
                        <a:pt x="97" y="222"/>
                        <a:pt x="82" y="232"/>
                      </a:cubicBezTo>
                      <a:cubicBezTo>
                        <a:pt x="74" y="237"/>
                        <a:pt x="68" y="241"/>
                        <a:pt x="63" y="244"/>
                      </a:cubicBezTo>
                      <a:cubicBezTo>
                        <a:pt x="60" y="246"/>
                        <a:pt x="58" y="247"/>
                        <a:pt x="57" y="248"/>
                      </a:cubicBezTo>
                      <a:cubicBezTo>
                        <a:pt x="55" y="249"/>
                        <a:pt x="54" y="249"/>
                        <a:pt x="54" y="250"/>
                      </a:cubicBezTo>
                      <a:cubicBezTo>
                        <a:pt x="53" y="250"/>
                        <a:pt x="53" y="250"/>
                        <a:pt x="53" y="250"/>
                      </a:cubicBezTo>
                      <a:cubicBezTo>
                        <a:pt x="51" y="250"/>
                        <a:pt x="46" y="247"/>
                        <a:pt x="41" y="244"/>
                      </a:cubicBezTo>
                      <a:cubicBezTo>
                        <a:pt x="33" y="238"/>
                        <a:pt x="24" y="229"/>
                        <a:pt x="16" y="220"/>
                      </a:cubicBezTo>
                      <a:cubicBezTo>
                        <a:pt x="9" y="211"/>
                        <a:pt x="3" y="202"/>
                        <a:pt x="2" y="196"/>
                      </a:cubicBezTo>
                      <a:cubicBezTo>
                        <a:pt x="2" y="196"/>
                        <a:pt x="2" y="196"/>
                        <a:pt x="2" y="196"/>
                      </a:cubicBezTo>
                      <a:cubicBezTo>
                        <a:pt x="2" y="195"/>
                        <a:pt x="3" y="194"/>
                        <a:pt x="4" y="192"/>
                      </a:cubicBezTo>
                      <a:cubicBezTo>
                        <a:pt x="10" y="184"/>
                        <a:pt x="25" y="168"/>
                        <a:pt x="45" y="150"/>
                      </a:cubicBezTo>
                      <a:cubicBezTo>
                        <a:pt x="75" y="122"/>
                        <a:pt x="116" y="88"/>
                        <a:pt x="151" y="60"/>
                      </a:cubicBezTo>
                      <a:cubicBezTo>
                        <a:pt x="168" y="46"/>
                        <a:pt x="184" y="33"/>
                        <a:pt x="196" y="24"/>
                      </a:cubicBezTo>
                      <a:cubicBezTo>
                        <a:pt x="202" y="19"/>
                        <a:pt x="207" y="15"/>
                        <a:pt x="211" y="13"/>
                      </a:cubicBezTo>
                      <a:cubicBezTo>
                        <a:pt x="215" y="10"/>
                        <a:pt x="218" y="8"/>
                        <a:pt x="220" y="7"/>
                      </a:cubicBezTo>
                      <a:cubicBezTo>
                        <a:pt x="227" y="4"/>
                        <a:pt x="238" y="2"/>
                        <a:pt x="248" y="2"/>
                      </a:cubicBezTo>
                      <a:cubicBezTo>
                        <a:pt x="257" y="2"/>
                        <a:pt x="266" y="4"/>
                        <a:pt x="272" y="6"/>
                      </a:cubicBezTo>
                      <a:cubicBezTo>
                        <a:pt x="272" y="5"/>
                        <a:pt x="272" y="5"/>
                        <a:pt x="272" y="5"/>
                      </a:cubicBezTo>
                      <a:cubicBezTo>
                        <a:pt x="271" y="5"/>
                        <a:pt x="271" y="5"/>
                        <a:pt x="271" y="5"/>
                      </a:cubicBezTo>
                      <a:lnTo>
                        <a:pt x="272" y="5"/>
                      </a:lnTo>
                      <a:close/>
                    </a:path>
                  </a:pathLst>
                </a:custGeom>
                <a:solidFill>
                  <a:srgbClr val="27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6" name="Freeform 933"/>
                <p:cNvSpPr>
                  <a:spLocks/>
                </p:cNvSpPr>
                <p:nvPr/>
              </p:nvSpPr>
              <p:spPr bwMode="auto">
                <a:xfrm>
                  <a:off x="6383797" y="4312922"/>
                  <a:ext cx="990970" cy="1942381"/>
                </a:xfrm>
                <a:custGeom>
                  <a:avLst/>
                  <a:gdLst>
                    <a:gd name="T0" fmla="*/ 215 w 424"/>
                    <a:gd name="T1" fmla="*/ 17 h 830"/>
                    <a:gd name="T2" fmla="*/ 398 w 424"/>
                    <a:gd name="T3" fmla="*/ 418 h 830"/>
                    <a:gd name="T4" fmla="*/ 394 w 424"/>
                    <a:gd name="T5" fmla="*/ 780 h 830"/>
                    <a:gd name="T6" fmla="*/ 177 w 424"/>
                    <a:gd name="T7" fmla="*/ 784 h 830"/>
                    <a:gd name="T8" fmla="*/ 39 w 424"/>
                    <a:gd name="T9" fmla="*/ 599 h 830"/>
                    <a:gd name="T10" fmla="*/ 33 w 424"/>
                    <a:gd name="T11" fmla="*/ 170 h 830"/>
                    <a:gd name="T12" fmla="*/ 107 w 424"/>
                    <a:gd name="T13" fmla="*/ 18 h 830"/>
                    <a:gd name="T14" fmla="*/ 215 w 424"/>
                    <a:gd name="T15" fmla="*/ 17 h 8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4" h="830">
                      <a:moveTo>
                        <a:pt x="215" y="17"/>
                      </a:moveTo>
                      <a:cubicBezTo>
                        <a:pt x="385" y="17"/>
                        <a:pt x="388" y="280"/>
                        <a:pt x="398" y="418"/>
                      </a:cubicBezTo>
                      <a:cubicBezTo>
                        <a:pt x="406" y="544"/>
                        <a:pt x="424" y="730"/>
                        <a:pt x="394" y="780"/>
                      </a:cubicBezTo>
                      <a:cubicBezTo>
                        <a:pt x="364" y="830"/>
                        <a:pt x="276" y="830"/>
                        <a:pt x="177" y="784"/>
                      </a:cubicBezTo>
                      <a:cubicBezTo>
                        <a:pt x="77" y="737"/>
                        <a:pt x="40" y="730"/>
                        <a:pt x="39" y="599"/>
                      </a:cubicBezTo>
                      <a:cubicBezTo>
                        <a:pt x="37" y="467"/>
                        <a:pt x="0" y="287"/>
                        <a:pt x="33" y="170"/>
                      </a:cubicBezTo>
                      <a:cubicBezTo>
                        <a:pt x="51" y="104"/>
                        <a:pt x="62" y="40"/>
                        <a:pt x="107" y="18"/>
                      </a:cubicBezTo>
                      <a:cubicBezTo>
                        <a:pt x="141" y="0"/>
                        <a:pt x="215" y="17"/>
                        <a:pt x="215" y="17"/>
                      </a:cubicBezTo>
                    </a:path>
                  </a:pathLst>
                </a:custGeom>
                <a:solidFill>
                  <a:srgbClr val="59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7" name="Freeform 934"/>
                <p:cNvSpPr>
                  <a:spLocks/>
                </p:cNvSpPr>
                <p:nvPr/>
              </p:nvSpPr>
              <p:spPr bwMode="auto">
                <a:xfrm>
                  <a:off x="6474784" y="4820275"/>
                  <a:ext cx="661636" cy="1149209"/>
                </a:xfrm>
                <a:custGeom>
                  <a:avLst/>
                  <a:gdLst>
                    <a:gd name="T0" fmla="*/ 283 w 283"/>
                    <a:gd name="T1" fmla="*/ 0 h 491"/>
                    <a:gd name="T2" fmla="*/ 217 w 283"/>
                    <a:gd name="T3" fmla="*/ 219 h 491"/>
                    <a:gd name="T4" fmla="*/ 179 w 283"/>
                    <a:gd name="T5" fmla="*/ 398 h 491"/>
                    <a:gd name="T6" fmla="*/ 33 w 283"/>
                    <a:gd name="T7" fmla="*/ 432 h 491"/>
                    <a:gd name="T8" fmla="*/ 111 w 283"/>
                    <a:gd name="T9" fmla="*/ 83 h 491"/>
                    <a:gd name="T10" fmla="*/ 283 w 283"/>
                    <a:gd name="T11" fmla="*/ 0 h 491"/>
                  </a:gdLst>
                  <a:ahLst/>
                  <a:cxnLst>
                    <a:cxn ang="0">
                      <a:pos x="T0" y="T1"/>
                    </a:cxn>
                    <a:cxn ang="0">
                      <a:pos x="T2" y="T3"/>
                    </a:cxn>
                    <a:cxn ang="0">
                      <a:pos x="T4" y="T5"/>
                    </a:cxn>
                    <a:cxn ang="0">
                      <a:pos x="T6" y="T7"/>
                    </a:cxn>
                    <a:cxn ang="0">
                      <a:pos x="T8" y="T9"/>
                    </a:cxn>
                    <a:cxn ang="0">
                      <a:pos x="T10" y="T11"/>
                    </a:cxn>
                  </a:cxnLst>
                  <a:rect l="0" t="0" r="r" b="b"/>
                  <a:pathLst>
                    <a:path w="283" h="491">
                      <a:moveTo>
                        <a:pt x="283" y="0"/>
                      </a:moveTo>
                      <a:cubicBezTo>
                        <a:pt x="283" y="7"/>
                        <a:pt x="236" y="140"/>
                        <a:pt x="217" y="219"/>
                      </a:cubicBezTo>
                      <a:cubicBezTo>
                        <a:pt x="197" y="299"/>
                        <a:pt x="240" y="333"/>
                        <a:pt x="179" y="398"/>
                      </a:cubicBezTo>
                      <a:cubicBezTo>
                        <a:pt x="119" y="463"/>
                        <a:pt x="66" y="491"/>
                        <a:pt x="33" y="432"/>
                      </a:cubicBezTo>
                      <a:cubicBezTo>
                        <a:pt x="0" y="373"/>
                        <a:pt x="111" y="96"/>
                        <a:pt x="111" y="83"/>
                      </a:cubicBezTo>
                      <a:cubicBezTo>
                        <a:pt x="111" y="70"/>
                        <a:pt x="283" y="1"/>
                        <a:pt x="283" y="0"/>
                      </a:cubicBezTo>
                    </a:path>
                  </a:pathLst>
                </a:custGeom>
                <a:solidFill>
                  <a:srgbClr val="5454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8" name="Freeform 935"/>
                <p:cNvSpPr>
                  <a:spLocks/>
                </p:cNvSpPr>
                <p:nvPr/>
              </p:nvSpPr>
              <p:spPr bwMode="auto">
                <a:xfrm>
                  <a:off x="6818954" y="5294003"/>
                  <a:ext cx="147360" cy="457904"/>
                </a:xfrm>
                <a:custGeom>
                  <a:avLst/>
                  <a:gdLst>
                    <a:gd name="T0" fmla="*/ 34 w 63"/>
                    <a:gd name="T1" fmla="*/ 0 h 196"/>
                    <a:gd name="T2" fmla="*/ 63 w 63"/>
                    <a:gd name="T3" fmla="*/ 196 h 196"/>
                    <a:gd name="T4" fmla="*/ 32 w 63"/>
                    <a:gd name="T5" fmla="*/ 196 h 196"/>
                    <a:gd name="T6" fmla="*/ 0 w 63"/>
                    <a:gd name="T7" fmla="*/ 0 h 196"/>
                    <a:gd name="T8" fmla="*/ 34 w 63"/>
                    <a:gd name="T9" fmla="*/ 0 h 196"/>
                  </a:gdLst>
                  <a:ahLst/>
                  <a:cxnLst>
                    <a:cxn ang="0">
                      <a:pos x="T0" y="T1"/>
                    </a:cxn>
                    <a:cxn ang="0">
                      <a:pos x="T2" y="T3"/>
                    </a:cxn>
                    <a:cxn ang="0">
                      <a:pos x="T4" y="T5"/>
                    </a:cxn>
                    <a:cxn ang="0">
                      <a:pos x="T6" y="T7"/>
                    </a:cxn>
                    <a:cxn ang="0">
                      <a:pos x="T8" y="T9"/>
                    </a:cxn>
                  </a:cxnLst>
                  <a:rect l="0" t="0" r="r" b="b"/>
                  <a:pathLst>
                    <a:path w="63" h="196">
                      <a:moveTo>
                        <a:pt x="34" y="0"/>
                      </a:moveTo>
                      <a:cubicBezTo>
                        <a:pt x="34" y="15"/>
                        <a:pt x="63" y="196"/>
                        <a:pt x="63" y="196"/>
                      </a:cubicBezTo>
                      <a:cubicBezTo>
                        <a:pt x="32" y="196"/>
                        <a:pt x="32" y="196"/>
                        <a:pt x="32" y="196"/>
                      </a:cubicBezTo>
                      <a:cubicBezTo>
                        <a:pt x="0" y="0"/>
                        <a:pt x="0" y="0"/>
                        <a:pt x="0" y="0"/>
                      </a:cubicBezTo>
                      <a:cubicBezTo>
                        <a:pt x="34" y="0"/>
                        <a:pt x="34" y="0"/>
                        <a:pt x="34" y="0"/>
                      </a:cubicBezTo>
                    </a:path>
                  </a:pathLst>
                </a:custGeom>
                <a:solidFill>
                  <a:srgbClr val="A5A7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09" name="Freeform 936"/>
                <p:cNvSpPr>
                  <a:spLocks/>
                </p:cNvSpPr>
                <p:nvPr/>
              </p:nvSpPr>
              <p:spPr bwMode="auto">
                <a:xfrm>
                  <a:off x="6738845" y="4215012"/>
                  <a:ext cx="734821" cy="1005805"/>
                </a:xfrm>
                <a:custGeom>
                  <a:avLst/>
                  <a:gdLst>
                    <a:gd name="T0" fmla="*/ 64 w 314"/>
                    <a:gd name="T1" fmla="*/ 38 h 430"/>
                    <a:gd name="T2" fmla="*/ 60 w 314"/>
                    <a:gd name="T3" fmla="*/ 125 h 430"/>
                    <a:gd name="T4" fmla="*/ 140 w 314"/>
                    <a:gd name="T5" fmla="*/ 334 h 430"/>
                    <a:gd name="T6" fmla="*/ 243 w 314"/>
                    <a:gd name="T7" fmla="*/ 415 h 430"/>
                    <a:gd name="T8" fmla="*/ 297 w 314"/>
                    <a:gd name="T9" fmla="*/ 376 h 430"/>
                    <a:gd name="T10" fmla="*/ 181 w 314"/>
                    <a:gd name="T11" fmla="*/ 56 h 430"/>
                    <a:gd name="T12" fmla="*/ 21 w 314"/>
                    <a:gd name="T13" fmla="*/ 20 h 430"/>
                    <a:gd name="T14" fmla="*/ 64 w 314"/>
                    <a:gd name="T15" fmla="*/ 38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430">
                      <a:moveTo>
                        <a:pt x="64" y="38"/>
                      </a:moveTo>
                      <a:cubicBezTo>
                        <a:pt x="49" y="42"/>
                        <a:pt x="65" y="97"/>
                        <a:pt x="60" y="125"/>
                      </a:cubicBezTo>
                      <a:cubicBezTo>
                        <a:pt x="55" y="152"/>
                        <a:pt x="80" y="285"/>
                        <a:pt x="140" y="334"/>
                      </a:cubicBezTo>
                      <a:cubicBezTo>
                        <a:pt x="200" y="383"/>
                        <a:pt x="226" y="430"/>
                        <a:pt x="243" y="415"/>
                      </a:cubicBezTo>
                      <a:cubicBezTo>
                        <a:pt x="259" y="400"/>
                        <a:pt x="314" y="401"/>
                        <a:pt x="297" y="376"/>
                      </a:cubicBezTo>
                      <a:cubicBezTo>
                        <a:pt x="242" y="298"/>
                        <a:pt x="219" y="83"/>
                        <a:pt x="181" y="56"/>
                      </a:cubicBezTo>
                      <a:cubicBezTo>
                        <a:pt x="103" y="0"/>
                        <a:pt x="50" y="10"/>
                        <a:pt x="21" y="20"/>
                      </a:cubicBezTo>
                      <a:cubicBezTo>
                        <a:pt x="0" y="27"/>
                        <a:pt x="64" y="38"/>
                        <a:pt x="64" y="38"/>
                      </a:cubicBezTo>
                    </a:path>
                  </a:pathLst>
                </a:custGeom>
                <a:solidFill>
                  <a:srgbClr val="6D6E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0" name="Freeform 937"/>
                <p:cNvSpPr>
                  <a:spLocks/>
                </p:cNvSpPr>
                <p:nvPr/>
              </p:nvSpPr>
              <p:spPr bwMode="auto">
                <a:xfrm>
                  <a:off x="6982137" y="4799506"/>
                  <a:ext cx="353070" cy="421311"/>
                </a:xfrm>
                <a:custGeom>
                  <a:avLst/>
                  <a:gdLst>
                    <a:gd name="T0" fmla="*/ 0 w 151"/>
                    <a:gd name="T1" fmla="*/ 38 h 180"/>
                    <a:gd name="T2" fmla="*/ 36 w 151"/>
                    <a:gd name="T3" fmla="*/ 84 h 180"/>
                    <a:gd name="T4" fmla="*/ 139 w 151"/>
                    <a:gd name="T5" fmla="*/ 165 h 180"/>
                    <a:gd name="T6" fmla="*/ 151 w 151"/>
                    <a:gd name="T7" fmla="*/ 150 h 180"/>
                    <a:gd name="T8" fmla="*/ 137 w 151"/>
                    <a:gd name="T9" fmla="*/ 139 h 180"/>
                    <a:gd name="T10" fmla="*/ 7 w 151"/>
                    <a:gd name="T11" fmla="*/ 1 h 180"/>
                    <a:gd name="T12" fmla="*/ 0 w 151"/>
                    <a:gd name="T13" fmla="*/ 38 h 180"/>
                  </a:gdLst>
                  <a:ahLst/>
                  <a:cxnLst>
                    <a:cxn ang="0">
                      <a:pos x="T0" y="T1"/>
                    </a:cxn>
                    <a:cxn ang="0">
                      <a:pos x="T2" y="T3"/>
                    </a:cxn>
                    <a:cxn ang="0">
                      <a:pos x="T4" y="T5"/>
                    </a:cxn>
                    <a:cxn ang="0">
                      <a:pos x="T6" y="T7"/>
                    </a:cxn>
                    <a:cxn ang="0">
                      <a:pos x="T8" y="T9"/>
                    </a:cxn>
                    <a:cxn ang="0">
                      <a:pos x="T10" y="T11"/>
                    </a:cxn>
                    <a:cxn ang="0">
                      <a:pos x="T12" y="T13"/>
                    </a:cxn>
                  </a:cxnLst>
                  <a:rect l="0" t="0" r="r" b="b"/>
                  <a:pathLst>
                    <a:path w="151" h="180">
                      <a:moveTo>
                        <a:pt x="0" y="38"/>
                      </a:moveTo>
                      <a:cubicBezTo>
                        <a:pt x="10" y="56"/>
                        <a:pt x="22" y="73"/>
                        <a:pt x="36" y="84"/>
                      </a:cubicBezTo>
                      <a:cubicBezTo>
                        <a:pt x="96" y="133"/>
                        <a:pt x="122" y="180"/>
                        <a:pt x="139" y="165"/>
                      </a:cubicBezTo>
                      <a:cubicBezTo>
                        <a:pt x="144" y="160"/>
                        <a:pt x="147" y="156"/>
                        <a:pt x="151" y="150"/>
                      </a:cubicBezTo>
                      <a:cubicBezTo>
                        <a:pt x="147" y="147"/>
                        <a:pt x="142" y="143"/>
                        <a:pt x="137" y="139"/>
                      </a:cubicBezTo>
                      <a:cubicBezTo>
                        <a:pt x="76" y="83"/>
                        <a:pt x="13" y="2"/>
                        <a:pt x="7" y="1"/>
                      </a:cubicBezTo>
                      <a:cubicBezTo>
                        <a:pt x="5" y="0"/>
                        <a:pt x="1" y="18"/>
                        <a:pt x="0" y="38"/>
                      </a:cubicBezTo>
                    </a:path>
                  </a:pathLst>
                </a:custGeom>
                <a:solidFill>
                  <a:srgbClr val="4E505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1" name="Freeform 938"/>
                <p:cNvSpPr>
                  <a:spLocks/>
                </p:cNvSpPr>
                <p:nvPr/>
              </p:nvSpPr>
              <p:spPr bwMode="auto">
                <a:xfrm>
                  <a:off x="7143343" y="5405759"/>
                  <a:ext cx="301643" cy="744711"/>
                </a:xfrm>
                <a:custGeom>
                  <a:avLst/>
                  <a:gdLst>
                    <a:gd name="T0" fmla="*/ 42 w 129"/>
                    <a:gd name="T1" fmla="*/ 3 h 318"/>
                    <a:gd name="T2" fmla="*/ 105 w 129"/>
                    <a:gd name="T3" fmla="*/ 26 h 318"/>
                    <a:gd name="T4" fmla="*/ 123 w 129"/>
                    <a:gd name="T5" fmla="*/ 198 h 318"/>
                    <a:gd name="T6" fmla="*/ 41 w 129"/>
                    <a:gd name="T7" fmla="*/ 312 h 318"/>
                    <a:gd name="T8" fmla="*/ 0 w 129"/>
                    <a:gd name="T9" fmla="*/ 274 h 318"/>
                    <a:gd name="T10" fmla="*/ 42 w 129"/>
                    <a:gd name="T11" fmla="*/ 3 h 318"/>
                  </a:gdLst>
                  <a:ahLst/>
                  <a:cxnLst>
                    <a:cxn ang="0">
                      <a:pos x="T0" y="T1"/>
                    </a:cxn>
                    <a:cxn ang="0">
                      <a:pos x="T2" y="T3"/>
                    </a:cxn>
                    <a:cxn ang="0">
                      <a:pos x="T4" y="T5"/>
                    </a:cxn>
                    <a:cxn ang="0">
                      <a:pos x="T6" y="T7"/>
                    </a:cxn>
                    <a:cxn ang="0">
                      <a:pos x="T8" y="T9"/>
                    </a:cxn>
                    <a:cxn ang="0">
                      <a:pos x="T10" y="T11"/>
                    </a:cxn>
                  </a:cxnLst>
                  <a:rect l="0" t="0" r="r" b="b"/>
                  <a:pathLst>
                    <a:path w="129" h="318">
                      <a:moveTo>
                        <a:pt x="42" y="3"/>
                      </a:moveTo>
                      <a:cubicBezTo>
                        <a:pt x="49" y="3"/>
                        <a:pt x="84" y="0"/>
                        <a:pt x="105" y="26"/>
                      </a:cubicBezTo>
                      <a:cubicBezTo>
                        <a:pt x="127" y="52"/>
                        <a:pt x="129" y="103"/>
                        <a:pt x="123" y="198"/>
                      </a:cubicBezTo>
                      <a:cubicBezTo>
                        <a:pt x="116" y="294"/>
                        <a:pt x="60" y="318"/>
                        <a:pt x="41" y="312"/>
                      </a:cubicBezTo>
                      <a:cubicBezTo>
                        <a:pt x="22" y="306"/>
                        <a:pt x="0" y="274"/>
                        <a:pt x="0" y="274"/>
                      </a:cubicBezTo>
                      <a:lnTo>
                        <a:pt x="42" y="3"/>
                      </a:lnTo>
                      <a:close/>
                    </a:path>
                  </a:pathLst>
                </a:custGeom>
                <a:solidFill>
                  <a:srgbClr val="59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2" name="Freeform 939"/>
                <p:cNvSpPr>
                  <a:spLocks/>
                </p:cNvSpPr>
                <p:nvPr/>
              </p:nvSpPr>
              <p:spPr bwMode="auto">
                <a:xfrm>
                  <a:off x="7162134" y="5398836"/>
                  <a:ext cx="267028" cy="737788"/>
                </a:xfrm>
                <a:custGeom>
                  <a:avLst/>
                  <a:gdLst>
                    <a:gd name="T0" fmla="*/ 36 w 114"/>
                    <a:gd name="T1" fmla="*/ 0 h 315"/>
                    <a:gd name="T2" fmla="*/ 49 w 114"/>
                    <a:gd name="T3" fmla="*/ 0 h 315"/>
                    <a:gd name="T4" fmla="*/ 38 w 114"/>
                    <a:gd name="T5" fmla="*/ 183 h 315"/>
                    <a:gd name="T6" fmla="*/ 69 w 114"/>
                    <a:gd name="T7" fmla="*/ 280 h 315"/>
                    <a:gd name="T8" fmla="*/ 114 w 114"/>
                    <a:gd name="T9" fmla="*/ 219 h 315"/>
                    <a:gd name="T10" fmla="*/ 35 w 114"/>
                    <a:gd name="T11" fmla="*/ 309 h 315"/>
                    <a:gd name="T12" fmla="*/ 13 w 114"/>
                    <a:gd name="T13" fmla="*/ 293 h 315"/>
                    <a:gd name="T14" fmla="*/ 0 w 114"/>
                    <a:gd name="T15" fmla="*/ 233 h 315"/>
                    <a:gd name="T16" fmla="*/ 36 w 114"/>
                    <a:gd name="T17"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315">
                      <a:moveTo>
                        <a:pt x="36" y="0"/>
                      </a:moveTo>
                      <a:cubicBezTo>
                        <a:pt x="38" y="0"/>
                        <a:pt x="43" y="0"/>
                        <a:pt x="49" y="0"/>
                      </a:cubicBezTo>
                      <a:cubicBezTo>
                        <a:pt x="44" y="43"/>
                        <a:pt x="35" y="145"/>
                        <a:pt x="38" y="183"/>
                      </a:cubicBezTo>
                      <a:cubicBezTo>
                        <a:pt x="41" y="231"/>
                        <a:pt x="46" y="283"/>
                        <a:pt x="69" y="280"/>
                      </a:cubicBezTo>
                      <a:cubicBezTo>
                        <a:pt x="91" y="278"/>
                        <a:pt x="113" y="221"/>
                        <a:pt x="114" y="219"/>
                      </a:cubicBezTo>
                      <a:cubicBezTo>
                        <a:pt x="100" y="295"/>
                        <a:pt x="52" y="315"/>
                        <a:pt x="35" y="309"/>
                      </a:cubicBezTo>
                      <a:cubicBezTo>
                        <a:pt x="27" y="307"/>
                        <a:pt x="19" y="300"/>
                        <a:pt x="13" y="293"/>
                      </a:cubicBezTo>
                      <a:cubicBezTo>
                        <a:pt x="6" y="278"/>
                        <a:pt x="2" y="257"/>
                        <a:pt x="0" y="233"/>
                      </a:cubicBezTo>
                      <a:lnTo>
                        <a:pt x="36" y="0"/>
                      </a:lnTo>
                      <a:close/>
                    </a:path>
                  </a:pathLst>
                </a:custGeom>
                <a:solidFill>
                  <a:srgbClr val="4C4C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3" name="Freeform 940"/>
                <p:cNvSpPr>
                  <a:spLocks/>
                </p:cNvSpPr>
                <p:nvPr/>
              </p:nvSpPr>
              <p:spPr bwMode="auto">
                <a:xfrm>
                  <a:off x="7190815" y="5270267"/>
                  <a:ext cx="266039" cy="376806"/>
                </a:xfrm>
                <a:custGeom>
                  <a:avLst/>
                  <a:gdLst>
                    <a:gd name="T0" fmla="*/ 0 w 114"/>
                    <a:gd name="T1" fmla="*/ 5 h 161"/>
                    <a:gd name="T2" fmla="*/ 83 w 114"/>
                    <a:gd name="T3" fmla="*/ 28 h 161"/>
                    <a:gd name="T4" fmla="*/ 102 w 114"/>
                    <a:gd name="T5" fmla="*/ 129 h 161"/>
                    <a:gd name="T6" fmla="*/ 5 w 114"/>
                    <a:gd name="T7" fmla="*/ 136 h 161"/>
                    <a:gd name="T8" fmla="*/ 0 w 114"/>
                    <a:gd name="T9" fmla="*/ 5 h 161"/>
                  </a:gdLst>
                  <a:ahLst/>
                  <a:cxnLst>
                    <a:cxn ang="0">
                      <a:pos x="T0" y="T1"/>
                    </a:cxn>
                    <a:cxn ang="0">
                      <a:pos x="T2" y="T3"/>
                    </a:cxn>
                    <a:cxn ang="0">
                      <a:pos x="T4" y="T5"/>
                    </a:cxn>
                    <a:cxn ang="0">
                      <a:pos x="T6" y="T7"/>
                    </a:cxn>
                    <a:cxn ang="0">
                      <a:pos x="T8" y="T9"/>
                    </a:cxn>
                  </a:cxnLst>
                  <a:rect l="0" t="0" r="r" b="b"/>
                  <a:pathLst>
                    <a:path w="114" h="161">
                      <a:moveTo>
                        <a:pt x="0" y="5"/>
                      </a:moveTo>
                      <a:cubicBezTo>
                        <a:pt x="13" y="4"/>
                        <a:pt x="64" y="0"/>
                        <a:pt x="83" y="28"/>
                      </a:cubicBezTo>
                      <a:cubicBezTo>
                        <a:pt x="101" y="57"/>
                        <a:pt x="114" y="104"/>
                        <a:pt x="102" y="129"/>
                      </a:cubicBezTo>
                      <a:cubicBezTo>
                        <a:pt x="90" y="155"/>
                        <a:pt x="6" y="161"/>
                        <a:pt x="5" y="136"/>
                      </a:cubicBezTo>
                      <a:cubicBezTo>
                        <a:pt x="4" y="110"/>
                        <a:pt x="0" y="5"/>
                        <a:pt x="0" y="5"/>
                      </a:cubicBezTo>
                      <a:close/>
                    </a:path>
                  </a:pathLst>
                </a:custGeom>
                <a:solidFill>
                  <a:srgbClr val="6D6E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4" name="Oval 941"/>
                <p:cNvSpPr>
                  <a:spLocks noChangeArrowheads="1"/>
                </p:cNvSpPr>
                <p:nvPr/>
              </p:nvSpPr>
              <p:spPr bwMode="auto">
                <a:xfrm>
                  <a:off x="7331252" y="5487845"/>
                  <a:ext cx="48461" cy="79119"/>
                </a:xfrm>
                <a:prstGeom prst="ellipse">
                  <a:avLst/>
                </a:prstGeom>
                <a:solidFill>
                  <a:srgbClr val="59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5" name="Freeform 942"/>
                <p:cNvSpPr>
                  <a:spLocks/>
                </p:cNvSpPr>
                <p:nvPr/>
              </p:nvSpPr>
              <p:spPr bwMode="auto">
                <a:xfrm>
                  <a:off x="5525352" y="4256549"/>
                  <a:ext cx="663614" cy="704163"/>
                </a:xfrm>
                <a:custGeom>
                  <a:avLst/>
                  <a:gdLst>
                    <a:gd name="T0" fmla="*/ 269 w 284"/>
                    <a:gd name="T1" fmla="*/ 53 h 301"/>
                    <a:gd name="T2" fmla="*/ 250 w 284"/>
                    <a:gd name="T3" fmla="*/ 4 h 301"/>
                    <a:gd name="T4" fmla="*/ 0 w 284"/>
                    <a:gd name="T5" fmla="*/ 183 h 301"/>
                    <a:gd name="T6" fmla="*/ 116 w 284"/>
                    <a:gd name="T7" fmla="*/ 295 h 301"/>
                    <a:gd name="T8" fmla="*/ 269 w 284"/>
                    <a:gd name="T9" fmla="*/ 136 h 301"/>
                    <a:gd name="T10" fmla="*/ 269 w 284"/>
                    <a:gd name="T11" fmla="*/ 53 h 301"/>
                  </a:gdLst>
                  <a:ahLst/>
                  <a:cxnLst>
                    <a:cxn ang="0">
                      <a:pos x="T0" y="T1"/>
                    </a:cxn>
                    <a:cxn ang="0">
                      <a:pos x="T2" y="T3"/>
                    </a:cxn>
                    <a:cxn ang="0">
                      <a:pos x="T4" y="T5"/>
                    </a:cxn>
                    <a:cxn ang="0">
                      <a:pos x="T6" y="T7"/>
                    </a:cxn>
                    <a:cxn ang="0">
                      <a:pos x="T8" y="T9"/>
                    </a:cxn>
                    <a:cxn ang="0">
                      <a:pos x="T10" y="T11"/>
                    </a:cxn>
                  </a:cxnLst>
                  <a:rect l="0" t="0" r="r" b="b"/>
                  <a:pathLst>
                    <a:path w="284" h="301">
                      <a:moveTo>
                        <a:pt x="269" y="53"/>
                      </a:moveTo>
                      <a:cubicBezTo>
                        <a:pt x="267" y="42"/>
                        <a:pt x="270" y="5"/>
                        <a:pt x="250" y="4"/>
                      </a:cubicBezTo>
                      <a:cubicBezTo>
                        <a:pt x="147" y="0"/>
                        <a:pt x="70" y="112"/>
                        <a:pt x="0" y="183"/>
                      </a:cubicBezTo>
                      <a:cubicBezTo>
                        <a:pt x="0" y="183"/>
                        <a:pt x="113" y="301"/>
                        <a:pt x="116" y="295"/>
                      </a:cubicBezTo>
                      <a:cubicBezTo>
                        <a:pt x="119" y="289"/>
                        <a:pt x="254" y="181"/>
                        <a:pt x="269" y="136"/>
                      </a:cubicBezTo>
                      <a:cubicBezTo>
                        <a:pt x="284" y="91"/>
                        <a:pt x="269" y="53"/>
                        <a:pt x="269" y="53"/>
                      </a:cubicBezTo>
                      <a:close/>
                    </a:path>
                  </a:pathLst>
                </a:custGeom>
                <a:solidFill>
                  <a:srgbClr val="E38A81">
                    <a:lumMod val="60000"/>
                    <a:lumOff val="4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6" name="Freeform 943"/>
                <p:cNvSpPr>
                  <a:spLocks/>
                </p:cNvSpPr>
                <p:nvPr/>
              </p:nvSpPr>
              <p:spPr bwMode="auto">
                <a:xfrm>
                  <a:off x="5391838" y="4203144"/>
                  <a:ext cx="1700078" cy="1762385"/>
                </a:xfrm>
                <a:custGeom>
                  <a:avLst/>
                  <a:gdLst>
                    <a:gd name="T0" fmla="*/ 449 w 727"/>
                    <a:gd name="T1" fmla="*/ 0 h 753"/>
                    <a:gd name="T2" fmla="*/ 587 w 727"/>
                    <a:gd name="T3" fmla="*/ 31 h 753"/>
                    <a:gd name="T4" fmla="*/ 721 w 727"/>
                    <a:gd name="T5" fmla="*/ 69 h 753"/>
                    <a:gd name="T6" fmla="*/ 587 w 727"/>
                    <a:gd name="T7" fmla="*/ 547 h 753"/>
                    <a:gd name="T8" fmla="*/ 441 w 727"/>
                    <a:gd name="T9" fmla="*/ 753 h 753"/>
                    <a:gd name="T10" fmla="*/ 109 w 727"/>
                    <a:gd name="T11" fmla="*/ 654 h 753"/>
                    <a:gd name="T12" fmla="*/ 10 w 727"/>
                    <a:gd name="T13" fmla="*/ 607 h 753"/>
                    <a:gd name="T14" fmla="*/ 211 w 727"/>
                    <a:gd name="T15" fmla="*/ 333 h 753"/>
                    <a:gd name="T16" fmla="*/ 263 w 727"/>
                    <a:gd name="T17" fmla="*/ 43 h 753"/>
                    <a:gd name="T18" fmla="*/ 449 w 727"/>
                    <a:gd name="T19" fmla="*/ 0 h 7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7" h="753">
                      <a:moveTo>
                        <a:pt x="449" y="0"/>
                      </a:moveTo>
                      <a:cubicBezTo>
                        <a:pt x="449" y="0"/>
                        <a:pt x="567" y="27"/>
                        <a:pt x="587" y="31"/>
                      </a:cubicBezTo>
                      <a:cubicBezTo>
                        <a:pt x="607" y="35"/>
                        <a:pt x="715" y="62"/>
                        <a:pt x="721" y="69"/>
                      </a:cubicBezTo>
                      <a:cubicBezTo>
                        <a:pt x="727" y="76"/>
                        <a:pt x="655" y="401"/>
                        <a:pt x="587" y="547"/>
                      </a:cubicBezTo>
                      <a:cubicBezTo>
                        <a:pt x="519" y="693"/>
                        <a:pt x="441" y="753"/>
                        <a:pt x="441" y="753"/>
                      </a:cubicBezTo>
                      <a:cubicBezTo>
                        <a:pt x="441" y="753"/>
                        <a:pt x="169" y="684"/>
                        <a:pt x="109" y="654"/>
                      </a:cubicBezTo>
                      <a:cubicBezTo>
                        <a:pt x="49" y="624"/>
                        <a:pt x="0" y="607"/>
                        <a:pt x="10" y="607"/>
                      </a:cubicBezTo>
                      <a:cubicBezTo>
                        <a:pt x="20" y="607"/>
                        <a:pt x="175" y="433"/>
                        <a:pt x="211" y="333"/>
                      </a:cubicBezTo>
                      <a:cubicBezTo>
                        <a:pt x="247" y="233"/>
                        <a:pt x="233" y="65"/>
                        <a:pt x="263" y="43"/>
                      </a:cubicBezTo>
                      <a:cubicBezTo>
                        <a:pt x="293" y="21"/>
                        <a:pt x="449" y="0"/>
                        <a:pt x="449" y="0"/>
                      </a:cubicBezTo>
                    </a:path>
                  </a:pathLst>
                </a:custGeom>
                <a:solidFill>
                  <a:srgbClr val="DC6E62">
                    <a:lumMod val="60000"/>
                    <a:lumOff val="4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7" name="Freeform 944"/>
                <p:cNvSpPr>
                  <a:spLocks/>
                </p:cNvSpPr>
                <p:nvPr/>
              </p:nvSpPr>
              <p:spPr bwMode="auto">
                <a:xfrm>
                  <a:off x="6961369" y="4864780"/>
                  <a:ext cx="8901" cy="30659"/>
                </a:xfrm>
                <a:custGeom>
                  <a:avLst/>
                  <a:gdLst>
                    <a:gd name="T0" fmla="*/ 4 w 4"/>
                    <a:gd name="T1" fmla="*/ 0 h 13"/>
                    <a:gd name="T2" fmla="*/ 0 w 4"/>
                    <a:gd name="T3" fmla="*/ 13 h 13"/>
                    <a:gd name="T4" fmla="*/ 0 w 4"/>
                    <a:gd name="T5" fmla="*/ 13 h 13"/>
                    <a:gd name="T6" fmla="*/ 4 w 4"/>
                    <a:gd name="T7" fmla="*/ 0 h 13"/>
                    <a:gd name="T8" fmla="*/ 4 w 4"/>
                    <a:gd name="T9" fmla="*/ 0 h 13"/>
                  </a:gdLst>
                  <a:ahLst/>
                  <a:cxnLst>
                    <a:cxn ang="0">
                      <a:pos x="T0" y="T1"/>
                    </a:cxn>
                    <a:cxn ang="0">
                      <a:pos x="T2" y="T3"/>
                    </a:cxn>
                    <a:cxn ang="0">
                      <a:pos x="T4" y="T5"/>
                    </a:cxn>
                    <a:cxn ang="0">
                      <a:pos x="T6" y="T7"/>
                    </a:cxn>
                    <a:cxn ang="0">
                      <a:pos x="T8" y="T9"/>
                    </a:cxn>
                  </a:cxnLst>
                  <a:rect l="0" t="0" r="r" b="b"/>
                  <a:pathLst>
                    <a:path w="4" h="13">
                      <a:moveTo>
                        <a:pt x="4" y="0"/>
                      </a:moveTo>
                      <a:cubicBezTo>
                        <a:pt x="2" y="5"/>
                        <a:pt x="1" y="9"/>
                        <a:pt x="0" y="13"/>
                      </a:cubicBezTo>
                      <a:cubicBezTo>
                        <a:pt x="0" y="13"/>
                        <a:pt x="0" y="13"/>
                        <a:pt x="0" y="13"/>
                      </a:cubicBezTo>
                      <a:cubicBezTo>
                        <a:pt x="1" y="9"/>
                        <a:pt x="2" y="5"/>
                        <a:pt x="4" y="0"/>
                      </a:cubicBezTo>
                      <a:cubicBezTo>
                        <a:pt x="4" y="0"/>
                        <a:pt x="4" y="0"/>
                        <a:pt x="4" y="0"/>
                      </a:cubicBezTo>
                    </a:path>
                  </a:pathLst>
                </a:custGeom>
                <a:solidFill>
                  <a:srgbClr val="5454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8" name="Freeform 947"/>
                <p:cNvSpPr>
                  <a:spLocks/>
                </p:cNvSpPr>
                <p:nvPr/>
              </p:nvSpPr>
              <p:spPr bwMode="auto">
                <a:xfrm>
                  <a:off x="6970269" y="4636323"/>
                  <a:ext cx="56373" cy="228457"/>
                </a:xfrm>
                <a:custGeom>
                  <a:avLst/>
                  <a:gdLst>
                    <a:gd name="T0" fmla="*/ 24 w 24"/>
                    <a:gd name="T1" fmla="*/ 0 h 98"/>
                    <a:gd name="T2" fmla="*/ 0 w 24"/>
                    <a:gd name="T3" fmla="*/ 98 h 98"/>
                    <a:gd name="T4" fmla="*/ 0 w 24"/>
                    <a:gd name="T5" fmla="*/ 98 h 98"/>
                    <a:gd name="T6" fmla="*/ 24 w 24"/>
                    <a:gd name="T7" fmla="*/ 0 h 98"/>
                    <a:gd name="T8" fmla="*/ 24 w 24"/>
                    <a:gd name="T9" fmla="*/ 0 h 98"/>
                  </a:gdLst>
                  <a:ahLst/>
                  <a:cxnLst>
                    <a:cxn ang="0">
                      <a:pos x="T0" y="T1"/>
                    </a:cxn>
                    <a:cxn ang="0">
                      <a:pos x="T2" y="T3"/>
                    </a:cxn>
                    <a:cxn ang="0">
                      <a:pos x="T4" y="T5"/>
                    </a:cxn>
                    <a:cxn ang="0">
                      <a:pos x="T6" y="T7"/>
                    </a:cxn>
                    <a:cxn ang="0">
                      <a:pos x="T8" y="T9"/>
                    </a:cxn>
                  </a:cxnLst>
                  <a:rect l="0" t="0" r="r" b="b"/>
                  <a:pathLst>
                    <a:path w="24" h="98">
                      <a:moveTo>
                        <a:pt x="24" y="0"/>
                      </a:moveTo>
                      <a:cubicBezTo>
                        <a:pt x="17" y="30"/>
                        <a:pt x="9" y="63"/>
                        <a:pt x="0" y="98"/>
                      </a:cubicBezTo>
                      <a:cubicBezTo>
                        <a:pt x="0" y="98"/>
                        <a:pt x="0" y="98"/>
                        <a:pt x="0" y="98"/>
                      </a:cubicBezTo>
                      <a:cubicBezTo>
                        <a:pt x="9" y="63"/>
                        <a:pt x="17" y="30"/>
                        <a:pt x="24" y="0"/>
                      </a:cubicBezTo>
                      <a:cubicBezTo>
                        <a:pt x="24" y="0"/>
                        <a:pt x="24" y="0"/>
                        <a:pt x="24" y="0"/>
                      </a:cubicBezTo>
                    </a:path>
                  </a:pathLst>
                </a:custGeom>
                <a:solidFill>
                  <a:srgbClr val="6768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19" name="Freeform 949"/>
                <p:cNvSpPr>
                  <a:spLocks/>
                </p:cNvSpPr>
                <p:nvPr/>
              </p:nvSpPr>
              <p:spPr bwMode="auto">
                <a:xfrm>
                  <a:off x="5784468" y="4542368"/>
                  <a:ext cx="1242175" cy="1254043"/>
                </a:xfrm>
                <a:custGeom>
                  <a:avLst/>
                  <a:gdLst>
                    <a:gd name="T0" fmla="*/ 446 w 531"/>
                    <a:gd name="T1" fmla="*/ 0 h 536"/>
                    <a:gd name="T2" fmla="*/ 415 w 531"/>
                    <a:gd name="T3" fmla="*/ 70 h 536"/>
                    <a:gd name="T4" fmla="*/ 391 w 531"/>
                    <a:gd name="T5" fmla="*/ 231 h 536"/>
                    <a:gd name="T6" fmla="*/ 335 w 531"/>
                    <a:gd name="T7" fmla="*/ 314 h 536"/>
                    <a:gd name="T8" fmla="*/ 252 w 531"/>
                    <a:gd name="T9" fmla="*/ 345 h 536"/>
                    <a:gd name="T10" fmla="*/ 151 w 531"/>
                    <a:gd name="T11" fmla="*/ 333 h 536"/>
                    <a:gd name="T12" fmla="*/ 128 w 531"/>
                    <a:gd name="T13" fmla="*/ 335 h 536"/>
                    <a:gd name="T14" fmla="*/ 106 w 531"/>
                    <a:gd name="T15" fmla="*/ 369 h 536"/>
                    <a:gd name="T16" fmla="*/ 164 w 531"/>
                    <a:gd name="T17" fmla="*/ 425 h 536"/>
                    <a:gd name="T18" fmla="*/ 62 w 531"/>
                    <a:gd name="T19" fmla="*/ 473 h 536"/>
                    <a:gd name="T20" fmla="*/ 0 w 531"/>
                    <a:gd name="T21" fmla="*/ 516 h 536"/>
                    <a:gd name="T22" fmla="*/ 40 w 531"/>
                    <a:gd name="T23" fmla="*/ 536 h 536"/>
                    <a:gd name="T24" fmla="*/ 356 w 531"/>
                    <a:gd name="T25" fmla="*/ 513 h 536"/>
                    <a:gd name="T26" fmla="*/ 396 w 531"/>
                    <a:gd name="T27" fmla="*/ 448 h 536"/>
                    <a:gd name="T28" fmla="*/ 396 w 531"/>
                    <a:gd name="T29" fmla="*/ 448 h 536"/>
                    <a:gd name="T30" fmla="*/ 396 w 531"/>
                    <a:gd name="T31" fmla="*/ 448 h 536"/>
                    <a:gd name="T32" fmla="*/ 396 w 531"/>
                    <a:gd name="T33" fmla="*/ 448 h 536"/>
                    <a:gd name="T34" fmla="*/ 396 w 531"/>
                    <a:gd name="T35" fmla="*/ 447 h 536"/>
                    <a:gd name="T36" fmla="*/ 418 w 531"/>
                    <a:gd name="T37" fmla="*/ 403 h 536"/>
                    <a:gd name="T38" fmla="*/ 418 w 531"/>
                    <a:gd name="T39" fmla="*/ 403 h 536"/>
                    <a:gd name="T40" fmla="*/ 419 w 531"/>
                    <a:gd name="T41" fmla="*/ 403 h 536"/>
                    <a:gd name="T42" fmla="*/ 419 w 531"/>
                    <a:gd name="T43" fmla="*/ 402 h 536"/>
                    <a:gd name="T44" fmla="*/ 419 w 531"/>
                    <a:gd name="T45" fmla="*/ 402 h 536"/>
                    <a:gd name="T46" fmla="*/ 419 w 531"/>
                    <a:gd name="T47" fmla="*/ 402 h 536"/>
                    <a:gd name="T48" fmla="*/ 419 w 531"/>
                    <a:gd name="T49" fmla="*/ 402 h 536"/>
                    <a:gd name="T50" fmla="*/ 445 w 531"/>
                    <a:gd name="T51" fmla="*/ 338 h 536"/>
                    <a:gd name="T52" fmla="*/ 451 w 531"/>
                    <a:gd name="T53" fmla="*/ 321 h 536"/>
                    <a:gd name="T54" fmla="*/ 503 w 531"/>
                    <a:gd name="T55" fmla="*/ 151 h 536"/>
                    <a:gd name="T56" fmla="*/ 507 w 531"/>
                    <a:gd name="T57" fmla="*/ 138 h 536"/>
                    <a:gd name="T58" fmla="*/ 531 w 531"/>
                    <a:gd name="T59" fmla="*/ 40 h 536"/>
                    <a:gd name="T60" fmla="*/ 447 w 531"/>
                    <a:gd name="T61" fmla="*/ 0 h 536"/>
                    <a:gd name="T62" fmla="*/ 446 w 531"/>
                    <a:gd name="T63" fmla="*/ 0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31" h="536">
                      <a:moveTo>
                        <a:pt x="446" y="0"/>
                      </a:moveTo>
                      <a:cubicBezTo>
                        <a:pt x="446" y="0"/>
                        <a:pt x="432" y="1"/>
                        <a:pt x="415" y="70"/>
                      </a:cubicBezTo>
                      <a:cubicBezTo>
                        <a:pt x="405" y="109"/>
                        <a:pt x="406" y="180"/>
                        <a:pt x="391" y="231"/>
                      </a:cubicBezTo>
                      <a:cubicBezTo>
                        <a:pt x="378" y="275"/>
                        <a:pt x="349" y="302"/>
                        <a:pt x="335" y="314"/>
                      </a:cubicBezTo>
                      <a:cubicBezTo>
                        <a:pt x="306" y="341"/>
                        <a:pt x="252" y="345"/>
                        <a:pt x="252" y="345"/>
                      </a:cubicBezTo>
                      <a:cubicBezTo>
                        <a:pt x="252" y="345"/>
                        <a:pt x="192" y="333"/>
                        <a:pt x="151" y="333"/>
                      </a:cubicBezTo>
                      <a:cubicBezTo>
                        <a:pt x="142" y="333"/>
                        <a:pt x="134" y="334"/>
                        <a:pt x="128" y="335"/>
                      </a:cubicBezTo>
                      <a:cubicBezTo>
                        <a:pt x="94" y="343"/>
                        <a:pt x="88" y="357"/>
                        <a:pt x="106" y="369"/>
                      </a:cubicBezTo>
                      <a:cubicBezTo>
                        <a:pt x="124" y="381"/>
                        <a:pt x="194" y="415"/>
                        <a:pt x="164" y="425"/>
                      </a:cubicBezTo>
                      <a:cubicBezTo>
                        <a:pt x="134" y="435"/>
                        <a:pt x="83" y="468"/>
                        <a:pt x="62" y="473"/>
                      </a:cubicBezTo>
                      <a:cubicBezTo>
                        <a:pt x="50" y="477"/>
                        <a:pt x="14" y="499"/>
                        <a:pt x="0" y="516"/>
                      </a:cubicBezTo>
                      <a:cubicBezTo>
                        <a:pt x="14" y="523"/>
                        <a:pt x="27" y="530"/>
                        <a:pt x="40" y="536"/>
                      </a:cubicBezTo>
                      <a:cubicBezTo>
                        <a:pt x="123" y="532"/>
                        <a:pt x="309" y="518"/>
                        <a:pt x="356" y="513"/>
                      </a:cubicBezTo>
                      <a:cubicBezTo>
                        <a:pt x="369" y="494"/>
                        <a:pt x="382" y="473"/>
                        <a:pt x="396" y="448"/>
                      </a:cubicBezTo>
                      <a:cubicBezTo>
                        <a:pt x="396" y="448"/>
                        <a:pt x="396" y="448"/>
                        <a:pt x="396" y="448"/>
                      </a:cubicBezTo>
                      <a:cubicBezTo>
                        <a:pt x="396" y="448"/>
                        <a:pt x="396" y="448"/>
                        <a:pt x="396" y="448"/>
                      </a:cubicBezTo>
                      <a:cubicBezTo>
                        <a:pt x="396" y="448"/>
                        <a:pt x="396" y="448"/>
                        <a:pt x="396" y="448"/>
                      </a:cubicBezTo>
                      <a:cubicBezTo>
                        <a:pt x="396" y="447"/>
                        <a:pt x="396" y="447"/>
                        <a:pt x="396" y="447"/>
                      </a:cubicBezTo>
                      <a:cubicBezTo>
                        <a:pt x="404" y="434"/>
                        <a:pt x="411" y="419"/>
                        <a:pt x="418" y="403"/>
                      </a:cubicBezTo>
                      <a:cubicBezTo>
                        <a:pt x="418" y="403"/>
                        <a:pt x="418" y="403"/>
                        <a:pt x="418" y="403"/>
                      </a:cubicBezTo>
                      <a:cubicBezTo>
                        <a:pt x="419" y="403"/>
                        <a:pt x="419" y="403"/>
                        <a:pt x="419" y="403"/>
                      </a:cubicBezTo>
                      <a:cubicBezTo>
                        <a:pt x="419" y="403"/>
                        <a:pt x="419" y="402"/>
                        <a:pt x="419" y="402"/>
                      </a:cubicBezTo>
                      <a:cubicBezTo>
                        <a:pt x="419" y="402"/>
                        <a:pt x="419" y="402"/>
                        <a:pt x="419" y="402"/>
                      </a:cubicBezTo>
                      <a:cubicBezTo>
                        <a:pt x="419" y="402"/>
                        <a:pt x="419" y="402"/>
                        <a:pt x="419" y="402"/>
                      </a:cubicBezTo>
                      <a:cubicBezTo>
                        <a:pt x="419" y="402"/>
                        <a:pt x="419" y="402"/>
                        <a:pt x="419" y="402"/>
                      </a:cubicBezTo>
                      <a:cubicBezTo>
                        <a:pt x="428" y="383"/>
                        <a:pt x="437" y="362"/>
                        <a:pt x="445" y="338"/>
                      </a:cubicBezTo>
                      <a:cubicBezTo>
                        <a:pt x="447" y="333"/>
                        <a:pt x="449" y="327"/>
                        <a:pt x="451" y="321"/>
                      </a:cubicBezTo>
                      <a:cubicBezTo>
                        <a:pt x="470" y="269"/>
                        <a:pt x="488" y="208"/>
                        <a:pt x="503" y="151"/>
                      </a:cubicBezTo>
                      <a:cubicBezTo>
                        <a:pt x="504" y="147"/>
                        <a:pt x="505" y="143"/>
                        <a:pt x="507" y="138"/>
                      </a:cubicBezTo>
                      <a:cubicBezTo>
                        <a:pt x="516" y="103"/>
                        <a:pt x="524" y="70"/>
                        <a:pt x="531" y="40"/>
                      </a:cubicBezTo>
                      <a:cubicBezTo>
                        <a:pt x="491" y="18"/>
                        <a:pt x="447" y="0"/>
                        <a:pt x="447" y="0"/>
                      </a:cubicBezTo>
                      <a:cubicBezTo>
                        <a:pt x="447" y="0"/>
                        <a:pt x="447" y="0"/>
                        <a:pt x="446" y="0"/>
                      </a:cubicBezTo>
                    </a:path>
                  </a:pathLst>
                </a:custGeom>
                <a:solidFill>
                  <a:srgbClr val="DC6E62">
                    <a:alpha val="4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0" name="Freeform 950"/>
                <p:cNvSpPr>
                  <a:spLocks/>
                </p:cNvSpPr>
                <p:nvPr/>
              </p:nvSpPr>
              <p:spPr bwMode="auto">
                <a:xfrm>
                  <a:off x="6540058" y="4242704"/>
                  <a:ext cx="366916" cy="1032508"/>
                </a:xfrm>
                <a:custGeom>
                  <a:avLst/>
                  <a:gdLst>
                    <a:gd name="T0" fmla="*/ 23 w 157"/>
                    <a:gd name="T1" fmla="*/ 109 h 441"/>
                    <a:gd name="T2" fmla="*/ 100 w 157"/>
                    <a:gd name="T3" fmla="*/ 432 h 441"/>
                    <a:gd name="T4" fmla="*/ 127 w 157"/>
                    <a:gd name="T5" fmla="*/ 393 h 441"/>
                    <a:gd name="T6" fmla="*/ 101 w 157"/>
                    <a:gd name="T7" fmla="*/ 166 h 441"/>
                    <a:gd name="T8" fmla="*/ 149 w 157"/>
                    <a:gd name="T9" fmla="*/ 27 h 441"/>
                    <a:gd name="T10" fmla="*/ 71 w 157"/>
                    <a:gd name="T11" fmla="*/ 9 h 441"/>
                    <a:gd name="T12" fmla="*/ 23 w 157"/>
                    <a:gd name="T13" fmla="*/ 109 h 441"/>
                  </a:gdLst>
                  <a:ahLst/>
                  <a:cxnLst>
                    <a:cxn ang="0">
                      <a:pos x="T0" y="T1"/>
                    </a:cxn>
                    <a:cxn ang="0">
                      <a:pos x="T2" y="T3"/>
                    </a:cxn>
                    <a:cxn ang="0">
                      <a:pos x="T4" y="T5"/>
                    </a:cxn>
                    <a:cxn ang="0">
                      <a:pos x="T6" y="T7"/>
                    </a:cxn>
                    <a:cxn ang="0">
                      <a:pos x="T8" y="T9"/>
                    </a:cxn>
                    <a:cxn ang="0">
                      <a:pos x="T10" y="T11"/>
                    </a:cxn>
                    <a:cxn ang="0">
                      <a:pos x="T12" y="T13"/>
                    </a:cxn>
                  </a:cxnLst>
                  <a:rect l="0" t="0" r="r" b="b"/>
                  <a:pathLst>
                    <a:path w="157" h="441">
                      <a:moveTo>
                        <a:pt x="23" y="109"/>
                      </a:moveTo>
                      <a:cubicBezTo>
                        <a:pt x="0" y="261"/>
                        <a:pt x="95" y="424"/>
                        <a:pt x="100" y="432"/>
                      </a:cubicBezTo>
                      <a:cubicBezTo>
                        <a:pt x="105" y="441"/>
                        <a:pt x="138" y="403"/>
                        <a:pt x="127" y="393"/>
                      </a:cubicBezTo>
                      <a:cubicBezTo>
                        <a:pt x="116" y="384"/>
                        <a:pt x="88" y="243"/>
                        <a:pt x="101" y="166"/>
                      </a:cubicBezTo>
                      <a:cubicBezTo>
                        <a:pt x="114" y="88"/>
                        <a:pt x="125" y="58"/>
                        <a:pt x="149" y="27"/>
                      </a:cubicBezTo>
                      <a:cubicBezTo>
                        <a:pt x="157" y="17"/>
                        <a:pt x="88" y="0"/>
                        <a:pt x="71" y="9"/>
                      </a:cubicBezTo>
                      <a:cubicBezTo>
                        <a:pt x="49" y="21"/>
                        <a:pt x="32" y="51"/>
                        <a:pt x="23" y="109"/>
                      </a:cubicBezTo>
                      <a:close/>
                    </a:path>
                  </a:pathLst>
                </a:custGeom>
                <a:solidFill>
                  <a:srgbClr val="5C5D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1" name="Freeform 951"/>
                <p:cNvSpPr>
                  <a:spLocks/>
                </p:cNvSpPr>
                <p:nvPr/>
              </p:nvSpPr>
              <p:spPr bwMode="auto">
                <a:xfrm>
                  <a:off x="6137538" y="4191276"/>
                  <a:ext cx="556803" cy="356037"/>
                </a:xfrm>
                <a:custGeom>
                  <a:avLst/>
                  <a:gdLst>
                    <a:gd name="T0" fmla="*/ 157 w 238"/>
                    <a:gd name="T1" fmla="*/ 3 h 152"/>
                    <a:gd name="T2" fmla="*/ 216 w 238"/>
                    <a:gd name="T3" fmla="*/ 28 h 152"/>
                    <a:gd name="T4" fmla="*/ 146 w 238"/>
                    <a:gd name="T5" fmla="*/ 125 h 152"/>
                    <a:gd name="T6" fmla="*/ 4 w 238"/>
                    <a:gd name="T7" fmla="*/ 101 h 152"/>
                    <a:gd name="T8" fmla="*/ 36 w 238"/>
                    <a:gd name="T9" fmla="*/ 38 h 152"/>
                    <a:gd name="T10" fmla="*/ 107 w 238"/>
                    <a:gd name="T11" fmla="*/ 5 h 152"/>
                    <a:gd name="T12" fmla="*/ 157 w 238"/>
                    <a:gd name="T13" fmla="*/ 3 h 152"/>
                  </a:gdLst>
                  <a:ahLst/>
                  <a:cxnLst>
                    <a:cxn ang="0">
                      <a:pos x="T0" y="T1"/>
                    </a:cxn>
                    <a:cxn ang="0">
                      <a:pos x="T2" y="T3"/>
                    </a:cxn>
                    <a:cxn ang="0">
                      <a:pos x="T4" y="T5"/>
                    </a:cxn>
                    <a:cxn ang="0">
                      <a:pos x="T6" y="T7"/>
                    </a:cxn>
                    <a:cxn ang="0">
                      <a:pos x="T8" y="T9"/>
                    </a:cxn>
                    <a:cxn ang="0">
                      <a:pos x="T10" y="T11"/>
                    </a:cxn>
                    <a:cxn ang="0">
                      <a:pos x="T12" y="T13"/>
                    </a:cxn>
                  </a:cxnLst>
                  <a:rect l="0" t="0" r="r" b="b"/>
                  <a:pathLst>
                    <a:path w="238" h="152">
                      <a:moveTo>
                        <a:pt x="157" y="3"/>
                      </a:moveTo>
                      <a:cubicBezTo>
                        <a:pt x="157" y="3"/>
                        <a:pt x="204" y="11"/>
                        <a:pt x="216" y="28"/>
                      </a:cubicBezTo>
                      <a:cubicBezTo>
                        <a:pt x="238" y="59"/>
                        <a:pt x="169" y="113"/>
                        <a:pt x="146" y="125"/>
                      </a:cubicBezTo>
                      <a:cubicBezTo>
                        <a:pt x="111" y="143"/>
                        <a:pt x="17" y="152"/>
                        <a:pt x="4" y="101"/>
                      </a:cubicBezTo>
                      <a:cubicBezTo>
                        <a:pt x="0" y="85"/>
                        <a:pt x="16" y="58"/>
                        <a:pt x="36" y="38"/>
                      </a:cubicBezTo>
                      <a:cubicBezTo>
                        <a:pt x="56" y="17"/>
                        <a:pt x="80" y="10"/>
                        <a:pt x="107" y="5"/>
                      </a:cubicBezTo>
                      <a:cubicBezTo>
                        <a:pt x="133" y="0"/>
                        <a:pt x="157" y="3"/>
                        <a:pt x="157" y="3"/>
                      </a:cubicBezTo>
                      <a:close/>
                    </a:path>
                  </a:pathLst>
                </a:custGeom>
                <a:solidFill>
                  <a:srgbClr val="DC6E62">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2" name="Freeform 952"/>
                <p:cNvSpPr>
                  <a:spLocks/>
                </p:cNvSpPr>
                <p:nvPr/>
              </p:nvSpPr>
              <p:spPr bwMode="auto">
                <a:xfrm>
                  <a:off x="6060396" y="3980621"/>
                  <a:ext cx="561748" cy="512298"/>
                </a:xfrm>
                <a:custGeom>
                  <a:avLst/>
                  <a:gdLst>
                    <a:gd name="T0" fmla="*/ 106 w 240"/>
                    <a:gd name="T1" fmla="*/ 15 h 219"/>
                    <a:gd name="T2" fmla="*/ 97 w 240"/>
                    <a:gd name="T3" fmla="*/ 98 h 219"/>
                    <a:gd name="T4" fmla="*/ 112 w 240"/>
                    <a:gd name="T5" fmla="*/ 215 h 219"/>
                    <a:gd name="T6" fmla="*/ 239 w 240"/>
                    <a:gd name="T7" fmla="*/ 130 h 219"/>
                    <a:gd name="T8" fmla="*/ 214 w 240"/>
                    <a:gd name="T9" fmla="*/ 89 h 219"/>
                    <a:gd name="T10" fmla="*/ 215 w 240"/>
                    <a:gd name="T11" fmla="*/ 0 h 219"/>
                    <a:gd name="T12" fmla="*/ 106 w 240"/>
                    <a:gd name="T13" fmla="*/ 15 h 219"/>
                  </a:gdLst>
                  <a:ahLst/>
                  <a:cxnLst>
                    <a:cxn ang="0">
                      <a:pos x="T0" y="T1"/>
                    </a:cxn>
                    <a:cxn ang="0">
                      <a:pos x="T2" y="T3"/>
                    </a:cxn>
                    <a:cxn ang="0">
                      <a:pos x="T4" y="T5"/>
                    </a:cxn>
                    <a:cxn ang="0">
                      <a:pos x="T6" y="T7"/>
                    </a:cxn>
                    <a:cxn ang="0">
                      <a:pos x="T8" y="T9"/>
                    </a:cxn>
                    <a:cxn ang="0">
                      <a:pos x="T10" y="T11"/>
                    </a:cxn>
                    <a:cxn ang="0">
                      <a:pos x="T12" y="T13"/>
                    </a:cxn>
                  </a:cxnLst>
                  <a:rect l="0" t="0" r="r" b="b"/>
                  <a:pathLst>
                    <a:path w="240" h="219">
                      <a:moveTo>
                        <a:pt x="106" y="15"/>
                      </a:moveTo>
                      <a:cubicBezTo>
                        <a:pt x="109" y="23"/>
                        <a:pt x="103" y="85"/>
                        <a:pt x="97" y="98"/>
                      </a:cubicBezTo>
                      <a:cubicBezTo>
                        <a:pt x="84" y="126"/>
                        <a:pt x="0" y="207"/>
                        <a:pt x="112" y="215"/>
                      </a:cubicBezTo>
                      <a:cubicBezTo>
                        <a:pt x="179" y="219"/>
                        <a:pt x="237" y="141"/>
                        <a:pt x="239" y="130"/>
                      </a:cubicBezTo>
                      <a:cubicBezTo>
                        <a:pt x="240" y="119"/>
                        <a:pt x="222" y="113"/>
                        <a:pt x="214" y="89"/>
                      </a:cubicBezTo>
                      <a:cubicBezTo>
                        <a:pt x="206" y="66"/>
                        <a:pt x="215" y="0"/>
                        <a:pt x="215" y="0"/>
                      </a:cubicBezTo>
                      <a:lnTo>
                        <a:pt x="106" y="15"/>
                      </a:lnTo>
                      <a:close/>
                    </a:path>
                  </a:pathLst>
                </a:custGeom>
                <a:solidFill>
                  <a:srgbClr val="DDC3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3" name="Freeform 953"/>
                <p:cNvSpPr>
                  <a:spLocks/>
                </p:cNvSpPr>
                <p:nvPr/>
              </p:nvSpPr>
              <p:spPr bwMode="auto">
                <a:xfrm>
                  <a:off x="4559106" y="4107212"/>
                  <a:ext cx="1220417" cy="273951"/>
                </a:xfrm>
                <a:custGeom>
                  <a:avLst/>
                  <a:gdLst>
                    <a:gd name="T0" fmla="*/ 25 w 522"/>
                    <a:gd name="T1" fmla="*/ 37 h 117"/>
                    <a:gd name="T2" fmla="*/ 0 w 522"/>
                    <a:gd name="T3" fmla="*/ 3 h 117"/>
                    <a:gd name="T4" fmla="*/ 6 w 522"/>
                    <a:gd name="T5" fmla="*/ 0 h 117"/>
                    <a:gd name="T6" fmla="*/ 232 w 522"/>
                    <a:gd name="T7" fmla="*/ 87 h 117"/>
                    <a:gd name="T8" fmla="*/ 517 w 522"/>
                    <a:gd name="T9" fmla="*/ 9 h 117"/>
                    <a:gd name="T10" fmla="*/ 522 w 522"/>
                    <a:gd name="T11" fmla="*/ 13 h 117"/>
                    <a:gd name="T12" fmla="*/ 499 w 522"/>
                    <a:gd name="T13" fmla="*/ 60 h 117"/>
                    <a:gd name="T14" fmla="*/ 236 w 522"/>
                    <a:gd name="T15" fmla="*/ 117 h 117"/>
                    <a:gd name="T16" fmla="*/ 25 w 522"/>
                    <a:gd name="T17" fmla="*/ 3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2" h="117">
                      <a:moveTo>
                        <a:pt x="25" y="37"/>
                      </a:moveTo>
                      <a:cubicBezTo>
                        <a:pt x="21" y="32"/>
                        <a:pt x="0" y="3"/>
                        <a:pt x="0" y="3"/>
                      </a:cubicBezTo>
                      <a:cubicBezTo>
                        <a:pt x="6" y="0"/>
                        <a:pt x="6" y="0"/>
                        <a:pt x="6" y="0"/>
                      </a:cubicBezTo>
                      <a:cubicBezTo>
                        <a:pt x="232" y="87"/>
                        <a:pt x="232" y="87"/>
                        <a:pt x="232" y="87"/>
                      </a:cubicBezTo>
                      <a:cubicBezTo>
                        <a:pt x="517" y="9"/>
                        <a:pt x="517" y="9"/>
                        <a:pt x="517" y="9"/>
                      </a:cubicBezTo>
                      <a:cubicBezTo>
                        <a:pt x="522" y="13"/>
                        <a:pt x="522" y="13"/>
                        <a:pt x="522" y="13"/>
                      </a:cubicBezTo>
                      <a:cubicBezTo>
                        <a:pt x="499" y="60"/>
                        <a:pt x="499" y="60"/>
                        <a:pt x="499" y="60"/>
                      </a:cubicBezTo>
                      <a:cubicBezTo>
                        <a:pt x="236" y="117"/>
                        <a:pt x="236" y="117"/>
                        <a:pt x="236" y="117"/>
                      </a:cubicBezTo>
                      <a:lnTo>
                        <a:pt x="25" y="37"/>
                      </a:ln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4" name="Freeform 954"/>
                <p:cNvSpPr>
                  <a:spLocks/>
                </p:cNvSpPr>
                <p:nvPr/>
              </p:nvSpPr>
              <p:spPr bwMode="auto">
                <a:xfrm>
                  <a:off x="4559106" y="4114134"/>
                  <a:ext cx="863390" cy="1139319"/>
                </a:xfrm>
                <a:custGeom>
                  <a:avLst/>
                  <a:gdLst>
                    <a:gd name="T0" fmla="*/ 544 w 873"/>
                    <a:gd name="T1" fmla="*/ 215 h 1152"/>
                    <a:gd name="T2" fmla="*/ 0 w 873"/>
                    <a:gd name="T3" fmla="*/ 0 h 1152"/>
                    <a:gd name="T4" fmla="*/ 236 w 873"/>
                    <a:gd name="T5" fmla="*/ 984 h 1152"/>
                    <a:gd name="T6" fmla="*/ 761 w 873"/>
                    <a:gd name="T7" fmla="*/ 1152 h 1152"/>
                    <a:gd name="T8" fmla="*/ 873 w 873"/>
                    <a:gd name="T9" fmla="*/ 1126 h 1152"/>
                    <a:gd name="T10" fmla="*/ 648 w 873"/>
                    <a:gd name="T11" fmla="*/ 184 h 1152"/>
                    <a:gd name="T12" fmla="*/ 544 w 873"/>
                    <a:gd name="T13" fmla="*/ 215 h 1152"/>
                  </a:gdLst>
                  <a:ahLst/>
                  <a:cxnLst>
                    <a:cxn ang="0">
                      <a:pos x="T0" y="T1"/>
                    </a:cxn>
                    <a:cxn ang="0">
                      <a:pos x="T2" y="T3"/>
                    </a:cxn>
                    <a:cxn ang="0">
                      <a:pos x="T4" y="T5"/>
                    </a:cxn>
                    <a:cxn ang="0">
                      <a:pos x="T6" y="T7"/>
                    </a:cxn>
                    <a:cxn ang="0">
                      <a:pos x="T8" y="T9"/>
                    </a:cxn>
                    <a:cxn ang="0">
                      <a:pos x="T10" y="T11"/>
                    </a:cxn>
                    <a:cxn ang="0">
                      <a:pos x="T12" y="T13"/>
                    </a:cxn>
                  </a:cxnLst>
                  <a:rect l="0" t="0" r="r" b="b"/>
                  <a:pathLst>
                    <a:path w="873" h="1152">
                      <a:moveTo>
                        <a:pt x="544" y="215"/>
                      </a:moveTo>
                      <a:lnTo>
                        <a:pt x="0" y="0"/>
                      </a:lnTo>
                      <a:lnTo>
                        <a:pt x="236" y="984"/>
                      </a:lnTo>
                      <a:lnTo>
                        <a:pt x="761" y="1152"/>
                      </a:lnTo>
                      <a:lnTo>
                        <a:pt x="873" y="1126"/>
                      </a:lnTo>
                      <a:lnTo>
                        <a:pt x="648" y="184"/>
                      </a:lnTo>
                      <a:lnTo>
                        <a:pt x="544" y="215"/>
                      </a:lnTo>
                      <a:close/>
                    </a:path>
                  </a:pathLst>
                </a:custGeom>
                <a:solidFill>
                  <a:srgbClr val="C0392B">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5" name="Freeform 955"/>
                <p:cNvSpPr>
                  <a:spLocks/>
                </p:cNvSpPr>
                <p:nvPr/>
              </p:nvSpPr>
              <p:spPr bwMode="auto">
                <a:xfrm>
                  <a:off x="5097118" y="4136881"/>
                  <a:ext cx="916796" cy="1114595"/>
                </a:xfrm>
                <a:custGeom>
                  <a:avLst/>
                  <a:gdLst>
                    <a:gd name="T0" fmla="*/ 392 w 392"/>
                    <a:gd name="T1" fmla="*/ 412 h 476"/>
                    <a:gd name="T2" fmla="*/ 92 w 392"/>
                    <a:gd name="T3" fmla="*/ 476 h 476"/>
                    <a:gd name="T4" fmla="*/ 0 w 392"/>
                    <a:gd name="T5" fmla="*/ 80 h 476"/>
                    <a:gd name="T6" fmla="*/ 292 w 392"/>
                    <a:gd name="T7" fmla="*/ 0 h 476"/>
                    <a:gd name="T8" fmla="*/ 392 w 392"/>
                    <a:gd name="T9" fmla="*/ 412 h 476"/>
                  </a:gdLst>
                  <a:ahLst/>
                  <a:cxnLst>
                    <a:cxn ang="0">
                      <a:pos x="T0" y="T1"/>
                    </a:cxn>
                    <a:cxn ang="0">
                      <a:pos x="T2" y="T3"/>
                    </a:cxn>
                    <a:cxn ang="0">
                      <a:pos x="T4" y="T5"/>
                    </a:cxn>
                    <a:cxn ang="0">
                      <a:pos x="T6" y="T7"/>
                    </a:cxn>
                    <a:cxn ang="0">
                      <a:pos x="T8" y="T9"/>
                    </a:cxn>
                  </a:cxnLst>
                  <a:rect l="0" t="0" r="r" b="b"/>
                  <a:pathLst>
                    <a:path w="392" h="476">
                      <a:moveTo>
                        <a:pt x="392" y="412"/>
                      </a:moveTo>
                      <a:cubicBezTo>
                        <a:pt x="380" y="412"/>
                        <a:pt x="92" y="476"/>
                        <a:pt x="92" y="476"/>
                      </a:cubicBezTo>
                      <a:cubicBezTo>
                        <a:pt x="0" y="80"/>
                        <a:pt x="0" y="80"/>
                        <a:pt x="0" y="80"/>
                      </a:cubicBezTo>
                      <a:cubicBezTo>
                        <a:pt x="292" y="0"/>
                        <a:pt x="292" y="0"/>
                        <a:pt x="292" y="0"/>
                      </a:cubicBezTo>
                      <a:lnTo>
                        <a:pt x="392" y="412"/>
                      </a:lnTo>
                      <a:close/>
                    </a:path>
                  </a:pathLst>
                </a:custGeom>
                <a:solidFill>
                  <a:srgbClr val="C0392B">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6" name="Freeform 956"/>
                <p:cNvSpPr>
                  <a:spLocks/>
                </p:cNvSpPr>
                <p:nvPr/>
              </p:nvSpPr>
              <p:spPr bwMode="auto">
                <a:xfrm>
                  <a:off x="4317792" y="5862673"/>
                  <a:ext cx="853500" cy="539990"/>
                </a:xfrm>
                <a:custGeom>
                  <a:avLst/>
                  <a:gdLst>
                    <a:gd name="T0" fmla="*/ 361 w 365"/>
                    <a:gd name="T1" fmla="*/ 24 h 231"/>
                    <a:gd name="T2" fmla="*/ 154 w 365"/>
                    <a:gd name="T3" fmla="*/ 1 h 231"/>
                    <a:gd name="T4" fmla="*/ 37 w 365"/>
                    <a:gd name="T5" fmla="*/ 35 h 231"/>
                    <a:gd name="T6" fmla="*/ 18 w 365"/>
                    <a:gd name="T7" fmla="*/ 181 h 231"/>
                    <a:gd name="T8" fmla="*/ 100 w 365"/>
                    <a:gd name="T9" fmla="*/ 223 h 231"/>
                    <a:gd name="T10" fmla="*/ 241 w 365"/>
                    <a:gd name="T11" fmla="*/ 185 h 231"/>
                    <a:gd name="T12" fmla="*/ 328 w 365"/>
                    <a:gd name="T13" fmla="*/ 188 h 231"/>
                    <a:gd name="T14" fmla="*/ 364 w 365"/>
                    <a:gd name="T15" fmla="*/ 170 h 231"/>
                    <a:gd name="T16" fmla="*/ 361 w 365"/>
                    <a:gd name="T17" fmla="*/ 24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5" h="231">
                      <a:moveTo>
                        <a:pt x="361" y="24"/>
                      </a:moveTo>
                      <a:cubicBezTo>
                        <a:pt x="351" y="24"/>
                        <a:pt x="211" y="0"/>
                        <a:pt x="154" y="1"/>
                      </a:cubicBezTo>
                      <a:cubicBezTo>
                        <a:pt x="97" y="2"/>
                        <a:pt x="74" y="1"/>
                        <a:pt x="37" y="35"/>
                      </a:cubicBezTo>
                      <a:cubicBezTo>
                        <a:pt x="0" y="69"/>
                        <a:pt x="5" y="134"/>
                        <a:pt x="18" y="181"/>
                      </a:cubicBezTo>
                      <a:cubicBezTo>
                        <a:pt x="31" y="228"/>
                        <a:pt x="55" y="231"/>
                        <a:pt x="100" y="223"/>
                      </a:cubicBezTo>
                      <a:cubicBezTo>
                        <a:pt x="145" y="215"/>
                        <a:pt x="196" y="185"/>
                        <a:pt x="241" y="185"/>
                      </a:cubicBezTo>
                      <a:cubicBezTo>
                        <a:pt x="286" y="185"/>
                        <a:pt x="296" y="194"/>
                        <a:pt x="328" y="188"/>
                      </a:cubicBezTo>
                      <a:cubicBezTo>
                        <a:pt x="360" y="182"/>
                        <a:pt x="365" y="193"/>
                        <a:pt x="364" y="170"/>
                      </a:cubicBezTo>
                      <a:cubicBezTo>
                        <a:pt x="363" y="147"/>
                        <a:pt x="361" y="24"/>
                        <a:pt x="361" y="24"/>
                      </a:cubicBezTo>
                    </a:path>
                  </a:pathLst>
                </a:custGeom>
                <a:solidFill>
                  <a:srgbClr val="696A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7" name="Freeform 957"/>
                <p:cNvSpPr>
                  <a:spLocks/>
                </p:cNvSpPr>
                <p:nvPr/>
              </p:nvSpPr>
              <p:spPr bwMode="auto">
                <a:xfrm>
                  <a:off x="4317792" y="5864651"/>
                  <a:ext cx="423289" cy="536034"/>
                </a:xfrm>
                <a:custGeom>
                  <a:avLst/>
                  <a:gdLst>
                    <a:gd name="T0" fmla="*/ 181 w 181"/>
                    <a:gd name="T1" fmla="*/ 1 h 229"/>
                    <a:gd name="T2" fmla="*/ 154 w 181"/>
                    <a:gd name="T3" fmla="*/ 0 h 229"/>
                    <a:gd name="T4" fmla="*/ 37 w 181"/>
                    <a:gd name="T5" fmla="*/ 34 h 229"/>
                    <a:gd name="T6" fmla="*/ 18 w 181"/>
                    <a:gd name="T7" fmla="*/ 180 h 229"/>
                    <a:gd name="T8" fmla="*/ 88 w 181"/>
                    <a:gd name="T9" fmla="*/ 224 h 229"/>
                    <a:gd name="T10" fmla="*/ 91 w 181"/>
                    <a:gd name="T11" fmla="*/ 17 h 229"/>
                    <a:gd name="T12" fmla="*/ 181 w 181"/>
                    <a:gd name="T13" fmla="*/ 1 h 229"/>
                  </a:gdLst>
                  <a:ahLst/>
                  <a:cxnLst>
                    <a:cxn ang="0">
                      <a:pos x="T0" y="T1"/>
                    </a:cxn>
                    <a:cxn ang="0">
                      <a:pos x="T2" y="T3"/>
                    </a:cxn>
                    <a:cxn ang="0">
                      <a:pos x="T4" y="T5"/>
                    </a:cxn>
                    <a:cxn ang="0">
                      <a:pos x="T6" y="T7"/>
                    </a:cxn>
                    <a:cxn ang="0">
                      <a:pos x="T8" y="T9"/>
                    </a:cxn>
                    <a:cxn ang="0">
                      <a:pos x="T10" y="T11"/>
                    </a:cxn>
                    <a:cxn ang="0">
                      <a:pos x="T12" y="T13"/>
                    </a:cxn>
                  </a:cxnLst>
                  <a:rect l="0" t="0" r="r" b="b"/>
                  <a:pathLst>
                    <a:path w="181" h="229">
                      <a:moveTo>
                        <a:pt x="181" y="1"/>
                      </a:moveTo>
                      <a:cubicBezTo>
                        <a:pt x="171" y="1"/>
                        <a:pt x="162" y="0"/>
                        <a:pt x="154" y="0"/>
                      </a:cubicBezTo>
                      <a:cubicBezTo>
                        <a:pt x="97" y="1"/>
                        <a:pt x="74" y="0"/>
                        <a:pt x="37" y="34"/>
                      </a:cubicBezTo>
                      <a:cubicBezTo>
                        <a:pt x="0" y="68"/>
                        <a:pt x="5" y="133"/>
                        <a:pt x="18" y="180"/>
                      </a:cubicBezTo>
                      <a:cubicBezTo>
                        <a:pt x="30" y="223"/>
                        <a:pt x="51" y="229"/>
                        <a:pt x="88" y="224"/>
                      </a:cubicBezTo>
                      <a:cubicBezTo>
                        <a:pt x="34" y="169"/>
                        <a:pt x="11" y="59"/>
                        <a:pt x="91" y="17"/>
                      </a:cubicBezTo>
                      <a:cubicBezTo>
                        <a:pt x="111" y="6"/>
                        <a:pt x="149" y="3"/>
                        <a:pt x="181" y="1"/>
                      </a:cubicBezTo>
                      <a:close/>
                    </a:path>
                  </a:pathLst>
                </a:custGeom>
                <a:solidFill>
                  <a:srgbClr val="A18A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8" name="Freeform 958"/>
                <p:cNvSpPr>
                  <a:spLocks/>
                </p:cNvSpPr>
                <p:nvPr/>
              </p:nvSpPr>
              <p:spPr bwMode="auto">
                <a:xfrm>
                  <a:off x="4554161" y="5943771"/>
                  <a:ext cx="587462" cy="386696"/>
                </a:xfrm>
                <a:custGeom>
                  <a:avLst/>
                  <a:gdLst>
                    <a:gd name="T0" fmla="*/ 230 w 251"/>
                    <a:gd name="T1" fmla="*/ 13 h 165"/>
                    <a:gd name="T2" fmla="*/ 10 w 251"/>
                    <a:gd name="T3" fmla="*/ 33 h 165"/>
                    <a:gd name="T4" fmla="*/ 16 w 251"/>
                    <a:gd name="T5" fmla="*/ 143 h 165"/>
                    <a:gd name="T6" fmla="*/ 61 w 251"/>
                    <a:gd name="T7" fmla="*/ 152 h 165"/>
                    <a:gd name="T8" fmla="*/ 159 w 251"/>
                    <a:gd name="T9" fmla="*/ 138 h 165"/>
                    <a:gd name="T10" fmla="*/ 244 w 251"/>
                    <a:gd name="T11" fmla="*/ 134 h 165"/>
                    <a:gd name="T12" fmla="*/ 230 w 251"/>
                    <a:gd name="T13" fmla="*/ 13 h 165"/>
                  </a:gdLst>
                  <a:ahLst/>
                  <a:cxnLst>
                    <a:cxn ang="0">
                      <a:pos x="T0" y="T1"/>
                    </a:cxn>
                    <a:cxn ang="0">
                      <a:pos x="T2" y="T3"/>
                    </a:cxn>
                    <a:cxn ang="0">
                      <a:pos x="T4" y="T5"/>
                    </a:cxn>
                    <a:cxn ang="0">
                      <a:pos x="T6" y="T7"/>
                    </a:cxn>
                    <a:cxn ang="0">
                      <a:pos x="T8" y="T9"/>
                    </a:cxn>
                    <a:cxn ang="0">
                      <a:pos x="T10" y="T11"/>
                    </a:cxn>
                    <a:cxn ang="0">
                      <a:pos x="T12" y="T13"/>
                    </a:cxn>
                  </a:cxnLst>
                  <a:rect l="0" t="0" r="r" b="b"/>
                  <a:pathLst>
                    <a:path w="251" h="165">
                      <a:moveTo>
                        <a:pt x="230" y="13"/>
                      </a:moveTo>
                      <a:cubicBezTo>
                        <a:pt x="207" y="20"/>
                        <a:pt x="29" y="0"/>
                        <a:pt x="10" y="33"/>
                      </a:cubicBezTo>
                      <a:cubicBezTo>
                        <a:pt x="0" y="51"/>
                        <a:pt x="10" y="121"/>
                        <a:pt x="16" y="143"/>
                      </a:cubicBezTo>
                      <a:cubicBezTo>
                        <a:pt x="22" y="165"/>
                        <a:pt x="48" y="156"/>
                        <a:pt x="61" y="152"/>
                      </a:cubicBezTo>
                      <a:cubicBezTo>
                        <a:pt x="74" y="148"/>
                        <a:pt x="115" y="134"/>
                        <a:pt x="159" y="138"/>
                      </a:cubicBezTo>
                      <a:cubicBezTo>
                        <a:pt x="203" y="142"/>
                        <a:pt x="237" y="160"/>
                        <a:pt x="244" y="134"/>
                      </a:cubicBezTo>
                      <a:cubicBezTo>
                        <a:pt x="251" y="107"/>
                        <a:pt x="228" y="13"/>
                        <a:pt x="230" y="13"/>
                      </a:cubicBezTo>
                      <a:close/>
                    </a:path>
                  </a:pathLst>
                </a:custGeom>
                <a:solidFill>
                  <a:srgbClr val="82838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29" name="Freeform 961"/>
                <p:cNvSpPr>
                  <a:spLocks/>
                </p:cNvSpPr>
                <p:nvPr/>
              </p:nvSpPr>
              <p:spPr bwMode="auto">
                <a:xfrm>
                  <a:off x="4439438" y="5328617"/>
                  <a:ext cx="1798977" cy="1022618"/>
                </a:xfrm>
                <a:custGeom>
                  <a:avLst/>
                  <a:gdLst>
                    <a:gd name="T0" fmla="*/ 769 w 769"/>
                    <a:gd name="T1" fmla="*/ 277 h 437"/>
                    <a:gd name="T2" fmla="*/ 299 w 769"/>
                    <a:gd name="T3" fmla="*/ 53 h 437"/>
                    <a:gd name="T4" fmla="*/ 97 w 769"/>
                    <a:gd name="T5" fmla="*/ 5 h 437"/>
                    <a:gd name="T6" fmla="*/ 2 w 769"/>
                    <a:gd name="T7" fmla="*/ 121 h 437"/>
                    <a:gd name="T8" fmla="*/ 47 w 769"/>
                    <a:gd name="T9" fmla="*/ 205 h 437"/>
                    <a:gd name="T10" fmla="*/ 349 w 769"/>
                    <a:gd name="T11" fmla="*/ 295 h 437"/>
                    <a:gd name="T12" fmla="*/ 663 w 769"/>
                    <a:gd name="T13" fmla="*/ 431 h 437"/>
                    <a:gd name="T14" fmla="*/ 769 w 769"/>
                    <a:gd name="T15" fmla="*/ 277 h 4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9" h="437">
                      <a:moveTo>
                        <a:pt x="769" y="277"/>
                      </a:moveTo>
                      <a:cubicBezTo>
                        <a:pt x="749" y="267"/>
                        <a:pt x="384" y="81"/>
                        <a:pt x="299" y="53"/>
                      </a:cubicBezTo>
                      <a:cubicBezTo>
                        <a:pt x="214" y="25"/>
                        <a:pt x="165" y="0"/>
                        <a:pt x="97" y="5"/>
                      </a:cubicBezTo>
                      <a:cubicBezTo>
                        <a:pt x="29" y="11"/>
                        <a:pt x="4" y="87"/>
                        <a:pt x="2" y="121"/>
                      </a:cubicBezTo>
                      <a:cubicBezTo>
                        <a:pt x="0" y="155"/>
                        <a:pt x="11" y="189"/>
                        <a:pt x="47" y="205"/>
                      </a:cubicBezTo>
                      <a:cubicBezTo>
                        <a:pt x="83" y="221"/>
                        <a:pt x="263" y="261"/>
                        <a:pt x="349" y="295"/>
                      </a:cubicBezTo>
                      <a:cubicBezTo>
                        <a:pt x="435" y="329"/>
                        <a:pt x="647" y="425"/>
                        <a:pt x="663" y="431"/>
                      </a:cubicBezTo>
                      <a:cubicBezTo>
                        <a:pt x="679" y="437"/>
                        <a:pt x="769" y="277"/>
                        <a:pt x="769" y="277"/>
                      </a:cubicBezTo>
                    </a:path>
                  </a:pathLst>
                </a:custGeom>
                <a:solidFill>
                  <a:srgbClr val="6F5C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0" name="Freeform 962"/>
                <p:cNvSpPr>
                  <a:spLocks/>
                </p:cNvSpPr>
                <p:nvPr/>
              </p:nvSpPr>
              <p:spPr bwMode="auto">
                <a:xfrm>
                  <a:off x="4439438" y="5389935"/>
                  <a:ext cx="865368" cy="596363"/>
                </a:xfrm>
                <a:custGeom>
                  <a:avLst/>
                  <a:gdLst>
                    <a:gd name="T0" fmla="*/ 47 w 370"/>
                    <a:gd name="T1" fmla="*/ 0 h 255"/>
                    <a:gd name="T2" fmla="*/ 2 w 370"/>
                    <a:gd name="T3" fmla="*/ 95 h 255"/>
                    <a:gd name="T4" fmla="*/ 47 w 370"/>
                    <a:gd name="T5" fmla="*/ 179 h 255"/>
                    <a:gd name="T6" fmla="*/ 308 w 370"/>
                    <a:gd name="T7" fmla="*/ 255 h 255"/>
                    <a:gd name="T8" fmla="*/ 370 w 370"/>
                    <a:gd name="T9" fmla="*/ 251 h 255"/>
                    <a:gd name="T10" fmla="*/ 30 w 370"/>
                    <a:gd name="T11" fmla="*/ 98 h 255"/>
                    <a:gd name="T12" fmla="*/ 47 w 370"/>
                    <a:gd name="T13" fmla="*/ 0 h 255"/>
                  </a:gdLst>
                  <a:ahLst/>
                  <a:cxnLst>
                    <a:cxn ang="0">
                      <a:pos x="T0" y="T1"/>
                    </a:cxn>
                    <a:cxn ang="0">
                      <a:pos x="T2" y="T3"/>
                    </a:cxn>
                    <a:cxn ang="0">
                      <a:pos x="T4" y="T5"/>
                    </a:cxn>
                    <a:cxn ang="0">
                      <a:pos x="T6" y="T7"/>
                    </a:cxn>
                    <a:cxn ang="0">
                      <a:pos x="T8" y="T9"/>
                    </a:cxn>
                    <a:cxn ang="0">
                      <a:pos x="T10" y="T11"/>
                    </a:cxn>
                    <a:cxn ang="0">
                      <a:pos x="T12" y="T13"/>
                    </a:cxn>
                  </a:cxnLst>
                  <a:rect l="0" t="0" r="r" b="b"/>
                  <a:pathLst>
                    <a:path w="370" h="255">
                      <a:moveTo>
                        <a:pt x="47" y="0"/>
                      </a:moveTo>
                      <a:cubicBezTo>
                        <a:pt x="16" y="27"/>
                        <a:pt x="4" y="71"/>
                        <a:pt x="2" y="95"/>
                      </a:cubicBezTo>
                      <a:cubicBezTo>
                        <a:pt x="0" y="129"/>
                        <a:pt x="11" y="163"/>
                        <a:pt x="47" y="179"/>
                      </a:cubicBezTo>
                      <a:cubicBezTo>
                        <a:pt x="78" y="193"/>
                        <a:pt x="216" y="225"/>
                        <a:pt x="308" y="255"/>
                      </a:cubicBezTo>
                      <a:cubicBezTo>
                        <a:pt x="345" y="253"/>
                        <a:pt x="370" y="251"/>
                        <a:pt x="370" y="251"/>
                      </a:cubicBezTo>
                      <a:cubicBezTo>
                        <a:pt x="370" y="251"/>
                        <a:pt x="51" y="158"/>
                        <a:pt x="30" y="98"/>
                      </a:cubicBezTo>
                      <a:cubicBezTo>
                        <a:pt x="18" y="65"/>
                        <a:pt x="31" y="28"/>
                        <a:pt x="47" y="0"/>
                      </a:cubicBezTo>
                    </a:path>
                  </a:pathLst>
                </a:custGeom>
                <a:solidFill>
                  <a:srgbClr val="614C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1" name="Freeform 963"/>
                <p:cNvSpPr>
                  <a:spLocks/>
                </p:cNvSpPr>
                <p:nvPr/>
              </p:nvSpPr>
              <p:spPr bwMode="auto">
                <a:xfrm>
                  <a:off x="5164369" y="5986297"/>
                  <a:ext cx="89009" cy="32637"/>
                </a:xfrm>
                <a:custGeom>
                  <a:avLst/>
                  <a:gdLst>
                    <a:gd name="T0" fmla="*/ 0 w 38"/>
                    <a:gd name="T1" fmla="*/ 0 h 14"/>
                    <a:gd name="T2" fmla="*/ 0 w 38"/>
                    <a:gd name="T3" fmla="*/ 0 h 14"/>
                    <a:gd name="T4" fmla="*/ 38 w 38"/>
                    <a:gd name="T5" fmla="*/ 14 h 14"/>
                    <a:gd name="T6" fmla="*/ 38 w 38"/>
                    <a:gd name="T7" fmla="*/ 14 h 14"/>
                    <a:gd name="T8" fmla="*/ 0 w 38"/>
                    <a:gd name="T9" fmla="*/ 0 h 14"/>
                  </a:gdLst>
                  <a:ahLst/>
                  <a:cxnLst>
                    <a:cxn ang="0">
                      <a:pos x="T0" y="T1"/>
                    </a:cxn>
                    <a:cxn ang="0">
                      <a:pos x="T2" y="T3"/>
                    </a:cxn>
                    <a:cxn ang="0">
                      <a:pos x="T4" y="T5"/>
                    </a:cxn>
                    <a:cxn ang="0">
                      <a:pos x="T6" y="T7"/>
                    </a:cxn>
                    <a:cxn ang="0">
                      <a:pos x="T8" y="T9"/>
                    </a:cxn>
                  </a:cxnLst>
                  <a:rect l="0" t="0" r="r" b="b"/>
                  <a:pathLst>
                    <a:path w="38" h="14">
                      <a:moveTo>
                        <a:pt x="0" y="0"/>
                      </a:moveTo>
                      <a:cubicBezTo>
                        <a:pt x="0" y="0"/>
                        <a:pt x="0" y="0"/>
                        <a:pt x="0" y="0"/>
                      </a:cubicBezTo>
                      <a:cubicBezTo>
                        <a:pt x="14" y="5"/>
                        <a:pt x="26" y="9"/>
                        <a:pt x="38" y="14"/>
                      </a:cubicBezTo>
                      <a:cubicBezTo>
                        <a:pt x="38" y="14"/>
                        <a:pt x="38" y="14"/>
                        <a:pt x="38" y="14"/>
                      </a:cubicBezTo>
                      <a:cubicBezTo>
                        <a:pt x="26" y="9"/>
                        <a:pt x="14" y="5"/>
                        <a:pt x="0" y="0"/>
                      </a:cubicBezTo>
                    </a:path>
                  </a:pathLst>
                </a:custGeom>
                <a:solidFill>
                  <a:srgbClr val="6B87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2" name="Freeform 964"/>
                <p:cNvSpPr>
                  <a:spLocks/>
                </p:cNvSpPr>
                <p:nvPr/>
              </p:nvSpPr>
              <p:spPr bwMode="auto">
                <a:xfrm>
                  <a:off x="5253379" y="6018934"/>
                  <a:ext cx="2967"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1" y="0"/>
                        <a:pt x="1" y="0"/>
                      </a:cubicBezTo>
                      <a:cubicBezTo>
                        <a:pt x="1" y="0"/>
                        <a:pt x="0" y="0"/>
                        <a:pt x="0" y="0"/>
                      </a:cubicBezTo>
                    </a:path>
                  </a:pathLst>
                </a:custGeom>
                <a:solidFill>
                  <a:srgbClr val="5E797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3" name="Freeform 965"/>
                <p:cNvSpPr>
                  <a:spLocks/>
                </p:cNvSpPr>
                <p:nvPr/>
              </p:nvSpPr>
              <p:spPr bwMode="auto">
                <a:xfrm>
                  <a:off x="4921077" y="5916079"/>
                  <a:ext cx="243292" cy="70218"/>
                </a:xfrm>
                <a:custGeom>
                  <a:avLst/>
                  <a:gdLst>
                    <a:gd name="T0" fmla="*/ 0 w 104"/>
                    <a:gd name="T1" fmla="*/ 0 h 30"/>
                    <a:gd name="T2" fmla="*/ 0 w 104"/>
                    <a:gd name="T3" fmla="*/ 0 h 30"/>
                    <a:gd name="T4" fmla="*/ 104 w 104"/>
                    <a:gd name="T5" fmla="*/ 30 h 30"/>
                    <a:gd name="T6" fmla="*/ 104 w 104"/>
                    <a:gd name="T7" fmla="*/ 30 h 30"/>
                    <a:gd name="T8" fmla="*/ 0 w 104"/>
                    <a:gd name="T9" fmla="*/ 0 h 30"/>
                  </a:gdLst>
                  <a:ahLst/>
                  <a:cxnLst>
                    <a:cxn ang="0">
                      <a:pos x="T0" y="T1"/>
                    </a:cxn>
                    <a:cxn ang="0">
                      <a:pos x="T2" y="T3"/>
                    </a:cxn>
                    <a:cxn ang="0">
                      <a:pos x="T4" y="T5"/>
                    </a:cxn>
                    <a:cxn ang="0">
                      <a:pos x="T6" y="T7"/>
                    </a:cxn>
                    <a:cxn ang="0">
                      <a:pos x="T8" y="T9"/>
                    </a:cxn>
                  </a:cxnLst>
                  <a:rect l="0" t="0" r="r" b="b"/>
                  <a:pathLst>
                    <a:path w="104" h="30">
                      <a:moveTo>
                        <a:pt x="0" y="0"/>
                      </a:moveTo>
                      <a:cubicBezTo>
                        <a:pt x="0" y="0"/>
                        <a:pt x="0" y="0"/>
                        <a:pt x="0" y="0"/>
                      </a:cubicBezTo>
                      <a:cubicBezTo>
                        <a:pt x="36" y="10"/>
                        <a:pt x="72" y="20"/>
                        <a:pt x="104" y="30"/>
                      </a:cubicBezTo>
                      <a:cubicBezTo>
                        <a:pt x="104" y="30"/>
                        <a:pt x="104" y="30"/>
                        <a:pt x="104" y="30"/>
                      </a:cubicBezTo>
                      <a:cubicBezTo>
                        <a:pt x="72" y="20"/>
                        <a:pt x="36" y="10"/>
                        <a:pt x="0" y="0"/>
                      </a:cubicBezTo>
                    </a:path>
                  </a:pathLst>
                </a:custGeom>
                <a:solidFill>
                  <a:srgbClr val="6465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4" name="Freeform 966"/>
                <p:cNvSpPr>
                  <a:spLocks/>
                </p:cNvSpPr>
                <p:nvPr/>
              </p:nvSpPr>
              <p:spPr bwMode="auto">
                <a:xfrm>
                  <a:off x="4921077" y="5585755"/>
                  <a:ext cx="935587" cy="449992"/>
                </a:xfrm>
                <a:custGeom>
                  <a:avLst/>
                  <a:gdLst>
                    <a:gd name="T0" fmla="*/ 224 w 400"/>
                    <a:gd name="T1" fmla="*/ 0 h 192"/>
                    <a:gd name="T2" fmla="*/ 303 w 400"/>
                    <a:gd name="T3" fmla="*/ 53 h 192"/>
                    <a:gd name="T4" fmla="*/ 273 w 400"/>
                    <a:gd name="T5" fmla="*/ 62 h 192"/>
                    <a:gd name="T6" fmla="*/ 85 w 400"/>
                    <a:gd name="T7" fmla="*/ 107 h 192"/>
                    <a:gd name="T8" fmla="*/ 84 w 400"/>
                    <a:gd name="T9" fmla="*/ 107 h 192"/>
                    <a:gd name="T10" fmla="*/ 80 w 400"/>
                    <a:gd name="T11" fmla="*/ 107 h 192"/>
                    <a:gd name="T12" fmla="*/ 19 w 400"/>
                    <a:gd name="T13" fmla="*/ 119 h 192"/>
                    <a:gd name="T14" fmla="*/ 164 w 400"/>
                    <a:gd name="T15" fmla="*/ 167 h 192"/>
                    <a:gd name="T16" fmla="*/ 102 w 400"/>
                    <a:gd name="T17" fmla="*/ 171 h 192"/>
                    <a:gd name="T18" fmla="*/ 0 w 400"/>
                    <a:gd name="T19" fmla="*/ 141 h 192"/>
                    <a:gd name="T20" fmla="*/ 0 w 400"/>
                    <a:gd name="T21" fmla="*/ 141 h 192"/>
                    <a:gd name="T22" fmla="*/ 104 w 400"/>
                    <a:gd name="T23" fmla="*/ 171 h 192"/>
                    <a:gd name="T24" fmla="*/ 142 w 400"/>
                    <a:gd name="T25" fmla="*/ 185 h 192"/>
                    <a:gd name="T26" fmla="*/ 143 w 400"/>
                    <a:gd name="T27" fmla="*/ 185 h 192"/>
                    <a:gd name="T28" fmla="*/ 143 w 400"/>
                    <a:gd name="T29" fmla="*/ 185 h 192"/>
                    <a:gd name="T30" fmla="*/ 160 w 400"/>
                    <a:gd name="T31" fmla="*/ 192 h 192"/>
                    <a:gd name="T32" fmla="*/ 400 w 400"/>
                    <a:gd name="T33" fmla="*/ 86 h 192"/>
                    <a:gd name="T34" fmla="*/ 224 w 400"/>
                    <a:gd name="T3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0" h="192">
                      <a:moveTo>
                        <a:pt x="224" y="0"/>
                      </a:moveTo>
                      <a:cubicBezTo>
                        <a:pt x="303" y="53"/>
                        <a:pt x="303" y="53"/>
                        <a:pt x="303" y="53"/>
                      </a:cubicBezTo>
                      <a:cubicBezTo>
                        <a:pt x="303" y="53"/>
                        <a:pt x="297" y="56"/>
                        <a:pt x="273" y="62"/>
                      </a:cubicBezTo>
                      <a:cubicBezTo>
                        <a:pt x="250" y="68"/>
                        <a:pt x="103" y="107"/>
                        <a:pt x="85" y="107"/>
                      </a:cubicBezTo>
                      <a:cubicBezTo>
                        <a:pt x="85" y="107"/>
                        <a:pt x="84" y="107"/>
                        <a:pt x="84" y="107"/>
                      </a:cubicBezTo>
                      <a:cubicBezTo>
                        <a:pt x="83" y="107"/>
                        <a:pt x="82" y="107"/>
                        <a:pt x="80" y="107"/>
                      </a:cubicBezTo>
                      <a:cubicBezTo>
                        <a:pt x="67" y="107"/>
                        <a:pt x="31" y="116"/>
                        <a:pt x="19" y="119"/>
                      </a:cubicBezTo>
                      <a:cubicBezTo>
                        <a:pt x="95" y="146"/>
                        <a:pt x="164" y="167"/>
                        <a:pt x="164" y="167"/>
                      </a:cubicBezTo>
                      <a:cubicBezTo>
                        <a:pt x="164" y="167"/>
                        <a:pt x="139" y="169"/>
                        <a:pt x="102" y="171"/>
                      </a:cubicBezTo>
                      <a:cubicBezTo>
                        <a:pt x="71" y="161"/>
                        <a:pt x="35" y="151"/>
                        <a:pt x="0" y="141"/>
                      </a:cubicBezTo>
                      <a:cubicBezTo>
                        <a:pt x="0" y="141"/>
                        <a:pt x="0" y="141"/>
                        <a:pt x="0" y="141"/>
                      </a:cubicBezTo>
                      <a:cubicBezTo>
                        <a:pt x="36" y="151"/>
                        <a:pt x="72" y="161"/>
                        <a:pt x="104" y="171"/>
                      </a:cubicBezTo>
                      <a:cubicBezTo>
                        <a:pt x="118" y="176"/>
                        <a:pt x="130" y="180"/>
                        <a:pt x="142" y="185"/>
                      </a:cubicBezTo>
                      <a:cubicBezTo>
                        <a:pt x="142" y="185"/>
                        <a:pt x="143" y="185"/>
                        <a:pt x="143" y="185"/>
                      </a:cubicBezTo>
                      <a:cubicBezTo>
                        <a:pt x="143" y="185"/>
                        <a:pt x="143" y="185"/>
                        <a:pt x="143" y="185"/>
                      </a:cubicBezTo>
                      <a:cubicBezTo>
                        <a:pt x="148" y="187"/>
                        <a:pt x="154" y="190"/>
                        <a:pt x="160" y="192"/>
                      </a:cubicBezTo>
                      <a:cubicBezTo>
                        <a:pt x="400" y="86"/>
                        <a:pt x="400" y="86"/>
                        <a:pt x="400" y="86"/>
                      </a:cubicBezTo>
                      <a:cubicBezTo>
                        <a:pt x="343" y="57"/>
                        <a:pt x="280" y="26"/>
                        <a:pt x="224" y="0"/>
                      </a:cubicBezTo>
                    </a:path>
                  </a:pathLst>
                </a:custGeom>
                <a:solidFill>
                  <a:srgbClr val="6957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5" name="Freeform 967"/>
                <p:cNvSpPr>
                  <a:spLocks/>
                </p:cNvSpPr>
                <p:nvPr/>
              </p:nvSpPr>
              <p:spPr bwMode="auto">
                <a:xfrm>
                  <a:off x="4921077" y="5864651"/>
                  <a:ext cx="383729" cy="121646"/>
                </a:xfrm>
                <a:custGeom>
                  <a:avLst/>
                  <a:gdLst>
                    <a:gd name="T0" fmla="*/ 19 w 164"/>
                    <a:gd name="T1" fmla="*/ 0 h 52"/>
                    <a:gd name="T2" fmla="*/ 16 w 164"/>
                    <a:gd name="T3" fmla="*/ 1 h 52"/>
                    <a:gd name="T4" fmla="*/ 0 w 164"/>
                    <a:gd name="T5" fmla="*/ 22 h 52"/>
                    <a:gd name="T6" fmla="*/ 0 w 164"/>
                    <a:gd name="T7" fmla="*/ 22 h 52"/>
                    <a:gd name="T8" fmla="*/ 102 w 164"/>
                    <a:gd name="T9" fmla="*/ 52 h 52"/>
                    <a:gd name="T10" fmla="*/ 164 w 164"/>
                    <a:gd name="T11" fmla="*/ 48 h 52"/>
                    <a:gd name="T12" fmla="*/ 19 w 16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64" h="52">
                      <a:moveTo>
                        <a:pt x="19" y="0"/>
                      </a:moveTo>
                      <a:cubicBezTo>
                        <a:pt x="18" y="0"/>
                        <a:pt x="17" y="0"/>
                        <a:pt x="16" y="1"/>
                      </a:cubicBezTo>
                      <a:cubicBezTo>
                        <a:pt x="7" y="3"/>
                        <a:pt x="0" y="22"/>
                        <a:pt x="0" y="22"/>
                      </a:cubicBezTo>
                      <a:cubicBezTo>
                        <a:pt x="0" y="22"/>
                        <a:pt x="0" y="22"/>
                        <a:pt x="0" y="22"/>
                      </a:cubicBezTo>
                      <a:cubicBezTo>
                        <a:pt x="35" y="32"/>
                        <a:pt x="71" y="42"/>
                        <a:pt x="102" y="52"/>
                      </a:cubicBezTo>
                      <a:cubicBezTo>
                        <a:pt x="139" y="50"/>
                        <a:pt x="164" y="48"/>
                        <a:pt x="164" y="48"/>
                      </a:cubicBezTo>
                      <a:cubicBezTo>
                        <a:pt x="164" y="48"/>
                        <a:pt x="95" y="27"/>
                        <a:pt x="19" y="0"/>
                      </a:cubicBezTo>
                    </a:path>
                  </a:pathLst>
                </a:custGeom>
                <a:solidFill>
                  <a:srgbClr val="5C48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6" name="Freeform 969"/>
                <p:cNvSpPr>
                  <a:spLocks/>
                </p:cNvSpPr>
                <p:nvPr/>
              </p:nvSpPr>
              <p:spPr bwMode="auto">
                <a:xfrm>
                  <a:off x="6586540" y="3638429"/>
                  <a:ext cx="512298" cy="489551"/>
                </a:xfrm>
                <a:custGeom>
                  <a:avLst/>
                  <a:gdLst>
                    <a:gd name="T0" fmla="*/ 219 w 219"/>
                    <a:gd name="T1" fmla="*/ 4 h 209"/>
                    <a:gd name="T2" fmla="*/ 161 w 219"/>
                    <a:gd name="T3" fmla="*/ 119 h 209"/>
                    <a:gd name="T4" fmla="*/ 78 w 219"/>
                    <a:gd name="T5" fmla="*/ 187 h 209"/>
                    <a:gd name="T6" fmla="*/ 83 w 219"/>
                    <a:gd name="T7" fmla="*/ 169 h 209"/>
                    <a:gd name="T8" fmla="*/ 9 w 219"/>
                    <a:gd name="T9" fmla="*/ 203 h 209"/>
                    <a:gd name="T10" fmla="*/ 53 w 219"/>
                    <a:gd name="T11" fmla="*/ 81 h 209"/>
                    <a:gd name="T12" fmla="*/ 63 w 219"/>
                    <a:gd name="T13" fmla="*/ 1 h 209"/>
                    <a:gd name="T14" fmla="*/ 219 w 219"/>
                    <a:gd name="T15" fmla="*/ 4 h 2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9" h="209">
                      <a:moveTo>
                        <a:pt x="219" y="4"/>
                      </a:moveTo>
                      <a:cubicBezTo>
                        <a:pt x="216" y="27"/>
                        <a:pt x="200" y="79"/>
                        <a:pt x="161" y="119"/>
                      </a:cubicBezTo>
                      <a:cubicBezTo>
                        <a:pt x="122" y="159"/>
                        <a:pt x="74" y="190"/>
                        <a:pt x="78" y="187"/>
                      </a:cubicBezTo>
                      <a:cubicBezTo>
                        <a:pt x="83" y="183"/>
                        <a:pt x="83" y="169"/>
                        <a:pt x="83" y="169"/>
                      </a:cubicBezTo>
                      <a:cubicBezTo>
                        <a:pt x="83" y="169"/>
                        <a:pt x="0" y="209"/>
                        <a:pt x="9" y="203"/>
                      </a:cubicBezTo>
                      <a:cubicBezTo>
                        <a:pt x="19" y="198"/>
                        <a:pt x="50" y="112"/>
                        <a:pt x="53" y="81"/>
                      </a:cubicBezTo>
                      <a:cubicBezTo>
                        <a:pt x="55" y="50"/>
                        <a:pt x="36" y="1"/>
                        <a:pt x="63" y="1"/>
                      </a:cubicBezTo>
                      <a:cubicBezTo>
                        <a:pt x="91" y="0"/>
                        <a:pt x="219" y="4"/>
                        <a:pt x="219" y="4"/>
                      </a:cubicBezTo>
                      <a:close/>
                    </a:path>
                  </a:pathLst>
                </a:custGeom>
                <a:solidFill>
                  <a:srgbClr val="8C66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7" name="Freeform 970"/>
                <p:cNvSpPr>
                  <a:spLocks/>
                </p:cNvSpPr>
                <p:nvPr/>
              </p:nvSpPr>
              <p:spPr bwMode="auto">
                <a:xfrm>
                  <a:off x="5660843" y="2763171"/>
                  <a:ext cx="291753" cy="494496"/>
                </a:xfrm>
                <a:custGeom>
                  <a:avLst/>
                  <a:gdLst>
                    <a:gd name="T0" fmla="*/ 75 w 125"/>
                    <a:gd name="T1" fmla="*/ 0 h 211"/>
                    <a:gd name="T2" fmla="*/ 14 w 125"/>
                    <a:gd name="T3" fmla="*/ 75 h 211"/>
                    <a:gd name="T4" fmla="*/ 42 w 125"/>
                    <a:gd name="T5" fmla="*/ 211 h 211"/>
                    <a:gd name="T6" fmla="*/ 117 w 125"/>
                    <a:gd name="T7" fmla="*/ 48 h 211"/>
                    <a:gd name="T8" fmla="*/ 75 w 125"/>
                    <a:gd name="T9" fmla="*/ 0 h 211"/>
                  </a:gdLst>
                  <a:ahLst/>
                  <a:cxnLst>
                    <a:cxn ang="0">
                      <a:pos x="T0" y="T1"/>
                    </a:cxn>
                    <a:cxn ang="0">
                      <a:pos x="T2" y="T3"/>
                    </a:cxn>
                    <a:cxn ang="0">
                      <a:pos x="T4" y="T5"/>
                    </a:cxn>
                    <a:cxn ang="0">
                      <a:pos x="T6" y="T7"/>
                    </a:cxn>
                    <a:cxn ang="0">
                      <a:pos x="T8" y="T9"/>
                    </a:cxn>
                  </a:cxnLst>
                  <a:rect l="0" t="0" r="r" b="b"/>
                  <a:pathLst>
                    <a:path w="125" h="211">
                      <a:moveTo>
                        <a:pt x="75" y="0"/>
                      </a:moveTo>
                      <a:cubicBezTo>
                        <a:pt x="75" y="0"/>
                        <a:pt x="28" y="27"/>
                        <a:pt x="14" y="75"/>
                      </a:cubicBezTo>
                      <a:cubicBezTo>
                        <a:pt x="0" y="123"/>
                        <a:pt x="42" y="211"/>
                        <a:pt x="42" y="211"/>
                      </a:cubicBezTo>
                      <a:cubicBezTo>
                        <a:pt x="42" y="211"/>
                        <a:pt x="125" y="48"/>
                        <a:pt x="117" y="48"/>
                      </a:cubicBezTo>
                      <a:cubicBezTo>
                        <a:pt x="110" y="49"/>
                        <a:pt x="75" y="0"/>
                        <a:pt x="75" y="0"/>
                      </a:cubicBezTo>
                      <a:close/>
                    </a:path>
                  </a:pathLst>
                </a:custGeom>
                <a:solidFill>
                  <a:srgbClr val="7758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8" name="Freeform 971"/>
                <p:cNvSpPr>
                  <a:spLocks/>
                </p:cNvSpPr>
                <p:nvPr/>
              </p:nvSpPr>
              <p:spPr bwMode="auto">
                <a:xfrm>
                  <a:off x="5597548" y="2625701"/>
                  <a:ext cx="1682276" cy="1548762"/>
                </a:xfrm>
                <a:custGeom>
                  <a:avLst/>
                  <a:gdLst>
                    <a:gd name="T0" fmla="*/ 578 w 719"/>
                    <a:gd name="T1" fmla="*/ 491 h 662"/>
                    <a:gd name="T2" fmla="*/ 445 w 719"/>
                    <a:gd name="T3" fmla="*/ 616 h 662"/>
                    <a:gd name="T4" fmla="*/ 126 w 719"/>
                    <a:gd name="T5" fmla="*/ 597 h 662"/>
                    <a:gd name="T6" fmla="*/ 30 w 719"/>
                    <a:gd name="T7" fmla="*/ 445 h 662"/>
                    <a:gd name="T8" fmla="*/ 48 w 719"/>
                    <a:gd name="T9" fmla="*/ 348 h 662"/>
                    <a:gd name="T10" fmla="*/ 34 w 719"/>
                    <a:gd name="T11" fmla="*/ 224 h 662"/>
                    <a:gd name="T12" fmla="*/ 97 w 719"/>
                    <a:gd name="T13" fmla="*/ 108 h 662"/>
                    <a:gd name="T14" fmla="*/ 241 w 719"/>
                    <a:gd name="T15" fmla="*/ 35 h 662"/>
                    <a:gd name="T16" fmla="*/ 571 w 719"/>
                    <a:gd name="T17" fmla="*/ 95 h 662"/>
                    <a:gd name="T18" fmla="*/ 631 w 719"/>
                    <a:gd name="T19" fmla="*/ 314 h 662"/>
                    <a:gd name="T20" fmla="*/ 702 w 719"/>
                    <a:gd name="T21" fmla="*/ 336 h 662"/>
                    <a:gd name="T22" fmla="*/ 703 w 719"/>
                    <a:gd name="T23" fmla="*/ 341 h 662"/>
                    <a:gd name="T24" fmla="*/ 636 w 719"/>
                    <a:gd name="T25" fmla="*/ 484 h 662"/>
                    <a:gd name="T26" fmla="*/ 578 w 719"/>
                    <a:gd name="T27" fmla="*/ 491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19" h="662">
                      <a:moveTo>
                        <a:pt x="578" y="491"/>
                      </a:moveTo>
                      <a:cubicBezTo>
                        <a:pt x="576" y="503"/>
                        <a:pt x="571" y="571"/>
                        <a:pt x="445" y="616"/>
                      </a:cubicBezTo>
                      <a:cubicBezTo>
                        <a:pt x="320" y="662"/>
                        <a:pt x="203" y="661"/>
                        <a:pt x="126" y="597"/>
                      </a:cubicBezTo>
                      <a:cubicBezTo>
                        <a:pt x="48" y="533"/>
                        <a:pt x="23" y="500"/>
                        <a:pt x="30" y="445"/>
                      </a:cubicBezTo>
                      <a:cubicBezTo>
                        <a:pt x="37" y="390"/>
                        <a:pt x="50" y="369"/>
                        <a:pt x="48" y="348"/>
                      </a:cubicBezTo>
                      <a:cubicBezTo>
                        <a:pt x="46" y="327"/>
                        <a:pt x="0" y="300"/>
                        <a:pt x="34" y="224"/>
                      </a:cubicBezTo>
                      <a:cubicBezTo>
                        <a:pt x="67" y="148"/>
                        <a:pt x="97" y="108"/>
                        <a:pt x="97" y="108"/>
                      </a:cubicBezTo>
                      <a:cubicBezTo>
                        <a:pt x="97" y="108"/>
                        <a:pt x="76" y="53"/>
                        <a:pt x="241" y="35"/>
                      </a:cubicBezTo>
                      <a:cubicBezTo>
                        <a:pt x="405" y="18"/>
                        <a:pt x="498" y="0"/>
                        <a:pt x="571" y="95"/>
                      </a:cubicBezTo>
                      <a:cubicBezTo>
                        <a:pt x="643" y="191"/>
                        <a:pt x="631" y="314"/>
                        <a:pt x="631" y="314"/>
                      </a:cubicBezTo>
                      <a:cubicBezTo>
                        <a:pt x="631" y="314"/>
                        <a:pt x="684" y="283"/>
                        <a:pt x="702" y="336"/>
                      </a:cubicBezTo>
                      <a:cubicBezTo>
                        <a:pt x="702" y="337"/>
                        <a:pt x="703" y="339"/>
                        <a:pt x="703" y="341"/>
                      </a:cubicBezTo>
                      <a:cubicBezTo>
                        <a:pt x="719" y="401"/>
                        <a:pt x="677" y="465"/>
                        <a:pt x="636" y="484"/>
                      </a:cubicBezTo>
                      <a:cubicBezTo>
                        <a:pt x="596" y="503"/>
                        <a:pt x="578" y="491"/>
                        <a:pt x="578" y="491"/>
                      </a:cubicBezTo>
                      <a:close/>
                    </a:path>
                  </a:pathLst>
                </a:custGeom>
                <a:solidFill>
                  <a:srgbClr val="E8D4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39" name="Freeform 972"/>
                <p:cNvSpPr>
                  <a:spLocks/>
                </p:cNvSpPr>
                <p:nvPr/>
              </p:nvSpPr>
              <p:spPr bwMode="auto">
                <a:xfrm>
                  <a:off x="5909081" y="2742402"/>
                  <a:ext cx="1148220" cy="905917"/>
                </a:xfrm>
                <a:custGeom>
                  <a:avLst/>
                  <a:gdLst>
                    <a:gd name="T0" fmla="*/ 429 w 491"/>
                    <a:gd name="T1" fmla="*/ 34 h 387"/>
                    <a:gd name="T2" fmla="*/ 438 w 491"/>
                    <a:gd name="T3" fmla="*/ 45 h 387"/>
                    <a:gd name="T4" fmla="*/ 478 w 491"/>
                    <a:gd name="T5" fmla="*/ 119 h 387"/>
                    <a:gd name="T6" fmla="*/ 407 w 491"/>
                    <a:gd name="T7" fmla="*/ 387 h 387"/>
                    <a:gd name="T8" fmla="*/ 423 w 491"/>
                    <a:gd name="T9" fmla="*/ 259 h 387"/>
                    <a:gd name="T10" fmla="*/ 405 w 491"/>
                    <a:gd name="T11" fmla="*/ 86 h 387"/>
                    <a:gd name="T12" fmla="*/ 243 w 491"/>
                    <a:gd name="T13" fmla="*/ 67 h 387"/>
                    <a:gd name="T14" fmla="*/ 8 w 491"/>
                    <a:gd name="T15" fmla="*/ 102 h 387"/>
                    <a:gd name="T16" fmla="*/ 5 w 491"/>
                    <a:gd name="T17" fmla="*/ 30 h 387"/>
                    <a:gd name="T18" fmla="*/ 365 w 491"/>
                    <a:gd name="T19" fmla="*/ 17 h 387"/>
                    <a:gd name="T20" fmla="*/ 429 w 491"/>
                    <a:gd name="T21" fmla="*/ 3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387">
                      <a:moveTo>
                        <a:pt x="429" y="34"/>
                      </a:moveTo>
                      <a:cubicBezTo>
                        <a:pt x="432" y="38"/>
                        <a:pt x="435" y="42"/>
                        <a:pt x="438" y="45"/>
                      </a:cubicBezTo>
                      <a:cubicBezTo>
                        <a:pt x="456" y="69"/>
                        <a:pt x="469" y="94"/>
                        <a:pt x="478" y="119"/>
                      </a:cubicBezTo>
                      <a:cubicBezTo>
                        <a:pt x="491" y="175"/>
                        <a:pt x="407" y="387"/>
                        <a:pt x="407" y="387"/>
                      </a:cubicBezTo>
                      <a:cubicBezTo>
                        <a:pt x="407" y="387"/>
                        <a:pt x="416" y="321"/>
                        <a:pt x="423" y="259"/>
                      </a:cubicBezTo>
                      <a:cubicBezTo>
                        <a:pt x="431" y="196"/>
                        <a:pt x="429" y="99"/>
                        <a:pt x="405" y="86"/>
                      </a:cubicBezTo>
                      <a:cubicBezTo>
                        <a:pt x="381" y="72"/>
                        <a:pt x="333" y="63"/>
                        <a:pt x="243" y="67"/>
                      </a:cubicBezTo>
                      <a:cubicBezTo>
                        <a:pt x="153" y="72"/>
                        <a:pt x="8" y="102"/>
                        <a:pt x="8" y="102"/>
                      </a:cubicBezTo>
                      <a:cubicBezTo>
                        <a:pt x="8" y="102"/>
                        <a:pt x="0" y="35"/>
                        <a:pt x="5" y="30"/>
                      </a:cubicBezTo>
                      <a:cubicBezTo>
                        <a:pt x="5" y="30"/>
                        <a:pt x="258" y="0"/>
                        <a:pt x="365" y="17"/>
                      </a:cubicBezTo>
                      <a:cubicBezTo>
                        <a:pt x="394" y="22"/>
                        <a:pt x="414" y="28"/>
                        <a:pt x="429" y="34"/>
                      </a:cubicBezTo>
                      <a:close/>
                    </a:path>
                  </a:pathLst>
                </a:custGeom>
                <a:solidFill>
                  <a:srgbClr val="DCC9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0" name="Freeform 973"/>
                <p:cNvSpPr>
                  <a:spLocks/>
                </p:cNvSpPr>
                <p:nvPr/>
              </p:nvSpPr>
              <p:spPr bwMode="auto">
                <a:xfrm>
                  <a:off x="5657876" y="2323069"/>
                  <a:ext cx="1630849" cy="1383601"/>
                </a:xfrm>
                <a:custGeom>
                  <a:avLst/>
                  <a:gdLst>
                    <a:gd name="T0" fmla="*/ 647 w 697"/>
                    <a:gd name="T1" fmla="*/ 435 h 591"/>
                    <a:gd name="T2" fmla="*/ 605 w 697"/>
                    <a:gd name="T3" fmla="*/ 443 h 591"/>
                    <a:gd name="T4" fmla="*/ 546 w 697"/>
                    <a:gd name="T5" fmla="*/ 586 h 591"/>
                    <a:gd name="T6" fmla="*/ 514 w 697"/>
                    <a:gd name="T7" fmla="*/ 566 h 591"/>
                    <a:gd name="T8" fmla="*/ 542 w 697"/>
                    <a:gd name="T9" fmla="*/ 363 h 591"/>
                    <a:gd name="T10" fmla="*/ 537 w 697"/>
                    <a:gd name="T11" fmla="*/ 264 h 591"/>
                    <a:gd name="T12" fmla="*/ 115 w 697"/>
                    <a:gd name="T13" fmla="*/ 281 h 591"/>
                    <a:gd name="T14" fmla="*/ 32 w 697"/>
                    <a:gd name="T15" fmla="*/ 81 h 591"/>
                    <a:gd name="T16" fmla="*/ 37 w 697"/>
                    <a:gd name="T17" fmla="*/ 112 h 591"/>
                    <a:gd name="T18" fmla="*/ 90 w 697"/>
                    <a:gd name="T19" fmla="*/ 44 h 591"/>
                    <a:gd name="T20" fmla="*/ 136 w 697"/>
                    <a:gd name="T21" fmla="*/ 13 h 591"/>
                    <a:gd name="T22" fmla="*/ 118 w 697"/>
                    <a:gd name="T23" fmla="*/ 54 h 591"/>
                    <a:gd name="T24" fmla="*/ 181 w 697"/>
                    <a:gd name="T25" fmla="*/ 16 h 591"/>
                    <a:gd name="T26" fmla="*/ 259 w 697"/>
                    <a:gd name="T27" fmla="*/ 8 h 591"/>
                    <a:gd name="T28" fmla="*/ 212 w 697"/>
                    <a:gd name="T29" fmla="*/ 50 h 591"/>
                    <a:gd name="T30" fmla="*/ 261 w 697"/>
                    <a:gd name="T31" fmla="*/ 28 h 591"/>
                    <a:gd name="T32" fmla="*/ 309 w 697"/>
                    <a:gd name="T33" fmla="*/ 31 h 591"/>
                    <a:gd name="T34" fmla="*/ 283 w 697"/>
                    <a:gd name="T35" fmla="*/ 63 h 591"/>
                    <a:gd name="T36" fmla="*/ 366 w 697"/>
                    <a:gd name="T37" fmla="*/ 100 h 591"/>
                    <a:gd name="T38" fmla="*/ 543 w 697"/>
                    <a:gd name="T39" fmla="*/ 129 h 591"/>
                    <a:gd name="T40" fmla="*/ 617 w 697"/>
                    <a:gd name="T41" fmla="*/ 201 h 591"/>
                    <a:gd name="T42" fmla="*/ 669 w 697"/>
                    <a:gd name="T43" fmla="*/ 241 h 591"/>
                    <a:gd name="T44" fmla="*/ 647 w 697"/>
                    <a:gd name="T45" fmla="*/ 435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97" h="591">
                      <a:moveTo>
                        <a:pt x="647" y="435"/>
                      </a:moveTo>
                      <a:cubicBezTo>
                        <a:pt x="629" y="432"/>
                        <a:pt x="607" y="441"/>
                        <a:pt x="605" y="443"/>
                      </a:cubicBezTo>
                      <a:cubicBezTo>
                        <a:pt x="573" y="475"/>
                        <a:pt x="552" y="591"/>
                        <a:pt x="546" y="586"/>
                      </a:cubicBezTo>
                      <a:cubicBezTo>
                        <a:pt x="537" y="579"/>
                        <a:pt x="514" y="566"/>
                        <a:pt x="514" y="566"/>
                      </a:cubicBezTo>
                      <a:cubicBezTo>
                        <a:pt x="514" y="566"/>
                        <a:pt x="549" y="448"/>
                        <a:pt x="542" y="363"/>
                      </a:cubicBezTo>
                      <a:cubicBezTo>
                        <a:pt x="540" y="338"/>
                        <a:pt x="550" y="275"/>
                        <a:pt x="537" y="264"/>
                      </a:cubicBezTo>
                      <a:cubicBezTo>
                        <a:pt x="425" y="174"/>
                        <a:pt x="115" y="281"/>
                        <a:pt x="115" y="281"/>
                      </a:cubicBezTo>
                      <a:cubicBezTo>
                        <a:pt x="0" y="252"/>
                        <a:pt x="33" y="90"/>
                        <a:pt x="32" y="81"/>
                      </a:cubicBezTo>
                      <a:cubicBezTo>
                        <a:pt x="37" y="112"/>
                        <a:pt x="37" y="112"/>
                        <a:pt x="37" y="112"/>
                      </a:cubicBezTo>
                      <a:cubicBezTo>
                        <a:pt x="37" y="112"/>
                        <a:pt x="59" y="74"/>
                        <a:pt x="90" y="44"/>
                      </a:cubicBezTo>
                      <a:cubicBezTo>
                        <a:pt x="122" y="15"/>
                        <a:pt x="136" y="13"/>
                        <a:pt x="136" y="13"/>
                      </a:cubicBezTo>
                      <a:cubicBezTo>
                        <a:pt x="136" y="13"/>
                        <a:pt x="118" y="56"/>
                        <a:pt x="118" y="54"/>
                      </a:cubicBezTo>
                      <a:cubicBezTo>
                        <a:pt x="119" y="52"/>
                        <a:pt x="142" y="31"/>
                        <a:pt x="181" y="16"/>
                      </a:cubicBezTo>
                      <a:cubicBezTo>
                        <a:pt x="219" y="0"/>
                        <a:pt x="263" y="8"/>
                        <a:pt x="259" y="8"/>
                      </a:cubicBezTo>
                      <a:cubicBezTo>
                        <a:pt x="255" y="8"/>
                        <a:pt x="212" y="50"/>
                        <a:pt x="212" y="50"/>
                      </a:cubicBezTo>
                      <a:cubicBezTo>
                        <a:pt x="212" y="50"/>
                        <a:pt x="232" y="31"/>
                        <a:pt x="261" y="28"/>
                      </a:cubicBezTo>
                      <a:cubicBezTo>
                        <a:pt x="290" y="25"/>
                        <a:pt x="313" y="31"/>
                        <a:pt x="309" y="31"/>
                      </a:cubicBezTo>
                      <a:cubicBezTo>
                        <a:pt x="305" y="30"/>
                        <a:pt x="287" y="41"/>
                        <a:pt x="283" y="63"/>
                      </a:cubicBezTo>
                      <a:cubicBezTo>
                        <a:pt x="279" y="84"/>
                        <a:pt x="318" y="92"/>
                        <a:pt x="366" y="100"/>
                      </a:cubicBezTo>
                      <a:cubicBezTo>
                        <a:pt x="414" y="108"/>
                        <a:pt x="482" y="104"/>
                        <a:pt x="543" y="129"/>
                      </a:cubicBezTo>
                      <a:cubicBezTo>
                        <a:pt x="604" y="155"/>
                        <a:pt x="617" y="201"/>
                        <a:pt x="617" y="201"/>
                      </a:cubicBezTo>
                      <a:cubicBezTo>
                        <a:pt x="617" y="201"/>
                        <a:pt x="641" y="203"/>
                        <a:pt x="669" y="241"/>
                      </a:cubicBezTo>
                      <a:cubicBezTo>
                        <a:pt x="697" y="279"/>
                        <a:pt x="647" y="435"/>
                        <a:pt x="647" y="435"/>
                      </a:cubicBezTo>
                      <a:close/>
                    </a:path>
                  </a:pathLst>
                </a:custGeom>
                <a:solidFill>
                  <a:srgbClr val="7758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1" name="Freeform 974"/>
                <p:cNvSpPr>
                  <a:spLocks/>
                </p:cNvSpPr>
                <p:nvPr/>
              </p:nvSpPr>
              <p:spPr bwMode="auto">
                <a:xfrm>
                  <a:off x="6175120" y="2538669"/>
                  <a:ext cx="891082" cy="243292"/>
                </a:xfrm>
                <a:custGeom>
                  <a:avLst/>
                  <a:gdLst>
                    <a:gd name="T0" fmla="*/ 102 w 381"/>
                    <a:gd name="T1" fmla="*/ 0 h 104"/>
                    <a:gd name="T2" fmla="*/ 145 w 381"/>
                    <a:gd name="T3" fmla="*/ 8 h 104"/>
                    <a:gd name="T4" fmla="*/ 322 w 381"/>
                    <a:gd name="T5" fmla="*/ 37 h 104"/>
                    <a:gd name="T6" fmla="*/ 381 w 381"/>
                    <a:gd name="T7" fmla="*/ 82 h 104"/>
                    <a:gd name="T8" fmla="*/ 317 w 381"/>
                    <a:gd name="T9" fmla="*/ 83 h 104"/>
                    <a:gd name="T10" fmla="*/ 223 w 381"/>
                    <a:gd name="T11" fmla="*/ 103 h 104"/>
                    <a:gd name="T12" fmla="*/ 238 w 381"/>
                    <a:gd name="T13" fmla="*/ 89 h 104"/>
                    <a:gd name="T14" fmla="*/ 304 w 381"/>
                    <a:gd name="T15" fmla="*/ 53 h 104"/>
                    <a:gd name="T16" fmla="*/ 226 w 381"/>
                    <a:gd name="T17" fmla="*/ 55 h 104"/>
                    <a:gd name="T18" fmla="*/ 100 w 381"/>
                    <a:gd name="T19" fmla="*/ 96 h 104"/>
                    <a:gd name="T20" fmla="*/ 135 w 381"/>
                    <a:gd name="T21" fmla="*/ 62 h 104"/>
                    <a:gd name="T22" fmla="*/ 193 w 381"/>
                    <a:gd name="T23" fmla="*/ 34 h 104"/>
                    <a:gd name="T24" fmla="*/ 93 w 381"/>
                    <a:gd name="T25" fmla="*/ 44 h 104"/>
                    <a:gd name="T26" fmla="*/ 0 w 381"/>
                    <a:gd name="T27" fmla="*/ 92 h 104"/>
                    <a:gd name="T28" fmla="*/ 40 w 381"/>
                    <a:gd name="T29" fmla="*/ 45 h 104"/>
                    <a:gd name="T30" fmla="*/ 116 w 381"/>
                    <a:gd name="T31" fmla="*/ 17 h 104"/>
                    <a:gd name="T32" fmla="*/ 59 w 381"/>
                    <a:gd name="T33" fmla="*/ 14 h 104"/>
                    <a:gd name="T34" fmla="*/ 102 w 381"/>
                    <a:gd name="T35"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1" h="104">
                      <a:moveTo>
                        <a:pt x="102" y="0"/>
                      </a:moveTo>
                      <a:cubicBezTo>
                        <a:pt x="115" y="3"/>
                        <a:pt x="129" y="6"/>
                        <a:pt x="145" y="8"/>
                      </a:cubicBezTo>
                      <a:cubicBezTo>
                        <a:pt x="193" y="16"/>
                        <a:pt x="261" y="12"/>
                        <a:pt x="322" y="37"/>
                      </a:cubicBezTo>
                      <a:cubicBezTo>
                        <a:pt x="352" y="50"/>
                        <a:pt x="370" y="68"/>
                        <a:pt x="381" y="82"/>
                      </a:cubicBezTo>
                      <a:cubicBezTo>
                        <a:pt x="363" y="81"/>
                        <a:pt x="339" y="81"/>
                        <a:pt x="317" y="83"/>
                      </a:cubicBezTo>
                      <a:cubicBezTo>
                        <a:pt x="275" y="86"/>
                        <a:pt x="224" y="102"/>
                        <a:pt x="223" y="103"/>
                      </a:cubicBezTo>
                      <a:cubicBezTo>
                        <a:pt x="222" y="104"/>
                        <a:pt x="223" y="102"/>
                        <a:pt x="238" y="89"/>
                      </a:cubicBezTo>
                      <a:cubicBezTo>
                        <a:pt x="252" y="76"/>
                        <a:pt x="302" y="53"/>
                        <a:pt x="304" y="53"/>
                      </a:cubicBezTo>
                      <a:cubicBezTo>
                        <a:pt x="305" y="53"/>
                        <a:pt x="259" y="47"/>
                        <a:pt x="226" y="55"/>
                      </a:cubicBezTo>
                      <a:cubicBezTo>
                        <a:pt x="194" y="63"/>
                        <a:pt x="100" y="96"/>
                        <a:pt x="100" y="96"/>
                      </a:cubicBezTo>
                      <a:cubicBezTo>
                        <a:pt x="100" y="96"/>
                        <a:pt x="106" y="83"/>
                        <a:pt x="135" y="62"/>
                      </a:cubicBezTo>
                      <a:cubicBezTo>
                        <a:pt x="164" y="40"/>
                        <a:pt x="193" y="34"/>
                        <a:pt x="193" y="34"/>
                      </a:cubicBezTo>
                      <a:cubicBezTo>
                        <a:pt x="193" y="34"/>
                        <a:pt x="143" y="30"/>
                        <a:pt x="93" y="44"/>
                      </a:cubicBezTo>
                      <a:cubicBezTo>
                        <a:pt x="43" y="59"/>
                        <a:pt x="1" y="89"/>
                        <a:pt x="0" y="92"/>
                      </a:cubicBezTo>
                      <a:cubicBezTo>
                        <a:pt x="0" y="96"/>
                        <a:pt x="11" y="68"/>
                        <a:pt x="40" y="45"/>
                      </a:cubicBezTo>
                      <a:cubicBezTo>
                        <a:pt x="69" y="22"/>
                        <a:pt x="108" y="17"/>
                        <a:pt x="116" y="17"/>
                      </a:cubicBezTo>
                      <a:cubicBezTo>
                        <a:pt x="59" y="14"/>
                        <a:pt x="59" y="14"/>
                        <a:pt x="59" y="14"/>
                      </a:cubicBezTo>
                      <a:cubicBezTo>
                        <a:pt x="59" y="14"/>
                        <a:pt x="76" y="6"/>
                        <a:pt x="102" y="0"/>
                      </a:cubicBezTo>
                      <a:close/>
                    </a:path>
                  </a:pathLst>
                </a:custGeom>
                <a:solidFill>
                  <a:srgbClr val="8C66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2" name="Freeform 975"/>
                <p:cNvSpPr>
                  <a:spLocks/>
                </p:cNvSpPr>
                <p:nvPr/>
              </p:nvSpPr>
              <p:spPr bwMode="auto">
                <a:xfrm>
                  <a:off x="5719194" y="2595042"/>
                  <a:ext cx="1389534" cy="1053277"/>
                </a:xfrm>
                <a:custGeom>
                  <a:avLst/>
                  <a:gdLst>
                    <a:gd name="T0" fmla="*/ 488 w 594"/>
                    <a:gd name="T1" fmla="*/ 450 h 450"/>
                    <a:gd name="T2" fmla="*/ 516 w 594"/>
                    <a:gd name="T3" fmla="*/ 247 h 450"/>
                    <a:gd name="T4" fmla="*/ 511 w 594"/>
                    <a:gd name="T5" fmla="*/ 148 h 450"/>
                    <a:gd name="T6" fmla="*/ 89 w 594"/>
                    <a:gd name="T7" fmla="*/ 165 h 450"/>
                    <a:gd name="T8" fmla="*/ 3 w 594"/>
                    <a:gd name="T9" fmla="*/ 0 h 450"/>
                    <a:gd name="T10" fmla="*/ 13 w 594"/>
                    <a:gd name="T11" fmla="*/ 40 h 450"/>
                    <a:gd name="T12" fmla="*/ 73 w 594"/>
                    <a:gd name="T13" fmla="*/ 128 h 450"/>
                    <a:gd name="T14" fmla="*/ 68 w 594"/>
                    <a:gd name="T15" fmla="*/ 81 h 450"/>
                    <a:gd name="T16" fmla="*/ 86 w 594"/>
                    <a:gd name="T17" fmla="*/ 30 h 450"/>
                    <a:gd name="T18" fmla="*/ 100 w 594"/>
                    <a:gd name="T19" fmla="*/ 103 h 450"/>
                    <a:gd name="T20" fmla="*/ 119 w 594"/>
                    <a:gd name="T21" fmla="*/ 137 h 450"/>
                    <a:gd name="T22" fmla="*/ 135 w 594"/>
                    <a:gd name="T23" fmla="*/ 86 h 450"/>
                    <a:gd name="T24" fmla="*/ 192 w 594"/>
                    <a:gd name="T25" fmla="*/ 29 h 450"/>
                    <a:gd name="T26" fmla="*/ 171 w 594"/>
                    <a:gd name="T27" fmla="*/ 87 h 450"/>
                    <a:gd name="T28" fmla="*/ 173 w 594"/>
                    <a:gd name="T29" fmla="*/ 116 h 450"/>
                    <a:gd name="T30" fmla="*/ 237 w 594"/>
                    <a:gd name="T31" fmla="*/ 64 h 450"/>
                    <a:gd name="T32" fmla="*/ 320 w 594"/>
                    <a:gd name="T33" fmla="*/ 28 h 450"/>
                    <a:gd name="T34" fmla="*/ 281 w 594"/>
                    <a:gd name="T35" fmla="*/ 66 h 450"/>
                    <a:gd name="T36" fmla="*/ 272 w 594"/>
                    <a:gd name="T37" fmla="*/ 102 h 450"/>
                    <a:gd name="T38" fmla="*/ 357 w 594"/>
                    <a:gd name="T39" fmla="*/ 62 h 450"/>
                    <a:gd name="T40" fmla="*/ 454 w 594"/>
                    <a:gd name="T41" fmla="*/ 44 h 450"/>
                    <a:gd name="T42" fmla="*/ 393 w 594"/>
                    <a:gd name="T43" fmla="*/ 79 h 450"/>
                    <a:gd name="T44" fmla="*/ 382 w 594"/>
                    <a:gd name="T45" fmla="*/ 97 h 450"/>
                    <a:gd name="T46" fmla="*/ 468 w 594"/>
                    <a:gd name="T47" fmla="*/ 76 h 450"/>
                    <a:gd name="T48" fmla="*/ 561 w 594"/>
                    <a:gd name="T49" fmla="*/ 84 h 450"/>
                    <a:gd name="T50" fmla="*/ 497 w 594"/>
                    <a:gd name="T51" fmla="*/ 115 h 450"/>
                    <a:gd name="T52" fmla="*/ 559 w 594"/>
                    <a:gd name="T53" fmla="*/ 139 h 450"/>
                    <a:gd name="T54" fmla="*/ 594 w 594"/>
                    <a:gd name="T55" fmla="*/ 174 h 450"/>
                    <a:gd name="T56" fmla="*/ 534 w 594"/>
                    <a:gd name="T57" fmla="*/ 158 h 450"/>
                    <a:gd name="T58" fmla="*/ 543 w 594"/>
                    <a:gd name="T59" fmla="*/ 298 h 450"/>
                    <a:gd name="T60" fmla="*/ 488 w 594"/>
                    <a:gd name="T61" fmla="*/ 45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94" h="450">
                      <a:moveTo>
                        <a:pt x="488" y="450"/>
                      </a:moveTo>
                      <a:cubicBezTo>
                        <a:pt x="488" y="450"/>
                        <a:pt x="523" y="332"/>
                        <a:pt x="516" y="247"/>
                      </a:cubicBezTo>
                      <a:cubicBezTo>
                        <a:pt x="514" y="222"/>
                        <a:pt x="524" y="159"/>
                        <a:pt x="511" y="148"/>
                      </a:cubicBezTo>
                      <a:cubicBezTo>
                        <a:pt x="399" y="58"/>
                        <a:pt x="89" y="165"/>
                        <a:pt x="89" y="165"/>
                      </a:cubicBezTo>
                      <a:cubicBezTo>
                        <a:pt x="5" y="144"/>
                        <a:pt x="0" y="51"/>
                        <a:pt x="3" y="0"/>
                      </a:cubicBezTo>
                      <a:cubicBezTo>
                        <a:pt x="4" y="11"/>
                        <a:pt x="7" y="24"/>
                        <a:pt x="13" y="40"/>
                      </a:cubicBezTo>
                      <a:cubicBezTo>
                        <a:pt x="32" y="87"/>
                        <a:pt x="75" y="131"/>
                        <a:pt x="73" y="128"/>
                      </a:cubicBezTo>
                      <a:cubicBezTo>
                        <a:pt x="72" y="125"/>
                        <a:pt x="60" y="121"/>
                        <a:pt x="68" y="81"/>
                      </a:cubicBezTo>
                      <a:cubicBezTo>
                        <a:pt x="76" y="40"/>
                        <a:pt x="89" y="23"/>
                        <a:pt x="86" y="30"/>
                      </a:cubicBezTo>
                      <a:cubicBezTo>
                        <a:pt x="83" y="36"/>
                        <a:pt x="89" y="72"/>
                        <a:pt x="100" y="103"/>
                      </a:cubicBezTo>
                      <a:cubicBezTo>
                        <a:pt x="110" y="134"/>
                        <a:pt x="119" y="137"/>
                        <a:pt x="119" y="137"/>
                      </a:cubicBezTo>
                      <a:cubicBezTo>
                        <a:pt x="119" y="137"/>
                        <a:pt x="117" y="119"/>
                        <a:pt x="135" y="86"/>
                      </a:cubicBezTo>
                      <a:cubicBezTo>
                        <a:pt x="153" y="53"/>
                        <a:pt x="196" y="25"/>
                        <a:pt x="192" y="29"/>
                      </a:cubicBezTo>
                      <a:cubicBezTo>
                        <a:pt x="187" y="33"/>
                        <a:pt x="172" y="65"/>
                        <a:pt x="171" y="87"/>
                      </a:cubicBezTo>
                      <a:cubicBezTo>
                        <a:pt x="169" y="108"/>
                        <a:pt x="173" y="116"/>
                        <a:pt x="173" y="116"/>
                      </a:cubicBezTo>
                      <a:cubicBezTo>
                        <a:pt x="173" y="116"/>
                        <a:pt x="184" y="98"/>
                        <a:pt x="237" y="64"/>
                      </a:cubicBezTo>
                      <a:cubicBezTo>
                        <a:pt x="290" y="29"/>
                        <a:pt x="328" y="28"/>
                        <a:pt x="320" y="28"/>
                      </a:cubicBezTo>
                      <a:cubicBezTo>
                        <a:pt x="313" y="28"/>
                        <a:pt x="300" y="34"/>
                        <a:pt x="281" y="66"/>
                      </a:cubicBezTo>
                      <a:cubicBezTo>
                        <a:pt x="263" y="98"/>
                        <a:pt x="272" y="102"/>
                        <a:pt x="272" y="102"/>
                      </a:cubicBezTo>
                      <a:cubicBezTo>
                        <a:pt x="272" y="102"/>
                        <a:pt x="305" y="81"/>
                        <a:pt x="357" y="62"/>
                      </a:cubicBezTo>
                      <a:cubicBezTo>
                        <a:pt x="409" y="43"/>
                        <a:pt x="459" y="45"/>
                        <a:pt x="454" y="44"/>
                      </a:cubicBezTo>
                      <a:cubicBezTo>
                        <a:pt x="450" y="43"/>
                        <a:pt x="403" y="68"/>
                        <a:pt x="393" y="79"/>
                      </a:cubicBezTo>
                      <a:cubicBezTo>
                        <a:pt x="383" y="91"/>
                        <a:pt x="382" y="97"/>
                        <a:pt x="382" y="97"/>
                      </a:cubicBezTo>
                      <a:cubicBezTo>
                        <a:pt x="382" y="97"/>
                        <a:pt x="409" y="87"/>
                        <a:pt x="468" y="76"/>
                      </a:cubicBezTo>
                      <a:cubicBezTo>
                        <a:pt x="526" y="64"/>
                        <a:pt x="567" y="84"/>
                        <a:pt x="561" y="84"/>
                      </a:cubicBezTo>
                      <a:cubicBezTo>
                        <a:pt x="555" y="84"/>
                        <a:pt x="497" y="115"/>
                        <a:pt x="497" y="115"/>
                      </a:cubicBezTo>
                      <a:cubicBezTo>
                        <a:pt x="497" y="115"/>
                        <a:pt x="537" y="125"/>
                        <a:pt x="559" y="139"/>
                      </a:cubicBezTo>
                      <a:cubicBezTo>
                        <a:pt x="581" y="153"/>
                        <a:pt x="594" y="174"/>
                        <a:pt x="594" y="174"/>
                      </a:cubicBezTo>
                      <a:cubicBezTo>
                        <a:pt x="534" y="158"/>
                        <a:pt x="534" y="158"/>
                        <a:pt x="534" y="158"/>
                      </a:cubicBezTo>
                      <a:cubicBezTo>
                        <a:pt x="534" y="158"/>
                        <a:pt x="548" y="236"/>
                        <a:pt x="543" y="298"/>
                      </a:cubicBezTo>
                      <a:cubicBezTo>
                        <a:pt x="537" y="359"/>
                        <a:pt x="488" y="450"/>
                        <a:pt x="488" y="450"/>
                      </a:cubicBezTo>
                      <a:close/>
                    </a:path>
                  </a:pathLst>
                </a:custGeom>
                <a:solidFill>
                  <a:srgbClr val="8F57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3" name="Freeform 976"/>
                <p:cNvSpPr>
                  <a:spLocks/>
                </p:cNvSpPr>
                <p:nvPr/>
              </p:nvSpPr>
              <p:spPr bwMode="auto">
                <a:xfrm>
                  <a:off x="5719194" y="2595042"/>
                  <a:ext cx="1389534" cy="1053277"/>
                </a:xfrm>
                <a:custGeom>
                  <a:avLst/>
                  <a:gdLst>
                    <a:gd name="T0" fmla="*/ 488 w 594"/>
                    <a:gd name="T1" fmla="*/ 450 h 450"/>
                    <a:gd name="T2" fmla="*/ 516 w 594"/>
                    <a:gd name="T3" fmla="*/ 247 h 450"/>
                    <a:gd name="T4" fmla="*/ 511 w 594"/>
                    <a:gd name="T5" fmla="*/ 148 h 450"/>
                    <a:gd name="T6" fmla="*/ 89 w 594"/>
                    <a:gd name="T7" fmla="*/ 165 h 450"/>
                    <a:gd name="T8" fmla="*/ 3 w 594"/>
                    <a:gd name="T9" fmla="*/ 0 h 450"/>
                    <a:gd name="T10" fmla="*/ 13 w 594"/>
                    <a:gd name="T11" fmla="*/ 40 h 450"/>
                    <a:gd name="T12" fmla="*/ 73 w 594"/>
                    <a:gd name="T13" fmla="*/ 128 h 450"/>
                    <a:gd name="T14" fmla="*/ 86 w 594"/>
                    <a:gd name="T15" fmla="*/ 30 h 450"/>
                    <a:gd name="T16" fmla="*/ 100 w 594"/>
                    <a:gd name="T17" fmla="*/ 103 h 450"/>
                    <a:gd name="T18" fmla="*/ 119 w 594"/>
                    <a:gd name="T19" fmla="*/ 137 h 450"/>
                    <a:gd name="T20" fmla="*/ 135 w 594"/>
                    <a:gd name="T21" fmla="*/ 86 h 450"/>
                    <a:gd name="T22" fmla="*/ 192 w 594"/>
                    <a:gd name="T23" fmla="*/ 29 h 450"/>
                    <a:gd name="T24" fmla="*/ 171 w 594"/>
                    <a:gd name="T25" fmla="*/ 87 h 450"/>
                    <a:gd name="T26" fmla="*/ 173 w 594"/>
                    <a:gd name="T27" fmla="*/ 116 h 450"/>
                    <a:gd name="T28" fmla="*/ 237 w 594"/>
                    <a:gd name="T29" fmla="*/ 64 h 450"/>
                    <a:gd name="T30" fmla="*/ 320 w 594"/>
                    <a:gd name="T31" fmla="*/ 28 h 450"/>
                    <a:gd name="T32" fmla="*/ 281 w 594"/>
                    <a:gd name="T33" fmla="*/ 66 h 450"/>
                    <a:gd name="T34" fmla="*/ 272 w 594"/>
                    <a:gd name="T35" fmla="*/ 102 h 450"/>
                    <a:gd name="T36" fmla="*/ 357 w 594"/>
                    <a:gd name="T37" fmla="*/ 62 h 450"/>
                    <a:gd name="T38" fmla="*/ 454 w 594"/>
                    <a:gd name="T39" fmla="*/ 44 h 450"/>
                    <a:gd name="T40" fmla="*/ 393 w 594"/>
                    <a:gd name="T41" fmla="*/ 79 h 450"/>
                    <a:gd name="T42" fmla="*/ 382 w 594"/>
                    <a:gd name="T43" fmla="*/ 97 h 450"/>
                    <a:gd name="T44" fmla="*/ 468 w 594"/>
                    <a:gd name="T45" fmla="*/ 76 h 450"/>
                    <a:gd name="T46" fmla="*/ 561 w 594"/>
                    <a:gd name="T47" fmla="*/ 84 h 450"/>
                    <a:gd name="T48" fmla="*/ 497 w 594"/>
                    <a:gd name="T49" fmla="*/ 115 h 450"/>
                    <a:gd name="T50" fmla="*/ 559 w 594"/>
                    <a:gd name="T51" fmla="*/ 139 h 450"/>
                    <a:gd name="T52" fmla="*/ 594 w 594"/>
                    <a:gd name="T53" fmla="*/ 174 h 450"/>
                    <a:gd name="T54" fmla="*/ 534 w 594"/>
                    <a:gd name="T55" fmla="*/ 158 h 450"/>
                    <a:gd name="T56" fmla="*/ 543 w 594"/>
                    <a:gd name="T57" fmla="*/ 298 h 450"/>
                    <a:gd name="T58" fmla="*/ 488 w 594"/>
                    <a:gd name="T59" fmla="*/ 45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4" h="450">
                      <a:moveTo>
                        <a:pt x="488" y="450"/>
                      </a:moveTo>
                      <a:cubicBezTo>
                        <a:pt x="488" y="450"/>
                        <a:pt x="523" y="332"/>
                        <a:pt x="516" y="247"/>
                      </a:cubicBezTo>
                      <a:cubicBezTo>
                        <a:pt x="514" y="222"/>
                        <a:pt x="524" y="159"/>
                        <a:pt x="511" y="148"/>
                      </a:cubicBezTo>
                      <a:cubicBezTo>
                        <a:pt x="399" y="58"/>
                        <a:pt x="89" y="165"/>
                        <a:pt x="89" y="165"/>
                      </a:cubicBezTo>
                      <a:cubicBezTo>
                        <a:pt x="5" y="144"/>
                        <a:pt x="0" y="51"/>
                        <a:pt x="3" y="0"/>
                      </a:cubicBezTo>
                      <a:cubicBezTo>
                        <a:pt x="4" y="11"/>
                        <a:pt x="7" y="24"/>
                        <a:pt x="13" y="40"/>
                      </a:cubicBezTo>
                      <a:cubicBezTo>
                        <a:pt x="32" y="87"/>
                        <a:pt x="75" y="131"/>
                        <a:pt x="73" y="128"/>
                      </a:cubicBezTo>
                      <a:cubicBezTo>
                        <a:pt x="52" y="80"/>
                        <a:pt x="88" y="26"/>
                        <a:pt x="86" y="30"/>
                      </a:cubicBezTo>
                      <a:cubicBezTo>
                        <a:pt x="83" y="36"/>
                        <a:pt x="89" y="72"/>
                        <a:pt x="100" y="103"/>
                      </a:cubicBezTo>
                      <a:cubicBezTo>
                        <a:pt x="110" y="134"/>
                        <a:pt x="119" y="137"/>
                        <a:pt x="119" y="137"/>
                      </a:cubicBezTo>
                      <a:cubicBezTo>
                        <a:pt x="119" y="137"/>
                        <a:pt x="117" y="119"/>
                        <a:pt x="135" y="86"/>
                      </a:cubicBezTo>
                      <a:cubicBezTo>
                        <a:pt x="153" y="53"/>
                        <a:pt x="196" y="25"/>
                        <a:pt x="192" y="29"/>
                      </a:cubicBezTo>
                      <a:cubicBezTo>
                        <a:pt x="187" y="33"/>
                        <a:pt x="172" y="65"/>
                        <a:pt x="171" y="87"/>
                      </a:cubicBezTo>
                      <a:cubicBezTo>
                        <a:pt x="169" y="108"/>
                        <a:pt x="173" y="116"/>
                        <a:pt x="173" y="116"/>
                      </a:cubicBezTo>
                      <a:cubicBezTo>
                        <a:pt x="173" y="116"/>
                        <a:pt x="184" y="98"/>
                        <a:pt x="237" y="64"/>
                      </a:cubicBezTo>
                      <a:cubicBezTo>
                        <a:pt x="290" y="29"/>
                        <a:pt x="328" y="28"/>
                        <a:pt x="320" y="28"/>
                      </a:cubicBezTo>
                      <a:cubicBezTo>
                        <a:pt x="313" y="28"/>
                        <a:pt x="300" y="34"/>
                        <a:pt x="281" y="66"/>
                      </a:cubicBezTo>
                      <a:cubicBezTo>
                        <a:pt x="263" y="98"/>
                        <a:pt x="272" y="102"/>
                        <a:pt x="272" y="102"/>
                      </a:cubicBezTo>
                      <a:cubicBezTo>
                        <a:pt x="272" y="102"/>
                        <a:pt x="305" y="81"/>
                        <a:pt x="357" y="62"/>
                      </a:cubicBezTo>
                      <a:cubicBezTo>
                        <a:pt x="409" y="43"/>
                        <a:pt x="459" y="45"/>
                        <a:pt x="454" y="44"/>
                      </a:cubicBezTo>
                      <a:cubicBezTo>
                        <a:pt x="450" y="43"/>
                        <a:pt x="403" y="68"/>
                        <a:pt x="393" y="79"/>
                      </a:cubicBezTo>
                      <a:cubicBezTo>
                        <a:pt x="383" y="91"/>
                        <a:pt x="382" y="97"/>
                        <a:pt x="382" y="97"/>
                      </a:cubicBezTo>
                      <a:cubicBezTo>
                        <a:pt x="382" y="97"/>
                        <a:pt x="409" y="87"/>
                        <a:pt x="468" y="76"/>
                      </a:cubicBezTo>
                      <a:cubicBezTo>
                        <a:pt x="526" y="64"/>
                        <a:pt x="567" y="84"/>
                        <a:pt x="561" y="84"/>
                      </a:cubicBezTo>
                      <a:cubicBezTo>
                        <a:pt x="555" y="84"/>
                        <a:pt x="497" y="115"/>
                        <a:pt x="497" y="115"/>
                      </a:cubicBezTo>
                      <a:cubicBezTo>
                        <a:pt x="497" y="115"/>
                        <a:pt x="537" y="125"/>
                        <a:pt x="559" y="139"/>
                      </a:cubicBezTo>
                      <a:cubicBezTo>
                        <a:pt x="581" y="153"/>
                        <a:pt x="594" y="174"/>
                        <a:pt x="594" y="174"/>
                      </a:cubicBezTo>
                      <a:cubicBezTo>
                        <a:pt x="534" y="158"/>
                        <a:pt x="534" y="158"/>
                        <a:pt x="534" y="158"/>
                      </a:cubicBezTo>
                      <a:cubicBezTo>
                        <a:pt x="534" y="158"/>
                        <a:pt x="548" y="236"/>
                        <a:pt x="543" y="298"/>
                      </a:cubicBezTo>
                      <a:cubicBezTo>
                        <a:pt x="537" y="359"/>
                        <a:pt x="488" y="450"/>
                        <a:pt x="488" y="450"/>
                      </a:cubicBezTo>
                      <a:close/>
                    </a:path>
                  </a:pathLst>
                </a:custGeom>
                <a:solidFill>
                  <a:srgbClr val="8C66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4" name="Freeform 978"/>
                <p:cNvSpPr>
                  <a:spLocks/>
                </p:cNvSpPr>
                <p:nvPr/>
              </p:nvSpPr>
              <p:spPr bwMode="auto">
                <a:xfrm>
                  <a:off x="6032704" y="3249755"/>
                  <a:ext cx="528122" cy="122635"/>
                </a:xfrm>
                <a:custGeom>
                  <a:avLst/>
                  <a:gdLst>
                    <a:gd name="T0" fmla="*/ 38 w 226"/>
                    <a:gd name="T1" fmla="*/ 47 h 52"/>
                    <a:gd name="T2" fmla="*/ 213 w 226"/>
                    <a:gd name="T3" fmla="*/ 46 h 52"/>
                    <a:gd name="T4" fmla="*/ 180 w 226"/>
                    <a:gd name="T5" fmla="*/ 13 h 52"/>
                    <a:gd name="T6" fmla="*/ 96 w 226"/>
                    <a:gd name="T7" fmla="*/ 1 h 52"/>
                    <a:gd name="T8" fmla="*/ 48 w 226"/>
                    <a:gd name="T9" fmla="*/ 0 h 52"/>
                    <a:gd name="T10" fmla="*/ 38 w 226"/>
                    <a:gd name="T11" fmla="*/ 47 h 52"/>
                  </a:gdLst>
                  <a:ahLst/>
                  <a:cxnLst>
                    <a:cxn ang="0">
                      <a:pos x="T0" y="T1"/>
                    </a:cxn>
                    <a:cxn ang="0">
                      <a:pos x="T2" y="T3"/>
                    </a:cxn>
                    <a:cxn ang="0">
                      <a:pos x="T4" y="T5"/>
                    </a:cxn>
                    <a:cxn ang="0">
                      <a:pos x="T6" y="T7"/>
                    </a:cxn>
                    <a:cxn ang="0">
                      <a:pos x="T8" y="T9"/>
                    </a:cxn>
                    <a:cxn ang="0">
                      <a:pos x="T10" y="T11"/>
                    </a:cxn>
                  </a:cxnLst>
                  <a:rect l="0" t="0" r="r" b="b"/>
                  <a:pathLst>
                    <a:path w="226" h="52">
                      <a:moveTo>
                        <a:pt x="38" y="47"/>
                      </a:moveTo>
                      <a:cubicBezTo>
                        <a:pt x="62" y="43"/>
                        <a:pt x="67" y="24"/>
                        <a:pt x="213" y="46"/>
                      </a:cubicBezTo>
                      <a:cubicBezTo>
                        <a:pt x="226" y="48"/>
                        <a:pt x="208" y="21"/>
                        <a:pt x="180" y="13"/>
                      </a:cubicBezTo>
                      <a:cubicBezTo>
                        <a:pt x="152" y="5"/>
                        <a:pt x="142" y="2"/>
                        <a:pt x="96" y="1"/>
                      </a:cubicBezTo>
                      <a:cubicBezTo>
                        <a:pt x="75" y="0"/>
                        <a:pt x="60" y="0"/>
                        <a:pt x="48" y="0"/>
                      </a:cubicBezTo>
                      <a:cubicBezTo>
                        <a:pt x="6" y="0"/>
                        <a:pt x="0" y="52"/>
                        <a:pt x="38" y="47"/>
                      </a:cubicBezTo>
                      <a:close/>
                    </a:path>
                  </a:pathLst>
                </a:custGeom>
                <a:solidFill>
                  <a:srgbClr val="8C66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5" name="Freeform 979"/>
                <p:cNvSpPr>
                  <a:spLocks/>
                </p:cNvSpPr>
                <p:nvPr/>
              </p:nvSpPr>
              <p:spPr bwMode="auto">
                <a:xfrm>
                  <a:off x="5621284" y="3257667"/>
                  <a:ext cx="327356" cy="125602"/>
                </a:xfrm>
                <a:custGeom>
                  <a:avLst/>
                  <a:gdLst>
                    <a:gd name="T0" fmla="*/ 116 w 140"/>
                    <a:gd name="T1" fmla="*/ 47 h 54"/>
                    <a:gd name="T2" fmla="*/ 7 w 140"/>
                    <a:gd name="T3" fmla="*/ 43 h 54"/>
                    <a:gd name="T4" fmla="*/ 25 w 140"/>
                    <a:gd name="T5" fmla="*/ 11 h 54"/>
                    <a:gd name="T6" fmla="*/ 76 w 140"/>
                    <a:gd name="T7" fmla="*/ 0 h 54"/>
                    <a:gd name="T8" fmla="*/ 105 w 140"/>
                    <a:gd name="T9" fmla="*/ 1 h 54"/>
                    <a:gd name="T10" fmla="*/ 116 w 140"/>
                    <a:gd name="T11" fmla="*/ 47 h 54"/>
                  </a:gdLst>
                  <a:ahLst/>
                  <a:cxnLst>
                    <a:cxn ang="0">
                      <a:pos x="T0" y="T1"/>
                    </a:cxn>
                    <a:cxn ang="0">
                      <a:pos x="T2" y="T3"/>
                    </a:cxn>
                    <a:cxn ang="0">
                      <a:pos x="T4" y="T5"/>
                    </a:cxn>
                    <a:cxn ang="0">
                      <a:pos x="T6" y="T7"/>
                    </a:cxn>
                    <a:cxn ang="0">
                      <a:pos x="T8" y="T9"/>
                    </a:cxn>
                    <a:cxn ang="0">
                      <a:pos x="T10" y="T11"/>
                    </a:cxn>
                  </a:cxnLst>
                  <a:rect l="0" t="0" r="r" b="b"/>
                  <a:pathLst>
                    <a:path w="140" h="54">
                      <a:moveTo>
                        <a:pt x="116" y="47"/>
                      </a:moveTo>
                      <a:cubicBezTo>
                        <a:pt x="101" y="43"/>
                        <a:pt x="96" y="25"/>
                        <a:pt x="7" y="43"/>
                      </a:cubicBezTo>
                      <a:cubicBezTo>
                        <a:pt x="0" y="44"/>
                        <a:pt x="8" y="18"/>
                        <a:pt x="25" y="11"/>
                      </a:cubicBezTo>
                      <a:cubicBezTo>
                        <a:pt x="42" y="3"/>
                        <a:pt x="47" y="1"/>
                        <a:pt x="76" y="0"/>
                      </a:cubicBezTo>
                      <a:cubicBezTo>
                        <a:pt x="88" y="0"/>
                        <a:pt x="98" y="0"/>
                        <a:pt x="105" y="1"/>
                      </a:cubicBezTo>
                      <a:cubicBezTo>
                        <a:pt x="132" y="2"/>
                        <a:pt x="140" y="54"/>
                        <a:pt x="116" y="47"/>
                      </a:cubicBezTo>
                      <a:close/>
                    </a:path>
                  </a:pathLst>
                </a:custGeom>
                <a:solidFill>
                  <a:srgbClr val="8C66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6" name="Freeform 980"/>
                <p:cNvSpPr>
                  <a:spLocks noEditPoints="1"/>
                </p:cNvSpPr>
                <p:nvPr/>
              </p:nvSpPr>
              <p:spPr bwMode="auto">
                <a:xfrm>
                  <a:off x="5522384" y="3220085"/>
                  <a:ext cx="1536894" cy="488562"/>
                </a:xfrm>
                <a:custGeom>
                  <a:avLst/>
                  <a:gdLst>
                    <a:gd name="T0" fmla="*/ 657 w 657"/>
                    <a:gd name="T1" fmla="*/ 67 h 209"/>
                    <a:gd name="T2" fmla="*/ 428 w 657"/>
                    <a:gd name="T3" fmla="*/ 7 h 209"/>
                    <a:gd name="T4" fmla="*/ 4 w 657"/>
                    <a:gd name="T5" fmla="*/ 41 h 209"/>
                    <a:gd name="T6" fmla="*/ 27 w 657"/>
                    <a:gd name="T7" fmla="*/ 186 h 209"/>
                    <a:gd name="T8" fmla="*/ 144 w 657"/>
                    <a:gd name="T9" fmla="*/ 198 h 209"/>
                    <a:gd name="T10" fmla="*/ 163 w 657"/>
                    <a:gd name="T11" fmla="*/ 177 h 209"/>
                    <a:gd name="T12" fmla="*/ 157 w 657"/>
                    <a:gd name="T13" fmla="*/ 46 h 209"/>
                    <a:gd name="T14" fmla="*/ 186 w 657"/>
                    <a:gd name="T15" fmla="*/ 37 h 209"/>
                    <a:gd name="T16" fmla="*/ 216 w 657"/>
                    <a:gd name="T17" fmla="*/ 44 h 209"/>
                    <a:gd name="T18" fmla="*/ 228 w 657"/>
                    <a:gd name="T19" fmla="*/ 186 h 209"/>
                    <a:gd name="T20" fmla="*/ 428 w 657"/>
                    <a:gd name="T21" fmla="*/ 193 h 209"/>
                    <a:gd name="T22" fmla="*/ 440 w 657"/>
                    <a:gd name="T23" fmla="*/ 37 h 209"/>
                    <a:gd name="T24" fmla="*/ 646 w 657"/>
                    <a:gd name="T25" fmla="*/ 84 h 209"/>
                    <a:gd name="T26" fmla="*/ 657 w 657"/>
                    <a:gd name="T27" fmla="*/ 67 h 209"/>
                    <a:gd name="T28" fmla="*/ 131 w 657"/>
                    <a:gd name="T29" fmla="*/ 34 h 209"/>
                    <a:gd name="T30" fmla="*/ 138 w 657"/>
                    <a:gd name="T31" fmla="*/ 38 h 209"/>
                    <a:gd name="T32" fmla="*/ 153 w 657"/>
                    <a:gd name="T33" fmla="*/ 180 h 209"/>
                    <a:gd name="T34" fmla="*/ 143 w 657"/>
                    <a:gd name="T35" fmla="*/ 187 h 209"/>
                    <a:gd name="T36" fmla="*/ 44 w 657"/>
                    <a:gd name="T37" fmla="*/ 185 h 209"/>
                    <a:gd name="T38" fmla="*/ 35 w 657"/>
                    <a:gd name="T39" fmla="*/ 174 h 209"/>
                    <a:gd name="T40" fmla="*/ 17 w 657"/>
                    <a:gd name="T41" fmla="*/ 47 h 209"/>
                    <a:gd name="T42" fmla="*/ 131 w 657"/>
                    <a:gd name="T43" fmla="*/ 34 h 209"/>
                    <a:gd name="T44" fmla="*/ 417 w 657"/>
                    <a:gd name="T45" fmla="*/ 179 h 209"/>
                    <a:gd name="T46" fmla="*/ 240 w 657"/>
                    <a:gd name="T47" fmla="*/ 179 h 209"/>
                    <a:gd name="T48" fmla="*/ 233 w 657"/>
                    <a:gd name="T49" fmla="*/ 29 h 209"/>
                    <a:gd name="T50" fmla="*/ 402 w 657"/>
                    <a:gd name="T51" fmla="*/ 24 h 209"/>
                    <a:gd name="T52" fmla="*/ 419 w 657"/>
                    <a:gd name="T53" fmla="*/ 29 h 209"/>
                    <a:gd name="T54" fmla="*/ 417 w 657"/>
                    <a:gd name="T55" fmla="*/ 179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7" h="209">
                      <a:moveTo>
                        <a:pt x="657" y="67"/>
                      </a:moveTo>
                      <a:cubicBezTo>
                        <a:pt x="648" y="67"/>
                        <a:pt x="435" y="9"/>
                        <a:pt x="428" y="7"/>
                      </a:cubicBezTo>
                      <a:cubicBezTo>
                        <a:pt x="400" y="0"/>
                        <a:pt x="14" y="23"/>
                        <a:pt x="4" y="41"/>
                      </a:cubicBezTo>
                      <a:cubicBezTo>
                        <a:pt x="0" y="48"/>
                        <a:pt x="13" y="163"/>
                        <a:pt x="27" y="186"/>
                      </a:cubicBezTo>
                      <a:cubicBezTo>
                        <a:pt x="41" y="209"/>
                        <a:pt x="140" y="201"/>
                        <a:pt x="144" y="198"/>
                      </a:cubicBezTo>
                      <a:cubicBezTo>
                        <a:pt x="149" y="194"/>
                        <a:pt x="158" y="192"/>
                        <a:pt x="163" y="177"/>
                      </a:cubicBezTo>
                      <a:cubicBezTo>
                        <a:pt x="167" y="163"/>
                        <a:pt x="157" y="46"/>
                        <a:pt x="157" y="46"/>
                      </a:cubicBezTo>
                      <a:cubicBezTo>
                        <a:pt x="157" y="46"/>
                        <a:pt x="164" y="36"/>
                        <a:pt x="186" y="37"/>
                      </a:cubicBezTo>
                      <a:cubicBezTo>
                        <a:pt x="209" y="37"/>
                        <a:pt x="216" y="44"/>
                        <a:pt x="216" y="44"/>
                      </a:cubicBezTo>
                      <a:cubicBezTo>
                        <a:pt x="216" y="44"/>
                        <a:pt x="212" y="168"/>
                        <a:pt x="228" y="186"/>
                      </a:cubicBezTo>
                      <a:cubicBezTo>
                        <a:pt x="245" y="203"/>
                        <a:pt x="411" y="200"/>
                        <a:pt x="428" y="193"/>
                      </a:cubicBezTo>
                      <a:cubicBezTo>
                        <a:pt x="445" y="186"/>
                        <a:pt x="440" y="37"/>
                        <a:pt x="440" y="37"/>
                      </a:cubicBezTo>
                      <a:cubicBezTo>
                        <a:pt x="646" y="84"/>
                        <a:pt x="646" y="84"/>
                        <a:pt x="646" y="84"/>
                      </a:cubicBezTo>
                      <a:lnTo>
                        <a:pt x="657" y="67"/>
                      </a:lnTo>
                      <a:close/>
                      <a:moveTo>
                        <a:pt x="131" y="34"/>
                      </a:moveTo>
                      <a:cubicBezTo>
                        <a:pt x="131" y="34"/>
                        <a:pt x="137" y="34"/>
                        <a:pt x="138" y="38"/>
                      </a:cubicBezTo>
                      <a:cubicBezTo>
                        <a:pt x="140" y="41"/>
                        <a:pt x="154" y="178"/>
                        <a:pt x="153" y="180"/>
                      </a:cubicBezTo>
                      <a:cubicBezTo>
                        <a:pt x="152" y="183"/>
                        <a:pt x="151" y="186"/>
                        <a:pt x="143" y="187"/>
                      </a:cubicBezTo>
                      <a:cubicBezTo>
                        <a:pt x="136" y="188"/>
                        <a:pt x="47" y="186"/>
                        <a:pt x="44" y="185"/>
                      </a:cubicBezTo>
                      <a:cubicBezTo>
                        <a:pt x="40" y="185"/>
                        <a:pt x="36" y="180"/>
                        <a:pt x="35" y="174"/>
                      </a:cubicBezTo>
                      <a:cubicBezTo>
                        <a:pt x="33" y="169"/>
                        <a:pt x="10" y="57"/>
                        <a:pt x="17" y="47"/>
                      </a:cubicBezTo>
                      <a:cubicBezTo>
                        <a:pt x="24" y="38"/>
                        <a:pt x="128" y="34"/>
                        <a:pt x="131" y="34"/>
                      </a:cubicBezTo>
                      <a:close/>
                      <a:moveTo>
                        <a:pt x="417" y="179"/>
                      </a:moveTo>
                      <a:cubicBezTo>
                        <a:pt x="407" y="190"/>
                        <a:pt x="241" y="180"/>
                        <a:pt x="240" y="179"/>
                      </a:cubicBezTo>
                      <a:cubicBezTo>
                        <a:pt x="233" y="174"/>
                        <a:pt x="227" y="48"/>
                        <a:pt x="233" y="29"/>
                      </a:cubicBezTo>
                      <a:cubicBezTo>
                        <a:pt x="235" y="23"/>
                        <a:pt x="361" y="23"/>
                        <a:pt x="402" y="24"/>
                      </a:cubicBezTo>
                      <a:cubicBezTo>
                        <a:pt x="408" y="24"/>
                        <a:pt x="417" y="22"/>
                        <a:pt x="419" y="29"/>
                      </a:cubicBezTo>
                      <a:cubicBezTo>
                        <a:pt x="424" y="53"/>
                        <a:pt x="423" y="173"/>
                        <a:pt x="417" y="179"/>
                      </a:cubicBezTo>
                      <a:close/>
                    </a:path>
                  </a:pathLst>
                </a:custGeom>
                <a:solidFill>
                  <a:srgbClr val="4454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7" name="Freeform 981"/>
                <p:cNvSpPr>
                  <a:spLocks/>
                </p:cNvSpPr>
                <p:nvPr/>
              </p:nvSpPr>
              <p:spPr bwMode="auto">
                <a:xfrm>
                  <a:off x="5833917" y="3489091"/>
                  <a:ext cx="159228" cy="241314"/>
                </a:xfrm>
                <a:custGeom>
                  <a:avLst/>
                  <a:gdLst>
                    <a:gd name="T0" fmla="*/ 59 w 68"/>
                    <a:gd name="T1" fmla="*/ 0 h 103"/>
                    <a:gd name="T2" fmla="*/ 34 w 68"/>
                    <a:gd name="T3" fmla="*/ 42 h 103"/>
                    <a:gd name="T4" fmla="*/ 0 w 68"/>
                    <a:gd name="T5" fmla="*/ 75 h 103"/>
                    <a:gd name="T6" fmla="*/ 44 w 68"/>
                    <a:gd name="T7" fmla="*/ 101 h 103"/>
                    <a:gd name="T8" fmla="*/ 68 w 68"/>
                    <a:gd name="T9" fmla="*/ 92 h 103"/>
                    <a:gd name="T10" fmla="*/ 37 w 68"/>
                    <a:gd name="T11" fmla="*/ 82 h 103"/>
                    <a:gd name="T12" fmla="*/ 26 w 68"/>
                    <a:gd name="T13" fmla="*/ 71 h 103"/>
                    <a:gd name="T14" fmla="*/ 57 w 68"/>
                    <a:gd name="T15" fmla="*/ 23 h 103"/>
                    <a:gd name="T16" fmla="*/ 59 w 68"/>
                    <a:gd name="T1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103">
                      <a:moveTo>
                        <a:pt x="59" y="0"/>
                      </a:moveTo>
                      <a:cubicBezTo>
                        <a:pt x="58" y="5"/>
                        <a:pt x="56" y="19"/>
                        <a:pt x="34" y="42"/>
                      </a:cubicBezTo>
                      <a:cubicBezTo>
                        <a:pt x="12" y="66"/>
                        <a:pt x="0" y="65"/>
                        <a:pt x="0" y="75"/>
                      </a:cubicBezTo>
                      <a:cubicBezTo>
                        <a:pt x="0" y="83"/>
                        <a:pt x="37" y="100"/>
                        <a:pt x="44" y="101"/>
                      </a:cubicBezTo>
                      <a:cubicBezTo>
                        <a:pt x="50" y="103"/>
                        <a:pt x="68" y="99"/>
                        <a:pt x="68" y="92"/>
                      </a:cubicBezTo>
                      <a:cubicBezTo>
                        <a:pt x="68" y="89"/>
                        <a:pt x="50" y="86"/>
                        <a:pt x="37" y="82"/>
                      </a:cubicBezTo>
                      <a:cubicBezTo>
                        <a:pt x="28" y="79"/>
                        <a:pt x="21" y="75"/>
                        <a:pt x="26" y="71"/>
                      </a:cubicBezTo>
                      <a:cubicBezTo>
                        <a:pt x="39" y="61"/>
                        <a:pt x="50" y="41"/>
                        <a:pt x="57" y="23"/>
                      </a:cubicBezTo>
                      <a:cubicBezTo>
                        <a:pt x="63" y="4"/>
                        <a:pt x="59" y="0"/>
                        <a:pt x="59" y="0"/>
                      </a:cubicBezTo>
                      <a:close/>
                    </a:path>
                  </a:pathLst>
                </a:custGeom>
                <a:solidFill>
                  <a:srgbClr val="D6B8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8" name="Freeform 982"/>
                <p:cNvSpPr>
                  <a:spLocks/>
                </p:cNvSpPr>
                <p:nvPr/>
              </p:nvSpPr>
              <p:spPr bwMode="auto">
                <a:xfrm>
                  <a:off x="6236437" y="3453487"/>
                  <a:ext cx="89009" cy="95932"/>
                </a:xfrm>
                <a:custGeom>
                  <a:avLst/>
                  <a:gdLst>
                    <a:gd name="T0" fmla="*/ 17 w 38"/>
                    <a:gd name="T1" fmla="*/ 0 h 41"/>
                    <a:gd name="T2" fmla="*/ 37 w 38"/>
                    <a:gd name="T3" fmla="*/ 20 h 41"/>
                    <a:gd name="T4" fmla="*/ 21 w 38"/>
                    <a:gd name="T5" fmla="*/ 41 h 41"/>
                    <a:gd name="T6" fmla="*/ 1 w 38"/>
                    <a:gd name="T7" fmla="*/ 20 h 41"/>
                    <a:gd name="T8" fmla="*/ 17 w 38"/>
                    <a:gd name="T9" fmla="*/ 0 h 41"/>
                  </a:gdLst>
                  <a:ahLst/>
                  <a:cxnLst>
                    <a:cxn ang="0">
                      <a:pos x="T0" y="T1"/>
                    </a:cxn>
                    <a:cxn ang="0">
                      <a:pos x="T2" y="T3"/>
                    </a:cxn>
                    <a:cxn ang="0">
                      <a:pos x="T4" y="T5"/>
                    </a:cxn>
                    <a:cxn ang="0">
                      <a:pos x="T6" y="T7"/>
                    </a:cxn>
                    <a:cxn ang="0">
                      <a:pos x="T8" y="T9"/>
                    </a:cxn>
                  </a:cxnLst>
                  <a:rect l="0" t="0" r="r" b="b"/>
                  <a:pathLst>
                    <a:path w="38" h="41">
                      <a:moveTo>
                        <a:pt x="17" y="0"/>
                      </a:moveTo>
                      <a:cubicBezTo>
                        <a:pt x="27" y="0"/>
                        <a:pt x="36" y="9"/>
                        <a:pt x="37" y="20"/>
                      </a:cubicBezTo>
                      <a:cubicBezTo>
                        <a:pt x="38" y="32"/>
                        <a:pt x="30" y="41"/>
                        <a:pt x="21" y="41"/>
                      </a:cubicBezTo>
                      <a:cubicBezTo>
                        <a:pt x="11" y="41"/>
                        <a:pt x="2" y="32"/>
                        <a:pt x="1" y="20"/>
                      </a:cubicBezTo>
                      <a:cubicBezTo>
                        <a:pt x="0" y="9"/>
                        <a:pt x="8" y="0"/>
                        <a:pt x="17" y="0"/>
                      </a:cubicBezTo>
                      <a:close/>
                    </a:path>
                  </a:pathLst>
                </a:custGeom>
                <a:solidFill>
                  <a:srgbClr val="902B20">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49" name="Freeform 983"/>
                <p:cNvSpPr>
                  <a:spLocks/>
                </p:cNvSpPr>
                <p:nvPr/>
              </p:nvSpPr>
              <p:spPr bwMode="auto">
                <a:xfrm>
                  <a:off x="5746886" y="3477223"/>
                  <a:ext cx="87031" cy="93954"/>
                </a:xfrm>
                <a:custGeom>
                  <a:avLst/>
                  <a:gdLst>
                    <a:gd name="T0" fmla="*/ 17 w 37"/>
                    <a:gd name="T1" fmla="*/ 0 h 40"/>
                    <a:gd name="T2" fmla="*/ 37 w 37"/>
                    <a:gd name="T3" fmla="*/ 20 h 40"/>
                    <a:gd name="T4" fmla="*/ 20 w 37"/>
                    <a:gd name="T5" fmla="*/ 40 h 40"/>
                    <a:gd name="T6" fmla="*/ 1 w 37"/>
                    <a:gd name="T7" fmla="*/ 20 h 40"/>
                    <a:gd name="T8" fmla="*/ 17 w 37"/>
                    <a:gd name="T9" fmla="*/ 0 h 40"/>
                  </a:gdLst>
                  <a:ahLst/>
                  <a:cxnLst>
                    <a:cxn ang="0">
                      <a:pos x="T0" y="T1"/>
                    </a:cxn>
                    <a:cxn ang="0">
                      <a:pos x="T2" y="T3"/>
                    </a:cxn>
                    <a:cxn ang="0">
                      <a:pos x="T4" y="T5"/>
                    </a:cxn>
                    <a:cxn ang="0">
                      <a:pos x="T6" y="T7"/>
                    </a:cxn>
                    <a:cxn ang="0">
                      <a:pos x="T8" y="T9"/>
                    </a:cxn>
                  </a:cxnLst>
                  <a:rect l="0" t="0" r="r" b="b"/>
                  <a:pathLst>
                    <a:path w="37" h="40">
                      <a:moveTo>
                        <a:pt x="17" y="0"/>
                      </a:moveTo>
                      <a:cubicBezTo>
                        <a:pt x="27" y="0"/>
                        <a:pt x="36" y="9"/>
                        <a:pt x="37" y="20"/>
                      </a:cubicBezTo>
                      <a:cubicBezTo>
                        <a:pt x="37" y="31"/>
                        <a:pt x="30" y="40"/>
                        <a:pt x="20" y="40"/>
                      </a:cubicBezTo>
                      <a:cubicBezTo>
                        <a:pt x="11" y="40"/>
                        <a:pt x="2" y="31"/>
                        <a:pt x="1" y="20"/>
                      </a:cubicBezTo>
                      <a:cubicBezTo>
                        <a:pt x="0" y="9"/>
                        <a:pt x="8" y="0"/>
                        <a:pt x="17" y="0"/>
                      </a:cubicBezTo>
                      <a:close/>
                    </a:path>
                  </a:pathLst>
                </a:custGeom>
                <a:solidFill>
                  <a:srgbClr val="902B20">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0" name="Freeform 987"/>
                <p:cNvSpPr>
                  <a:spLocks/>
                </p:cNvSpPr>
                <p:nvPr/>
              </p:nvSpPr>
              <p:spPr bwMode="auto">
                <a:xfrm>
                  <a:off x="6998950" y="3393159"/>
                  <a:ext cx="219556" cy="332301"/>
                </a:xfrm>
                <a:custGeom>
                  <a:avLst/>
                  <a:gdLst>
                    <a:gd name="T0" fmla="*/ 84 w 94"/>
                    <a:gd name="T1" fmla="*/ 23 h 142"/>
                    <a:gd name="T2" fmla="*/ 66 w 94"/>
                    <a:gd name="T3" fmla="*/ 105 h 142"/>
                    <a:gd name="T4" fmla="*/ 15 w 94"/>
                    <a:gd name="T5" fmla="*/ 135 h 142"/>
                    <a:gd name="T6" fmla="*/ 7 w 94"/>
                    <a:gd name="T7" fmla="*/ 106 h 142"/>
                    <a:gd name="T8" fmla="*/ 27 w 94"/>
                    <a:gd name="T9" fmla="*/ 88 h 142"/>
                    <a:gd name="T10" fmla="*/ 21 w 94"/>
                    <a:gd name="T11" fmla="*/ 67 h 142"/>
                    <a:gd name="T12" fmla="*/ 30 w 94"/>
                    <a:gd name="T13" fmla="*/ 33 h 142"/>
                    <a:gd name="T14" fmla="*/ 84 w 94"/>
                    <a:gd name="T15" fmla="*/ 23 h 1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42">
                      <a:moveTo>
                        <a:pt x="84" y="23"/>
                      </a:moveTo>
                      <a:cubicBezTo>
                        <a:pt x="94" y="42"/>
                        <a:pt x="83" y="79"/>
                        <a:pt x="66" y="105"/>
                      </a:cubicBezTo>
                      <a:cubicBezTo>
                        <a:pt x="48" y="132"/>
                        <a:pt x="29" y="142"/>
                        <a:pt x="15" y="135"/>
                      </a:cubicBezTo>
                      <a:cubicBezTo>
                        <a:pt x="1" y="129"/>
                        <a:pt x="0" y="119"/>
                        <a:pt x="7" y="106"/>
                      </a:cubicBezTo>
                      <a:cubicBezTo>
                        <a:pt x="13" y="93"/>
                        <a:pt x="26" y="101"/>
                        <a:pt x="27" y="88"/>
                      </a:cubicBezTo>
                      <a:cubicBezTo>
                        <a:pt x="28" y="75"/>
                        <a:pt x="24" y="81"/>
                        <a:pt x="21" y="67"/>
                      </a:cubicBezTo>
                      <a:cubicBezTo>
                        <a:pt x="18" y="52"/>
                        <a:pt x="22" y="47"/>
                        <a:pt x="30" y="33"/>
                      </a:cubicBezTo>
                      <a:cubicBezTo>
                        <a:pt x="41" y="13"/>
                        <a:pt x="73" y="0"/>
                        <a:pt x="84" y="23"/>
                      </a:cubicBezTo>
                      <a:close/>
                    </a:path>
                  </a:pathLst>
                </a:custGeom>
                <a:solidFill>
                  <a:srgbClr val="9D786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1" name="Freeform 988"/>
                <p:cNvSpPr>
                  <a:spLocks/>
                </p:cNvSpPr>
                <p:nvPr/>
              </p:nvSpPr>
              <p:spPr bwMode="auto">
                <a:xfrm>
                  <a:off x="5974354" y="3823371"/>
                  <a:ext cx="535045" cy="82086"/>
                </a:xfrm>
                <a:custGeom>
                  <a:avLst/>
                  <a:gdLst>
                    <a:gd name="T0" fmla="*/ 0 w 229"/>
                    <a:gd name="T1" fmla="*/ 20 h 35"/>
                    <a:gd name="T2" fmla="*/ 229 w 229"/>
                    <a:gd name="T3" fmla="*/ 0 h 35"/>
                    <a:gd name="T4" fmla="*/ 0 w 229"/>
                    <a:gd name="T5" fmla="*/ 20 h 35"/>
                  </a:gdLst>
                  <a:ahLst/>
                  <a:cxnLst>
                    <a:cxn ang="0">
                      <a:pos x="T0" y="T1"/>
                    </a:cxn>
                    <a:cxn ang="0">
                      <a:pos x="T2" y="T3"/>
                    </a:cxn>
                    <a:cxn ang="0">
                      <a:pos x="T4" y="T5"/>
                    </a:cxn>
                  </a:cxnLst>
                  <a:rect l="0" t="0" r="r" b="b"/>
                  <a:pathLst>
                    <a:path w="229" h="35">
                      <a:moveTo>
                        <a:pt x="0" y="20"/>
                      </a:moveTo>
                      <a:cubicBezTo>
                        <a:pt x="61" y="26"/>
                        <a:pt x="168" y="30"/>
                        <a:pt x="229" y="0"/>
                      </a:cubicBezTo>
                      <a:cubicBezTo>
                        <a:pt x="210" y="33"/>
                        <a:pt x="6" y="35"/>
                        <a:pt x="0" y="20"/>
                      </a:cubicBezTo>
                      <a:close/>
                    </a:path>
                  </a:pathLst>
                </a:custGeom>
                <a:solidFill>
                  <a:srgbClr val="796A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2" name="Freeform 993"/>
                <p:cNvSpPr>
                  <a:spLocks/>
                </p:cNvSpPr>
                <p:nvPr/>
              </p:nvSpPr>
              <p:spPr bwMode="auto">
                <a:xfrm>
                  <a:off x="5798313" y="3749196"/>
                  <a:ext cx="1151187" cy="411421"/>
                </a:xfrm>
                <a:custGeom>
                  <a:avLst/>
                  <a:gdLst>
                    <a:gd name="T0" fmla="*/ 170 w 492"/>
                    <a:gd name="T1" fmla="*/ 147 h 176"/>
                    <a:gd name="T2" fmla="*/ 0 w 492"/>
                    <a:gd name="T3" fmla="*/ 83 h 176"/>
                    <a:gd name="T4" fmla="*/ 40 w 492"/>
                    <a:gd name="T5" fmla="*/ 117 h 176"/>
                    <a:gd name="T6" fmla="*/ 253 w 492"/>
                    <a:gd name="T7" fmla="*/ 164 h 176"/>
                    <a:gd name="T8" fmla="*/ 347 w 492"/>
                    <a:gd name="T9" fmla="*/ 141 h 176"/>
                    <a:gd name="T10" fmla="*/ 358 w 492"/>
                    <a:gd name="T11" fmla="*/ 137 h 176"/>
                    <a:gd name="T12" fmla="*/ 359 w 492"/>
                    <a:gd name="T13" fmla="*/ 136 h 176"/>
                    <a:gd name="T14" fmla="*/ 492 w 492"/>
                    <a:gd name="T15" fmla="*/ 11 h 176"/>
                    <a:gd name="T16" fmla="*/ 484 w 492"/>
                    <a:gd name="T17" fmla="*/ 0 h 176"/>
                    <a:gd name="T18" fmla="*/ 373 w 492"/>
                    <a:gd name="T19" fmla="*/ 98 h 176"/>
                    <a:gd name="T20" fmla="*/ 303 w 492"/>
                    <a:gd name="T21" fmla="*/ 124 h 176"/>
                    <a:gd name="T22" fmla="*/ 254 w 492"/>
                    <a:gd name="T23" fmla="*/ 136 h 176"/>
                    <a:gd name="T24" fmla="*/ 170 w 492"/>
                    <a:gd name="T25" fmla="*/ 147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2" h="176">
                      <a:moveTo>
                        <a:pt x="170" y="147"/>
                      </a:moveTo>
                      <a:cubicBezTo>
                        <a:pt x="123" y="148"/>
                        <a:pt x="56" y="114"/>
                        <a:pt x="0" y="83"/>
                      </a:cubicBezTo>
                      <a:cubicBezTo>
                        <a:pt x="11" y="93"/>
                        <a:pt x="24" y="104"/>
                        <a:pt x="40" y="117"/>
                      </a:cubicBezTo>
                      <a:cubicBezTo>
                        <a:pt x="95" y="162"/>
                        <a:pt x="169" y="176"/>
                        <a:pt x="253" y="164"/>
                      </a:cubicBezTo>
                      <a:cubicBezTo>
                        <a:pt x="283" y="160"/>
                        <a:pt x="315" y="152"/>
                        <a:pt x="347" y="141"/>
                      </a:cubicBezTo>
                      <a:cubicBezTo>
                        <a:pt x="351" y="140"/>
                        <a:pt x="354" y="138"/>
                        <a:pt x="358" y="137"/>
                      </a:cubicBezTo>
                      <a:cubicBezTo>
                        <a:pt x="358" y="137"/>
                        <a:pt x="359" y="137"/>
                        <a:pt x="359" y="136"/>
                      </a:cubicBezTo>
                      <a:cubicBezTo>
                        <a:pt x="485" y="91"/>
                        <a:pt x="490" y="23"/>
                        <a:pt x="492" y="11"/>
                      </a:cubicBezTo>
                      <a:cubicBezTo>
                        <a:pt x="484" y="0"/>
                        <a:pt x="484" y="0"/>
                        <a:pt x="484" y="0"/>
                      </a:cubicBezTo>
                      <a:cubicBezTo>
                        <a:pt x="471" y="42"/>
                        <a:pt x="426" y="75"/>
                        <a:pt x="373" y="98"/>
                      </a:cubicBezTo>
                      <a:cubicBezTo>
                        <a:pt x="350" y="108"/>
                        <a:pt x="326" y="117"/>
                        <a:pt x="303" y="124"/>
                      </a:cubicBezTo>
                      <a:cubicBezTo>
                        <a:pt x="286" y="128"/>
                        <a:pt x="270" y="132"/>
                        <a:pt x="254" y="136"/>
                      </a:cubicBezTo>
                      <a:cubicBezTo>
                        <a:pt x="220" y="143"/>
                        <a:pt x="190" y="147"/>
                        <a:pt x="170" y="147"/>
                      </a:cubicBezTo>
                      <a:close/>
                    </a:path>
                  </a:pathLst>
                </a:custGeom>
                <a:solidFill>
                  <a:srgbClr val="DCC9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3" name="Freeform 994"/>
                <p:cNvSpPr>
                  <a:spLocks/>
                </p:cNvSpPr>
                <p:nvPr/>
              </p:nvSpPr>
              <p:spPr bwMode="auto">
                <a:xfrm>
                  <a:off x="6277975" y="3470300"/>
                  <a:ext cx="37582" cy="49450"/>
                </a:xfrm>
                <a:custGeom>
                  <a:avLst/>
                  <a:gdLst>
                    <a:gd name="T0" fmla="*/ 5 w 16"/>
                    <a:gd name="T1" fmla="*/ 1 h 21"/>
                    <a:gd name="T2" fmla="*/ 15 w 16"/>
                    <a:gd name="T3" fmla="*/ 9 h 21"/>
                    <a:gd name="T4" fmla="*/ 11 w 16"/>
                    <a:gd name="T5" fmla="*/ 20 h 21"/>
                    <a:gd name="T6" fmla="*/ 1 w 16"/>
                    <a:gd name="T7" fmla="*/ 12 h 21"/>
                    <a:gd name="T8" fmla="*/ 5 w 16"/>
                    <a:gd name="T9" fmla="*/ 1 h 21"/>
                  </a:gdLst>
                  <a:ahLst/>
                  <a:cxnLst>
                    <a:cxn ang="0">
                      <a:pos x="T0" y="T1"/>
                    </a:cxn>
                    <a:cxn ang="0">
                      <a:pos x="T2" y="T3"/>
                    </a:cxn>
                    <a:cxn ang="0">
                      <a:pos x="T4" y="T5"/>
                    </a:cxn>
                    <a:cxn ang="0">
                      <a:pos x="T6" y="T7"/>
                    </a:cxn>
                    <a:cxn ang="0">
                      <a:pos x="T8" y="T9"/>
                    </a:cxn>
                  </a:cxnLst>
                  <a:rect l="0" t="0" r="r" b="b"/>
                  <a:pathLst>
                    <a:path w="16" h="21">
                      <a:moveTo>
                        <a:pt x="5" y="1"/>
                      </a:moveTo>
                      <a:cubicBezTo>
                        <a:pt x="9" y="0"/>
                        <a:pt x="13" y="3"/>
                        <a:pt x="15" y="9"/>
                      </a:cubicBezTo>
                      <a:cubicBezTo>
                        <a:pt x="16" y="14"/>
                        <a:pt x="14" y="19"/>
                        <a:pt x="11" y="20"/>
                      </a:cubicBezTo>
                      <a:cubicBezTo>
                        <a:pt x="7" y="21"/>
                        <a:pt x="3" y="18"/>
                        <a:pt x="1" y="12"/>
                      </a:cubicBezTo>
                      <a:cubicBezTo>
                        <a:pt x="0" y="7"/>
                        <a:pt x="2" y="2"/>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4" name="Freeform 995"/>
                <p:cNvSpPr>
                  <a:spLocks/>
                </p:cNvSpPr>
                <p:nvPr/>
              </p:nvSpPr>
              <p:spPr bwMode="auto">
                <a:xfrm>
                  <a:off x="5789412" y="3494036"/>
                  <a:ext cx="37582" cy="48461"/>
                </a:xfrm>
                <a:custGeom>
                  <a:avLst/>
                  <a:gdLst>
                    <a:gd name="T0" fmla="*/ 5 w 16"/>
                    <a:gd name="T1" fmla="*/ 1 h 21"/>
                    <a:gd name="T2" fmla="*/ 15 w 16"/>
                    <a:gd name="T3" fmla="*/ 9 h 21"/>
                    <a:gd name="T4" fmla="*/ 11 w 16"/>
                    <a:gd name="T5" fmla="*/ 20 h 21"/>
                    <a:gd name="T6" fmla="*/ 1 w 16"/>
                    <a:gd name="T7" fmla="*/ 12 h 21"/>
                    <a:gd name="T8" fmla="*/ 5 w 16"/>
                    <a:gd name="T9" fmla="*/ 1 h 21"/>
                  </a:gdLst>
                  <a:ahLst/>
                  <a:cxnLst>
                    <a:cxn ang="0">
                      <a:pos x="T0" y="T1"/>
                    </a:cxn>
                    <a:cxn ang="0">
                      <a:pos x="T2" y="T3"/>
                    </a:cxn>
                    <a:cxn ang="0">
                      <a:pos x="T4" y="T5"/>
                    </a:cxn>
                    <a:cxn ang="0">
                      <a:pos x="T6" y="T7"/>
                    </a:cxn>
                    <a:cxn ang="0">
                      <a:pos x="T8" y="T9"/>
                    </a:cxn>
                  </a:cxnLst>
                  <a:rect l="0" t="0" r="r" b="b"/>
                  <a:pathLst>
                    <a:path w="16" h="21">
                      <a:moveTo>
                        <a:pt x="5" y="1"/>
                      </a:moveTo>
                      <a:cubicBezTo>
                        <a:pt x="9" y="0"/>
                        <a:pt x="13" y="3"/>
                        <a:pt x="15" y="9"/>
                      </a:cubicBezTo>
                      <a:cubicBezTo>
                        <a:pt x="16" y="14"/>
                        <a:pt x="14" y="19"/>
                        <a:pt x="11" y="20"/>
                      </a:cubicBezTo>
                      <a:cubicBezTo>
                        <a:pt x="7" y="21"/>
                        <a:pt x="3" y="18"/>
                        <a:pt x="1" y="12"/>
                      </a:cubicBezTo>
                      <a:cubicBezTo>
                        <a:pt x="0" y="7"/>
                        <a:pt x="2" y="2"/>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5" name="Oval 996"/>
                <p:cNvSpPr>
                  <a:spLocks noChangeArrowheads="1"/>
                </p:cNvSpPr>
                <p:nvPr/>
              </p:nvSpPr>
              <p:spPr bwMode="auto">
                <a:xfrm>
                  <a:off x="6589507" y="3713593"/>
                  <a:ext cx="13846" cy="16813"/>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6" name="Oval 997"/>
                <p:cNvSpPr>
                  <a:spLocks noChangeArrowheads="1"/>
                </p:cNvSpPr>
                <p:nvPr/>
              </p:nvSpPr>
              <p:spPr bwMode="auto">
                <a:xfrm>
                  <a:off x="6647858" y="3685901"/>
                  <a:ext cx="13846" cy="13846"/>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7" name="Oval 998"/>
                <p:cNvSpPr>
                  <a:spLocks noChangeArrowheads="1"/>
                </p:cNvSpPr>
                <p:nvPr/>
              </p:nvSpPr>
              <p:spPr bwMode="auto">
                <a:xfrm>
                  <a:off x="6699285" y="3699747"/>
                  <a:ext cx="15824" cy="11868"/>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8" name="Oval 999"/>
                <p:cNvSpPr>
                  <a:spLocks noChangeArrowheads="1"/>
                </p:cNvSpPr>
                <p:nvPr/>
              </p:nvSpPr>
              <p:spPr bwMode="auto">
                <a:xfrm>
                  <a:off x="6620166" y="3653264"/>
                  <a:ext cx="10879" cy="10879"/>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59" name="Oval 1000"/>
                <p:cNvSpPr>
                  <a:spLocks noChangeArrowheads="1"/>
                </p:cNvSpPr>
                <p:nvPr/>
              </p:nvSpPr>
              <p:spPr bwMode="auto">
                <a:xfrm>
                  <a:off x="6488630" y="3685901"/>
                  <a:ext cx="11868" cy="11868"/>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0" name="Oval 1001"/>
                <p:cNvSpPr>
                  <a:spLocks noChangeArrowheads="1"/>
                </p:cNvSpPr>
                <p:nvPr/>
              </p:nvSpPr>
              <p:spPr bwMode="auto">
                <a:xfrm>
                  <a:off x="6640935" y="3600847"/>
                  <a:ext cx="13846" cy="11868"/>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1" name="Oval 1002"/>
                <p:cNvSpPr>
                  <a:spLocks noChangeArrowheads="1"/>
                </p:cNvSpPr>
                <p:nvPr/>
              </p:nvSpPr>
              <p:spPr bwMode="auto">
                <a:xfrm>
                  <a:off x="6671594" y="3629528"/>
                  <a:ext cx="15824" cy="15824"/>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2" name="Oval 1003"/>
                <p:cNvSpPr>
                  <a:spLocks noChangeArrowheads="1"/>
                </p:cNvSpPr>
                <p:nvPr/>
              </p:nvSpPr>
              <p:spPr bwMode="auto">
                <a:xfrm>
                  <a:off x="6558848" y="3605792"/>
                  <a:ext cx="13846" cy="11868"/>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3" name="Oval 1004"/>
                <p:cNvSpPr>
                  <a:spLocks noChangeArrowheads="1"/>
                </p:cNvSpPr>
                <p:nvPr/>
              </p:nvSpPr>
              <p:spPr bwMode="auto">
                <a:xfrm>
                  <a:off x="6598408" y="3603814"/>
                  <a:ext cx="11868" cy="11868"/>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4" name="Oval 1005"/>
                <p:cNvSpPr>
                  <a:spLocks noChangeArrowheads="1"/>
                </p:cNvSpPr>
                <p:nvPr/>
              </p:nvSpPr>
              <p:spPr bwMode="auto">
                <a:xfrm>
                  <a:off x="6565771" y="3667110"/>
                  <a:ext cx="11868" cy="11868"/>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5" name="Oval 1006"/>
                <p:cNvSpPr>
                  <a:spLocks noChangeArrowheads="1"/>
                </p:cNvSpPr>
                <p:nvPr/>
              </p:nvSpPr>
              <p:spPr bwMode="auto">
                <a:xfrm>
                  <a:off x="6509399" y="3711615"/>
                  <a:ext cx="9890" cy="8901"/>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6" name="Oval 1007"/>
                <p:cNvSpPr>
                  <a:spLocks noChangeArrowheads="1"/>
                </p:cNvSpPr>
                <p:nvPr/>
              </p:nvSpPr>
              <p:spPr bwMode="auto">
                <a:xfrm>
                  <a:off x="6531157" y="3760075"/>
                  <a:ext cx="10879" cy="16813"/>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7" name="Oval 1008"/>
                <p:cNvSpPr>
                  <a:spLocks noChangeArrowheads="1"/>
                </p:cNvSpPr>
                <p:nvPr/>
              </p:nvSpPr>
              <p:spPr bwMode="auto">
                <a:xfrm>
                  <a:off x="6612254" y="3790734"/>
                  <a:ext cx="14835" cy="11868"/>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8" name="Oval 1009"/>
                <p:cNvSpPr>
                  <a:spLocks noChangeArrowheads="1"/>
                </p:cNvSpPr>
                <p:nvPr/>
              </p:nvSpPr>
              <p:spPr bwMode="auto">
                <a:xfrm>
                  <a:off x="6637968" y="3746229"/>
                  <a:ext cx="9890" cy="9890"/>
                </a:xfrm>
                <a:prstGeom prst="ellipse">
                  <a:avLst/>
                </a:prstGeom>
                <a:solidFill>
                  <a:srgbClr val="CEB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69" name="Freeform 1010"/>
                <p:cNvSpPr>
                  <a:spLocks/>
                </p:cNvSpPr>
                <p:nvPr/>
              </p:nvSpPr>
              <p:spPr bwMode="auto">
                <a:xfrm>
                  <a:off x="5606449" y="4225891"/>
                  <a:ext cx="1518103" cy="1390524"/>
                </a:xfrm>
                <a:custGeom>
                  <a:avLst/>
                  <a:gdLst>
                    <a:gd name="T0" fmla="*/ 640 w 649"/>
                    <a:gd name="T1" fmla="*/ 129 h 594"/>
                    <a:gd name="T2" fmla="*/ 581 w 649"/>
                    <a:gd name="T3" fmla="*/ 574 h 594"/>
                    <a:gd name="T4" fmla="*/ 509 w 649"/>
                    <a:gd name="T5" fmla="*/ 572 h 594"/>
                    <a:gd name="T6" fmla="*/ 210 w 649"/>
                    <a:gd name="T7" fmla="*/ 296 h 594"/>
                    <a:gd name="T8" fmla="*/ 210 w 649"/>
                    <a:gd name="T9" fmla="*/ 296 h 594"/>
                    <a:gd name="T10" fmla="*/ 162 w 649"/>
                    <a:gd name="T11" fmla="*/ 287 h 594"/>
                    <a:gd name="T12" fmla="*/ 122 w 649"/>
                    <a:gd name="T13" fmla="*/ 258 h 594"/>
                    <a:gd name="T14" fmla="*/ 109 w 649"/>
                    <a:gd name="T15" fmla="*/ 250 h 594"/>
                    <a:gd name="T16" fmla="*/ 93 w 649"/>
                    <a:gd name="T17" fmla="*/ 256 h 594"/>
                    <a:gd name="T18" fmla="*/ 62 w 649"/>
                    <a:gd name="T19" fmla="*/ 273 h 594"/>
                    <a:gd name="T20" fmla="*/ 69 w 649"/>
                    <a:gd name="T21" fmla="*/ 246 h 594"/>
                    <a:gd name="T22" fmla="*/ 96 w 649"/>
                    <a:gd name="T23" fmla="*/ 226 h 594"/>
                    <a:gd name="T24" fmla="*/ 116 w 649"/>
                    <a:gd name="T25" fmla="*/ 216 h 594"/>
                    <a:gd name="T26" fmla="*/ 76 w 649"/>
                    <a:gd name="T27" fmla="*/ 218 h 594"/>
                    <a:gd name="T28" fmla="*/ 33 w 649"/>
                    <a:gd name="T29" fmla="*/ 235 h 594"/>
                    <a:gd name="T30" fmla="*/ 14 w 649"/>
                    <a:gd name="T31" fmla="*/ 236 h 594"/>
                    <a:gd name="T32" fmla="*/ 50 w 649"/>
                    <a:gd name="T33" fmla="*/ 206 h 594"/>
                    <a:gd name="T34" fmla="*/ 94 w 649"/>
                    <a:gd name="T35" fmla="*/ 189 h 594"/>
                    <a:gd name="T36" fmla="*/ 101 w 649"/>
                    <a:gd name="T37" fmla="*/ 185 h 594"/>
                    <a:gd name="T38" fmla="*/ 63 w 649"/>
                    <a:gd name="T39" fmla="*/ 187 h 594"/>
                    <a:gd name="T40" fmla="*/ 22 w 649"/>
                    <a:gd name="T41" fmla="*/ 198 h 594"/>
                    <a:gd name="T42" fmla="*/ 4 w 649"/>
                    <a:gd name="T43" fmla="*/ 194 h 594"/>
                    <a:gd name="T44" fmla="*/ 11 w 649"/>
                    <a:gd name="T45" fmla="*/ 185 h 594"/>
                    <a:gd name="T46" fmla="*/ 95 w 649"/>
                    <a:gd name="T47" fmla="*/ 156 h 594"/>
                    <a:gd name="T48" fmla="*/ 125 w 649"/>
                    <a:gd name="T49" fmla="*/ 158 h 594"/>
                    <a:gd name="T50" fmla="*/ 78 w 649"/>
                    <a:gd name="T51" fmla="*/ 149 h 594"/>
                    <a:gd name="T52" fmla="*/ 15 w 649"/>
                    <a:gd name="T53" fmla="*/ 158 h 594"/>
                    <a:gd name="T54" fmla="*/ 2 w 649"/>
                    <a:gd name="T55" fmla="*/ 156 h 594"/>
                    <a:gd name="T56" fmla="*/ 1 w 649"/>
                    <a:gd name="T57" fmla="*/ 153 h 594"/>
                    <a:gd name="T58" fmla="*/ 83 w 649"/>
                    <a:gd name="T59" fmla="*/ 123 h 594"/>
                    <a:gd name="T60" fmla="*/ 131 w 649"/>
                    <a:gd name="T61" fmla="*/ 127 h 594"/>
                    <a:gd name="T62" fmla="*/ 225 w 649"/>
                    <a:gd name="T63" fmla="*/ 222 h 594"/>
                    <a:gd name="T64" fmla="*/ 508 w 649"/>
                    <a:gd name="T65" fmla="*/ 442 h 594"/>
                    <a:gd name="T66" fmla="*/ 524 w 649"/>
                    <a:gd name="T67" fmla="*/ 65 h 594"/>
                    <a:gd name="T68" fmla="*/ 640 w 649"/>
                    <a:gd name="T69" fmla="*/ 129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9" h="594">
                      <a:moveTo>
                        <a:pt x="640" y="129"/>
                      </a:moveTo>
                      <a:cubicBezTo>
                        <a:pt x="630" y="270"/>
                        <a:pt x="588" y="568"/>
                        <a:pt x="581" y="574"/>
                      </a:cubicBezTo>
                      <a:cubicBezTo>
                        <a:pt x="571" y="582"/>
                        <a:pt x="538" y="594"/>
                        <a:pt x="509" y="572"/>
                      </a:cubicBezTo>
                      <a:cubicBezTo>
                        <a:pt x="480" y="550"/>
                        <a:pt x="208" y="307"/>
                        <a:pt x="210" y="296"/>
                      </a:cubicBezTo>
                      <a:cubicBezTo>
                        <a:pt x="210" y="296"/>
                        <a:pt x="210" y="296"/>
                        <a:pt x="210" y="296"/>
                      </a:cubicBezTo>
                      <a:cubicBezTo>
                        <a:pt x="210" y="296"/>
                        <a:pt x="191" y="301"/>
                        <a:pt x="162" y="287"/>
                      </a:cubicBezTo>
                      <a:cubicBezTo>
                        <a:pt x="133" y="272"/>
                        <a:pt x="122" y="258"/>
                        <a:pt x="122" y="258"/>
                      </a:cubicBezTo>
                      <a:cubicBezTo>
                        <a:pt x="109" y="250"/>
                        <a:pt x="109" y="250"/>
                        <a:pt x="109" y="250"/>
                      </a:cubicBezTo>
                      <a:cubicBezTo>
                        <a:pt x="100" y="255"/>
                        <a:pt x="93" y="256"/>
                        <a:pt x="93" y="256"/>
                      </a:cubicBezTo>
                      <a:cubicBezTo>
                        <a:pt x="93" y="256"/>
                        <a:pt x="74" y="281"/>
                        <a:pt x="62" y="273"/>
                      </a:cubicBezTo>
                      <a:cubicBezTo>
                        <a:pt x="50" y="265"/>
                        <a:pt x="69" y="246"/>
                        <a:pt x="69" y="246"/>
                      </a:cubicBezTo>
                      <a:cubicBezTo>
                        <a:pt x="96" y="226"/>
                        <a:pt x="96" y="226"/>
                        <a:pt x="96" y="226"/>
                      </a:cubicBezTo>
                      <a:cubicBezTo>
                        <a:pt x="104" y="221"/>
                        <a:pt x="116" y="216"/>
                        <a:pt x="116" y="216"/>
                      </a:cubicBezTo>
                      <a:cubicBezTo>
                        <a:pt x="110" y="215"/>
                        <a:pt x="84" y="217"/>
                        <a:pt x="76" y="218"/>
                      </a:cubicBezTo>
                      <a:cubicBezTo>
                        <a:pt x="68" y="219"/>
                        <a:pt x="52" y="231"/>
                        <a:pt x="33" y="235"/>
                      </a:cubicBezTo>
                      <a:cubicBezTo>
                        <a:pt x="24" y="237"/>
                        <a:pt x="18" y="237"/>
                        <a:pt x="14" y="236"/>
                      </a:cubicBezTo>
                      <a:cubicBezTo>
                        <a:pt x="14" y="228"/>
                        <a:pt x="39" y="212"/>
                        <a:pt x="50" y="206"/>
                      </a:cubicBezTo>
                      <a:cubicBezTo>
                        <a:pt x="58" y="201"/>
                        <a:pt x="89" y="192"/>
                        <a:pt x="94" y="189"/>
                      </a:cubicBezTo>
                      <a:cubicBezTo>
                        <a:pt x="101" y="185"/>
                        <a:pt x="101" y="185"/>
                        <a:pt x="101" y="185"/>
                      </a:cubicBezTo>
                      <a:cubicBezTo>
                        <a:pt x="101" y="185"/>
                        <a:pt x="68" y="186"/>
                        <a:pt x="63" y="187"/>
                      </a:cubicBezTo>
                      <a:cubicBezTo>
                        <a:pt x="59" y="188"/>
                        <a:pt x="36" y="199"/>
                        <a:pt x="22" y="198"/>
                      </a:cubicBezTo>
                      <a:cubicBezTo>
                        <a:pt x="14" y="198"/>
                        <a:pt x="8" y="196"/>
                        <a:pt x="4" y="194"/>
                      </a:cubicBezTo>
                      <a:cubicBezTo>
                        <a:pt x="3" y="191"/>
                        <a:pt x="5" y="188"/>
                        <a:pt x="11" y="185"/>
                      </a:cubicBezTo>
                      <a:cubicBezTo>
                        <a:pt x="27" y="176"/>
                        <a:pt x="95" y="156"/>
                        <a:pt x="95" y="156"/>
                      </a:cubicBezTo>
                      <a:cubicBezTo>
                        <a:pt x="125" y="158"/>
                        <a:pt x="125" y="158"/>
                        <a:pt x="125" y="158"/>
                      </a:cubicBezTo>
                      <a:cubicBezTo>
                        <a:pt x="125" y="158"/>
                        <a:pt x="89" y="148"/>
                        <a:pt x="78" y="149"/>
                      </a:cubicBezTo>
                      <a:cubicBezTo>
                        <a:pt x="66" y="149"/>
                        <a:pt x="28" y="157"/>
                        <a:pt x="15" y="158"/>
                      </a:cubicBezTo>
                      <a:cubicBezTo>
                        <a:pt x="11" y="159"/>
                        <a:pt x="6" y="158"/>
                        <a:pt x="2" y="156"/>
                      </a:cubicBezTo>
                      <a:cubicBezTo>
                        <a:pt x="2" y="155"/>
                        <a:pt x="2" y="154"/>
                        <a:pt x="1" y="153"/>
                      </a:cubicBezTo>
                      <a:cubicBezTo>
                        <a:pt x="0" y="146"/>
                        <a:pt x="80" y="124"/>
                        <a:pt x="83" y="123"/>
                      </a:cubicBezTo>
                      <a:cubicBezTo>
                        <a:pt x="85" y="123"/>
                        <a:pt x="126" y="125"/>
                        <a:pt x="131" y="127"/>
                      </a:cubicBezTo>
                      <a:cubicBezTo>
                        <a:pt x="148" y="134"/>
                        <a:pt x="192" y="185"/>
                        <a:pt x="225" y="222"/>
                      </a:cubicBezTo>
                      <a:cubicBezTo>
                        <a:pt x="255" y="229"/>
                        <a:pt x="504" y="439"/>
                        <a:pt x="508" y="442"/>
                      </a:cubicBezTo>
                      <a:cubicBezTo>
                        <a:pt x="513" y="446"/>
                        <a:pt x="510" y="84"/>
                        <a:pt x="524" y="65"/>
                      </a:cubicBezTo>
                      <a:cubicBezTo>
                        <a:pt x="537" y="46"/>
                        <a:pt x="649" y="0"/>
                        <a:pt x="640" y="129"/>
                      </a:cubicBezTo>
                      <a:close/>
                    </a:path>
                  </a:pathLst>
                </a:custGeom>
                <a:solidFill>
                  <a:srgbClr val="E8D4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0" name="Freeform 1011"/>
                <p:cNvSpPr>
                  <a:spLocks/>
                </p:cNvSpPr>
                <p:nvPr/>
              </p:nvSpPr>
              <p:spPr bwMode="auto">
                <a:xfrm>
                  <a:off x="6743790" y="4268417"/>
                  <a:ext cx="474716" cy="885148"/>
                </a:xfrm>
                <a:custGeom>
                  <a:avLst/>
                  <a:gdLst>
                    <a:gd name="T0" fmla="*/ 121 w 203"/>
                    <a:gd name="T1" fmla="*/ 21 h 378"/>
                    <a:gd name="T2" fmla="*/ 18 w 203"/>
                    <a:gd name="T3" fmla="*/ 52 h 378"/>
                    <a:gd name="T4" fmla="*/ 4 w 203"/>
                    <a:gd name="T5" fmla="*/ 377 h 378"/>
                    <a:gd name="T6" fmla="*/ 149 w 203"/>
                    <a:gd name="T7" fmla="*/ 378 h 378"/>
                    <a:gd name="T8" fmla="*/ 121 w 203"/>
                    <a:gd name="T9" fmla="*/ 21 h 378"/>
                  </a:gdLst>
                  <a:ahLst/>
                  <a:cxnLst>
                    <a:cxn ang="0">
                      <a:pos x="T0" y="T1"/>
                    </a:cxn>
                    <a:cxn ang="0">
                      <a:pos x="T2" y="T3"/>
                    </a:cxn>
                    <a:cxn ang="0">
                      <a:pos x="T4" y="T5"/>
                    </a:cxn>
                    <a:cxn ang="0">
                      <a:pos x="T6" y="T7"/>
                    </a:cxn>
                    <a:cxn ang="0">
                      <a:pos x="T8" y="T9"/>
                    </a:cxn>
                  </a:cxnLst>
                  <a:rect l="0" t="0" r="r" b="b"/>
                  <a:pathLst>
                    <a:path w="203" h="378">
                      <a:moveTo>
                        <a:pt x="121" y="21"/>
                      </a:moveTo>
                      <a:cubicBezTo>
                        <a:pt x="39" y="0"/>
                        <a:pt x="36" y="31"/>
                        <a:pt x="18" y="52"/>
                      </a:cubicBezTo>
                      <a:cubicBezTo>
                        <a:pt x="0" y="73"/>
                        <a:pt x="4" y="377"/>
                        <a:pt x="4" y="377"/>
                      </a:cubicBezTo>
                      <a:cubicBezTo>
                        <a:pt x="149" y="378"/>
                        <a:pt x="149" y="378"/>
                        <a:pt x="149" y="378"/>
                      </a:cubicBezTo>
                      <a:cubicBezTo>
                        <a:pt x="156" y="274"/>
                        <a:pt x="203" y="42"/>
                        <a:pt x="121" y="21"/>
                      </a:cubicBezTo>
                      <a:close/>
                    </a:path>
                  </a:pathLst>
                </a:custGeom>
                <a:solidFill>
                  <a:srgbClr val="E38A81">
                    <a:lumMod val="60000"/>
                    <a:lumOff val="4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1" name="Freeform 1012"/>
                <p:cNvSpPr>
                  <a:spLocks/>
                </p:cNvSpPr>
                <p:nvPr/>
              </p:nvSpPr>
              <p:spPr bwMode="auto">
                <a:xfrm>
                  <a:off x="6752691" y="4390063"/>
                  <a:ext cx="463837" cy="763502"/>
                </a:xfrm>
                <a:custGeom>
                  <a:avLst/>
                  <a:gdLst>
                    <a:gd name="T0" fmla="*/ 0 w 198"/>
                    <a:gd name="T1" fmla="*/ 318 h 326"/>
                    <a:gd name="T2" fmla="*/ 0 w 198"/>
                    <a:gd name="T3" fmla="*/ 325 h 326"/>
                    <a:gd name="T4" fmla="*/ 145 w 198"/>
                    <a:gd name="T5" fmla="*/ 326 h 326"/>
                    <a:gd name="T6" fmla="*/ 150 w 198"/>
                    <a:gd name="T7" fmla="*/ 0 h 326"/>
                    <a:gd name="T8" fmla="*/ 131 w 198"/>
                    <a:gd name="T9" fmla="*/ 245 h 326"/>
                    <a:gd name="T10" fmla="*/ 0 w 198"/>
                    <a:gd name="T11" fmla="*/ 318 h 326"/>
                  </a:gdLst>
                  <a:ahLst/>
                  <a:cxnLst>
                    <a:cxn ang="0">
                      <a:pos x="T0" y="T1"/>
                    </a:cxn>
                    <a:cxn ang="0">
                      <a:pos x="T2" y="T3"/>
                    </a:cxn>
                    <a:cxn ang="0">
                      <a:pos x="T4" y="T5"/>
                    </a:cxn>
                    <a:cxn ang="0">
                      <a:pos x="T6" y="T7"/>
                    </a:cxn>
                    <a:cxn ang="0">
                      <a:pos x="T8" y="T9"/>
                    </a:cxn>
                    <a:cxn ang="0">
                      <a:pos x="T10" y="T11"/>
                    </a:cxn>
                  </a:cxnLst>
                  <a:rect l="0" t="0" r="r" b="b"/>
                  <a:pathLst>
                    <a:path w="198" h="326">
                      <a:moveTo>
                        <a:pt x="0" y="318"/>
                      </a:moveTo>
                      <a:cubicBezTo>
                        <a:pt x="0" y="323"/>
                        <a:pt x="0" y="325"/>
                        <a:pt x="0" y="325"/>
                      </a:cubicBezTo>
                      <a:cubicBezTo>
                        <a:pt x="145" y="326"/>
                        <a:pt x="145" y="326"/>
                        <a:pt x="145" y="326"/>
                      </a:cubicBezTo>
                      <a:cubicBezTo>
                        <a:pt x="151" y="236"/>
                        <a:pt x="198" y="61"/>
                        <a:pt x="150" y="0"/>
                      </a:cubicBezTo>
                      <a:cubicBezTo>
                        <a:pt x="156" y="60"/>
                        <a:pt x="137" y="196"/>
                        <a:pt x="131" y="245"/>
                      </a:cubicBezTo>
                      <a:cubicBezTo>
                        <a:pt x="125" y="289"/>
                        <a:pt x="36" y="311"/>
                        <a:pt x="0" y="318"/>
                      </a:cubicBezTo>
                      <a:close/>
                    </a:path>
                  </a:pathLst>
                </a:custGeom>
                <a:solidFill>
                  <a:srgbClr val="E38A8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2" name="Freeform 1014"/>
                <p:cNvSpPr>
                  <a:spLocks/>
                </p:cNvSpPr>
                <p:nvPr/>
              </p:nvSpPr>
              <p:spPr bwMode="auto">
                <a:xfrm>
                  <a:off x="5756776" y="4797528"/>
                  <a:ext cx="1276789" cy="818886"/>
                </a:xfrm>
                <a:custGeom>
                  <a:avLst/>
                  <a:gdLst>
                    <a:gd name="T0" fmla="*/ 431 w 546"/>
                    <a:gd name="T1" fmla="*/ 292 h 350"/>
                    <a:gd name="T2" fmla="*/ 163 w 546"/>
                    <a:gd name="T3" fmla="*/ 50 h 350"/>
                    <a:gd name="T4" fmla="*/ 151 w 546"/>
                    <a:gd name="T5" fmla="*/ 31 h 350"/>
                    <a:gd name="T6" fmla="*/ 108 w 546"/>
                    <a:gd name="T7" fmla="*/ 36 h 350"/>
                    <a:gd name="T8" fmla="*/ 85 w 546"/>
                    <a:gd name="T9" fmla="*/ 26 h 350"/>
                    <a:gd name="T10" fmla="*/ 72 w 546"/>
                    <a:gd name="T11" fmla="*/ 15 h 350"/>
                    <a:gd name="T12" fmla="*/ 71 w 546"/>
                    <a:gd name="T13" fmla="*/ 14 h 350"/>
                    <a:gd name="T14" fmla="*/ 65 w 546"/>
                    <a:gd name="T15" fmla="*/ 7 h 350"/>
                    <a:gd name="T16" fmla="*/ 46 w 546"/>
                    <a:gd name="T17" fmla="*/ 0 h 350"/>
                    <a:gd name="T18" fmla="*/ 30 w 546"/>
                    <a:gd name="T19" fmla="*/ 5 h 350"/>
                    <a:gd name="T20" fmla="*/ 6 w 546"/>
                    <a:gd name="T21" fmla="*/ 28 h 350"/>
                    <a:gd name="T22" fmla="*/ 0 w 546"/>
                    <a:gd name="T23" fmla="*/ 30 h 350"/>
                    <a:gd name="T24" fmla="*/ 29 w 546"/>
                    <a:gd name="T25" fmla="*/ 12 h 350"/>
                    <a:gd name="T26" fmla="*/ 45 w 546"/>
                    <a:gd name="T27" fmla="*/ 6 h 350"/>
                    <a:gd name="T28" fmla="*/ 58 w 546"/>
                    <a:gd name="T29" fmla="*/ 14 h 350"/>
                    <a:gd name="T30" fmla="*/ 65 w 546"/>
                    <a:gd name="T31" fmla="*/ 21 h 350"/>
                    <a:gd name="T32" fmla="*/ 69 w 546"/>
                    <a:gd name="T33" fmla="*/ 25 h 350"/>
                    <a:gd name="T34" fmla="*/ 88 w 546"/>
                    <a:gd name="T35" fmla="*/ 37 h 350"/>
                    <a:gd name="T36" fmla="*/ 98 w 546"/>
                    <a:gd name="T37" fmla="*/ 43 h 350"/>
                    <a:gd name="T38" fmla="*/ 146 w 546"/>
                    <a:gd name="T39" fmla="*/ 52 h 350"/>
                    <a:gd name="T40" fmla="*/ 146 w 546"/>
                    <a:gd name="T41" fmla="*/ 52 h 350"/>
                    <a:gd name="T42" fmla="*/ 423 w 546"/>
                    <a:gd name="T43" fmla="*/ 310 h 350"/>
                    <a:gd name="T44" fmla="*/ 445 w 546"/>
                    <a:gd name="T45" fmla="*/ 328 h 350"/>
                    <a:gd name="T46" fmla="*/ 517 w 546"/>
                    <a:gd name="T47" fmla="*/ 330 h 350"/>
                    <a:gd name="T48" fmla="*/ 546 w 546"/>
                    <a:gd name="T49" fmla="*/ 152 h 350"/>
                    <a:gd name="T50" fmla="*/ 528 w 546"/>
                    <a:gd name="T51" fmla="*/ 152 h 350"/>
                    <a:gd name="T52" fmla="*/ 452 w 546"/>
                    <a:gd name="T53" fmla="*/ 152 h 350"/>
                    <a:gd name="T54" fmla="*/ 527 w 546"/>
                    <a:gd name="T55" fmla="*/ 164 h 350"/>
                    <a:gd name="T56" fmla="*/ 512 w 546"/>
                    <a:gd name="T57" fmla="*/ 300 h 350"/>
                    <a:gd name="T58" fmla="*/ 455 w 546"/>
                    <a:gd name="T59" fmla="*/ 313 h 350"/>
                    <a:gd name="T60" fmla="*/ 431 w 546"/>
                    <a:gd name="T61" fmla="*/ 292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46" h="350">
                      <a:moveTo>
                        <a:pt x="431" y="292"/>
                      </a:moveTo>
                      <a:cubicBezTo>
                        <a:pt x="361" y="231"/>
                        <a:pt x="163" y="50"/>
                        <a:pt x="163" y="50"/>
                      </a:cubicBezTo>
                      <a:cubicBezTo>
                        <a:pt x="151" y="31"/>
                        <a:pt x="151" y="31"/>
                        <a:pt x="151" y="31"/>
                      </a:cubicBezTo>
                      <a:cubicBezTo>
                        <a:pt x="151" y="31"/>
                        <a:pt x="128" y="38"/>
                        <a:pt x="108" y="36"/>
                      </a:cubicBezTo>
                      <a:cubicBezTo>
                        <a:pt x="100" y="35"/>
                        <a:pt x="92" y="31"/>
                        <a:pt x="85" y="26"/>
                      </a:cubicBezTo>
                      <a:cubicBezTo>
                        <a:pt x="80" y="22"/>
                        <a:pt x="75" y="18"/>
                        <a:pt x="72" y="15"/>
                      </a:cubicBezTo>
                      <a:cubicBezTo>
                        <a:pt x="71" y="14"/>
                        <a:pt x="71" y="14"/>
                        <a:pt x="71" y="14"/>
                      </a:cubicBezTo>
                      <a:cubicBezTo>
                        <a:pt x="67" y="10"/>
                        <a:pt x="65" y="7"/>
                        <a:pt x="65" y="7"/>
                      </a:cubicBezTo>
                      <a:cubicBezTo>
                        <a:pt x="46" y="0"/>
                        <a:pt x="46" y="0"/>
                        <a:pt x="46" y="0"/>
                      </a:cubicBezTo>
                      <a:cubicBezTo>
                        <a:pt x="30" y="5"/>
                        <a:pt x="30" y="5"/>
                        <a:pt x="30" y="5"/>
                      </a:cubicBezTo>
                      <a:cubicBezTo>
                        <a:pt x="30" y="5"/>
                        <a:pt x="22" y="20"/>
                        <a:pt x="6" y="28"/>
                      </a:cubicBezTo>
                      <a:cubicBezTo>
                        <a:pt x="4" y="29"/>
                        <a:pt x="2" y="30"/>
                        <a:pt x="0" y="30"/>
                      </a:cubicBezTo>
                      <a:cubicBezTo>
                        <a:pt x="12" y="34"/>
                        <a:pt x="29" y="12"/>
                        <a:pt x="29" y="12"/>
                      </a:cubicBezTo>
                      <a:cubicBezTo>
                        <a:pt x="29" y="12"/>
                        <a:pt x="36" y="11"/>
                        <a:pt x="45" y="6"/>
                      </a:cubicBezTo>
                      <a:cubicBezTo>
                        <a:pt x="58" y="14"/>
                        <a:pt x="58" y="14"/>
                        <a:pt x="58" y="14"/>
                      </a:cubicBezTo>
                      <a:cubicBezTo>
                        <a:pt x="58" y="14"/>
                        <a:pt x="60" y="17"/>
                        <a:pt x="65" y="21"/>
                      </a:cubicBezTo>
                      <a:cubicBezTo>
                        <a:pt x="66" y="22"/>
                        <a:pt x="68" y="23"/>
                        <a:pt x="69" y="25"/>
                      </a:cubicBezTo>
                      <a:cubicBezTo>
                        <a:pt x="74" y="28"/>
                        <a:pt x="80" y="33"/>
                        <a:pt x="88" y="37"/>
                      </a:cubicBezTo>
                      <a:cubicBezTo>
                        <a:pt x="91" y="39"/>
                        <a:pt x="94" y="41"/>
                        <a:pt x="98" y="43"/>
                      </a:cubicBezTo>
                      <a:cubicBezTo>
                        <a:pt x="127" y="57"/>
                        <a:pt x="146" y="52"/>
                        <a:pt x="146" y="52"/>
                      </a:cubicBezTo>
                      <a:cubicBezTo>
                        <a:pt x="146" y="52"/>
                        <a:pt x="146" y="52"/>
                        <a:pt x="146" y="52"/>
                      </a:cubicBezTo>
                      <a:cubicBezTo>
                        <a:pt x="145" y="61"/>
                        <a:pt x="351" y="248"/>
                        <a:pt x="423" y="310"/>
                      </a:cubicBezTo>
                      <a:cubicBezTo>
                        <a:pt x="433" y="319"/>
                        <a:pt x="441" y="325"/>
                        <a:pt x="445" y="328"/>
                      </a:cubicBezTo>
                      <a:cubicBezTo>
                        <a:pt x="474" y="350"/>
                        <a:pt x="507" y="338"/>
                        <a:pt x="517" y="330"/>
                      </a:cubicBezTo>
                      <a:cubicBezTo>
                        <a:pt x="521" y="327"/>
                        <a:pt x="533" y="248"/>
                        <a:pt x="546" y="152"/>
                      </a:cubicBezTo>
                      <a:cubicBezTo>
                        <a:pt x="528" y="152"/>
                        <a:pt x="528" y="152"/>
                        <a:pt x="528" y="152"/>
                      </a:cubicBezTo>
                      <a:cubicBezTo>
                        <a:pt x="528" y="154"/>
                        <a:pt x="452" y="150"/>
                        <a:pt x="452" y="152"/>
                      </a:cubicBezTo>
                      <a:cubicBezTo>
                        <a:pt x="452" y="152"/>
                        <a:pt x="527" y="162"/>
                        <a:pt x="527" y="164"/>
                      </a:cubicBezTo>
                      <a:cubicBezTo>
                        <a:pt x="525" y="213"/>
                        <a:pt x="521" y="285"/>
                        <a:pt x="512" y="300"/>
                      </a:cubicBezTo>
                      <a:cubicBezTo>
                        <a:pt x="500" y="321"/>
                        <a:pt x="466" y="318"/>
                        <a:pt x="455" y="313"/>
                      </a:cubicBezTo>
                      <a:cubicBezTo>
                        <a:pt x="454" y="312"/>
                        <a:pt x="445" y="304"/>
                        <a:pt x="431" y="292"/>
                      </a:cubicBezTo>
                      <a:close/>
                    </a:path>
                  </a:pathLst>
                </a:custGeom>
                <a:solidFill>
                  <a:srgbClr val="DCC9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3" name="Freeform 1137"/>
                <p:cNvSpPr>
                  <a:spLocks/>
                </p:cNvSpPr>
                <p:nvPr/>
              </p:nvSpPr>
              <p:spPr bwMode="auto">
                <a:xfrm>
                  <a:off x="5611394" y="4573027"/>
                  <a:ext cx="287797" cy="41538"/>
                </a:xfrm>
                <a:custGeom>
                  <a:avLst/>
                  <a:gdLst>
                    <a:gd name="T0" fmla="*/ 123 w 123"/>
                    <a:gd name="T1" fmla="*/ 10 h 18"/>
                    <a:gd name="T2" fmla="*/ 102 w 123"/>
                    <a:gd name="T3" fmla="*/ 9 h 18"/>
                    <a:gd name="T4" fmla="*/ 91 w 123"/>
                    <a:gd name="T5" fmla="*/ 8 h 18"/>
                    <a:gd name="T6" fmla="*/ 68 w 123"/>
                    <a:gd name="T7" fmla="*/ 7 h 18"/>
                    <a:gd name="T8" fmla="*/ 16 w 123"/>
                    <a:gd name="T9" fmla="*/ 16 h 18"/>
                    <a:gd name="T10" fmla="*/ 0 w 123"/>
                    <a:gd name="T11" fmla="*/ 8 h 18"/>
                    <a:gd name="T12" fmla="*/ 13 w 123"/>
                    <a:gd name="T13" fmla="*/ 10 h 18"/>
                    <a:gd name="T14" fmla="*/ 76 w 123"/>
                    <a:gd name="T15" fmla="*/ 1 h 18"/>
                    <a:gd name="T16" fmla="*/ 123 w 123"/>
                    <a:gd name="T17"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18">
                      <a:moveTo>
                        <a:pt x="123" y="10"/>
                      </a:moveTo>
                      <a:cubicBezTo>
                        <a:pt x="116" y="10"/>
                        <a:pt x="109" y="10"/>
                        <a:pt x="102" y="9"/>
                      </a:cubicBezTo>
                      <a:cubicBezTo>
                        <a:pt x="98" y="9"/>
                        <a:pt x="94" y="8"/>
                        <a:pt x="91" y="8"/>
                      </a:cubicBezTo>
                      <a:cubicBezTo>
                        <a:pt x="81" y="7"/>
                        <a:pt x="73" y="7"/>
                        <a:pt x="68" y="7"/>
                      </a:cubicBezTo>
                      <a:cubicBezTo>
                        <a:pt x="50" y="9"/>
                        <a:pt x="34" y="18"/>
                        <a:pt x="16" y="16"/>
                      </a:cubicBezTo>
                      <a:cubicBezTo>
                        <a:pt x="3" y="14"/>
                        <a:pt x="1" y="12"/>
                        <a:pt x="0" y="8"/>
                      </a:cubicBezTo>
                      <a:cubicBezTo>
                        <a:pt x="4" y="10"/>
                        <a:pt x="9" y="11"/>
                        <a:pt x="13" y="10"/>
                      </a:cubicBezTo>
                      <a:cubicBezTo>
                        <a:pt x="26" y="9"/>
                        <a:pt x="64" y="1"/>
                        <a:pt x="76" y="1"/>
                      </a:cubicBezTo>
                      <a:cubicBezTo>
                        <a:pt x="87" y="0"/>
                        <a:pt x="123" y="10"/>
                        <a:pt x="123" y="10"/>
                      </a:cubicBezTo>
                      <a:close/>
                    </a:path>
                  </a:pathLst>
                </a:custGeom>
                <a:solidFill>
                  <a:srgbClr val="E4C7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4" name="Freeform 1138"/>
                <p:cNvSpPr>
                  <a:spLocks/>
                </p:cNvSpPr>
                <p:nvPr/>
              </p:nvSpPr>
              <p:spPr bwMode="auto">
                <a:xfrm>
                  <a:off x="5616339" y="4659069"/>
                  <a:ext cx="226479" cy="44505"/>
                </a:xfrm>
                <a:custGeom>
                  <a:avLst/>
                  <a:gdLst>
                    <a:gd name="T0" fmla="*/ 97 w 97"/>
                    <a:gd name="T1" fmla="*/ 0 h 19"/>
                    <a:gd name="T2" fmla="*/ 90 w 97"/>
                    <a:gd name="T3" fmla="*/ 4 h 19"/>
                    <a:gd name="T4" fmla="*/ 57 w 97"/>
                    <a:gd name="T5" fmla="*/ 8 h 19"/>
                    <a:gd name="T6" fmla="*/ 16 w 97"/>
                    <a:gd name="T7" fmla="*/ 18 h 19"/>
                    <a:gd name="T8" fmla="*/ 0 w 97"/>
                    <a:gd name="T9" fmla="*/ 9 h 19"/>
                    <a:gd name="T10" fmla="*/ 18 w 97"/>
                    <a:gd name="T11" fmla="*/ 13 h 19"/>
                    <a:gd name="T12" fmla="*/ 59 w 97"/>
                    <a:gd name="T13" fmla="*/ 2 h 19"/>
                    <a:gd name="T14" fmla="*/ 97 w 97"/>
                    <a:gd name="T15" fmla="*/ 0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7" h="19">
                      <a:moveTo>
                        <a:pt x="97" y="0"/>
                      </a:moveTo>
                      <a:cubicBezTo>
                        <a:pt x="90" y="4"/>
                        <a:pt x="90" y="4"/>
                        <a:pt x="90" y="4"/>
                      </a:cubicBezTo>
                      <a:cubicBezTo>
                        <a:pt x="90" y="4"/>
                        <a:pt x="69" y="5"/>
                        <a:pt x="57" y="8"/>
                      </a:cubicBezTo>
                      <a:cubicBezTo>
                        <a:pt x="42" y="11"/>
                        <a:pt x="25" y="19"/>
                        <a:pt x="16" y="18"/>
                      </a:cubicBezTo>
                      <a:cubicBezTo>
                        <a:pt x="8" y="17"/>
                        <a:pt x="1" y="13"/>
                        <a:pt x="0" y="9"/>
                      </a:cubicBezTo>
                      <a:cubicBezTo>
                        <a:pt x="4" y="11"/>
                        <a:pt x="10" y="13"/>
                        <a:pt x="18" y="13"/>
                      </a:cubicBezTo>
                      <a:cubicBezTo>
                        <a:pt x="32" y="14"/>
                        <a:pt x="55" y="3"/>
                        <a:pt x="59" y="2"/>
                      </a:cubicBezTo>
                      <a:cubicBezTo>
                        <a:pt x="64" y="1"/>
                        <a:pt x="97" y="0"/>
                        <a:pt x="97" y="0"/>
                      </a:cubicBezTo>
                      <a:close/>
                    </a:path>
                  </a:pathLst>
                </a:custGeom>
                <a:solidFill>
                  <a:srgbClr val="E4C7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sp>
              <p:nvSpPr>
                <p:cNvPr id="275" name="Freeform 1139"/>
                <p:cNvSpPr>
                  <a:spLocks/>
                </p:cNvSpPr>
                <p:nvPr/>
              </p:nvSpPr>
              <p:spPr bwMode="auto">
                <a:xfrm>
                  <a:off x="5640075" y="4727310"/>
                  <a:ext cx="252193" cy="75163"/>
                </a:xfrm>
                <a:custGeom>
                  <a:avLst/>
                  <a:gdLst>
                    <a:gd name="T0" fmla="*/ 93 w 108"/>
                    <a:gd name="T1" fmla="*/ 6 h 32"/>
                    <a:gd name="T2" fmla="*/ 93 w 108"/>
                    <a:gd name="T3" fmla="*/ 6 h 32"/>
                    <a:gd name="T4" fmla="*/ 66 w 108"/>
                    <a:gd name="T5" fmla="*/ 9 h 32"/>
                    <a:gd name="T6" fmla="*/ 33 w 108"/>
                    <a:gd name="T7" fmla="*/ 23 h 32"/>
                    <a:gd name="T8" fmla="*/ 2 w 108"/>
                    <a:gd name="T9" fmla="*/ 25 h 32"/>
                    <a:gd name="T10" fmla="*/ 0 w 108"/>
                    <a:gd name="T11" fmla="*/ 22 h 32"/>
                    <a:gd name="T12" fmla="*/ 19 w 108"/>
                    <a:gd name="T13" fmla="*/ 21 h 32"/>
                    <a:gd name="T14" fmla="*/ 62 w 108"/>
                    <a:gd name="T15" fmla="*/ 4 h 32"/>
                    <a:gd name="T16" fmla="*/ 102 w 108"/>
                    <a:gd name="T17" fmla="*/ 1 h 32"/>
                    <a:gd name="T18" fmla="*/ 93 w 108"/>
                    <a:gd name="T19" fmla="*/ 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32">
                      <a:moveTo>
                        <a:pt x="93" y="6"/>
                      </a:moveTo>
                      <a:cubicBezTo>
                        <a:pt x="93" y="6"/>
                        <a:pt x="93" y="6"/>
                        <a:pt x="93" y="6"/>
                      </a:cubicBezTo>
                      <a:cubicBezTo>
                        <a:pt x="91" y="6"/>
                        <a:pt x="72" y="8"/>
                        <a:pt x="66" y="9"/>
                      </a:cubicBezTo>
                      <a:cubicBezTo>
                        <a:pt x="58" y="10"/>
                        <a:pt x="41" y="20"/>
                        <a:pt x="33" y="23"/>
                      </a:cubicBezTo>
                      <a:cubicBezTo>
                        <a:pt x="22" y="28"/>
                        <a:pt x="13" y="32"/>
                        <a:pt x="2" y="25"/>
                      </a:cubicBezTo>
                      <a:cubicBezTo>
                        <a:pt x="1" y="24"/>
                        <a:pt x="0" y="23"/>
                        <a:pt x="0" y="22"/>
                      </a:cubicBezTo>
                      <a:cubicBezTo>
                        <a:pt x="4" y="23"/>
                        <a:pt x="10" y="23"/>
                        <a:pt x="19" y="21"/>
                      </a:cubicBezTo>
                      <a:cubicBezTo>
                        <a:pt x="38" y="17"/>
                        <a:pt x="54" y="5"/>
                        <a:pt x="62" y="4"/>
                      </a:cubicBezTo>
                      <a:cubicBezTo>
                        <a:pt x="70" y="3"/>
                        <a:pt x="96" y="0"/>
                        <a:pt x="102" y="1"/>
                      </a:cubicBezTo>
                      <a:cubicBezTo>
                        <a:pt x="108" y="3"/>
                        <a:pt x="93" y="6"/>
                        <a:pt x="93" y="6"/>
                      </a:cubicBezTo>
                      <a:close/>
                    </a:path>
                  </a:pathLst>
                </a:custGeom>
                <a:solidFill>
                  <a:srgbClr val="E4C7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Lato Light"/>
                  </a:endParaRPr>
                </a:p>
              </p:txBody>
            </p:sp>
          </p:grpSp>
        </p:grpSp>
      </p:grpSp>
      <p:sp>
        <p:nvSpPr>
          <p:cNvPr id="362" name="Title 1">
            <a:extLst>
              <a:ext uri="{FF2B5EF4-FFF2-40B4-BE49-F238E27FC236}">
                <a16:creationId xmlns:a16="http://schemas.microsoft.com/office/drawing/2014/main" id="{79394DF1-6F20-4EE3-85DC-43D80A20B3A0}"/>
              </a:ext>
            </a:extLst>
          </p:cNvPr>
          <p:cNvSpPr txBox="1">
            <a:spLocks/>
          </p:cNvSpPr>
          <p:nvPr/>
        </p:nvSpPr>
        <p:spPr>
          <a:xfrm>
            <a:off x="956055" y="510794"/>
            <a:ext cx="21241058" cy="1378871"/>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r>
              <a:rPr lang="en-US" sz="7200" b="1" dirty="0">
                <a:solidFill>
                  <a:schemeClr val="tx1">
                    <a:lumMod val="75000"/>
                    <a:lumOff val="25000"/>
                  </a:schemeClr>
                </a:solidFill>
                <a:latin typeface="Rockwell" panose="02060603020205020403" pitchFamily="18" charset="0"/>
              </a:rPr>
              <a:t>Module Summary</a:t>
            </a:r>
          </a:p>
        </p:txBody>
      </p:sp>
      <p:sp>
        <p:nvSpPr>
          <p:cNvPr id="363" name="Rectangle 362">
            <a:extLst>
              <a:ext uri="{FF2B5EF4-FFF2-40B4-BE49-F238E27FC236}">
                <a16:creationId xmlns:a16="http://schemas.microsoft.com/office/drawing/2014/main" id="{6F3C2727-A701-4280-865C-25081594C1E4}"/>
              </a:ext>
            </a:extLst>
          </p:cNvPr>
          <p:cNvSpPr/>
          <p:nvPr/>
        </p:nvSpPr>
        <p:spPr>
          <a:xfrm>
            <a:off x="11385756" y="2635481"/>
            <a:ext cx="12388645" cy="9848850"/>
          </a:xfrm>
          <a:prstGeom prst="rect">
            <a:avLst/>
          </a:prstGeom>
        </p:spPr>
        <p:txBody>
          <a:bodyPr wrap="square" anchor="ctr">
            <a:spAutoFit/>
          </a:bodyPr>
          <a:lstStyle/>
          <a:p>
            <a:pPr lvl="0">
              <a:spcBef>
                <a:spcPts val="4200"/>
              </a:spcBef>
            </a:pPr>
            <a:r>
              <a:rPr lang="en-US" sz="3800" dirty="0"/>
              <a:t>This module has discussed the need for security, elements of information security, the security, functionality, and usability triangle, and security challenges</a:t>
            </a:r>
          </a:p>
          <a:p>
            <a:pPr lvl="0">
              <a:spcBef>
                <a:spcPts val="4200"/>
              </a:spcBef>
            </a:pPr>
            <a:r>
              <a:rPr lang="en-US" sz="3800" dirty="0"/>
              <a:t>It has covered motives, goals, and objectives of information security attacks in detail</a:t>
            </a:r>
          </a:p>
          <a:p>
            <a:pPr lvl="0">
              <a:spcBef>
                <a:spcPts val="4200"/>
              </a:spcBef>
            </a:pPr>
            <a:r>
              <a:rPr lang="en-US" sz="3800" dirty="0"/>
              <a:t>It also discussed classification of attacks  and information security attack vectors</a:t>
            </a:r>
          </a:p>
          <a:p>
            <a:pPr lvl="0">
              <a:spcBef>
                <a:spcPts val="4200"/>
              </a:spcBef>
            </a:pPr>
            <a:r>
              <a:rPr lang="en-US" sz="3800" dirty="0"/>
              <a:t>Finally, this module ended with a detailed discussion of various information security laws and regulations</a:t>
            </a:r>
          </a:p>
          <a:p>
            <a:pPr lvl="0">
              <a:spcBef>
                <a:spcPts val="4200"/>
              </a:spcBef>
            </a:pPr>
            <a:r>
              <a:rPr lang="en-US" sz="3800" dirty="0"/>
              <a:t>The next module will give you introduction on ethical hacking fundamental concepts such as cyber kill chain methodology, hacking concepts, hacker classes, and various phases of hacking cycle</a:t>
            </a:r>
          </a:p>
        </p:txBody>
      </p:sp>
      <p:grpSp>
        <p:nvGrpSpPr>
          <p:cNvPr id="364" name="Group 363"/>
          <p:cNvGrpSpPr>
            <a:grpSpLocks noChangeAspect="1"/>
          </p:cNvGrpSpPr>
          <p:nvPr/>
        </p:nvGrpSpPr>
        <p:grpSpPr>
          <a:xfrm>
            <a:off x="9745046" y="3145815"/>
            <a:ext cx="1022126" cy="1022126"/>
            <a:chOff x="5632609" y="3667046"/>
            <a:chExt cx="524512" cy="524512"/>
          </a:xfrm>
        </p:grpSpPr>
        <p:sp>
          <p:nvSpPr>
            <p:cNvPr id="365" name="Oval 364"/>
            <p:cNvSpPr/>
            <p:nvPr/>
          </p:nvSpPr>
          <p:spPr>
            <a:xfrm>
              <a:off x="5632609" y="3667046"/>
              <a:ext cx="524512" cy="524512"/>
            </a:xfrm>
            <a:prstGeom prst="ellipse">
              <a:avLst/>
            </a:prstGeom>
            <a:solidFill>
              <a:srgbClr val="D55143"/>
            </a:solidFill>
            <a:ln w="38100" cap="flat" cmpd="sng" algn="ctr">
              <a:solidFill>
                <a:srgbClr val="D55143">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66" name="Right Arrow 365"/>
            <p:cNvSpPr/>
            <p:nvPr/>
          </p:nvSpPr>
          <p:spPr>
            <a:xfrm>
              <a:off x="5787829" y="3805824"/>
              <a:ext cx="257487" cy="246957"/>
            </a:xfrm>
            <a:prstGeom prst="rightArrow">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grpSp>
      <p:grpSp>
        <p:nvGrpSpPr>
          <p:cNvPr id="367" name="Group 366"/>
          <p:cNvGrpSpPr>
            <a:grpSpLocks noChangeAspect="1"/>
          </p:cNvGrpSpPr>
          <p:nvPr/>
        </p:nvGrpSpPr>
        <p:grpSpPr>
          <a:xfrm>
            <a:off x="9745046" y="5128284"/>
            <a:ext cx="1022126" cy="1022126"/>
            <a:chOff x="5632609" y="3667046"/>
            <a:chExt cx="524512" cy="524512"/>
          </a:xfrm>
        </p:grpSpPr>
        <p:sp>
          <p:nvSpPr>
            <p:cNvPr id="368" name="Oval 367"/>
            <p:cNvSpPr/>
            <p:nvPr/>
          </p:nvSpPr>
          <p:spPr>
            <a:xfrm>
              <a:off x="5632609" y="3667046"/>
              <a:ext cx="524512" cy="524512"/>
            </a:xfrm>
            <a:prstGeom prst="ellipse">
              <a:avLst/>
            </a:prstGeom>
            <a:solidFill>
              <a:srgbClr val="D55143"/>
            </a:solidFill>
            <a:ln w="38100" cap="flat" cmpd="sng" algn="ctr">
              <a:solidFill>
                <a:srgbClr val="D55143">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69" name="Right Arrow 368"/>
            <p:cNvSpPr/>
            <p:nvPr/>
          </p:nvSpPr>
          <p:spPr>
            <a:xfrm>
              <a:off x="5787829" y="3805824"/>
              <a:ext cx="257487" cy="246957"/>
            </a:xfrm>
            <a:prstGeom prst="rightArrow">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grpSp>
      <p:grpSp>
        <p:nvGrpSpPr>
          <p:cNvPr id="370" name="Group 369"/>
          <p:cNvGrpSpPr>
            <a:grpSpLocks noChangeAspect="1"/>
          </p:cNvGrpSpPr>
          <p:nvPr/>
        </p:nvGrpSpPr>
        <p:grpSpPr>
          <a:xfrm>
            <a:off x="9745046" y="6843376"/>
            <a:ext cx="1022126" cy="1022126"/>
            <a:chOff x="5632609" y="3667046"/>
            <a:chExt cx="524512" cy="524512"/>
          </a:xfrm>
        </p:grpSpPr>
        <p:sp>
          <p:nvSpPr>
            <p:cNvPr id="371" name="Oval 370"/>
            <p:cNvSpPr/>
            <p:nvPr/>
          </p:nvSpPr>
          <p:spPr>
            <a:xfrm>
              <a:off x="5632609" y="3667046"/>
              <a:ext cx="524512" cy="524512"/>
            </a:xfrm>
            <a:prstGeom prst="ellipse">
              <a:avLst/>
            </a:prstGeom>
            <a:solidFill>
              <a:srgbClr val="D55143"/>
            </a:solidFill>
            <a:ln w="38100" cap="flat" cmpd="sng" algn="ctr">
              <a:solidFill>
                <a:srgbClr val="D55143">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72" name="Right Arrow 371"/>
            <p:cNvSpPr/>
            <p:nvPr/>
          </p:nvSpPr>
          <p:spPr>
            <a:xfrm>
              <a:off x="5787829" y="3805824"/>
              <a:ext cx="257487" cy="246957"/>
            </a:xfrm>
            <a:prstGeom prst="rightArrow">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grpSp>
      <p:grpSp>
        <p:nvGrpSpPr>
          <p:cNvPr id="373" name="Group 372"/>
          <p:cNvGrpSpPr>
            <a:grpSpLocks noChangeAspect="1"/>
          </p:cNvGrpSpPr>
          <p:nvPr/>
        </p:nvGrpSpPr>
        <p:grpSpPr>
          <a:xfrm>
            <a:off x="9745046" y="8554779"/>
            <a:ext cx="1022126" cy="1022126"/>
            <a:chOff x="5632609" y="3667046"/>
            <a:chExt cx="524512" cy="524512"/>
          </a:xfrm>
        </p:grpSpPr>
        <p:sp>
          <p:nvSpPr>
            <p:cNvPr id="374" name="Oval 373"/>
            <p:cNvSpPr/>
            <p:nvPr/>
          </p:nvSpPr>
          <p:spPr>
            <a:xfrm>
              <a:off x="5632609" y="3667046"/>
              <a:ext cx="524512" cy="524512"/>
            </a:xfrm>
            <a:prstGeom prst="ellipse">
              <a:avLst/>
            </a:prstGeom>
            <a:solidFill>
              <a:srgbClr val="D55143"/>
            </a:solidFill>
            <a:ln w="38100" cap="flat" cmpd="sng" algn="ctr">
              <a:solidFill>
                <a:srgbClr val="D55143">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75" name="Right Arrow 374"/>
            <p:cNvSpPr/>
            <p:nvPr/>
          </p:nvSpPr>
          <p:spPr>
            <a:xfrm>
              <a:off x="5787829" y="3805824"/>
              <a:ext cx="257487" cy="246957"/>
            </a:xfrm>
            <a:prstGeom prst="rightArrow">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grpSp>
      <p:grpSp>
        <p:nvGrpSpPr>
          <p:cNvPr id="376" name="Group 375"/>
          <p:cNvGrpSpPr>
            <a:grpSpLocks noChangeAspect="1"/>
          </p:cNvGrpSpPr>
          <p:nvPr/>
        </p:nvGrpSpPr>
        <p:grpSpPr>
          <a:xfrm>
            <a:off x="9745046" y="10752464"/>
            <a:ext cx="1022126" cy="1022126"/>
            <a:chOff x="5632609" y="3667046"/>
            <a:chExt cx="524512" cy="524512"/>
          </a:xfrm>
        </p:grpSpPr>
        <p:sp>
          <p:nvSpPr>
            <p:cNvPr id="377" name="Oval 376"/>
            <p:cNvSpPr/>
            <p:nvPr/>
          </p:nvSpPr>
          <p:spPr>
            <a:xfrm>
              <a:off x="5632609" y="3667046"/>
              <a:ext cx="524512" cy="524512"/>
            </a:xfrm>
            <a:prstGeom prst="ellipse">
              <a:avLst/>
            </a:prstGeom>
            <a:solidFill>
              <a:srgbClr val="D55143"/>
            </a:solidFill>
            <a:ln w="38100" cap="flat" cmpd="sng" algn="ctr">
              <a:solidFill>
                <a:srgbClr val="D55143">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sp>
          <p:nvSpPr>
            <p:cNvPr id="378" name="Right Arrow 377"/>
            <p:cNvSpPr/>
            <p:nvPr/>
          </p:nvSpPr>
          <p:spPr>
            <a:xfrm>
              <a:off x="5787829" y="3805824"/>
              <a:ext cx="257487" cy="246957"/>
            </a:xfrm>
            <a:prstGeom prst="rightArrow">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Lato Light"/>
                <a:ea typeface="+mn-ea"/>
                <a:cs typeface="+mn-cs"/>
              </a:endParaRPr>
            </a:p>
          </p:txBody>
        </p:sp>
      </p:grpSp>
    </p:spTree>
    <p:extLst>
      <p:ext uri="{BB962C8B-B14F-4D97-AF65-F5344CB8AC3E}">
        <p14:creationId xmlns:p14="http://schemas.microsoft.com/office/powerpoint/2010/main" val="1045566072"/>
      </p:ext>
    </p:extLst>
  </p:cSld>
  <p:clrMapOvr>
    <a:masterClrMapping/>
  </p:clrMapOvr>
</p:sld>
</file>

<file path=ppt/theme/theme1.xml><?xml version="1.0" encoding="utf-8"?>
<a:theme xmlns:a="http://schemas.openxmlformats.org/drawingml/2006/main" name="Default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11489</TotalTime>
  <Words>2872</Words>
  <Application>Microsoft Office PowerPoint</Application>
  <PresentationFormat>Custom</PresentationFormat>
  <Paragraphs>322</Paragraphs>
  <Slides>29</Slides>
  <Notes>2</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29</vt:i4>
      </vt:variant>
    </vt:vector>
  </HeadingPairs>
  <TitlesOfParts>
    <vt:vector size="48" baseType="lpstr">
      <vt:lpstr>MS PGothic</vt:lpstr>
      <vt:lpstr>SimSun</vt:lpstr>
      <vt:lpstr>Alexandria</vt:lpstr>
      <vt:lpstr>Arial</vt:lpstr>
      <vt:lpstr>Arial Black</vt:lpstr>
      <vt:lpstr>Calibri</vt:lpstr>
      <vt:lpstr>Calibri Light</vt:lpstr>
      <vt:lpstr>Gill Sans</vt:lpstr>
      <vt:lpstr>Impact</vt:lpstr>
      <vt:lpstr>Lato Light</vt:lpstr>
      <vt:lpstr>Lato Regular</vt:lpstr>
      <vt:lpstr>Montserrat ExtraBold</vt:lpstr>
      <vt:lpstr>Open Sans Light</vt:lpstr>
      <vt:lpstr>Raleway Light</vt:lpstr>
      <vt:lpstr>Roboto Black</vt:lpstr>
      <vt:lpstr>Rockwell</vt:lpstr>
      <vt:lpstr>Times New Roman</vt:lpstr>
      <vt:lpstr>Wingdings</vt:lpstr>
      <vt:lpstr>Default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user 1</dc:creator>
  <cp:keywords/>
  <dc:description/>
  <cp:lastModifiedBy>Tamara Ghrear</cp:lastModifiedBy>
  <cp:revision>2054</cp:revision>
  <cp:lastPrinted>2021-07-22T13:07:32Z</cp:lastPrinted>
  <dcterms:created xsi:type="dcterms:W3CDTF">2014-11-12T21:47:38Z</dcterms:created>
  <dcterms:modified xsi:type="dcterms:W3CDTF">2026-09-27T23:47:30Z</dcterms:modified>
  <cp:category/>
</cp:coreProperties>
</file>