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B76FA-FC91-0D5F-4627-28032BBF9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ECA081-CAAD-9AD8-F69E-737EA65FC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45F9A-EEF9-4D5D-808A-2DE75B68866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EE929F-5B8A-CDBE-5CC8-E250AFC15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80EFC4-6DBD-B508-9484-BC4580647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4E67C-D2DF-4E87-9A43-7F9C6A31E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180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4610DC-499B-CDA5-1725-46A3909E9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DDA108-B674-643E-B091-DADE507E8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D7C44-A3BF-F4E1-610D-BEE7A6B440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F45F9A-EEF9-4D5D-808A-2DE75B688667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5707F6-AD79-4631-BFCD-560A4331FB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A1F9BB-0E7C-D8E7-AE40-A8A977D44F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C4E67C-D2DF-4E87-9A43-7F9C6A31E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78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DAB188-F7C0-4144-5F11-F53FFD911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539EF8-E161-079B-CF40-14EF0C8848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618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8CDA88-A6A2-CBED-3069-C88C5D4B6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E084DF-1C71-CB08-4DA2-5F9138D826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42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FC18AE-89C2-10A9-DED3-4C18317E7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894FD-38F1-3685-A167-86F8CF4BE0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704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4F4E22-2ADD-8262-BAA2-70D698551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ECC54B-94D5-5FDA-5654-8E83CA23CA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09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9A1804-100C-43F7-D786-1458BFB0B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741B17-6C1B-C94A-182D-A717549C09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659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BE6CC9-1633-6084-3F10-6E6C65C52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3FE579-F8E5-9686-9977-5BEF8F5125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36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58B41C-9FC1-2034-E0A7-6EDEB7314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36D355-2E3E-2104-6EB4-511D82E602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98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5B0839-DA40-910D-84A0-7159F1680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586641-1E49-297D-C38B-12B885868C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016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616D0C-53AB-7F38-27D4-F2DEDD3C0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E15908-836C-3927-7506-652D9F39EB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162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F3456-25A5-EF94-0384-1BFDFB8E9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4E424C-F0F7-20DE-CB5C-33B2D90E1E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503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2A4618-D658-4741-B77C-5379F1C35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0C46E9-5B3F-A414-98FE-D34E04567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503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951B45-038C-C96B-0331-73F8BD86B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8F0363-DA15-5200-B6DD-0A48455B2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93373B-2CE3-4AAC-18B6-097B2D876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677ABC-55F9-692C-A766-A793A023FB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0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0571A5-64DB-2057-64AB-DDE218324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FAC111-6091-603E-3459-3E86D457E6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563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73F982-3241-0FC4-638A-8670B7B59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8AC72-19BD-36DA-E063-81BE6F037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6096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7013C7-7156-12A1-3965-9CFEAD105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EE05D6-9272-2C81-BB29-2347ACEAB4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360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B6C8A2-CCE3-B648-ACC2-BE4DCC89D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B707FA-85C4-C359-A85E-11B6F8544A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6227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CAC1FC-0B22-9389-94A7-354784B8A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45877B-38F3-84B8-EDD5-543FACE7BC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6717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D97BD4-5AFA-1701-CDA6-E34078445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F7719D-6EB5-E85B-C24F-A6B6553561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2951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3CC3D6-137C-7208-0774-A49D29E21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7026DF-4050-50B0-E8B6-BB8438C16A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0206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441C31-4905-3246-A016-EF7173432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DB6E1C-EBA0-607C-CEB2-60A1E4C87F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2933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0FD708-B4D8-0B8A-B1CC-21C841852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013E7E-CF34-1BA1-20B0-71151B83E9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733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D043F8-FE35-2307-C3A6-2C1D7DC60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8A5E46-8A17-BA28-AB95-AF24C52BC6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6017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DC6D88-824C-4D4D-3208-34FF69A20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08D08F-5E69-A239-B1F5-BCC0168B34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819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3FAA7A-9AF7-514C-7A3F-84DB9084B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280C6F-5E9F-3BA8-AC02-E1B51ED097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9570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50F5CB-9518-71D8-BF23-C746C9153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66C9E8-818F-94B4-CDDC-9D53A48E6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15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9F1782-F9C3-CA5B-7F5F-D3CBDA04B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33B066-D687-1C01-8B9D-3B87297D04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8484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4C8D51-6ED3-1E7C-44CE-FD587BE6D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8D51C1-A27C-A044-8F4A-532321C7EB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707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1E09A-7639-3E9F-2CA6-851C54578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5880E9-7B0C-8ED1-884C-EC771DFA86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6834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14C6C4-C23A-C427-AC16-F85D5F4D9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B19A89-CE01-40CB-34FB-2DE49D9BB5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776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E4FF6-4803-34F5-3EBA-A9EC67A70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A272BC-88DD-D3F8-926A-54D02DC14E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9811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D0FD60-08B8-D157-DD9C-EEA7F5CE4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7D83A-ACDC-F99E-3960-99F0218E85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6598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051255-6212-7353-3DEC-2FBA0E911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7CDDFA-96B0-E0F0-E692-30A75ED052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9420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47578A-DDDB-4FA5-2C1D-A1FBFCCFF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A32F1-D0FC-24E5-B26C-6625CF080C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66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80C9D4-D097-C6FC-DD79-7BE2E3917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47BC77-8B5C-0045-460D-29ABCF59BF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1797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E1602D-70AD-550B-E5CC-9EB014FF2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C97E0-FFE7-698E-3866-E8409780BC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8486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E5D593-159E-C12A-43CB-56F336E2E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3FD45A-A9EC-194B-32B5-89ABDFF8A2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648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F8F955-FB24-8C63-8552-B715D024D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CAE8EA-C1FB-8B30-BC19-5B4DAACF9B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9678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CD77FE-0B16-5293-BD66-E3392F59C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EB3D20-5574-2D64-0652-A317D49486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883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B472A9-904E-CCAD-4C3C-9F0F9E06A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96BB1F-B40E-D597-C3BC-648CAE3F62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0823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344FC0-E1E0-620F-1D18-82EC1DFD0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7A4593-DA75-81DE-FCF8-EDE4935F71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115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BD14B2-1146-FED7-2580-735470A4B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EE63F-C4ED-8EE6-F303-4DD82F0C9D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674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2024-11-01T07:35:54Z</dcterms:created>
  <dcterms:modified xsi:type="dcterms:W3CDTF">2024-11-01T07:35:54Z</dcterms:modified>
</cp:coreProperties>
</file>