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51"/>
  </p:notesMasterIdLst>
  <p:sldIdLst>
    <p:sldId id="513" r:id="rId5"/>
    <p:sldId id="339" r:id="rId6"/>
    <p:sldId id="515" r:id="rId7"/>
    <p:sldId id="340"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8" r:id="rId47"/>
    <p:sldId id="336" r:id="rId48"/>
    <p:sldId id="337" r:id="rId49"/>
    <p:sldId id="349"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55" d="100"/>
          <a:sy n="55" d="100"/>
        </p:scale>
        <p:origin x="42" y="58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haf Darwish" userId="S::rahafdarwish@midocean.edu.km::a510750d-cd69-4bc9-aa08-c9adb5c50624" providerId="AD" clId="Web-{8E65161B-A9ED-7E5D-49D6-A6EDCA5B4A43}"/>
    <pc:docChg chg="modSld">
      <pc:chgData name="Rahaf Darwish" userId="S::rahafdarwish@midocean.edu.km::a510750d-cd69-4bc9-aa08-c9adb5c50624" providerId="AD" clId="Web-{8E65161B-A9ED-7E5D-49D6-A6EDCA5B4A43}" dt="2026-05-21T19:52:56.577" v="196" actId="20577"/>
      <pc:docMkLst>
        <pc:docMk/>
      </pc:docMkLst>
      <pc:sldChg chg="modSp">
        <pc:chgData name="Rahaf Darwish" userId="S::rahafdarwish@midocean.edu.km::a510750d-cd69-4bc9-aa08-c9adb5c50624" providerId="AD" clId="Web-{8E65161B-A9ED-7E5D-49D6-A6EDCA5B4A43}" dt="2026-05-21T19:44:07.612" v="7" actId="20577"/>
        <pc:sldMkLst>
          <pc:docMk/>
          <pc:sldMk cId="0" sldId="258"/>
        </pc:sldMkLst>
        <pc:spChg chg="mod">
          <ac:chgData name="Rahaf Darwish" userId="S::rahafdarwish@midocean.edu.km::a510750d-cd69-4bc9-aa08-c9adb5c50624" providerId="AD" clId="Web-{8E65161B-A9ED-7E5D-49D6-A6EDCA5B4A43}" dt="2026-05-21T19:44:07.612" v="7" actId="20577"/>
          <ac:spMkLst>
            <pc:docMk/>
            <pc:sldMk cId="0" sldId="258"/>
            <ac:spMk id="15" creationId="{00000000-0000-0000-0000-000000000000}"/>
          </ac:spMkLst>
        </pc:spChg>
      </pc:sldChg>
      <pc:sldChg chg="modSp">
        <pc:chgData name="Rahaf Darwish" userId="S::rahafdarwish@midocean.edu.km::a510750d-cd69-4bc9-aa08-c9adb5c50624" providerId="AD" clId="Web-{8E65161B-A9ED-7E5D-49D6-A6EDCA5B4A43}" dt="2026-05-21T19:44:20.347" v="12" actId="20577"/>
        <pc:sldMkLst>
          <pc:docMk/>
          <pc:sldMk cId="0" sldId="259"/>
        </pc:sldMkLst>
        <pc:spChg chg="mod">
          <ac:chgData name="Rahaf Darwish" userId="S::rahafdarwish@midocean.edu.km::a510750d-cd69-4bc9-aa08-c9adb5c50624" providerId="AD" clId="Web-{8E65161B-A9ED-7E5D-49D6-A6EDCA5B4A43}" dt="2026-05-21T19:44:20.347" v="12" actId="20577"/>
          <ac:spMkLst>
            <pc:docMk/>
            <pc:sldMk cId="0" sldId="259"/>
            <ac:spMk id="7" creationId="{AE251C1B-3685-9153-ED05-AEA7411DB0A2}"/>
          </ac:spMkLst>
        </pc:spChg>
      </pc:sldChg>
      <pc:sldChg chg="modSp">
        <pc:chgData name="Rahaf Darwish" userId="S::rahafdarwish@midocean.edu.km::a510750d-cd69-4bc9-aa08-c9adb5c50624" providerId="AD" clId="Web-{8E65161B-A9ED-7E5D-49D6-A6EDCA5B4A43}" dt="2026-05-21T19:44:32.488" v="17" actId="20577"/>
        <pc:sldMkLst>
          <pc:docMk/>
          <pc:sldMk cId="0" sldId="260"/>
        </pc:sldMkLst>
        <pc:spChg chg="mod">
          <ac:chgData name="Rahaf Darwish" userId="S::rahafdarwish@midocean.edu.km::a510750d-cd69-4bc9-aa08-c9adb5c50624" providerId="AD" clId="Web-{8E65161B-A9ED-7E5D-49D6-A6EDCA5B4A43}" dt="2026-05-21T19:44:32.488" v="17" actId="20577"/>
          <ac:spMkLst>
            <pc:docMk/>
            <pc:sldMk cId="0" sldId="260"/>
            <ac:spMk id="8" creationId="{00000000-0000-0000-0000-000000000000}"/>
          </ac:spMkLst>
        </pc:spChg>
      </pc:sldChg>
      <pc:sldChg chg="modSp">
        <pc:chgData name="Rahaf Darwish" userId="S::rahafdarwish@midocean.edu.km::a510750d-cd69-4bc9-aa08-c9adb5c50624" providerId="AD" clId="Web-{8E65161B-A9ED-7E5D-49D6-A6EDCA5B4A43}" dt="2026-05-21T19:44:35.550" v="20" actId="20577"/>
        <pc:sldMkLst>
          <pc:docMk/>
          <pc:sldMk cId="0" sldId="261"/>
        </pc:sldMkLst>
        <pc:spChg chg="mod">
          <ac:chgData name="Rahaf Darwish" userId="S::rahafdarwish@midocean.edu.km::a510750d-cd69-4bc9-aa08-c9adb5c50624" providerId="AD" clId="Web-{8E65161B-A9ED-7E5D-49D6-A6EDCA5B4A43}" dt="2026-05-21T19:44:35.550" v="20" actId="20577"/>
          <ac:spMkLst>
            <pc:docMk/>
            <pc:sldMk cId="0" sldId="261"/>
            <ac:spMk id="8" creationId="{00000000-0000-0000-0000-000000000000}"/>
          </ac:spMkLst>
        </pc:spChg>
      </pc:sldChg>
      <pc:sldChg chg="addSp delSp modSp">
        <pc:chgData name="Rahaf Darwish" userId="S::rahafdarwish@midocean.edu.km::a510750d-cd69-4bc9-aa08-c9adb5c50624" providerId="AD" clId="Web-{8E65161B-A9ED-7E5D-49D6-A6EDCA5B4A43}" dt="2026-05-21T19:44:58.457" v="27" actId="20577"/>
        <pc:sldMkLst>
          <pc:docMk/>
          <pc:sldMk cId="0" sldId="262"/>
        </pc:sldMkLst>
        <pc:spChg chg="add del mod">
          <ac:chgData name="Rahaf Darwish" userId="S::rahafdarwish@midocean.edu.km::a510750d-cd69-4bc9-aa08-c9adb5c50624" providerId="AD" clId="Web-{8E65161B-A9ED-7E5D-49D6-A6EDCA5B4A43}" dt="2026-05-21T19:44:58.457" v="27" actId="20577"/>
          <ac:spMkLst>
            <pc:docMk/>
            <pc:sldMk cId="0" sldId="262"/>
            <ac:spMk id="8" creationId="{00000000-0000-0000-0000-000000000000}"/>
          </ac:spMkLst>
        </pc:spChg>
      </pc:sldChg>
      <pc:sldChg chg="modSp">
        <pc:chgData name="Rahaf Darwish" userId="S::rahafdarwish@midocean.edu.km::a510750d-cd69-4bc9-aa08-c9adb5c50624" providerId="AD" clId="Web-{8E65161B-A9ED-7E5D-49D6-A6EDCA5B4A43}" dt="2026-05-21T19:45:11.488" v="30" actId="20577"/>
        <pc:sldMkLst>
          <pc:docMk/>
          <pc:sldMk cId="0" sldId="263"/>
        </pc:sldMkLst>
        <pc:spChg chg="mod">
          <ac:chgData name="Rahaf Darwish" userId="S::rahafdarwish@midocean.edu.km::a510750d-cd69-4bc9-aa08-c9adb5c50624" providerId="AD" clId="Web-{8E65161B-A9ED-7E5D-49D6-A6EDCA5B4A43}" dt="2026-05-21T19:45:11.488" v="30" actId="20577"/>
          <ac:spMkLst>
            <pc:docMk/>
            <pc:sldMk cId="0" sldId="263"/>
            <ac:spMk id="8" creationId="{00000000-0000-0000-0000-000000000000}"/>
          </ac:spMkLst>
        </pc:spChg>
      </pc:sldChg>
      <pc:sldChg chg="modSp">
        <pc:chgData name="Rahaf Darwish" userId="S::rahafdarwish@midocean.edu.km::a510750d-cd69-4bc9-aa08-c9adb5c50624" providerId="AD" clId="Web-{8E65161B-A9ED-7E5D-49D6-A6EDCA5B4A43}" dt="2026-05-21T19:45:19.582" v="33" actId="20577"/>
        <pc:sldMkLst>
          <pc:docMk/>
          <pc:sldMk cId="0" sldId="264"/>
        </pc:sldMkLst>
        <pc:spChg chg="mod">
          <ac:chgData name="Rahaf Darwish" userId="S::rahafdarwish@midocean.edu.km::a510750d-cd69-4bc9-aa08-c9adb5c50624" providerId="AD" clId="Web-{8E65161B-A9ED-7E5D-49D6-A6EDCA5B4A43}" dt="2026-05-21T19:45:19.582" v="33" actId="20577"/>
          <ac:spMkLst>
            <pc:docMk/>
            <pc:sldMk cId="0" sldId="264"/>
            <ac:spMk id="13" creationId="{00000000-0000-0000-0000-000000000000}"/>
          </ac:spMkLst>
        </pc:spChg>
      </pc:sldChg>
      <pc:sldChg chg="modSp">
        <pc:chgData name="Rahaf Darwish" userId="S::rahafdarwish@midocean.edu.km::a510750d-cd69-4bc9-aa08-c9adb5c50624" providerId="AD" clId="Web-{8E65161B-A9ED-7E5D-49D6-A6EDCA5B4A43}" dt="2026-05-21T19:45:30.755" v="37" actId="20577"/>
        <pc:sldMkLst>
          <pc:docMk/>
          <pc:sldMk cId="0" sldId="265"/>
        </pc:sldMkLst>
        <pc:spChg chg="mod">
          <ac:chgData name="Rahaf Darwish" userId="S::rahafdarwish@midocean.edu.km::a510750d-cd69-4bc9-aa08-c9adb5c50624" providerId="AD" clId="Web-{8E65161B-A9ED-7E5D-49D6-A6EDCA5B4A43}" dt="2026-05-21T19:45:30.755" v="37" actId="20577"/>
          <ac:spMkLst>
            <pc:docMk/>
            <pc:sldMk cId="0" sldId="265"/>
            <ac:spMk id="8" creationId="{00000000-0000-0000-0000-000000000000}"/>
          </ac:spMkLst>
        </pc:spChg>
      </pc:sldChg>
      <pc:sldChg chg="modSp">
        <pc:chgData name="Rahaf Darwish" userId="S::rahafdarwish@midocean.edu.km::a510750d-cd69-4bc9-aa08-c9adb5c50624" providerId="AD" clId="Web-{8E65161B-A9ED-7E5D-49D6-A6EDCA5B4A43}" dt="2026-05-21T19:45:40.911" v="41" actId="20577"/>
        <pc:sldMkLst>
          <pc:docMk/>
          <pc:sldMk cId="0" sldId="266"/>
        </pc:sldMkLst>
        <pc:spChg chg="mod">
          <ac:chgData name="Rahaf Darwish" userId="S::rahafdarwish@midocean.edu.km::a510750d-cd69-4bc9-aa08-c9adb5c50624" providerId="AD" clId="Web-{8E65161B-A9ED-7E5D-49D6-A6EDCA5B4A43}" dt="2026-05-21T19:45:40.911" v="41" actId="20577"/>
          <ac:spMkLst>
            <pc:docMk/>
            <pc:sldMk cId="0" sldId="266"/>
            <ac:spMk id="8" creationId="{00000000-0000-0000-0000-000000000000}"/>
          </ac:spMkLst>
        </pc:spChg>
      </pc:sldChg>
      <pc:sldChg chg="modSp">
        <pc:chgData name="Rahaf Darwish" userId="S::rahafdarwish@midocean.edu.km::a510750d-cd69-4bc9-aa08-c9adb5c50624" providerId="AD" clId="Web-{8E65161B-A9ED-7E5D-49D6-A6EDCA5B4A43}" dt="2026-05-21T19:45:51.989" v="47" actId="20577"/>
        <pc:sldMkLst>
          <pc:docMk/>
          <pc:sldMk cId="0" sldId="267"/>
        </pc:sldMkLst>
        <pc:spChg chg="mod">
          <ac:chgData name="Rahaf Darwish" userId="S::rahafdarwish@midocean.edu.km::a510750d-cd69-4bc9-aa08-c9adb5c50624" providerId="AD" clId="Web-{8E65161B-A9ED-7E5D-49D6-A6EDCA5B4A43}" dt="2026-05-21T19:45:51.989" v="47" actId="20577"/>
          <ac:spMkLst>
            <pc:docMk/>
            <pc:sldMk cId="0" sldId="267"/>
            <ac:spMk id="8" creationId="{00000000-0000-0000-0000-000000000000}"/>
          </ac:spMkLst>
        </pc:spChg>
      </pc:sldChg>
      <pc:sldChg chg="modSp">
        <pc:chgData name="Rahaf Darwish" userId="S::rahafdarwish@midocean.edu.km::a510750d-cd69-4bc9-aa08-c9adb5c50624" providerId="AD" clId="Web-{8E65161B-A9ED-7E5D-49D6-A6EDCA5B4A43}" dt="2026-05-21T19:46:01.224" v="52" actId="20577"/>
        <pc:sldMkLst>
          <pc:docMk/>
          <pc:sldMk cId="0" sldId="268"/>
        </pc:sldMkLst>
        <pc:spChg chg="mod">
          <ac:chgData name="Rahaf Darwish" userId="S::rahafdarwish@midocean.edu.km::a510750d-cd69-4bc9-aa08-c9adb5c50624" providerId="AD" clId="Web-{8E65161B-A9ED-7E5D-49D6-A6EDCA5B4A43}" dt="2026-05-21T19:46:01.224" v="52" actId="20577"/>
          <ac:spMkLst>
            <pc:docMk/>
            <pc:sldMk cId="0" sldId="268"/>
            <ac:spMk id="7" creationId="{18B0FB5B-6A25-CA90-099C-51262D98A911}"/>
          </ac:spMkLst>
        </pc:spChg>
      </pc:sldChg>
      <pc:sldChg chg="modSp">
        <pc:chgData name="Rahaf Darwish" userId="S::rahafdarwish@midocean.edu.km::a510750d-cd69-4bc9-aa08-c9adb5c50624" providerId="AD" clId="Web-{8E65161B-A9ED-7E5D-49D6-A6EDCA5B4A43}" dt="2026-05-21T19:46:11.630" v="57" actId="20577"/>
        <pc:sldMkLst>
          <pc:docMk/>
          <pc:sldMk cId="0" sldId="269"/>
        </pc:sldMkLst>
        <pc:spChg chg="mod">
          <ac:chgData name="Rahaf Darwish" userId="S::rahafdarwish@midocean.edu.km::a510750d-cd69-4bc9-aa08-c9adb5c50624" providerId="AD" clId="Web-{8E65161B-A9ED-7E5D-49D6-A6EDCA5B4A43}" dt="2026-05-21T19:46:11.630" v="57" actId="20577"/>
          <ac:spMkLst>
            <pc:docMk/>
            <pc:sldMk cId="0" sldId="269"/>
            <ac:spMk id="8" creationId="{00000000-0000-0000-0000-000000000000}"/>
          </ac:spMkLst>
        </pc:spChg>
      </pc:sldChg>
      <pc:sldChg chg="modSp">
        <pc:chgData name="Rahaf Darwish" userId="S::rahafdarwish@midocean.edu.km::a510750d-cd69-4bc9-aa08-c9adb5c50624" providerId="AD" clId="Web-{8E65161B-A9ED-7E5D-49D6-A6EDCA5B4A43}" dt="2026-05-21T19:46:18.631" v="61" actId="20577"/>
        <pc:sldMkLst>
          <pc:docMk/>
          <pc:sldMk cId="0" sldId="270"/>
        </pc:sldMkLst>
        <pc:spChg chg="mod">
          <ac:chgData name="Rahaf Darwish" userId="S::rahafdarwish@midocean.edu.km::a510750d-cd69-4bc9-aa08-c9adb5c50624" providerId="AD" clId="Web-{8E65161B-A9ED-7E5D-49D6-A6EDCA5B4A43}" dt="2026-05-21T19:46:18.631" v="61" actId="20577"/>
          <ac:spMkLst>
            <pc:docMk/>
            <pc:sldMk cId="0" sldId="270"/>
            <ac:spMk id="8" creationId="{00000000-0000-0000-0000-000000000000}"/>
          </ac:spMkLst>
        </pc:spChg>
      </pc:sldChg>
      <pc:sldChg chg="modSp">
        <pc:chgData name="Rahaf Darwish" userId="S::rahafdarwish@midocean.edu.km::a510750d-cd69-4bc9-aa08-c9adb5c50624" providerId="AD" clId="Web-{8E65161B-A9ED-7E5D-49D6-A6EDCA5B4A43}" dt="2026-05-21T19:46:30.178" v="67" actId="20577"/>
        <pc:sldMkLst>
          <pc:docMk/>
          <pc:sldMk cId="0" sldId="271"/>
        </pc:sldMkLst>
        <pc:spChg chg="mod">
          <ac:chgData name="Rahaf Darwish" userId="S::rahafdarwish@midocean.edu.km::a510750d-cd69-4bc9-aa08-c9adb5c50624" providerId="AD" clId="Web-{8E65161B-A9ED-7E5D-49D6-A6EDCA5B4A43}" dt="2026-05-21T19:46:30.178" v="67" actId="20577"/>
          <ac:spMkLst>
            <pc:docMk/>
            <pc:sldMk cId="0" sldId="271"/>
            <ac:spMk id="8" creationId="{00000000-0000-0000-0000-000000000000}"/>
          </ac:spMkLst>
        </pc:spChg>
      </pc:sldChg>
      <pc:sldChg chg="modSp">
        <pc:chgData name="Rahaf Darwish" userId="S::rahafdarwish@midocean.edu.km::a510750d-cd69-4bc9-aa08-c9adb5c50624" providerId="AD" clId="Web-{8E65161B-A9ED-7E5D-49D6-A6EDCA5B4A43}" dt="2026-05-21T19:46:47.553" v="72" actId="20577"/>
        <pc:sldMkLst>
          <pc:docMk/>
          <pc:sldMk cId="0" sldId="272"/>
        </pc:sldMkLst>
        <pc:spChg chg="mod">
          <ac:chgData name="Rahaf Darwish" userId="S::rahafdarwish@midocean.edu.km::a510750d-cd69-4bc9-aa08-c9adb5c50624" providerId="AD" clId="Web-{8E65161B-A9ED-7E5D-49D6-A6EDCA5B4A43}" dt="2026-05-21T19:46:47.553" v="72" actId="20577"/>
          <ac:spMkLst>
            <pc:docMk/>
            <pc:sldMk cId="0" sldId="272"/>
            <ac:spMk id="8" creationId="{00000000-0000-0000-0000-000000000000}"/>
          </ac:spMkLst>
        </pc:spChg>
      </pc:sldChg>
      <pc:sldChg chg="modSp">
        <pc:chgData name="Rahaf Darwish" userId="S::rahafdarwish@midocean.edu.km::a510750d-cd69-4bc9-aa08-c9adb5c50624" providerId="AD" clId="Web-{8E65161B-A9ED-7E5D-49D6-A6EDCA5B4A43}" dt="2026-05-21T19:46:53.053" v="76" actId="20577"/>
        <pc:sldMkLst>
          <pc:docMk/>
          <pc:sldMk cId="0" sldId="273"/>
        </pc:sldMkLst>
        <pc:spChg chg="mod">
          <ac:chgData name="Rahaf Darwish" userId="S::rahafdarwish@midocean.edu.km::a510750d-cd69-4bc9-aa08-c9adb5c50624" providerId="AD" clId="Web-{8E65161B-A9ED-7E5D-49D6-A6EDCA5B4A43}" dt="2026-05-21T19:46:53.053" v="76" actId="20577"/>
          <ac:spMkLst>
            <pc:docMk/>
            <pc:sldMk cId="0" sldId="273"/>
            <ac:spMk id="8" creationId="{00000000-0000-0000-0000-000000000000}"/>
          </ac:spMkLst>
        </pc:spChg>
      </pc:sldChg>
      <pc:sldChg chg="modSp">
        <pc:chgData name="Rahaf Darwish" userId="S::rahafdarwish@midocean.edu.km::a510750d-cd69-4bc9-aa08-c9adb5c50624" providerId="AD" clId="Web-{8E65161B-A9ED-7E5D-49D6-A6EDCA5B4A43}" dt="2026-05-21T19:47:13.835" v="81" actId="20577"/>
        <pc:sldMkLst>
          <pc:docMk/>
          <pc:sldMk cId="0" sldId="274"/>
        </pc:sldMkLst>
        <pc:spChg chg="mod">
          <ac:chgData name="Rahaf Darwish" userId="S::rahafdarwish@midocean.edu.km::a510750d-cd69-4bc9-aa08-c9adb5c50624" providerId="AD" clId="Web-{8E65161B-A9ED-7E5D-49D6-A6EDCA5B4A43}" dt="2026-05-21T19:47:13.835" v="81" actId="20577"/>
          <ac:spMkLst>
            <pc:docMk/>
            <pc:sldMk cId="0" sldId="274"/>
            <ac:spMk id="8" creationId="{00000000-0000-0000-0000-000000000000}"/>
          </ac:spMkLst>
        </pc:spChg>
      </pc:sldChg>
      <pc:sldChg chg="modSp">
        <pc:chgData name="Rahaf Darwish" userId="S::rahafdarwish@midocean.edu.km::a510750d-cd69-4bc9-aa08-c9adb5c50624" providerId="AD" clId="Web-{8E65161B-A9ED-7E5D-49D6-A6EDCA5B4A43}" dt="2026-05-21T19:47:26.554" v="86" actId="20577"/>
        <pc:sldMkLst>
          <pc:docMk/>
          <pc:sldMk cId="0" sldId="275"/>
        </pc:sldMkLst>
        <pc:spChg chg="mod">
          <ac:chgData name="Rahaf Darwish" userId="S::rahafdarwish@midocean.edu.km::a510750d-cd69-4bc9-aa08-c9adb5c50624" providerId="AD" clId="Web-{8E65161B-A9ED-7E5D-49D6-A6EDCA5B4A43}" dt="2026-05-21T19:47:26.554" v="86" actId="20577"/>
          <ac:spMkLst>
            <pc:docMk/>
            <pc:sldMk cId="0" sldId="275"/>
            <ac:spMk id="8" creationId="{00000000-0000-0000-0000-000000000000}"/>
          </ac:spMkLst>
        </pc:spChg>
      </pc:sldChg>
      <pc:sldChg chg="modSp">
        <pc:chgData name="Rahaf Darwish" userId="S::rahafdarwish@midocean.edu.km::a510750d-cd69-4bc9-aa08-c9adb5c50624" providerId="AD" clId="Web-{8E65161B-A9ED-7E5D-49D6-A6EDCA5B4A43}" dt="2026-05-21T19:47:46.851" v="91" actId="20577"/>
        <pc:sldMkLst>
          <pc:docMk/>
          <pc:sldMk cId="0" sldId="276"/>
        </pc:sldMkLst>
        <pc:spChg chg="mod">
          <ac:chgData name="Rahaf Darwish" userId="S::rahafdarwish@midocean.edu.km::a510750d-cd69-4bc9-aa08-c9adb5c50624" providerId="AD" clId="Web-{8E65161B-A9ED-7E5D-49D6-A6EDCA5B4A43}" dt="2026-05-21T19:47:46.851" v="91" actId="20577"/>
          <ac:spMkLst>
            <pc:docMk/>
            <pc:sldMk cId="0" sldId="276"/>
            <ac:spMk id="8" creationId="{00000000-0000-0000-0000-000000000000}"/>
          </ac:spMkLst>
        </pc:spChg>
      </pc:sldChg>
      <pc:sldChg chg="modSp">
        <pc:chgData name="Rahaf Darwish" userId="S::rahafdarwish@midocean.edu.km::a510750d-cd69-4bc9-aa08-c9adb5c50624" providerId="AD" clId="Web-{8E65161B-A9ED-7E5D-49D6-A6EDCA5B4A43}" dt="2026-05-21T19:47:59.836" v="95" actId="20577"/>
        <pc:sldMkLst>
          <pc:docMk/>
          <pc:sldMk cId="0" sldId="277"/>
        </pc:sldMkLst>
        <pc:spChg chg="mod">
          <ac:chgData name="Rahaf Darwish" userId="S::rahafdarwish@midocean.edu.km::a510750d-cd69-4bc9-aa08-c9adb5c50624" providerId="AD" clId="Web-{8E65161B-A9ED-7E5D-49D6-A6EDCA5B4A43}" dt="2026-05-21T19:47:59.836" v="95" actId="20577"/>
          <ac:spMkLst>
            <pc:docMk/>
            <pc:sldMk cId="0" sldId="277"/>
            <ac:spMk id="8" creationId="{00000000-0000-0000-0000-000000000000}"/>
          </ac:spMkLst>
        </pc:spChg>
      </pc:sldChg>
      <pc:sldChg chg="modSp">
        <pc:chgData name="Rahaf Darwish" userId="S::rahafdarwish@midocean.edu.km::a510750d-cd69-4bc9-aa08-c9adb5c50624" providerId="AD" clId="Web-{8E65161B-A9ED-7E5D-49D6-A6EDCA5B4A43}" dt="2026-05-21T19:48:06.602" v="99" actId="20577"/>
        <pc:sldMkLst>
          <pc:docMk/>
          <pc:sldMk cId="0" sldId="278"/>
        </pc:sldMkLst>
        <pc:spChg chg="mod">
          <ac:chgData name="Rahaf Darwish" userId="S::rahafdarwish@midocean.edu.km::a510750d-cd69-4bc9-aa08-c9adb5c50624" providerId="AD" clId="Web-{8E65161B-A9ED-7E5D-49D6-A6EDCA5B4A43}" dt="2026-05-21T19:48:06.602" v="99" actId="20577"/>
          <ac:spMkLst>
            <pc:docMk/>
            <pc:sldMk cId="0" sldId="278"/>
            <ac:spMk id="17" creationId="{00000000-0000-0000-0000-000000000000}"/>
          </ac:spMkLst>
        </pc:spChg>
      </pc:sldChg>
      <pc:sldChg chg="modSp">
        <pc:chgData name="Rahaf Darwish" userId="S::rahafdarwish@midocean.edu.km::a510750d-cd69-4bc9-aa08-c9adb5c50624" providerId="AD" clId="Web-{8E65161B-A9ED-7E5D-49D6-A6EDCA5B4A43}" dt="2026-05-21T19:48:24.789" v="104" actId="20577"/>
        <pc:sldMkLst>
          <pc:docMk/>
          <pc:sldMk cId="0" sldId="279"/>
        </pc:sldMkLst>
        <pc:spChg chg="mod">
          <ac:chgData name="Rahaf Darwish" userId="S::rahafdarwish@midocean.edu.km::a510750d-cd69-4bc9-aa08-c9adb5c50624" providerId="AD" clId="Web-{8E65161B-A9ED-7E5D-49D6-A6EDCA5B4A43}" dt="2026-05-21T19:48:24.789" v="104" actId="20577"/>
          <ac:spMkLst>
            <pc:docMk/>
            <pc:sldMk cId="0" sldId="279"/>
            <ac:spMk id="8" creationId="{00000000-0000-0000-0000-000000000000}"/>
          </ac:spMkLst>
        </pc:spChg>
      </pc:sldChg>
      <pc:sldChg chg="modSp">
        <pc:chgData name="Rahaf Darwish" userId="S::rahafdarwish@midocean.edu.km::a510750d-cd69-4bc9-aa08-c9adb5c50624" providerId="AD" clId="Web-{8E65161B-A9ED-7E5D-49D6-A6EDCA5B4A43}" dt="2026-05-21T19:48:29.805" v="106" actId="20577"/>
        <pc:sldMkLst>
          <pc:docMk/>
          <pc:sldMk cId="0" sldId="280"/>
        </pc:sldMkLst>
        <pc:spChg chg="mod">
          <ac:chgData name="Rahaf Darwish" userId="S::rahafdarwish@midocean.edu.km::a510750d-cd69-4bc9-aa08-c9adb5c50624" providerId="AD" clId="Web-{8E65161B-A9ED-7E5D-49D6-A6EDCA5B4A43}" dt="2026-05-21T19:48:29.805" v="106" actId="20577"/>
          <ac:spMkLst>
            <pc:docMk/>
            <pc:sldMk cId="0" sldId="280"/>
            <ac:spMk id="8" creationId="{00000000-0000-0000-0000-000000000000}"/>
          </ac:spMkLst>
        </pc:spChg>
      </pc:sldChg>
      <pc:sldChg chg="modSp">
        <pc:chgData name="Rahaf Darwish" userId="S::rahafdarwish@midocean.edu.km::a510750d-cd69-4bc9-aa08-c9adb5c50624" providerId="AD" clId="Web-{8E65161B-A9ED-7E5D-49D6-A6EDCA5B4A43}" dt="2026-05-21T19:48:44.024" v="111" actId="20577"/>
        <pc:sldMkLst>
          <pc:docMk/>
          <pc:sldMk cId="0" sldId="281"/>
        </pc:sldMkLst>
        <pc:spChg chg="mod">
          <ac:chgData name="Rahaf Darwish" userId="S::rahafdarwish@midocean.edu.km::a510750d-cd69-4bc9-aa08-c9adb5c50624" providerId="AD" clId="Web-{8E65161B-A9ED-7E5D-49D6-A6EDCA5B4A43}" dt="2026-05-21T19:48:44.024" v="111" actId="20577"/>
          <ac:spMkLst>
            <pc:docMk/>
            <pc:sldMk cId="0" sldId="281"/>
            <ac:spMk id="8" creationId="{00000000-0000-0000-0000-000000000000}"/>
          </ac:spMkLst>
        </pc:spChg>
      </pc:sldChg>
      <pc:sldChg chg="modSp">
        <pc:chgData name="Rahaf Darwish" userId="S::rahafdarwish@midocean.edu.km::a510750d-cd69-4bc9-aa08-c9adb5c50624" providerId="AD" clId="Web-{8E65161B-A9ED-7E5D-49D6-A6EDCA5B4A43}" dt="2026-05-21T19:48:54.649" v="116" actId="20577"/>
        <pc:sldMkLst>
          <pc:docMk/>
          <pc:sldMk cId="0" sldId="282"/>
        </pc:sldMkLst>
        <pc:spChg chg="mod">
          <ac:chgData name="Rahaf Darwish" userId="S::rahafdarwish@midocean.edu.km::a510750d-cd69-4bc9-aa08-c9adb5c50624" providerId="AD" clId="Web-{8E65161B-A9ED-7E5D-49D6-A6EDCA5B4A43}" dt="2026-05-21T19:48:54.649" v="116" actId="20577"/>
          <ac:spMkLst>
            <pc:docMk/>
            <pc:sldMk cId="0" sldId="282"/>
            <ac:spMk id="15" creationId="{00000000-0000-0000-0000-000000000000}"/>
          </ac:spMkLst>
        </pc:spChg>
      </pc:sldChg>
      <pc:sldChg chg="modSp">
        <pc:chgData name="Rahaf Darwish" userId="S::rahafdarwish@midocean.edu.km::a510750d-cd69-4bc9-aa08-c9adb5c50624" providerId="AD" clId="Web-{8E65161B-A9ED-7E5D-49D6-A6EDCA5B4A43}" dt="2026-05-21T19:49:01.446" v="121" actId="20577"/>
        <pc:sldMkLst>
          <pc:docMk/>
          <pc:sldMk cId="0" sldId="283"/>
        </pc:sldMkLst>
        <pc:spChg chg="mod">
          <ac:chgData name="Rahaf Darwish" userId="S::rahafdarwish@midocean.edu.km::a510750d-cd69-4bc9-aa08-c9adb5c50624" providerId="AD" clId="Web-{8E65161B-A9ED-7E5D-49D6-A6EDCA5B4A43}" dt="2026-05-21T19:49:01.446" v="121" actId="20577"/>
          <ac:spMkLst>
            <pc:docMk/>
            <pc:sldMk cId="0" sldId="283"/>
            <ac:spMk id="8" creationId="{00000000-0000-0000-0000-000000000000}"/>
          </ac:spMkLst>
        </pc:spChg>
      </pc:sldChg>
      <pc:sldChg chg="modSp">
        <pc:chgData name="Rahaf Darwish" userId="S::rahafdarwish@midocean.edu.km::a510750d-cd69-4bc9-aa08-c9adb5c50624" providerId="AD" clId="Web-{8E65161B-A9ED-7E5D-49D6-A6EDCA5B4A43}" dt="2026-05-21T19:49:30.869" v="125" actId="20577"/>
        <pc:sldMkLst>
          <pc:docMk/>
          <pc:sldMk cId="0" sldId="284"/>
        </pc:sldMkLst>
        <pc:spChg chg="mod">
          <ac:chgData name="Rahaf Darwish" userId="S::rahafdarwish@midocean.edu.km::a510750d-cd69-4bc9-aa08-c9adb5c50624" providerId="AD" clId="Web-{8E65161B-A9ED-7E5D-49D6-A6EDCA5B4A43}" dt="2026-05-21T19:49:30.869" v="125" actId="20577"/>
          <ac:spMkLst>
            <pc:docMk/>
            <pc:sldMk cId="0" sldId="284"/>
            <ac:spMk id="8" creationId="{00000000-0000-0000-0000-000000000000}"/>
          </ac:spMkLst>
        </pc:spChg>
      </pc:sldChg>
      <pc:sldChg chg="modSp">
        <pc:chgData name="Rahaf Darwish" userId="S::rahafdarwish@midocean.edu.km::a510750d-cd69-4bc9-aa08-c9adb5c50624" providerId="AD" clId="Web-{8E65161B-A9ED-7E5D-49D6-A6EDCA5B4A43}" dt="2026-05-21T19:50:02.354" v="132" actId="20577"/>
        <pc:sldMkLst>
          <pc:docMk/>
          <pc:sldMk cId="0" sldId="285"/>
        </pc:sldMkLst>
        <pc:spChg chg="mod">
          <ac:chgData name="Rahaf Darwish" userId="S::rahafdarwish@midocean.edu.km::a510750d-cd69-4bc9-aa08-c9adb5c50624" providerId="AD" clId="Web-{8E65161B-A9ED-7E5D-49D6-A6EDCA5B4A43}" dt="2026-05-21T19:50:02.354" v="132" actId="20577"/>
          <ac:spMkLst>
            <pc:docMk/>
            <pc:sldMk cId="0" sldId="285"/>
            <ac:spMk id="8" creationId="{00000000-0000-0000-0000-000000000000}"/>
          </ac:spMkLst>
        </pc:spChg>
      </pc:sldChg>
      <pc:sldChg chg="modSp">
        <pc:chgData name="Rahaf Darwish" userId="S::rahafdarwish@midocean.edu.km::a510750d-cd69-4bc9-aa08-c9adb5c50624" providerId="AD" clId="Web-{8E65161B-A9ED-7E5D-49D6-A6EDCA5B4A43}" dt="2026-05-21T19:50:08.948" v="134" actId="20577"/>
        <pc:sldMkLst>
          <pc:docMk/>
          <pc:sldMk cId="0" sldId="286"/>
        </pc:sldMkLst>
        <pc:spChg chg="mod">
          <ac:chgData name="Rahaf Darwish" userId="S::rahafdarwish@midocean.edu.km::a510750d-cd69-4bc9-aa08-c9adb5c50624" providerId="AD" clId="Web-{8E65161B-A9ED-7E5D-49D6-A6EDCA5B4A43}" dt="2026-05-21T19:50:08.948" v="134" actId="20577"/>
          <ac:spMkLst>
            <pc:docMk/>
            <pc:sldMk cId="0" sldId="286"/>
            <ac:spMk id="8" creationId="{00000000-0000-0000-0000-000000000000}"/>
          </ac:spMkLst>
        </pc:spChg>
      </pc:sldChg>
      <pc:sldChg chg="modSp">
        <pc:chgData name="Rahaf Darwish" userId="S::rahafdarwish@midocean.edu.km::a510750d-cd69-4bc9-aa08-c9adb5c50624" providerId="AD" clId="Web-{8E65161B-A9ED-7E5D-49D6-A6EDCA5B4A43}" dt="2026-05-21T19:50:22.339" v="138" actId="20577"/>
        <pc:sldMkLst>
          <pc:docMk/>
          <pc:sldMk cId="0" sldId="287"/>
        </pc:sldMkLst>
        <pc:spChg chg="mod">
          <ac:chgData name="Rahaf Darwish" userId="S::rahafdarwish@midocean.edu.km::a510750d-cd69-4bc9-aa08-c9adb5c50624" providerId="AD" clId="Web-{8E65161B-A9ED-7E5D-49D6-A6EDCA5B4A43}" dt="2026-05-21T19:50:22.339" v="138" actId="20577"/>
          <ac:spMkLst>
            <pc:docMk/>
            <pc:sldMk cId="0" sldId="287"/>
            <ac:spMk id="8" creationId="{00000000-0000-0000-0000-000000000000}"/>
          </ac:spMkLst>
        </pc:spChg>
      </pc:sldChg>
      <pc:sldChg chg="modSp">
        <pc:chgData name="Rahaf Darwish" userId="S::rahafdarwish@midocean.edu.km::a510750d-cd69-4bc9-aa08-c9adb5c50624" providerId="AD" clId="Web-{8E65161B-A9ED-7E5D-49D6-A6EDCA5B4A43}" dt="2026-05-21T19:50:33.558" v="142" actId="20577"/>
        <pc:sldMkLst>
          <pc:docMk/>
          <pc:sldMk cId="0" sldId="288"/>
        </pc:sldMkLst>
        <pc:spChg chg="mod">
          <ac:chgData name="Rahaf Darwish" userId="S::rahafdarwish@midocean.edu.km::a510750d-cd69-4bc9-aa08-c9adb5c50624" providerId="AD" clId="Web-{8E65161B-A9ED-7E5D-49D6-A6EDCA5B4A43}" dt="2026-05-21T19:50:33.558" v="142" actId="20577"/>
          <ac:spMkLst>
            <pc:docMk/>
            <pc:sldMk cId="0" sldId="288"/>
            <ac:spMk id="8" creationId="{00000000-0000-0000-0000-000000000000}"/>
          </ac:spMkLst>
        </pc:spChg>
      </pc:sldChg>
      <pc:sldChg chg="modSp">
        <pc:chgData name="Rahaf Darwish" userId="S::rahafdarwish@midocean.edu.km::a510750d-cd69-4bc9-aa08-c9adb5c50624" providerId="AD" clId="Web-{8E65161B-A9ED-7E5D-49D6-A6EDCA5B4A43}" dt="2026-05-21T19:50:40.340" v="144" actId="20577"/>
        <pc:sldMkLst>
          <pc:docMk/>
          <pc:sldMk cId="0" sldId="289"/>
        </pc:sldMkLst>
        <pc:spChg chg="mod">
          <ac:chgData name="Rahaf Darwish" userId="S::rahafdarwish@midocean.edu.km::a510750d-cd69-4bc9-aa08-c9adb5c50624" providerId="AD" clId="Web-{8E65161B-A9ED-7E5D-49D6-A6EDCA5B4A43}" dt="2026-05-21T19:50:40.340" v="144" actId="20577"/>
          <ac:spMkLst>
            <pc:docMk/>
            <pc:sldMk cId="0" sldId="289"/>
            <ac:spMk id="8" creationId="{00000000-0000-0000-0000-000000000000}"/>
          </ac:spMkLst>
        </pc:spChg>
      </pc:sldChg>
      <pc:sldChg chg="modSp">
        <pc:chgData name="Rahaf Darwish" userId="S::rahafdarwish@midocean.edu.km::a510750d-cd69-4bc9-aa08-c9adb5c50624" providerId="AD" clId="Web-{8E65161B-A9ED-7E5D-49D6-A6EDCA5B4A43}" dt="2026-05-21T19:50:51.981" v="150" actId="20577"/>
        <pc:sldMkLst>
          <pc:docMk/>
          <pc:sldMk cId="0" sldId="290"/>
        </pc:sldMkLst>
        <pc:spChg chg="mod">
          <ac:chgData name="Rahaf Darwish" userId="S::rahafdarwish@midocean.edu.km::a510750d-cd69-4bc9-aa08-c9adb5c50624" providerId="AD" clId="Web-{8E65161B-A9ED-7E5D-49D6-A6EDCA5B4A43}" dt="2026-05-21T19:50:51.981" v="150" actId="20577"/>
          <ac:spMkLst>
            <pc:docMk/>
            <pc:sldMk cId="0" sldId="290"/>
            <ac:spMk id="8" creationId="{00000000-0000-0000-0000-000000000000}"/>
          </ac:spMkLst>
        </pc:spChg>
      </pc:sldChg>
      <pc:sldChg chg="modSp">
        <pc:chgData name="Rahaf Darwish" userId="S::rahafdarwish@midocean.edu.km::a510750d-cd69-4bc9-aa08-c9adb5c50624" providerId="AD" clId="Web-{8E65161B-A9ED-7E5D-49D6-A6EDCA5B4A43}" dt="2026-05-21T19:51:08.309" v="153" actId="20577"/>
        <pc:sldMkLst>
          <pc:docMk/>
          <pc:sldMk cId="0" sldId="291"/>
        </pc:sldMkLst>
        <pc:spChg chg="mod">
          <ac:chgData name="Rahaf Darwish" userId="S::rahafdarwish@midocean.edu.km::a510750d-cd69-4bc9-aa08-c9adb5c50624" providerId="AD" clId="Web-{8E65161B-A9ED-7E5D-49D6-A6EDCA5B4A43}" dt="2026-05-21T19:51:08.309" v="153" actId="20577"/>
          <ac:spMkLst>
            <pc:docMk/>
            <pc:sldMk cId="0" sldId="291"/>
            <ac:spMk id="8" creationId="{00000000-0000-0000-0000-000000000000}"/>
          </ac:spMkLst>
        </pc:spChg>
      </pc:sldChg>
      <pc:sldChg chg="modSp">
        <pc:chgData name="Rahaf Darwish" userId="S::rahafdarwish@midocean.edu.km::a510750d-cd69-4bc9-aa08-c9adb5c50624" providerId="AD" clId="Web-{8E65161B-A9ED-7E5D-49D6-A6EDCA5B4A43}" dt="2026-05-21T19:51:22.544" v="159" actId="20577"/>
        <pc:sldMkLst>
          <pc:docMk/>
          <pc:sldMk cId="0" sldId="292"/>
        </pc:sldMkLst>
        <pc:spChg chg="mod">
          <ac:chgData name="Rahaf Darwish" userId="S::rahafdarwish@midocean.edu.km::a510750d-cd69-4bc9-aa08-c9adb5c50624" providerId="AD" clId="Web-{8E65161B-A9ED-7E5D-49D6-A6EDCA5B4A43}" dt="2026-05-21T19:51:22.544" v="159" actId="20577"/>
          <ac:spMkLst>
            <pc:docMk/>
            <pc:sldMk cId="0" sldId="292"/>
            <ac:spMk id="3" creationId="{2ED37B18-D024-D6CE-E5B8-441B7EA9DC6F}"/>
          </ac:spMkLst>
        </pc:spChg>
      </pc:sldChg>
      <pc:sldChg chg="modSp">
        <pc:chgData name="Rahaf Darwish" userId="S::rahafdarwish@midocean.edu.km::a510750d-cd69-4bc9-aa08-c9adb5c50624" providerId="AD" clId="Web-{8E65161B-A9ED-7E5D-49D6-A6EDCA5B4A43}" dt="2026-05-21T19:51:33.138" v="165" actId="20577"/>
        <pc:sldMkLst>
          <pc:docMk/>
          <pc:sldMk cId="0" sldId="293"/>
        </pc:sldMkLst>
        <pc:spChg chg="mod">
          <ac:chgData name="Rahaf Darwish" userId="S::rahafdarwish@midocean.edu.km::a510750d-cd69-4bc9-aa08-c9adb5c50624" providerId="AD" clId="Web-{8E65161B-A9ED-7E5D-49D6-A6EDCA5B4A43}" dt="2026-05-21T19:51:33.138" v="165" actId="20577"/>
          <ac:spMkLst>
            <pc:docMk/>
            <pc:sldMk cId="0" sldId="293"/>
            <ac:spMk id="8" creationId="{00000000-0000-0000-0000-000000000000}"/>
          </ac:spMkLst>
        </pc:spChg>
      </pc:sldChg>
      <pc:sldChg chg="modSp">
        <pc:chgData name="Rahaf Darwish" userId="S::rahafdarwish@midocean.edu.km::a510750d-cd69-4bc9-aa08-c9adb5c50624" providerId="AD" clId="Web-{8E65161B-A9ED-7E5D-49D6-A6EDCA5B4A43}" dt="2026-05-21T19:52:07.764" v="168" actId="20577"/>
        <pc:sldMkLst>
          <pc:docMk/>
          <pc:sldMk cId="0" sldId="294"/>
        </pc:sldMkLst>
        <pc:spChg chg="mod">
          <ac:chgData name="Rahaf Darwish" userId="S::rahafdarwish@midocean.edu.km::a510750d-cd69-4bc9-aa08-c9adb5c50624" providerId="AD" clId="Web-{8E65161B-A9ED-7E5D-49D6-A6EDCA5B4A43}" dt="2026-05-21T19:52:07.764" v="168" actId="20577"/>
          <ac:spMkLst>
            <pc:docMk/>
            <pc:sldMk cId="0" sldId="294"/>
            <ac:spMk id="8" creationId="{00000000-0000-0000-0000-000000000000}"/>
          </ac:spMkLst>
        </pc:spChg>
      </pc:sldChg>
      <pc:sldChg chg="modSp">
        <pc:chgData name="Rahaf Darwish" userId="S::rahafdarwish@midocean.edu.km::a510750d-cd69-4bc9-aa08-c9adb5c50624" providerId="AD" clId="Web-{8E65161B-A9ED-7E5D-49D6-A6EDCA5B4A43}" dt="2026-05-21T19:52:18.686" v="171" actId="20577"/>
        <pc:sldMkLst>
          <pc:docMk/>
          <pc:sldMk cId="0" sldId="295"/>
        </pc:sldMkLst>
        <pc:spChg chg="mod">
          <ac:chgData name="Rahaf Darwish" userId="S::rahafdarwish@midocean.edu.km::a510750d-cd69-4bc9-aa08-c9adb5c50624" providerId="AD" clId="Web-{8E65161B-A9ED-7E5D-49D6-A6EDCA5B4A43}" dt="2026-05-21T19:52:18.686" v="171" actId="20577"/>
          <ac:spMkLst>
            <pc:docMk/>
            <pc:sldMk cId="0" sldId="295"/>
            <ac:spMk id="8" creationId="{00000000-0000-0000-0000-000000000000}"/>
          </ac:spMkLst>
        </pc:spChg>
      </pc:sldChg>
      <pc:sldChg chg="modSp">
        <pc:chgData name="Rahaf Darwish" userId="S::rahafdarwish@midocean.edu.km::a510750d-cd69-4bc9-aa08-c9adb5c50624" providerId="AD" clId="Web-{8E65161B-A9ED-7E5D-49D6-A6EDCA5B4A43}" dt="2026-05-21T19:52:26.171" v="178" actId="20577"/>
        <pc:sldMkLst>
          <pc:docMk/>
          <pc:sldMk cId="0" sldId="296"/>
        </pc:sldMkLst>
        <pc:spChg chg="mod">
          <ac:chgData name="Rahaf Darwish" userId="S::rahafdarwish@midocean.edu.km::a510750d-cd69-4bc9-aa08-c9adb5c50624" providerId="AD" clId="Web-{8E65161B-A9ED-7E5D-49D6-A6EDCA5B4A43}" dt="2026-05-21T19:52:26.171" v="178" actId="20577"/>
          <ac:spMkLst>
            <pc:docMk/>
            <pc:sldMk cId="0" sldId="296"/>
            <ac:spMk id="8" creationId="{00000000-0000-0000-0000-000000000000}"/>
          </ac:spMkLst>
        </pc:spChg>
      </pc:sldChg>
      <pc:sldChg chg="modSp">
        <pc:chgData name="Rahaf Darwish" userId="S::rahafdarwish@midocean.edu.km::a510750d-cd69-4bc9-aa08-c9adb5c50624" providerId="AD" clId="Web-{8E65161B-A9ED-7E5D-49D6-A6EDCA5B4A43}" dt="2026-05-21T19:52:35.577" v="182" actId="20577"/>
        <pc:sldMkLst>
          <pc:docMk/>
          <pc:sldMk cId="0" sldId="297"/>
        </pc:sldMkLst>
        <pc:spChg chg="mod">
          <ac:chgData name="Rahaf Darwish" userId="S::rahafdarwish@midocean.edu.km::a510750d-cd69-4bc9-aa08-c9adb5c50624" providerId="AD" clId="Web-{8E65161B-A9ED-7E5D-49D6-A6EDCA5B4A43}" dt="2026-05-21T19:52:35.577" v="182" actId="20577"/>
          <ac:spMkLst>
            <pc:docMk/>
            <pc:sldMk cId="0" sldId="297"/>
            <ac:spMk id="8" creationId="{00000000-0000-0000-0000-000000000000}"/>
          </ac:spMkLst>
        </pc:spChg>
      </pc:sldChg>
      <pc:sldChg chg="modSp">
        <pc:chgData name="Rahaf Darwish" userId="S::rahafdarwish@midocean.edu.km::a510750d-cd69-4bc9-aa08-c9adb5c50624" providerId="AD" clId="Web-{8E65161B-A9ED-7E5D-49D6-A6EDCA5B4A43}" dt="2026-05-21T19:52:41.546" v="187" actId="20577"/>
        <pc:sldMkLst>
          <pc:docMk/>
          <pc:sldMk cId="0" sldId="298"/>
        </pc:sldMkLst>
        <pc:spChg chg="mod">
          <ac:chgData name="Rahaf Darwish" userId="S::rahafdarwish@midocean.edu.km::a510750d-cd69-4bc9-aa08-c9adb5c50624" providerId="AD" clId="Web-{8E65161B-A9ED-7E5D-49D6-A6EDCA5B4A43}" dt="2026-05-21T19:52:41.546" v="187" actId="20577"/>
          <ac:spMkLst>
            <pc:docMk/>
            <pc:sldMk cId="0" sldId="298"/>
            <ac:spMk id="8" creationId="{00000000-0000-0000-0000-000000000000}"/>
          </ac:spMkLst>
        </pc:spChg>
      </pc:sldChg>
      <pc:sldChg chg="modSp">
        <pc:chgData name="Rahaf Darwish" userId="S::rahafdarwish@midocean.edu.km::a510750d-cd69-4bc9-aa08-c9adb5c50624" providerId="AD" clId="Web-{8E65161B-A9ED-7E5D-49D6-A6EDCA5B4A43}" dt="2026-05-21T19:52:49.952" v="192" actId="20577"/>
        <pc:sldMkLst>
          <pc:docMk/>
          <pc:sldMk cId="0" sldId="336"/>
        </pc:sldMkLst>
        <pc:spChg chg="mod">
          <ac:chgData name="Rahaf Darwish" userId="S::rahafdarwish@midocean.edu.km::a510750d-cd69-4bc9-aa08-c9adb5c50624" providerId="AD" clId="Web-{8E65161B-A9ED-7E5D-49D6-A6EDCA5B4A43}" dt="2026-05-21T19:52:49.952" v="192" actId="20577"/>
          <ac:spMkLst>
            <pc:docMk/>
            <pc:sldMk cId="0" sldId="336"/>
            <ac:spMk id="8" creationId="{00000000-0000-0000-0000-000000000000}"/>
          </ac:spMkLst>
        </pc:spChg>
      </pc:sldChg>
      <pc:sldChg chg="modSp">
        <pc:chgData name="Rahaf Darwish" userId="S::rahafdarwish@midocean.edu.km::a510750d-cd69-4bc9-aa08-c9adb5c50624" providerId="AD" clId="Web-{8E65161B-A9ED-7E5D-49D6-A6EDCA5B4A43}" dt="2026-05-21T19:52:56.577" v="196" actId="20577"/>
        <pc:sldMkLst>
          <pc:docMk/>
          <pc:sldMk cId="0" sldId="337"/>
        </pc:sldMkLst>
        <pc:spChg chg="mod">
          <ac:chgData name="Rahaf Darwish" userId="S::rahafdarwish@midocean.edu.km::a510750d-cd69-4bc9-aa08-c9adb5c50624" providerId="AD" clId="Web-{8E65161B-A9ED-7E5D-49D6-A6EDCA5B4A43}" dt="2026-05-21T19:52:56.577" v="196" actId="20577"/>
          <ac:spMkLst>
            <pc:docMk/>
            <pc:sldMk cId="0" sldId="337"/>
            <ac:spMk id="8" creationId="{00000000-0000-0000-0000-000000000000}"/>
          </ac:spMkLst>
        </pc:spChg>
      </pc:sldChg>
      <pc:sldChg chg="modSp">
        <pc:chgData name="Rahaf Darwish" userId="S::rahafdarwish@midocean.edu.km::a510750d-cd69-4bc9-aa08-c9adb5c50624" providerId="AD" clId="Web-{8E65161B-A9ED-7E5D-49D6-A6EDCA5B4A43}" dt="2026-05-21T19:43:58.330" v="3" actId="20577"/>
        <pc:sldMkLst>
          <pc:docMk/>
          <pc:sldMk cId="3075873178" sldId="340"/>
        </pc:sldMkLst>
        <pc:spChg chg="mod">
          <ac:chgData name="Rahaf Darwish" userId="S::rahafdarwish@midocean.edu.km::a510750d-cd69-4bc9-aa08-c9adb5c50624" providerId="AD" clId="Web-{8E65161B-A9ED-7E5D-49D6-A6EDCA5B4A43}" dt="2026-05-21T19:43:58.330" v="3" actId="20577"/>
          <ac:spMkLst>
            <pc:docMk/>
            <pc:sldMk cId="3075873178" sldId="340"/>
            <ac:spMk id="9" creationId="{2B012E06-CF99-F9BF-ACD3-932C417C2A18}"/>
          </ac:spMkLst>
        </pc:spChg>
      </pc:sldChg>
    </pc:docChg>
  </pc:docChgLst>
  <pc:docChgLst>
    <pc:chgData name="Rahaf Darwish" userId="S::rahafdarwish@midocean.edu.km::a510750d-cd69-4bc9-aa08-c9adb5c50624" providerId="AD" clId="Web-{0AEE53ED-21B9-9042-2493-E819FA8D09C5}"/>
    <pc:docChg chg="modSld">
      <pc:chgData name="Rahaf Darwish" userId="S::rahafdarwish@midocean.edu.km::a510750d-cd69-4bc9-aa08-c9adb5c50624" providerId="AD" clId="Web-{0AEE53ED-21B9-9042-2493-E819FA8D09C5}" dt="2026-05-14T18:53:45.970" v="169" actId="20577"/>
      <pc:docMkLst>
        <pc:docMk/>
      </pc:docMkLst>
      <pc:sldChg chg="modSp">
        <pc:chgData name="Rahaf Darwish" userId="S::rahafdarwish@midocean.edu.km::a510750d-cd69-4bc9-aa08-c9adb5c50624" providerId="AD" clId="Web-{0AEE53ED-21B9-9042-2493-E819FA8D09C5}" dt="2026-05-14T18:41:48.413" v="11" actId="20577"/>
        <pc:sldMkLst>
          <pc:docMk/>
          <pc:sldMk cId="0" sldId="258"/>
        </pc:sldMkLst>
        <pc:spChg chg="mod">
          <ac:chgData name="Rahaf Darwish" userId="S::rahafdarwish@midocean.edu.km::a510750d-cd69-4bc9-aa08-c9adb5c50624" providerId="AD" clId="Web-{0AEE53ED-21B9-9042-2493-E819FA8D09C5}" dt="2026-05-14T18:41:48.413" v="11" actId="20577"/>
          <ac:spMkLst>
            <pc:docMk/>
            <pc:sldMk cId="0" sldId="258"/>
            <ac:spMk id="15" creationId="{00000000-0000-0000-0000-000000000000}"/>
          </ac:spMkLst>
        </pc:spChg>
      </pc:sldChg>
      <pc:sldChg chg="addSp delSp modSp">
        <pc:chgData name="Rahaf Darwish" userId="S::rahafdarwish@midocean.edu.km::a510750d-cd69-4bc9-aa08-c9adb5c50624" providerId="AD" clId="Web-{0AEE53ED-21B9-9042-2493-E819FA8D09C5}" dt="2026-05-14T18:46:52.533" v="54"/>
        <pc:sldMkLst>
          <pc:docMk/>
          <pc:sldMk cId="0" sldId="259"/>
        </pc:sldMkLst>
      </pc:sldChg>
      <pc:sldChg chg="modSp">
        <pc:chgData name="Rahaf Darwish" userId="S::rahafdarwish@midocean.edu.km::a510750d-cd69-4bc9-aa08-c9adb5c50624" providerId="AD" clId="Web-{0AEE53ED-21B9-9042-2493-E819FA8D09C5}" dt="2026-05-14T18:43:52.401" v="22" actId="20577"/>
        <pc:sldMkLst>
          <pc:docMk/>
          <pc:sldMk cId="0" sldId="260"/>
        </pc:sldMkLst>
        <pc:spChg chg="mod">
          <ac:chgData name="Rahaf Darwish" userId="S::rahafdarwish@midocean.edu.km::a510750d-cd69-4bc9-aa08-c9adb5c50624" providerId="AD" clId="Web-{0AEE53ED-21B9-9042-2493-E819FA8D09C5}" dt="2026-05-14T18:43:52.401" v="22" actId="20577"/>
          <ac:spMkLst>
            <pc:docMk/>
            <pc:sldMk cId="0" sldId="260"/>
            <ac:spMk id="8" creationId="{00000000-0000-0000-0000-000000000000}"/>
          </ac:spMkLst>
        </pc:spChg>
      </pc:sldChg>
      <pc:sldChg chg="modSp">
        <pc:chgData name="Rahaf Darwish" userId="S::rahafdarwish@midocean.edu.km::a510750d-cd69-4bc9-aa08-c9adb5c50624" providerId="AD" clId="Web-{0AEE53ED-21B9-9042-2493-E819FA8D09C5}" dt="2026-05-14T18:44:24.871" v="25" actId="20577"/>
        <pc:sldMkLst>
          <pc:docMk/>
          <pc:sldMk cId="0" sldId="261"/>
        </pc:sldMkLst>
        <pc:spChg chg="mod">
          <ac:chgData name="Rahaf Darwish" userId="S::rahafdarwish@midocean.edu.km::a510750d-cd69-4bc9-aa08-c9adb5c50624" providerId="AD" clId="Web-{0AEE53ED-21B9-9042-2493-E819FA8D09C5}" dt="2026-05-14T18:44:24.871" v="25" actId="20577"/>
          <ac:spMkLst>
            <pc:docMk/>
            <pc:sldMk cId="0" sldId="261"/>
            <ac:spMk id="8" creationId="{00000000-0000-0000-0000-000000000000}"/>
          </ac:spMkLst>
        </pc:spChg>
      </pc:sldChg>
      <pc:sldChg chg="modSp">
        <pc:chgData name="Rahaf Darwish" userId="S::rahafdarwish@midocean.edu.km::a510750d-cd69-4bc9-aa08-c9adb5c50624" providerId="AD" clId="Web-{0AEE53ED-21B9-9042-2493-E819FA8D09C5}" dt="2026-05-14T18:44:37.794" v="28" actId="20577"/>
        <pc:sldMkLst>
          <pc:docMk/>
          <pc:sldMk cId="0" sldId="262"/>
        </pc:sldMkLst>
        <pc:spChg chg="mod">
          <ac:chgData name="Rahaf Darwish" userId="S::rahafdarwish@midocean.edu.km::a510750d-cd69-4bc9-aa08-c9adb5c50624" providerId="AD" clId="Web-{0AEE53ED-21B9-9042-2493-E819FA8D09C5}" dt="2026-05-14T18:44:37.794" v="28" actId="20577"/>
          <ac:spMkLst>
            <pc:docMk/>
            <pc:sldMk cId="0" sldId="262"/>
            <ac:spMk id="8" creationId="{00000000-0000-0000-0000-000000000000}"/>
          </ac:spMkLst>
        </pc:spChg>
      </pc:sldChg>
      <pc:sldChg chg="modSp">
        <pc:chgData name="Rahaf Darwish" userId="S::rahafdarwish@midocean.edu.km::a510750d-cd69-4bc9-aa08-c9adb5c50624" providerId="AD" clId="Web-{0AEE53ED-21B9-9042-2493-E819FA8D09C5}" dt="2026-05-14T18:45:12.857" v="32" actId="20577"/>
        <pc:sldMkLst>
          <pc:docMk/>
          <pc:sldMk cId="0" sldId="263"/>
        </pc:sldMkLst>
        <pc:spChg chg="mod">
          <ac:chgData name="Rahaf Darwish" userId="S::rahafdarwish@midocean.edu.km::a510750d-cd69-4bc9-aa08-c9adb5c50624" providerId="AD" clId="Web-{0AEE53ED-21B9-9042-2493-E819FA8D09C5}" dt="2026-05-14T18:45:12.857" v="32" actId="20577"/>
          <ac:spMkLst>
            <pc:docMk/>
            <pc:sldMk cId="0" sldId="263"/>
            <ac:spMk id="8" creationId="{00000000-0000-0000-0000-000000000000}"/>
          </ac:spMkLst>
        </pc:spChg>
      </pc:sldChg>
      <pc:sldChg chg="modSp">
        <pc:chgData name="Rahaf Darwish" userId="S::rahafdarwish@midocean.edu.km::a510750d-cd69-4bc9-aa08-c9adb5c50624" providerId="AD" clId="Web-{0AEE53ED-21B9-9042-2493-E819FA8D09C5}" dt="2026-05-14T18:45:27.061" v="36" actId="20577"/>
        <pc:sldMkLst>
          <pc:docMk/>
          <pc:sldMk cId="0" sldId="264"/>
        </pc:sldMkLst>
        <pc:spChg chg="mod">
          <ac:chgData name="Rahaf Darwish" userId="S::rahafdarwish@midocean.edu.km::a510750d-cd69-4bc9-aa08-c9adb5c50624" providerId="AD" clId="Web-{0AEE53ED-21B9-9042-2493-E819FA8D09C5}" dt="2026-05-14T18:45:27.061" v="36" actId="20577"/>
          <ac:spMkLst>
            <pc:docMk/>
            <pc:sldMk cId="0" sldId="264"/>
            <ac:spMk id="13" creationId="{00000000-0000-0000-0000-000000000000}"/>
          </ac:spMkLst>
        </pc:spChg>
      </pc:sldChg>
      <pc:sldChg chg="modSp">
        <pc:chgData name="Rahaf Darwish" userId="S::rahafdarwish@midocean.edu.km::a510750d-cd69-4bc9-aa08-c9adb5c50624" providerId="AD" clId="Web-{0AEE53ED-21B9-9042-2493-E819FA8D09C5}" dt="2026-05-14T18:45:39.733" v="40" actId="20577"/>
        <pc:sldMkLst>
          <pc:docMk/>
          <pc:sldMk cId="0" sldId="265"/>
        </pc:sldMkLst>
        <pc:spChg chg="mod">
          <ac:chgData name="Rahaf Darwish" userId="S::rahafdarwish@midocean.edu.km::a510750d-cd69-4bc9-aa08-c9adb5c50624" providerId="AD" clId="Web-{0AEE53ED-21B9-9042-2493-E819FA8D09C5}" dt="2026-05-14T18:45:39.733" v="40" actId="20577"/>
          <ac:spMkLst>
            <pc:docMk/>
            <pc:sldMk cId="0" sldId="265"/>
            <ac:spMk id="8" creationId="{00000000-0000-0000-0000-000000000000}"/>
          </ac:spMkLst>
        </pc:spChg>
      </pc:sldChg>
      <pc:sldChg chg="modSp">
        <pc:chgData name="Rahaf Darwish" userId="S::rahafdarwish@midocean.edu.km::a510750d-cd69-4bc9-aa08-c9adb5c50624" providerId="AD" clId="Web-{0AEE53ED-21B9-9042-2493-E819FA8D09C5}" dt="2026-05-14T18:46:07.187" v="44" actId="20577"/>
        <pc:sldMkLst>
          <pc:docMk/>
          <pc:sldMk cId="0" sldId="266"/>
        </pc:sldMkLst>
        <pc:spChg chg="mod">
          <ac:chgData name="Rahaf Darwish" userId="S::rahafdarwish@midocean.edu.km::a510750d-cd69-4bc9-aa08-c9adb5c50624" providerId="AD" clId="Web-{0AEE53ED-21B9-9042-2493-E819FA8D09C5}" dt="2026-05-14T18:46:07.187" v="44" actId="20577"/>
          <ac:spMkLst>
            <pc:docMk/>
            <pc:sldMk cId="0" sldId="266"/>
            <ac:spMk id="8" creationId="{00000000-0000-0000-0000-000000000000}"/>
          </ac:spMkLst>
        </pc:spChg>
      </pc:sldChg>
      <pc:sldChg chg="modSp">
        <pc:chgData name="Rahaf Darwish" userId="S::rahafdarwish@midocean.edu.km::a510750d-cd69-4bc9-aa08-c9adb5c50624" providerId="AD" clId="Web-{0AEE53ED-21B9-9042-2493-E819FA8D09C5}" dt="2026-05-14T18:46:16.094" v="48" actId="20577"/>
        <pc:sldMkLst>
          <pc:docMk/>
          <pc:sldMk cId="0" sldId="267"/>
        </pc:sldMkLst>
        <pc:spChg chg="mod">
          <ac:chgData name="Rahaf Darwish" userId="S::rahafdarwish@midocean.edu.km::a510750d-cd69-4bc9-aa08-c9adb5c50624" providerId="AD" clId="Web-{0AEE53ED-21B9-9042-2493-E819FA8D09C5}" dt="2026-05-14T18:46:16.094" v="48" actId="20577"/>
          <ac:spMkLst>
            <pc:docMk/>
            <pc:sldMk cId="0" sldId="267"/>
            <ac:spMk id="8" creationId="{00000000-0000-0000-0000-000000000000}"/>
          </ac:spMkLst>
        </pc:spChg>
      </pc:sldChg>
      <pc:sldChg chg="modSp">
        <pc:chgData name="Rahaf Darwish" userId="S::rahafdarwish@midocean.edu.km::a510750d-cd69-4bc9-aa08-c9adb5c50624" providerId="AD" clId="Web-{0AEE53ED-21B9-9042-2493-E819FA8D09C5}" dt="2026-05-14T18:47:50.347" v="58" actId="20577"/>
        <pc:sldMkLst>
          <pc:docMk/>
          <pc:sldMk cId="0" sldId="269"/>
        </pc:sldMkLst>
        <pc:spChg chg="mod">
          <ac:chgData name="Rahaf Darwish" userId="S::rahafdarwish@midocean.edu.km::a510750d-cd69-4bc9-aa08-c9adb5c50624" providerId="AD" clId="Web-{0AEE53ED-21B9-9042-2493-E819FA8D09C5}" dt="2026-05-14T18:47:50.347" v="58" actId="20577"/>
          <ac:spMkLst>
            <pc:docMk/>
            <pc:sldMk cId="0" sldId="269"/>
            <ac:spMk id="8" creationId="{00000000-0000-0000-0000-000000000000}"/>
          </ac:spMkLst>
        </pc:spChg>
      </pc:sldChg>
      <pc:sldChg chg="modSp">
        <pc:chgData name="Rahaf Darwish" userId="S::rahafdarwish@midocean.edu.km::a510750d-cd69-4bc9-aa08-c9adb5c50624" providerId="AD" clId="Web-{0AEE53ED-21B9-9042-2493-E819FA8D09C5}" dt="2026-05-14T18:48:07.973" v="62" actId="20577"/>
        <pc:sldMkLst>
          <pc:docMk/>
          <pc:sldMk cId="0" sldId="270"/>
        </pc:sldMkLst>
        <pc:spChg chg="mod">
          <ac:chgData name="Rahaf Darwish" userId="S::rahafdarwish@midocean.edu.km::a510750d-cd69-4bc9-aa08-c9adb5c50624" providerId="AD" clId="Web-{0AEE53ED-21B9-9042-2493-E819FA8D09C5}" dt="2026-05-14T18:48:07.973" v="62" actId="20577"/>
          <ac:spMkLst>
            <pc:docMk/>
            <pc:sldMk cId="0" sldId="270"/>
            <ac:spMk id="8" creationId="{00000000-0000-0000-0000-000000000000}"/>
          </ac:spMkLst>
        </pc:spChg>
      </pc:sldChg>
      <pc:sldChg chg="modSp">
        <pc:chgData name="Rahaf Darwish" userId="S::rahafdarwish@midocean.edu.km::a510750d-cd69-4bc9-aa08-c9adb5c50624" providerId="AD" clId="Web-{0AEE53ED-21B9-9042-2493-E819FA8D09C5}" dt="2026-05-14T18:48:12.254" v="65" actId="20577"/>
        <pc:sldMkLst>
          <pc:docMk/>
          <pc:sldMk cId="0" sldId="271"/>
        </pc:sldMkLst>
        <pc:spChg chg="mod">
          <ac:chgData name="Rahaf Darwish" userId="S::rahafdarwish@midocean.edu.km::a510750d-cd69-4bc9-aa08-c9adb5c50624" providerId="AD" clId="Web-{0AEE53ED-21B9-9042-2493-E819FA8D09C5}" dt="2026-05-14T18:48:12.254" v="65" actId="20577"/>
          <ac:spMkLst>
            <pc:docMk/>
            <pc:sldMk cId="0" sldId="271"/>
            <ac:spMk id="8" creationId="{00000000-0000-0000-0000-000000000000}"/>
          </ac:spMkLst>
        </pc:spChg>
      </pc:sldChg>
      <pc:sldChg chg="modSp">
        <pc:chgData name="Rahaf Darwish" userId="S::rahafdarwish@midocean.edu.km::a510750d-cd69-4bc9-aa08-c9adb5c50624" providerId="AD" clId="Web-{0AEE53ED-21B9-9042-2493-E819FA8D09C5}" dt="2026-05-14T18:48:33.755" v="68" actId="20577"/>
        <pc:sldMkLst>
          <pc:docMk/>
          <pc:sldMk cId="0" sldId="272"/>
        </pc:sldMkLst>
        <pc:spChg chg="mod">
          <ac:chgData name="Rahaf Darwish" userId="S::rahafdarwish@midocean.edu.km::a510750d-cd69-4bc9-aa08-c9adb5c50624" providerId="AD" clId="Web-{0AEE53ED-21B9-9042-2493-E819FA8D09C5}" dt="2026-05-14T18:48:33.755" v="68" actId="20577"/>
          <ac:spMkLst>
            <pc:docMk/>
            <pc:sldMk cId="0" sldId="272"/>
            <ac:spMk id="8" creationId="{00000000-0000-0000-0000-000000000000}"/>
          </ac:spMkLst>
        </pc:spChg>
      </pc:sldChg>
      <pc:sldChg chg="modSp">
        <pc:chgData name="Rahaf Darwish" userId="S::rahafdarwish@midocean.edu.km::a510750d-cd69-4bc9-aa08-c9adb5c50624" providerId="AD" clId="Web-{0AEE53ED-21B9-9042-2493-E819FA8D09C5}" dt="2026-05-14T18:48:45.162" v="71" actId="20577"/>
        <pc:sldMkLst>
          <pc:docMk/>
          <pc:sldMk cId="0" sldId="273"/>
        </pc:sldMkLst>
        <pc:spChg chg="mod">
          <ac:chgData name="Rahaf Darwish" userId="S::rahafdarwish@midocean.edu.km::a510750d-cd69-4bc9-aa08-c9adb5c50624" providerId="AD" clId="Web-{0AEE53ED-21B9-9042-2493-E819FA8D09C5}" dt="2026-05-14T18:48:45.162" v="71" actId="20577"/>
          <ac:spMkLst>
            <pc:docMk/>
            <pc:sldMk cId="0" sldId="273"/>
            <ac:spMk id="8" creationId="{00000000-0000-0000-0000-000000000000}"/>
          </ac:spMkLst>
        </pc:spChg>
      </pc:sldChg>
      <pc:sldChg chg="modSp">
        <pc:chgData name="Rahaf Darwish" userId="S::rahafdarwish@midocean.edu.km::a510750d-cd69-4bc9-aa08-c9adb5c50624" providerId="AD" clId="Web-{0AEE53ED-21B9-9042-2493-E819FA8D09C5}" dt="2026-05-14T18:48:55.771" v="75" actId="20577"/>
        <pc:sldMkLst>
          <pc:docMk/>
          <pc:sldMk cId="0" sldId="274"/>
        </pc:sldMkLst>
        <pc:spChg chg="mod">
          <ac:chgData name="Rahaf Darwish" userId="S::rahafdarwish@midocean.edu.km::a510750d-cd69-4bc9-aa08-c9adb5c50624" providerId="AD" clId="Web-{0AEE53ED-21B9-9042-2493-E819FA8D09C5}" dt="2026-05-14T18:48:55.771" v="75" actId="20577"/>
          <ac:spMkLst>
            <pc:docMk/>
            <pc:sldMk cId="0" sldId="274"/>
            <ac:spMk id="8" creationId="{00000000-0000-0000-0000-000000000000}"/>
          </ac:spMkLst>
        </pc:spChg>
      </pc:sldChg>
      <pc:sldChg chg="modSp">
        <pc:chgData name="Rahaf Darwish" userId="S::rahafdarwish@midocean.edu.km::a510750d-cd69-4bc9-aa08-c9adb5c50624" providerId="AD" clId="Web-{0AEE53ED-21B9-9042-2493-E819FA8D09C5}" dt="2026-05-14T18:49:01.334" v="78" actId="20577"/>
        <pc:sldMkLst>
          <pc:docMk/>
          <pc:sldMk cId="0" sldId="275"/>
        </pc:sldMkLst>
        <pc:spChg chg="mod">
          <ac:chgData name="Rahaf Darwish" userId="S::rahafdarwish@midocean.edu.km::a510750d-cd69-4bc9-aa08-c9adb5c50624" providerId="AD" clId="Web-{0AEE53ED-21B9-9042-2493-E819FA8D09C5}" dt="2026-05-14T18:49:01.334" v="78" actId="20577"/>
          <ac:spMkLst>
            <pc:docMk/>
            <pc:sldMk cId="0" sldId="275"/>
            <ac:spMk id="8" creationId="{00000000-0000-0000-0000-000000000000}"/>
          </ac:spMkLst>
        </pc:spChg>
      </pc:sldChg>
      <pc:sldChg chg="modSp">
        <pc:chgData name="Rahaf Darwish" userId="S::rahafdarwish@midocean.edu.km::a510750d-cd69-4bc9-aa08-c9adb5c50624" providerId="AD" clId="Web-{0AEE53ED-21B9-9042-2493-E819FA8D09C5}" dt="2026-05-14T18:49:11.803" v="82" actId="20577"/>
        <pc:sldMkLst>
          <pc:docMk/>
          <pc:sldMk cId="0" sldId="276"/>
        </pc:sldMkLst>
        <pc:spChg chg="mod">
          <ac:chgData name="Rahaf Darwish" userId="S::rahafdarwish@midocean.edu.km::a510750d-cd69-4bc9-aa08-c9adb5c50624" providerId="AD" clId="Web-{0AEE53ED-21B9-9042-2493-E819FA8D09C5}" dt="2026-05-14T18:49:11.803" v="82" actId="20577"/>
          <ac:spMkLst>
            <pc:docMk/>
            <pc:sldMk cId="0" sldId="276"/>
            <ac:spMk id="8" creationId="{00000000-0000-0000-0000-000000000000}"/>
          </ac:spMkLst>
        </pc:spChg>
      </pc:sldChg>
      <pc:sldChg chg="modSp">
        <pc:chgData name="Rahaf Darwish" userId="S::rahafdarwish@midocean.edu.km::a510750d-cd69-4bc9-aa08-c9adb5c50624" providerId="AD" clId="Web-{0AEE53ED-21B9-9042-2493-E819FA8D09C5}" dt="2026-05-14T18:49:23.163" v="86" actId="20577"/>
        <pc:sldMkLst>
          <pc:docMk/>
          <pc:sldMk cId="0" sldId="277"/>
        </pc:sldMkLst>
        <pc:spChg chg="mod">
          <ac:chgData name="Rahaf Darwish" userId="S::rahafdarwish@midocean.edu.km::a510750d-cd69-4bc9-aa08-c9adb5c50624" providerId="AD" clId="Web-{0AEE53ED-21B9-9042-2493-E819FA8D09C5}" dt="2026-05-14T18:49:23.163" v="86" actId="20577"/>
          <ac:spMkLst>
            <pc:docMk/>
            <pc:sldMk cId="0" sldId="277"/>
            <ac:spMk id="8" creationId="{00000000-0000-0000-0000-000000000000}"/>
          </ac:spMkLst>
        </pc:spChg>
      </pc:sldChg>
      <pc:sldChg chg="modSp">
        <pc:chgData name="Rahaf Darwish" userId="S::rahafdarwish@midocean.edu.km::a510750d-cd69-4bc9-aa08-c9adb5c50624" providerId="AD" clId="Web-{0AEE53ED-21B9-9042-2493-E819FA8D09C5}" dt="2026-05-14T18:49:32.929" v="89" actId="20577"/>
        <pc:sldMkLst>
          <pc:docMk/>
          <pc:sldMk cId="0" sldId="278"/>
        </pc:sldMkLst>
        <pc:spChg chg="mod">
          <ac:chgData name="Rahaf Darwish" userId="S::rahafdarwish@midocean.edu.km::a510750d-cd69-4bc9-aa08-c9adb5c50624" providerId="AD" clId="Web-{0AEE53ED-21B9-9042-2493-E819FA8D09C5}" dt="2026-05-14T18:49:32.929" v="89" actId="20577"/>
          <ac:spMkLst>
            <pc:docMk/>
            <pc:sldMk cId="0" sldId="278"/>
            <ac:spMk id="17" creationId="{00000000-0000-0000-0000-000000000000}"/>
          </ac:spMkLst>
        </pc:spChg>
      </pc:sldChg>
      <pc:sldChg chg="modSp">
        <pc:chgData name="Rahaf Darwish" userId="S::rahafdarwish@midocean.edu.km::a510750d-cd69-4bc9-aa08-c9adb5c50624" providerId="AD" clId="Web-{0AEE53ED-21B9-9042-2493-E819FA8D09C5}" dt="2026-05-14T18:49:40.992" v="93" actId="20577"/>
        <pc:sldMkLst>
          <pc:docMk/>
          <pc:sldMk cId="0" sldId="279"/>
        </pc:sldMkLst>
        <pc:spChg chg="mod">
          <ac:chgData name="Rahaf Darwish" userId="S::rahafdarwish@midocean.edu.km::a510750d-cd69-4bc9-aa08-c9adb5c50624" providerId="AD" clId="Web-{0AEE53ED-21B9-9042-2493-E819FA8D09C5}" dt="2026-05-14T18:49:40.992" v="93" actId="20577"/>
          <ac:spMkLst>
            <pc:docMk/>
            <pc:sldMk cId="0" sldId="279"/>
            <ac:spMk id="8" creationId="{00000000-0000-0000-0000-000000000000}"/>
          </ac:spMkLst>
        </pc:spChg>
      </pc:sldChg>
      <pc:sldChg chg="modSp">
        <pc:chgData name="Rahaf Darwish" userId="S::rahafdarwish@midocean.edu.km::a510750d-cd69-4bc9-aa08-c9adb5c50624" providerId="AD" clId="Web-{0AEE53ED-21B9-9042-2493-E819FA8D09C5}" dt="2026-05-14T18:49:46.180" v="96" actId="20577"/>
        <pc:sldMkLst>
          <pc:docMk/>
          <pc:sldMk cId="0" sldId="280"/>
        </pc:sldMkLst>
        <pc:spChg chg="mod">
          <ac:chgData name="Rahaf Darwish" userId="S::rahafdarwish@midocean.edu.km::a510750d-cd69-4bc9-aa08-c9adb5c50624" providerId="AD" clId="Web-{0AEE53ED-21B9-9042-2493-E819FA8D09C5}" dt="2026-05-14T18:49:46.180" v="96" actId="20577"/>
          <ac:spMkLst>
            <pc:docMk/>
            <pc:sldMk cId="0" sldId="280"/>
            <ac:spMk id="8" creationId="{00000000-0000-0000-0000-000000000000}"/>
          </ac:spMkLst>
        </pc:spChg>
      </pc:sldChg>
      <pc:sldChg chg="modSp">
        <pc:chgData name="Rahaf Darwish" userId="S::rahafdarwish@midocean.edu.km::a510750d-cd69-4bc9-aa08-c9adb5c50624" providerId="AD" clId="Web-{0AEE53ED-21B9-9042-2493-E819FA8D09C5}" dt="2026-05-14T18:49:54.180" v="100" actId="20577"/>
        <pc:sldMkLst>
          <pc:docMk/>
          <pc:sldMk cId="0" sldId="281"/>
        </pc:sldMkLst>
        <pc:spChg chg="mod">
          <ac:chgData name="Rahaf Darwish" userId="S::rahafdarwish@midocean.edu.km::a510750d-cd69-4bc9-aa08-c9adb5c50624" providerId="AD" clId="Web-{0AEE53ED-21B9-9042-2493-E819FA8D09C5}" dt="2026-05-14T18:49:54.180" v="100" actId="20577"/>
          <ac:spMkLst>
            <pc:docMk/>
            <pc:sldMk cId="0" sldId="281"/>
            <ac:spMk id="8" creationId="{00000000-0000-0000-0000-000000000000}"/>
          </ac:spMkLst>
        </pc:spChg>
      </pc:sldChg>
      <pc:sldChg chg="modSp">
        <pc:chgData name="Rahaf Darwish" userId="S::rahafdarwish@midocean.edu.km::a510750d-cd69-4bc9-aa08-c9adb5c50624" providerId="AD" clId="Web-{0AEE53ED-21B9-9042-2493-E819FA8D09C5}" dt="2026-05-14T18:49:58.665" v="103" actId="20577"/>
        <pc:sldMkLst>
          <pc:docMk/>
          <pc:sldMk cId="0" sldId="282"/>
        </pc:sldMkLst>
        <pc:spChg chg="mod">
          <ac:chgData name="Rahaf Darwish" userId="S::rahafdarwish@midocean.edu.km::a510750d-cd69-4bc9-aa08-c9adb5c50624" providerId="AD" clId="Web-{0AEE53ED-21B9-9042-2493-E819FA8D09C5}" dt="2026-05-14T18:49:58.665" v="103" actId="20577"/>
          <ac:spMkLst>
            <pc:docMk/>
            <pc:sldMk cId="0" sldId="282"/>
            <ac:spMk id="15" creationId="{00000000-0000-0000-0000-000000000000}"/>
          </ac:spMkLst>
        </pc:spChg>
      </pc:sldChg>
      <pc:sldChg chg="modSp">
        <pc:chgData name="Rahaf Darwish" userId="S::rahafdarwish@midocean.edu.km::a510750d-cd69-4bc9-aa08-c9adb5c50624" providerId="AD" clId="Web-{0AEE53ED-21B9-9042-2493-E819FA8D09C5}" dt="2026-05-14T18:50:05.727" v="107" actId="20577"/>
        <pc:sldMkLst>
          <pc:docMk/>
          <pc:sldMk cId="0" sldId="283"/>
        </pc:sldMkLst>
        <pc:spChg chg="mod">
          <ac:chgData name="Rahaf Darwish" userId="S::rahafdarwish@midocean.edu.km::a510750d-cd69-4bc9-aa08-c9adb5c50624" providerId="AD" clId="Web-{0AEE53ED-21B9-9042-2493-E819FA8D09C5}" dt="2026-05-14T18:50:05.727" v="107" actId="20577"/>
          <ac:spMkLst>
            <pc:docMk/>
            <pc:sldMk cId="0" sldId="283"/>
            <ac:spMk id="8" creationId="{00000000-0000-0000-0000-000000000000}"/>
          </ac:spMkLst>
        </pc:spChg>
      </pc:sldChg>
      <pc:sldChg chg="modSp">
        <pc:chgData name="Rahaf Darwish" userId="S::rahafdarwish@midocean.edu.km::a510750d-cd69-4bc9-aa08-c9adb5c50624" providerId="AD" clId="Web-{0AEE53ED-21B9-9042-2493-E819FA8D09C5}" dt="2026-05-14T18:50:10.993" v="110" actId="20577"/>
        <pc:sldMkLst>
          <pc:docMk/>
          <pc:sldMk cId="0" sldId="284"/>
        </pc:sldMkLst>
        <pc:spChg chg="mod">
          <ac:chgData name="Rahaf Darwish" userId="S::rahafdarwish@midocean.edu.km::a510750d-cd69-4bc9-aa08-c9adb5c50624" providerId="AD" clId="Web-{0AEE53ED-21B9-9042-2493-E819FA8D09C5}" dt="2026-05-14T18:50:10.993" v="110" actId="20577"/>
          <ac:spMkLst>
            <pc:docMk/>
            <pc:sldMk cId="0" sldId="284"/>
            <ac:spMk id="8" creationId="{00000000-0000-0000-0000-000000000000}"/>
          </ac:spMkLst>
        </pc:spChg>
      </pc:sldChg>
      <pc:sldChg chg="modSp">
        <pc:chgData name="Rahaf Darwish" userId="S::rahafdarwish@midocean.edu.km::a510750d-cd69-4bc9-aa08-c9adb5c50624" providerId="AD" clId="Web-{0AEE53ED-21B9-9042-2493-E819FA8D09C5}" dt="2026-05-14T18:50:17.634" v="114" actId="20577"/>
        <pc:sldMkLst>
          <pc:docMk/>
          <pc:sldMk cId="0" sldId="285"/>
        </pc:sldMkLst>
        <pc:spChg chg="mod">
          <ac:chgData name="Rahaf Darwish" userId="S::rahafdarwish@midocean.edu.km::a510750d-cd69-4bc9-aa08-c9adb5c50624" providerId="AD" clId="Web-{0AEE53ED-21B9-9042-2493-E819FA8D09C5}" dt="2026-05-14T18:50:17.634" v="114" actId="20577"/>
          <ac:spMkLst>
            <pc:docMk/>
            <pc:sldMk cId="0" sldId="285"/>
            <ac:spMk id="8" creationId="{00000000-0000-0000-0000-000000000000}"/>
          </ac:spMkLst>
        </pc:spChg>
      </pc:sldChg>
      <pc:sldChg chg="modSp">
        <pc:chgData name="Rahaf Darwish" userId="S::rahafdarwish@midocean.edu.km::a510750d-cd69-4bc9-aa08-c9adb5c50624" providerId="AD" clId="Web-{0AEE53ED-21B9-9042-2493-E819FA8D09C5}" dt="2026-05-14T18:50:25.572" v="118" actId="20577"/>
        <pc:sldMkLst>
          <pc:docMk/>
          <pc:sldMk cId="0" sldId="286"/>
        </pc:sldMkLst>
        <pc:spChg chg="mod">
          <ac:chgData name="Rahaf Darwish" userId="S::rahafdarwish@midocean.edu.km::a510750d-cd69-4bc9-aa08-c9adb5c50624" providerId="AD" clId="Web-{0AEE53ED-21B9-9042-2493-E819FA8D09C5}" dt="2026-05-14T18:50:25.572" v="118" actId="20577"/>
          <ac:spMkLst>
            <pc:docMk/>
            <pc:sldMk cId="0" sldId="286"/>
            <ac:spMk id="8" creationId="{00000000-0000-0000-0000-000000000000}"/>
          </ac:spMkLst>
        </pc:spChg>
      </pc:sldChg>
      <pc:sldChg chg="modSp">
        <pc:chgData name="Rahaf Darwish" userId="S::rahafdarwish@midocean.edu.km::a510750d-cd69-4bc9-aa08-c9adb5c50624" providerId="AD" clId="Web-{0AEE53ED-21B9-9042-2493-E819FA8D09C5}" dt="2026-05-14T18:50:31.228" v="122" actId="20577"/>
        <pc:sldMkLst>
          <pc:docMk/>
          <pc:sldMk cId="0" sldId="287"/>
        </pc:sldMkLst>
        <pc:spChg chg="mod">
          <ac:chgData name="Rahaf Darwish" userId="S::rahafdarwish@midocean.edu.km::a510750d-cd69-4bc9-aa08-c9adb5c50624" providerId="AD" clId="Web-{0AEE53ED-21B9-9042-2493-E819FA8D09C5}" dt="2026-05-14T18:50:31.228" v="122" actId="20577"/>
          <ac:spMkLst>
            <pc:docMk/>
            <pc:sldMk cId="0" sldId="287"/>
            <ac:spMk id="8" creationId="{00000000-0000-0000-0000-000000000000}"/>
          </ac:spMkLst>
        </pc:spChg>
      </pc:sldChg>
      <pc:sldChg chg="modSp">
        <pc:chgData name="Rahaf Darwish" userId="S::rahafdarwish@midocean.edu.km::a510750d-cd69-4bc9-aa08-c9adb5c50624" providerId="AD" clId="Web-{0AEE53ED-21B9-9042-2493-E819FA8D09C5}" dt="2026-05-14T18:50:35.650" v="126" actId="20577"/>
        <pc:sldMkLst>
          <pc:docMk/>
          <pc:sldMk cId="0" sldId="288"/>
        </pc:sldMkLst>
        <pc:spChg chg="mod">
          <ac:chgData name="Rahaf Darwish" userId="S::rahafdarwish@midocean.edu.km::a510750d-cd69-4bc9-aa08-c9adb5c50624" providerId="AD" clId="Web-{0AEE53ED-21B9-9042-2493-E819FA8D09C5}" dt="2026-05-14T18:50:35.650" v="126" actId="20577"/>
          <ac:spMkLst>
            <pc:docMk/>
            <pc:sldMk cId="0" sldId="288"/>
            <ac:spMk id="8" creationId="{00000000-0000-0000-0000-000000000000}"/>
          </ac:spMkLst>
        </pc:spChg>
      </pc:sldChg>
      <pc:sldChg chg="modSp">
        <pc:chgData name="Rahaf Darwish" userId="S::rahafdarwish@midocean.edu.km::a510750d-cd69-4bc9-aa08-c9adb5c50624" providerId="AD" clId="Web-{0AEE53ED-21B9-9042-2493-E819FA8D09C5}" dt="2026-05-14T18:50:42.994" v="130" actId="20577"/>
        <pc:sldMkLst>
          <pc:docMk/>
          <pc:sldMk cId="0" sldId="289"/>
        </pc:sldMkLst>
        <pc:spChg chg="mod">
          <ac:chgData name="Rahaf Darwish" userId="S::rahafdarwish@midocean.edu.km::a510750d-cd69-4bc9-aa08-c9adb5c50624" providerId="AD" clId="Web-{0AEE53ED-21B9-9042-2493-E819FA8D09C5}" dt="2026-05-14T18:50:42.994" v="130" actId="20577"/>
          <ac:spMkLst>
            <pc:docMk/>
            <pc:sldMk cId="0" sldId="289"/>
            <ac:spMk id="8" creationId="{00000000-0000-0000-0000-000000000000}"/>
          </ac:spMkLst>
        </pc:spChg>
      </pc:sldChg>
      <pc:sldChg chg="modSp">
        <pc:chgData name="Rahaf Darwish" userId="S::rahafdarwish@midocean.edu.km::a510750d-cd69-4bc9-aa08-c9adb5c50624" providerId="AD" clId="Web-{0AEE53ED-21B9-9042-2493-E819FA8D09C5}" dt="2026-05-14T18:50:47.307" v="133" actId="20577"/>
        <pc:sldMkLst>
          <pc:docMk/>
          <pc:sldMk cId="0" sldId="290"/>
        </pc:sldMkLst>
        <pc:spChg chg="mod">
          <ac:chgData name="Rahaf Darwish" userId="S::rahafdarwish@midocean.edu.km::a510750d-cd69-4bc9-aa08-c9adb5c50624" providerId="AD" clId="Web-{0AEE53ED-21B9-9042-2493-E819FA8D09C5}" dt="2026-05-14T18:50:47.307" v="133" actId="20577"/>
          <ac:spMkLst>
            <pc:docMk/>
            <pc:sldMk cId="0" sldId="290"/>
            <ac:spMk id="8" creationId="{00000000-0000-0000-0000-000000000000}"/>
          </ac:spMkLst>
        </pc:spChg>
      </pc:sldChg>
      <pc:sldChg chg="modSp">
        <pc:chgData name="Rahaf Darwish" userId="S::rahafdarwish@midocean.edu.km::a510750d-cd69-4bc9-aa08-c9adb5c50624" providerId="AD" clId="Web-{0AEE53ED-21B9-9042-2493-E819FA8D09C5}" dt="2026-05-14T18:50:56.464" v="137" actId="20577"/>
        <pc:sldMkLst>
          <pc:docMk/>
          <pc:sldMk cId="0" sldId="291"/>
        </pc:sldMkLst>
        <pc:spChg chg="mod">
          <ac:chgData name="Rahaf Darwish" userId="S::rahafdarwish@midocean.edu.km::a510750d-cd69-4bc9-aa08-c9adb5c50624" providerId="AD" clId="Web-{0AEE53ED-21B9-9042-2493-E819FA8D09C5}" dt="2026-05-14T18:50:56.464" v="137" actId="20577"/>
          <ac:spMkLst>
            <pc:docMk/>
            <pc:sldMk cId="0" sldId="291"/>
            <ac:spMk id="8" creationId="{00000000-0000-0000-0000-000000000000}"/>
          </ac:spMkLst>
        </pc:spChg>
      </pc:sldChg>
      <pc:sldChg chg="modSp">
        <pc:chgData name="Rahaf Darwish" userId="S::rahafdarwish@midocean.edu.km::a510750d-cd69-4bc9-aa08-c9adb5c50624" providerId="AD" clId="Web-{0AEE53ED-21B9-9042-2493-E819FA8D09C5}" dt="2026-05-14T18:51:07.449" v="141" actId="20577"/>
        <pc:sldMkLst>
          <pc:docMk/>
          <pc:sldMk cId="0" sldId="293"/>
        </pc:sldMkLst>
        <pc:spChg chg="mod">
          <ac:chgData name="Rahaf Darwish" userId="S::rahafdarwish@midocean.edu.km::a510750d-cd69-4bc9-aa08-c9adb5c50624" providerId="AD" clId="Web-{0AEE53ED-21B9-9042-2493-E819FA8D09C5}" dt="2026-05-14T18:51:07.449" v="141" actId="20577"/>
          <ac:spMkLst>
            <pc:docMk/>
            <pc:sldMk cId="0" sldId="293"/>
            <ac:spMk id="8" creationId="{00000000-0000-0000-0000-000000000000}"/>
          </ac:spMkLst>
        </pc:spChg>
      </pc:sldChg>
      <pc:sldChg chg="modSp">
        <pc:chgData name="Rahaf Darwish" userId="S::rahafdarwish@midocean.edu.km::a510750d-cd69-4bc9-aa08-c9adb5c50624" providerId="AD" clId="Web-{0AEE53ED-21B9-9042-2493-E819FA8D09C5}" dt="2026-05-14T18:51:14.855" v="145" actId="20577"/>
        <pc:sldMkLst>
          <pc:docMk/>
          <pc:sldMk cId="0" sldId="294"/>
        </pc:sldMkLst>
        <pc:spChg chg="mod">
          <ac:chgData name="Rahaf Darwish" userId="S::rahafdarwish@midocean.edu.km::a510750d-cd69-4bc9-aa08-c9adb5c50624" providerId="AD" clId="Web-{0AEE53ED-21B9-9042-2493-E819FA8D09C5}" dt="2026-05-14T18:51:14.855" v="145" actId="20577"/>
          <ac:spMkLst>
            <pc:docMk/>
            <pc:sldMk cId="0" sldId="294"/>
            <ac:spMk id="8" creationId="{00000000-0000-0000-0000-000000000000}"/>
          </ac:spMkLst>
        </pc:spChg>
      </pc:sldChg>
      <pc:sldChg chg="modSp">
        <pc:chgData name="Rahaf Darwish" userId="S::rahafdarwish@midocean.edu.km::a510750d-cd69-4bc9-aa08-c9adb5c50624" providerId="AD" clId="Web-{0AEE53ED-21B9-9042-2493-E819FA8D09C5}" dt="2026-05-14T18:51:22.512" v="149" actId="20577"/>
        <pc:sldMkLst>
          <pc:docMk/>
          <pc:sldMk cId="0" sldId="295"/>
        </pc:sldMkLst>
        <pc:spChg chg="mod">
          <ac:chgData name="Rahaf Darwish" userId="S::rahafdarwish@midocean.edu.km::a510750d-cd69-4bc9-aa08-c9adb5c50624" providerId="AD" clId="Web-{0AEE53ED-21B9-9042-2493-E819FA8D09C5}" dt="2026-05-14T18:51:22.512" v="149" actId="20577"/>
          <ac:spMkLst>
            <pc:docMk/>
            <pc:sldMk cId="0" sldId="295"/>
            <ac:spMk id="8" creationId="{00000000-0000-0000-0000-000000000000}"/>
          </ac:spMkLst>
        </pc:spChg>
      </pc:sldChg>
      <pc:sldChg chg="modSp">
        <pc:chgData name="Rahaf Darwish" userId="S::rahafdarwish@midocean.edu.km::a510750d-cd69-4bc9-aa08-c9adb5c50624" providerId="AD" clId="Web-{0AEE53ED-21B9-9042-2493-E819FA8D09C5}" dt="2026-05-14T18:51:28.199" v="153" actId="20577"/>
        <pc:sldMkLst>
          <pc:docMk/>
          <pc:sldMk cId="0" sldId="296"/>
        </pc:sldMkLst>
        <pc:spChg chg="mod">
          <ac:chgData name="Rahaf Darwish" userId="S::rahafdarwish@midocean.edu.km::a510750d-cd69-4bc9-aa08-c9adb5c50624" providerId="AD" clId="Web-{0AEE53ED-21B9-9042-2493-E819FA8D09C5}" dt="2026-05-14T18:51:28.199" v="153" actId="20577"/>
          <ac:spMkLst>
            <pc:docMk/>
            <pc:sldMk cId="0" sldId="296"/>
            <ac:spMk id="8" creationId="{00000000-0000-0000-0000-000000000000}"/>
          </ac:spMkLst>
        </pc:spChg>
      </pc:sldChg>
      <pc:sldChg chg="modSp">
        <pc:chgData name="Rahaf Darwish" userId="S::rahafdarwish@midocean.edu.km::a510750d-cd69-4bc9-aa08-c9adb5c50624" providerId="AD" clId="Web-{0AEE53ED-21B9-9042-2493-E819FA8D09C5}" dt="2026-05-14T18:51:32.231" v="157" actId="20577"/>
        <pc:sldMkLst>
          <pc:docMk/>
          <pc:sldMk cId="0" sldId="297"/>
        </pc:sldMkLst>
        <pc:spChg chg="mod">
          <ac:chgData name="Rahaf Darwish" userId="S::rahafdarwish@midocean.edu.km::a510750d-cd69-4bc9-aa08-c9adb5c50624" providerId="AD" clId="Web-{0AEE53ED-21B9-9042-2493-E819FA8D09C5}" dt="2026-05-14T18:51:32.231" v="157" actId="20577"/>
          <ac:spMkLst>
            <pc:docMk/>
            <pc:sldMk cId="0" sldId="297"/>
            <ac:spMk id="8" creationId="{00000000-0000-0000-0000-000000000000}"/>
          </ac:spMkLst>
        </pc:spChg>
      </pc:sldChg>
      <pc:sldChg chg="modSp">
        <pc:chgData name="Rahaf Darwish" userId="S::rahafdarwish@midocean.edu.km::a510750d-cd69-4bc9-aa08-c9adb5c50624" providerId="AD" clId="Web-{0AEE53ED-21B9-9042-2493-E819FA8D09C5}" dt="2026-05-14T18:51:37.903" v="161" actId="20577"/>
        <pc:sldMkLst>
          <pc:docMk/>
          <pc:sldMk cId="0" sldId="298"/>
        </pc:sldMkLst>
        <pc:spChg chg="mod">
          <ac:chgData name="Rahaf Darwish" userId="S::rahafdarwish@midocean.edu.km::a510750d-cd69-4bc9-aa08-c9adb5c50624" providerId="AD" clId="Web-{0AEE53ED-21B9-9042-2493-E819FA8D09C5}" dt="2026-05-14T18:51:37.903" v="161" actId="20577"/>
          <ac:spMkLst>
            <pc:docMk/>
            <pc:sldMk cId="0" sldId="298"/>
            <ac:spMk id="8" creationId="{00000000-0000-0000-0000-000000000000}"/>
          </ac:spMkLst>
        </pc:spChg>
      </pc:sldChg>
      <pc:sldChg chg="modSp">
        <pc:chgData name="Rahaf Darwish" userId="S::rahafdarwish@midocean.edu.km::a510750d-cd69-4bc9-aa08-c9adb5c50624" providerId="AD" clId="Web-{0AEE53ED-21B9-9042-2493-E819FA8D09C5}" dt="2026-05-14T18:53:45.970" v="169" actId="20577"/>
        <pc:sldMkLst>
          <pc:docMk/>
          <pc:sldMk cId="0" sldId="336"/>
        </pc:sldMkLst>
        <pc:spChg chg="mod">
          <ac:chgData name="Rahaf Darwish" userId="S::rahafdarwish@midocean.edu.km::a510750d-cd69-4bc9-aa08-c9adb5c50624" providerId="AD" clId="Web-{0AEE53ED-21B9-9042-2493-E819FA8D09C5}" dt="2026-05-14T18:53:45.970" v="169" actId="20577"/>
          <ac:spMkLst>
            <pc:docMk/>
            <pc:sldMk cId="0" sldId="336"/>
            <ac:spMk id="8" creationId="{00000000-0000-0000-0000-000000000000}"/>
          </ac:spMkLst>
        </pc:spChg>
      </pc:sldChg>
      <pc:sldChg chg="modSp">
        <pc:chgData name="Rahaf Darwish" userId="S::rahafdarwish@midocean.edu.km::a510750d-cd69-4bc9-aa08-c9adb5c50624" providerId="AD" clId="Web-{0AEE53ED-21B9-9042-2493-E819FA8D09C5}" dt="2026-05-14T18:51:48.841" v="165" actId="20577"/>
        <pc:sldMkLst>
          <pc:docMk/>
          <pc:sldMk cId="0" sldId="337"/>
        </pc:sldMkLst>
        <pc:spChg chg="mod">
          <ac:chgData name="Rahaf Darwish" userId="S::rahafdarwish@midocean.edu.km::a510750d-cd69-4bc9-aa08-c9adb5c50624" providerId="AD" clId="Web-{0AEE53ED-21B9-9042-2493-E819FA8D09C5}" dt="2026-05-14T18:51:48.841" v="165" actId="20577"/>
          <ac:spMkLst>
            <pc:docMk/>
            <pc:sldMk cId="0" sldId="337"/>
            <ac:spMk id="8" creationId="{00000000-0000-0000-0000-000000000000}"/>
          </ac:spMkLst>
        </pc:spChg>
      </pc:sldChg>
      <pc:sldChg chg="addSp modSp">
        <pc:chgData name="Rahaf Darwish" userId="S::rahafdarwish@midocean.edu.km::a510750d-cd69-4bc9-aa08-c9adb5c50624" providerId="AD" clId="Web-{0AEE53ED-21B9-9042-2493-E819FA8D09C5}" dt="2026-05-14T18:40:27.832" v="8" actId="20577"/>
        <pc:sldMkLst>
          <pc:docMk/>
          <pc:sldMk cId="3075873178" sldId="340"/>
        </pc:sldMkLst>
        <pc:spChg chg="add">
          <ac:chgData name="Rahaf Darwish" userId="S::rahafdarwish@midocean.edu.km::a510750d-cd69-4bc9-aa08-c9adb5c50624" providerId="AD" clId="Web-{0AEE53ED-21B9-9042-2493-E819FA8D09C5}" dt="2026-05-14T18:37:45.966" v="0"/>
          <ac:spMkLst>
            <pc:docMk/>
            <pc:sldMk cId="3075873178" sldId="340"/>
            <ac:spMk id="4" creationId="{9CF4551A-298E-5FB5-2A70-32F54F3DFD00}"/>
          </ac:spMkLst>
        </pc:spChg>
        <pc:spChg chg="add mod">
          <ac:chgData name="Rahaf Darwish" userId="S::rahafdarwish@midocean.edu.km::a510750d-cd69-4bc9-aa08-c9adb5c50624" providerId="AD" clId="Web-{0AEE53ED-21B9-9042-2493-E819FA8D09C5}" dt="2026-05-14T18:40:27.832" v="8" actId="20577"/>
          <ac:spMkLst>
            <pc:docMk/>
            <pc:sldMk cId="3075873178" sldId="340"/>
            <ac:spMk id="9" creationId="{2B012E06-CF99-F9BF-ACD3-932C417C2A18}"/>
          </ac:spMkLst>
        </pc:spChg>
        <pc:spChg chg="add mod">
          <ac:chgData name="Rahaf Darwish" userId="S::rahafdarwish@midocean.edu.km::a510750d-cd69-4bc9-aa08-c9adb5c50624" providerId="AD" clId="Web-{0AEE53ED-21B9-9042-2493-E819FA8D09C5}" dt="2026-05-14T18:38:58.453" v="3" actId="20577"/>
          <ac:spMkLst>
            <pc:docMk/>
            <pc:sldMk cId="3075873178" sldId="340"/>
            <ac:spMk id="11" creationId="{3357145E-0887-00BA-5055-636FB2111D07}"/>
          </ac:spMkLst>
        </pc:spChg>
      </pc:sldChg>
    </pc:docChg>
  </pc:docChgLst>
  <pc:docChgLst>
    <pc:chgData name="Rahaf Darwish" userId="S::rahafdarwish@midocean.edu.km::a510750d-cd69-4bc9-aa08-c9adb5c50624" providerId="AD" clId="Web-{5811C859-510F-2EEA-CE7B-C9DC735A2715}"/>
    <pc:docChg chg="addSld delSld modSld">
      <pc:chgData name="Rahaf Darwish" userId="S::rahafdarwish@midocean.edu.km::a510750d-cd69-4bc9-aa08-c9adb5c50624" providerId="AD" clId="Web-{5811C859-510F-2EEA-CE7B-C9DC735A2715}" dt="2026-05-14T17:52:20.778" v="50"/>
      <pc:docMkLst>
        <pc:docMk/>
      </pc:docMkLst>
      <pc:sldChg chg="modSp">
        <pc:chgData name="Rahaf Darwish" userId="S::rahafdarwish@midocean.edu.km::a510750d-cd69-4bc9-aa08-c9adb5c50624" providerId="AD" clId="Web-{5811C859-510F-2EEA-CE7B-C9DC735A2715}" dt="2026-05-14T17:38:01.998" v="14"/>
        <pc:sldMkLst>
          <pc:docMk/>
          <pc:sldMk cId="0" sldId="258"/>
        </pc:sldMkLst>
        <pc:spChg chg="mod">
          <ac:chgData name="Rahaf Darwish" userId="S::rahafdarwish@midocean.edu.km::a510750d-cd69-4bc9-aa08-c9adb5c50624" providerId="AD" clId="Web-{5811C859-510F-2EEA-CE7B-C9DC735A2715}" dt="2026-05-14T17:38:01.998" v="14"/>
          <ac:spMkLst>
            <pc:docMk/>
            <pc:sldMk cId="0" sldId="258"/>
            <ac:spMk id="4" creationId="{00000000-0000-0000-0000-000000000000}"/>
          </ac:spMkLst>
        </pc:spChg>
      </pc:sldChg>
      <pc:sldChg chg="modSp">
        <pc:chgData name="Rahaf Darwish" userId="S::rahafdarwish@midocean.edu.km::a510750d-cd69-4bc9-aa08-c9adb5c50624" providerId="AD" clId="Web-{5811C859-510F-2EEA-CE7B-C9DC735A2715}" dt="2026-05-14T17:38:47.953" v="18" actId="20577"/>
        <pc:sldMkLst>
          <pc:docMk/>
          <pc:sldMk cId="0" sldId="259"/>
        </pc:sldMkLst>
        <pc:spChg chg="mod">
          <ac:chgData name="Rahaf Darwish" userId="S::rahafdarwish@midocean.edu.km::a510750d-cd69-4bc9-aa08-c9adb5c50624" providerId="AD" clId="Web-{5811C859-510F-2EEA-CE7B-C9DC735A2715}" dt="2026-05-14T17:38:47.953" v="18" actId="20577"/>
          <ac:spMkLst>
            <pc:docMk/>
            <pc:sldMk cId="0" sldId="259"/>
            <ac:spMk id="4" creationId="{00000000-0000-0000-0000-000000000000}"/>
          </ac:spMkLst>
        </pc:spChg>
      </pc:sldChg>
      <pc:sldChg chg="modSp">
        <pc:chgData name="Rahaf Darwish" userId="S::rahafdarwish@midocean.edu.km::a510750d-cd69-4bc9-aa08-c9adb5c50624" providerId="AD" clId="Web-{5811C859-510F-2EEA-CE7B-C9DC735A2715}" dt="2026-05-14T17:39:43.955" v="22" actId="20577"/>
        <pc:sldMkLst>
          <pc:docMk/>
          <pc:sldMk cId="0" sldId="268"/>
        </pc:sldMkLst>
        <pc:spChg chg="mod">
          <ac:chgData name="Rahaf Darwish" userId="S::rahafdarwish@midocean.edu.km::a510750d-cd69-4bc9-aa08-c9adb5c50624" providerId="AD" clId="Web-{5811C859-510F-2EEA-CE7B-C9DC735A2715}" dt="2026-05-14T17:39:43.955" v="22" actId="20577"/>
          <ac:spMkLst>
            <pc:docMk/>
            <pc:sldMk cId="0" sldId="268"/>
            <ac:spMk id="4" creationId="{00000000-0000-0000-0000-000000000000}"/>
          </ac:spMkLst>
        </pc:spChg>
      </pc:sldChg>
      <pc:sldChg chg="modSp">
        <pc:chgData name="Rahaf Darwish" userId="S::rahafdarwish@midocean.edu.km::a510750d-cd69-4bc9-aa08-c9adb5c50624" providerId="AD" clId="Web-{5811C859-510F-2EEA-CE7B-C9DC735A2715}" dt="2026-05-14T17:49:52.164" v="49"/>
        <pc:sldMkLst>
          <pc:docMk/>
          <pc:sldMk cId="0" sldId="271"/>
        </pc:sldMkLst>
        <pc:spChg chg="mod">
          <ac:chgData name="Rahaf Darwish" userId="S::rahafdarwish@midocean.edu.km::a510750d-cd69-4bc9-aa08-c9adb5c50624" providerId="AD" clId="Web-{5811C859-510F-2EEA-CE7B-C9DC735A2715}" dt="2026-05-14T17:49:52.164" v="49"/>
          <ac:spMkLst>
            <pc:docMk/>
            <pc:sldMk cId="0" sldId="271"/>
            <ac:spMk id="3" creationId="{00000000-0000-0000-0000-000000000000}"/>
          </ac:spMkLst>
        </pc:spChg>
      </pc:sldChg>
      <pc:sldChg chg="modSp">
        <pc:chgData name="Rahaf Darwish" userId="S::rahafdarwish@midocean.edu.km::a510750d-cd69-4bc9-aa08-c9adb5c50624" providerId="AD" clId="Web-{5811C859-510F-2EEA-CE7B-C9DC735A2715}" dt="2026-05-14T17:40:28.926" v="28"/>
        <pc:sldMkLst>
          <pc:docMk/>
          <pc:sldMk cId="0" sldId="274"/>
        </pc:sldMkLst>
        <pc:spChg chg="mod">
          <ac:chgData name="Rahaf Darwish" userId="S::rahafdarwish@midocean.edu.km::a510750d-cd69-4bc9-aa08-c9adb5c50624" providerId="AD" clId="Web-{5811C859-510F-2EEA-CE7B-C9DC735A2715}" dt="2026-05-14T17:40:28.926" v="28"/>
          <ac:spMkLst>
            <pc:docMk/>
            <pc:sldMk cId="0" sldId="274"/>
            <ac:spMk id="3" creationId="{00000000-0000-0000-0000-000000000000}"/>
          </ac:spMkLst>
        </pc:spChg>
      </pc:sldChg>
      <pc:sldChg chg="modSp">
        <pc:chgData name="Rahaf Darwish" userId="S::rahafdarwish@midocean.edu.km::a510750d-cd69-4bc9-aa08-c9adb5c50624" providerId="AD" clId="Web-{5811C859-510F-2EEA-CE7B-C9DC735A2715}" dt="2026-05-14T17:40:52.911" v="31"/>
        <pc:sldMkLst>
          <pc:docMk/>
          <pc:sldMk cId="0" sldId="279"/>
        </pc:sldMkLst>
        <pc:spChg chg="mod">
          <ac:chgData name="Rahaf Darwish" userId="S::rahafdarwish@midocean.edu.km::a510750d-cd69-4bc9-aa08-c9adb5c50624" providerId="AD" clId="Web-{5811C859-510F-2EEA-CE7B-C9DC735A2715}" dt="2026-05-14T17:40:52.911" v="31"/>
          <ac:spMkLst>
            <pc:docMk/>
            <pc:sldMk cId="0" sldId="279"/>
            <ac:spMk id="3" creationId="{00000000-0000-0000-0000-000000000000}"/>
          </ac:spMkLst>
        </pc:spChg>
      </pc:sldChg>
      <pc:sldChg chg="modSp">
        <pc:chgData name="Rahaf Darwish" userId="S::rahafdarwish@midocean.edu.km::a510750d-cd69-4bc9-aa08-c9adb5c50624" providerId="AD" clId="Web-{5811C859-510F-2EEA-CE7B-C9DC735A2715}" dt="2026-05-14T17:52:20.778" v="50"/>
        <pc:sldMkLst>
          <pc:docMk/>
          <pc:sldMk cId="0" sldId="285"/>
        </pc:sldMkLst>
        <pc:spChg chg="mod">
          <ac:chgData name="Rahaf Darwish" userId="S::rahafdarwish@midocean.edu.km::a510750d-cd69-4bc9-aa08-c9adb5c50624" providerId="AD" clId="Web-{5811C859-510F-2EEA-CE7B-C9DC735A2715}" dt="2026-05-14T17:52:20.778" v="50"/>
          <ac:spMkLst>
            <pc:docMk/>
            <pc:sldMk cId="0" sldId="285"/>
            <ac:spMk id="3" creationId="{00000000-0000-0000-0000-000000000000}"/>
          </ac:spMkLst>
        </pc:spChg>
      </pc:sldChg>
      <pc:sldChg chg="modSp">
        <pc:chgData name="Rahaf Darwish" userId="S::rahafdarwish@midocean.edu.km::a510750d-cd69-4bc9-aa08-c9adb5c50624" providerId="AD" clId="Web-{5811C859-510F-2EEA-CE7B-C9DC735A2715}" dt="2026-05-14T17:41:24.444" v="34" actId="20577"/>
        <pc:sldMkLst>
          <pc:docMk/>
          <pc:sldMk cId="0" sldId="289"/>
        </pc:sldMkLst>
        <pc:spChg chg="mod">
          <ac:chgData name="Rahaf Darwish" userId="S::rahafdarwish@midocean.edu.km::a510750d-cd69-4bc9-aa08-c9adb5c50624" providerId="AD" clId="Web-{5811C859-510F-2EEA-CE7B-C9DC735A2715}" dt="2026-05-14T17:41:24.444" v="34" actId="20577"/>
          <ac:spMkLst>
            <pc:docMk/>
            <pc:sldMk cId="0" sldId="289"/>
            <ac:spMk id="3" creationId="{00000000-0000-0000-0000-000000000000}"/>
          </ac:spMkLst>
        </pc:spChg>
      </pc:sldChg>
      <pc:sldChg chg="modSp">
        <pc:chgData name="Rahaf Darwish" userId="S::rahafdarwish@midocean.edu.km::a510750d-cd69-4bc9-aa08-c9adb5c50624" providerId="AD" clId="Web-{5811C859-510F-2EEA-CE7B-C9DC735A2715}" dt="2026-05-14T17:41:42.241" v="38" actId="20577"/>
        <pc:sldMkLst>
          <pc:docMk/>
          <pc:sldMk cId="0" sldId="292"/>
        </pc:sldMkLst>
        <pc:spChg chg="mod">
          <ac:chgData name="Rahaf Darwish" userId="S::rahafdarwish@midocean.edu.km::a510750d-cd69-4bc9-aa08-c9adb5c50624" providerId="AD" clId="Web-{5811C859-510F-2EEA-CE7B-C9DC735A2715}" dt="2026-05-14T17:41:42.241" v="38" actId="20577"/>
          <ac:spMkLst>
            <pc:docMk/>
            <pc:sldMk cId="0" sldId="292"/>
            <ac:spMk id="4" creationId="{00000000-0000-0000-0000-000000000000}"/>
          </ac:spMkLst>
        </pc:spChg>
      </pc:sldChg>
      <pc:sldChg chg="modSp">
        <pc:chgData name="Rahaf Darwish" userId="S::rahafdarwish@midocean.edu.km::a510750d-cd69-4bc9-aa08-c9adb5c50624" providerId="AD" clId="Web-{5811C859-510F-2EEA-CE7B-C9DC735A2715}" dt="2026-05-14T17:41:59.726" v="41"/>
        <pc:sldMkLst>
          <pc:docMk/>
          <pc:sldMk cId="0" sldId="293"/>
        </pc:sldMkLst>
        <pc:spChg chg="mod">
          <ac:chgData name="Rahaf Darwish" userId="S::rahafdarwish@midocean.edu.km::a510750d-cd69-4bc9-aa08-c9adb5c50624" providerId="AD" clId="Web-{5811C859-510F-2EEA-CE7B-C9DC735A2715}" dt="2026-05-14T17:41:59.726" v="41"/>
          <ac:spMkLst>
            <pc:docMk/>
            <pc:sldMk cId="0" sldId="293"/>
            <ac:spMk id="3" creationId="{00000000-0000-0000-0000-000000000000}"/>
          </ac:spMkLst>
        </pc:spChg>
      </pc:sldChg>
      <pc:sldChg chg="modSp">
        <pc:chgData name="Rahaf Darwish" userId="S::rahafdarwish@midocean.edu.km::a510750d-cd69-4bc9-aa08-c9adb5c50624" providerId="AD" clId="Web-{5811C859-510F-2EEA-CE7B-C9DC735A2715}" dt="2026-05-14T17:42:21.258" v="44"/>
        <pc:sldMkLst>
          <pc:docMk/>
          <pc:sldMk cId="0" sldId="295"/>
        </pc:sldMkLst>
        <pc:spChg chg="mod">
          <ac:chgData name="Rahaf Darwish" userId="S::rahafdarwish@midocean.edu.km::a510750d-cd69-4bc9-aa08-c9adb5c50624" providerId="AD" clId="Web-{5811C859-510F-2EEA-CE7B-C9DC735A2715}" dt="2026-05-14T17:42:21.258" v="44"/>
          <ac:spMkLst>
            <pc:docMk/>
            <pc:sldMk cId="0" sldId="295"/>
            <ac:spMk id="3" creationId="{00000000-0000-0000-0000-000000000000}"/>
          </ac:spMkLst>
        </pc:spChg>
      </pc:sldChg>
      <pc:sldChg chg="delSp modSp">
        <pc:chgData name="Rahaf Darwish" userId="S::rahafdarwish@midocean.edu.km::a510750d-cd69-4bc9-aa08-c9adb5c50624" providerId="AD" clId="Web-{5811C859-510F-2EEA-CE7B-C9DC735A2715}" dt="2026-05-14T17:45:30.124" v="47" actId="20577"/>
        <pc:sldMkLst>
          <pc:docMk/>
          <pc:sldMk cId="0" sldId="337"/>
        </pc:sldMkLst>
        <pc:spChg chg="mod">
          <ac:chgData name="Rahaf Darwish" userId="S::rahafdarwish@midocean.edu.km::a510750d-cd69-4bc9-aa08-c9adb5c50624" providerId="AD" clId="Web-{5811C859-510F-2EEA-CE7B-C9DC735A2715}" dt="2026-05-14T17:45:30.124" v="47" actId="20577"/>
          <ac:spMkLst>
            <pc:docMk/>
            <pc:sldMk cId="0" sldId="337"/>
            <ac:spMk id="4" creationId="{00000000-0000-0000-0000-000000000000}"/>
          </ac:spMkLst>
        </pc:spChg>
      </pc:sldChg>
      <pc:sldChg chg="add">
        <pc:chgData name="Rahaf Darwish" userId="S::rahafdarwish@midocean.edu.km::a510750d-cd69-4bc9-aa08-c9adb5c50624" providerId="AD" clId="Web-{5811C859-510F-2EEA-CE7B-C9DC735A2715}" dt="2026-05-14T17:45:56.406" v="48"/>
        <pc:sldMkLst>
          <pc:docMk/>
          <pc:sldMk cId="0" sldId="349"/>
        </pc:sldMkLst>
      </pc:sldChg>
    </pc:docChg>
  </pc:docChgLst>
  <pc:docChgLst>
    <pc:chgData name="Rahaf Darwish" userId="S::rahafdarwish@midocean.edu.km::a510750d-cd69-4bc9-aa08-c9adb5c50624" providerId="AD" clId="Web-{10495553-30E9-6BC7-B323-302AD26C4592}"/>
    <pc:docChg chg="modSld">
      <pc:chgData name="Rahaf Darwish" userId="S::rahafdarwish@midocean.edu.km::a510750d-cd69-4bc9-aa08-c9adb5c50624" providerId="AD" clId="Web-{10495553-30E9-6BC7-B323-302AD26C4592}" dt="2026-05-21T19:40:47.938" v="9" actId="20577"/>
      <pc:docMkLst>
        <pc:docMk/>
      </pc:docMkLst>
      <pc:sldChg chg="modSp">
        <pc:chgData name="Rahaf Darwish" userId="S::rahafdarwish@midocean.edu.km::a510750d-cd69-4bc9-aa08-c9adb5c50624" providerId="AD" clId="Web-{10495553-30E9-6BC7-B323-302AD26C4592}" dt="2026-05-21T19:40:27.031" v="7" actId="20577"/>
        <pc:sldMkLst>
          <pc:docMk/>
          <pc:sldMk cId="0" sldId="336"/>
        </pc:sldMkLst>
        <pc:spChg chg="mod">
          <ac:chgData name="Rahaf Darwish" userId="S::rahafdarwish@midocean.edu.km::a510750d-cd69-4bc9-aa08-c9adb5c50624" providerId="AD" clId="Web-{10495553-30E9-6BC7-B323-302AD26C4592}" dt="2026-05-21T19:39:59.656" v="6" actId="20577"/>
          <ac:spMkLst>
            <pc:docMk/>
            <pc:sldMk cId="0" sldId="336"/>
            <ac:spMk id="3" creationId="{00000000-0000-0000-0000-000000000000}"/>
          </ac:spMkLst>
        </pc:spChg>
        <pc:spChg chg="mod">
          <ac:chgData name="Rahaf Darwish" userId="S::rahafdarwish@midocean.edu.km::a510750d-cd69-4bc9-aa08-c9adb5c50624" providerId="AD" clId="Web-{10495553-30E9-6BC7-B323-302AD26C4592}" dt="2026-05-21T19:40:27.031" v="7" actId="20577"/>
          <ac:spMkLst>
            <pc:docMk/>
            <pc:sldMk cId="0" sldId="336"/>
            <ac:spMk id="4" creationId="{00000000-0000-0000-0000-000000000000}"/>
          </ac:spMkLst>
        </pc:spChg>
      </pc:sldChg>
      <pc:sldChg chg="modSp">
        <pc:chgData name="Rahaf Darwish" userId="S::rahafdarwish@midocean.edu.km::a510750d-cd69-4bc9-aa08-c9adb5c50624" providerId="AD" clId="Web-{10495553-30E9-6BC7-B323-302AD26C4592}" dt="2026-05-21T19:40:47.938" v="9" actId="20577"/>
        <pc:sldMkLst>
          <pc:docMk/>
          <pc:sldMk cId="0" sldId="337"/>
        </pc:sldMkLst>
        <pc:spChg chg="mod">
          <ac:chgData name="Rahaf Darwish" userId="S::rahafdarwish@midocean.edu.km::a510750d-cd69-4bc9-aa08-c9adb5c50624" providerId="AD" clId="Web-{10495553-30E9-6BC7-B323-302AD26C4592}" dt="2026-05-21T19:40:47.938" v="9" actId="20577"/>
          <ac:spMkLst>
            <pc:docMk/>
            <pc:sldMk cId="0" sldId="337"/>
            <ac:spMk id="4" creationId="{00000000-0000-0000-0000-000000000000}"/>
          </ac:spMkLst>
        </pc:spChg>
      </pc:sldChg>
    </pc:docChg>
  </pc:docChgLst>
  <pc:docChgLst>
    <pc:chgData name="Rahaf Darwish" userId="S::rahafdarwish@midocean.edu.km::a510750d-cd69-4bc9-aa08-c9adb5c50624" providerId="AD" clId="Web-{FB6964B7-3C49-205C-4AA9-51D737D4B028}"/>
    <pc:docChg chg="modSld">
      <pc:chgData name="Rahaf Darwish" userId="S::rahafdarwish@midocean.edu.km::a510750d-cd69-4bc9-aa08-c9adb5c50624" providerId="AD" clId="Web-{FB6964B7-3C49-205C-4AA9-51D737D4B028}" dt="2026-05-14T19:31:57.098" v="1" actId="20577"/>
      <pc:docMkLst>
        <pc:docMk/>
      </pc:docMkLst>
      <pc:sldChg chg="modSp">
        <pc:chgData name="Rahaf Darwish" userId="S::rahafdarwish@midocean.edu.km::a510750d-cd69-4bc9-aa08-c9adb5c50624" providerId="AD" clId="Web-{FB6964B7-3C49-205C-4AA9-51D737D4B028}" dt="2026-05-14T19:31:57.098" v="1" actId="20577"/>
        <pc:sldMkLst>
          <pc:docMk/>
          <pc:sldMk cId="0" sldId="258"/>
        </pc:sldMkLst>
        <pc:spChg chg="mod">
          <ac:chgData name="Rahaf Darwish" userId="S::rahafdarwish@midocean.edu.km::a510750d-cd69-4bc9-aa08-c9adb5c50624" providerId="AD" clId="Web-{FB6964B7-3C49-205C-4AA9-51D737D4B028}" dt="2026-05-14T19:31:57.098" v="1" actId="20577"/>
          <ac:spMkLst>
            <pc:docMk/>
            <pc:sldMk cId="0" sldId="258"/>
            <ac:spMk id="15" creationId="{00000000-0000-0000-0000-000000000000}"/>
          </ac:spMkLst>
        </pc:spChg>
      </pc:sldChg>
    </pc:docChg>
  </pc:docChgLst>
  <pc:docChgLst>
    <pc:chgData name="Al Montaner abuhuseein" userId="2fe45c76f27c6ebd" providerId="LiveId" clId="{D4E8111E-F9CC-4B19-810D-0EA5D03BB203}"/>
    <pc:docChg chg="undo custSel addSld delSld modSld sldOrd">
      <pc:chgData name="Al Montaner abuhuseein" userId="2fe45c76f27c6ebd" providerId="LiveId" clId="{D4E8111E-F9CC-4B19-810D-0EA5D03BB203}" dt="2026-05-25T18:55:08.686" v="1037" actId="47"/>
      <pc:docMkLst>
        <pc:docMk/>
      </pc:docMkLst>
      <pc:sldChg chg="modSp mod">
        <pc:chgData name="Al Montaner abuhuseein" userId="2fe45c76f27c6ebd" providerId="LiveId" clId="{D4E8111E-F9CC-4B19-810D-0EA5D03BB203}" dt="2026-05-18T18:14:09.283" v="993" actId="20577"/>
        <pc:sldMkLst>
          <pc:docMk/>
          <pc:sldMk cId="0" sldId="258"/>
        </pc:sldMkLst>
        <pc:spChg chg="mod">
          <ac:chgData name="Al Montaner abuhuseein" userId="2fe45c76f27c6ebd" providerId="LiveId" clId="{D4E8111E-F9CC-4B19-810D-0EA5D03BB203}" dt="2026-05-18T18:14:09.283" v="993" actId="20577"/>
          <ac:spMkLst>
            <pc:docMk/>
            <pc:sldMk cId="0" sldId="258"/>
            <ac:spMk id="4" creationId="{00000000-0000-0000-0000-000000000000}"/>
          </ac:spMkLst>
        </pc:spChg>
        <pc:picChg chg="mod">
          <ac:chgData name="Al Montaner abuhuseein" userId="2fe45c76f27c6ebd" providerId="LiveId" clId="{D4E8111E-F9CC-4B19-810D-0EA5D03BB203}" dt="2026-05-18T16:00:49.957" v="961" actId="1037"/>
          <ac:picMkLst>
            <pc:docMk/>
            <pc:sldMk cId="0" sldId="258"/>
            <ac:picMk id="2" creationId="{00000000-0000-0000-0000-000000000000}"/>
          </ac:picMkLst>
        </pc:picChg>
      </pc:sldChg>
      <pc:sldChg chg="addSp modSp mod">
        <pc:chgData name="Al Montaner abuhuseein" userId="2fe45c76f27c6ebd" providerId="LiveId" clId="{D4E8111E-F9CC-4B19-810D-0EA5D03BB203}" dt="2026-05-18T18:14:22.157" v="996" actId="20577"/>
        <pc:sldMkLst>
          <pc:docMk/>
          <pc:sldMk cId="0" sldId="259"/>
        </pc:sldMkLst>
        <pc:spChg chg="add mod">
          <ac:chgData name="Al Montaner abuhuseein" userId="2fe45c76f27c6ebd" providerId="LiveId" clId="{D4E8111E-F9CC-4B19-810D-0EA5D03BB203}" dt="2026-05-17T15:36:10.096" v="727"/>
          <ac:spMkLst>
            <pc:docMk/>
            <pc:sldMk cId="0" sldId="259"/>
            <ac:spMk id="2" creationId="{C81D4C1B-D579-DD71-7545-DA5CFB507473}"/>
          </ac:spMkLst>
        </pc:spChg>
        <pc:spChg chg="mod">
          <ac:chgData name="Al Montaner abuhuseein" userId="2fe45c76f27c6ebd" providerId="LiveId" clId="{D4E8111E-F9CC-4B19-810D-0EA5D03BB203}" dt="2026-05-18T18:14:22.157" v="996" actId="20577"/>
          <ac:spMkLst>
            <pc:docMk/>
            <pc:sldMk cId="0" sldId="259"/>
            <ac:spMk id="4" creationId="{00000000-0000-0000-0000-000000000000}"/>
          </ac:spMkLst>
        </pc:spChg>
        <pc:spChg chg="mod">
          <ac:chgData name="Al Montaner abuhuseein" userId="2fe45c76f27c6ebd" providerId="LiveId" clId="{D4E8111E-F9CC-4B19-810D-0EA5D03BB203}" dt="2026-05-12T16:28:42.440" v="136" actId="1076"/>
          <ac:spMkLst>
            <pc:docMk/>
            <pc:sldMk cId="0" sldId="259"/>
            <ac:spMk id="5" creationId="{00000000-0000-0000-0000-000000000000}"/>
          </ac:spMkLst>
        </pc:spChg>
        <pc:spChg chg="add mod">
          <ac:chgData name="Al Montaner abuhuseein" userId="2fe45c76f27c6ebd" providerId="LiveId" clId="{D4E8111E-F9CC-4B19-810D-0EA5D03BB203}" dt="2026-05-17T15:36:10.096" v="727"/>
          <ac:spMkLst>
            <pc:docMk/>
            <pc:sldMk cId="0" sldId="259"/>
            <ac:spMk id="7" creationId="{AE251C1B-3685-9153-ED05-AEA7411DB0A2}"/>
          </ac:spMkLst>
        </pc:spChg>
        <pc:spChg chg="add mod">
          <ac:chgData name="Al Montaner abuhuseein" userId="2fe45c76f27c6ebd" providerId="LiveId" clId="{D4E8111E-F9CC-4B19-810D-0EA5D03BB203}" dt="2026-05-17T15:36:20.657" v="729" actId="20577"/>
          <ac:spMkLst>
            <pc:docMk/>
            <pc:sldMk cId="0" sldId="259"/>
            <ac:spMk id="8" creationId="{FFA5F583-CDE2-69B8-98FB-873DF7D07D35}"/>
          </ac:spMkLst>
        </pc:spChg>
        <pc:picChg chg="add mod">
          <ac:chgData name="Al Montaner abuhuseein" userId="2fe45c76f27c6ebd" providerId="LiveId" clId="{D4E8111E-F9CC-4B19-810D-0EA5D03BB203}" dt="2026-05-12T16:28:52.026" v="140" actId="14100"/>
          <ac:picMkLst>
            <pc:docMk/>
            <pc:sldMk cId="0" sldId="259"/>
            <ac:picMk id="3" creationId="{9676F481-9832-5375-27BD-B0CE070D6DA9}"/>
          </ac:picMkLst>
        </pc:picChg>
      </pc:sldChg>
      <pc:sldChg chg="delSp modSp mod">
        <pc:chgData name="Al Montaner abuhuseein" userId="2fe45c76f27c6ebd" providerId="LiveId" clId="{D4E8111E-F9CC-4B19-810D-0EA5D03BB203}" dt="2026-05-18T18:14:32.193" v="999" actId="6549"/>
        <pc:sldMkLst>
          <pc:docMk/>
          <pc:sldMk cId="0" sldId="260"/>
        </pc:sldMkLst>
        <pc:spChg chg="mod">
          <ac:chgData name="Al Montaner abuhuseein" userId="2fe45c76f27c6ebd" providerId="LiveId" clId="{D4E8111E-F9CC-4B19-810D-0EA5D03BB203}" dt="2026-05-18T18:14:32.193" v="999" actId="6549"/>
          <ac:spMkLst>
            <pc:docMk/>
            <pc:sldMk cId="0" sldId="260"/>
            <ac:spMk id="3" creationId="{00000000-0000-0000-0000-000000000000}"/>
          </ac:spMkLst>
        </pc:spChg>
        <pc:spChg chg="mod">
          <ac:chgData name="Al Montaner abuhuseein" userId="2fe45c76f27c6ebd" providerId="LiveId" clId="{D4E8111E-F9CC-4B19-810D-0EA5D03BB203}" dt="2026-05-12T16:12:17.950" v="93" actId="20577"/>
          <ac:spMkLst>
            <pc:docMk/>
            <pc:sldMk cId="0" sldId="260"/>
            <ac:spMk id="4" creationId="{00000000-0000-0000-0000-000000000000}"/>
          </ac:spMkLst>
        </pc:spChg>
      </pc:sldChg>
      <pc:sldChg chg="addSp delSp modSp mod">
        <pc:chgData name="Al Montaner abuhuseein" userId="2fe45c76f27c6ebd" providerId="LiveId" clId="{D4E8111E-F9CC-4B19-810D-0EA5D03BB203}" dt="2026-05-12T16:19:15.585" v="109" actId="14100"/>
        <pc:sldMkLst>
          <pc:docMk/>
          <pc:sldMk cId="0" sldId="261"/>
        </pc:sldMkLst>
        <pc:spChg chg="mod">
          <ac:chgData name="Al Montaner abuhuseein" userId="2fe45c76f27c6ebd" providerId="LiveId" clId="{D4E8111E-F9CC-4B19-810D-0EA5D03BB203}" dt="2026-05-12T16:18:58.423" v="102" actId="14100"/>
          <ac:spMkLst>
            <pc:docMk/>
            <pc:sldMk cId="0" sldId="261"/>
            <ac:spMk id="4" creationId="{00000000-0000-0000-0000-000000000000}"/>
          </ac:spMkLst>
        </pc:spChg>
        <pc:picChg chg="add mod">
          <ac:chgData name="Al Montaner abuhuseein" userId="2fe45c76f27c6ebd" providerId="LiveId" clId="{D4E8111E-F9CC-4B19-810D-0EA5D03BB203}" dt="2026-05-12T16:19:15.585" v="109" actId="14100"/>
          <ac:picMkLst>
            <pc:docMk/>
            <pc:sldMk cId="0" sldId="261"/>
            <ac:picMk id="5" creationId="{5AEDB301-3D9E-04FE-5EBF-A58ECF960BE9}"/>
          </ac:picMkLst>
        </pc:picChg>
      </pc:sldChg>
      <pc:sldChg chg="addSp modSp mod">
        <pc:chgData name="Al Montaner abuhuseein" userId="2fe45c76f27c6ebd" providerId="LiveId" clId="{D4E8111E-F9CC-4B19-810D-0EA5D03BB203}" dt="2026-05-12T16:22:12.227" v="119" actId="1076"/>
        <pc:sldMkLst>
          <pc:docMk/>
          <pc:sldMk cId="0" sldId="263"/>
        </pc:sldMkLst>
        <pc:spChg chg="mod">
          <ac:chgData name="Al Montaner abuhuseein" userId="2fe45c76f27c6ebd" providerId="LiveId" clId="{D4E8111E-F9CC-4B19-810D-0EA5D03BB203}" dt="2026-05-12T16:22:12.227" v="119" actId="1076"/>
          <ac:spMkLst>
            <pc:docMk/>
            <pc:sldMk cId="0" sldId="263"/>
            <ac:spMk id="4" creationId="{00000000-0000-0000-0000-000000000000}"/>
          </ac:spMkLst>
        </pc:spChg>
        <pc:picChg chg="add mod">
          <ac:chgData name="Al Montaner abuhuseein" userId="2fe45c76f27c6ebd" providerId="LiveId" clId="{D4E8111E-F9CC-4B19-810D-0EA5D03BB203}" dt="2026-05-12T16:22:07.935" v="118" actId="1076"/>
          <ac:picMkLst>
            <pc:docMk/>
            <pc:sldMk cId="0" sldId="263"/>
            <ac:picMk id="5" creationId="{E36EB830-F1DB-2523-F76B-393375C51706}"/>
          </ac:picMkLst>
        </pc:picChg>
      </pc:sldChg>
      <pc:sldChg chg="delSp modSp mod">
        <pc:chgData name="Al Montaner abuhuseein" userId="2fe45c76f27c6ebd" providerId="LiveId" clId="{D4E8111E-F9CC-4B19-810D-0EA5D03BB203}" dt="2026-05-18T18:12:36.318" v="979" actId="478"/>
        <pc:sldMkLst>
          <pc:docMk/>
          <pc:sldMk cId="0" sldId="264"/>
        </pc:sldMkLst>
        <pc:spChg chg="mod">
          <ac:chgData name="Al Montaner abuhuseein" userId="2fe45c76f27c6ebd" providerId="LiveId" clId="{D4E8111E-F9CC-4B19-810D-0EA5D03BB203}" dt="2026-05-12T16:18:26.067" v="101" actId="20577"/>
          <ac:spMkLst>
            <pc:docMk/>
            <pc:sldMk cId="0" sldId="264"/>
            <ac:spMk id="4" creationId="{00000000-0000-0000-0000-000000000000}"/>
          </ac:spMkLst>
        </pc:spChg>
      </pc:sldChg>
      <pc:sldChg chg="modSp mod">
        <pc:chgData name="Al Montaner abuhuseein" userId="2fe45c76f27c6ebd" providerId="LiveId" clId="{D4E8111E-F9CC-4B19-810D-0EA5D03BB203}" dt="2026-05-12T16:20:50.791" v="111" actId="1076"/>
        <pc:sldMkLst>
          <pc:docMk/>
          <pc:sldMk cId="0" sldId="265"/>
        </pc:sldMkLst>
        <pc:spChg chg="mod">
          <ac:chgData name="Al Montaner abuhuseein" userId="2fe45c76f27c6ebd" providerId="LiveId" clId="{D4E8111E-F9CC-4B19-810D-0EA5D03BB203}" dt="2026-05-12T16:20:50.791" v="111" actId="1076"/>
          <ac:spMkLst>
            <pc:docMk/>
            <pc:sldMk cId="0" sldId="265"/>
            <ac:spMk id="4" creationId="{00000000-0000-0000-0000-000000000000}"/>
          </ac:spMkLst>
        </pc:spChg>
      </pc:sldChg>
      <pc:sldChg chg="modSp mod">
        <pc:chgData name="Al Montaner abuhuseein" userId="2fe45c76f27c6ebd" providerId="LiveId" clId="{D4E8111E-F9CC-4B19-810D-0EA5D03BB203}" dt="2026-05-12T16:23:22.257" v="121" actId="1076"/>
        <pc:sldMkLst>
          <pc:docMk/>
          <pc:sldMk cId="0" sldId="266"/>
        </pc:sldMkLst>
        <pc:spChg chg="mod">
          <ac:chgData name="Al Montaner abuhuseein" userId="2fe45c76f27c6ebd" providerId="LiveId" clId="{D4E8111E-F9CC-4B19-810D-0EA5D03BB203}" dt="2026-05-12T16:23:22.257" v="121" actId="1076"/>
          <ac:spMkLst>
            <pc:docMk/>
            <pc:sldMk cId="0" sldId="266"/>
            <ac:spMk id="4" creationId="{00000000-0000-0000-0000-000000000000}"/>
          </ac:spMkLst>
        </pc:spChg>
      </pc:sldChg>
      <pc:sldChg chg="modSp mod">
        <pc:chgData name="Al Montaner abuhuseein" userId="2fe45c76f27c6ebd" providerId="LiveId" clId="{D4E8111E-F9CC-4B19-810D-0EA5D03BB203}" dt="2026-05-12T16:24:35.471" v="122"/>
        <pc:sldMkLst>
          <pc:docMk/>
          <pc:sldMk cId="0" sldId="267"/>
        </pc:sldMkLst>
        <pc:spChg chg="mod">
          <ac:chgData name="Al Montaner abuhuseein" userId="2fe45c76f27c6ebd" providerId="LiveId" clId="{D4E8111E-F9CC-4B19-810D-0EA5D03BB203}" dt="2026-05-12T16:24:35.471" v="122"/>
          <ac:spMkLst>
            <pc:docMk/>
            <pc:sldMk cId="0" sldId="267"/>
            <ac:spMk id="4" creationId="{00000000-0000-0000-0000-000000000000}"/>
          </ac:spMkLst>
        </pc:spChg>
      </pc:sldChg>
      <pc:sldChg chg="addSp modSp mod">
        <pc:chgData name="Al Montaner abuhuseein" userId="2fe45c76f27c6ebd" providerId="LiveId" clId="{D4E8111E-F9CC-4B19-810D-0EA5D03BB203}" dt="2026-05-18T18:14:47.263" v="1000" actId="20577"/>
        <pc:sldMkLst>
          <pc:docMk/>
          <pc:sldMk cId="0" sldId="268"/>
        </pc:sldMkLst>
        <pc:spChg chg="add mod">
          <ac:chgData name="Al Montaner abuhuseein" userId="2fe45c76f27c6ebd" providerId="LiveId" clId="{D4E8111E-F9CC-4B19-810D-0EA5D03BB203}" dt="2026-05-17T15:36:41.059" v="730"/>
          <ac:spMkLst>
            <pc:docMk/>
            <pc:sldMk cId="0" sldId="268"/>
            <ac:spMk id="2" creationId="{6521471A-F098-DC72-5B1E-9BE7F352E632}"/>
          </ac:spMkLst>
        </pc:spChg>
        <pc:spChg chg="mod">
          <ac:chgData name="Al Montaner abuhuseein" userId="2fe45c76f27c6ebd" providerId="LiveId" clId="{D4E8111E-F9CC-4B19-810D-0EA5D03BB203}" dt="2026-05-18T18:14:47.263" v="1000" actId="20577"/>
          <ac:spMkLst>
            <pc:docMk/>
            <pc:sldMk cId="0" sldId="268"/>
            <ac:spMk id="4" creationId="{00000000-0000-0000-0000-000000000000}"/>
          </ac:spMkLst>
        </pc:spChg>
        <pc:spChg chg="mod">
          <ac:chgData name="Al Montaner abuhuseein" userId="2fe45c76f27c6ebd" providerId="LiveId" clId="{D4E8111E-F9CC-4B19-810D-0EA5D03BB203}" dt="2026-05-12T16:27:04.720" v="129" actId="122"/>
          <ac:spMkLst>
            <pc:docMk/>
            <pc:sldMk cId="0" sldId="268"/>
            <ac:spMk id="5" creationId="{00000000-0000-0000-0000-000000000000}"/>
          </ac:spMkLst>
        </pc:spChg>
        <pc:spChg chg="add mod">
          <ac:chgData name="Al Montaner abuhuseein" userId="2fe45c76f27c6ebd" providerId="LiveId" clId="{D4E8111E-F9CC-4B19-810D-0EA5D03BB203}" dt="2026-05-17T15:36:41.059" v="730"/>
          <ac:spMkLst>
            <pc:docMk/>
            <pc:sldMk cId="0" sldId="268"/>
            <ac:spMk id="7" creationId="{18B0FB5B-6A25-CA90-099C-51262D98A911}"/>
          </ac:spMkLst>
        </pc:spChg>
        <pc:spChg chg="add mod">
          <ac:chgData name="Al Montaner abuhuseein" userId="2fe45c76f27c6ebd" providerId="LiveId" clId="{D4E8111E-F9CC-4B19-810D-0EA5D03BB203}" dt="2026-05-17T15:36:43.994" v="732" actId="20577"/>
          <ac:spMkLst>
            <pc:docMk/>
            <pc:sldMk cId="0" sldId="268"/>
            <ac:spMk id="8" creationId="{2150FB35-6413-4A67-C990-65FF9E4E4397}"/>
          </ac:spMkLst>
        </pc:spChg>
        <pc:picChg chg="add mod">
          <ac:chgData name="Al Montaner abuhuseein" userId="2fe45c76f27c6ebd" providerId="LiveId" clId="{D4E8111E-F9CC-4B19-810D-0EA5D03BB203}" dt="2026-05-12T16:27:11.101" v="132" actId="1076"/>
          <ac:picMkLst>
            <pc:docMk/>
            <pc:sldMk cId="0" sldId="268"/>
            <ac:picMk id="3" creationId="{4DBA2736-00DC-83BE-8C10-53961C896514}"/>
          </ac:picMkLst>
        </pc:picChg>
      </pc:sldChg>
      <pc:sldChg chg="delSp modSp mod">
        <pc:chgData name="Al Montaner abuhuseein" userId="2fe45c76f27c6ebd" providerId="LiveId" clId="{D4E8111E-F9CC-4B19-810D-0EA5D03BB203}" dt="2026-05-18T18:14:57.116" v="1004" actId="20577"/>
        <pc:sldMkLst>
          <pc:docMk/>
          <pc:sldMk cId="0" sldId="271"/>
        </pc:sldMkLst>
        <pc:spChg chg="mod">
          <ac:chgData name="Al Montaner abuhuseein" userId="2fe45c76f27c6ebd" providerId="LiveId" clId="{D4E8111E-F9CC-4B19-810D-0EA5D03BB203}" dt="2026-05-18T18:14:57.116" v="1004" actId="20577"/>
          <ac:spMkLst>
            <pc:docMk/>
            <pc:sldMk cId="0" sldId="271"/>
            <ac:spMk id="3" creationId="{00000000-0000-0000-0000-000000000000}"/>
          </ac:spMkLst>
        </pc:spChg>
        <pc:spChg chg="mod">
          <ac:chgData name="Al Montaner abuhuseein" userId="2fe45c76f27c6ebd" providerId="LiveId" clId="{D4E8111E-F9CC-4B19-810D-0EA5D03BB203}" dt="2026-05-12T16:30:08.439" v="144" actId="1076"/>
          <ac:spMkLst>
            <pc:docMk/>
            <pc:sldMk cId="0" sldId="271"/>
            <ac:spMk id="4" creationId="{00000000-0000-0000-0000-000000000000}"/>
          </ac:spMkLst>
        </pc:spChg>
      </pc:sldChg>
      <pc:sldChg chg="modSp mod">
        <pc:chgData name="Al Montaner abuhuseein" userId="2fe45c76f27c6ebd" providerId="LiveId" clId="{D4E8111E-F9CC-4B19-810D-0EA5D03BB203}" dt="2026-05-18T19:00:59.530" v="1018" actId="20577"/>
        <pc:sldMkLst>
          <pc:docMk/>
          <pc:sldMk cId="0" sldId="274"/>
        </pc:sldMkLst>
        <pc:spChg chg="mod">
          <ac:chgData name="Al Montaner abuhuseein" userId="2fe45c76f27c6ebd" providerId="LiveId" clId="{D4E8111E-F9CC-4B19-810D-0EA5D03BB203}" dt="2026-05-18T19:00:59.530" v="1018" actId="20577"/>
          <ac:spMkLst>
            <pc:docMk/>
            <pc:sldMk cId="0" sldId="274"/>
            <ac:spMk id="3" creationId="{00000000-0000-0000-0000-000000000000}"/>
          </ac:spMkLst>
        </pc:spChg>
      </pc:sldChg>
      <pc:sldChg chg="addSp delSp modSp mod">
        <pc:chgData name="Al Montaner abuhuseein" userId="2fe45c76f27c6ebd" providerId="LiveId" clId="{D4E8111E-F9CC-4B19-810D-0EA5D03BB203}" dt="2026-05-12T20:37:20.807" v="639" actId="1076"/>
        <pc:sldMkLst>
          <pc:docMk/>
          <pc:sldMk cId="0" sldId="275"/>
        </pc:sldMkLst>
        <pc:spChg chg="mod">
          <ac:chgData name="Al Montaner abuhuseein" userId="2fe45c76f27c6ebd" providerId="LiveId" clId="{D4E8111E-F9CC-4B19-810D-0EA5D03BB203}" dt="2026-05-12T20:37:13.413" v="636" actId="14100"/>
          <ac:spMkLst>
            <pc:docMk/>
            <pc:sldMk cId="0" sldId="275"/>
            <ac:spMk id="4" creationId="{00000000-0000-0000-0000-000000000000}"/>
          </ac:spMkLst>
        </pc:spChg>
        <pc:picChg chg="add mod">
          <ac:chgData name="Al Montaner abuhuseein" userId="2fe45c76f27c6ebd" providerId="LiveId" clId="{D4E8111E-F9CC-4B19-810D-0EA5D03BB203}" dt="2026-05-12T20:37:20.807" v="639" actId="1076"/>
          <ac:picMkLst>
            <pc:docMk/>
            <pc:sldMk cId="0" sldId="275"/>
            <ac:picMk id="5" creationId="{4D387BAE-B2AC-09A4-AFFD-990099984B99}"/>
          </ac:picMkLst>
        </pc:picChg>
      </pc:sldChg>
      <pc:sldChg chg="addSp delSp modSp mod">
        <pc:chgData name="Al Montaner abuhuseein" userId="2fe45c76f27c6ebd" providerId="LiveId" clId="{D4E8111E-F9CC-4B19-810D-0EA5D03BB203}" dt="2026-05-12T16:35:18.337" v="183" actId="1076"/>
        <pc:sldMkLst>
          <pc:docMk/>
          <pc:sldMk cId="0" sldId="276"/>
        </pc:sldMkLst>
        <pc:spChg chg="mod">
          <ac:chgData name="Al Montaner abuhuseein" userId="2fe45c76f27c6ebd" providerId="LiveId" clId="{D4E8111E-F9CC-4B19-810D-0EA5D03BB203}" dt="2026-05-12T16:30:56.682" v="155" actId="1076"/>
          <ac:spMkLst>
            <pc:docMk/>
            <pc:sldMk cId="0" sldId="276"/>
            <ac:spMk id="3" creationId="{00000000-0000-0000-0000-000000000000}"/>
          </ac:spMkLst>
        </pc:spChg>
        <pc:spChg chg="mod">
          <ac:chgData name="Al Montaner abuhuseein" userId="2fe45c76f27c6ebd" providerId="LiveId" clId="{D4E8111E-F9CC-4B19-810D-0EA5D03BB203}" dt="2026-05-12T16:35:08.979" v="180" actId="1076"/>
          <ac:spMkLst>
            <pc:docMk/>
            <pc:sldMk cId="0" sldId="276"/>
            <ac:spMk id="4" creationId="{00000000-0000-0000-0000-000000000000}"/>
          </ac:spMkLst>
        </pc:spChg>
        <pc:picChg chg="add mod">
          <ac:chgData name="Al Montaner abuhuseein" userId="2fe45c76f27c6ebd" providerId="LiveId" clId="{D4E8111E-F9CC-4B19-810D-0EA5D03BB203}" dt="2026-05-12T16:35:18.337" v="183" actId="1076"/>
          <ac:picMkLst>
            <pc:docMk/>
            <pc:sldMk cId="0" sldId="276"/>
            <ac:picMk id="13" creationId="{67E9EE64-5C90-D081-1075-63A394EA37C9}"/>
          </ac:picMkLst>
        </pc:picChg>
      </pc:sldChg>
      <pc:sldChg chg="addSp delSp modSp mod">
        <pc:chgData name="Al Montaner abuhuseein" userId="2fe45c76f27c6ebd" providerId="LiveId" clId="{D4E8111E-F9CC-4B19-810D-0EA5D03BB203}" dt="2026-05-12T20:34:25.910" v="628" actId="1076"/>
        <pc:sldMkLst>
          <pc:docMk/>
          <pc:sldMk cId="0" sldId="277"/>
        </pc:sldMkLst>
        <pc:spChg chg="mod">
          <ac:chgData name="Al Montaner abuhuseein" userId="2fe45c76f27c6ebd" providerId="LiveId" clId="{D4E8111E-F9CC-4B19-810D-0EA5D03BB203}" dt="2026-05-12T16:34:10.313" v="170" actId="1076"/>
          <ac:spMkLst>
            <pc:docMk/>
            <pc:sldMk cId="0" sldId="277"/>
            <ac:spMk id="3" creationId="{00000000-0000-0000-0000-000000000000}"/>
          </ac:spMkLst>
        </pc:spChg>
        <pc:spChg chg="mod">
          <ac:chgData name="Al Montaner abuhuseein" userId="2fe45c76f27c6ebd" providerId="LiveId" clId="{D4E8111E-F9CC-4B19-810D-0EA5D03BB203}" dt="2026-05-12T20:34:25.910" v="628" actId="1076"/>
          <ac:spMkLst>
            <pc:docMk/>
            <pc:sldMk cId="0" sldId="277"/>
            <ac:spMk id="4" creationId="{00000000-0000-0000-0000-000000000000}"/>
          </ac:spMkLst>
        </pc:spChg>
        <pc:spChg chg="mod">
          <ac:chgData name="Al Montaner abuhuseein" userId="2fe45c76f27c6ebd" providerId="LiveId" clId="{D4E8111E-F9CC-4B19-810D-0EA5D03BB203}" dt="2026-05-12T16:34:35.775" v="172" actId="13900"/>
          <ac:spMkLst>
            <pc:docMk/>
            <pc:sldMk cId="0" sldId="277"/>
            <ac:spMk id="11" creationId="{00000000-0000-0000-0000-000000000000}"/>
          </ac:spMkLst>
        </pc:spChg>
      </pc:sldChg>
      <pc:sldChg chg="delSp modSp mod">
        <pc:chgData name="Al Montaner abuhuseein" userId="2fe45c76f27c6ebd" providerId="LiveId" clId="{D4E8111E-F9CC-4B19-810D-0EA5D03BB203}" dt="2026-05-12T20:32:58.455" v="625" actId="14100"/>
        <pc:sldMkLst>
          <pc:docMk/>
          <pc:sldMk cId="0" sldId="278"/>
        </pc:sldMkLst>
        <pc:spChg chg="mod">
          <ac:chgData name="Al Montaner abuhuseein" userId="2fe45c76f27c6ebd" providerId="LiveId" clId="{D4E8111E-F9CC-4B19-810D-0EA5D03BB203}" dt="2026-05-12T16:36:33.029" v="199" actId="1076"/>
          <ac:spMkLst>
            <pc:docMk/>
            <pc:sldMk cId="0" sldId="278"/>
            <ac:spMk id="3" creationId="{00000000-0000-0000-0000-000000000000}"/>
          </ac:spMkLst>
        </pc:spChg>
        <pc:spChg chg="mod">
          <ac:chgData name="Al Montaner abuhuseein" userId="2fe45c76f27c6ebd" providerId="LiveId" clId="{D4E8111E-F9CC-4B19-810D-0EA5D03BB203}" dt="2026-05-12T20:32:58.455" v="625" actId="14100"/>
          <ac:spMkLst>
            <pc:docMk/>
            <pc:sldMk cId="0" sldId="278"/>
            <ac:spMk id="4" creationId="{00000000-0000-0000-0000-000000000000}"/>
          </ac:spMkLst>
        </pc:spChg>
        <pc:spChg chg="mod">
          <ac:chgData name="Al Montaner abuhuseein" userId="2fe45c76f27c6ebd" providerId="LiveId" clId="{D4E8111E-F9CC-4B19-810D-0EA5D03BB203}" dt="2026-05-12T17:03:44.963" v="215" actId="1076"/>
          <ac:spMkLst>
            <pc:docMk/>
            <pc:sldMk cId="0" sldId="278"/>
            <ac:spMk id="7" creationId="{00000000-0000-0000-0000-000000000000}"/>
          </ac:spMkLst>
        </pc:spChg>
        <pc:spChg chg="mod">
          <ac:chgData name="Al Montaner abuhuseein" userId="2fe45c76f27c6ebd" providerId="LiveId" clId="{D4E8111E-F9CC-4B19-810D-0EA5D03BB203}" dt="2026-05-12T17:03:44.963" v="215" actId="1076"/>
          <ac:spMkLst>
            <pc:docMk/>
            <pc:sldMk cId="0" sldId="278"/>
            <ac:spMk id="8" creationId="{00000000-0000-0000-0000-000000000000}"/>
          </ac:spMkLst>
        </pc:spChg>
        <pc:spChg chg="mod">
          <ac:chgData name="Al Montaner abuhuseein" userId="2fe45c76f27c6ebd" providerId="LiveId" clId="{D4E8111E-F9CC-4B19-810D-0EA5D03BB203}" dt="2026-05-12T17:03:44.963" v="215" actId="1076"/>
          <ac:spMkLst>
            <pc:docMk/>
            <pc:sldMk cId="0" sldId="278"/>
            <ac:spMk id="9" creationId="{00000000-0000-0000-0000-000000000000}"/>
          </ac:spMkLst>
        </pc:spChg>
        <pc:spChg chg="mod">
          <ac:chgData name="Al Montaner abuhuseein" userId="2fe45c76f27c6ebd" providerId="LiveId" clId="{D4E8111E-F9CC-4B19-810D-0EA5D03BB203}" dt="2026-05-12T17:03:44.963" v="215" actId="1076"/>
          <ac:spMkLst>
            <pc:docMk/>
            <pc:sldMk cId="0" sldId="278"/>
            <ac:spMk id="10" creationId="{00000000-0000-0000-0000-000000000000}"/>
          </ac:spMkLst>
        </pc:spChg>
        <pc:spChg chg="mod">
          <ac:chgData name="Al Montaner abuhuseein" userId="2fe45c76f27c6ebd" providerId="LiveId" clId="{D4E8111E-F9CC-4B19-810D-0EA5D03BB203}" dt="2026-05-12T17:03:44.963" v="215" actId="1076"/>
          <ac:spMkLst>
            <pc:docMk/>
            <pc:sldMk cId="0" sldId="278"/>
            <ac:spMk id="11" creationId="{00000000-0000-0000-0000-000000000000}"/>
          </ac:spMkLst>
        </pc:spChg>
        <pc:spChg chg="mod">
          <ac:chgData name="Al Montaner abuhuseein" userId="2fe45c76f27c6ebd" providerId="LiveId" clId="{D4E8111E-F9CC-4B19-810D-0EA5D03BB203}" dt="2026-05-12T17:03:44.963" v="215" actId="1076"/>
          <ac:spMkLst>
            <pc:docMk/>
            <pc:sldMk cId="0" sldId="278"/>
            <ac:spMk id="12" creationId="{00000000-0000-0000-0000-000000000000}"/>
          </ac:spMkLst>
        </pc:spChg>
        <pc:spChg chg="mod">
          <ac:chgData name="Al Montaner abuhuseein" userId="2fe45c76f27c6ebd" providerId="LiveId" clId="{D4E8111E-F9CC-4B19-810D-0EA5D03BB203}" dt="2026-05-12T17:03:44.963" v="215" actId="1076"/>
          <ac:spMkLst>
            <pc:docMk/>
            <pc:sldMk cId="0" sldId="278"/>
            <ac:spMk id="13" creationId="{00000000-0000-0000-0000-000000000000}"/>
          </ac:spMkLst>
        </pc:spChg>
        <pc:spChg chg="mod">
          <ac:chgData name="Al Montaner abuhuseein" userId="2fe45c76f27c6ebd" providerId="LiveId" clId="{D4E8111E-F9CC-4B19-810D-0EA5D03BB203}" dt="2026-05-12T17:03:44.963" v="215" actId="1076"/>
          <ac:spMkLst>
            <pc:docMk/>
            <pc:sldMk cId="0" sldId="278"/>
            <ac:spMk id="14" creationId="{00000000-0000-0000-0000-000000000000}"/>
          </ac:spMkLst>
        </pc:spChg>
        <pc:spChg chg="mod">
          <ac:chgData name="Al Montaner abuhuseein" userId="2fe45c76f27c6ebd" providerId="LiveId" clId="{D4E8111E-F9CC-4B19-810D-0EA5D03BB203}" dt="2026-05-12T17:03:44.963" v="215" actId="1076"/>
          <ac:spMkLst>
            <pc:docMk/>
            <pc:sldMk cId="0" sldId="278"/>
            <ac:spMk id="15" creationId="{00000000-0000-0000-0000-000000000000}"/>
          </ac:spMkLst>
        </pc:spChg>
        <pc:spChg chg="mod">
          <ac:chgData name="Al Montaner abuhuseein" userId="2fe45c76f27c6ebd" providerId="LiveId" clId="{D4E8111E-F9CC-4B19-810D-0EA5D03BB203}" dt="2026-05-12T16:36:18.356" v="195" actId="13900"/>
          <ac:spMkLst>
            <pc:docMk/>
            <pc:sldMk cId="0" sldId="278"/>
            <ac:spMk id="22" creationId="{00000000-0000-0000-0000-000000000000}"/>
          </ac:spMkLst>
        </pc:spChg>
      </pc:sldChg>
      <pc:sldChg chg="addSp delSp modSp mod">
        <pc:chgData name="Al Montaner abuhuseein" userId="2fe45c76f27c6ebd" providerId="LiveId" clId="{D4E8111E-F9CC-4B19-810D-0EA5D03BB203}" dt="2026-05-18T19:00:15.405" v="1010" actId="20577"/>
        <pc:sldMkLst>
          <pc:docMk/>
          <pc:sldMk cId="0" sldId="279"/>
        </pc:sldMkLst>
        <pc:spChg chg="mod">
          <ac:chgData name="Al Montaner abuhuseein" userId="2fe45c76f27c6ebd" providerId="LiveId" clId="{D4E8111E-F9CC-4B19-810D-0EA5D03BB203}" dt="2026-05-18T19:00:15.405" v="1010" actId="20577"/>
          <ac:spMkLst>
            <pc:docMk/>
            <pc:sldMk cId="0" sldId="279"/>
            <ac:spMk id="3" creationId="{00000000-0000-0000-0000-000000000000}"/>
          </ac:spMkLst>
        </pc:spChg>
        <pc:spChg chg="mod">
          <ac:chgData name="Al Montaner abuhuseein" userId="2fe45c76f27c6ebd" providerId="LiveId" clId="{D4E8111E-F9CC-4B19-810D-0EA5D03BB203}" dt="2026-05-12T17:45:23.171" v="236" actId="14100"/>
          <ac:spMkLst>
            <pc:docMk/>
            <pc:sldMk cId="0" sldId="279"/>
            <ac:spMk id="4" creationId="{00000000-0000-0000-0000-000000000000}"/>
          </ac:spMkLst>
        </pc:spChg>
        <pc:picChg chg="add mod">
          <ac:chgData name="Al Montaner abuhuseein" userId="2fe45c76f27c6ebd" providerId="LiveId" clId="{D4E8111E-F9CC-4B19-810D-0EA5D03BB203}" dt="2026-05-12T17:47:09.431" v="267" actId="1037"/>
          <ac:picMkLst>
            <pc:docMk/>
            <pc:sldMk cId="0" sldId="279"/>
            <ac:picMk id="11" creationId="{4BC239E8-9868-88B1-D6BE-FA4FE03AA370}"/>
          </ac:picMkLst>
        </pc:picChg>
      </pc:sldChg>
      <pc:sldChg chg="addSp delSp modSp mod">
        <pc:chgData name="Al Montaner abuhuseein" userId="2fe45c76f27c6ebd" providerId="LiveId" clId="{D4E8111E-F9CC-4B19-810D-0EA5D03BB203}" dt="2026-05-12T20:31:52.892" v="620" actId="1036"/>
        <pc:sldMkLst>
          <pc:docMk/>
          <pc:sldMk cId="0" sldId="280"/>
        </pc:sldMkLst>
        <pc:spChg chg="mod">
          <ac:chgData name="Al Montaner abuhuseein" userId="2fe45c76f27c6ebd" providerId="LiveId" clId="{D4E8111E-F9CC-4B19-810D-0EA5D03BB203}" dt="2026-05-12T17:46:27.416" v="255" actId="1076"/>
          <ac:spMkLst>
            <pc:docMk/>
            <pc:sldMk cId="0" sldId="280"/>
            <ac:spMk id="3" creationId="{00000000-0000-0000-0000-000000000000}"/>
          </ac:spMkLst>
        </pc:spChg>
        <pc:spChg chg="mod">
          <ac:chgData name="Al Montaner abuhuseein" userId="2fe45c76f27c6ebd" providerId="LiveId" clId="{D4E8111E-F9CC-4B19-810D-0EA5D03BB203}" dt="2026-05-12T20:31:52.892" v="620" actId="1036"/>
          <ac:spMkLst>
            <pc:docMk/>
            <pc:sldMk cId="0" sldId="280"/>
            <ac:spMk id="4" creationId="{00000000-0000-0000-0000-000000000000}"/>
          </ac:spMkLst>
        </pc:spChg>
        <pc:spChg chg="add mod">
          <ac:chgData name="Al Montaner abuhuseein" userId="2fe45c76f27c6ebd" providerId="LiveId" clId="{D4E8111E-F9CC-4B19-810D-0EA5D03BB203}" dt="2026-05-12T17:45:42.569" v="240"/>
          <ac:spMkLst>
            <pc:docMk/>
            <pc:sldMk cId="0" sldId="280"/>
            <ac:spMk id="10" creationId="{F6573E24-6C4E-D3CB-2900-A28DBFDCE5B6}"/>
          </ac:spMkLst>
        </pc:spChg>
        <pc:spChg chg="add mod">
          <ac:chgData name="Al Montaner abuhuseein" userId="2fe45c76f27c6ebd" providerId="LiveId" clId="{D4E8111E-F9CC-4B19-810D-0EA5D03BB203}" dt="2026-05-12T17:45:52.437" v="242"/>
          <ac:spMkLst>
            <pc:docMk/>
            <pc:sldMk cId="0" sldId="280"/>
            <ac:spMk id="11" creationId="{CDED3068-8720-54B6-CE4A-2105B7CBC2D2}"/>
          </ac:spMkLst>
        </pc:spChg>
      </pc:sldChg>
      <pc:sldChg chg="addSp delSp modSp mod">
        <pc:chgData name="Al Montaner abuhuseein" userId="2fe45c76f27c6ebd" providerId="LiveId" clId="{D4E8111E-F9CC-4B19-810D-0EA5D03BB203}" dt="2026-05-12T17:50:50.484" v="314" actId="14100"/>
        <pc:sldMkLst>
          <pc:docMk/>
          <pc:sldMk cId="0" sldId="281"/>
        </pc:sldMkLst>
        <pc:spChg chg="mod">
          <ac:chgData name="Al Montaner abuhuseein" userId="2fe45c76f27c6ebd" providerId="LiveId" clId="{D4E8111E-F9CC-4B19-810D-0EA5D03BB203}" dt="2026-05-12T17:47:30.879" v="272" actId="1076"/>
          <ac:spMkLst>
            <pc:docMk/>
            <pc:sldMk cId="0" sldId="281"/>
            <ac:spMk id="3" creationId="{00000000-0000-0000-0000-000000000000}"/>
          </ac:spMkLst>
        </pc:spChg>
        <pc:spChg chg="mod">
          <ac:chgData name="Al Montaner abuhuseein" userId="2fe45c76f27c6ebd" providerId="LiveId" clId="{D4E8111E-F9CC-4B19-810D-0EA5D03BB203}" dt="2026-05-12T17:48:23.690" v="286" actId="13900"/>
          <ac:spMkLst>
            <pc:docMk/>
            <pc:sldMk cId="0" sldId="281"/>
            <ac:spMk id="4" creationId="{00000000-0000-0000-0000-000000000000}"/>
          </ac:spMkLst>
        </pc:spChg>
        <pc:picChg chg="add mod modCrop">
          <ac:chgData name="Al Montaner abuhuseein" userId="2fe45c76f27c6ebd" providerId="LiveId" clId="{D4E8111E-F9CC-4B19-810D-0EA5D03BB203}" dt="2026-05-12T17:50:50.484" v="314" actId="14100"/>
          <ac:picMkLst>
            <pc:docMk/>
            <pc:sldMk cId="0" sldId="281"/>
            <ac:picMk id="11" creationId="{B07CCB2F-F76E-6BE5-5653-F49007243F38}"/>
          </ac:picMkLst>
        </pc:picChg>
      </pc:sldChg>
      <pc:sldChg chg="delSp modSp mod">
        <pc:chgData name="Al Montaner abuhuseein" userId="2fe45c76f27c6ebd" providerId="LiveId" clId="{D4E8111E-F9CC-4B19-810D-0EA5D03BB203}" dt="2026-05-12T17:52:46.635" v="329" actId="1076"/>
        <pc:sldMkLst>
          <pc:docMk/>
          <pc:sldMk cId="0" sldId="282"/>
        </pc:sldMkLst>
        <pc:spChg chg="mod">
          <ac:chgData name="Al Montaner abuhuseein" userId="2fe45c76f27c6ebd" providerId="LiveId" clId="{D4E8111E-F9CC-4B19-810D-0EA5D03BB203}" dt="2026-05-12T17:50:05.631" v="305" actId="1076"/>
          <ac:spMkLst>
            <pc:docMk/>
            <pc:sldMk cId="0" sldId="282"/>
            <ac:spMk id="3" creationId="{00000000-0000-0000-0000-000000000000}"/>
          </ac:spMkLst>
        </pc:spChg>
        <pc:spChg chg="mod">
          <ac:chgData name="Al Montaner abuhuseein" userId="2fe45c76f27c6ebd" providerId="LiveId" clId="{D4E8111E-F9CC-4B19-810D-0EA5D03BB203}" dt="2026-05-12T17:52:38.630" v="328" actId="2710"/>
          <ac:spMkLst>
            <pc:docMk/>
            <pc:sldMk cId="0" sldId="282"/>
            <ac:spMk id="4" creationId="{00000000-0000-0000-0000-000000000000}"/>
          </ac:spMkLst>
        </pc:spChg>
        <pc:spChg chg="mod">
          <ac:chgData name="Al Montaner abuhuseein" userId="2fe45c76f27c6ebd" providerId="LiveId" clId="{D4E8111E-F9CC-4B19-810D-0EA5D03BB203}" dt="2026-05-12T17:52:46.635" v="329" actId="1076"/>
          <ac:spMkLst>
            <pc:docMk/>
            <pc:sldMk cId="0" sldId="282"/>
            <ac:spMk id="7" creationId="{00000000-0000-0000-0000-000000000000}"/>
          </ac:spMkLst>
        </pc:spChg>
        <pc:spChg chg="mod">
          <ac:chgData name="Al Montaner abuhuseein" userId="2fe45c76f27c6ebd" providerId="LiveId" clId="{D4E8111E-F9CC-4B19-810D-0EA5D03BB203}" dt="2026-05-12T17:52:46.635" v="329" actId="1076"/>
          <ac:spMkLst>
            <pc:docMk/>
            <pc:sldMk cId="0" sldId="282"/>
            <ac:spMk id="8" creationId="{00000000-0000-0000-0000-000000000000}"/>
          </ac:spMkLst>
        </pc:spChg>
        <pc:spChg chg="mod">
          <ac:chgData name="Al Montaner abuhuseein" userId="2fe45c76f27c6ebd" providerId="LiveId" clId="{D4E8111E-F9CC-4B19-810D-0EA5D03BB203}" dt="2026-05-12T17:52:46.635" v="329" actId="1076"/>
          <ac:spMkLst>
            <pc:docMk/>
            <pc:sldMk cId="0" sldId="282"/>
            <ac:spMk id="9" creationId="{00000000-0000-0000-0000-000000000000}"/>
          </ac:spMkLst>
        </pc:spChg>
        <pc:spChg chg="mod">
          <ac:chgData name="Al Montaner abuhuseein" userId="2fe45c76f27c6ebd" providerId="LiveId" clId="{D4E8111E-F9CC-4B19-810D-0EA5D03BB203}" dt="2026-05-12T17:52:46.635" v="329" actId="1076"/>
          <ac:spMkLst>
            <pc:docMk/>
            <pc:sldMk cId="0" sldId="282"/>
            <ac:spMk id="10" creationId="{00000000-0000-0000-0000-000000000000}"/>
          </ac:spMkLst>
        </pc:spChg>
        <pc:spChg chg="mod">
          <ac:chgData name="Al Montaner abuhuseein" userId="2fe45c76f27c6ebd" providerId="LiveId" clId="{D4E8111E-F9CC-4B19-810D-0EA5D03BB203}" dt="2026-05-12T17:52:46.635" v="329" actId="1076"/>
          <ac:spMkLst>
            <pc:docMk/>
            <pc:sldMk cId="0" sldId="282"/>
            <ac:spMk id="11" creationId="{00000000-0000-0000-0000-000000000000}"/>
          </ac:spMkLst>
        </pc:spChg>
        <pc:spChg chg="mod">
          <ac:chgData name="Al Montaner abuhuseein" userId="2fe45c76f27c6ebd" providerId="LiveId" clId="{D4E8111E-F9CC-4B19-810D-0EA5D03BB203}" dt="2026-05-12T17:52:46.635" v="329" actId="1076"/>
          <ac:spMkLst>
            <pc:docMk/>
            <pc:sldMk cId="0" sldId="282"/>
            <ac:spMk id="12" creationId="{00000000-0000-0000-0000-000000000000}"/>
          </ac:spMkLst>
        </pc:spChg>
        <pc:spChg chg="mod">
          <ac:chgData name="Al Montaner abuhuseein" userId="2fe45c76f27c6ebd" providerId="LiveId" clId="{D4E8111E-F9CC-4B19-810D-0EA5D03BB203}" dt="2026-05-12T17:52:46.635" v="329" actId="1076"/>
          <ac:spMkLst>
            <pc:docMk/>
            <pc:sldMk cId="0" sldId="282"/>
            <ac:spMk id="13" creationId="{00000000-0000-0000-0000-000000000000}"/>
          </ac:spMkLst>
        </pc:spChg>
      </pc:sldChg>
      <pc:sldChg chg="addSp delSp modSp mod">
        <pc:chgData name="Al Montaner abuhuseein" userId="2fe45c76f27c6ebd" providerId="LiveId" clId="{D4E8111E-F9CC-4B19-810D-0EA5D03BB203}" dt="2026-05-12T17:55:11.603" v="343"/>
        <pc:sldMkLst>
          <pc:docMk/>
          <pc:sldMk cId="0" sldId="283"/>
        </pc:sldMkLst>
        <pc:spChg chg="mod">
          <ac:chgData name="Al Montaner abuhuseein" userId="2fe45c76f27c6ebd" providerId="LiveId" clId="{D4E8111E-F9CC-4B19-810D-0EA5D03BB203}" dt="2026-05-12T17:52:01.915" v="322" actId="1076"/>
          <ac:spMkLst>
            <pc:docMk/>
            <pc:sldMk cId="0" sldId="283"/>
            <ac:spMk id="3" creationId="{00000000-0000-0000-0000-000000000000}"/>
          </ac:spMkLst>
        </pc:spChg>
        <pc:spChg chg="mod">
          <ac:chgData name="Al Montaner abuhuseein" userId="2fe45c76f27c6ebd" providerId="LiveId" clId="{D4E8111E-F9CC-4B19-810D-0EA5D03BB203}" dt="2026-05-12T17:55:11.603" v="343"/>
          <ac:spMkLst>
            <pc:docMk/>
            <pc:sldMk cId="0" sldId="283"/>
            <ac:spMk id="4" creationId="{00000000-0000-0000-0000-000000000000}"/>
          </ac:spMkLst>
        </pc:spChg>
        <pc:spChg chg="add mod">
          <ac:chgData name="Al Montaner abuhuseein" userId="2fe45c76f27c6ebd" providerId="LiveId" clId="{D4E8111E-F9CC-4B19-810D-0EA5D03BB203}" dt="2026-05-12T17:51:48.857" v="317"/>
          <ac:spMkLst>
            <pc:docMk/>
            <pc:sldMk cId="0" sldId="283"/>
            <ac:spMk id="10" creationId="{5AF03A88-EAA7-67BE-7A43-A37AFD79B5E3}"/>
          </ac:spMkLst>
        </pc:spChg>
        <pc:spChg chg="add mod">
          <ac:chgData name="Al Montaner abuhuseein" userId="2fe45c76f27c6ebd" providerId="LiveId" clId="{D4E8111E-F9CC-4B19-810D-0EA5D03BB203}" dt="2026-05-12T17:51:48.857" v="317"/>
          <ac:spMkLst>
            <pc:docMk/>
            <pc:sldMk cId="0" sldId="283"/>
            <ac:spMk id="11" creationId="{3ED2C546-22B6-D26D-2FEB-296A602056B3}"/>
          </ac:spMkLst>
        </pc:spChg>
      </pc:sldChg>
      <pc:sldChg chg="addSp delSp modSp mod">
        <pc:chgData name="Al Montaner abuhuseein" userId="2fe45c76f27c6ebd" providerId="LiveId" clId="{D4E8111E-F9CC-4B19-810D-0EA5D03BB203}" dt="2026-05-12T17:55:31.532" v="346" actId="2710"/>
        <pc:sldMkLst>
          <pc:docMk/>
          <pc:sldMk cId="0" sldId="284"/>
        </pc:sldMkLst>
        <pc:spChg chg="mod">
          <ac:chgData name="Al Montaner abuhuseein" userId="2fe45c76f27c6ebd" providerId="LiveId" clId="{D4E8111E-F9CC-4B19-810D-0EA5D03BB203}" dt="2026-05-12T17:54:37.242" v="341" actId="1076"/>
          <ac:spMkLst>
            <pc:docMk/>
            <pc:sldMk cId="0" sldId="284"/>
            <ac:spMk id="3" creationId="{00000000-0000-0000-0000-000000000000}"/>
          </ac:spMkLst>
        </pc:spChg>
        <pc:spChg chg="mod">
          <ac:chgData name="Al Montaner abuhuseein" userId="2fe45c76f27c6ebd" providerId="LiveId" clId="{D4E8111E-F9CC-4B19-810D-0EA5D03BB203}" dt="2026-05-12T17:55:31.532" v="346" actId="2710"/>
          <ac:spMkLst>
            <pc:docMk/>
            <pc:sldMk cId="0" sldId="284"/>
            <ac:spMk id="4" creationId="{00000000-0000-0000-0000-000000000000}"/>
          </ac:spMkLst>
        </pc:spChg>
        <pc:spChg chg="add mod">
          <ac:chgData name="Al Montaner abuhuseein" userId="2fe45c76f27c6ebd" providerId="LiveId" clId="{D4E8111E-F9CC-4B19-810D-0EA5D03BB203}" dt="2026-05-12T17:54:19.288" v="335"/>
          <ac:spMkLst>
            <pc:docMk/>
            <pc:sldMk cId="0" sldId="284"/>
            <ac:spMk id="10" creationId="{BB472291-9E0F-80C4-8E2C-CA14A4CB3765}"/>
          </ac:spMkLst>
        </pc:spChg>
        <pc:spChg chg="add mod">
          <ac:chgData name="Al Montaner abuhuseein" userId="2fe45c76f27c6ebd" providerId="LiveId" clId="{D4E8111E-F9CC-4B19-810D-0EA5D03BB203}" dt="2026-05-12T17:54:28.428" v="337"/>
          <ac:spMkLst>
            <pc:docMk/>
            <pc:sldMk cId="0" sldId="284"/>
            <ac:spMk id="11" creationId="{6626A76C-7771-006F-5287-23E68C1A8CC2}"/>
          </ac:spMkLst>
        </pc:spChg>
      </pc:sldChg>
      <pc:sldChg chg="addSp delSp modSp mod">
        <pc:chgData name="Al Montaner abuhuseein" userId="2fe45c76f27c6ebd" providerId="LiveId" clId="{D4E8111E-F9CC-4B19-810D-0EA5D03BB203}" dt="2026-05-18T18:17:22.848" v="1006" actId="20577"/>
        <pc:sldMkLst>
          <pc:docMk/>
          <pc:sldMk cId="0" sldId="285"/>
        </pc:sldMkLst>
        <pc:spChg chg="mod">
          <ac:chgData name="Al Montaner abuhuseein" userId="2fe45c76f27c6ebd" providerId="LiveId" clId="{D4E8111E-F9CC-4B19-810D-0EA5D03BB203}" dt="2026-05-18T18:17:22.848" v="1006" actId="20577"/>
          <ac:spMkLst>
            <pc:docMk/>
            <pc:sldMk cId="0" sldId="285"/>
            <ac:spMk id="3" creationId="{00000000-0000-0000-0000-000000000000}"/>
          </ac:spMkLst>
        </pc:spChg>
        <pc:spChg chg="mod">
          <ac:chgData name="Al Montaner abuhuseein" userId="2fe45c76f27c6ebd" providerId="LiveId" clId="{D4E8111E-F9CC-4B19-810D-0EA5D03BB203}" dt="2026-05-12T17:57:44.658" v="365" actId="14100"/>
          <ac:spMkLst>
            <pc:docMk/>
            <pc:sldMk cId="0" sldId="285"/>
            <ac:spMk id="4" creationId="{00000000-0000-0000-0000-000000000000}"/>
          </ac:spMkLst>
        </pc:spChg>
        <pc:picChg chg="add mod modCrop">
          <ac:chgData name="Al Montaner abuhuseein" userId="2fe45c76f27c6ebd" providerId="LiveId" clId="{D4E8111E-F9CC-4B19-810D-0EA5D03BB203}" dt="2026-05-12T17:57:49.973" v="366" actId="1076"/>
          <ac:picMkLst>
            <pc:docMk/>
            <pc:sldMk cId="0" sldId="285"/>
            <ac:picMk id="11" creationId="{16EC0F80-3BCC-A433-7ACB-CEC039406378}"/>
          </ac:picMkLst>
        </pc:picChg>
      </pc:sldChg>
      <pc:sldChg chg="addSp delSp modSp mod">
        <pc:chgData name="Al Montaner abuhuseein" userId="2fe45c76f27c6ebd" providerId="LiveId" clId="{D4E8111E-F9CC-4B19-810D-0EA5D03BB203}" dt="2026-05-12T18:00:30.459" v="390" actId="1076"/>
        <pc:sldMkLst>
          <pc:docMk/>
          <pc:sldMk cId="0" sldId="286"/>
        </pc:sldMkLst>
        <pc:spChg chg="mod">
          <ac:chgData name="Al Montaner abuhuseein" userId="2fe45c76f27c6ebd" providerId="LiveId" clId="{D4E8111E-F9CC-4B19-810D-0EA5D03BB203}" dt="2026-05-12T17:58:27.112" v="373" actId="1076"/>
          <ac:spMkLst>
            <pc:docMk/>
            <pc:sldMk cId="0" sldId="286"/>
            <ac:spMk id="3" creationId="{00000000-0000-0000-0000-000000000000}"/>
          </ac:spMkLst>
        </pc:spChg>
        <pc:spChg chg="mod">
          <ac:chgData name="Al Montaner abuhuseein" userId="2fe45c76f27c6ebd" providerId="LiveId" clId="{D4E8111E-F9CC-4B19-810D-0EA5D03BB203}" dt="2026-05-12T18:00:30.459" v="390" actId="1076"/>
          <ac:spMkLst>
            <pc:docMk/>
            <pc:sldMk cId="0" sldId="286"/>
            <ac:spMk id="4" creationId="{00000000-0000-0000-0000-000000000000}"/>
          </ac:spMkLst>
        </pc:spChg>
        <pc:spChg chg="add mod">
          <ac:chgData name="Al Montaner abuhuseein" userId="2fe45c76f27c6ebd" providerId="LiveId" clId="{D4E8111E-F9CC-4B19-810D-0EA5D03BB203}" dt="2026-05-12T17:58:07.877" v="368"/>
          <ac:spMkLst>
            <pc:docMk/>
            <pc:sldMk cId="0" sldId="286"/>
            <ac:spMk id="10" creationId="{71C30E64-F7CE-388E-08E1-88A889455C06}"/>
          </ac:spMkLst>
        </pc:spChg>
        <pc:spChg chg="add mod">
          <ac:chgData name="Al Montaner abuhuseein" userId="2fe45c76f27c6ebd" providerId="LiveId" clId="{D4E8111E-F9CC-4B19-810D-0EA5D03BB203}" dt="2026-05-12T17:58:17.426" v="370"/>
          <ac:spMkLst>
            <pc:docMk/>
            <pc:sldMk cId="0" sldId="286"/>
            <ac:spMk id="11" creationId="{81A626D8-A8A5-6960-8A1E-F40F24A67E28}"/>
          </ac:spMkLst>
        </pc:spChg>
      </pc:sldChg>
      <pc:sldChg chg="addSp delSp modSp mod">
        <pc:chgData name="Al Montaner abuhuseein" userId="2fe45c76f27c6ebd" providerId="LiveId" clId="{D4E8111E-F9CC-4B19-810D-0EA5D03BB203}" dt="2026-05-12T18:08:27.844" v="436" actId="14100"/>
        <pc:sldMkLst>
          <pc:docMk/>
          <pc:sldMk cId="0" sldId="287"/>
        </pc:sldMkLst>
        <pc:spChg chg="mod">
          <ac:chgData name="Al Montaner abuhuseein" userId="2fe45c76f27c6ebd" providerId="LiveId" clId="{D4E8111E-F9CC-4B19-810D-0EA5D03BB203}" dt="2026-05-12T17:59:16.637" v="381" actId="1076"/>
          <ac:spMkLst>
            <pc:docMk/>
            <pc:sldMk cId="0" sldId="287"/>
            <ac:spMk id="3" creationId="{00000000-0000-0000-0000-000000000000}"/>
          </ac:spMkLst>
        </pc:spChg>
        <pc:spChg chg="mod">
          <ac:chgData name="Al Montaner abuhuseein" userId="2fe45c76f27c6ebd" providerId="LiveId" clId="{D4E8111E-F9CC-4B19-810D-0EA5D03BB203}" dt="2026-05-12T18:08:24.668" v="435" actId="14100"/>
          <ac:spMkLst>
            <pc:docMk/>
            <pc:sldMk cId="0" sldId="287"/>
            <ac:spMk id="4" creationId="{00000000-0000-0000-0000-000000000000}"/>
          </ac:spMkLst>
        </pc:spChg>
        <pc:picChg chg="add mod">
          <ac:chgData name="Al Montaner abuhuseein" userId="2fe45c76f27c6ebd" providerId="LiveId" clId="{D4E8111E-F9CC-4B19-810D-0EA5D03BB203}" dt="2026-05-12T18:08:27.844" v="436" actId="14100"/>
          <ac:picMkLst>
            <pc:docMk/>
            <pc:sldMk cId="0" sldId="287"/>
            <ac:picMk id="13" creationId="{743DA7EA-37FA-D46F-F472-D885EC18EA98}"/>
          </ac:picMkLst>
        </pc:picChg>
      </pc:sldChg>
      <pc:sldChg chg="addSp delSp modSp mod">
        <pc:chgData name="Al Montaner abuhuseein" userId="2fe45c76f27c6ebd" providerId="LiveId" clId="{D4E8111E-F9CC-4B19-810D-0EA5D03BB203}" dt="2026-05-12T18:11:56.632" v="463" actId="14100"/>
        <pc:sldMkLst>
          <pc:docMk/>
          <pc:sldMk cId="0" sldId="288"/>
        </pc:sldMkLst>
        <pc:spChg chg="mod">
          <ac:chgData name="Al Montaner abuhuseein" userId="2fe45c76f27c6ebd" providerId="LiveId" clId="{D4E8111E-F9CC-4B19-810D-0EA5D03BB203}" dt="2026-05-12T18:02:20.939" v="399" actId="1076"/>
          <ac:spMkLst>
            <pc:docMk/>
            <pc:sldMk cId="0" sldId="288"/>
            <ac:spMk id="3" creationId="{00000000-0000-0000-0000-000000000000}"/>
          </ac:spMkLst>
        </pc:spChg>
        <pc:spChg chg="mod">
          <ac:chgData name="Al Montaner abuhuseein" userId="2fe45c76f27c6ebd" providerId="LiveId" clId="{D4E8111E-F9CC-4B19-810D-0EA5D03BB203}" dt="2026-05-12T18:11:56.632" v="463" actId="14100"/>
          <ac:spMkLst>
            <pc:docMk/>
            <pc:sldMk cId="0" sldId="288"/>
            <ac:spMk id="4" creationId="{00000000-0000-0000-0000-000000000000}"/>
          </ac:spMkLst>
        </pc:spChg>
        <pc:spChg chg="add mod">
          <ac:chgData name="Al Montaner abuhuseein" userId="2fe45c76f27c6ebd" providerId="LiveId" clId="{D4E8111E-F9CC-4B19-810D-0EA5D03BB203}" dt="2026-05-12T18:02:08.578" v="396"/>
          <ac:spMkLst>
            <pc:docMk/>
            <pc:sldMk cId="0" sldId="288"/>
            <ac:spMk id="10" creationId="{DC1C4897-7877-A181-47DE-D35616B2468F}"/>
          </ac:spMkLst>
        </pc:spChg>
        <pc:spChg chg="add mod">
          <ac:chgData name="Al Montaner abuhuseein" userId="2fe45c76f27c6ebd" providerId="LiveId" clId="{D4E8111E-F9CC-4B19-810D-0EA5D03BB203}" dt="2026-05-12T18:02:12.847" v="397"/>
          <ac:spMkLst>
            <pc:docMk/>
            <pc:sldMk cId="0" sldId="288"/>
            <ac:spMk id="11" creationId="{A3EA781D-27AD-B08F-A673-1BCF8379F74B}"/>
          </ac:spMkLst>
        </pc:spChg>
      </pc:sldChg>
      <pc:sldChg chg="addSp delSp modSp mod">
        <pc:chgData name="Al Montaner abuhuseein" userId="2fe45c76f27c6ebd" providerId="LiveId" clId="{D4E8111E-F9CC-4B19-810D-0EA5D03BB203}" dt="2026-05-18T19:02:00.341" v="1022" actId="20577"/>
        <pc:sldMkLst>
          <pc:docMk/>
          <pc:sldMk cId="0" sldId="289"/>
        </pc:sldMkLst>
        <pc:spChg chg="mod">
          <ac:chgData name="Al Montaner abuhuseein" userId="2fe45c76f27c6ebd" providerId="LiveId" clId="{D4E8111E-F9CC-4B19-810D-0EA5D03BB203}" dt="2026-05-18T19:02:00.341" v="1022" actId="20577"/>
          <ac:spMkLst>
            <pc:docMk/>
            <pc:sldMk cId="0" sldId="289"/>
            <ac:spMk id="3" creationId="{00000000-0000-0000-0000-000000000000}"/>
          </ac:spMkLst>
        </pc:spChg>
        <pc:spChg chg="mod">
          <ac:chgData name="Al Montaner abuhuseein" userId="2fe45c76f27c6ebd" providerId="LiveId" clId="{D4E8111E-F9CC-4B19-810D-0EA5D03BB203}" dt="2026-05-12T20:03:32.532" v="468"/>
          <ac:spMkLst>
            <pc:docMk/>
            <pc:sldMk cId="0" sldId="289"/>
            <ac:spMk id="4" creationId="{00000000-0000-0000-0000-000000000000}"/>
          </ac:spMkLst>
        </pc:spChg>
        <pc:spChg chg="add mod">
          <ac:chgData name="Al Montaner abuhuseein" userId="2fe45c76f27c6ebd" providerId="LiveId" clId="{D4E8111E-F9CC-4B19-810D-0EA5D03BB203}" dt="2026-05-12T18:03:42.722" v="411"/>
          <ac:spMkLst>
            <pc:docMk/>
            <pc:sldMk cId="0" sldId="289"/>
            <ac:spMk id="10" creationId="{E8FD404F-76D7-A321-0082-706319E1F4F7}"/>
          </ac:spMkLst>
        </pc:spChg>
        <pc:spChg chg="add mod">
          <ac:chgData name="Al Montaner abuhuseein" userId="2fe45c76f27c6ebd" providerId="LiveId" clId="{D4E8111E-F9CC-4B19-810D-0EA5D03BB203}" dt="2026-05-12T18:03:59.840" v="416"/>
          <ac:spMkLst>
            <pc:docMk/>
            <pc:sldMk cId="0" sldId="289"/>
            <ac:spMk id="11" creationId="{823EFCAE-8AD8-50F7-F233-D24217BDF826}"/>
          </ac:spMkLst>
        </pc:spChg>
      </pc:sldChg>
      <pc:sldChg chg="addSp delSp modSp mod">
        <pc:chgData name="Al Montaner abuhuseein" userId="2fe45c76f27c6ebd" providerId="LiveId" clId="{D4E8111E-F9CC-4B19-810D-0EA5D03BB203}" dt="2026-05-12T20:05:03.218" v="469"/>
        <pc:sldMkLst>
          <pc:docMk/>
          <pc:sldMk cId="0" sldId="290"/>
        </pc:sldMkLst>
        <pc:spChg chg="mod">
          <ac:chgData name="Al Montaner abuhuseein" userId="2fe45c76f27c6ebd" providerId="LiveId" clId="{D4E8111E-F9CC-4B19-810D-0EA5D03BB203}" dt="2026-05-12T18:09:10.299" v="442" actId="1076"/>
          <ac:spMkLst>
            <pc:docMk/>
            <pc:sldMk cId="0" sldId="290"/>
            <ac:spMk id="3" creationId="{00000000-0000-0000-0000-000000000000}"/>
          </ac:spMkLst>
        </pc:spChg>
        <pc:spChg chg="mod">
          <ac:chgData name="Al Montaner abuhuseein" userId="2fe45c76f27c6ebd" providerId="LiveId" clId="{D4E8111E-F9CC-4B19-810D-0EA5D03BB203}" dt="2026-05-12T20:05:03.218" v="469"/>
          <ac:spMkLst>
            <pc:docMk/>
            <pc:sldMk cId="0" sldId="290"/>
            <ac:spMk id="4" creationId="{00000000-0000-0000-0000-000000000000}"/>
          </ac:spMkLst>
        </pc:spChg>
        <pc:spChg chg="add mod">
          <ac:chgData name="Al Montaner abuhuseein" userId="2fe45c76f27c6ebd" providerId="LiveId" clId="{D4E8111E-F9CC-4B19-810D-0EA5D03BB203}" dt="2026-05-12T18:03:44.142" v="412"/>
          <ac:spMkLst>
            <pc:docMk/>
            <pc:sldMk cId="0" sldId="290"/>
            <ac:spMk id="10" creationId="{FE902DF2-E7DC-4086-2C1D-A2FB84BDB5CD}"/>
          </ac:spMkLst>
        </pc:spChg>
        <pc:spChg chg="add mod">
          <ac:chgData name="Al Montaner abuhuseein" userId="2fe45c76f27c6ebd" providerId="LiveId" clId="{D4E8111E-F9CC-4B19-810D-0EA5D03BB203}" dt="2026-05-12T18:04:20.119" v="420"/>
          <ac:spMkLst>
            <pc:docMk/>
            <pc:sldMk cId="0" sldId="290"/>
            <ac:spMk id="11" creationId="{6DF2B4C5-D835-A79B-AF8E-2632DC123944}"/>
          </ac:spMkLst>
        </pc:spChg>
      </pc:sldChg>
      <pc:sldChg chg="addSp delSp modSp mod">
        <pc:chgData name="Al Montaner abuhuseein" userId="2fe45c76f27c6ebd" providerId="LiveId" clId="{D4E8111E-F9CC-4B19-810D-0EA5D03BB203}" dt="2026-05-12T20:06:03.791" v="471" actId="2710"/>
        <pc:sldMkLst>
          <pc:docMk/>
          <pc:sldMk cId="0" sldId="291"/>
        </pc:sldMkLst>
        <pc:spChg chg="mod">
          <ac:chgData name="Al Montaner abuhuseein" userId="2fe45c76f27c6ebd" providerId="LiveId" clId="{D4E8111E-F9CC-4B19-810D-0EA5D03BB203}" dt="2026-05-12T18:04:37.497" v="423" actId="1076"/>
          <ac:spMkLst>
            <pc:docMk/>
            <pc:sldMk cId="0" sldId="291"/>
            <ac:spMk id="3" creationId="{00000000-0000-0000-0000-000000000000}"/>
          </ac:spMkLst>
        </pc:spChg>
        <pc:spChg chg="mod">
          <ac:chgData name="Al Montaner abuhuseein" userId="2fe45c76f27c6ebd" providerId="LiveId" clId="{D4E8111E-F9CC-4B19-810D-0EA5D03BB203}" dt="2026-05-12T20:06:03.791" v="471" actId="2710"/>
          <ac:spMkLst>
            <pc:docMk/>
            <pc:sldMk cId="0" sldId="291"/>
            <ac:spMk id="4" creationId="{00000000-0000-0000-0000-000000000000}"/>
          </ac:spMkLst>
        </pc:spChg>
        <pc:picChg chg="add mod modCrop">
          <ac:chgData name="Al Montaner abuhuseein" userId="2fe45c76f27c6ebd" providerId="LiveId" clId="{D4E8111E-F9CC-4B19-810D-0EA5D03BB203}" dt="2026-05-12T18:11:19.538" v="458" actId="732"/>
          <ac:picMkLst>
            <pc:docMk/>
            <pc:sldMk cId="0" sldId="291"/>
            <ac:picMk id="13" creationId="{A3CBBF0E-5BB4-45A8-E5DA-00B06EEF2343}"/>
          </ac:picMkLst>
        </pc:picChg>
      </pc:sldChg>
      <pc:sldChg chg="addSp delSp modSp mod">
        <pc:chgData name="Al Montaner abuhuseein" userId="2fe45c76f27c6ebd" providerId="LiveId" clId="{D4E8111E-F9CC-4B19-810D-0EA5D03BB203}" dt="2026-05-18T19:02:32.883" v="1025" actId="20577"/>
        <pc:sldMkLst>
          <pc:docMk/>
          <pc:sldMk cId="0" sldId="292"/>
        </pc:sldMkLst>
        <pc:spChg chg="add mod">
          <ac:chgData name="Al Montaner abuhuseein" userId="2fe45c76f27c6ebd" providerId="LiveId" clId="{D4E8111E-F9CC-4B19-810D-0EA5D03BB203}" dt="2026-05-17T15:37:23.186" v="733"/>
          <ac:spMkLst>
            <pc:docMk/>
            <pc:sldMk cId="0" sldId="292"/>
            <ac:spMk id="2" creationId="{27CC511B-1B48-6A16-A7A9-643CE22F6AAC}"/>
          </ac:spMkLst>
        </pc:spChg>
        <pc:spChg chg="add mod">
          <ac:chgData name="Al Montaner abuhuseein" userId="2fe45c76f27c6ebd" providerId="LiveId" clId="{D4E8111E-F9CC-4B19-810D-0EA5D03BB203}" dt="2026-05-17T15:37:23.186" v="733"/>
          <ac:spMkLst>
            <pc:docMk/>
            <pc:sldMk cId="0" sldId="292"/>
            <ac:spMk id="3" creationId="{2ED37B18-D024-D6CE-E5B8-441B7EA9DC6F}"/>
          </ac:spMkLst>
        </pc:spChg>
        <pc:spChg chg="mod">
          <ac:chgData name="Al Montaner abuhuseein" userId="2fe45c76f27c6ebd" providerId="LiveId" clId="{D4E8111E-F9CC-4B19-810D-0EA5D03BB203}" dt="2026-05-18T19:02:32.883" v="1025" actId="20577"/>
          <ac:spMkLst>
            <pc:docMk/>
            <pc:sldMk cId="0" sldId="292"/>
            <ac:spMk id="4" creationId="{00000000-0000-0000-0000-000000000000}"/>
          </ac:spMkLst>
        </pc:spChg>
        <pc:spChg chg="mod">
          <ac:chgData name="Al Montaner abuhuseein" userId="2fe45c76f27c6ebd" providerId="LiveId" clId="{D4E8111E-F9CC-4B19-810D-0EA5D03BB203}" dt="2026-05-12T20:12:23.585" v="482" actId="1076"/>
          <ac:spMkLst>
            <pc:docMk/>
            <pc:sldMk cId="0" sldId="292"/>
            <ac:spMk id="5" creationId="{00000000-0000-0000-0000-000000000000}"/>
          </ac:spMkLst>
        </pc:spChg>
        <pc:spChg chg="add mod">
          <ac:chgData name="Al Montaner abuhuseein" userId="2fe45c76f27c6ebd" providerId="LiveId" clId="{D4E8111E-F9CC-4B19-810D-0EA5D03BB203}" dt="2026-05-17T15:37:26.839" v="735" actId="20577"/>
          <ac:spMkLst>
            <pc:docMk/>
            <pc:sldMk cId="0" sldId="292"/>
            <ac:spMk id="7" creationId="{ADD4662D-A434-1D3A-C9D0-FC1EB8B37DF9}"/>
          </ac:spMkLst>
        </pc:spChg>
        <pc:picChg chg="add mod modCrop">
          <ac:chgData name="Al Montaner abuhuseein" userId="2fe45c76f27c6ebd" providerId="LiveId" clId="{D4E8111E-F9CC-4B19-810D-0EA5D03BB203}" dt="2026-05-12T20:30:54.092" v="611" actId="1035"/>
          <ac:picMkLst>
            <pc:docMk/>
            <pc:sldMk cId="0" sldId="292"/>
            <ac:picMk id="8" creationId="{2CF23E52-236C-F53D-6D6C-3CDE62B169D8}"/>
          </ac:picMkLst>
        </pc:picChg>
      </pc:sldChg>
      <pc:sldChg chg="addSp delSp modSp mod">
        <pc:chgData name="Al Montaner abuhuseein" userId="2fe45c76f27c6ebd" providerId="LiveId" clId="{D4E8111E-F9CC-4B19-810D-0EA5D03BB203}" dt="2026-05-18T19:02:46.889" v="1029" actId="20577"/>
        <pc:sldMkLst>
          <pc:docMk/>
          <pc:sldMk cId="0" sldId="293"/>
        </pc:sldMkLst>
        <pc:spChg chg="mod">
          <ac:chgData name="Al Montaner abuhuseein" userId="2fe45c76f27c6ebd" providerId="LiveId" clId="{D4E8111E-F9CC-4B19-810D-0EA5D03BB203}" dt="2026-05-18T19:02:46.889" v="1029" actId="20577"/>
          <ac:spMkLst>
            <pc:docMk/>
            <pc:sldMk cId="0" sldId="293"/>
            <ac:spMk id="3" creationId="{00000000-0000-0000-0000-000000000000}"/>
          </ac:spMkLst>
        </pc:spChg>
        <pc:spChg chg="mod">
          <ac:chgData name="Al Montaner abuhuseein" userId="2fe45c76f27c6ebd" providerId="LiveId" clId="{D4E8111E-F9CC-4B19-810D-0EA5D03BB203}" dt="2026-05-12T20:15:46.801" v="519" actId="20577"/>
          <ac:spMkLst>
            <pc:docMk/>
            <pc:sldMk cId="0" sldId="293"/>
            <ac:spMk id="4" creationId="{00000000-0000-0000-0000-000000000000}"/>
          </ac:spMkLst>
        </pc:spChg>
        <pc:spChg chg="add mod">
          <ac:chgData name="Al Montaner abuhuseein" userId="2fe45c76f27c6ebd" providerId="LiveId" clId="{D4E8111E-F9CC-4B19-810D-0EA5D03BB203}" dt="2026-05-12T20:13:20.304" v="492"/>
          <ac:spMkLst>
            <pc:docMk/>
            <pc:sldMk cId="0" sldId="293"/>
            <ac:spMk id="10" creationId="{743D8510-D9CD-30E9-9C95-0FA402C9BF32}"/>
          </ac:spMkLst>
        </pc:spChg>
        <pc:spChg chg="add mod">
          <ac:chgData name="Al Montaner abuhuseein" userId="2fe45c76f27c6ebd" providerId="LiveId" clId="{D4E8111E-F9CC-4B19-810D-0EA5D03BB203}" dt="2026-05-12T20:14:14.852" v="509"/>
          <ac:spMkLst>
            <pc:docMk/>
            <pc:sldMk cId="0" sldId="293"/>
            <ac:spMk id="11" creationId="{DEA4FFA6-2CB4-1882-E902-D6C78222ED81}"/>
          </ac:spMkLst>
        </pc:spChg>
      </pc:sldChg>
      <pc:sldChg chg="addSp delSp modSp mod">
        <pc:chgData name="Al Montaner abuhuseein" userId="2fe45c76f27c6ebd" providerId="LiveId" clId="{D4E8111E-F9CC-4B19-810D-0EA5D03BB203}" dt="2026-05-12T20:22:38.285" v="557" actId="14100"/>
        <pc:sldMkLst>
          <pc:docMk/>
          <pc:sldMk cId="0" sldId="294"/>
        </pc:sldMkLst>
        <pc:spChg chg="mod">
          <ac:chgData name="Al Montaner abuhuseein" userId="2fe45c76f27c6ebd" providerId="LiveId" clId="{D4E8111E-F9CC-4B19-810D-0EA5D03BB203}" dt="2026-05-12T20:16:06.701" v="521" actId="1076"/>
          <ac:spMkLst>
            <pc:docMk/>
            <pc:sldMk cId="0" sldId="294"/>
            <ac:spMk id="3" creationId="{00000000-0000-0000-0000-000000000000}"/>
          </ac:spMkLst>
        </pc:spChg>
        <pc:spChg chg="mod">
          <ac:chgData name="Al Montaner abuhuseein" userId="2fe45c76f27c6ebd" providerId="LiveId" clId="{D4E8111E-F9CC-4B19-810D-0EA5D03BB203}" dt="2026-05-12T20:22:35.664" v="556" actId="1076"/>
          <ac:spMkLst>
            <pc:docMk/>
            <pc:sldMk cId="0" sldId="294"/>
            <ac:spMk id="4" creationId="{00000000-0000-0000-0000-000000000000}"/>
          </ac:spMkLst>
        </pc:spChg>
        <pc:picChg chg="add mod">
          <ac:chgData name="Al Montaner abuhuseein" userId="2fe45c76f27c6ebd" providerId="LiveId" clId="{D4E8111E-F9CC-4B19-810D-0EA5D03BB203}" dt="2026-05-12T20:22:38.285" v="557" actId="14100"/>
          <ac:picMkLst>
            <pc:docMk/>
            <pc:sldMk cId="0" sldId="294"/>
            <ac:picMk id="13" creationId="{091BBC31-64F2-32C4-2C89-61F0164E36D1}"/>
          </ac:picMkLst>
        </pc:picChg>
      </pc:sldChg>
      <pc:sldChg chg="addSp delSp modSp mod">
        <pc:chgData name="Al Montaner abuhuseein" userId="2fe45c76f27c6ebd" providerId="LiveId" clId="{D4E8111E-F9CC-4B19-810D-0EA5D03BB203}" dt="2026-05-18T19:02:55.707" v="1033" actId="20577"/>
        <pc:sldMkLst>
          <pc:docMk/>
          <pc:sldMk cId="0" sldId="295"/>
        </pc:sldMkLst>
        <pc:spChg chg="mod">
          <ac:chgData name="Al Montaner abuhuseein" userId="2fe45c76f27c6ebd" providerId="LiveId" clId="{D4E8111E-F9CC-4B19-810D-0EA5D03BB203}" dt="2026-05-18T19:02:55.707" v="1033" actId="20577"/>
          <ac:spMkLst>
            <pc:docMk/>
            <pc:sldMk cId="0" sldId="295"/>
            <ac:spMk id="3" creationId="{00000000-0000-0000-0000-000000000000}"/>
          </ac:spMkLst>
        </pc:spChg>
        <pc:spChg chg="mod">
          <ac:chgData name="Al Montaner abuhuseein" userId="2fe45c76f27c6ebd" providerId="LiveId" clId="{D4E8111E-F9CC-4B19-810D-0EA5D03BB203}" dt="2026-05-12T20:24:03.042" v="563" actId="1076"/>
          <ac:spMkLst>
            <pc:docMk/>
            <pc:sldMk cId="0" sldId="295"/>
            <ac:spMk id="4" creationId="{00000000-0000-0000-0000-000000000000}"/>
          </ac:spMkLst>
        </pc:spChg>
        <pc:spChg chg="add mod">
          <ac:chgData name="Al Montaner abuhuseein" userId="2fe45c76f27c6ebd" providerId="LiveId" clId="{D4E8111E-F9CC-4B19-810D-0EA5D03BB203}" dt="2026-05-12T20:19:03.317" v="528"/>
          <ac:spMkLst>
            <pc:docMk/>
            <pc:sldMk cId="0" sldId="295"/>
            <ac:spMk id="10" creationId="{1A1E485E-E1CC-F716-3B00-C28CF9C53D6B}"/>
          </ac:spMkLst>
        </pc:spChg>
        <pc:spChg chg="add mod">
          <ac:chgData name="Al Montaner abuhuseein" userId="2fe45c76f27c6ebd" providerId="LiveId" clId="{D4E8111E-F9CC-4B19-810D-0EA5D03BB203}" dt="2026-05-12T20:19:14.124" v="532"/>
          <ac:spMkLst>
            <pc:docMk/>
            <pc:sldMk cId="0" sldId="295"/>
            <ac:spMk id="11" creationId="{DA6817CA-5F32-1B09-8806-F8F09DDA6A78}"/>
          </ac:spMkLst>
        </pc:spChg>
      </pc:sldChg>
      <pc:sldChg chg="delSp modSp del mod">
        <pc:chgData name="Al Montaner abuhuseein" userId="2fe45c76f27c6ebd" providerId="LiveId" clId="{D4E8111E-F9CC-4B19-810D-0EA5D03BB203}" dt="2026-05-25T18:55:07.516" v="1036" actId="47"/>
        <pc:sldMkLst>
          <pc:docMk/>
          <pc:sldMk cId="0" sldId="296"/>
        </pc:sldMkLst>
        <pc:spChg chg="mod">
          <ac:chgData name="Al Montaner abuhuseein" userId="2fe45c76f27c6ebd" providerId="LiveId" clId="{D4E8111E-F9CC-4B19-810D-0EA5D03BB203}" dt="2026-05-12T20:24:16.492" v="568" actId="14100"/>
          <ac:spMkLst>
            <pc:docMk/>
            <pc:sldMk cId="0" sldId="296"/>
            <ac:spMk id="3" creationId="{00000000-0000-0000-0000-000000000000}"/>
          </ac:spMkLst>
        </pc:spChg>
        <pc:spChg chg="mod">
          <ac:chgData name="Al Montaner abuhuseein" userId="2fe45c76f27c6ebd" providerId="LiveId" clId="{D4E8111E-F9CC-4B19-810D-0EA5D03BB203}" dt="2026-05-12T20:25:15.197" v="575" actId="1076"/>
          <ac:spMkLst>
            <pc:docMk/>
            <pc:sldMk cId="0" sldId="296"/>
            <ac:spMk id="4" creationId="{00000000-0000-0000-0000-000000000000}"/>
          </ac:spMkLst>
        </pc:spChg>
      </pc:sldChg>
      <pc:sldChg chg="addSp delSp modSp del mod">
        <pc:chgData name="Al Montaner abuhuseein" userId="2fe45c76f27c6ebd" providerId="LiveId" clId="{D4E8111E-F9CC-4B19-810D-0EA5D03BB203}" dt="2026-05-25T18:55:08.686" v="1037" actId="47"/>
        <pc:sldMkLst>
          <pc:docMk/>
          <pc:sldMk cId="0" sldId="297"/>
        </pc:sldMkLst>
        <pc:spChg chg="mod">
          <ac:chgData name="Al Montaner abuhuseein" userId="2fe45c76f27c6ebd" providerId="LiveId" clId="{D4E8111E-F9CC-4B19-810D-0EA5D03BB203}" dt="2026-05-12T20:25:34.911" v="579" actId="1076"/>
          <ac:spMkLst>
            <pc:docMk/>
            <pc:sldMk cId="0" sldId="297"/>
            <ac:spMk id="3" creationId="{00000000-0000-0000-0000-000000000000}"/>
          </ac:spMkLst>
        </pc:spChg>
        <pc:spChg chg="mod">
          <ac:chgData name="Al Montaner abuhuseein" userId="2fe45c76f27c6ebd" providerId="LiveId" clId="{D4E8111E-F9CC-4B19-810D-0EA5D03BB203}" dt="2026-05-12T20:27:12.220" v="589" actId="948"/>
          <ac:spMkLst>
            <pc:docMk/>
            <pc:sldMk cId="0" sldId="297"/>
            <ac:spMk id="4" creationId="{00000000-0000-0000-0000-000000000000}"/>
          </ac:spMkLst>
        </pc:spChg>
        <pc:spChg chg="add mod">
          <ac:chgData name="Al Montaner abuhuseein" userId="2fe45c76f27c6ebd" providerId="LiveId" clId="{D4E8111E-F9CC-4B19-810D-0EA5D03BB203}" dt="2026-05-12T20:13:26.571" v="493"/>
          <ac:spMkLst>
            <pc:docMk/>
            <pc:sldMk cId="0" sldId="297"/>
            <ac:spMk id="10" creationId="{BBB0165D-A814-5324-FC16-6C7B10424952}"/>
          </ac:spMkLst>
        </pc:spChg>
        <pc:spChg chg="add mod">
          <ac:chgData name="Al Montaner abuhuseein" userId="2fe45c76f27c6ebd" providerId="LiveId" clId="{D4E8111E-F9CC-4B19-810D-0EA5D03BB203}" dt="2026-05-12T20:25:44.479" v="581"/>
          <ac:spMkLst>
            <pc:docMk/>
            <pc:sldMk cId="0" sldId="297"/>
            <ac:spMk id="11" creationId="{B4DF1EC2-A51F-CE23-0BC9-D415D4B6A522}"/>
          </ac:spMkLst>
        </pc:spChg>
      </pc:sldChg>
      <pc:sldChg chg="addSp delSp modSp mod">
        <pc:chgData name="Al Montaner abuhuseein" userId="2fe45c76f27c6ebd" providerId="LiveId" clId="{D4E8111E-F9CC-4B19-810D-0EA5D03BB203}" dt="2026-05-12T20:30:02.292" v="602" actId="14100"/>
        <pc:sldMkLst>
          <pc:docMk/>
          <pc:sldMk cId="0" sldId="298"/>
        </pc:sldMkLst>
        <pc:spChg chg="mod">
          <ac:chgData name="Al Montaner abuhuseein" userId="2fe45c76f27c6ebd" providerId="LiveId" clId="{D4E8111E-F9CC-4B19-810D-0EA5D03BB203}" dt="2026-05-12T20:29:35.588" v="594" actId="1076"/>
          <ac:spMkLst>
            <pc:docMk/>
            <pc:sldMk cId="0" sldId="298"/>
            <ac:spMk id="3" creationId="{00000000-0000-0000-0000-000000000000}"/>
          </ac:spMkLst>
        </pc:spChg>
        <pc:spChg chg="mod">
          <ac:chgData name="Al Montaner abuhuseein" userId="2fe45c76f27c6ebd" providerId="LiveId" clId="{D4E8111E-F9CC-4B19-810D-0EA5D03BB203}" dt="2026-05-12T20:30:02.292" v="602" actId="14100"/>
          <ac:spMkLst>
            <pc:docMk/>
            <pc:sldMk cId="0" sldId="298"/>
            <ac:spMk id="4" creationId="{00000000-0000-0000-0000-000000000000}"/>
          </ac:spMkLst>
        </pc:spChg>
        <pc:spChg chg="add mod">
          <ac:chgData name="Al Montaner abuhuseein" userId="2fe45c76f27c6ebd" providerId="LiveId" clId="{D4E8111E-F9CC-4B19-810D-0EA5D03BB203}" dt="2026-05-12T20:13:28.150" v="494"/>
          <ac:spMkLst>
            <pc:docMk/>
            <pc:sldMk cId="0" sldId="298"/>
            <ac:spMk id="10" creationId="{D8968D0A-1CBA-0EB9-00A0-6388452457B7}"/>
          </ac:spMkLst>
        </pc:spChg>
        <pc:spChg chg="add mod">
          <ac:chgData name="Al Montaner abuhuseein" userId="2fe45c76f27c6ebd" providerId="LiveId" clId="{D4E8111E-F9CC-4B19-810D-0EA5D03BB203}" dt="2026-05-12T20:29:24.788" v="591"/>
          <ac:spMkLst>
            <pc:docMk/>
            <pc:sldMk cId="0" sldId="298"/>
            <ac:spMk id="11" creationId="{B79738A9-9061-1139-E09A-618D1A2F4120}"/>
          </ac:spMkLst>
        </pc:spChg>
      </pc:sldChg>
      <pc:sldChg chg="addSp delSp modSp mod">
        <pc:chgData name="Al Montaner abuhuseein" userId="2fe45c76f27c6ebd" providerId="LiveId" clId="{D4E8111E-F9CC-4B19-810D-0EA5D03BB203}" dt="2026-05-17T15:53:38.764" v="848" actId="1036"/>
        <pc:sldMkLst>
          <pc:docMk/>
          <pc:sldMk cId="0" sldId="336"/>
        </pc:sldMkLst>
        <pc:spChg chg="mod">
          <ac:chgData name="Al Montaner abuhuseein" userId="2fe45c76f27c6ebd" providerId="LiveId" clId="{D4E8111E-F9CC-4B19-810D-0EA5D03BB203}" dt="2026-05-12T20:44:10.539" v="649" actId="1076"/>
          <ac:spMkLst>
            <pc:docMk/>
            <pc:sldMk cId="0" sldId="336"/>
            <ac:spMk id="3" creationId="{00000000-0000-0000-0000-000000000000}"/>
          </ac:spMkLst>
        </pc:spChg>
        <pc:spChg chg="mod">
          <ac:chgData name="Al Montaner abuhuseein" userId="2fe45c76f27c6ebd" providerId="LiveId" clId="{D4E8111E-F9CC-4B19-810D-0EA5D03BB203}" dt="2026-05-17T15:53:38.764" v="848" actId="1036"/>
          <ac:spMkLst>
            <pc:docMk/>
            <pc:sldMk cId="0" sldId="336"/>
            <ac:spMk id="4" creationId="{00000000-0000-0000-0000-000000000000}"/>
          </ac:spMkLst>
        </pc:spChg>
        <pc:spChg chg="mod">
          <ac:chgData name="Al Montaner abuhuseein" userId="2fe45c76f27c6ebd" providerId="LiveId" clId="{D4E8111E-F9CC-4B19-810D-0EA5D03BB203}" dt="2026-05-17T15:38:20.710" v="737" actId="20577"/>
          <ac:spMkLst>
            <pc:docMk/>
            <pc:sldMk cId="0" sldId="336"/>
            <ac:spMk id="9" creationId="{00000000-0000-0000-0000-000000000000}"/>
          </ac:spMkLst>
        </pc:spChg>
        <pc:spChg chg="add mod">
          <ac:chgData name="Al Montaner abuhuseein" userId="2fe45c76f27c6ebd" providerId="LiveId" clId="{D4E8111E-F9CC-4B19-810D-0EA5D03BB203}" dt="2026-05-12T20:45:59.691" v="657"/>
          <ac:spMkLst>
            <pc:docMk/>
            <pc:sldMk cId="0" sldId="336"/>
            <ac:spMk id="10" creationId="{E206A97C-F315-C9B7-BAA3-8CD07F74BE3A}"/>
          </ac:spMkLst>
        </pc:spChg>
        <pc:spChg chg="add mod">
          <ac:chgData name="Al Montaner abuhuseein" userId="2fe45c76f27c6ebd" providerId="LiveId" clId="{D4E8111E-F9CC-4B19-810D-0EA5D03BB203}" dt="2026-05-12T20:46:09.008" v="660"/>
          <ac:spMkLst>
            <pc:docMk/>
            <pc:sldMk cId="0" sldId="336"/>
            <ac:spMk id="11" creationId="{47BFC694-F2CA-566E-8CFF-F31ABB86B77D}"/>
          </ac:spMkLst>
        </pc:spChg>
      </pc:sldChg>
      <pc:sldChg chg="addSp delSp modSp mod">
        <pc:chgData name="Al Montaner abuhuseein" userId="2fe45c76f27c6ebd" providerId="LiveId" clId="{D4E8111E-F9CC-4B19-810D-0EA5D03BB203}" dt="2026-05-17T15:55:15.184" v="851"/>
        <pc:sldMkLst>
          <pc:docMk/>
          <pc:sldMk cId="0" sldId="337"/>
        </pc:sldMkLst>
        <pc:spChg chg="mod">
          <ac:chgData name="Al Montaner abuhuseein" userId="2fe45c76f27c6ebd" providerId="LiveId" clId="{D4E8111E-F9CC-4B19-810D-0EA5D03BB203}" dt="2026-05-12T20:44:26.072" v="654" actId="1076"/>
          <ac:spMkLst>
            <pc:docMk/>
            <pc:sldMk cId="0" sldId="337"/>
            <ac:spMk id="3" creationId="{00000000-0000-0000-0000-000000000000}"/>
          </ac:spMkLst>
        </pc:spChg>
        <pc:spChg chg="mod">
          <ac:chgData name="Al Montaner abuhuseein" userId="2fe45c76f27c6ebd" providerId="LiveId" clId="{D4E8111E-F9CC-4B19-810D-0EA5D03BB203}" dt="2026-05-17T15:55:15.184" v="851"/>
          <ac:spMkLst>
            <pc:docMk/>
            <pc:sldMk cId="0" sldId="337"/>
            <ac:spMk id="4" creationId="{00000000-0000-0000-0000-000000000000}"/>
          </ac:spMkLst>
        </pc:spChg>
        <pc:spChg chg="mod">
          <ac:chgData name="Al Montaner abuhuseein" userId="2fe45c76f27c6ebd" providerId="LiveId" clId="{D4E8111E-F9CC-4B19-810D-0EA5D03BB203}" dt="2026-05-17T15:38:28.307" v="739" actId="20577"/>
          <ac:spMkLst>
            <pc:docMk/>
            <pc:sldMk cId="0" sldId="337"/>
            <ac:spMk id="9" creationId="{00000000-0000-0000-0000-000000000000}"/>
          </ac:spMkLst>
        </pc:spChg>
        <pc:picChg chg="add mod">
          <ac:chgData name="Al Montaner abuhuseein" userId="2fe45c76f27c6ebd" providerId="LiveId" clId="{D4E8111E-F9CC-4B19-810D-0EA5D03BB203}" dt="2026-05-12T20:57:28.674" v="724" actId="1076"/>
          <ac:picMkLst>
            <pc:docMk/>
            <pc:sldMk cId="0" sldId="337"/>
            <ac:picMk id="15" creationId="{05070DB0-D711-9AF7-A5A6-CE378B0F54D1}"/>
          </ac:picMkLst>
        </pc:picChg>
      </pc:sldChg>
      <pc:sldChg chg="addSp delSp modSp mod">
        <pc:chgData name="Al Montaner abuhuseein" userId="2fe45c76f27c6ebd" providerId="LiveId" clId="{D4E8111E-F9CC-4B19-810D-0EA5D03BB203}" dt="2026-05-25T18:54:29.400" v="1035" actId="6549"/>
        <pc:sldMkLst>
          <pc:docMk/>
          <pc:sldMk cId="1250642176" sldId="339"/>
        </pc:sldMkLst>
        <pc:spChg chg="add del">
          <ac:chgData name="Al Montaner abuhuseein" userId="2fe45c76f27c6ebd" providerId="LiveId" clId="{D4E8111E-F9CC-4B19-810D-0EA5D03BB203}" dt="2026-05-12T15:13:56.478" v="17" actId="478"/>
          <ac:spMkLst>
            <pc:docMk/>
            <pc:sldMk cId="1250642176" sldId="339"/>
            <ac:spMk id="2" creationId="{00000000-0000-0000-0000-000000000000}"/>
          </ac:spMkLst>
        </pc:spChg>
        <pc:spChg chg="mod">
          <ac:chgData name="Al Montaner abuhuseein" userId="2fe45c76f27c6ebd" providerId="LiveId" clId="{D4E8111E-F9CC-4B19-810D-0EA5D03BB203}" dt="2026-05-12T15:15:58.778" v="24"/>
          <ac:spMkLst>
            <pc:docMk/>
            <pc:sldMk cId="1250642176" sldId="339"/>
            <ac:spMk id="9" creationId="{00000000-0000-0000-0000-000000000000}"/>
          </ac:spMkLst>
        </pc:spChg>
        <pc:spChg chg="mod">
          <ac:chgData name="Al Montaner abuhuseein" userId="2fe45c76f27c6ebd" providerId="LiveId" clId="{D4E8111E-F9CC-4B19-810D-0EA5D03BB203}" dt="2026-05-25T18:54:29.400" v="1035" actId="6549"/>
          <ac:spMkLst>
            <pc:docMk/>
            <pc:sldMk cId="1250642176" sldId="339"/>
            <ac:spMk id="11" creationId="{00000000-0000-0000-0000-000000000000}"/>
          </ac:spMkLst>
        </pc:spChg>
      </pc:sldChg>
      <pc:sldChg chg="modSp mod">
        <pc:chgData name="Al Montaner abuhuseein" userId="2fe45c76f27c6ebd" providerId="LiveId" clId="{D4E8111E-F9CC-4B19-810D-0EA5D03BB203}" dt="2026-05-18T16:01:28.582" v="969" actId="2710"/>
        <pc:sldMkLst>
          <pc:docMk/>
          <pc:sldMk cId="3075873178" sldId="340"/>
        </pc:sldMkLst>
        <pc:spChg chg="mod">
          <ac:chgData name="Al Montaner abuhuseein" userId="2fe45c76f27c6ebd" providerId="LiveId" clId="{D4E8111E-F9CC-4B19-810D-0EA5D03BB203}" dt="2026-05-18T16:01:28.582" v="969" actId="2710"/>
          <ac:spMkLst>
            <pc:docMk/>
            <pc:sldMk cId="3075873178" sldId="340"/>
            <ac:spMk id="31" creationId="{00000000-0000-0000-0000-000000000000}"/>
          </ac:spMkLst>
        </pc:spChg>
      </pc:sldChg>
      <pc:sldChg chg="modSp add mod ord setBg">
        <pc:chgData name="Al Montaner abuhuseein" userId="2fe45c76f27c6ebd" providerId="LiveId" clId="{D4E8111E-F9CC-4B19-810D-0EA5D03BB203}" dt="2026-05-25T18:54:25.340" v="1034" actId="6549"/>
        <pc:sldMkLst>
          <pc:docMk/>
          <pc:sldMk cId="0" sldId="513"/>
        </pc:sldMkLst>
        <pc:spChg chg="mod">
          <ac:chgData name="Al Montaner abuhuseein" userId="2fe45c76f27c6ebd" providerId="LiveId" clId="{D4E8111E-F9CC-4B19-810D-0EA5D03BB203}" dt="2026-05-12T15:15:15.189" v="23"/>
          <ac:spMkLst>
            <pc:docMk/>
            <pc:sldMk cId="0" sldId="513"/>
            <ac:spMk id="34" creationId="{00000000-0000-0000-0000-000000000000}"/>
          </ac:spMkLst>
        </pc:spChg>
        <pc:spChg chg="mod">
          <ac:chgData name="Al Montaner abuhuseein" userId="2fe45c76f27c6ebd" providerId="LiveId" clId="{D4E8111E-F9CC-4B19-810D-0EA5D03BB203}" dt="2026-05-25T18:54:25.340" v="1034" actId="6549"/>
          <ac:spMkLst>
            <pc:docMk/>
            <pc:sldMk cId="0" sldId="513"/>
            <ac:spMk id="46" creationId="{00000000-0000-0000-0000-000000000000}"/>
          </ac:spMkLst>
        </pc:spChg>
      </pc:sldChg>
      <pc:sldChg chg="addSp modSp add mod setBg modAnim">
        <pc:chgData name="Al Montaner abuhuseein" userId="2fe45c76f27c6ebd" providerId="LiveId" clId="{D4E8111E-F9CC-4B19-810D-0EA5D03BB203}" dt="2026-05-17T15:35:59.476" v="726" actId="20577"/>
        <pc:sldMkLst>
          <pc:docMk/>
          <pc:sldMk cId="0" sldId="515"/>
        </pc:sldMkLst>
        <pc:spChg chg="add mod">
          <ac:chgData name="Al Montaner abuhuseein" userId="2fe45c76f27c6ebd" providerId="LiveId" clId="{D4E8111E-F9CC-4B19-810D-0EA5D03BB203}" dt="2026-05-17T15:35:59.476" v="726" actId="20577"/>
          <ac:spMkLst>
            <pc:docMk/>
            <pc:sldMk cId="0" sldId="515"/>
            <ac:spMk id="2" creationId="{3E5CBEEB-ACF3-824B-F5E0-6D6485BE51C0}"/>
          </ac:spMkLst>
        </pc:spChg>
        <pc:spChg chg="mod">
          <ac:chgData name="Al Montaner abuhuseein" userId="2fe45c76f27c6ebd" providerId="LiveId" clId="{D4E8111E-F9CC-4B19-810D-0EA5D03BB203}" dt="2026-05-12T16:08:45.390" v="60" actId="20577"/>
          <ac:spMkLst>
            <pc:docMk/>
            <pc:sldMk cId="0" sldId="515"/>
            <ac:spMk id="41" creationId="{00000000-0000-0000-0000-000000000000}"/>
          </ac:spMkLst>
        </pc:spChg>
        <pc:spChg chg="mod">
          <ac:chgData name="Al Montaner abuhuseein" userId="2fe45c76f27c6ebd" providerId="LiveId" clId="{D4E8111E-F9CC-4B19-810D-0EA5D03BB203}" dt="2026-05-12T15:20:46.258" v="47" actId="20577"/>
          <ac:spMkLst>
            <pc:docMk/>
            <pc:sldMk cId="0" sldId="515"/>
            <ac:spMk id="4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CD5F1B-7B2E-4E96-AB91-10E095E4DB08}"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7E0C91-778D-48F0-A250-C43B6F6DB383}" type="slidenum">
              <a:rPr lang="en-US" smtClean="0"/>
              <a:t>‹#›</a:t>
            </a:fld>
            <a:endParaRPr lang="en-US"/>
          </a:p>
        </p:txBody>
      </p:sp>
    </p:spTree>
    <p:extLst>
      <p:ext uri="{BB962C8B-B14F-4D97-AF65-F5344CB8AC3E}">
        <p14:creationId xmlns:p14="http://schemas.microsoft.com/office/powerpoint/2010/main" val="36844429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29669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07484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6041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4189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3259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3182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2420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7726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5676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0173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3410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804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3986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4441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89431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89669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9263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4560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6142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4122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11" name="Picture 10"/>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3699" y="0"/>
            <a:ext cx="12184601" cy="6858000"/>
          </a:xfrm>
          <a:prstGeom prst="rect">
            <a:avLst/>
          </a:prstGeom>
        </p:spPr>
      </p:pic>
      <p:sp>
        <p:nvSpPr>
          <p:cNvPr id="12" name="Rectangle: Rounded Corners 24"/>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p:cNvSpPr txBox="1"/>
          <p:nvPr userDrawn="1"/>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p:cNvSpPr txBox="1"/>
          <p:nvPr userDrawn="1"/>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Tree>
    <p:extLst>
      <p:ext uri="{BB962C8B-B14F-4D97-AF65-F5344CB8AC3E}">
        <p14:creationId xmlns:p14="http://schemas.microsoft.com/office/powerpoint/2010/main" val="37906085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jpeg"/><Relationship Id="rId1" Type="http://schemas.openxmlformats.org/officeDocument/2006/relationships/slideLayout" Target="../slideLayouts/slideLayout17.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210037" y="3871827"/>
            <a:ext cx="5216525" cy="707886"/>
          </a:xfrm>
          <a:prstGeom prst="rect">
            <a:avLst/>
          </a:prstGeom>
          <a:noFill/>
        </p:spPr>
        <p:txBody>
          <a:bodyPr wrap="square" rtlCol="0">
            <a:spAutoFit/>
          </a:bodyPr>
          <a:lstStyle/>
          <a:p>
            <a:pPr lvl="0"/>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a:t>
            </a:r>
          </a:p>
          <a:p>
            <a:pPr lvl="0"/>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Dr. </a:t>
            </a:r>
            <a:r>
              <a:rPr lang="en-US" sz="2000" dirty="0">
                <a:latin typeface="Alexandria" charset="0"/>
                <a:cs typeface="Alexandria" charset="0"/>
              </a:rPr>
              <a:t>Al Montaser </a:t>
            </a:r>
            <a:r>
              <a:rPr lang="en-US" sz="2000" dirty="0" err="1">
                <a:latin typeface="Alexandria" charset="0"/>
                <a:cs typeface="Alexandria" charset="0"/>
              </a:rPr>
              <a:t>Abuhussein</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1" name="TextBox 30"/>
          <p:cNvSpPr txBox="1"/>
          <p:nvPr/>
        </p:nvSpPr>
        <p:spPr>
          <a:xfrm>
            <a:off x="194617" y="2347575"/>
            <a:ext cx="58544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Master Of Real Estate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6" name="TextBox 45"/>
          <p:cNvSpPr txBox="1"/>
          <p:nvPr/>
        </p:nvSpPr>
        <p:spPr>
          <a:xfrm>
            <a:off x="329269" y="5104240"/>
            <a:ext cx="431079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Artificial Intelligence in Business</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44091" cy="1323439"/>
          </a:xfrm>
          <a:prstGeom prst="rect">
            <a:avLst/>
          </a:prstGeom>
          <a:noFill/>
        </p:spPr>
        <p:txBody>
          <a:bodyPr wrap="square" rtlCol="0">
            <a:spAutoFit/>
          </a:bodyPr>
          <a:lstStyle/>
          <a:p>
            <a:pPr lvl="0" defTabSz="914400">
              <a:defRPr/>
            </a:pPr>
            <a:r>
              <a:rPr lang="en-US" sz="4000" b="1" dirty="0">
                <a:solidFill>
                  <a:srgbClr val="00B0F0"/>
                </a:solidFill>
                <a:latin typeface="Alexandria" charset="0"/>
                <a:cs typeface="Alexandria" charset="0"/>
              </a:rPr>
              <a:t>Master Of Real Estate</a:t>
            </a:r>
          </a:p>
          <a:p>
            <a:pPr lvl="0" defTabSz="914400">
              <a:defRPr/>
            </a:pPr>
            <a:r>
              <a:rPr lang="en-US" sz="40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4310795" cy="707886"/>
          </a:xfrm>
          <a:prstGeom prst="rect">
            <a:avLst/>
          </a:prstGeom>
          <a:noFill/>
        </p:spPr>
        <p:txBody>
          <a:bodyPr wrap="none" rtlCol="0">
            <a:spAutoFit/>
          </a:bodyPr>
          <a:lstStyle/>
          <a:p>
            <a:pPr lvl="0"/>
            <a:r>
              <a:rPr lang="en-US" sz="2000" dirty="0">
                <a:solidFill>
                  <a:prstClr val="black"/>
                </a:solidFill>
                <a:latin typeface="Alexandria" charset="0"/>
                <a:cs typeface="Alexandria" charset="0"/>
              </a:rPr>
              <a:t> </a:t>
            </a:r>
          </a:p>
          <a:p>
            <a:pPr lvl="0"/>
            <a:r>
              <a:rPr lang="en-US" sz="2000" dirty="0">
                <a:solidFill>
                  <a:prstClr val="black"/>
                </a:solidFill>
                <a:latin typeface="Alexandria" charset="0"/>
              </a:rPr>
              <a:t>Artificial Intelligence in Business</a:t>
            </a:r>
          </a:p>
        </p:txBody>
      </p:sp>
      <p:sp>
        <p:nvSpPr>
          <p:cNvPr id="12" name="TextBox 11"/>
          <p:cNvSpPr txBox="1"/>
          <p:nvPr/>
        </p:nvSpPr>
        <p:spPr>
          <a:xfrm>
            <a:off x="459185" y="6187539"/>
            <a:ext cx="60119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Al Montaser </a:t>
            </a:r>
            <a:r>
              <a:rPr lang="en-US" sz="2800" b="1" dirty="0" err="1">
                <a:solidFill>
                  <a:srgbClr val="00B0F0"/>
                </a:solidFill>
                <a:latin typeface="Alexandria" charset="0"/>
                <a:cs typeface="Alexandria" charset="0"/>
              </a:rPr>
              <a:t>Abuhussein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50642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71766" y="1369189"/>
            <a:ext cx="530519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charset="0"/>
                <a:ea typeface="+mn-ea"/>
                <a:cs typeface="Alexandria" charset="0"/>
              </a:rPr>
              <a:t>AI: Methods and Techniques</a:t>
            </a:r>
            <a:r>
              <a:rPr kumimoji="0" lang="ar-SA" sz="20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000" b="1" i="0" u="none" strike="noStrike" kern="1200" cap="none" spc="0" normalizeH="0" baseline="0" noProof="0" dirty="0">
                <a:ln>
                  <a:noFill/>
                </a:ln>
                <a:solidFill>
                  <a:srgbClr val="00B0F0"/>
                </a:solidFill>
                <a:effectLst/>
                <a:uLnTx/>
                <a:uFillTx/>
                <a:latin typeface="Alexandria" charset="0"/>
                <a:ea typeface="+mn-ea"/>
                <a:cs typeface="Alexandria" charset="0"/>
              </a:rPr>
              <a:t>(Part 1)</a:t>
            </a:r>
          </a:p>
        </p:txBody>
      </p:sp>
      <p:sp>
        <p:nvSpPr>
          <p:cNvPr id="42" name="TextBox 41"/>
          <p:cNvSpPr txBox="1"/>
          <p:nvPr/>
        </p:nvSpPr>
        <p:spPr>
          <a:xfrm>
            <a:off x="4874895" y="1337368"/>
            <a:ext cx="1256274" cy="707886"/>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a:p>
            <a:pPr algn="ctr"/>
            <a:r>
              <a:rPr lang="en-US" sz="2400"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E5CBEEB-ACF3-824B-F5E0-6D6485BE51C0}"/>
              </a:ext>
            </a:extLst>
          </p:cNvPr>
          <p:cNvSpPr txBox="1"/>
          <p:nvPr/>
        </p:nvSpPr>
        <p:spPr>
          <a:xfrm>
            <a:off x="11432256" y="6583680"/>
            <a:ext cx="226344" cy="223138"/>
          </a:xfrm>
          <a:prstGeom prst="rect">
            <a:avLst/>
          </a:prstGeom>
          <a:noFill/>
        </p:spPr>
        <p:txBody>
          <a:bodyPr wrap="none" lIns="91440" tIns="45720" rIns="91440" bIns="45720" anchor="t">
            <a:spAutoFit/>
          </a:bodyPr>
          <a:lstStyle/>
          <a:p>
            <a:pPr algn="r">
              <a:defRPr sz="850">
                <a:solidFill>
                  <a:srgbClr val="505050"/>
                </a:solidFill>
              </a:defRPr>
            </a:pPr>
            <a:r>
              <a:rPr lang="en-US" dirty="0"/>
              <a:t>1</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2589" y="1238988"/>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7453681" cy="2922018"/>
          </a:xfrm>
          <a:prstGeom prst="rect">
            <a:avLst/>
          </a:prstGeom>
          <a:noFill/>
        </p:spPr>
        <p:txBody>
          <a:bodyPr wrap="square" rtlCol="0">
            <a:spAutoFit/>
          </a:bodyPr>
          <a:lstStyle/>
          <a:p>
            <a:pPr marL="285750" indent="-285750" algn="just">
              <a:lnSpc>
                <a:spcPct val="200000"/>
              </a:lnSpc>
              <a:spcBef>
                <a:spcPts val="600"/>
              </a:spcBef>
              <a:buFont typeface="Wingdings" panose="05000000000000000000" pitchFamily="2" charset="2"/>
              <a:buChar char="q"/>
            </a:pPr>
            <a:r>
              <a:rPr lang="en-US" sz="1400" dirty="0">
                <a:latin typeface="Alexandria" charset="0"/>
                <a:cs typeface="Alexandria" charset="0"/>
              </a:rPr>
              <a:t>Explain AI problem-solving as the central mission of Artificial Intelligence.</a:t>
            </a:r>
          </a:p>
          <a:p>
            <a:pPr marL="285750" indent="-285750" algn="just">
              <a:lnSpc>
                <a:spcPct val="200000"/>
              </a:lnSpc>
              <a:spcBef>
                <a:spcPts val="600"/>
              </a:spcBef>
              <a:buFont typeface="Wingdings" panose="05000000000000000000" pitchFamily="2" charset="2"/>
              <a:buChar char="q"/>
            </a:pPr>
            <a:r>
              <a:rPr lang="en-US" sz="1400" dirty="0">
                <a:latin typeface="Alexandria" charset="0"/>
                <a:cs typeface="Alexandria" charset="0"/>
              </a:rPr>
              <a:t>Describe Knowledge-Based Systems (KBS) and Expert Systems as symbolic AI approaches.</a:t>
            </a:r>
          </a:p>
          <a:p>
            <a:pPr marL="285750" indent="-285750" algn="just">
              <a:lnSpc>
                <a:spcPct val="200000"/>
              </a:lnSpc>
              <a:spcBef>
                <a:spcPts val="600"/>
              </a:spcBef>
              <a:buFont typeface="Wingdings" panose="05000000000000000000" pitchFamily="2" charset="2"/>
              <a:buChar char="q"/>
            </a:pPr>
            <a:r>
              <a:rPr lang="en-US" sz="1400" dirty="0">
                <a:latin typeface="Alexandria" charset="0"/>
                <a:cs typeface="Alexandria" charset="0"/>
              </a:rPr>
              <a:t>Analyze rule-based systems, production rules, and reasoning mechanisms.</a:t>
            </a:r>
          </a:p>
          <a:p>
            <a:pPr marL="285750" indent="-285750" algn="just">
              <a:lnSpc>
                <a:spcPct val="200000"/>
              </a:lnSpc>
              <a:spcBef>
                <a:spcPts val="600"/>
              </a:spcBef>
              <a:buFont typeface="Wingdings" panose="05000000000000000000" pitchFamily="2" charset="2"/>
              <a:buChar char="q"/>
            </a:pPr>
            <a:r>
              <a:rPr lang="en-US" sz="1400" dirty="0">
                <a:latin typeface="Alexandria" charset="0"/>
                <a:cs typeface="Alexandria" charset="0"/>
              </a:rPr>
              <a:t>Explain knowledge acquisition and organizational knowledge management.</a:t>
            </a:r>
          </a:p>
          <a:p>
            <a:pPr marL="285750" indent="-285750" algn="just">
              <a:lnSpc>
                <a:spcPct val="200000"/>
              </a:lnSpc>
              <a:spcBef>
                <a:spcPts val="600"/>
              </a:spcBef>
              <a:buFont typeface="Wingdings" panose="05000000000000000000" pitchFamily="2" charset="2"/>
              <a:buChar char="q"/>
            </a:pPr>
            <a:r>
              <a:rPr lang="en-US" sz="1400" dirty="0">
                <a:latin typeface="Alexandria" charset="0"/>
                <a:cs typeface="Alexandria" charset="0"/>
              </a:rPr>
              <a:t>Understand the biological foundations of Artificial Neural Networks (ANN).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CF4551A-298E-5FB5-2A70-32F54F3DFD00}"/>
              </a:ext>
            </a:extLst>
          </p:cNvPr>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a:extLst>
              <a:ext uri="{FF2B5EF4-FFF2-40B4-BE49-F238E27FC236}">
                <a16:creationId xmlns:a16="http://schemas.microsoft.com/office/drawing/2014/main" id="{2B012E06-CF99-F9BF-ACD3-932C417C2A18}"/>
              </a:ext>
            </a:extLst>
          </p:cNvPr>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dirty="0"/>
          </a:p>
        </p:txBody>
      </p:sp>
      <p:sp>
        <p:nvSpPr>
          <p:cNvPr id="11" name="TextBox 10">
            <a:extLst>
              <a:ext uri="{FF2B5EF4-FFF2-40B4-BE49-F238E27FC236}">
                <a16:creationId xmlns:a16="http://schemas.microsoft.com/office/drawing/2014/main" id="{3357145E-0887-00BA-5055-636FB2111D07}"/>
              </a:ext>
            </a:extLst>
          </p:cNvPr>
          <p:cNvSpPr txBox="1"/>
          <p:nvPr/>
        </p:nvSpPr>
        <p:spPr>
          <a:xfrm>
            <a:off x="11419432" y="6583680"/>
            <a:ext cx="239168" cy="223138"/>
          </a:xfrm>
          <a:prstGeom prst="rect">
            <a:avLst/>
          </a:prstGeom>
          <a:noFill/>
        </p:spPr>
        <p:txBody>
          <a:bodyPr wrap="none" lIns="91440" tIns="45720" rIns="91440" bIns="45720" anchor="t">
            <a:spAutoFit/>
          </a:bodyPr>
          <a:lstStyle/>
          <a:p>
            <a:pPr algn="r">
              <a:defRPr sz="850">
                <a:solidFill>
                  <a:srgbClr val="505050"/>
                </a:solidFill>
              </a:defRPr>
            </a:pPr>
            <a:r>
              <a:rPr lang="en-US" dirty="0"/>
              <a:t>2</a:t>
            </a:r>
            <a:endParaRPr dirty="0"/>
          </a:p>
        </p:txBody>
      </p:sp>
    </p:spTree>
    <p:extLst>
      <p:ext uri="{BB962C8B-B14F-4D97-AF65-F5344CB8AC3E}">
        <p14:creationId xmlns:p14="http://schemas.microsoft.com/office/powerpoint/2010/main" val="3075873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65363" y="1137021"/>
            <a:ext cx="10881360" cy="530352"/>
          </a:xfrm>
          <a:prstGeom prst="rect">
            <a:avLst/>
          </a:prstGeom>
          <a:noFill/>
        </p:spPr>
        <p:txBody>
          <a:bodyPr wrap="square">
            <a:spAutoFit/>
          </a:bodyPr>
          <a:lstStyle/>
          <a:p>
            <a:pPr>
              <a:defRPr sz="2600" b="1">
                <a:solidFill>
                  <a:srgbClr val="172D58"/>
                </a:solidFill>
              </a:defRPr>
            </a:pPr>
            <a:r>
              <a:rPr dirty="0"/>
              <a:t>Chapter Roadmap</a:t>
            </a:r>
          </a:p>
        </p:txBody>
      </p:sp>
      <p:sp>
        <p:nvSpPr>
          <p:cNvPr id="4" name="TextBox 3"/>
          <p:cNvSpPr txBox="1"/>
          <p:nvPr/>
        </p:nvSpPr>
        <p:spPr>
          <a:xfrm>
            <a:off x="996180" y="2134823"/>
            <a:ext cx="7021149" cy="3927742"/>
          </a:xfrm>
          <a:prstGeom prst="rect">
            <a:avLst/>
          </a:prstGeom>
          <a:noFill/>
        </p:spPr>
        <p:txBody>
          <a:bodyPr wrap="square" lIns="45720" tIns="18288" rIns="45720" bIns="18288" anchor="t">
            <a:spAutoFit/>
          </a:bodyPr>
          <a:lstStyle/>
          <a:p>
            <a:pPr algn="just">
              <a:spcBef>
                <a:spcPts val="600"/>
              </a:spcBef>
              <a:spcAft>
                <a:spcPts val="500"/>
              </a:spcAft>
              <a:defRPr sz="1500">
                <a:solidFill>
                  <a:srgbClr val="232323"/>
                </a:solidFill>
              </a:defRPr>
            </a:pPr>
            <a:r>
              <a:rPr lang="en-US" sz="1500" dirty="0">
                <a:solidFill>
                  <a:srgbClr val="232323"/>
                </a:solidFill>
              </a:rPr>
              <a:t>1. Introduction  </a:t>
            </a:r>
          </a:p>
          <a:p>
            <a:pPr algn="just">
              <a:spcBef>
                <a:spcPts val="600"/>
              </a:spcBef>
              <a:spcAft>
                <a:spcPts val="500"/>
              </a:spcAft>
              <a:defRPr sz="1500">
                <a:solidFill>
                  <a:srgbClr val="232323"/>
                </a:solidFill>
              </a:defRPr>
            </a:pPr>
            <a:r>
              <a:rPr lang="en-US" sz="1400" dirty="0">
                <a:solidFill>
                  <a:srgbClr val="232323"/>
                </a:solidFill>
              </a:rPr>
              <a:t>(Conditions for problem existence, Formal representation of problems, Symbolic and sub-symbolic AI approaches, Knowledge paradigm vs computational paradigm)</a:t>
            </a:r>
          </a:p>
          <a:p>
            <a:pPr algn="just">
              <a:spcBef>
                <a:spcPts val="600"/>
              </a:spcBef>
              <a:spcAft>
                <a:spcPts val="500"/>
              </a:spcAft>
              <a:defRPr sz="1500">
                <a:solidFill>
                  <a:srgbClr val="232323"/>
                </a:solidFill>
              </a:defRPr>
            </a:pPr>
            <a:r>
              <a:rPr lang="en-US" sz="1500" dirty="0">
                <a:solidFill>
                  <a:srgbClr val="232323"/>
                </a:solidFill>
              </a:rPr>
              <a:t>2. Knowledge-Based Systems (KBS)</a:t>
            </a:r>
          </a:p>
          <a:p>
            <a:pPr algn="just">
              <a:spcBef>
                <a:spcPts val="600"/>
              </a:spcBef>
              <a:spcAft>
                <a:spcPts val="500"/>
              </a:spcAft>
              <a:defRPr sz="1500">
                <a:solidFill>
                  <a:srgbClr val="232323"/>
                </a:solidFill>
              </a:defRPr>
            </a:pPr>
            <a:r>
              <a:rPr lang="en-US" sz="1500" dirty="0">
                <a:solidFill>
                  <a:srgbClr val="232323"/>
                </a:solidFill>
              </a:rPr>
              <a:t>(Expert Systems, Production systems and IF–THEN rules, Rule-based system architecture, Knowledge base and working memory, Inference engine and reasoning mechanisms, Forward and backward chaining, Knowledge acquisition techniques, Knowledge engineering, Organizational knowledge networks)</a:t>
            </a:r>
          </a:p>
          <a:p>
            <a:pPr algn="just">
              <a:spcBef>
                <a:spcPts val="600"/>
              </a:spcBef>
              <a:spcAft>
                <a:spcPts val="500"/>
              </a:spcAft>
              <a:defRPr sz="1500">
                <a:solidFill>
                  <a:srgbClr val="232323"/>
                </a:solidFill>
              </a:defRPr>
            </a:pPr>
            <a:r>
              <a:rPr lang="en-US" sz="1500" dirty="0">
                <a:solidFill>
                  <a:srgbClr val="232323"/>
                </a:solidFill>
              </a:rPr>
              <a:t>3. Artificial Neural Networks (ANN)</a:t>
            </a:r>
          </a:p>
          <a:p>
            <a:pPr algn="just">
              <a:spcBef>
                <a:spcPts val="600"/>
              </a:spcBef>
              <a:spcAft>
                <a:spcPts val="500"/>
              </a:spcAft>
              <a:defRPr sz="1500">
                <a:solidFill>
                  <a:srgbClr val="232323"/>
                </a:solidFill>
              </a:defRPr>
            </a:pPr>
            <a:r>
              <a:rPr lang="en-US" sz="1500" dirty="0">
                <a:solidFill>
                  <a:srgbClr val="232323"/>
                </a:solidFill>
              </a:rPr>
              <a:t>(Introduction to ANN, ANN for prediction and pattern recognition, Biological foundations of ANN, Biological neurons and synapses, Brain vs conventional computers)</a:t>
            </a:r>
            <a:endParaRPr dirty="0"/>
          </a:p>
        </p:txBody>
      </p:sp>
      <p:sp>
        <p:nvSpPr>
          <p:cNvPr id="14" name="Rectangle 13"/>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502920" y="6601968"/>
            <a:ext cx="3499676"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16" name="TextBox 15"/>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rPr dirty="0"/>
              <a:t>3</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8066" y="2290573"/>
            <a:ext cx="3179885" cy="317988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02892" y="1041009"/>
            <a:ext cx="3409908" cy="615553"/>
          </a:xfrm>
          <a:prstGeom prst="rect">
            <a:avLst/>
          </a:prstGeom>
          <a:noFill/>
        </p:spPr>
        <p:txBody>
          <a:bodyPr wrap="none" lIns="91440" tIns="45720" rIns="91440" bIns="45720" anchor="t">
            <a:spAutoFit/>
          </a:bodyPr>
          <a:lstStyle/>
          <a:p>
            <a:pPr>
              <a:defRPr sz="3400" b="1">
                <a:solidFill>
                  <a:srgbClr val="FFFFFF"/>
                </a:solidFill>
              </a:defRPr>
            </a:pPr>
            <a:r>
              <a:rPr lang="en-US" dirty="0">
                <a:solidFill>
                  <a:schemeClr val="tx1">
                    <a:lumMod val="95000"/>
                    <a:lumOff val="5000"/>
                  </a:schemeClr>
                </a:solidFill>
              </a:rPr>
              <a:t>1. </a:t>
            </a:r>
            <a:r>
              <a:rPr dirty="0">
                <a:solidFill>
                  <a:schemeClr val="tx1">
                    <a:lumMod val="95000"/>
                    <a:lumOff val="5000"/>
                  </a:schemeClr>
                </a:solidFill>
              </a:rPr>
              <a:t>Introduction</a:t>
            </a:r>
          </a:p>
        </p:txBody>
      </p:sp>
      <p:sp>
        <p:nvSpPr>
          <p:cNvPr id="5" name="TextBox 4"/>
          <p:cNvSpPr txBox="1"/>
          <p:nvPr/>
        </p:nvSpPr>
        <p:spPr>
          <a:xfrm>
            <a:off x="1288250" y="2393540"/>
            <a:ext cx="9209766" cy="876522"/>
          </a:xfrm>
          <a:prstGeom prst="rect">
            <a:avLst/>
          </a:prstGeom>
          <a:noFill/>
        </p:spPr>
        <p:txBody>
          <a:bodyPr wrap="square">
            <a:spAutoFit/>
          </a:bodyPr>
          <a:lstStyle/>
          <a:p>
            <a:pPr algn="ctr">
              <a:lnSpc>
                <a:spcPct val="150000"/>
              </a:lnSpc>
              <a:defRPr sz="1800">
                <a:solidFill>
                  <a:srgbClr val="E6E6E6"/>
                </a:solidFill>
              </a:defRPr>
            </a:pPr>
            <a:r>
              <a:rPr dirty="0">
                <a:solidFill>
                  <a:schemeClr val="tx1">
                    <a:lumMod val="95000"/>
                    <a:lumOff val="5000"/>
                  </a:schemeClr>
                </a:solidFill>
              </a:rPr>
              <a:t>AI methods begin with a basic question: what does it mean to solve a problem intelligently?</a:t>
            </a:r>
          </a:p>
        </p:txBody>
      </p:sp>
      <p:sp>
        <p:nvSpPr>
          <p:cNvPr id="6" name="TextBox 5"/>
          <p:cNvSpPr txBox="1"/>
          <p:nvPr/>
        </p:nvSpPr>
        <p:spPr>
          <a:xfrm>
            <a:off x="10698480" y="6263640"/>
            <a:ext cx="640080" cy="274320"/>
          </a:xfrm>
          <a:prstGeom prst="rect">
            <a:avLst/>
          </a:prstGeom>
          <a:noFill/>
        </p:spPr>
        <p:txBody>
          <a:bodyPr wrap="none">
            <a:spAutoFit/>
          </a:bodyPr>
          <a:lstStyle/>
          <a:p>
            <a:pPr>
              <a:defRPr sz="900">
                <a:solidFill>
                  <a:srgbClr val="DCDCDC"/>
                </a:solidFill>
              </a:defRPr>
            </a:pPr>
            <a:r>
              <a:t>4</a:t>
            </a:r>
          </a:p>
        </p:txBody>
      </p:sp>
      <p:pic>
        <p:nvPicPr>
          <p:cNvPr id="3" name="Picture 2">
            <a:extLst>
              <a:ext uri="{FF2B5EF4-FFF2-40B4-BE49-F238E27FC236}">
                <a16:creationId xmlns:a16="http://schemas.microsoft.com/office/drawing/2014/main" id="{9676F481-9832-5375-27BD-B0CE070D6DA9}"/>
              </a:ext>
            </a:extLst>
          </p:cNvPr>
          <p:cNvPicPr>
            <a:picLocks noChangeAspect="1"/>
          </p:cNvPicPr>
          <p:nvPr/>
        </p:nvPicPr>
        <p:blipFill>
          <a:blip r:embed="rId2"/>
          <a:stretch>
            <a:fillRect/>
          </a:stretch>
        </p:blipFill>
        <p:spPr>
          <a:xfrm>
            <a:off x="3925892" y="3404156"/>
            <a:ext cx="3733340" cy="2488893"/>
          </a:xfrm>
          <a:prstGeom prst="rect">
            <a:avLst/>
          </a:prstGeom>
        </p:spPr>
      </p:pic>
      <p:sp>
        <p:nvSpPr>
          <p:cNvPr id="2" name="Rectangle 1">
            <a:extLst>
              <a:ext uri="{FF2B5EF4-FFF2-40B4-BE49-F238E27FC236}">
                <a16:creationId xmlns:a16="http://schemas.microsoft.com/office/drawing/2014/main" id="{C81D4C1B-D579-DD71-7545-DA5CFB507473}"/>
              </a:ext>
            </a:extLst>
          </p:cNvPr>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a:extLst>
              <a:ext uri="{FF2B5EF4-FFF2-40B4-BE49-F238E27FC236}">
                <a16:creationId xmlns:a16="http://schemas.microsoft.com/office/drawing/2014/main" id="{AE251C1B-3685-9153-ED05-AEA7411DB0A2}"/>
              </a:ext>
            </a:extLst>
          </p:cNvPr>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8" name="TextBox 7">
            <a:extLst>
              <a:ext uri="{FF2B5EF4-FFF2-40B4-BE49-F238E27FC236}">
                <a16:creationId xmlns:a16="http://schemas.microsoft.com/office/drawing/2014/main" id="{FFA5F583-CDE2-69B8-98FB-873DF7D07D35}"/>
              </a:ext>
            </a:extLst>
          </p:cNvPr>
          <p:cNvSpPr txBox="1"/>
          <p:nvPr/>
        </p:nvSpPr>
        <p:spPr>
          <a:xfrm>
            <a:off x="11408211" y="6583680"/>
            <a:ext cx="250389" cy="223138"/>
          </a:xfrm>
          <a:prstGeom prst="rect">
            <a:avLst/>
          </a:prstGeom>
          <a:noFill/>
        </p:spPr>
        <p:txBody>
          <a:bodyPr wrap="none">
            <a:spAutoFit/>
          </a:bodyPr>
          <a:lstStyle/>
          <a:p>
            <a:pPr algn="r">
              <a:defRPr sz="850">
                <a:solidFill>
                  <a:srgbClr val="505050"/>
                </a:solidFill>
              </a:defRPr>
            </a:pPr>
            <a:r>
              <a:rPr lang="en-US" dirty="0"/>
              <a:t>4</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42271" y="1200817"/>
            <a:ext cx="10881360" cy="492443"/>
          </a:xfrm>
          <a:prstGeom prst="rect">
            <a:avLst/>
          </a:prstGeom>
          <a:noFill/>
        </p:spPr>
        <p:txBody>
          <a:bodyPr wrap="square">
            <a:spAutoFit/>
          </a:bodyPr>
          <a:lstStyle/>
          <a:p>
            <a:pPr>
              <a:defRPr sz="2600" b="1">
                <a:solidFill>
                  <a:srgbClr val="172D58"/>
                </a:solidFill>
              </a:defRPr>
            </a:pPr>
            <a:r>
              <a:rPr dirty="0">
                <a:latin typeface="+mj-lt"/>
              </a:rPr>
              <a:t>AI Problem-Solving: The Main Mission of AI</a:t>
            </a:r>
          </a:p>
        </p:txBody>
      </p:sp>
      <p:sp>
        <p:nvSpPr>
          <p:cNvPr id="4" name="TextBox 3"/>
          <p:cNvSpPr txBox="1"/>
          <p:nvPr/>
        </p:nvSpPr>
        <p:spPr>
          <a:xfrm>
            <a:off x="1173636" y="2160226"/>
            <a:ext cx="9572828" cy="3716851"/>
          </a:xfrm>
          <a:prstGeom prst="rect">
            <a:avLst/>
          </a:prstGeom>
          <a:noFill/>
        </p:spPr>
        <p:txBody>
          <a:bodyPr wrap="square" lIns="45720" tIns="18288" rIns="45720" bIns="18288">
            <a:spAutoFit/>
          </a:bodyPr>
          <a:lstStyle/>
          <a:p>
            <a:pPr marL="285750" indent="-285750" algn="just">
              <a:lnSpc>
                <a:spcPct val="150000"/>
              </a:lnSpc>
              <a:spcAft>
                <a:spcPts val="500"/>
              </a:spcAft>
              <a:buFont typeface="Arial" panose="020B0604020202020204" pitchFamily="34" charset="0"/>
              <a:buChar char="•"/>
              <a:defRPr sz="1500">
                <a:solidFill>
                  <a:srgbClr val="232323"/>
                </a:solidFill>
              </a:defRPr>
            </a:pPr>
            <a:r>
              <a:rPr lang="en-US" dirty="0"/>
              <a:t>There are three </a:t>
            </a:r>
            <a:r>
              <a:rPr lang="en-US" sz="1500" dirty="0">
                <a:solidFill>
                  <a:srgbClr val="232323"/>
                </a:solidFill>
              </a:rPr>
              <a:t>important</a:t>
            </a:r>
            <a:r>
              <a:rPr lang="en-US" dirty="0"/>
              <a:t> approaches in Artificial Intelligence: Symbolic AI, Neural Networks, and Bayesian AI.</a:t>
            </a:r>
            <a:endParaRPr dirty="0"/>
          </a:p>
          <a:p>
            <a:pPr marL="285750" indent="-285750" algn="just">
              <a:lnSpc>
                <a:spcPct val="150000"/>
              </a:lnSpc>
              <a:spcAft>
                <a:spcPts val="500"/>
              </a:spcAft>
              <a:buFont typeface="Arial" panose="020B0604020202020204" pitchFamily="34" charset="0"/>
              <a:buChar char="•"/>
              <a:defRPr sz="1500">
                <a:solidFill>
                  <a:srgbClr val="232323"/>
                </a:solidFill>
              </a:defRPr>
            </a:pPr>
            <a:r>
              <a:rPr dirty="0"/>
              <a:t>An entity has a problem when it wants to achieve a goal but does not immediately know which action or sequence of actions will achieve it.</a:t>
            </a:r>
          </a:p>
          <a:p>
            <a:pPr marL="285750" indent="-285750" algn="just">
              <a:lnSpc>
                <a:spcPct val="150000"/>
              </a:lnSpc>
              <a:spcAft>
                <a:spcPts val="500"/>
              </a:spcAft>
              <a:buFont typeface="Arial" panose="020B0604020202020204" pitchFamily="34" charset="0"/>
              <a:buChar char="•"/>
              <a:defRPr sz="1500">
                <a:solidFill>
                  <a:srgbClr val="232323"/>
                </a:solidFill>
              </a:defRPr>
            </a:pPr>
            <a:r>
              <a:rPr dirty="0"/>
              <a:t>The goal may be tangible, such as acquiring a physical object, or abstract, such as proving a theorem or making a strategic decision.</a:t>
            </a:r>
          </a:p>
          <a:p>
            <a:pPr marL="285750" indent="-285750" algn="just">
              <a:lnSpc>
                <a:spcPct val="150000"/>
              </a:lnSpc>
              <a:spcAft>
                <a:spcPts val="500"/>
              </a:spcAft>
              <a:buFont typeface="Arial" panose="020B0604020202020204" pitchFamily="34" charset="0"/>
              <a:buChar char="•"/>
              <a:defRPr sz="1500">
                <a:solidFill>
                  <a:srgbClr val="232323"/>
                </a:solidFill>
              </a:defRPr>
            </a:pPr>
            <a:r>
              <a:rPr dirty="0"/>
              <a:t>AI systems support problem-solving by representing the current situation, evaluating possible actions, and searching for an acceptable or optimal solution.</a:t>
            </a:r>
          </a:p>
          <a:p>
            <a:pPr marL="285750" indent="-285750" algn="just">
              <a:lnSpc>
                <a:spcPct val="150000"/>
              </a:lnSpc>
              <a:spcAft>
                <a:spcPts val="500"/>
              </a:spcAft>
              <a:buFont typeface="Arial" panose="020B0604020202020204" pitchFamily="34" charset="0"/>
              <a:buChar char="•"/>
              <a:defRPr sz="1500">
                <a:solidFill>
                  <a:srgbClr val="232323"/>
                </a:solidFill>
              </a:defRPr>
            </a:pPr>
            <a:r>
              <a:rPr dirty="0"/>
              <a:t>In organizations, AI problem-solving is valuable because business environments involve uncertainty, competing alternatives, and dynamic conditions.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558988"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68647" y="1098687"/>
            <a:ext cx="10881360" cy="530352"/>
          </a:xfrm>
          <a:prstGeom prst="rect">
            <a:avLst/>
          </a:prstGeom>
          <a:noFill/>
        </p:spPr>
        <p:txBody>
          <a:bodyPr wrap="square">
            <a:spAutoFit/>
          </a:bodyPr>
          <a:lstStyle/>
          <a:p>
            <a:pPr>
              <a:defRPr sz="2600" b="1">
                <a:solidFill>
                  <a:srgbClr val="172D58"/>
                </a:solidFill>
              </a:defRPr>
            </a:pPr>
            <a:r>
              <a:rPr dirty="0"/>
              <a:t>When Does a Problem Exist?</a:t>
            </a:r>
          </a:p>
        </p:txBody>
      </p:sp>
      <p:sp>
        <p:nvSpPr>
          <p:cNvPr id="4" name="TextBox 3"/>
          <p:cNvSpPr txBox="1"/>
          <p:nvPr/>
        </p:nvSpPr>
        <p:spPr>
          <a:xfrm>
            <a:off x="960120" y="2396080"/>
            <a:ext cx="7061250" cy="2909514"/>
          </a:xfrm>
          <a:prstGeom prst="rect">
            <a:avLst/>
          </a:prstGeom>
          <a:noFill/>
        </p:spPr>
        <p:txBody>
          <a:bodyPr wrap="square" lIns="45720" tIns="18288" rIns="45720" bIns="18288">
            <a:spAutoFit/>
          </a:bodyPr>
          <a:lstStyle/>
          <a:p>
            <a:pPr algn="just">
              <a:spcBef>
                <a:spcPts val="600"/>
              </a:spcBef>
              <a:spcAft>
                <a:spcPts val="500"/>
              </a:spcAft>
              <a:defRPr sz="1500">
                <a:solidFill>
                  <a:srgbClr val="232323"/>
                </a:solidFill>
              </a:defRPr>
            </a:pPr>
            <a:r>
              <a:rPr dirty="0"/>
              <a:t>• A problem exists when there is at least one decision-maker, whether human or machine, operating within an environment.</a:t>
            </a:r>
          </a:p>
          <a:p>
            <a:pPr algn="just">
              <a:spcBef>
                <a:spcPts val="600"/>
              </a:spcBef>
              <a:spcAft>
                <a:spcPts val="500"/>
              </a:spcAft>
              <a:defRPr sz="1500">
                <a:solidFill>
                  <a:srgbClr val="232323"/>
                </a:solidFill>
              </a:defRPr>
            </a:pPr>
            <a:r>
              <a:rPr dirty="0"/>
              <a:t>• The decision-maker must have at least two alternative courses of action; otherwise, there is no meaningful choice.</a:t>
            </a:r>
          </a:p>
          <a:p>
            <a:pPr algn="just">
              <a:spcBef>
                <a:spcPts val="600"/>
              </a:spcBef>
              <a:spcAft>
                <a:spcPts val="500"/>
              </a:spcAft>
              <a:defRPr sz="1500">
                <a:solidFill>
                  <a:srgbClr val="232323"/>
                </a:solidFill>
              </a:defRPr>
            </a:pPr>
            <a:r>
              <a:rPr dirty="0"/>
              <a:t>• At least two possible outcomes must exist, and one outcome must be more desirable than the other.</a:t>
            </a:r>
          </a:p>
          <a:p>
            <a:pPr algn="just">
              <a:spcBef>
                <a:spcPts val="600"/>
              </a:spcBef>
              <a:spcAft>
                <a:spcPts val="500"/>
              </a:spcAft>
              <a:defRPr sz="1500">
                <a:solidFill>
                  <a:srgbClr val="232323"/>
                </a:solidFill>
              </a:defRPr>
            </a:pPr>
            <a:r>
              <a:rPr dirty="0"/>
              <a:t>• Each solution must affect the objective differently in terms of efficiency and effectiveness.</a:t>
            </a:r>
          </a:p>
          <a:p>
            <a:pPr algn="just">
              <a:spcBef>
                <a:spcPts val="600"/>
              </a:spcBef>
              <a:spcAft>
                <a:spcPts val="500"/>
              </a:spcAft>
              <a:defRPr sz="1500">
                <a:solidFill>
                  <a:srgbClr val="232323"/>
                </a:solidFill>
              </a:defRPr>
            </a:pPr>
            <a:r>
              <a:rPr dirty="0"/>
              <a:t>• The decision-maker has a problem only when they are uncertain about which course of action is best and want to resolve that uncertainty.</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6</a:t>
            </a:r>
          </a:p>
        </p:txBody>
      </p:sp>
      <p:pic>
        <p:nvPicPr>
          <p:cNvPr id="5" name="Picture 4">
            <a:extLst>
              <a:ext uri="{FF2B5EF4-FFF2-40B4-BE49-F238E27FC236}">
                <a16:creationId xmlns:a16="http://schemas.microsoft.com/office/drawing/2014/main" id="{5AEDB301-3D9E-04FE-5EBF-A58ECF960BE9}"/>
              </a:ext>
            </a:extLst>
          </p:cNvPr>
          <p:cNvPicPr>
            <a:picLocks noChangeAspect="1"/>
          </p:cNvPicPr>
          <p:nvPr/>
        </p:nvPicPr>
        <p:blipFill>
          <a:blip r:embed="rId2"/>
          <a:stretch>
            <a:fillRect/>
          </a:stretch>
        </p:blipFill>
        <p:spPr>
          <a:xfrm>
            <a:off x="8193385" y="2712116"/>
            <a:ext cx="3112477" cy="207498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5728" y="1152144"/>
            <a:ext cx="10881360" cy="530352"/>
          </a:xfrm>
          <a:prstGeom prst="rect">
            <a:avLst/>
          </a:prstGeom>
          <a:noFill/>
        </p:spPr>
        <p:txBody>
          <a:bodyPr wrap="square">
            <a:spAutoFit/>
          </a:bodyPr>
          <a:lstStyle/>
          <a:p>
            <a:pPr>
              <a:defRPr sz="2600" b="1">
                <a:solidFill>
                  <a:srgbClr val="172D58"/>
                </a:solidFill>
              </a:defRPr>
            </a:pPr>
            <a:r>
              <a:rPr dirty="0"/>
              <a:t>Complex Problems in Organizations</a:t>
            </a:r>
          </a:p>
        </p:txBody>
      </p:sp>
      <p:sp>
        <p:nvSpPr>
          <p:cNvPr id="4" name="TextBox 3"/>
          <p:cNvSpPr txBox="1"/>
          <p:nvPr/>
        </p:nvSpPr>
        <p:spPr>
          <a:xfrm>
            <a:off x="1019203" y="2338281"/>
            <a:ext cx="6821512" cy="2909514"/>
          </a:xfrm>
          <a:prstGeom prst="rect">
            <a:avLst/>
          </a:prstGeom>
          <a:noFill/>
        </p:spPr>
        <p:txBody>
          <a:bodyPr wrap="square" lIns="45720" tIns="18288" rIns="45720" bIns="18288">
            <a:spAutoFit/>
          </a:bodyPr>
          <a:lstStyle/>
          <a:p>
            <a:pPr marL="285750" indent="-285750" algn="just">
              <a:spcBef>
                <a:spcPts val="600"/>
              </a:spcBef>
              <a:spcAft>
                <a:spcPts val="500"/>
              </a:spcAft>
              <a:buFont typeface="Wingdings" panose="05000000000000000000" pitchFamily="2" charset="2"/>
              <a:buChar char="q"/>
              <a:defRPr sz="1500">
                <a:solidFill>
                  <a:srgbClr val="232323"/>
                </a:solidFill>
              </a:defRPr>
            </a:pPr>
            <a:r>
              <a:rPr dirty="0"/>
              <a:t>Real organizational problems are often more complex than individual decision problems.</a:t>
            </a:r>
          </a:p>
          <a:p>
            <a:pPr marL="285750" indent="-285750" algn="just">
              <a:spcBef>
                <a:spcPts val="600"/>
              </a:spcBef>
              <a:spcAft>
                <a:spcPts val="500"/>
              </a:spcAft>
              <a:buFont typeface="Wingdings" panose="05000000000000000000" pitchFamily="2" charset="2"/>
              <a:buChar char="q"/>
              <a:defRPr sz="1500">
                <a:solidFill>
                  <a:srgbClr val="232323"/>
                </a:solidFill>
              </a:defRPr>
            </a:pPr>
            <a:r>
              <a:rPr dirty="0"/>
              <a:t>They may involve groups, departments, external stakeholders, dynamic environments, and multiple conflicting goals.</a:t>
            </a:r>
          </a:p>
          <a:p>
            <a:pPr marL="285750" indent="-285750" algn="just">
              <a:spcBef>
                <a:spcPts val="600"/>
              </a:spcBef>
              <a:spcAft>
                <a:spcPts val="500"/>
              </a:spcAft>
              <a:buFont typeface="Wingdings" panose="05000000000000000000" pitchFamily="2" charset="2"/>
              <a:buChar char="q"/>
              <a:defRPr sz="1500">
                <a:solidFill>
                  <a:srgbClr val="232323"/>
                </a:solidFill>
              </a:defRPr>
            </a:pPr>
            <a:r>
              <a:rPr dirty="0"/>
              <a:t>Alternative actions may affect other groups, whose responses can be favorable or unfavorable.</a:t>
            </a:r>
          </a:p>
          <a:p>
            <a:pPr marL="285750" indent="-285750" algn="just">
              <a:spcBef>
                <a:spcPts val="600"/>
              </a:spcBef>
              <a:spcAft>
                <a:spcPts val="500"/>
              </a:spcAft>
              <a:buFont typeface="Wingdings" panose="05000000000000000000" pitchFamily="2" charset="2"/>
              <a:buChar char="q"/>
              <a:defRPr sz="1500">
                <a:solidFill>
                  <a:srgbClr val="232323"/>
                </a:solidFill>
              </a:defRPr>
            </a:pPr>
            <a:r>
              <a:rPr dirty="0"/>
              <a:t>Business decisions are rarely isolated; one decision often triggers financial, operational, legal, and social consequences.</a:t>
            </a:r>
          </a:p>
          <a:p>
            <a:pPr marL="285750" indent="-285750" algn="just">
              <a:spcBef>
                <a:spcPts val="600"/>
              </a:spcBef>
              <a:spcAft>
                <a:spcPts val="500"/>
              </a:spcAft>
              <a:buFont typeface="Wingdings" panose="05000000000000000000" pitchFamily="2" charset="2"/>
              <a:buChar char="q"/>
              <a:defRPr sz="1500">
                <a:solidFill>
                  <a:srgbClr val="232323"/>
                </a:solidFill>
              </a:defRPr>
            </a:pPr>
            <a:r>
              <a:rPr dirty="0"/>
              <a:t>AI becomes useful when it helps managers structure complexity, identify relevant data, and evaluate alternatives systematically.</a:t>
            </a:r>
          </a:p>
        </p:txBody>
      </p:sp>
      <p:sp>
        <p:nvSpPr>
          <p:cNvPr id="5" name="Rounded Rectangle 4"/>
          <p:cNvSpPr/>
          <p:nvPr/>
        </p:nvSpPr>
        <p:spPr>
          <a:xfrm>
            <a:off x="7895492" y="2709789"/>
            <a:ext cx="3380818"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8041884" y="2874381"/>
            <a:ext cx="3033257" cy="1646605"/>
          </a:xfrm>
          <a:prstGeom prst="rect">
            <a:avLst/>
          </a:prstGeom>
          <a:noFill/>
        </p:spPr>
        <p:txBody>
          <a:bodyPr wrap="square">
            <a:spAutoFit/>
          </a:bodyPr>
          <a:lstStyle/>
          <a:p>
            <a:pPr algn="ctr">
              <a:spcAft>
                <a:spcPts val="600"/>
              </a:spcAft>
              <a:defRPr sz="1200" b="1">
                <a:solidFill>
                  <a:srgbClr val="172D58"/>
                </a:solidFill>
              </a:defRPr>
            </a:pPr>
            <a:r>
              <a:rPr dirty="0"/>
              <a:t>Real estate example</a:t>
            </a:r>
          </a:p>
          <a:p>
            <a:pPr algn="just">
              <a:lnSpc>
                <a:spcPct val="150000"/>
              </a:lnSpc>
              <a:spcAft>
                <a:spcPts val="300"/>
              </a:spcAft>
              <a:defRPr sz="1120">
                <a:solidFill>
                  <a:srgbClr val="232323"/>
                </a:solidFill>
              </a:defRPr>
            </a:pPr>
            <a:r>
              <a:rPr dirty="0"/>
              <a:t>Building a new development affects investors, municipalities, contractors, tenants, communities, and future buyers. AI can support scenario analysis across these groups.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7</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33478" y="1117678"/>
            <a:ext cx="10881360" cy="530352"/>
          </a:xfrm>
          <a:prstGeom prst="rect">
            <a:avLst/>
          </a:prstGeom>
          <a:noFill/>
        </p:spPr>
        <p:txBody>
          <a:bodyPr wrap="square">
            <a:spAutoFit/>
          </a:bodyPr>
          <a:lstStyle/>
          <a:p>
            <a:pPr>
              <a:defRPr sz="2600" b="1">
                <a:solidFill>
                  <a:srgbClr val="172D58"/>
                </a:solidFill>
              </a:defRPr>
            </a:pPr>
            <a:r>
              <a:rPr dirty="0"/>
              <a:t>Conditions for Formal Problem Definition</a:t>
            </a:r>
          </a:p>
        </p:txBody>
      </p:sp>
      <p:sp>
        <p:nvSpPr>
          <p:cNvPr id="4" name="TextBox 3"/>
          <p:cNvSpPr txBox="1"/>
          <p:nvPr/>
        </p:nvSpPr>
        <p:spPr>
          <a:xfrm>
            <a:off x="1176199" y="2284095"/>
            <a:ext cx="7379326" cy="3332131"/>
          </a:xfrm>
          <a:prstGeom prst="rect">
            <a:avLst/>
          </a:prstGeom>
          <a:noFill/>
        </p:spPr>
        <p:txBody>
          <a:bodyPr wrap="square" lIns="45720" tIns="18288" rIns="45720" bIns="18288">
            <a:spAutoFit/>
          </a:bodyPr>
          <a:lstStyle/>
          <a:p>
            <a:pPr algn="just">
              <a:lnSpc>
                <a:spcPct val="150000"/>
              </a:lnSpc>
              <a:spcBef>
                <a:spcPts val="600"/>
              </a:spcBef>
              <a:spcAft>
                <a:spcPts val="500"/>
              </a:spcAft>
              <a:defRPr sz="1500">
                <a:solidFill>
                  <a:srgbClr val="232323"/>
                </a:solidFill>
              </a:defRPr>
            </a:pPr>
            <a:r>
              <a:rPr dirty="0"/>
              <a:t>A problem must be expressed in terminology clearly understood by the potential solver.</a:t>
            </a:r>
          </a:p>
          <a:p>
            <a:pPr algn="just">
              <a:lnSpc>
                <a:spcPct val="150000"/>
              </a:lnSpc>
              <a:spcBef>
                <a:spcPts val="600"/>
              </a:spcBef>
              <a:spcAft>
                <a:spcPts val="500"/>
              </a:spcAft>
              <a:defRPr sz="1500">
                <a:solidFill>
                  <a:srgbClr val="232323"/>
                </a:solidFill>
              </a:defRPr>
            </a:pPr>
            <a:r>
              <a:rPr dirty="0"/>
              <a:t>The expected form and notation of the solution must be agreed upon.</a:t>
            </a:r>
          </a:p>
          <a:p>
            <a:pPr algn="just">
              <a:lnSpc>
                <a:spcPct val="150000"/>
              </a:lnSpc>
              <a:spcBef>
                <a:spcPts val="600"/>
              </a:spcBef>
              <a:spcAft>
                <a:spcPts val="500"/>
              </a:spcAft>
              <a:defRPr sz="1500">
                <a:solidFill>
                  <a:srgbClr val="232323"/>
                </a:solidFill>
              </a:defRPr>
            </a:pPr>
            <a:r>
              <a:rPr dirty="0"/>
              <a:t>The relevant data needed for the solution must be identifiable.</a:t>
            </a:r>
          </a:p>
          <a:p>
            <a:pPr algn="just">
              <a:lnSpc>
                <a:spcPct val="150000"/>
              </a:lnSpc>
              <a:spcBef>
                <a:spcPts val="600"/>
              </a:spcBef>
              <a:spcAft>
                <a:spcPts val="500"/>
              </a:spcAft>
              <a:defRPr sz="1500">
                <a:solidFill>
                  <a:srgbClr val="232323"/>
                </a:solidFill>
              </a:defRPr>
            </a:pPr>
            <a:r>
              <a:rPr dirty="0"/>
              <a:t>There must be conventions for measuring the validity and acceptability of proposed solutions.</a:t>
            </a:r>
          </a:p>
          <a:p>
            <a:pPr algn="just">
              <a:lnSpc>
                <a:spcPct val="150000"/>
              </a:lnSpc>
              <a:spcBef>
                <a:spcPts val="600"/>
              </a:spcBef>
              <a:spcAft>
                <a:spcPts val="500"/>
              </a:spcAft>
              <a:defRPr sz="1500">
                <a:solidFill>
                  <a:srgbClr val="232323"/>
                </a:solidFill>
              </a:defRPr>
            </a:pPr>
            <a:r>
              <a:rPr dirty="0"/>
              <a:t>The old aphorism applies strongly to AI: a well-framed problem is a problem half solved.</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99676"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8</a:t>
            </a:r>
          </a:p>
        </p:txBody>
      </p:sp>
      <p:pic>
        <p:nvPicPr>
          <p:cNvPr id="5" name="Picture 4">
            <a:extLst>
              <a:ext uri="{FF2B5EF4-FFF2-40B4-BE49-F238E27FC236}">
                <a16:creationId xmlns:a16="http://schemas.microsoft.com/office/drawing/2014/main" id="{E36EB830-F1DB-2523-F76B-393375C51706}"/>
              </a:ext>
            </a:extLst>
          </p:cNvPr>
          <p:cNvPicPr>
            <a:picLocks noChangeAspect="1"/>
          </p:cNvPicPr>
          <p:nvPr/>
        </p:nvPicPr>
        <p:blipFill>
          <a:blip r:embed="rId2"/>
          <a:stretch>
            <a:fillRect/>
          </a:stretch>
        </p:blipFill>
        <p:spPr>
          <a:xfrm>
            <a:off x="8286953" y="2590105"/>
            <a:ext cx="3115434" cy="2076956"/>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5728" y="1122603"/>
            <a:ext cx="10881360" cy="530352"/>
          </a:xfrm>
          <a:prstGeom prst="rect">
            <a:avLst/>
          </a:prstGeom>
          <a:noFill/>
        </p:spPr>
        <p:txBody>
          <a:bodyPr wrap="square">
            <a:spAutoFit/>
          </a:bodyPr>
          <a:lstStyle/>
          <a:p>
            <a:pPr>
              <a:defRPr sz="2600" b="1">
                <a:solidFill>
                  <a:srgbClr val="172D58"/>
                </a:solidFill>
              </a:defRPr>
            </a:pPr>
            <a:r>
              <a:rPr dirty="0"/>
              <a:t>Formal Representation of a Problem: P = &lt;S, O, G&gt;</a:t>
            </a:r>
          </a:p>
        </p:txBody>
      </p:sp>
      <p:sp>
        <p:nvSpPr>
          <p:cNvPr id="4" name="TextBox 3"/>
          <p:cNvSpPr txBox="1"/>
          <p:nvPr/>
        </p:nvSpPr>
        <p:spPr>
          <a:xfrm>
            <a:off x="991110" y="2265755"/>
            <a:ext cx="7441768" cy="3473195"/>
          </a:xfrm>
          <a:prstGeom prst="rect">
            <a:avLst/>
          </a:prstGeom>
          <a:noFill/>
        </p:spPr>
        <p:txBody>
          <a:bodyPr wrap="square" lIns="45720" tIns="18288" rIns="45720" bIns="18288">
            <a:spAutoFit/>
          </a:bodyPr>
          <a:lstStyle/>
          <a:p>
            <a:pPr algn="just">
              <a:lnSpc>
                <a:spcPct val="150000"/>
              </a:lnSpc>
              <a:spcBef>
                <a:spcPts val="600"/>
              </a:spcBef>
              <a:spcAft>
                <a:spcPts val="500"/>
              </a:spcAft>
              <a:defRPr sz="1500">
                <a:solidFill>
                  <a:srgbClr val="232323"/>
                </a:solidFill>
              </a:defRPr>
            </a:pPr>
            <a:r>
              <a:rPr lang="en-US" dirty="0"/>
              <a:t>A problem can be broadly represented as P = &lt;S, O, G&gt;.</a:t>
            </a:r>
          </a:p>
          <a:p>
            <a:pPr algn="just">
              <a:lnSpc>
                <a:spcPct val="150000"/>
              </a:lnSpc>
              <a:spcBef>
                <a:spcPts val="600"/>
              </a:spcBef>
              <a:spcAft>
                <a:spcPts val="500"/>
              </a:spcAft>
              <a:defRPr sz="1500">
                <a:solidFill>
                  <a:srgbClr val="232323"/>
                </a:solidFill>
              </a:defRPr>
            </a:pPr>
            <a:r>
              <a:rPr lang="en-US" b="1" dirty="0"/>
              <a:t>S</a:t>
            </a:r>
            <a:r>
              <a:rPr lang="en-US" dirty="0"/>
              <a:t> represents the set of states or expressions, including assumptions, definitions, facts, and initial conditions.</a:t>
            </a:r>
          </a:p>
          <a:p>
            <a:pPr algn="just">
              <a:lnSpc>
                <a:spcPct val="150000"/>
              </a:lnSpc>
              <a:spcBef>
                <a:spcPts val="600"/>
              </a:spcBef>
              <a:spcAft>
                <a:spcPts val="500"/>
              </a:spcAft>
              <a:defRPr sz="1500">
                <a:solidFill>
                  <a:srgbClr val="232323"/>
                </a:solidFill>
              </a:defRPr>
            </a:pPr>
            <a:r>
              <a:rPr b="1" dirty="0"/>
              <a:t>O</a:t>
            </a:r>
            <a:r>
              <a:rPr dirty="0"/>
              <a:t> represents operations or actions that can be performed on states.</a:t>
            </a:r>
          </a:p>
          <a:p>
            <a:pPr algn="just">
              <a:lnSpc>
                <a:spcPct val="150000"/>
              </a:lnSpc>
              <a:spcBef>
                <a:spcPts val="600"/>
              </a:spcBef>
              <a:spcAft>
                <a:spcPts val="500"/>
              </a:spcAft>
              <a:defRPr sz="1500">
                <a:solidFill>
                  <a:srgbClr val="232323"/>
                </a:solidFill>
              </a:defRPr>
            </a:pPr>
            <a:r>
              <a:rPr b="1" dirty="0"/>
              <a:t>G</a:t>
            </a:r>
            <a:r>
              <a:rPr dirty="0"/>
              <a:t> represents the terminal expression or goal to be achieved.</a:t>
            </a:r>
            <a:endParaRPr lang="en-US" dirty="0"/>
          </a:p>
          <a:p>
            <a:pPr algn="just">
              <a:lnSpc>
                <a:spcPct val="150000"/>
              </a:lnSpc>
              <a:spcBef>
                <a:spcPts val="600"/>
              </a:spcBef>
              <a:spcAft>
                <a:spcPts val="500"/>
              </a:spcAft>
              <a:defRPr sz="1500">
                <a:solidFill>
                  <a:srgbClr val="232323"/>
                </a:solidFill>
              </a:defRPr>
            </a:pPr>
            <a:endParaRPr dirty="0"/>
          </a:p>
          <a:p>
            <a:pPr algn="ctr">
              <a:lnSpc>
                <a:spcPct val="150000"/>
              </a:lnSpc>
              <a:spcBef>
                <a:spcPts val="600"/>
              </a:spcBef>
              <a:spcAft>
                <a:spcPts val="500"/>
              </a:spcAft>
              <a:defRPr sz="1500">
                <a:solidFill>
                  <a:srgbClr val="232323"/>
                </a:solidFill>
              </a:defRPr>
            </a:pPr>
            <a:r>
              <a:rPr dirty="0"/>
              <a:t>This formal representation helps AI systems move from an initial state toward a desired goal through defined operations.</a:t>
            </a:r>
          </a:p>
        </p:txBody>
      </p:sp>
      <p:sp>
        <p:nvSpPr>
          <p:cNvPr id="5" name="Rounded Rectangle 4"/>
          <p:cNvSpPr/>
          <p:nvPr/>
        </p:nvSpPr>
        <p:spPr>
          <a:xfrm>
            <a:off x="8634046" y="2454112"/>
            <a:ext cx="2607094"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8699636" y="2778754"/>
            <a:ext cx="2475914" cy="1461939"/>
          </a:xfrm>
          <a:prstGeom prst="rect">
            <a:avLst/>
          </a:prstGeom>
          <a:noFill/>
        </p:spPr>
        <p:txBody>
          <a:bodyPr wrap="square">
            <a:spAutoFit/>
          </a:bodyPr>
          <a:lstStyle/>
          <a:p>
            <a:pPr algn="ctr">
              <a:spcAft>
                <a:spcPts val="600"/>
              </a:spcAft>
              <a:defRPr sz="1200" b="1">
                <a:solidFill>
                  <a:srgbClr val="172D58"/>
                </a:solidFill>
              </a:defRPr>
            </a:pPr>
            <a:r>
              <a:rPr dirty="0"/>
              <a:t>Real estate application</a:t>
            </a:r>
          </a:p>
          <a:p>
            <a:pPr algn="justLow">
              <a:spcAft>
                <a:spcPts val="300"/>
              </a:spcAft>
              <a:defRPr sz="1120">
                <a:solidFill>
                  <a:srgbClr val="232323"/>
                </a:solidFill>
              </a:defRPr>
            </a:pPr>
            <a:r>
              <a:rPr sz="1200" dirty="0"/>
              <a:t>S = current property portfolio and market facts; O = pricing, investment, renovation, or leasing actions; G = higher occupancy, better ROI, or reduced risk.</a:t>
            </a:r>
          </a:p>
        </p:txBody>
      </p:sp>
      <p:sp>
        <p:nvSpPr>
          <p:cNvPr id="7" name="Rounded Rectangle 6"/>
          <p:cNvSpPr/>
          <p:nvPr/>
        </p:nvSpPr>
        <p:spPr>
          <a:xfrm>
            <a:off x="8634046" y="4901189"/>
            <a:ext cx="753413" cy="342900"/>
          </a:xfrm>
          <a:prstGeom prst="roundRect">
            <a:avLst/>
          </a:prstGeom>
          <a:solidFill>
            <a:srgbClr val="EFF3F9"/>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S: States</a:t>
            </a:r>
          </a:p>
        </p:txBody>
      </p:sp>
      <p:sp>
        <p:nvSpPr>
          <p:cNvPr id="9" name="Rounded Rectangle 8"/>
          <p:cNvSpPr/>
          <p:nvPr/>
        </p:nvSpPr>
        <p:spPr>
          <a:xfrm>
            <a:off x="9557233" y="4901189"/>
            <a:ext cx="841593" cy="342900"/>
          </a:xfrm>
          <a:prstGeom prst="roundRect">
            <a:avLst/>
          </a:prstGeom>
          <a:solidFill>
            <a:srgbClr val="E8EEF7"/>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O: Actions</a:t>
            </a:r>
          </a:p>
        </p:txBody>
      </p:sp>
      <p:sp>
        <p:nvSpPr>
          <p:cNvPr id="10" name="Right Arrow 9"/>
          <p:cNvSpPr/>
          <p:nvPr/>
        </p:nvSpPr>
        <p:spPr>
          <a:xfrm>
            <a:off x="9405697" y="5032634"/>
            <a:ext cx="151536" cy="8001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10568736" y="4901189"/>
            <a:ext cx="668886" cy="342900"/>
          </a:xfrm>
          <a:prstGeom prst="roundRect">
            <a:avLst/>
          </a:prstGeom>
          <a:solidFill>
            <a:srgbClr val="EFF3F9"/>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G: Goal</a:t>
            </a:r>
          </a:p>
        </p:txBody>
      </p:sp>
      <p:sp>
        <p:nvSpPr>
          <p:cNvPr id="12" name="Rectangle 11"/>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14" name="TextBox 13"/>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9</a:t>
            </a:r>
          </a:p>
        </p:txBody>
      </p:sp>
      <p:sp>
        <p:nvSpPr>
          <p:cNvPr id="19" name="Right Arrow 18"/>
          <p:cNvSpPr/>
          <p:nvPr/>
        </p:nvSpPr>
        <p:spPr>
          <a:xfrm>
            <a:off x="10417200" y="5032634"/>
            <a:ext cx="151536" cy="8001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5024" y="1161742"/>
            <a:ext cx="10881360" cy="530352"/>
          </a:xfrm>
          <a:prstGeom prst="rect">
            <a:avLst/>
          </a:prstGeom>
          <a:noFill/>
        </p:spPr>
        <p:txBody>
          <a:bodyPr wrap="square">
            <a:spAutoFit/>
          </a:bodyPr>
          <a:lstStyle/>
          <a:p>
            <a:pPr>
              <a:defRPr sz="2600" b="1">
                <a:solidFill>
                  <a:srgbClr val="172D58"/>
                </a:solidFill>
              </a:defRPr>
            </a:pPr>
            <a:r>
              <a:rPr dirty="0"/>
              <a:t>Destructive and Constructive Operations</a:t>
            </a:r>
          </a:p>
        </p:txBody>
      </p:sp>
      <p:sp>
        <p:nvSpPr>
          <p:cNvPr id="4" name="TextBox 3"/>
          <p:cNvSpPr txBox="1"/>
          <p:nvPr/>
        </p:nvSpPr>
        <p:spPr>
          <a:xfrm>
            <a:off x="970811" y="2304608"/>
            <a:ext cx="10250072" cy="3716851"/>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Problem-solving in AI involves two main types of operations used to move from the initial state toward the desired goal.</a:t>
            </a:r>
            <a:endParaRPr dirty="0"/>
          </a:p>
          <a:p>
            <a:pPr algn="just">
              <a:lnSpc>
                <a:spcPct val="150000"/>
              </a:lnSpc>
              <a:spcAft>
                <a:spcPts val="500"/>
              </a:spcAft>
              <a:defRPr sz="1500">
                <a:solidFill>
                  <a:srgbClr val="232323"/>
                </a:solidFill>
              </a:defRPr>
            </a:pPr>
            <a:r>
              <a:rPr dirty="0"/>
              <a:t>Destructive operations produce new expressions at the cost of old ones; the previous state is replaced or modified.</a:t>
            </a:r>
          </a:p>
          <a:p>
            <a:pPr algn="just">
              <a:lnSpc>
                <a:spcPct val="150000"/>
              </a:lnSpc>
              <a:spcAft>
                <a:spcPts val="500"/>
              </a:spcAft>
              <a:defRPr sz="1500">
                <a:solidFill>
                  <a:srgbClr val="232323"/>
                </a:solidFill>
              </a:defRPr>
            </a:pPr>
            <a:r>
              <a:rPr dirty="0"/>
              <a:t>Constructive operations produce new expressions by adding to the existing set without destroying old expressions.</a:t>
            </a:r>
          </a:p>
          <a:p>
            <a:pPr algn="just">
              <a:lnSpc>
                <a:spcPct val="150000"/>
              </a:lnSpc>
              <a:spcAft>
                <a:spcPts val="500"/>
              </a:spcAft>
              <a:defRPr sz="1500">
                <a:solidFill>
                  <a:srgbClr val="232323"/>
                </a:solidFill>
              </a:defRPr>
            </a:pPr>
            <a:r>
              <a:rPr dirty="0"/>
              <a:t>In logical and algebraic problems, operations are often constructive because they add new conclusions to existing knowledge.</a:t>
            </a:r>
          </a:p>
          <a:p>
            <a:pPr algn="just">
              <a:lnSpc>
                <a:spcPct val="150000"/>
              </a:lnSpc>
              <a:spcAft>
                <a:spcPts val="500"/>
              </a:spcAft>
              <a:defRPr sz="1500">
                <a:solidFill>
                  <a:srgbClr val="232323"/>
                </a:solidFill>
              </a:defRPr>
            </a:pPr>
            <a:r>
              <a:rPr dirty="0"/>
              <a:t>In business AI, constructive reasoning is useful when systems accumulate new facts and update conclusions over time.</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99676"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7779" y="1175951"/>
            <a:ext cx="10881360" cy="530352"/>
          </a:xfrm>
          <a:prstGeom prst="rect">
            <a:avLst/>
          </a:prstGeom>
          <a:noFill/>
        </p:spPr>
        <p:txBody>
          <a:bodyPr wrap="square">
            <a:spAutoFit/>
          </a:bodyPr>
          <a:lstStyle/>
          <a:p>
            <a:pPr>
              <a:defRPr sz="2600" b="1">
                <a:solidFill>
                  <a:srgbClr val="172D58"/>
                </a:solidFill>
              </a:defRPr>
            </a:pPr>
            <a:r>
              <a:rPr dirty="0"/>
              <a:t>Two Paths to AI Problem-Solving</a:t>
            </a:r>
          </a:p>
        </p:txBody>
      </p:sp>
      <p:sp>
        <p:nvSpPr>
          <p:cNvPr id="4" name="TextBox 3"/>
          <p:cNvSpPr txBox="1"/>
          <p:nvPr/>
        </p:nvSpPr>
        <p:spPr>
          <a:xfrm>
            <a:off x="1128193" y="2351864"/>
            <a:ext cx="9935308" cy="3332131"/>
          </a:xfrm>
          <a:prstGeom prst="rect">
            <a:avLst/>
          </a:prstGeom>
          <a:noFill/>
        </p:spPr>
        <p:txBody>
          <a:bodyPr wrap="square" lIns="45720" tIns="18288" rIns="45720" bIns="18288">
            <a:spAutoFit/>
          </a:bodyPr>
          <a:lstStyle/>
          <a:p>
            <a:pPr>
              <a:lnSpc>
                <a:spcPct val="150000"/>
              </a:lnSpc>
              <a:spcBef>
                <a:spcPts val="600"/>
              </a:spcBef>
              <a:spcAft>
                <a:spcPts val="500"/>
              </a:spcAft>
              <a:defRPr sz="1500">
                <a:solidFill>
                  <a:srgbClr val="232323"/>
                </a:solidFill>
              </a:defRPr>
            </a:pPr>
            <a:r>
              <a:rPr lang="en-US" dirty="0"/>
              <a:t>There are two major approaches for developing intelligent systems capable of solving problems effectively.</a:t>
            </a:r>
            <a:endParaRPr dirty="0"/>
          </a:p>
          <a:p>
            <a:pPr>
              <a:lnSpc>
                <a:spcPct val="150000"/>
              </a:lnSpc>
              <a:spcBef>
                <a:spcPts val="600"/>
              </a:spcBef>
              <a:spcAft>
                <a:spcPts val="500"/>
              </a:spcAft>
              <a:defRPr sz="1500">
                <a:solidFill>
                  <a:srgbClr val="232323"/>
                </a:solidFill>
              </a:defRPr>
            </a:pPr>
            <a:r>
              <a:rPr dirty="0"/>
              <a:t>The first is the symbolic path, which treats the brain as an information processor and uses symbols, rules, and logic.</a:t>
            </a:r>
          </a:p>
          <a:p>
            <a:pPr>
              <a:lnSpc>
                <a:spcPct val="150000"/>
              </a:lnSpc>
              <a:spcBef>
                <a:spcPts val="600"/>
              </a:spcBef>
              <a:spcAft>
                <a:spcPts val="500"/>
              </a:spcAft>
              <a:defRPr sz="1500">
                <a:solidFill>
                  <a:srgbClr val="232323"/>
                </a:solidFill>
              </a:defRPr>
            </a:pPr>
            <a:r>
              <a:rPr dirty="0"/>
              <a:t>The second is the sub-symbolic or connectionist path, which imitates biological systems and encodes knowledge in connections between neurons.</a:t>
            </a:r>
          </a:p>
          <a:p>
            <a:pPr>
              <a:lnSpc>
                <a:spcPct val="150000"/>
              </a:lnSpc>
              <a:spcBef>
                <a:spcPts val="600"/>
              </a:spcBef>
              <a:spcAft>
                <a:spcPts val="500"/>
              </a:spcAft>
              <a:defRPr sz="1500">
                <a:solidFill>
                  <a:srgbClr val="232323"/>
                </a:solidFill>
              </a:defRPr>
            </a:pPr>
            <a:r>
              <a:rPr dirty="0"/>
              <a:t>Symbolic AI emphasizes explicit knowledge representation and reasoning.</a:t>
            </a:r>
          </a:p>
          <a:p>
            <a:pPr>
              <a:lnSpc>
                <a:spcPct val="150000"/>
              </a:lnSpc>
              <a:spcBef>
                <a:spcPts val="600"/>
              </a:spcBef>
              <a:spcAft>
                <a:spcPts val="500"/>
              </a:spcAft>
              <a:defRPr sz="1500">
                <a:solidFill>
                  <a:srgbClr val="232323"/>
                </a:solidFill>
              </a:defRPr>
            </a:pPr>
            <a:r>
              <a:rPr dirty="0"/>
              <a:t>Connectionist AI emphasizes learning from examples and discovering patterns in data.</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5728" y="1167619"/>
            <a:ext cx="10881360" cy="530352"/>
          </a:xfrm>
          <a:prstGeom prst="rect">
            <a:avLst/>
          </a:prstGeom>
          <a:noFill/>
        </p:spPr>
        <p:txBody>
          <a:bodyPr wrap="square">
            <a:spAutoFit/>
          </a:bodyPr>
          <a:lstStyle/>
          <a:p>
            <a:pPr>
              <a:defRPr sz="2600" b="1">
                <a:solidFill>
                  <a:srgbClr val="172D58"/>
                </a:solidFill>
              </a:defRPr>
            </a:pPr>
            <a:r>
              <a:rPr dirty="0"/>
              <a:t>Power Paradigm vs Knowledge Paradigm</a:t>
            </a:r>
          </a:p>
        </p:txBody>
      </p:sp>
      <p:sp>
        <p:nvSpPr>
          <p:cNvPr id="4" name="TextBox 3"/>
          <p:cNvSpPr txBox="1"/>
          <p:nvPr/>
        </p:nvSpPr>
        <p:spPr>
          <a:xfrm>
            <a:off x="960120" y="2299364"/>
            <a:ext cx="7321800" cy="3448123"/>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dirty="0"/>
              <a:t>Within the symbolic path, the chapter distinguishes between the heuristic or power paradigm and the epistemological or knowledge paradigm.</a:t>
            </a:r>
          </a:p>
          <a:p>
            <a:pPr algn="just">
              <a:spcBef>
                <a:spcPts val="1200"/>
              </a:spcBef>
              <a:spcAft>
                <a:spcPts val="500"/>
              </a:spcAft>
              <a:defRPr sz="1500">
                <a:solidFill>
                  <a:srgbClr val="232323"/>
                </a:solidFill>
              </a:defRPr>
            </a:pPr>
            <a:r>
              <a:rPr dirty="0"/>
              <a:t>The power paradigm uses intensive computation, search processes, and the computational strength of machines.</a:t>
            </a:r>
          </a:p>
          <a:p>
            <a:pPr algn="just">
              <a:spcBef>
                <a:spcPts val="1200"/>
              </a:spcBef>
              <a:spcAft>
                <a:spcPts val="500"/>
              </a:spcAft>
              <a:defRPr sz="1500">
                <a:solidFill>
                  <a:srgbClr val="232323"/>
                </a:solidFill>
              </a:defRPr>
            </a:pPr>
            <a:r>
              <a:rPr dirty="0"/>
              <a:t>The knowledge paradigm views AI as the science of obtaining, representing, and using general and common-sense knowledge.</a:t>
            </a:r>
          </a:p>
          <a:p>
            <a:pPr algn="just">
              <a:spcBef>
                <a:spcPts val="1200"/>
              </a:spcBef>
              <a:spcAft>
                <a:spcPts val="500"/>
              </a:spcAft>
              <a:defRPr sz="1500">
                <a:solidFill>
                  <a:srgbClr val="232323"/>
                </a:solidFill>
              </a:defRPr>
            </a:pPr>
            <a:r>
              <a:rPr dirty="0"/>
              <a:t>Knowledge-Based Systems are the most visible manifestation of the knowledge paradigm.</a:t>
            </a:r>
          </a:p>
          <a:p>
            <a:pPr algn="just">
              <a:spcBef>
                <a:spcPts val="1200"/>
              </a:spcBef>
              <a:spcAft>
                <a:spcPts val="500"/>
              </a:spcAft>
              <a:defRPr sz="1500">
                <a:solidFill>
                  <a:srgbClr val="232323"/>
                </a:solidFill>
              </a:defRPr>
            </a:pPr>
            <a:r>
              <a:rPr lang="en-US" dirty="0"/>
              <a:t>Effective Artificial Intelligence requires both strong computational capabilities and meaningful knowledge to support intelligent decision-making and problem-solving.</a:t>
            </a:r>
            <a:endParaRPr dirty="0"/>
          </a:p>
        </p:txBody>
      </p:sp>
      <p:sp>
        <p:nvSpPr>
          <p:cNvPr id="5" name="Rounded Rectangle 4"/>
          <p:cNvSpPr/>
          <p:nvPr/>
        </p:nvSpPr>
        <p:spPr>
          <a:xfrm>
            <a:off x="8379069" y="2491740"/>
            <a:ext cx="2968634"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8483088" y="2656332"/>
            <a:ext cx="2663447" cy="1723549"/>
          </a:xfrm>
          <a:prstGeom prst="rect">
            <a:avLst/>
          </a:prstGeom>
          <a:noFill/>
        </p:spPr>
        <p:txBody>
          <a:bodyPr wrap="square">
            <a:spAutoFit/>
          </a:bodyPr>
          <a:lstStyle/>
          <a:p>
            <a:pPr algn="ctr">
              <a:spcAft>
                <a:spcPts val="600"/>
              </a:spcAft>
              <a:defRPr sz="1200" b="1">
                <a:solidFill>
                  <a:srgbClr val="172D58"/>
                </a:solidFill>
              </a:defRPr>
            </a:pPr>
            <a:r>
              <a:rPr dirty="0"/>
              <a:t>Business implication</a:t>
            </a:r>
            <a:endParaRPr lang="en-US" dirty="0"/>
          </a:p>
          <a:p>
            <a:pPr algn="ctr">
              <a:spcAft>
                <a:spcPts val="600"/>
              </a:spcAft>
              <a:defRPr sz="1200" b="1">
                <a:solidFill>
                  <a:srgbClr val="172D58"/>
                </a:solidFill>
              </a:defRPr>
            </a:pPr>
            <a:endParaRPr dirty="0"/>
          </a:p>
          <a:p>
            <a:pPr algn="just">
              <a:spcAft>
                <a:spcPts val="300"/>
              </a:spcAft>
              <a:defRPr sz="1120">
                <a:solidFill>
                  <a:srgbClr val="232323"/>
                </a:solidFill>
              </a:defRPr>
            </a:pPr>
            <a:r>
              <a:rPr sz="1200" dirty="0"/>
              <a:t>Real estate AI is not only about computing power. It also requires domain knowledge about pricing, zoning, finance, location, and consumer behavior.</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65364" y="1032217"/>
            <a:ext cx="8275022" cy="492443"/>
          </a:xfrm>
          <a:prstGeom prst="rect">
            <a:avLst/>
          </a:prstGeom>
          <a:noFill/>
        </p:spPr>
        <p:txBody>
          <a:bodyPr wrap="none" lIns="91440" tIns="45720" rIns="91440" bIns="45720" anchor="t">
            <a:spAutoFit/>
          </a:bodyPr>
          <a:lstStyle/>
          <a:p>
            <a:pPr>
              <a:defRPr sz="3400" b="1">
                <a:solidFill>
                  <a:srgbClr val="FFFFFF"/>
                </a:solidFill>
              </a:defRPr>
            </a:pPr>
            <a:r>
              <a:rPr lang="en-US" sz="2600" b="1" dirty="0">
                <a:solidFill>
                  <a:srgbClr val="172D58"/>
                </a:solidFill>
              </a:rPr>
              <a:t>2.</a:t>
            </a:r>
            <a:r>
              <a:rPr sz="2600" b="1" dirty="0">
                <a:solidFill>
                  <a:srgbClr val="172D58"/>
                </a:solidFill>
              </a:rPr>
              <a:t> Knowledge-Based Systems: Expert Systems</a:t>
            </a:r>
          </a:p>
        </p:txBody>
      </p:sp>
      <p:sp>
        <p:nvSpPr>
          <p:cNvPr id="5" name="TextBox 4"/>
          <p:cNvSpPr txBox="1"/>
          <p:nvPr/>
        </p:nvSpPr>
        <p:spPr>
          <a:xfrm>
            <a:off x="1731686" y="2394238"/>
            <a:ext cx="8728627" cy="646331"/>
          </a:xfrm>
          <a:prstGeom prst="rect">
            <a:avLst/>
          </a:prstGeom>
          <a:noFill/>
        </p:spPr>
        <p:txBody>
          <a:bodyPr wrap="square">
            <a:spAutoFit/>
          </a:bodyPr>
          <a:lstStyle/>
          <a:p>
            <a:pPr algn="ctr">
              <a:defRPr sz="1800">
                <a:solidFill>
                  <a:srgbClr val="E6E6E6"/>
                </a:solidFill>
              </a:defRPr>
            </a:pPr>
            <a:r>
              <a:rPr dirty="0">
                <a:solidFill>
                  <a:schemeClr val="tx1">
                    <a:lumMod val="95000"/>
                    <a:lumOff val="5000"/>
                  </a:schemeClr>
                </a:solidFill>
              </a:rPr>
              <a:t>KBS converts expert knowledge into systems that can reason, advise, and support decisions.</a:t>
            </a:r>
          </a:p>
        </p:txBody>
      </p:sp>
      <p:sp>
        <p:nvSpPr>
          <p:cNvPr id="6" name="TextBox 5"/>
          <p:cNvSpPr txBox="1"/>
          <p:nvPr/>
        </p:nvSpPr>
        <p:spPr>
          <a:xfrm>
            <a:off x="10698480" y="6263640"/>
            <a:ext cx="640080" cy="274320"/>
          </a:xfrm>
          <a:prstGeom prst="rect">
            <a:avLst/>
          </a:prstGeom>
          <a:noFill/>
        </p:spPr>
        <p:txBody>
          <a:bodyPr wrap="none">
            <a:spAutoFit/>
          </a:bodyPr>
          <a:lstStyle/>
          <a:p>
            <a:pPr>
              <a:defRPr sz="900">
                <a:solidFill>
                  <a:srgbClr val="DCDCDC"/>
                </a:solidFill>
              </a:defRPr>
            </a:pPr>
            <a:r>
              <a:t>13</a:t>
            </a:r>
          </a:p>
        </p:txBody>
      </p:sp>
      <p:pic>
        <p:nvPicPr>
          <p:cNvPr id="3" name="Picture 2">
            <a:extLst>
              <a:ext uri="{FF2B5EF4-FFF2-40B4-BE49-F238E27FC236}">
                <a16:creationId xmlns:a16="http://schemas.microsoft.com/office/drawing/2014/main" id="{4DBA2736-00DC-83BE-8C10-53961C896514}"/>
              </a:ext>
            </a:extLst>
          </p:cNvPr>
          <p:cNvPicPr>
            <a:picLocks noChangeAspect="1"/>
          </p:cNvPicPr>
          <p:nvPr/>
        </p:nvPicPr>
        <p:blipFill>
          <a:blip r:embed="rId2"/>
          <a:stretch>
            <a:fillRect/>
          </a:stretch>
        </p:blipFill>
        <p:spPr>
          <a:xfrm>
            <a:off x="3813847" y="3368911"/>
            <a:ext cx="3685308" cy="2456872"/>
          </a:xfrm>
          <a:prstGeom prst="rect">
            <a:avLst/>
          </a:prstGeom>
        </p:spPr>
      </p:pic>
      <p:sp>
        <p:nvSpPr>
          <p:cNvPr id="2" name="Rectangle 1">
            <a:extLst>
              <a:ext uri="{FF2B5EF4-FFF2-40B4-BE49-F238E27FC236}">
                <a16:creationId xmlns:a16="http://schemas.microsoft.com/office/drawing/2014/main" id="{6521471A-F098-DC72-5B1E-9BE7F352E632}"/>
              </a:ext>
            </a:extLst>
          </p:cNvPr>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a:extLst>
              <a:ext uri="{FF2B5EF4-FFF2-40B4-BE49-F238E27FC236}">
                <a16:creationId xmlns:a16="http://schemas.microsoft.com/office/drawing/2014/main" id="{18B0FB5B-6A25-CA90-099C-51262D98A911}"/>
              </a:ext>
            </a:extLst>
          </p:cNvPr>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8" name="TextBox 7">
            <a:extLst>
              <a:ext uri="{FF2B5EF4-FFF2-40B4-BE49-F238E27FC236}">
                <a16:creationId xmlns:a16="http://schemas.microsoft.com/office/drawing/2014/main" id="{2150FB35-6413-4A67-C990-65FF9E4E4397}"/>
              </a:ext>
            </a:extLst>
          </p:cNvPr>
          <p:cNvSpPr txBox="1"/>
          <p:nvPr/>
        </p:nvSpPr>
        <p:spPr>
          <a:xfrm>
            <a:off x="11368135" y="6583680"/>
            <a:ext cx="290465" cy="223138"/>
          </a:xfrm>
          <a:prstGeom prst="rect">
            <a:avLst/>
          </a:prstGeom>
          <a:noFill/>
        </p:spPr>
        <p:txBody>
          <a:bodyPr wrap="none">
            <a:spAutoFit/>
          </a:bodyPr>
          <a:lstStyle/>
          <a:p>
            <a:pPr algn="r">
              <a:defRPr sz="850">
                <a:solidFill>
                  <a:srgbClr val="505050"/>
                </a:solidFill>
              </a:defRPr>
            </a:pPr>
            <a:r>
              <a:rPr lang="en-US" dirty="0"/>
              <a:t>13</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65363" y="1144468"/>
            <a:ext cx="10881360" cy="530352"/>
          </a:xfrm>
          <a:prstGeom prst="rect">
            <a:avLst/>
          </a:prstGeom>
          <a:noFill/>
        </p:spPr>
        <p:txBody>
          <a:bodyPr wrap="square">
            <a:spAutoFit/>
          </a:bodyPr>
          <a:lstStyle/>
          <a:p>
            <a:pPr>
              <a:defRPr sz="2600" b="1">
                <a:solidFill>
                  <a:srgbClr val="172D58"/>
                </a:solidFill>
              </a:defRPr>
            </a:pPr>
            <a:r>
              <a:rPr dirty="0"/>
              <a:t>What Are Knowledge-Based Systems?</a:t>
            </a:r>
          </a:p>
        </p:txBody>
      </p:sp>
      <p:sp>
        <p:nvSpPr>
          <p:cNvPr id="4" name="TextBox 3"/>
          <p:cNvSpPr txBox="1"/>
          <p:nvPr/>
        </p:nvSpPr>
        <p:spPr>
          <a:xfrm>
            <a:off x="1004082" y="2217420"/>
            <a:ext cx="7155180" cy="3217291"/>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dirty="0"/>
              <a:t>Knowledge-Based Systems are AI systems that store and use knowledge to solve problems.</a:t>
            </a:r>
          </a:p>
          <a:p>
            <a:pPr algn="just">
              <a:spcBef>
                <a:spcPts val="1200"/>
              </a:spcBef>
              <a:spcAft>
                <a:spcPts val="500"/>
              </a:spcAft>
              <a:defRPr sz="1500">
                <a:solidFill>
                  <a:srgbClr val="232323"/>
                </a:solidFill>
              </a:defRPr>
            </a:pPr>
            <a:r>
              <a:rPr dirty="0"/>
              <a:t>They represent the knowledge paradigm in AI because they focus on how knowledge is obtained, represented, and applied.</a:t>
            </a:r>
          </a:p>
          <a:p>
            <a:pPr algn="just">
              <a:spcBef>
                <a:spcPts val="1200"/>
              </a:spcBef>
              <a:spcAft>
                <a:spcPts val="500"/>
              </a:spcAft>
              <a:defRPr sz="1500">
                <a:solidFill>
                  <a:srgbClr val="232323"/>
                </a:solidFill>
              </a:defRPr>
            </a:pPr>
            <a:r>
              <a:rPr dirty="0"/>
              <a:t>KBS can support decisions that require expertise, interpretation, and reasoning rather than simple data storage.</a:t>
            </a:r>
          </a:p>
          <a:p>
            <a:pPr algn="just">
              <a:spcBef>
                <a:spcPts val="1200"/>
              </a:spcBef>
              <a:spcAft>
                <a:spcPts val="500"/>
              </a:spcAft>
              <a:defRPr sz="1500">
                <a:solidFill>
                  <a:srgbClr val="232323"/>
                </a:solidFill>
              </a:defRPr>
            </a:pPr>
            <a:r>
              <a:rPr dirty="0"/>
              <a:t>When KBS contains expert knowledge from a specific field, it is called an Expert System.</a:t>
            </a:r>
          </a:p>
          <a:p>
            <a:pPr algn="just">
              <a:spcBef>
                <a:spcPts val="1200"/>
              </a:spcBef>
              <a:spcAft>
                <a:spcPts val="500"/>
              </a:spcAft>
              <a:defRPr sz="1500">
                <a:solidFill>
                  <a:srgbClr val="232323"/>
                </a:solidFill>
              </a:defRPr>
            </a:pPr>
            <a:r>
              <a:rPr dirty="0"/>
              <a:t>In organizations, KBS transforms knowledge into a tangible asset that can be reused, shared, and improved.</a:t>
            </a:r>
          </a:p>
        </p:txBody>
      </p:sp>
      <p:sp>
        <p:nvSpPr>
          <p:cNvPr id="5" name="Rounded Rectangle 4"/>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8644668" y="2865298"/>
            <a:ext cx="2487378" cy="1538883"/>
          </a:xfrm>
          <a:prstGeom prst="rect">
            <a:avLst/>
          </a:prstGeom>
          <a:noFill/>
        </p:spPr>
        <p:txBody>
          <a:bodyPr wrap="square">
            <a:spAutoFit/>
          </a:bodyPr>
          <a:lstStyle/>
          <a:p>
            <a:pPr algn="ctr">
              <a:spcAft>
                <a:spcPts val="600"/>
              </a:spcAft>
              <a:defRPr sz="1200" b="1">
                <a:solidFill>
                  <a:srgbClr val="172D58"/>
                </a:solidFill>
              </a:defRPr>
            </a:pPr>
            <a:r>
              <a:rPr dirty="0"/>
              <a:t>Real estate example</a:t>
            </a:r>
            <a:endParaRPr lang="en-US" dirty="0"/>
          </a:p>
          <a:p>
            <a:pPr>
              <a:spcAft>
                <a:spcPts val="600"/>
              </a:spcAft>
              <a:defRPr sz="1200" b="1">
                <a:solidFill>
                  <a:srgbClr val="172D58"/>
                </a:solidFill>
              </a:defRPr>
            </a:pPr>
            <a:endParaRPr dirty="0"/>
          </a:p>
          <a:p>
            <a:pPr algn="just">
              <a:spcAft>
                <a:spcPts val="300"/>
              </a:spcAft>
              <a:defRPr sz="1120">
                <a:solidFill>
                  <a:srgbClr val="232323"/>
                </a:solidFill>
              </a:defRPr>
            </a:pPr>
            <a:r>
              <a:rPr sz="1200" dirty="0"/>
              <a:t>A property investment expert system can capture rules used by senior analysts and apply them consistently to new investment opportunities.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99676"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65363" y="1170433"/>
            <a:ext cx="10881360" cy="530352"/>
          </a:xfrm>
          <a:prstGeom prst="rect">
            <a:avLst/>
          </a:prstGeom>
          <a:noFill/>
        </p:spPr>
        <p:txBody>
          <a:bodyPr wrap="square">
            <a:spAutoFit/>
          </a:bodyPr>
          <a:lstStyle/>
          <a:p>
            <a:pPr>
              <a:defRPr sz="2600" b="1">
                <a:solidFill>
                  <a:srgbClr val="172D58"/>
                </a:solidFill>
              </a:defRPr>
            </a:pPr>
            <a:r>
              <a:rPr dirty="0"/>
              <a:t>Expert Systems: Core Idea</a:t>
            </a:r>
          </a:p>
        </p:txBody>
      </p:sp>
      <p:sp>
        <p:nvSpPr>
          <p:cNvPr id="4" name="TextBox 3"/>
          <p:cNvSpPr txBox="1"/>
          <p:nvPr/>
        </p:nvSpPr>
        <p:spPr>
          <a:xfrm>
            <a:off x="1004081" y="2325742"/>
            <a:ext cx="7260687" cy="3217291"/>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dirty="0"/>
              <a:t>Expert Systems imitate the reasoning of human experts in a specific domain.</a:t>
            </a:r>
          </a:p>
          <a:p>
            <a:pPr algn="just">
              <a:spcBef>
                <a:spcPts val="1200"/>
              </a:spcBef>
              <a:spcAft>
                <a:spcPts val="500"/>
              </a:spcAft>
              <a:defRPr sz="1500">
                <a:solidFill>
                  <a:srgbClr val="232323"/>
                </a:solidFill>
              </a:defRPr>
            </a:pPr>
            <a:r>
              <a:rPr dirty="0"/>
              <a:t>They do not attempt to solve every possible problem; instead, they perform well in a specialized area where expert rules can be captured.</a:t>
            </a:r>
          </a:p>
          <a:p>
            <a:pPr algn="just">
              <a:spcBef>
                <a:spcPts val="1200"/>
              </a:spcBef>
              <a:spcAft>
                <a:spcPts val="500"/>
              </a:spcAft>
              <a:defRPr sz="1500">
                <a:solidFill>
                  <a:srgbClr val="232323"/>
                </a:solidFill>
              </a:defRPr>
            </a:pPr>
            <a:r>
              <a:rPr dirty="0"/>
              <a:t>Expert Systems use a knowledge base, fact base or working memory, and an inference engine.</a:t>
            </a:r>
          </a:p>
          <a:p>
            <a:pPr algn="just">
              <a:spcBef>
                <a:spcPts val="1200"/>
              </a:spcBef>
              <a:spcAft>
                <a:spcPts val="500"/>
              </a:spcAft>
              <a:defRPr sz="1500">
                <a:solidFill>
                  <a:srgbClr val="232323"/>
                </a:solidFill>
              </a:defRPr>
            </a:pPr>
            <a:r>
              <a:rPr dirty="0"/>
              <a:t>Their value comes from making specialist knowledge available to non-experts and improving decision consistency.</a:t>
            </a:r>
          </a:p>
          <a:p>
            <a:pPr algn="just">
              <a:spcBef>
                <a:spcPts val="1200"/>
              </a:spcBef>
              <a:spcAft>
                <a:spcPts val="500"/>
              </a:spcAft>
              <a:defRPr sz="1500">
                <a:solidFill>
                  <a:srgbClr val="232323"/>
                </a:solidFill>
              </a:defRPr>
            </a:pPr>
            <a:r>
              <a:rPr dirty="0"/>
              <a:t>They are especially useful where mistakes are costly, expertise is scarce, and decisions are repetitive.</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15</a:t>
            </a:r>
          </a:p>
        </p:txBody>
      </p:sp>
      <p:sp>
        <p:nvSpPr>
          <p:cNvPr id="10" name="Rounded Rectangle 9"/>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605595" y="2772965"/>
            <a:ext cx="2565524" cy="1723549"/>
          </a:xfrm>
          <a:prstGeom prst="rect">
            <a:avLst/>
          </a:prstGeom>
          <a:noFill/>
        </p:spPr>
        <p:txBody>
          <a:bodyPr wrap="square">
            <a:spAutoFit/>
          </a:bodyPr>
          <a:lstStyle/>
          <a:p>
            <a:pPr algn="ctr">
              <a:spcAft>
                <a:spcPts val="600"/>
              </a:spcAft>
              <a:defRPr sz="1200" b="1">
                <a:solidFill>
                  <a:srgbClr val="172D58"/>
                </a:solidFill>
              </a:defRPr>
            </a:pPr>
            <a:r>
              <a:rPr lang="en-US" dirty="0"/>
              <a:t>Case application</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A real estate firm can use an expert system to screen properties using expert criteria for ROI, vacancy risk, zoning constraints, and financing conditions.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91740" y="1101852"/>
            <a:ext cx="10881360" cy="492443"/>
          </a:xfrm>
          <a:prstGeom prst="rect">
            <a:avLst/>
          </a:prstGeom>
          <a:noFill/>
        </p:spPr>
        <p:txBody>
          <a:bodyPr wrap="square" lIns="91440" tIns="45720" rIns="91440" bIns="45720" anchor="t">
            <a:spAutoFit/>
          </a:bodyPr>
          <a:lstStyle/>
          <a:p>
            <a:pPr>
              <a:defRPr sz="2600" b="1">
                <a:solidFill>
                  <a:srgbClr val="172D58"/>
                </a:solidFill>
              </a:defRPr>
            </a:pPr>
            <a:r>
              <a:rPr lang="en-US" dirty="0"/>
              <a:t>2.1 </a:t>
            </a:r>
            <a:r>
              <a:rPr dirty="0"/>
              <a:t>Production Systems</a:t>
            </a:r>
          </a:p>
        </p:txBody>
      </p:sp>
      <p:sp>
        <p:nvSpPr>
          <p:cNvPr id="4" name="TextBox 3"/>
          <p:cNvSpPr txBox="1"/>
          <p:nvPr/>
        </p:nvSpPr>
        <p:spPr>
          <a:xfrm>
            <a:off x="1274450" y="2460719"/>
            <a:ext cx="9642794" cy="2755626"/>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dirty="0"/>
              <a:t>Production systems are formal systems that represent knowledge using condition-action rules.</a:t>
            </a:r>
          </a:p>
          <a:p>
            <a:pPr algn="just">
              <a:spcBef>
                <a:spcPts val="1200"/>
              </a:spcBef>
              <a:spcAft>
                <a:spcPts val="500"/>
              </a:spcAft>
              <a:defRPr sz="1500">
                <a:solidFill>
                  <a:srgbClr val="232323"/>
                </a:solidFill>
              </a:defRPr>
            </a:pPr>
            <a:r>
              <a:rPr dirty="0"/>
              <a:t>The most common expression is: IF condition(s) THEN action(s).</a:t>
            </a:r>
          </a:p>
          <a:p>
            <a:pPr algn="just">
              <a:spcBef>
                <a:spcPts val="1200"/>
              </a:spcBef>
              <a:spcAft>
                <a:spcPts val="500"/>
              </a:spcAft>
              <a:defRPr sz="1500">
                <a:solidFill>
                  <a:srgbClr val="232323"/>
                </a:solidFill>
              </a:defRPr>
            </a:pPr>
            <a:r>
              <a:rPr dirty="0"/>
              <a:t>Production rules are powerful because they mirror a basic structure of human behavior and decision-making.</a:t>
            </a:r>
          </a:p>
          <a:p>
            <a:pPr algn="just">
              <a:spcBef>
                <a:spcPts val="1200"/>
              </a:spcBef>
              <a:spcAft>
                <a:spcPts val="500"/>
              </a:spcAft>
              <a:defRPr sz="1500">
                <a:solidFill>
                  <a:srgbClr val="232323"/>
                </a:solidFill>
              </a:defRPr>
            </a:pPr>
            <a:r>
              <a:rPr dirty="0"/>
              <a:t>The chapter notes that this structure has deep historical roots in grammar, logic, linguistics, and symbolic reasoning.</a:t>
            </a:r>
          </a:p>
          <a:p>
            <a:pPr algn="just">
              <a:spcBef>
                <a:spcPts val="1200"/>
              </a:spcBef>
              <a:spcAft>
                <a:spcPts val="500"/>
              </a:spcAft>
              <a:defRPr sz="1500">
                <a:solidFill>
                  <a:srgbClr val="232323"/>
                </a:solidFill>
              </a:defRPr>
            </a:pPr>
            <a:r>
              <a:rPr dirty="0"/>
              <a:t>Production systems became central to Expert Systems because they translate expert reasoning into rules that computers can process.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endParaRPr lang="en-US" sz="850"/>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16</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03817" y="1176410"/>
            <a:ext cx="10881360" cy="530352"/>
          </a:xfrm>
          <a:prstGeom prst="rect">
            <a:avLst/>
          </a:prstGeom>
          <a:noFill/>
        </p:spPr>
        <p:txBody>
          <a:bodyPr wrap="square">
            <a:spAutoFit/>
          </a:bodyPr>
          <a:lstStyle/>
          <a:p>
            <a:pPr>
              <a:defRPr sz="2600" b="1">
                <a:solidFill>
                  <a:srgbClr val="172D58"/>
                </a:solidFill>
              </a:defRPr>
            </a:pPr>
            <a:r>
              <a:rPr dirty="0"/>
              <a:t>Why IF–THEN Rules Are Useful</a:t>
            </a:r>
          </a:p>
        </p:txBody>
      </p:sp>
      <p:sp>
        <p:nvSpPr>
          <p:cNvPr id="4" name="TextBox 3"/>
          <p:cNvSpPr txBox="1"/>
          <p:nvPr/>
        </p:nvSpPr>
        <p:spPr>
          <a:xfrm>
            <a:off x="1004082" y="2276060"/>
            <a:ext cx="7216726" cy="3435299"/>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dirty="0"/>
              <a:t>IF–THEN rules are easy for experts to understand, explain, and validate.</a:t>
            </a:r>
          </a:p>
          <a:p>
            <a:pPr algn="just">
              <a:spcBef>
                <a:spcPts val="1200"/>
              </a:spcBef>
              <a:spcAft>
                <a:spcPts val="500"/>
              </a:spcAft>
              <a:defRPr sz="1500">
                <a:solidFill>
                  <a:srgbClr val="232323"/>
                </a:solidFill>
              </a:defRPr>
            </a:pPr>
            <a:r>
              <a:rPr dirty="0"/>
              <a:t>They allow expert knowledge to be written in a form that a computer can execute.</a:t>
            </a:r>
          </a:p>
          <a:p>
            <a:pPr algn="just">
              <a:spcBef>
                <a:spcPts val="1200"/>
              </a:spcBef>
              <a:spcAft>
                <a:spcPts val="500"/>
              </a:spcAft>
              <a:defRPr sz="1500">
                <a:solidFill>
                  <a:srgbClr val="232323"/>
                </a:solidFill>
              </a:defRPr>
            </a:pPr>
            <a:r>
              <a:rPr dirty="0"/>
              <a:t>They support transparency because users can often see why a conclusion was reached.</a:t>
            </a:r>
          </a:p>
          <a:p>
            <a:pPr algn="just">
              <a:spcBef>
                <a:spcPts val="1200"/>
              </a:spcBef>
              <a:spcAft>
                <a:spcPts val="500"/>
              </a:spcAft>
              <a:defRPr sz="1500">
                <a:solidFill>
                  <a:srgbClr val="232323"/>
                </a:solidFill>
              </a:defRPr>
            </a:pPr>
            <a:r>
              <a:rPr dirty="0"/>
              <a:t>They make it possible to divide complex reasoning into smaller, manageable rules.</a:t>
            </a:r>
          </a:p>
          <a:p>
            <a:pPr algn="just">
              <a:spcBef>
                <a:spcPts val="1200"/>
              </a:spcBef>
              <a:spcAft>
                <a:spcPts val="500"/>
              </a:spcAft>
              <a:defRPr sz="1500">
                <a:solidFill>
                  <a:srgbClr val="232323"/>
                </a:solidFill>
              </a:defRPr>
            </a:pPr>
            <a:endParaRPr lang="en-US" dirty="0"/>
          </a:p>
          <a:p>
            <a:pPr algn="just">
              <a:spcBef>
                <a:spcPts val="1200"/>
              </a:spcBef>
              <a:spcAft>
                <a:spcPts val="500"/>
              </a:spcAft>
              <a:defRPr sz="1500">
                <a:solidFill>
                  <a:srgbClr val="232323"/>
                </a:solidFill>
              </a:defRPr>
            </a:pPr>
            <a:r>
              <a:rPr dirty="0"/>
              <a:t>However, rule-based systems may become difficult to maintain if the number of rules becomes very large.</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17</a:t>
            </a:r>
          </a:p>
        </p:txBody>
      </p:sp>
      <p:sp>
        <p:nvSpPr>
          <p:cNvPr id="10" name="Rounded Rectangle 9"/>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605595" y="2583673"/>
            <a:ext cx="2565524" cy="1946687"/>
          </a:xfrm>
          <a:prstGeom prst="rect">
            <a:avLst/>
          </a:prstGeom>
          <a:noFill/>
        </p:spPr>
        <p:txBody>
          <a:bodyPr wrap="square">
            <a:spAutoFit/>
          </a:bodyPr>
          <a:lstStyle/>
          <a:p>
            <a:pPr algn="ctr">
              <a:spcAft>
                <a:spcPts val="600"/>
              </a:spcAft>
              <a:defRPr sz="1200" b="1">
                <a:solidFill>
                  <a:srgbClr val="172D58"/>
                </a:solidFill>
              </a:defRPr>
            </a:pPr>
            <a:r>
              <a:rPr lang="en-US" dirty="0"/>
              <a:t>Study focus</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Expert Systems are powerful when rules are clear, stable, and validated by domain experts.</a:t>
            </a:r>
          </a:p>
          <a:p>
            <a:pPr algn="just">
              <a:spcAft>
                <a:spcPts val="300"/>
              </a:spcAft>
              <a:defRPr sz="1120">
                <a:solidFill>
                  <a:srgbClr val="232323"/>
                </a:solidFill>
              </a:defRPr>
            </a:pPr>
            <a:r>
              <a:rPr lang="en-US" sz="1200" dirty="0"/>
              <a:t>They are weaker when knowledge is vague, changing, or difficult to express.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537461" y="1153904"/>
            <a:ext cx="10881360" cy="530352"/>
          </a:xfrm>
          <a:prstGeom prst="rect">
            <a:avLst/>
          </a:prstGeom>
          <a:noFill/>
        </p:spPr>
        <p:txBody>
          <a:bodyPr wrap="square">
            <a:spAutoFit/>
          </a:bodyPr>
          <a:lstStyle/>
          <a:p>
            <a:pPr>
              <a:defRPr sz="2600" b="1">
                <a:solidFill>
                  <a:srgbClr val="172D58"/>
                </a:solidFill>
              </a:defRPr>
            </a:pPr>
            <a:r>
              <a:rPr dirty="0"/>
              <a:t>Production Rule Example: Real Estate Credit Decision</a:t>
            </a:r>
          </a:p>
        </p:txBody>
      </p:sp>
      <p:sp>
        <p:nvSpPr>
          <p:cNvPr id="4" name="TextBox 3"/>
          <p:cNvSpPr txBox="1"/>
          <p:nvPr/>
        </p:nvSpPr>
        <p:spPr>
          <a:xfrm>
            <a:off x="1004081" y="2325742"/>
            <a:ext cx="7304649" cy="3448123"/>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dirty="0"/>
              <a:t>A production rule can combine several conditions before authorizing an action.</a:t>
            </a:r>
          </a:p>
          <a:p>
            <a:pPr algn="just">
              <a:spcBef>
                <a:spcPts val="1200"/>
              </a:spcBef>
              <a:spcAft>
                <a:spcPts val="500"/>
              </a:spcAft>
              <a:defRPr sz="1500">
                <a:solidFill>
                  <a:srgbClr val="232323"/>
                </a:solidFill>
              </a:defRPr>
            </a:pPr>
            <a:r>
              <a:rPr dirty="0"/>
              <a:t>Example: IF borrower income is verified AND credit score is acceptable AND property value is confirmed AND loan-to-value ratio is within policy THEN approve mortgage pre-screening.</a:t>
            </a:r>
          </a:p>
          <a:p>
            <a:pPr algn="just">
              <a:spcBef>
                <a:spcPts val="1200"/>
              </a:spcBef>
              <a:spcAft>
                <a:spcPts val="500"/>
              </a:spcAft>
              <a:defRPr sz="1500">
                <a:solidFill>
                  <a:srgbClr val="232323"/>
                </a:solidFill>
              </a:defRPr>
            </a:pPr>
            <a:r>
              <a:rPr dirty="0"/>
              <a:t>This structure allows systems to process complex decisions in a transparent way.</a:t>
            </a:r>
          </a:p>
          <a:p>
            <a:pPr algn="just">
              <a:spcBef>
                <a:spcPts val="1200"/>
              </a:spcBef>
              <a:spcAft>
                <a:spcPts val="500"/>
              </a:spcAft>
              <a:defRPr sz="1500">
                <a:solidFill>
                  <a:srgbClr val="232323"/>
                </a:solidFill>
              </a:defRPr>
            </a:pPr>
            <a:r>
              <a:rPr dirty="0"/>
              <a:t>In business contexts, rules often combine qualitative and quantitative conditions.</a:t>
            </a:r>
          </a:p>
          <a:p>
            <a:pPr algn="just">
              <a:spcBef>
                <a:spcPts val="1200"/>
              </a:spcBef>
              <a:spcAft>
                <a:spcPts val="500"/>
              </a:spcAft>
              <a:defRPr sz="1500">
                <a:solidFill>
                  <a:srgbClr val="232323"/>
                </a:solidFill>
              </a:defRPr>
            </a:pPr>
            <a:r>
              <a:rPr dirty="0"/>
              <a:t>Rule-based AI is especially suitable for compliance, eligibility, risk screening, and process automation.</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18</a:t>
            </a:r>
          </a:p>
        </p:txBody>
      </p:sp>
      <p:sp>
        <p:nvSpPr>
          <p:cNvPr id="10" name="Rounded Rectangle 9"/>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553878" y="2787575"/>
            <a:ext cx="2668957" cy="1538883"/>
          </a:xfrm>
          <a:prstGeom prst="rect">
            <a:avLst/>
          </a:prstGeom>
          <a:noFill/>
        </p:spPr>
        <p:txBody>
          <a:bodyPr wrap="square">
            <a:spAutoFit/>
          </a:bodyPr>
          <a:lstStyle/>
          <a:p>
            <a:pPr algn="ctr">
              <a:spcAft>
                <a:spcPts val="600"/>
              </a:spcAft>
              <a:defRPr sz="1200" b="1">
                <a:solidFill>
                  <a:srgbClr val="172D58"/>
                </a:solidFill>
              </a:defRPr>
            </a:pPr>
            <a:r>
              <a:rPr lang="en-US" dirty="0"/>
              <a:t>Real estate application</a:t>
            </a:r>
          </a:p>
          <a:p>
            <a:pPr algn="ctr">
              <a:spcAft>
                <a:spcPts val="600"/>
              </a:spcAft>
              <a:defRPr sz="1200" b="1">
                <a:solidFill>
                  <a:srgbClr val="172D58"/>
                </a:solidFill>
              </a:defRPr>
            </a:pPr>
            <a:endParaRPr lang="en-US" dirty="0"/>
          </a:p>
          <a:p>
            <a:pPr algn="justLow">
              <a:spcAft>
                <a:spcPts val="300"/>
              </a:spcAft>
              <a:defRPr sz="1120">
                <a:solidFill>
                  <a:srgbClr val="232323"/>
                </a:solidFill>
              </a:defRPr>
            </a:pPr>
            <a:r>
              <a:rPr lang="en-US" sz="1200" dirty="0"/>
              <a:t>Mortgage pre-screening, tenant eligibility checks, maintenance prioritization, lease compliance, and property approval workflows.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65364" y="1192948"/>
            <a:ext cx="10881360" cy="492443"/>
          </a:xfrm>
          <a:prstGeom prst="rect">
            <a:avLst/>
          </a:prstGeom>
          <a:noFill/>
        </p:spPr>
        <p:txBody>
          <a:bodyPr wrap="square" lIns="91440" tIns="45720" rIns="91440" bIns="45720" anchor="t">
            <a:spAutoFit/>
          </a:bodyPr>
          <a:lstStyle/>
          <a:p>
            <a:pPr>
              <a:defRPr sz="2600" b="1">
                <a:solidFill>
                  <a:srgbClr val="172D58"/>
                </a:solidFill>
              </a:defRPr>
            </a:pPr>
            <a:r>
              <a:rPr lang="en-US" dirty="0"/>
              <a:t>2.2 </a:t>
            </a:r>
            <a:r>
              <a:rPr dirty="0"/>
              <a:t>Structure of Rule-Based Systems</a:t>
            </a:r>
          </a:p>
        </p:txBody>
      </p:sp>
      <p:sp>
        <p:nvSpPr>
          <p:cNvPr id="4" name="TextBox 3"/>
          <p:cNvSpPr txBox="1"/>
          <p:nvPr/>
        </p:nvSpPr>
        <p:spPr>
          <a:xfrm>
            <a:off x="967154" y="2274270"/>
            <a:ext cx="6339254" cy="3678956"/>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dirty="0"/>
              <a:t>Rule-based systems are more flexible than rigid sequential programs because they can respond to changing facts and stimuli.</a:t>
            </a:r>
          </a:p>
          <a:p>
            <a:pPr algn="just">
              <a:spcBef>
                <a:spcPts val="1200"/>
              </a:spcBef>
              <a:spcAft>
                <a:spcPts val="500"/>
              </a:spcAft>
              <a:defRPr sz="1500">
                <a:solidFill>
                  <a:srgbClr val="232323"/>
                </a:solidFill>
              </a:defRPr>
            </a:pPr>
            <a:r>
              <a:rPr dirty="0"/>
              <a:t>Instead of following one fixed path, the system evaluates the state of the world and activates relevant rules.</a:t>
            </a:r>
          </a:p>
          <a:p>
            <a:pPr algn="just">
              <a:spcBef>
                <a:spcPts val="1200"/>
              </a:spcBef>
              <a:spcAft>
                <a:spcPts val="500"/>
              </a:spcAft>
              <a:defRPr sz="1500">
                <a:solidFill>
                  <a:srgbClr val="232323"/>
                </a:solidFill>
              </a:defRPr>
            </a:pPr>
            <a:r>
              <a:rPr dirty="0"/>
              <a:t>This makes rule-based systems suitable for complex and rapidly changing environments.</a:t>
            </a:r>
          </a:p>
          <a:p>
            <a:pPr algn="just">
              <a:spcBef>
                <a:spcPts val="1200"/>
              </a:spcBef>
              <a:spcAft>
                <a:spcPts val="500"/>
              </a:spcAft>
              <a:defRPr sz="1500">
                <a:solidFill>
                  <a:srgbClr val="232323"/>
                </a:solidFill>
              </a:defRPr>
            </a:pPr>
            <a:r>
              <a:rPr dirty="0"/>
              <a:t>The basic components are the knowledge base, inference engine, fact base or working memory, and interface with the external world.</a:t>
            </a:r>
          </a:p>
          <a:p>
            <a:pPr algn="just">
              <a:spcBef>
                <a:spcPts val="1200"/>
              </a:spcBef>
              <a:spcAft>
                <a:spcPts val="500"/>
              </a:spcAft>
              <a:defRPr sz="1500">
                <a:solidFill>
                  <a:srgbClr val="232323"/>
                </a:solidFill>
              </a:defRPr>
            </a:pPr>
            <a:r>
              <a:rPr dirty="0"/>
              <a:t>These components allow the system to store knowledge, evaluate facts, reason logically, and communicate results.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19</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4173" y="1883320"/>
            <a:ext cx="3971867" cy="3859456"/>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77440" y="1101852"/>
            <a:ext cx="10881360" cy="530352"/>
          </a:xfrm>
          <a:prstGeom prst="rect">
            <a:avLst/>
          </a:prstGeom>
          <a:noFill/>
        </p:spPr>
        <p:txBody>
          <a:bodyPr wrap="square">
            <a:spAutoFit/>
          </a:bodyPr>
          <a:lstStyle/>
          <a:p>
            <a:pPr>
              <a:defRPr sz="2600" b="1">
                <a:solidFill>
                  <a:srgbClr val="172D58"/>
                </a:solidFill>
              </a:defRPr>
            </a:pPr>
            <a:r>
              <a:rPr dirty="0"/>
              <a:t>Knowledge Base and Meta-Rules</a:t>
            </a:r>
          </a:p>
        </p:txBody>
      </p:sp>
      <p:sp>
        <p:nvSpPr>
          <p:cNvPr id="4" name="TextBox 3"/>
          <p:cNvSpPr txBox="1"/>
          <p:nvPr/>
        </p:nvSpPr>
        <p:spPr>
          <a:xfrm>
            <a:off x="1042508" y="2295089"/>
            <a:ext cx="5584630" cy="3217291"/>
          </a:xfrm>
          <a:prstGeom prst="rect">
            <a:avLst/>
          </a:prstGeom>
          <a:noFill/>
        </p:spPr>
        <p:txBody>
          <a:bodyPr wrap="square" lIns="45720" tIns="18288" rIns="45720" bIns="18288">
            <a:spAutoFit/>
          </a:bodyPr>
          <a:lstStyle/>
          <a:p>
            <a:pPr algn="just">
              <a:spcBef>
                <a:spcPts val="1200"/>
              </a:spcBef>
              <a:spcAft>
                <a:spcPts val="500"/>
              </a:spcAft>
              <a:defRPr sz="1500">
                <a:solidFill>
                  <a:srgbClr val="232323"/>
                </a:solidFill>
              </a:defRPr>
            </a:pPr>
            <a:r>
              <a:rPr lang="en-US" dirty="0"/>
              <a:t>The knowledge base contains rules, concepts, and static relationships between concepts.</a:t>
            </a:r>
          </a:p>
          <a:p>
            <a:pPr algn="just">
              <a:spcBef>
                <a:spcPts val="1200"/>
              </a:spcBef>
              <a:spcAft>
                <a:spcPts val="500"/>
              </a:spcAft>
              <a:defRPr sz="1500">
                <a:solidFill>
                  <a:srgbClr val="232323"/>
                </a:solidFill>
              </a:defRPr>
            </a:pPr>
            <a:r>
              <a:rPr lang="en-US" dirty="0"/>
              <a:t>It also may contain meta-rules, which help the system choose which normal rules should be executed first.</a:t>
            </a:r>
          </a:p>
          <a:p>
            <a:pPr algn="just">
              <a:spcBef>
                <a:spcPts val="1200"/>
              </a:spcBef>
              <a:spcAft>
                <a:spcPts val="500"/>
              </a:spcAft>
              <a:defRPr sz="1500">
                <a:solidFill>
                  <a:srgbClr val="232323"/>
                </a:solidFill>
              </a:defRPr>
            </a:pPr>
            <a:r>
              <a:rPr lang="en-US" dirty="0"/>
              <a:t>Meta-rules improve efficiency because they guide the selection and prioritization of rules.</a:t>
            </a:r>
          </a:p>
          <a:p>
            <a:pPr algn="just">
              <a:spcBef>
                <a:spcPts val="1200"/>
              </a:spcBef>
              <a:spcAft>
                <a:spcPts val="500"/>
              </a:spcAft>
              <a:defRPr sz="1500">
                <a:solidFill>
                  <a:srgbClr val="232323"/>
                </a:solidFill>
              </a:defRPr>
            </a:pPr>
            <a:r>
              <a:rPr lang="en-US" dirty="0"/>
              <a:t>The knowledge base represents formalized expertise and organizational knowledge.</a:t>
            </a:r>
          </a:p>
          <a:p>
            <a:pPr algn="just">
              <a:spcBef>
                <a:spcPts val="1200"/>
              </a:spcBef>
              <a:spcAft>
                <a:spcPts val="500"/>
              </a:spcAft>
              <a:defRPr sz="1500">
                <a:solidFill>
                  <a:srgbClr val="232323"/>
                </a:solidFill>
              </a:defRPr>
            </a:pPr>
            <a:r>
              <a:rPr lang="en-US" dirty="0"/>
              <a:t>For KBS success, the knowledge base must be accurate, up-to-date, and aligned with the problem domain.</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20</a:t>
            </a:r>
          </a:p>
        </p:txBody>
      </p:sp>
      <p:pic>
        <p:nvPicPr>
          <p:cNvPr id="5" name="Picture 4">
            <a:extLst>
              <a:ext uri="{FF2B5EF4-FFF2-40B4-BE49-F238E27FC236}">
                <a16:creationId xmlns:a16="http://schemas.microsoft.com/office/drawing/2014/main" id="{4D387BAE-B2AC-09A4-AFFD-990099984B99}"/>
              </a:ext>
            </a:extLst>
          </p:cNvPr>
          <p:cNvPicPr>
            <a:picLocks noChangeAspect="1"/>
          </p:cNvPicPr>
          <p:nvPr/>
        </p:nvPicPr>
        <p:blipFill>
          <a:blip r:embed="rId2"/>
          <a:stretch>
            <a:fillRect/>
          </a:stretch>
        </p:blipFill>
        <p:spPr>
          <a:xfrm>
            <a:off x="6842924" y="2502410"/>
            <a:ext cx="4514955" cy="300997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95135" y="1131479"/>
            <a:ext cx="10881360" cy="530352"/>
          </a:xfrm>
          <a:prstGeom prst="rect">
            <a:avLst/>
          </a:prstGeom>
          <a:noFill/>
        </p:spPr>
        <p:txBody>
          <a:bodyPr wrap="square">
            <a:spAutoFit/>
          </a:bodyPr>
          <a:lstStyle/>
          <a:p>
            <a:pPr>
              <a:defRPr sz="2600" b="1">
                <a:solidFill>
                  <a:srgbClr val="172D58"/>
                </a:solidFill>
              </a:defRPr>
            </a:pPr>
            <a:r>
              <a:rPr dirty="0"/>
              <a:t>Fact Base and Working Memory</a:t>
            </a:r>
          </a:p>
        </p:txBody>
      </p:sp>
      <p:sp>
        <p:nvSpPr>
          <p:cNvPr id="4" name="TextBox 3"/>
          <p:cNvSpPr txBox="1"/>
          <p:nvPr/>
        </p:nvSpPr>
        <p:spPr>
          <a:xfrm>
            <a:off x="1129419" y="2266807"/>
            <a:ext cx="6086193" cy="3370603"/>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dirty="0"/>
              <a:t>The fact base or working memory contains established facts used to determine which rules can be applied.</a:t>
            </a:r>
          </a:p>
          <a:p>
            <a:pPr algn="just">
              <a:lnSpc>
                <a:spcPct val="150000"/>
              </a:lnSpc>
              <a:spcAft>
                <a:spcPts val="500"/>
              </a:spcAft>
              <a:defRPr sz="1500">
                <a:solidFill>
                  <a:srgbClr val="232323"/>
                </a:solidFill>
              </a:defRPr>
            </a:pPr>
            <a:r>
              <a:rPr dirty="0"/>
              <a:t>Facts may exist as initial conditions, results of previous reasoning, or new data from sensors, users, or databases.</a:t>
            </a:r>
          </a:p>
          <a:p>
            <a:pPr algn="just">
              <a:lnSpc>
                <a:spcPct val="150000"/>
              </a:lnSpc>
              <a:spcAft>
                <a:spcPts val="500"/>
              </a:spcAft>
              <a:defRPr sz="1500">
                <a:solidFill>
                  <a:srgbClr val="232323"/>
                </a:solidFill>
              </a:defRPr>
            </a:pPr>
            <a:r>
              <a:rPr dirty="0"/>
              <a:t>Working memory represents the current state of the system.</a:t>
            </a:r>
          </a:p>
          <a:p>
            <a:pPr algn="just">
              <a:lnSpc>
                <a:spcPct val="150000"/>
              </a:lnSpc>
              <a:spcAft>
                <a:spcPts val="500"/>
              </a:spcAft>
              <a:defRPr sz="1500">
                <a:solidFill>
                  <a:srgbClr val="232323"/>
                </a:solidFill>
              </a:defRPr>
            </a:pPr>
            <a:r>
              <a:rPr dirty="0"/>
              <a:t>It interacts with the outside world by receiving non-inferential information.</a:t>
            </a:r>
          </a:p>
          <a:p>
            <a:pPr algn="just">
              <a:lnSpc>
                <a:spcPct val="150000"/>
              </a:lnSpc>
              <a:spcAft>
                <a:spcPts val="500"/>
              </a:spcAft>
              <a:defRPr sz="1500">
                <a:solidFill>
                  <a:srgbClr val="232323"/>
                </a:solidFill>
              </a:defRPr>
            </a:pPr>
            <a:r>
              <a:rPr dirty="0"/>
              <a:t>As the inference process progresses, new facts are added, modified, or removed.</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558988"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21</a:t>
            </a:r>
          </a:p>
        </p:txBody>
      </p:sp>
      <p:pic>
        <p:nvPicPr>
          <p:cNvPr id="13" name="Picture 12">
            <a:extLst>
              <a:ext uri="{FF2B5EF4-FFF2-40B4-BE49-F238E27FC236}">
                <a16:creationId xmlns:a16="http://schemas.microsoft.com/office/drawing/2014/main" id="{67E9EE64-5C90-D081-1075-63A394EA37C9}"/>
              </a:ext>
            </a:extLst>
          </p:cNvPr>
          <p:cNvPicPr>
            <a:picLocks noChangeAspect="1"/>
          </p:cNvPicPr>
          <p:nvPr/>
        </p:nvPicPr>
        <p:blipFill>
          <a:blip r:embed="rId2"/>
          <a:stretch>
            <a:fillRect/>
          </a:stretch>
        </p:blipFill>
        <p:spPr>
          <a:xfrm>
            <a:off x="7520713" y="2657192"/>
            <a:ext cx="3741346" cy="24942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9867" y="1105396"/>
            <a:ext cx="10881360" cy="530352"/>
          </a:xfrm>
          <a:prstGeom prst="rect">
            <a:avLst/>
          </a:prstGeom>
          <a:noFill/>
        </p:spPr>
        <p:txBody>
          <a:bodyPr wrap="square">
            <a:spAutoFit/>
          </a:bodyPr>
          <a:lstStyle/>
          <a:p>
            <a:pPr>
              <a:defRPr sz="2600" b="1">
                <a:solidFill>
                  <a:srgbClr val="172D58"/>
                </a:solidFill>
              </a:defRPr>
            </a:pPr>
            <a:r>
              <a:rPr dirty="0"/>
              <a:t>Inference Engine: Rule Selection Phase</a:t>
            </a:r>
          </a:p>
        </p:txBody>
      </p:sp>
      <p:sp>
        <p:nvSpPr>
          <p:cNvPr id="4" name="TextBox 3"/>
          <p:cNvSpPr txBox="1"/>
          <p:nvPr/>
        </p:nvSpPr>
        <p:spPr>
          <a:xfrm>
            <a:off x="1287731" y="2411661"/>
            <a:ext cx="6675120" cy="2989729"/>
          </a:xfrm>
          <a:prstGeom prst="rect">
            <a:avLst/>
          </a:prstGeom>
          <a:noFill/>
        </p:spPr>
        <p:txBody>
          <a:bodyPr wrap="square" lIns="45720" tIns="18288" rIns="45720" bIns="18288">
            <a:spAutoFit/>
          </a:bodyPr>
          <a:lstStyle/>
          <a:p>
            <a:pPr algn="just">
              <a:lnSpc>
                <a:spcPct val="200000"/>
              </a:lnSpc>
              <a:spcAft>
                <a:spcPts val="500"/>
              </a:spcAft>
              <a:defRPr sz="1500">
                <a:solidFill>
                  <a:srgbClr val="232323"/>
                </a:solidFill>
              </a:defRPr>
            </a:pPr>
            <a:r>
              <a:rPr lang="en-US" sz="1400" dirty="0"/>
              <a:t>The inference engine manages the reasoning process by selecting and applying appropriate rules. It begins by narrowing the facts base and rules base to the most relevant subsets, then identifies candidate rules whose conditions match the available facts. When several rules satisfy the conditions at the same time, conflict resolution techniques determine which rule should be activated based on heuristics such as rule priority, specificity, matching order, or the most recent fact.</a:t>
            </a:r>
            <a:endParaRPr sz="1400"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22</a:t>
            </a:r>
          </a:p>
        </p:txBody>
      </p:sp>
      <p:sp>
        <p:nvSpPr>
          <p:cNvPr id="10" name="Rounded Rectangle 9"/>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553878" y="2787575"/>
            <a:ext cx="2668957" cy="1538883"/>
          </a:xfrm>
          <a:prstGeom prst="rect">
            <a:avLst/>
          </a:prstGeom>
          <a:noFill/>
        </p:spPr>
        <p:txBody>
          <a:bodyPr wrap="square">
            <a:spAutoFit/>
          </a:bodyPr>
          <a:lstStyle/>
          <a:p>
            <a:pPr algn="ctr">
              <a:spcAft>
                <a:spcPts val="600"/>
              </a:spcAft>
              <a:defRPr sz="1200" b="1">
                <a:solidFill>
                  <a:srgbClr val="172D58"/>
                </a:solidFill>
              </a:defRPr>
            </a:pPr>
            <a:r>
              <a:rPr lang="en-US" dirty="0"/>
              <a:t>Business implication</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Rule priority matters. In property management, safety-related rules should normally have higher priority than cost-saving rules.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86493" y="1143237"/>
            <a:ext cx="10881360" cy="530352"/>
          </a:xfrm>
          <a:prstGeom prst="rect">
            <a:avLst/>
          </a:prstGeom>
          <a:noFill/>
        </p:spPr>
        <p:txBody>
          <a:bodyPr wrap="square">
            <a:spAutoFit/>
          </a:bodyPr>
          <a:lstStyle/>
          <a:p>
            <a:pPr>
              <a:defRPr sz="2600" b="1">
                <a:solidFill>
                  <a:srgbClr val="172D58"/>
                </a:solidFill>
              </a:defRPr>
            </a:pPr>
            <a:r>
              <a:rPr dirty="0"/>
              <a:t>Inference Engine: Action Stage</a:t>
            </a:r>
          </a:p>
        </p:txBody>
      </p:sp>
      <p:sp>
        <p:nvSpPr>
          <p:cNvPr id="4" name="TextBox 3"/>
          <p:cNvSpPr txBox="1"/>
          <p:nvPr/>
        </p:nvSpPr>
        <p:spPr>
          <a:xfrm>
            <a:off x="1390591" y="2485351"/>
            <a:ext cx="6766581" cy="2262607"/>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sz="1400" dirty="0"/>
              <a:t>After selecting the appropriate rule, the system enters the action stage where the chosen rule is applied. During this process, new facts may be added, existing facts may be modified or removed, and external actions such as reports, messages, or control signals may be triggered. The reasoning cycle continues until the system reaches a conclusion or no additional rules can be activated. This step-by-step process enables Expert Systems to simulate logical reasoning and intelligent decision-making.</a:t>
            </a:r>
            <a:endParaRPr sz="1400" dirty="0"/>
          </a:p>
        </p:txBody>
      </p:sp>
      <p:sp>
        <p:nvSpPr>
          <p:cNvPr id="7" name="Rounded Rectangle 6"/>
          <p:cNvSpPr/>
          <p:nvPr/>
        </p:nvSpPr>
        <p:spPr>
          <a:xfrm>
            <a:off x="2761661" y="5431978"/>
            <a:ext cx="713232" cy="502920"/>
          </a:xfrm>
          <a:prstGeom prst="roundRect">
            <a:avLst/>
          </a:prstGeom>
          <a:solidFill>
            <a:srgbClr val="EFF3F9"/>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Facts</a:t>
            </a:r>
          </a:p>
        </p:txBody>
      </p:sp>
      <p:sp>
        <p:nvSpPr>
          <p:cNvPr id="8" name="Right Arrow 7"/>
          <p:cNvSpPr/>
          <p:nvPr/>
        </p:nvSpPr>
        <p:spPr>
          <a:xfrm>
            <a:off x="3477531" y="5618023"/>
            <a:ext cx="256032" cy="18288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3727233" y="5431978"/>
            <a:ext cx="713232" cy="502920"/>
          </a:xfrm>
          <a:prstGeom prst="roundRect">
            <a:avLst/>
          </a:prstGeom>
          <a:solidFill>
            <a:srgbClr val="E8EEF7"/>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Match</a:t>
            </a:r>
          </a:p>
        </p:txBody>
      </p:sp>
      <p:sp>
        <p:nvSpPr>
          <p:cNvPr id="10" name="Right Arrow 9"/>
          <p:cNvSpPr/>
          <p:nvPr/>
        </p:nvSpPr>
        <p:spPr>
          <a:xfrm>
            <a:off x="4445741" y="5622243"/>
            <a:ext cx="256032" cy="18288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4700719" y="5458003"/>
            <a:ext cx="713232" cy="502920"/>
          </a:xfrm>
          <a:prstGeom prst="roundRect">
            <a:avLst/>
          </a:prstGeom>
          <a:solidFill>
            <a:srgbClr val="EFF3F9"/>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Select</a:t>
            </a:r>
          </a:p>
        </p:txBody>
      </p:sp>
      <p:sp>
        <p:nvSpPr>
          <p:cNvPr id="12" name="Right Arrow 11"/>
          <p:cNvSpPr/>
          <p:nvPr/>
        </p:nvSpPr>
        <p:spPr>
          <a:xfrm>
            <a:off x="5419227" y="5618023"/>
            <a:ext cx="256032" cy="18288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5669984" y="5458003"/>
            <a:ext cx="713232" cy="502920"/>
          </a:xfrm>
          <a:prstGeom prst="roundRect">
            <a:avLst/>
          </a:prstGeom>
          <a:solidFill>
            <a:srgbClr val="E8EEF7"/>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Act</a:t>
            </a:r>
          </a:p>
        </p:txBody>
      </p:sp>
      <p:sp>
        <p:nvSpPr>
          <p:cNvPr id="14" name="Right Arrow 13"/>
          <p:cNvSpPr/>
          <p:nvPr/>
        </p:nvSpPr>
        <p:spPr>
          <a:xfrm>
            <a:off x="6383216" y="5618023"/>
            <a:ext cx="256032" cy="18288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ounded Rectangle 14"/>
          <p:cNvSpPr/>
          <p:nvPr/>
        </p:nvSpPr>
        <p:spPr>
          <a:xfrm>
            <a:off x="6639248" y="5431978"/>
            <a:ext cx="713232" cy="502920"/>
          </a:xfrm>
          <a:prstGeom prst="roundRect">
            <a:avLst/>
          </a:prstGeom>
          <a:solidFill>
            <a:srgbClr val="EFF3F9"/>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Update</a:t>
            </a:r>
          </a:p>
        </p:txBody>
      </p:sp>
      <p:sp>
        <p:nvSpPr>
          <p:cNvPr id="16" name="Rectangle 15"/>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18" name="TextBox 17"/>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23</a:t>
            </a:r>
          </a:p>
        </p:txBody>
      </p:sp>
      <p:sp>
        <p:nvSpPr>
          <p:cNvPr id="21" name="Rounded Rectangle 20"/>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8553878" y="2787575"/>
            <a:ext cx="2668957" cy="1538883"/>
          </a:xfrm>
          <a:prstGeom prst="rect">
            <a:avLst/>
          </a:prstGeom>
          <a:noFill/>
        </p:spPr>
        <p:txBody>
          <a:bodyPr wrap="square">
            <a:spAutoFit/>
          </a:bodyPr>
          <a:lstStyle/>
          <a:p>
            <a:pPr algn="ctr">
              <a:spcAft>
                <a:spcPts val="600"/>
              </a:spcAft>
              <a:defRPr sz="1200" b="1">
                <a:solidFill>
                  <a:srgbClr val="172D58"/>
                </a:solidFill>
              </a:defRPr>
            </a:pPr>
            <a:r>
              <a:rPr lang="en-US" dirty="0"/>
              <a:t>Real estate application</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IF water leak alert is confirmed THEN create urgent maintenance ticket, notify property manager, and update tenant communication status.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540402" y="1136935"/>
            <a:ext cx="10881360" cy="492443"/>
          </a:xfrm>
          <a:prstGeom prst="rect">
            <a:avLst/>
          </a:prstGeom>
          <a:noFill/>
        </p:spPr>
        <p:txBody>
          <a:bodyPr wrap="square" lIns="91440" tIns="45720" rIns="91440" bIns="45720" anchor="t">
            <a:spAutoFit/>
          </a:bodyPr>
          <a:lstStyle/>
          <a:p>
            <a:pPr>
              <a:defRPr sz="2600" b="1">
                <a:solidFill>
                  <a:srgbClr val="172D58"/>
                </a:solidFill>
              </a:defRPr>
            </a:pPr>
            <a:r>
              <a:rPr lang="en-US" dirty="0"/>
              <a:t>2.3 </a:t>
            </a:r>
            <a:r>
              <a:rPr dirty="0"/>
              <a:t>Modes of Reasoning</a:t>
            </a:r>
          </a:p>
        </p:txBody>
      </p:sp>
      <p:sp>
        <p:nvSpPr>
          <p:cNvPr id="4" name="TextBox 3"/>
          <p:cNvSpPr txBox="1"/>
          <p:nvPr/>
        </p:nvSpPr>
        <p:spPr>
          <a:xfrm>
            <a:off x="1020777" y="2330181"/>
            <a:ext cx="6846683" cy="3209020"/>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sz="1400" dirty="0"/>
              <a:t>Modes of reasoning determine how a rule-based system uses knowledge to reach conclusions.</a:t>
            </a:r>
          </a:p>
          <a:p>
            <a:pPr algn="just">
              <a:lnSpc>
                <a:spcPct val="150000"/>
              </a:lnSpc>
              <a:spcAft>
                <a:spcPts val="500"/>
              </a:spcAft>
              <a:defRPr sz="1500">
                <a:solidFill>
                  <a:srgbClr val="232323"/>
                </a:solidFill>
              </a:defRPr>
            </a:pPr>
            <a:r>
              <a:rPr sz="1400" dirty="0"/>
              <a:t>KBS and Expert Systems were created because rule systems are compatible with human modes of expression and computer processing.</a:t>
            </a:r>
          </a:p>
          <a:p>
            <a:pPr algn="just">
              <a:lnSpc>
                <a:spcPct val="150000"/>
              </a:lnSpc>
              <a:spcAft>
                <a:spcPts val="500"/>
              </a:spcAft>
              <a:defRPr sz="1500">
                <a:solidFill>
                  <a:srgbClr val="232323"/>
                </a:solidFill>
              </a:defRPr>
            </a:pPr>
            <a:r>
              <a:rPr sz="1400" dirty="0"/>
              <a:t>The two most common modes are forward chaining and backward chaining.</a:t>
            </a:r>
          </a:p>
          <a:p>
            <a:pPr algn="just">
              <a:lnSpc>
                <a:spcPct val="150000"/>
              </a:lnSpc>
              <a:spcAft>
                <a:spcPts val="500"/>
              </a:spcAft>
              <a:defRPr sz="1500">
                <a:solidFill>
                  <a:srgbClr val="232323"/>
                </a:solidFill>
              </a:defRPr>
            </a:pPr>
            <a:r>
              <a:rPr sz="1400" dirty="0"/>
              <a:t>Forward chaining starts from known facts and moves toward conclusions.</a:t>
            </a:r>
          </a:p>
          <a:p>
            <a:pPr algn="just">
              <a:lnSpc>
                <a:spcPct val="150000"/>
              </a:lnSpc>
              <a:spcAft>
                <a:spcPts val="500"/>
              </a:spcAft>
              <a:defRPr sz="1500">
                <a:solidFill>
                  <a:srgbClr val="232323"/>
                </a:solidFill>
              </a:defRPr>
            </a:pPr>
            <a:r>
              <a:rPr sz="1400" dirty="0"/>
              <a:t>Backward chaining starts from a goal or hypothesis and searches for supporting facts.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24</a:t>
            </a:r>
          </a:p>
        </p:txBody>
      </p:sp>
      <p:pic>
        <p:nvPicPr>
          <p:cNvPr id="11" name="Picture 10">
            <a:extLst>
              <a:ext uri="{FF2B5EF4-FFF2-40B4-BE49-F238E27FC236}">
                <a16:creationId xmlns:a16="http://schemas.microsoft.com/office/drawing/2014/main" id="{4BC239E8-9868-88B1-D6BE-FA4FE03AA370}"/>
              </a:ext>
            </a:extLst>
          </p:cNvPr>
          <p:cNvPicPr>
            <a:picLocks noChangeAspect="1"/>
          </p:cNvPicPr>
          <p:nvPr/>
        </p:nvPicPr>
        <p:blipFill>
          <a:blip r:embed="rId2"/>
          <a:stretch>
            <a:fillRect/>
          </a:stretch>
        </p:blipFill>
        <p:spPr>
          <a:xfrm>
            <a:off x="7926764" y="2807685"/>
            <a:ext cx="3381017" cy="2254011"/>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58921" y="1184239"/>
            <a:ext cx="10881360" cy="530352"/>
          </a:xfrm>
          <a:prstGeom prst="rect">
            <a:avLst/>
          </a:prstGeom>
          <a:noFill/>
        </p:spPr>
        <p:txBody>
          <a:bodyPr wrap="square">
            <a:spAutoFit/>
          </a:bodyPr>
          <a:lstStyle/>
          <a:p>
            <a:pPr>
              <a:defRPr sz="2600" b="1">
                <a:solidFill>
                  <a:srgbClr val="172D58"/>
                </a:solidFill>
              </a:defRPr>
            </a:pPr>
            <a:r>
              <a:t>Forward Chaining: Data-Driven Reasoning</a:t>
            </a:r>
          </a:p>
        </p:txBody>
      </p:sp>
      <p:sp>
        <p:nvSpPr>
          <p:cNvPr id="4" name="TextBox 3"/>
          <p:cNvSpPr txBox="1"/>
          <p:nvPr/>
        </p:nvSpPr>
        <p:spPr>
          <a:xfrm>
            <a:off x="1167354" y="2502194"/>
            <a:ext cx="6953604" cy="2421625"/>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Forward chaining starts with the available facts stored in the working memory. The system examines which rules can be activated by these facts, and when a rule is applied, it generates new facts that may trigger additional rules. This process continues until a conclusion or goal is reached. Forward chaining is especially useful for monitoring systems, prediction, alerts, and environments where new data continuously enters the system.</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25</a:t>
            </a:r>
          </a:p>
        </p:txBody>
      </p:sp>
      <p:sp>
        <p:nvSpPr>
          <p:cNvPr id="10" name="Rounded Rectangle 20">
            <a:extLst>
              <a:ext uri="{FF2B5EF4-FFF2-40B4-BE49-F238E27FC236}">
                <a16:creationId xmlns:a16="http://schemas.microsoft.com/office/drawing/2014/main" id="{F6573E24-6C4E-D3CB-2900-A28DBFDCE5B6}"/>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CDED3068-8720-54B6-CE4A-2105B7CBC2D2}"/>
              </a:ext>
            </a:extLst>
          </p:cNvPr>
          <p:cNvSpPr txBox="1"/>
          <p:nvPr/>
        </p:nvSpPr>
        <p:spPr>
          <a:xfrm>
            <a:off x="8553878" y="2787575"/>
            <a:ext cx="2668957" cy="1723549"/>
          </a:xfrm>
          <a:prstGeom prst="rect">
            <a:avLst/>
          </a:prstGeom>
          <a:noFill/>
        </p:spPr>
        <p:txBody>
          <a:bodyPr wrap="square">
            <a:spAutoFit/>
          </a:bodyPr>
          <a:lstStyle/>
          <a:p>
            <a:pPr algn="ctr">
              <a:spcAft>
                <a:spcPts val="600"/>
              </a:spcAft>
              <a:defRPr sz="1200" b="1">
                <a:solidFill>
                  <a:srgbClr val="172D58"/>
                </a:solidFill>
              </a:defRPr>
            </a:pPr>
            <a:r>
              <a:rPr lang="en-US" dirty="0"/>
              <a:t>Real estate case</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Smart building sensors detect rising energy use, increasing occupancy, and high outdoor temperature; the system recommends cooling optimization.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86493" y="1065955"/>
            <a:ext cx="10881360" cy="530352"/>
          </a:xfrm>
          <a:prstGeom prst="rect">
            <a:avLst/>
          </a:prstGeom>
          <a:noFill/>
        </p:spPr>
        <p:txBody>
          <a:bodyPr wrap="square">
            <a:spAutoFit/>
          </a:bodyPr>
          <a:lstStyle/>
          <a:p>
            <a:pPr>
              <a:defRPr sz="2600" b="1">
                <a:solidFill>
                  <a:srgbClr val="172D58"/>
                </a:solidFill>
              </a:defRPr>
            </a:pPr>
            <a:r>
              <a:rPr dirty="0"/>
              <a:t>Backward Chaining: Goal-Driven Reasoning</a:t>
            </a:r>
          </a:p>
        </p:txBody>
      </p:sp>
      <p:sp>
        <p:nvSpPr>
          <p:cNvPr id="4" name="TextBox 3"/>
          <p:cNvSpPr txBox="1"/>
          <p:nvPr/>
        </p:nvSpPr>
        <p:spPr>
          <a:xfrm>
            <a:off x="1025304" y="2133433"/>
            <a:ext cx="6675120" cy="3575787"/>
          </a:xfrm>
          <a:prstGeom prst="rect">
            <a:avLst/>
          </a:prstGeom>
          <a:noFill/>
        </p:spPr>
        <p:txBody>
          <a:bodyPr wrap="square" lIns="45720" tIns="18288" rIns="45720" bIns="18288">
            <a:spAutoFit/>
          </a:bodyPr>
          <a:lstStyle/>
          <a:p>
            <a:pPr marL="285750" indent="-285750" algn="just">
              <a:lnSpc>
                <a:spcPct val="150000"/>
              </a:lnSpc>
              <a:spcAft>
                <a:spcPts val="500"/>
              </a:spcAft>
              <a:buFont typeface="Arial" panose="020B0604020202020204" pitchFamily="34" charset="0"/>
              <a:buChar char="•"/>
              <a:defRPr sz="1500">
                <a:solidFill>
                  <a:srgbClr val="232323"/>
                </a:solidFill>
              </a:defRPr>
            </a:pPr>
            <a:r>
              <a:rPr sz="1600" dirty="0"/>
              <a:t>Backward chaining starts with a goal or hypothesis and works backward to verify whether supporting facts exist.</a:t>
            </a:r>
          </a:p>
          <a:p>
            <a:pPr marL="285750" indent="-285750" algn="just">
              <a:lnSpc>
                <a:spcPct val="150000"/>
              </a:lnSpc>
              <a:spcAft>
                <a:spcPts val="500"/>
              </a:spcAft>
              <a:buFont typeface="Arial" panose="020B0604020202020204" pitchFamily="34" charset="0"/>
              <a:buChar char="•"/>
              <a:defRPr sz="1500">
                <a:solidFill>
                  <a:srgbClr val="232323"/>
                </a:solidFill>
              </a:defRPr>
            </a:pPr>
            <a:r>
              <a:rPr sz="1600" dirty="0"/>
              <a:t>The system asks: what must be true for this conclusion to be accepted?</a:t>
            </a:r>
          </a:p>
          <a:p>
            <a:pPr marL="285750" indent="-285750" algn="just">
              <a:lnSpc>
                <a:spcPct val="150000"/>
              </a:lnSpc>
              <a:spcAft>
                <a:spcPts val="500"/>
              </a:spcAft>
              <a:buFont typeface="Arial" panose="020B0604020202020204" pitchFamily="34" charset="0"/>
              <a:buChar char="•"/>
              <a:defRPr sz="1500">
                <a:solidFill>
                  <a:srgbClr val="232323"/>
                </a:solidFill>
              </a:defRPr>
            </a:pPr>
            <a:r>
              <a:rPr sz="1600" dirty="0"/>
              <a:t>It is useful in diagnostic, advisory, and verification systems.</a:t>
            </a:r>
          </a:p>
          <a:p>
            <a:pPr marL="285750" indent="-285750" algn="just">
              <a:lnSpc>
                <a:spcPct val="150000"/>
              </a:lnSpc>
              <a:spcAft>
                <a:spcPts val="500"/>
              </a:spcAft>
              <a:buFont typeface="Arial" panose="020B0604020202020204" pitchFamily="34" charset="0"/>
              <a:buChar char="•"/>
              <a:defRPr sz="1500">
                <a:solidFill>
                  <a:srgbClr val="232323"/>
                </a:solidFill>
              </a:defRPr>
            </a:pPr>
            <a:r>
              <a:rPr sz="1600" dirty="0"/>
              <a:t>Backward chaining can reduce unnecessary computation because it searches only for facts relevant to the goal.</a:t>
            </a:r>
          </a:p>
          <a:p>
            <a:pPr marL="285750" indent="-285750" algn="just">
              <a:lnSpc>
                <a:spcPct val="150000"/>
              </a:lnSpc>
              <a:spcAft>
                <a:spcPts val="500"/>
              </a:spcAft>
              <a:buFont typeface="Arial" panose="020B0604020202020204" pitchFamily="34" charset="0"/>
              <a:buChar char="•"/>
              <a:defRPr sz="1500">
                <a:solidFill>
                  <a:srgbClr val="232323"/>
                </a:solidFill>
              </a:defRPr>
            </a:pPr>
            <a:r>
              <a:rPr sz="1600" dirty="0"/>
              <a:t>In business, it is helpful when managers begin with a question and need evidence-based validation.</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99676"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26</a:t>
            </a:r>
          </a:p>
        </p:txBody>
      </p:sp>
      <p:pic>
        <p:nvPicPr>
          <p:cNvPr id="11" name="Picture 10">
            <a:extLst>
              <a:ext uri="{FF2B5EF4-FFF2-40B4-BE49-F238E27FC236}">
                <a16:creationId xmlns:a16="http://schemas.microsoft.com/office/drawing/2014/main" id="{B07CCB2F-F76E-6BE5-5653-F49007243F38}"/>
              </a:ext>
            </a:extLst>
          </p:cNvPr>
          <p:cNvPicPr>
            <a:picLocks noChangeAspect="1"/>
          </p:cNvPicPr>
          <p:nvPr/>
        </p:nvPicPr>
        <p:blipFill>
          <a:blip r:embed="rId2"/>
          <a:srcRect l="3292" r="7202"/>
          <a:stretch>
            <a:fillRect/>
          </a:stretch>
        </p:blipFill>
        <p:spPr>
          <a:xfrm>
            <a:off x="7700424" y="2328061"/>
            <a:ext cx="3683856" cy="2743817"/>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25555" y="1116813"/>
            <a:ext cx="10881360" cy="530352"/>
          </a:xfrm>
          <a:prstGeom prst="rect">
            <a:avLst/>
          </a:prstGeom>
          <a:noFill/>
        </p:spPr>
        <p:txBody>
          <a:bodyPr wrap="square">
            <a:spAutoFit/>
          </a:bodyPr>
          <a:lstStyle/>
          <a:p>
            <a:pPr>
              <a:defRPr sz="2600" b="1">
                <a:solidFill>
                  <a:srgbClr val="172D58"/>
                </a:solidFill>
              </a:defRPr>
            </a:pPr>
            <a:r>
              <a:rPr dirty="0"/>
              <a:t>Information, Data, News, and Knowledge</a:t>
            </a:r>
          </a:p>
        </p:txBody>
      </p:sp>
      <p:sp>
        <p:nvSpPr>
          <p:cNvPr id="4" name="TextBox 3"/>
          <p:cNvSpPr txBox="1"/>
          <p:nvPr/>
        </p:nvSpPr>
        <p:spPr>
          <a:xfrm>
            <a:off x="1038884" y="2348288"/>
            <a:ext cx="10071075" cy="2277355"/>
          </a:xfrm>
          <a:prstGeom prst="rect">
            <a:avLst/>
          </a:prstGeom>
          <a:noFill/>
        </p:spPr>
        <p:txBody>
          <a:bodyPr wrap="square" lIns="45720" tIns="18288" rIns="45720" bIns="18288">
            <a:spAutoFit/>
          </a:bodyPr>
          <a:lstStyle/>
          <a:p>
            <a:pPr algn="just">
              <a:lnSpc>
                <a:spcPct val="200000"/>
              </a:lnSpc>
              <a:spcAft>
                <a:spcPts val="500"/>
              </a:spcAft>
              <a:defRPr sz="1500">
                <a:solidFill>
                  <a:srgbClr val="232323"/>
                </a:solidFill>
              </a:defRPr>
            </a:pPr>
            <a:r>
              <a:rPr lang="en-US" dirty="0"/>
              <a:t>Knowledge is considered part of the broader concept of information, which includes media, signs and signals, data, news, and knowledge itself. Data represent values related to variables such as temperature, price, rent, or occupancy rate, while knowledge gives meaning to these data and connects them to action and decision-making. In Knowledge-Based Systems (KBS), knowledge is especially important because it helps the system understand what the data means and how it should be used effectively.</a:t>
            </a:r>
            <a:endParaRPr dirty="0"/>
          </a:p>
        </p:txBody>
      </p:sp>
      <p:sp>
        <p:nvSpPr>
          <p:cNvPr id="7" name="Rounded Rectangle 6"/>
          <p:cNvSpPr/>
          <p:nvPr/>
        </p:nvSpPr>
        <p:spPr>
          <a:xfrm>
            <a:off x="3548184" y="5070734"/>
            <a:ext cx="1058576" cy="502920"/>
          </a:xfrm>
          <a:prstGeom prst="roundRect">
            <a:avLst/>
          </a:prstGeom>
          <a:solidFill>
            <a:srgbClr val="EFF3F9"/>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rPr dirty="0"/>
              <a:t>Data</a:t>
            </a:r>
          </a:p>
        </p:txBody>
      </p:sp>
      <p:sp>
        <p:nvSpPr>
          <p:cNvPr id="8" name="Right Arrow 7"/>
          <p:cNvSpPr/>
          <p:nvPr/>
        </p:nvSpPr>
        <p:spPr>
          <a:xfrm>
            <a:off x="4606760" y="5230754"/>
            <a:ext cx="297891" cy="18288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4904651" y="5070734"/>
            <a:ext cx="1058576" cy="502920"/>
          </a:xfrm>
          <a:prstGeom prst="roundRect">
            <a:avLst/>
          </a:prstGeom>
          <a:solidFill>
            <a:srgbClr val="E8EEF7"/>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Information</a:t>
            </a:r>
          </a:p>
        </p:txBody>
      </p:sp>
      <p:sp>
        <p:nvSpPr>
          <p:cNvPr id="10" name="Right Arrow 9"/>
          <p:cNvSpPr/>
          <p:nvPr/>
        </p:nvSpPr>
        <p:spPr>
          <a:xfrm>
            <a:off x="5963227" y="5230754"/>
            <a:ext cx="297891" cy="18288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6261118" y="5075306"/>
            <a:ext cx="1058576" cy="502920"/>
          </a:xfrm>
          <a:prstGeom prst="roundRect">
            <a:avLst/>
          </a:prstGeom>
          <a:solidFill>
            <a:srgbClr val="EFF3F9"/>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Knowledge</a:t>
            </a:r>
          </a:p>
        </p:txBody>
      </p:sp>
      <p:sp>
        <p:nvSpPr>
          <p:cNvPr id="12" name="Right Arrow 11"/>
          <p:cNvSpPr/>
          <p:nvPr/>
        </p:nvSpPr>
        <p:spPr>
          <a:xfrm>
            <a:off x="7319694" y="5230754"/>
            <a:ext cx="297891" cy="182880"/>
          </a:xfrm>
          <a:prstGeom prst="rightArrow">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7613737" y="5075306"/>
            <a:ext cx="1058576" cy="502920"/>
          </a:xfrm>
          <a:prstGeom prst="roundRect">
            <a:avLst/>
          </a:prstGeom>
          <a:solidFill>
            <a:srgbClr val="E8EEF7"/>
          </a:solidFill>
          <a:ln>
            <a:solidFill>
              <a:srgbClr val="B4BED2"/>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72D58"/>
                </a:solidFill>
              </a:defRPr>
            </a:pPr>
            <a:r>
              <a:t>Action</a:t>
            </a:r>
          </a:p>
        </p:txBody>
      </p:sp>
      <p:sp>
        <p:nvSpPr>
          <p:cNvPr id="14" name="Rectangle 13"/>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502920" y="6601968"/>
            <a:ext cx="3558988"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a typeface="+mn-lt"/>
              <a:cs typeface="+mn-lt"/>
            </a:endParaRPr>
          </a:p>
        </p:txBody>
      </p:sp>
      <p:sp>
        <p:nvSpPr>
          <p:cNvPr id="16" name="TextBox 15"/>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27</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67975" y="1143681"/>
            <a:ext cx="10881360" cy="530352"/>
          </a:xfrm>
          <a:prstGeom prst="rect">
            <a:avLst/>
          </a:prstGeom>
          <a:noFill/>
        </p:spPr>
        <p:txBody>
          <a:bodyPr wrap="square">
            <a:spAutoFit/>
          </a:bodyPr>
          <a:lstStyle/>
          <a:p>
            <a:pPr>
              <a:defRPr sz="2600" b="1">
                <a:solidFill>
                  <a:srgbClr val="172D58"/>
                </a:solidFill>
              </a:defRPr>
            </a:pPr>
            <a:r>
              <a:rPr dirty="0"/>
              <a:t>Explicit, Implicit, and Tacit Knowledge</a:t>
            </a:r>
          </a:p>
        </p:txBody>
      </p:sp>
      <p:sp>
        <p:nvSpPr>
          <p:cNvPr id="4" name="TextBox 3"/>
          <p:cNvSpPr txBox="1"/>
          <p:nvPr/>
        </p:nvSpPr>
        <p:spPr>
          <a:xfrm>
            <a:off x="1055797" y="2180074"/>
            <a:ext cx="7191909" cy="3460371"/>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Expert Systems depend on three important types of knowledge: explicit, implicit, and tacit knowledge. Explicit knowledge is easily available and accessible through documents, manuals, reports, and formal organizational policies, while implicit knowledge is often represented through specialized forms such as formulas, models, technical diagrams, and expert terminology. Tacit knowledge is more difficult to capture because it is based on expert experience, intuition, judgment, and accumulated practical skills. As a result, Expert Systems often face the greatest challenges when trying to represent and utilize tacit knowledge effectively.</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558988"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28</a:t>
            </a:r>
          </a:p>
        </p:txBody>
      </p:sp>
      <p:sp>
        <p:nvSpPr>
          <p:cNvPr id="10" name="Rounded Rectangle 20">
            <a:extLst>
              <a:ext uri="{FF2B5EF4-FFF2-40B4-BE49-F238E27FC236}">
                <a16:creationId xmlns:a16="http://schemas.microsoft.com/office/drawing/2014/main" id="{5AF03A88-EAA7-67BE-7A43-A37AFD79B5E3}"/>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3ED2C546-22B6-D26D-2FEB-296A602056B3}"/>
              </a:ext>
            </a:extLst>
          </p:cNvPr>
          <p:cNvSpPr txBox="1"/>
          <p:nvPr/>
        </p:nvSpPr>
        <p:spPr>
          <a:xfrm>
            <a:off x="8553878" y="2787575"/>
            <a:ext cx="2668957" cy="1723549"/>
          </a:xfrm>
          <a:prstGeom prst="rect">
            <a:avLst/>
          </a:prstGeom>
          <a:noFill/>
        </p:spPr>
        <p:txBody>
          <a:bodyPr wrap="square">
            <a:spAutoFit/>
          </a:bodyPr>
          <a:lstStyle/>
          <a:p>
            <a:pPr algn="ctr">
              <a:spcAft>
                <a:spcPts val="600"/>
              </a:spcAft>
              <a:defRPr sz="1200" b="1">
                <a:solidFill>
                  <a:srgbClr val="172D58"/>
                </a:solidFill>
              </a:defRPr>
            </a:pPr>
            <a:r>
              <a:rPr lang="en-US" dirty="0"/>
              <a:t>Real estate case</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Smart building sensors detect rising energy use, increasing occupancy, and high outdoor temperature; the system recommends cooling optimization.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49868" y="1111169"/>
            <a:ext cx="10881360" cy="530352"/>
          </a:xfrm>
          <a:prstGeom prst="rect">
            <a:avLst/>
          </a:prstGeom>
          <a:noFill/>
        </p:spPr>
        <p:txBody>
          <a:bodyPr wrap="square">
            <a:spAutoFit/>
          </a:bodyPr>
          <a:lstStyle/>
          <a:p>
            <a:pPr>
              <a:defRPr sz="2600" b="1">
                <a:solidFill>
                  <a:srgbClr val="172D58"/>
                </a:solidFill>
              </a:defRPr>
            </a:pPr>
            <a:r>
              <a:rPr dirty="0"/>
              <a:t>Why Tacit Knowledge Is Difficult</a:t>
            </a:r>
          </a:p>
        </p:txBody>
      </p:sp>
      <p:sp>
        <p:nvSpPr>
          <p:cNvPr id="4" name="TextBox 3"/>
          <p:cNvSpPr txBox="1"/>
          <p:nvPr/>
        </p:nvSpPr>
        <p:spPr>
          <a:xfrm>
            <a:off x="1055797" y="2393555"/>
            <a:ext cx="7446363" cy="3370603"/>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dirty="0"/>
              <a:t>• Experts may know how to make good decisions without being able to fully explain their reasoning.</a:t>
            </a:r>
          </a:p>
          <a:p>
            <a:pPr algn="just">
              <a:lnSpc>
                <a:spcPct val="150000"/>
              </a:lnSpc>
              <a:spcAft>
                <a:spcPts val="500"/>
              </a:spcAft>
              <a:defRPr sz="1500">
                <a:solidFill>
                  <a:srgbClr val="232323"/>
                </a:solidFill>
              </a:defRPr>
            </a:pPr>
            <a:r>
              <a:rPr dirty="0"/>
              <a:t>• Some expertise develops through years of repeated practice, pattern recognition, and intuition.</a:t>
            </a:r>
          </a:p>
          <a:p>
            <a:pPr algn="just">
              <a:lnSpc>
                <a:spcPct val="150000"/>
              </a:lnSpc>
              <a:spcAft>
                <a:spcPts val="500"/>
              </a:spcAft>
              <a:defRPr sz="1500">
                <a:solidFill>
                  <a:srgbClr val="232323"/>
                </a:solidFill>
              </a:defRPr>
            </a:pPr>
            <a:r>
              <a:rPr dirty="0"/>
              <a:t>• Experts may also be reluctant to share their knowledge if they fear losing status or becoming replaceable.</a:t>
            </a:r>
          </a:p>
          <a:p>
            <a:pPr algn="just">
              <a:lnSpc>
                <a:spcPct val="150000"/>
              </a:lnSpc>
              <a:spcAft>
                <a:spcPts val="500"/>
              </a:spcAft>
              <a:defRPr sz="1500">
                <a:solidFill>
                  <a:srgbClr val="232323"/>
                </a:solidFill>
              </a:defRPr>
            </a:pPr>
            <a:r>
              <a:rPr dirty="0"/>
              <a:t>• This creates a non-technical barrier to Expert System development.</a:t>
            </a:r>
          </a:p>
          <a:p>
            <a:pPr algn="just">
              <a:lnSpc>
                <a:spcPct val="150000"/>
              </a:lnSpc>
              <a:spcAft>
                <a:spcPts val="500"/>
              </a:spcAft>
              <a:defRPr sz="1500">
                <a:solidFill>
                  <a:srgbClr val="232323"/>
                </a:solidFill>
              </a:defRPr>
            </a:pPr>
            <a:r>
              <a:rPr dirty="0"/>
              <a:t>• Knowledge acquisition therefore requires trust, communication, and structured methods.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29</a:t>
            </a:r>
          </a:p>
        </p:txBody>
      </p:sp>
      <p:sp>
        <p:nvSpPr>
          <p:cNvPr id="10" name="Rounded Rectangle 20">
            <a:extLst>
              <a:ext uri="{FF2B5EF4-FFF2-40B4-BE49-F238E27FC236}">
                <a16:creationId xmlns:a16="http://schemas.microsoft.com/office/drawing/2014/main" id="{BB472291-9E0F-80C4-8E2C-CA14A4CB3765}"/>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6626A76C-7771-006F-5287-23E68C1A8CC2}"/>
              </a:ext>
            </a:extLst>
          </p:cNvPr>
          <p:cNvSpPr txBox="1"/>
          <p:nvPr/>
        </p:nvSpPr>
        <p:spPr>
          <a:xfrm>
            <a:off x="8553878" y="2787575"/>
            <a:ext cx="2668957" cy="1169551"/>
          </a:xfrm>
          <a:prstGeom prst="rect">
            <a:avLst/>
          </a:prstGeom>
          <a:noFill/>
        </p:spPr>
        <p:txBody>
          <a:bodyPr wrap="square">
            <a:spAutoFit/>
          </a:bodyPr>
          <a:lstStyle/>
          <a:p>
            <a:pPr algn="ctr">
              <a:spcAft>
                <a:spcPts val="600"/>
              </a:spcAft>
              <a:defRPr sz="1200" b="1">
                <a:solidFill>
                  <a:srgbClr val="172D58"/>
                </a:solidFill>
              </a:defRPr>
            </a:pPr>
            <a:r>
              <a:rPr lang="en-US" dirty="0"/>
              <a:t>Teaching point</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AI implementation is not only technical. It is also human, organizational, and political.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95728" y="1152144"/>
            <a:ext cx="10881360" cy="492443"/>
          </a:xfrm>
          <a:prstGeom prst="rect">
            <a:avLst/>
          </a:prstGeom>
          <a:noFill/>
        </p:spPr>
        <p:txBody>
          <a:bodyPr wrap="square" lIns="91440" tIns="45720" rIns="91440" bIns="45720" anchor="t">
            <a:spAutoFit/>
          </a:bodyPr>
          <a:lstStyle/>
          <a:p>
            <a:pPr>
              <a:defRPr sz="2600" b="1">
                <a:solidFill>
                  <a:srgbClr val="172D58"/>
                </a:solidFill>
              </a:defRPr>
            </a:pPr>
            <a:r>
              <a:rPr lang="en-US" dirty="0"/>
              <a:t>2.4 </a:t>
            </a:r>
            <a:r>
              <a:rPr dirty="0"/>
              <a:t>Knowledge Acquisition</a:t>
            </a:r>
          </a:p>
        </p:txBody>
      </p:sp>
      <p:sp>
        <p:nvSpPr>
          <p:cNvPr id="4" name="TextBox 3"/>
          <p:cNvSpPr txBox="1"/>
          <p:nvPr/>
        </p:nvSpPr>
        <p:spPr>
          <a:xfrm>
            <a:off x="1168712" y="2243547"/>
            <a:ext cx="6843604" cy="3460371"/>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Knowledge acquisition refers to the process of collecting, extracting, organizing, and formalizing expert knowledge so it can be used by AI and Expert Systems. It is considered one of the most important, difficult, and costly stages in Expert System development because much of the valuable knowledge exists as tacit knowledge stored in experts’ experience and judgment. Knowledge acquisition helps transform explicit, implicit, and tacit knowledge into structured forms that AI systems can understand and apply effectively. The success of this process largely determines whether an Expert System becomes truly useful and intelligent or remains limited and superficial.</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30</a:t>
            </a:r>
          </a:p>
        </p:txBody>
      </p:sp>
      <p:pic>
        <p:nvPicPr>
          <p:cNvPr id="11" name="Picture 10">
            <a:extLst>
              <a:ext uri="{FF2B5EF4-FFF2-40B4-BE49-F238E27FC236}">
                <a16:creationId xmlns:a16="http://schemas.microsoft.com/office/drawing/2014/main" id="{16EC0F80-3BCC-A433-7ACB-CEC039406378}"/>
              </a:ext>
            </a:extLst>
          </p:cNvPr>
          <p:cNvPicPr>
            <a:picLocks noChangeAspect="1"/>
          </p:cNvPicPr>
          <p:nvPr/>
        </p:nvPicPr>
        <p:blipFill>
          <a:blip r:embed="rId2"/>
          <a:srcRect l="5849" r="4214"/>
          <a:stretch>
            <a:fillRect/>
          </a:stretch>
        </p:blipFill>
        <p:spPr>
          <a:xfrm>
            <a:off x="8043551" y="2735555"/>
            <a:ext cx="3340729" cy="247635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22707" y="1101852"/>
            <a:ext cx="10881360" cy="530352"/>
          </a:xfrm>
          <a:prstGeom prst="rect">
            <a:avLst/>
          </a:prstGeom>
          <a:noFill/>
        </p:spPr>
        <p:txBody>
          <a:bodyPr wrap="square">
            <a:spAutoFit/>
          </a:bodyPr>
          <a:lstStyle/>
          <a:p>
            <a:pPr>
              <a:defRPr sz="2600" b="1">
                <a:solidFill>
                  <a:srgbClr val="172D58"/>
                </a:solidFill>
              </a:defRPr>
            </a:pPr>
            <a:r>
              <a:rPr dirty="0"/>
              <a:t>Knowledge Acquisition Techniques</a:t>
            </a:r>
          </a:p>
        </p:txBody>
      </p:sp>
      <p:sp>
        <p:nvSpPr>
          <p:cNvPr id="4" name="TextBox 3"/>
          <p:cNvSpPr txBox="1"/>
          <p:nvPr/>
        </p:nvSpPr>
        <p:spPr>
          <a:xfrm>
            <a:off x="969165" y="2584906"/>
            <a:ext cx="7294046" cy="2421625"/>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Knowledge acquisition techniques vary depending on the type of knowledge and complexity of the domain. Manual methods include interviews, questionnaires, and observation of experts, while semi-automatic and automatic methods may use structured elicitation techniques, decision trees, and data-driven algorithms. Group techniques such as brainstorming and the Delphi method are also used when knowledge is collected from multiple experts.</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31</a:t>
            </a:r>
          </a:p>
        </p:txBody>
      </p:sp>
      <p:sp>
        <p:nvSpPr>
          <p:cNvPr id="10" name="Rounded Rectangle 20">
            <a:extLst>
              <a:ext uri="{FF2B5EF4-FFF2-40B4-BE49-F238E27FC236}">
                <a16:creationId xmlns:a16="http://schemas.microsoft.com/office/drawing/2014/main" id="{71C30E64-F7CE-388E-08E1-88A889455C06}"/>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81A626D8-A8A5-6960-8A1E-F40F24A67E28}"/>
              </a:ext>
            </a:extLst>
          </p:cNvPr>
          <p:cNvSpPr txBox="1"/>
          <p:nvPr/>
        </p:nvSpPr>
        <p:spPr>
          <a:xfrm>
            <a:off x="8553878" y="2787575"/>
            <a:ext cx="2668957" cy="1723549"/>
          </a:xfrm>
          <a:prstGeom prst="rect">
            <a:avLst/>
          </a:prstGeom>
          <a:noFill/>
        </p:spPr>
        <p:txBody>
          <a:bodyPr wrap="square">
            <a:spAutoFit/>
          </a:bodyPr>
          <a:lstStyle/>
          <a:p>
            <a:pPr algn="ctr">
              <a:spcAft>
                <a:spcPts val="600"/>
              </a:spcAft>
              <a:defRPr sz="1200" b="1">
                <a:solidFill>
                  <a:srgbClr val="172D58"/>
                </a:solidFill>
              </a:defRPr>
            </a:pPr>
            <a:r>
              <a:rPr lang="en-US" dirty="0"/>
              <a:t>Study focus</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Use interviews for deep tacit knowledge, questionnaires for structured rules, observation for practice-based expertise, and data mining for pattern discovery.</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22708" y="1060704"/>
            <a:ext cx="10881360" cy="530352"/>
          </a:xfrm>
          <a:prstGeom prst="rect">
            <a:avLst/>
          </a:prstGeom>
          <a:noFill/>
        </p:spPr>
        <p:txBody>
          <a:bodyPr wrap="square">
            <a:spAutoFit/>
          </a:bodyPr>
          <a:lstStyle/>
          <a:p>
            <a:pPr>
              <a:defRPr sz="2600" b="1">
                <a:solidFill>
                  <a:srgbClr val="172D58"/>
                </a:solidFill>
              </a:defRPr>
            </a:pPr>
            <a:r>
              <a:rPr dirty="0"/>
              <a:t>Knowledge Engineering</a:t>
            </a:r>
          </a:p>
        </p:txBody>
      </p:sp>
      <p:sp>
        <p:nvSpPr>
          <p:cNvPr id="4" name="TextBox 3"/>
          <p:cNvSpPr txBox="1"/>
          <p:nvPr/>
        </p:nvSpPr>
        <p:spPr>
          <a:xfrm>
            <a:off x="984564" y="2438823"/>
            <a:ext cx="6394010" cy="3114122"/>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Knowledge Engineering is the process of designing and developing Expert Systems by transforming expert knowledge into structured knowledge bases, fact bases, and inference mechanisms. Knowledge engineers must understand both the business domain and AI system design while also considering risks, strategies, priorities, and probabilities. Modern Expert Systems often use ontologies and reusable problem-solving methods to improve intelligent decision-making and system performance.</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558988"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a typeface="+mn-lt"/>
              <a:cs typeface="+mn-l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32</a:t>
            </a:r>
          </a:p>
        </p:txBody>
      </p:sp>
      <p:pic>
        <p:nvPicPr>
          <p:cNvPr id="13" name="Picture 12">
            <a:extLst>
              <a:ext uri="{FF2B5EF4-FFF2-40B4-BE49-F238E27FC236}">
                <a16:creationId xmlns:a16="http://schemas.microsoft.com/office/drawing/2014/main" id="{743DA7EA-37FA-D46F-F472-D885EC18EA98}"/>
              </a:ext>
            </a:extLst>
          </p:cNvPr>
          <p:cNvPicPr>
            <a:picLocks noChangeAspect="1"/>
          </p:cNvPicPr>
          <p:nvPr/>
        </p:nvPicPr>
        <p:blipFill>
          <a:blip r:embed="rId2"/>
          <a:stretch>
            <a:fillRect/>
          </a:stretch>
        </p:blipFill>
        <p:spPr>
          <a:xfrm>
            <a:off x="7378574" y="2508080"/>
            <a:ext cx="4005706" cy="2670471"/>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359334" y="1182201"/>
            <a:ext cx="10881360" cy="530352"/>
          </a:xfrm>
          <a:prstGeom prst="rect">
            <a:avLst/>
          </a:prstGeom>
          <a:noFill/>
        </p:spPr>
        <p:txBody>
          <a:bodyPr wrap="square">
            <a:spAutoFit/>
          </a:bodyPr>
          <a:lstStyle/>
          <a:p>
            <a:pPr>
              <a:defRPr sz="2600" b="1">
                <a:solidFill>
                  <a:srgbClr val="172D58"/>
                </a:solidFill>
              </a:defRPr>
            </a:pPr>
            <a:r>
              <a:rPr dirty="0"/>
              <a:t>Expert System Development Methods</a:t>
            </a:r>
          </a:p>
        </p:txBody>
      </p:sp>
      <p:sp>
        <p:nvSpPr>
          <p:cNvPr id="4" name="TextBox 3"/>
          <p:cNvSpPr txBox="1"/>
          <p:nvPr/>
        </p:nvSpPr>
        <p:spPr>
          <a:xfrm>
            <a:off x="1104522" y="2600119"/>
            <a:ext cx="7260879" cy="2421625"/>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Methods such as </a:t>
            </a:r>
            <a:r>
              <a:rPr lang="en-US" dirty="0" err="1"/>
              <a:t>CommonKADS</a:t>
            </a:r>
            <a:r>
              <a:rPr lang="en-US" dirty="0"/>
              <a:t>, IDEAL, and </a:t>
            </a:r>
            <a:r>
              <a:rPr lang="en-US" dirty="0" err="1"/>
              <a:t>KLICyMIKE</a:t>
            </a:r>
            <a:r>
              <a:rPr lang="en-US" dirty="0"/>
              <a:t> are used to support the structured design and development of knowledge-based systems. These methodologies help organizations manage the complexity of Expert Systems, improve knowledge capture, reduce inconsistent rules, and enhance system reliability, reuse, and long-term value. They also provide systematic frameworks that support efficient implementation, maintenance, and continuous improvement of AI-based systems.</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33</a:t>
            </a:r>
          </a:p>
        </p:txBody>
      </p:sp>
      <p:sp>
        <p:nvSpPr>
          <p:cNvPr id="10" name="Rounded Rectangle 20">
            <a:extLst>
              <a:ext uri="{FF2B5EF4-FFF2-40B4-BE49-F238E27FC236}">
                <a16:creationId xmlns:a16="http://schemas.microsoft.com/office/drawing/2014/main" id="{DC1C4897-7877-A181-47DE-D35616B2468F}"/>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A3EA781D-27AD-B08F-A673-1BCF8379F74B}"/>
              </a:ext>
            </a:extLst>
          </p:cNvPr>
          <p:cNvSpPr txBox="1"/>
          <p:nvPr/>
        </p:nvSpPr>
        <p:spPr>
          <a:xfrm>
            <a:off x="8553878" y="2787575"/>
            <a:ext cx="2668957" cy="1354217"/>
          </a:xfrm>
          <a:prstGeom prst="rect">
            <a:avLst/>
          </a:prstGeom>
          <a:noFill/>
        </p:spPr>
        <p:txBody>
          <a:bodyPr wrap="square">
            <a:spAutoFit/>
          </a:bodyPr>
          <a:lstStyle/>
          <a:p>
            <a:pPr algn="ctr">
              <a:spcAft>
                <a:spcPts val="600"/>
              </a:spcAft>
              <a:defRPr sz="1200" b="1">
                <a:solidFill>
                  <a:srgbClr val="172D58"/>
                </a:solidFill>
              </a:defRPr>
            </a:pPr>
            <a:r>
              <a:rPr lang="en-US" dirty="0"/>
              <a:t>Study focus</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Expert Systems should not be built informally. They require disciplined knowledge engineering.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504188" y="1180074"/>
            <a:ext cx="10881360" cy="400110"/>
          </a:xfrm>
          <a:prstGeom prst="rect">
            <a:avLst/>
          </a:prstGeom>
          <a:noFill/>
        </p:spPr>
        <p:txBody>
          <a:bodyPr wrap="square" lIns="91440" tIns="45720" rIns="91440" bIns="45720" anchor="t">
            <a:spAutoFit/>
          </a:bodyPr>
          <a:lstStyle/>
          <a:p>
            <a:pPr>
              <a:defRPr sz="2600" b="1">
                <a:solidFill>
                  <a:srgbClr val="172D58"/>
                </a:solidFill>
              </a:defRPr>
            </a:pPr>
            <a:r>
              <a:rPr lang="en-US" sz="2000" dirty="0"/>
              <a:t>2.5 </a:t>
            </a:r>
            <a:r>
              <a:rPr sz="2000" dirty="0"/>
              <a:t>Knowledge Networks and Organizational Knowledge</a:t>
            </a:r>
          </a:p>
        </p:txBody>
      </p:sp>
      <p:sp>
        <p:nvSpPr>
          <p:cNvPr id="4" name="TextBox 3"/>
          <p:cNvSpPr txBox="1"/>
          <p:nvPr/>
        </p:nvSpPr>
        <p:spPr>
          <a:xfrm>
            <a:off x="1055797" y="2227814"/>
            <a:ext cx="7092321" cy="3450112"/>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sz="1400" dirty="0"/>
              <a:t>Knowledge-Based Systems (KBS) play an important role in organizational knowledge management by capturing and storing valuable expert knowledge within the organization. A KBS transforms part of the organization’s intellectual capital into a structured information system, creating a knowledge asset that can be shared, reused, and applied across different departments and business activities.</a:t>
            </a:r>
            <a:endParaRPr sz="1400" dirty="0"/>
          </a:p>
          <a:p>
            <a:pPr algn="just">
              <a:lnSpc>
                <a:spcPct val="150000"/>
              </a:lnSpc>
              <a:spcAft>
                <a:spcPts val="500"/>
              </a:spcAft>
              <a:defRPr sz="1500">
                <a:solidFill>
                  <a:srgbClr val="232323"/>
                </a:solidFill>
              </a:defRPr>
            </a:pPr>
            <a:r>
              <a:rPr lang="en-US" dirty="0"/>
              <a:t>Unlike traditional information systems, KBS can store not only documents and data, but also how experts interpret and use knowledge. This makes KBS valuable for preserving organizational expertise and supporting organizational learning.</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34</a:t>
            </a:r>
          </a:p>
        </p:txBody>
      </p:sp>
      <p:sp>
        <p:nvSpPr>
          <p:cNvPr id="10" name="Rounded Rectangle 20">
            <a:extLst>
              <a:ext uri="{FF2B5EF4-FFF2-40B4-BE49-F238E27FC236}">
                <a16:creationId xmlns:a16="http://schemas.microsoft.com/office/drawing/2014/main" id="{E8FD404F-76D7-A321-0082-706319E1F4F7}"/>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823EFCAE-8AD8-50F7-F233-D24217BDF826}"/>
              </a:ext>
            </a:extLst>
          </p:cNvPr>
          <p:cNvSpPr txBox="1"/>
          <p:nvPr/>
        </p:nvSpPr>
        <p:spPr>
          <a:xfrm>
            <a:off x="8553878" y="2787575"/>
            <a:ext cx="2668957" cy="1538883"/>
          </a:xfrm>
          <a:prstGeom prst="rect">
            <a:avLst/>
          </a:prstGeom>
          <a:noFill/>
        </p:spPr>
        <p:txBody>
          <a:bodyPr wrap="square">
            <a:spAutoFit/>
          </a:bodyPr>
          <a:lstStyle/>
          <a:p>
            <a:pPr algn="ctr">
              <a:spcAft>
                <a:spcPts val="600"/>
              </a:spcAft>
              <a:defRPr sz="1200" b="1">
                <a:solidFill>
                  <a:srgbClr val="172D58"/>
                </a:solidFill>
              </a:defRPr>
            </a:pPr>
            <a:r>
              <a:rPr lang="en-US" dirty="0"/>
              <a:t>Real estate example</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A property management firm can capture expert maintenance prioritization knowledge and make it available across all branches.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90861" y="1182201"/>
            <a:ext cx="10881360" cy="530352"/>
          </a:xfrm>
          <a:prstGeom prst="rect">
            <a:avLst/>
          </a:prstGeom>
          <a:noFill/>
        </p:spPr>
        <p:txBody>
          <a:bodyPr wrap="square">
            <a:spAutoFit/>
          </a:bodyPr>
          <a:lstStyle/>
          <a:p>
            <a:pPr>
              <a:defRPr sz="2600" b="1">
                <a:solidFill>
                  <a:srgbClr val="172D58"/>
                </a:solidFill>
              </a:defRPr>
            </a:pPr>
            <a:r>
              <a:rPr dirty="0"/>
              <a:t>KBS as Organizational Intellectual Capital</a:t>
            </a:r>
          </a:p>
        </p:txBody>
      </p:sp>
      <p:sp>
        <p:nvSpPr>
          <p:cNvPr id="4" name="TextBox 3"/>
          <p:cNvSpPr txBox="1"/>
          <p:nvPr/>
        </p:nvSpPr>
        <p:spPr>
          <a:xfrm>
            <a:off x="969617" y="2357342"/>
            <a:ext cx="7350517" cy="2421625"/>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Knowledge-Based Systems (KBS) help transform human expertise into reusable organizational knowledge, reducing dependence on individual experts and improving consistency within the organization. KBS integrates both tangible knowledge assets, such as manuals and databases, and intangible assets, such as expert judgment and experience. In digital organizations, these knowledge assets play an important role in innovation, competitiveness, and organizational learning.</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35</a:t>
            </a:r>
          </a:p>
        </p:txBody>
      </p:sp>
      <p:sp>
        <p:nvSpPr>
          <p:cNvPr id="10" name="Rounded Rectangle 20">
            <a:extLst>
              <a:ext uri="{FF2B5EF4-FFF2-40B4-BE49-F238E27FC236}">
                <a16:creationId xmlns:a16="http://schemas.microsoft.com/office/drawing/2014/main" id="{FE902DF2-E7DC-4086-2C1D-A2FB84BDB5CD}"/>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6DF2B4C5-D835-A79B-AF8E-2632DC123944}"/>
              </a:ext>
            </a:extLst>
          </p:cNvPr>
          <p:cNvSpPr txBox="1"/>
          <p:nvPr/>
        </p:nvSpPr>
        <p:spPr>
          <a:xfrm>
            <a:off x="8553878" y="2787575"/>
            <a:ext cx="2668957" cy="1354217"/>
          </a:xfrm>
          <a:prstGeom prst="rect">
            <a:avLst/>
          </a:prstGeom>
          <a:noFill/>
        </p:spPr>
        <p:txBody>
          <a:bodyPr wrap="square">
            <a:spAutoFit/>
          </a:bodyPr>
          <a:lstStyle/>
          <a:p>
            <a:pPr algn="ctr">
              <a:spcAft>
                <a:spcPts val="600"/>
              </a:spcAft>
              <a:defRPr sz="1200" b="1">
                <a:solidFill>
                  <a:srgbClr val="172D58"/>
                </a:solidFill>
              </a:defRPr>
            </a:pPr>
            <a:r>
              <a:rPr lang="en-US" dirty="0"/>
              <a:t>Business implication</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If a senior property analyst leaves, a well-designed KBS can preserve part of their expertise for future decisions.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58921" y="1093115"/>
            <a:ext cx="10881360" cy="530352"/>
          </a:xfrm>
          <a:prstGeom prst="rect">
            <a:avLst/>
          </a:prstGeom>
          <a:noFill/>
        </p:spPr>
        <p:txBody>
          <a:bodyPr wrap="square">
            <a:spAutoFit/>
          </a:bodyPr>
          <a:lstStyle/>
          <a:p>
            <a:pPr>
              <a:defRPr sz="2600" b="1">
                <a:solidFill>
                  <a:srgbClr val="172D58"/>
                </a:solidFill>
              </a:defRPr>
            </a:pPr>
            <a:r>
              <a:rPr dirty="0"/>
              <a:t>Case Study: KBS in Real Estate Management</a:t>
            </a:r>
          </a:p>
        </p:txBody>
      </p:sp>
      <p:sp>
        <p:nvSpPr>
          <p:cNvPr id="4" name="TextBox 3"/>
          <p:cNvSpPr txBox="1"/>
          <p:nvPr/>
        </p:nvSpPr>
        <p:spPr>
          <a:xfrm>
            <a:off x="921190" y="2203432"/>
            <a:ext cx="6430224" cy="2421625"/>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A real estate company managing residential and commercial properties can use a Knowledge-Based System (KBS) to support decisions related to rent adjustment, maintenance priorities, tenant evaluation, investment opportunities, and regulatory compliance. By encoding expert rules into the system, the company can improve decision consistency, reduce errors, speed up operations, and preserve valuable organizational knowledge.</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a typeface="+mn-lt"/>
              <a:cs typeface="+mn-l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36</a:t>
            </a:r>
          </a:p>
        </p:txBody>
      </p:sp>
      <p:pic>
        <p:nvPicPr>
          <p:cNvPr id="13" name="Picture 12">
            <a:extLst>
              <a:ext uri="{FF2B5EF4-FFF2-40B4-BE49-F238E27FC236}">
                <a16:creationId xmlns:a16="http://schemas.microsoft.com/office/drawing/2014/main" id="{A3CBBF0E-5BB4-45A8-E5DA-00B06EEF2343}"/>
              </a:ext>
            </a:extLst>
          </p:cNvPr>
          <p:cNvPicPr>
            <a:picLocks noChangeAspect="1"/>
          </p:cNvPicPr>
          <p:nvPr/>
        </p:nvPicPr>
        <p:blipFill>
          <a:blip r:embed="rId2"/>
          <a:srcRect l="2020"/>
          <a:stretch>
            <a:fillRect/>
          </a:stretch>
        </p:blipFill>
        <p:spPr>
          <a:xfrm>
            <a:off x="7351414" y="2422942"/>
            <a:ext cx="4032866" cy="201211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51719" y="1080531"/>
            <a:ext cx="5396029" cy="523220"/>
          </a:xfrm>
          <a:prstGeom prst="rect">
            <a:avLst/>
          </a:prstGeom>
          <a:noFill/>
        </p:spPr>
        <p:txBody>
          <a:bodyPr wrap="none" lIns="91440" tIns="45720" rIns="91440" bIns="45720" anchor="t">
            <a:spAutoFit/>
          </a:bodyPr>
          <a:lstStyle/>
          <a:p>
            <a:pPr>
              <a:defRPr sz="3400" b="1">
                <a:solidFill>
                  <a:srgbClr val="FFFFFF"/>
                </a:solidFill>
              </a:defRPr>
            </a:pPr>
            <a:r>
              <a:rPr lang="en-US" sz="2800" b="1" dirty="0">
                <a:solidFill>
                  <a:srgbClr val="172D58"/>
                </a:solidFill>
              </a:rPr>
              <a:t>3. </a:t>
            </a:r>
            <a:r>
              <a:rPr sz="2800" b="1" dirty="0">
                <a:solidFill>
                  <a:srgbClr val="172D58"/>
                </a:solidFill>
              </a:rPr>
              <a:t>Artificial Neural Networks</a:t>
            </a:r>
          </a:p>
        </p:txBody>
      </p:sp>
      <p:sp>
        <p:nvSpPr>
          <p:cNvPr id="5" name="TextBox 4"/>
          <p:cNvSpPr txBox="1"/>
          <p:nvPr/>
        </p:nvSpPr>
        <p:spPr>
          <a:xfrm>
            <a:off x="1872981" y="2171581"/>
            <a:ext cx="7866256" cy="369332"/>
          </a:xfrm>
          <a:prstGeom prst="rect">
            <a:avLst/>
          </a:prstGeom>
          <a:noFill/>
        </p:spPr>
        <p:txBody>
          <a:bodyPr wrap="none">
            <a:spAutoFit/>
          </a:bodyPr>
          <a:lstStyle/>
          <a:p>
            <a:pPr>
              <a:defRPr sz="1800">
                <a:solidFill>
                  <a:srgbClr val="E6E6E6"/>
                </a:solidFill>
              </a:defRPr>
            </a:pPr>
            <a:r>
              <a:rPr dirty="0">
                <a:solidFill>
                  <a:schemeClr val="tx1">
                    <a:lumMod val="95000"/>
                    <a:lumOff val="5000"/>
                  </a:schemeClr>
                </a:solidFill>
              </a:rPr>
              <a:t>ANNs move from explicit rules toward learning patterns from data.</a:t>
            </a:r>
          </a:p>
        </p:txBody>
      </p:sp>
      <p:sp>
        <p:nvSpPr>
          <p:cNvPr id="6" name="TextBox 5"/>
          <p:cNvSpPr txBox="1"/>
          <p:nvPr/>
        </p:nvSpPr>
        <p:spPr>
          <a:xfrm>
            <a:off x="10698480" y="6263640"/>
            <a:ext cx="640080" cy="274320"/>
          </a:xfrm>
          <a:prstGeom prst="rect">
            <a:avLst/>
          </a:prstGeom>
          <a:noFill/>
        </p:spPr>
        <p:txBody>
          <a:bodyPr wrap="none">
            <a:spAutoFit/>
          </a:bodyPr>
          <a:lstStyle/>
          <a:p>
            <a:pPr>
              <a:defRPr sz="900">
                <a:solidFill>
                  <a:srgbClr val="DCDCDC"/>
                </a:solidFill>
              </a:defRPr>
            </a:pPr>
            <a:r>
              <a:t>37</a:t>
            </a:r>
          </a:p>
        </p:txBody>
      </p:sp>
      <p:pic>
        <p:nvPicPr>
          <p:cNvPr id="8" name="Picture 7">
            <a:extLst>
              <a:ext uri="{FF2B5EF4-FFF2-40B4-BE49-F238E27FC236}">
                <a16:creationId xmlns:a16="http://schemas.microsoft.com/office/drawing/2014/main" id="{2CF23E52-236C-F53D-6D6C-3CDE62B169D8}"/>
              </a:ext>
            </a:extLst>
          </p:cNvPr>
          <p:cNvPicPr>
            <a:picLocks noChangeAspect="1"/>
          </p:cNvPicPr>
          <p:nvPr/>
        </p:nvPicPr>
        <p:blipFill>
          <a:blip r:embed="rId2"/>
          <a:srcRect l="3599" t="3119" r="4035" b="7499"/>
          <a:stretch>
            <a:fillRect/>
          </a:stretch>
        </p:blipFill>
        <p:spPr>
          <a:xfrm>
            <a:off x="3243978" y="2652668"/>
            <a:ext cx="5124261" cy="3305873"/>
          </a:xfrm>
          <a:prstGeom prst="rect">
            <a:avLst/>
          </a:prstGeom>
        </p:spPr>
      </p:pic>
      <p:sp>
        <p:nvSpPr>
          <p:cNvPr id="2" name="Rectangle 1">
            <a:extLst>
              <a:ext uri="{FF2B5EF4-FFF2-40B4-BE49-F238E27FC236}">
                <a16:creationId xmlns:a16="http://schemas.microsoft.com/office/drawing/2014/main" id="{27CC511B-1B48-6A16-A7A9-643CE22F6AAC}"/>
              </a:ext>
            </a:extLst>
          </p:cNvPr>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2ED37B18-D024-D6CE-E5B8-441B7EA9DC6F}"/>
              </a:ext>
            </a:extLst>
          </p:cNvPr>
          <p:cNvSpPr txBox="1"/>
          <p:nvPr/>
        </p:nvSpPr>
        <p:spPr>
          <a:xfrm>
            <a:off x="502920" y="6601968"/>
            <a:ext cx="3499676"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a typeface="+mn-lt"/>
              <a:cs typeface="+mn-lt"/>
            </a:endParaRPr>
          </a:p>
        </p:txBody>
      </p:sp>
      <p:sp>
        <p:nvSpPr>
          <p:cNvPr id="7" name="TextBox 6">
            <a:extLst>
              <a:ext uri="{FF2B5EF4-FFF2-40B4-BE49-F238E27FC236}">
                <a16:creationId xmlns:a16="http://schemas.microsoft.com/office/drawing/2014/main" id="{ADD4662D-A434-1D3A-C9D0-FC1EB8B37DF9}"/>
              </a:ext>
            </a:extLst>
          </p:cNvPr>
          <p:cNvSpPr txBox="1"/>
          <p:nvPr/>
        </p:nvSpPr>
        <p:spPr>
          <a:xfrm>
            <a:off x="11347296" y="6583680"/>
            <a:ext cx="311304" cy="223138"/>
          </a:xfrm>
          <a:prstGeom prst="rect">
            <a:avLst/>
          </a:prstGeom>
          <a:noFill/>
        </p:spPr>
        <p:txBody>
          <a:bodyPr wrap="none">
            <a:spAutoFit/>
          </a:bodyPr>
          <a:lstStyle/>
          <a:p>
            <a:pPr algn="r">
              <a:defRPr sz="850">
                <a:solidFill>
                  <a:srgbClr val="505050"/>
                </a:solidFill>
              </a:defRPr>
            </a:pPr>
            <a:r>
              <a:rPr lang="en-US" dirty="0"/>
              <a:t>37</a:t>
            </a:r>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86081" y="1143000"/>
            <a:ext cx="10881360" cy="492443"/>
          </a:xfrm>
          <a:prstGeom prst="rect">
            <a:avLst/>
          </a:prstGeom>
          <a:noFill/>
        </p:spPr>
        <p:txBody>
          <a:bodyPr wrap="square" lIns="91440" tIns="45720" rIns="91440" bIns="45720" anchor="t">
            <a:spAutoFit/>
          </a:bodyPr>
          <a:lstStyle/>
          <a:p>
            <a:pPr>
              <a:defRPr sz="2600" b="1">
                <a:solidFill>
                  <a:srgbClr val="172D58"/>
                </a:solidFill>
              </a:defRPr>
            </a:pPr>
            <a:r>
              <a:rPr lang="en-US" dirty="0"/>
              <a:t>3.1 </a:t>
            </a:r>
            <a:r>
              <a:rPr dirty="0"/>
              <a:t>Introduction to ANN</a:t>
            </a:r>
          </a:p>
        </p:txBody>
      </p:sp>
      <p:sp>
        <p:nvSpPr>
          <p:cNvPr id="4" name="TextBox 3"/>
          <p:cNvSpPr txBox="1"/>
          <p:nvPr/>
        </p:nvSpPr>
        <p:spPr>
          <a:xfrm>
            <a:off x="1049657" y="2260946"/>
            <a:ext cx="7109531" cy="2896114"/>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 Artificial Neural Networks (ANN) are part of the connectionist approach to AI. Unlike rule-based systems, ANN represents knowledge through connections and weights between artificial neurons, allowing the system to learn from data and experience.</a:t>
            </a:r>
          </a:p>
          <a:p>
            <a:pPr algn="just">
              <a:lnSpc>
                <a:spcPct val="150000"/>
              </a:lnSpc>
              <a:spcAft>
                <a:spcPts val="500"/>
              </a:spcAft>
              <a:defRPr sz="1500">
                <a:solidFill>
                  <a:srgbClr val="232323"/>
                </a:solidFill>
              </a:defRPr>
            </a:pPr>
            <a:endParaRPr lang="en-US" dirty="0"/>
          </a:p>
          <a:p>
            <a:pPr algn="just">
              <a:lnSpc>
                <a:spcPct val="150000"/>
              </a:lnSpc>
              <a:spcAft>
                <a:spcPts val="500"/>
              </a:spcAft>
              <a:defRPr sz="1500">
                <a:solidFill>
                  <a:srgbClr val="232323"/>
                </a:solidFill>
              </a:defRPr>
            </a:pPr>
            <a:r>
              <a:rPr lang="en-US" dirty="0"/>
              <a:t>• ANN is useful when problems are too complex to model manually. It is widely used for forecasting, classification, pattern recognition, and prediction under uncertain conditions.</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endParaRPr lang="en-US" sz="850"/>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38</a:t>
            </a:r>
          </a:p>
        </p:txBody>
      </p:sp>
      <p:sp>
        <p:nvSpPr>
          <p:cNvPr id="10" name="Rounded Rectangle 20">
            <a:extLst>
              <a:ext uri="{FF2B5EF4-FFF2-40B4-BE49-F238E27FC236}">
                <a16:creationId xmlns:a16="http://schemas.microsoft.com/office/drawing/2014/main" id="{743D8510-D9CD-30E9-9C95-0FA402C9BF32}"/>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DEA4FFA6-2CB4-1882-E902-D6C78222ED81}"/>
              </a:ext>
            </a:extLst>
          </p:cNvPr>
          <p:cNvSpPr txBox="1"/>
          <p:nvPr/>
        </p:nvSpPr>
        <p:spPr>
          <a:xfrm>
            <a:off x="8553878" y="2787575"/>
            <a:ext cx="2668957" cy="1723549"/>
          </a:xfrm>
          <a:prstGeom prst="rect">
            <a:avLst/>
          </a:prstGeom>
          <a:noFill/>
        </p:spPr>
        <p:txBody>
          <a:bodyPr wrap="square">
            <a:spAutoFit/>
          </a:bodyPr>
          <a:lstStyle/>
          <a:p>
            <a:pPr algn="ctr">
              <a:spcAft>
                <a:spcPts val="600"/>
              </a:spcAft>
              <a:defRPr sz="1200" b="1">
                <a:solidFill>
                  <a:srgbClr val="172D58"/>
                </a:solidFill>
              </a:defRPr>
            </a:pPr>
            <a:r>
              <a:rPr lang="en-US" dirty="0"/>
              <a:t>Real estate example</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Property prices are influenced by many interacting factors. ANN can learn pricing patterns from historical transactions even when the exact formula is unknown.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86081" y="1093115"/>
            <a:ext cx="10881360" cy="530352"/>
          </a:xfrm>
          <a:prstGeom prst="rect">
            <a:avLst/>
          </a:prstGeom>
          <a:noFill/>
        </p:spPr>
        <p:txBody>
          <a:bodyPr wrap="square">
            <a:spAutoFit/>
          </a:bodyPr>
          <a:lstStyle/>
          <a:p>
            <a:pPr>
              <a:defRPr sz="2600" b="1">
                <a:solidFill>
                  <a:srgbClr val="172D58"/>
                </a:solidFill>
              </a:defRPr>
            </a:pPr>
            <a:r>
              <a:rPr dirty="0"/>
              <a:t>Why ANN Matters for Prediction</a:t>
            </a:r>
          </a:p>
        </p:txBody>
      </p:sp>
      <p:sp>
        <p:nvSpPr>
          <p:cNvPr id="4" name="TextBox 3"/>
          <p:cNvSpPr txBox="1"/>
          <p:nvPr/>
        </p:nvSpPr>
        <p:spPr>
          <a:xfrm>
            <a:off x="1043413" y="2409009"/>
            <a:ext cx="6271788" cy="2767874"/>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lang="en-US" dirty="0"/>
              <a:t>One of the main challenges in science is identifying functions that explain observed data and predict future outcomes. In many real-world situations, the data may contain uncertainty or noise, and the exact mathematical model may be unknown or too complex to define manually. In such cases, Artificial Neural Networks (ANN) can learn patterns directly from data, making them highly useful in business, finance, real estate, healthcare, and other complex domains.</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a:t> </a:t>
            </a:r>
            <a:endParaRPr lang="en-US" sz="900">
              <a:highlight>
                <a:srgbClr val="F5F5F5"/>
              </a:highlight>
              <a:ea typeface="+mn-lt"/>
              <a:cs typeface="+mn-l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39</a:t>
            </a:r>
          </a:p>
        </p:txBody>
      </p:sp>
      <p:pic>
        <p:nvPicPr>
          <p:cNvPr id="13" name="Picture 12">
            <a:extLst>
              <a:ext uri="{FF2B5EF4-FFF2-40B4-BE49-F238E27FC236}">
                <a16:creationId xmlns:a16="http://schemas.microsoft.com/office/drawing/2014/main" id="{091BBC31-64F2-32C4-2C89-61F0164E36D1}"/>
              </a:ext>
            </a:extLst>
          </p:cNvPr>
          <p:cNvPicPr>
            <a:picLocks noChangeAspect="1"/>
          </p:cNvPicPr>
          <p:nvPr/>
        </p:nvPicPr>
        <p:blipFill>
          <a:blip r:embed="rId2"/>
          <a:stretch>
            <a:fillRect/>
          </a:stretch>
        </p:blipFill>
        <p:spPr>
          <a:xfrm>
            <a:off x="7315201" y="2564908"/>
            <a:ext cx="4069079" cy="2712719"/>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77029" y="1101852"/>
            <a:ext cx="10881360" cy="492443"/>
          </a:xfrm>
          <a:prstGeom prst="rect">
            <a:avLst/>
          </a:prstGeom>
          <a:noFill/>
        </p:spPr>
        <p:txBody>
          <a:bodyPr wrap="square" lIns="91440" tIns="45720" rIns="91440" bIns="45720" anchor="t">
            <a:spAutoFit/>
          </a:bodyPr>
          <a:lstStyle/>
          <a:p>
            <a:pPr>
              <a:defRPr sz="2600" b="1">
                <a:solidFill>
                  <a:srgbClr val="172D58"/>
                </a:solidFill>
              </a:defRPr>
            </a:pPr>
            <a:r>
              <a:rPr lang="en-US" dirty="0"/>
              <a:t>3.2 </a:t>
            </a:r>
            <a:r>
              <a:rPr dirty="0"/>
              <a:t>Biological Foundations</a:t>
            </a:r>
          </a:p>
        </p:txBody>
      </p:sp>
      <p:sp>
        <p:nvSpPr>
          <p:cNvPr id="4" name="TextBox 3"/>
          <p:cNvSpPr txBox="1"/>
          <p:nvPr/>
        </p:nvSpPr>
        <p:spPr>
          <a:xfrm>
            <a:off x="1004081" y="2291060"/>
            <a:ext cx="7279839" cy="3332131"/>
          </a:xfrm>
          <a:prstGeom prst="rect">
            <a:avLst/>
          </a:prstGeom>
          <a:noFill/>
        </p:spPr>
        <p:txBody>
          <a:bodyPr wrap="square" lIns="45720" tIns="18288" rIns="45720" bIns="18288">
            <a:spAutoFit/>
          </a:bodyPr>
          <a:lstStyle/>
          <a:p>
            <a:pPr algn="just">
              <a:lnSpc>
                <a:spcPct val="150000"/>
              </a:lnSpc>
              <a:spcBef>
                <a:spcPts val="1200"/>
              </a:spcBef>
              <a:spcAft>
                <a:spcPts val="500"/>
              </a:spcAft>
              <a:defRPr sz="1500">
                <a:solidFill>
                  <a:srgbClr val="232323"/>
                </a:solidFill>
              </a:defRPr>
            </a:pPr>
            <a:r>
              <a:rPr lang="en-US" dirty="0"/>
              <a:t>• Artificial Neural Networks (ANN) were inspired by the human nervous system, which is considered one of the most complex structures in nature. The nervous system receives, processes, and transmits information to produce different intellectual and physical responses. Biological neurons provided the basic inspiration for designing artificial neurons in AI systems.</a:t>
            </a:r>
          </a:p>
          <a:p>
            <a:pPr algn="just">
              <a:lnSpc>
                <a:spcPct val="150000"/>
              </a:lnSpc>
              <a:spcBef>
                <a:spcPts val="1200"/>
              </a:spcBef>
              <a:spcAft>
                <a:spcPts val="500"/>
              </a:spcAft>
              <a:defRPr sz="1500">
                <a:solidFill>
                  <a:srgbClr val="232323"/>
                </a:solidFill>
              </a:defRPr>
            </a:pPr>
            <a:r>
              <a:rPr lang="en-US" dirty="0"/>
              <a:t>• Although ANN does not fully replicate the human brain, it uses important concepts such as connections, signals, weights, activation, and learning. This is why ANN is structured as networks of interconnected units that work together to process information and learn from data.</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40</a:t>
            </a:r>
          </a:p>
        </p:txBody>
      </p:sp>
      <p:sp>
        <p:nvSpPr>
          <p:cNvPr id="10" name="Rounded Rectangle 20">
            <a:extLst>
              <a:ext uri="{FF2B5EF4-FFF2-40B4-BE49-F238E27FC236}">
                <a16:creationId xmlns:a16="http://schemas.microsoft.com/office/drawing/2014/main" id="{1A1E485E-E1CC-F716-3B00-C28CF9C53D6B}"/>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DA6817CA-5F32-1B09-8806-F8F09DDA6A78}"/>
              </a:ext>
            </a:extLst>
          </p:cNvPr>
          <p:cNvSpPr txBox="1"/>
          <p:nvPr/>
        </p:nvSpPr>
        <p:spPr>
          <a:xfrm>
            <a:off x="8553878" y="2787575"/>
            <a:ext cx="2668957" cy="1169551"/>
          </a:xfrm>
          <a:prstGeom prst="rect">
            <a:avLst/>
          </a:prstGeom>
          <a:noFill/>
        </p:spPr>
        <p:txBody>
          <a:bodyPr wrap="square">
            <a:spAutoFit/>
          </a:bodyPr>
          <a:lstStyle/>
          <a:p>
            <a:pPr algn="ctr">
              <a:spcAft>
                <a:spcPts val="600"/>
              </a:spcAft>
              <a:defRPr sz="1200" b="1">
                <a:solidFill>
                  <a:srgbClr val="172D58"/>
                </a:solidFill>
              </a:defRPr>
            </a:pPr>
            <a:r>
              <a:rPr lang="en-US" dirty="0"/>
              <a:t>Study focus</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ANN is not the brain; it is a computational model inspired by selected brain-like features.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400073" y="1063931"/>
            <a:ext cx="10881360" cy="530352"/>
          </a:xfrm>
          <a:prstGeom prst="rect">
            <a:avLst/>
          </a:prstGeom>
          <a:noFill/>
        </p:spPr>
        <p:txBody>
          <a:bodyPr wrap="square">
            <a:spAutoFit/>
          </a:bodyPr>
          <a:lstStyle/>
          <a:p>
            <a:pPr>
              <a:defRPr sz="2600" b="1">
                <a:solidFill>
                  <a:srgbClr val="172D58"/>
                </a:solidFill>
              </a:defRPr>
            </a:pPr>
            <a:r>
              <a:rPr dirty="0"/>
              <a:t>Brain vs Conventional Computers</a:t>
            </a:r>
          </a:p>
        </p:txBody>
      </p:sp>
      <p:sp>
        <p:nvSpPr>
          <p:cNvPr id="4" name="TextBox 3"/>
          <p:cNvSpPr txBox="1"/>
          <p:nvPr/>
        </p:nvSpPr>
        <p:spPr>
          <a:xfrm>
            <a:off x="1165633" y="2246762"/>
            <a:ext cx="6919112" cy="3370603"/>
          </a:xfrm>
          <a:prstGeom prst="rect">
            <a:avLst/>
          </a:prstGeom>
          <a:noFill/>
        </p:spPr>
        <p:txBody>
          <a:bodyPr wrap="square" lIns="45720" tIns="18288" rIns="45720" bIns="18288">
            <a:spAutoFit/>
          </a:bodyPr>
          <a:lstStyle/>
          <a:p>
            <a:pPr algn="just">
              <a:lnSpc>
                <a:spcPct val="150000"/>
              </a:lnSpc>
              <a:spcAft>
                <a:spcPts val="500"/>
              </a:spcAft>
              <a:defRPr sz="1500">
                <a:solidFill>
                  <a:srgbClr val="232323"/>
                </a:solidFill>
              </a:defRPr>
            </a:pPr>
            <a:r>
              <a:rPr dirty="0"/>
              <a:t>• The brain performs some complex tasks, such as recognizing faces and patterns, more efficiently than conventional computers.</a:t>
            </a:r>
          </a:p>
          <a:p>
            <a:pPr algn="just">
              <a:lnSpc>
                <a:spcPct val="150000"/>
              </a:lnSpc>
              <a:spcAft>
                <a:spcPts val="500"/>
              </a:spcAft>
              <a:defRPr sz="1500">
                <a:solidFill>
                  <a:srgbClr val="232323"/>
                </a:solidFill>
              </a:defRPr>
            </a:pPr>
            <a:r>
              <a:rPr dirty="0"/>
              <a:t>• Computers are fast and reliable for certain numerical processes, but pattern recognition can be difficult using traditional algorithms.</a:t>
            </a:r>
          </a:p>
          <a:p>
            <a:pPr algn="just">
              <a:lnSpc>
                <a:spcPct val="150000"/>
              </a:lnSpc>
              <a:spcAft>
                <a:spcPts val="500"/>
              </a:spcAft>
              <a:defRPr sz="1500">
                <a:solidFill>
                  <a:srgbClr val="232323"/>
                </a:solidFill>
              </a:defRPr>
            </a:pPr>
            <a:r>
              <a:rPr dirty="0"/>
              <a:t>• ANN was developed partly to model this pattern-recognition strength.</a:t>
            </a:r>
          </a:p>
          <a:p>
            <a:pPr algn="just">
              <a:lnSpc>
                <a:spcPct val="150000"/>
              </a:lnSpc>
              <a:spcAft>
                <a:spcPts val="500"/>
              </a:spcAft>
              <a:defRPr sz="1500">
                <a:solidFill>
                  <a:srgbClr val="232323"/>
                </a:solidFill>
              </a:defRPr>
            </a:pPr>
            <a:r>
              <a:rPr dirty="0"/>
              <a:t>• ANN processes information differently from conventional sequential programs.</a:t>
            </a:r>
          </a:p>
          <a:p>
            <a:pPr algn="just">
              <a:lnSpc>
                <a:spcPct val="150000"/>
              </a:lnSpc>
              <a:spcAft>
                <a:spcPts val="500"/>
              </a:spcAft>
              <a:defRPr sz="1500">
                <a:solidFill>
                  <a:srgbClr val="232323"/>
                </a:solidFill>
              </a:defRPr>
            </a:pPr>
            <a:r>
              <a:rPr dirty="0"/>
              <a:t>• This difference explains why neural networks are useful for images, speech, classification, and forecasting.</a:t>
            </a:r>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a typeface="+mn-lt"/>
              <a:cs typeface="+mn-lt"/>
            </a:endParaRPr>
          </a:p>
        </p:txBody>
      </p:sp>
      <p:sp>
        <p:nvSpPr>
          <p:cNvPr id="9" name="TextBox 8"/>
          <p:cNvSpPr txBox="1"/>
          <p:nvPr/>
        </p:nvSpPr>
        <p:spPr>
          <a:xfrm>
            <a:off x="11109960" y="6583680"/>
            <a:ext cx="548640" cy="228600"/>
          </a:xfrm>
          <a:prstGeom prst="rect">
            <a:avLst/>
          </a:prstGeom>
          <a:noFill/>
        </p:spPr>
        <p:txBody>
          <a:bodyPr wrap="none">
            <a:spAutoFit/>
          </a:bodyPr>
          <a:lstStyle/>
          <a:p>
            <a:pPr algn="r">
              <a:defRPr sz="850">
                <a:solidFill>
                  <a:srgbClr val="505050"/>
                </a:solidFill>
              </a:defRPr>
            </a:pPr>
            <a:r>
              <a:t>43</a:t>
            </a:r>
          </a:p>
        </p:txBody>
      </p:sp>
      <p:sp>
        <p:nvSpPr>
          <p:cNvPr id="10" name="Rounded Rectangle 20">
            <a:extLst>
              <a:ext uri="{FF2B5EF4-FFF2-40B4-BE49-F238E27FC236}">
                <a16:creationId xmlns:a16="http://schemas.microsoft.com/office/drawing/2014/main" id="{D8968D0A-1CBA-0EB9-00A0-6388452457B7}"/>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B79738A9-9061-1139-E09A-618D1A2F4120}"/>
              </a:ext>
            </a:extLst>
          </p:cNvPr>
          <p:cNvSpPr txBox="1"/>
          <p:nvPr/>
        </p:nvSpPr>
        <p:spPr>
          <a:xfrm>
            <a:off x="8553878" y="2787575"/>
            <a:ext cx="2668957" cy="1354217"/>
          </a:xfrm>
          <a:prstGeom prst="rect">
            <a:avLst/>
          </a:prstGeom>
          <a:noFill/>
        </p:spPr>
        <p:txBody>
          <a:bodyPr wrap="square">
            <a:spAutoFit/>
          </a:bodyPr>
          <a:lstStyle/>
          <a:p>
            <a:pPr algn="ctr">
              <a:spcAft>
                <a:spcPts val="600"/>
              </a:spcAft>
              <a:defRPr sz="1200" b="1">
                <a:solidFill>
                  <a:srgbClr val="172D58"/>
                </a:solidFill>
              </a:defRPr>
            </a:pPr>
            <a:r>
              <a:rPr lang="en-US" dirty="0"/>
              <a:t>Real estate example</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Recognizing property defects from images may be difficult to define by rules but suitable for neural-network image analysis.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560320" y="1152144"/>
            <a:ext cx="10881360" cy="492443"/>
          </a:xfrm>
          <a:prstGeom prst="rect">
            <a:avLst/>
          </a:prstGeom>
          <a:noFill/>
        </p:spPr>
        <p:txBody>
          <a:bodyPr wrap="square" lIns="91440" tIns="45720" rIns="91440" bIns="45720" anchor="t">
            <a:spAutoFit/>
          </a:bodyPr>
          <a:lstStyle/>
          <a:p>
            <a:pPr>
              <a:defRPr sz="2600" b="1">
                <a:solidFill>
                  <a:srgbClr val="172D58"/>
                </a:solidFill>
              </a:defRPr>
            </a:pPr>
            <a:r>
              <a:t>Chapter 2</a:t>
            </a:r>
            <a:r>
              <a:rPr lang="en-US"/>
              <a:t>:</a:t>
            </a:r>
            <a:r>
              <a:rPr dirty="0"/>
              <a:t> </a:t>
            </a:r>
            <a:r>
              <a:rPr lang="en-US"/>
              <a:t>Part 1 - </a:t>
            </a:r>
            <a:r>
              <a:t>Summary</a:t>
            </a:r>
          </a:p>
        </p:txBody>
      </p:sp>
      <p:sp>
        <p:nvSpPr>
          <p:cNvPr id="4" name="TextBox 3"/>
          <p:cNvSpPr txBox="1"/>
          <p:nvPr/>
        </p:nvSpPr>
        <p:spPr>
          <a:xfrm>
            <a:off x="1124769" y="2078516"/>
            <a:ext cx="7325676" cy="3512244"/>
          </a:xfrm>
          <a:prstGeom prst="rect">
            <a:avLst/>
          </a:prstGeom>
          <a:noFill/>
        </p:spPr>
        <p:txBody>
          <a:bodyPr wrap="square" lIns="45720" tIns="18288" rIns="45720" bIns="18288" anchor="t">
            <a:spAutoFit/>
          </a:bodyPr>
          <a:lstStyle/>
          <a:p>
            <a:pPr marL="285750" indent="-285750" algn="just">
              <a:spcBef>
                <a:spcPts val="600"/>
              </a:spcBef>
              <a:spcAft>
                <a:spcPts val="500"/>
              </a:spcAft>
              <a:buFont typeface="Wingdings" panose="05000000000000000000" pitchFamily="2" charset="2"/>
              <a:buChar char="q"/>
              <a:defRPr sz="1500">
                <a:solidFill>
                  <a:srgbClr val="232323"/>
                </a:solidFill>
              </a:defRPr>
            </a:pPr>
            <a:r>
              <a:rPr lang="en-US" dirty="0"/>
              <a:t>Artificial Intelligence focuses on solving problems using symbolic and sub-symbolic approaches to support intelligent decision-making.</a:t>
            </a:r>
            <a:endParaRPr lang="en-US"/>
          </a:p>
          <a:p>
            <a:pPr marL="285750" indent="-285750" algn="just">
              <a:spcBef>
                <a:spcPts val="600"/>
              </a:spcBef>
              <a:spcAft>
                <a:spcPts val="500"/>
              </a:spcAft>
              <a:buFont typeface="Wingdings" panose="05000000000000000000" pitchFamily="2" charset="2"/>
              <a:buChar char="q"/>
              <a:defRPr sz="1500">
                <a:solidFill>
                  <a:srgbClr val="232323"/>
                </a:solidFill>
              </a:defRPr>
            </a:pPr>
            <a:r>
              <a:rPr lang="en-US" dirty="0"/>
              <a:t>Knowledge-Based Systems (KBS) use rules, knowledge bases, and inference engines to simulate expert reasoning and organizational knowledge.</a:t>
            </a:r>
          </a:p>
          <a:p>
            <a:pPr marL="285750" indent="-285750" algn="just">
              <a:spcBef>
                <a:spcPts val="600"/>
              </a:spcBef>
              <a:spcAft>
                <a:spcPts val="500"/>
              </a:spcAft>
              <a:buFont typeface="Wingdings" panose="05000000000000000000" pitchFamily="2" charset="2"/>
              <a:buChar char="q"/>
              <a:defRPr sz="1500">
                <a:solidFill>
                  <a:srgbClr val="232323"/>
                </a:solidFill>
              </a:defRPr>
            </a:pPr>
            <a:r>
              <a:rPr lang="en-US" dirty="0"/>
              <a:t>Expert Systems help organizations improve consistency, preserve expertise, and support complex business decisions.</a:t>
            </a:r>
          </a:p>
          <a:p>
            <a:pPr marL="285750" indent="-285750" algn="just">
              <a:spcBef>
                <a:spcPts val="600"/>
              </a:spcBef>
              <a:spcAft>
                <a:spcPts val="500"/>
              </a:spcAft>
              <a:buFont typeface="Wingdings" panose="05000000000000000000" pitchFamily="2" charset="2"/>
              <a:buChar char="q"/>
              <a:defRPr sz="1500">
                <a:solidFill>
                  <a:srgbClr val="232323"/>
                </a:solidFill>
              </a:defRPr>
            </a:pPr>
            <a:r>
              <a:rPr lang="en-US" dirty="0"/>
              <a:t>Knowledge acquisition transforms expert knowledge into structured forms that AI systems can use effectively.</a:t>
            </a:r>
          </a:p>
          <a:p>
            <a:pPr marL="285750" indent="-285750" algn="just">
              <a:spcBef>
                <a:spcPts val="600"/>
              </a:spcBef>
              <a:spcAft>
                <a:spcPts val="500"/>
              </a:spcAft>
              <a:buFont typeface="Wingdings" panose="05000000000000000000" pitchFamily="2" charset="2"/>
              <a:buChar char="q"/>
              <a:defRPr sz="1500">
                <a:solidFill>
                  <a:srgbClr val="232323"/>
                </a:solidFill>
              </a:defRPr>
            </a:pPr>
            <a:r>
              <a:rPr lang="en-US" dirty="0"/>
              <a:t>Artificial Neural Networks (ANN) are inspired by the biological nervous system and learn patterns from data to support prediction, classification, and decision-making.</a:t>
            </a:r>
          </a:p>
          <a:p>
            <a:pPr marL="285750" indent="-285750" algn="just">
              <a:spcBef>
                <a:spcPts val="600"/>
              </a:spcBef>
              <a:spcAft>
                <a:spcPts val="500"/>
              </a:spcAft>
              <a:buFont typeface="Wingdings" panose="05000000000000000000" pitchFamily="2" charset="2"/>
              <a:buChar char="q"/>
              <a:defRPr sz="1500">
                <a:solidFill>
                  <a:srgbClr val="232323"/>
                </a:solidFill>
              </a:defRPr>
            </a:pPr>
            <a:r>
              <a:rPr lang="en-US" dirty="0"/>
              <a:t>In real estate management, AI helps improve valuation, forecasting, investment analysis, property management, and customer services.</a:t>
            </a:r>
            <a:endParaRPr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99676" cy="230832"/>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342488" y="6583680"/>
            <a:ext cx="316112" cy="223138"/>
          </a:xfrm>
          <a:prstGeom prst="rect">
            <a:avLst/>
          </a:prstGeom>
          <a:noFill/>
        </p:spPr>
        <p:txBody>
          <a:bodyPr wrap="none">
            <a:spAutoFit/>
          </a:bodyPr>
          <a:lstStyle/>
          <a:p>
            <a:pPr algn="r">
              <a:defRPr sz="850">
                <a:solidFill>
                  <a:srgbClr val="505050"/>
                </a:solidFill>
              </a:defRPr>
            </a:pPr>
            <a:r>
              <a:rPr lang="en-US" dirty="0"/>
              <a:t>44</a:t>
            </a:r>
            <a:endParaRPr dirty="0"/>
          </a:p>
        </p:txBody>
      </p:sp>
      <p:sp>
        <p:nvSpPr>
          <p:cNvPr id="10" name="Rounded Rectangle 20">
            <a:extLst>
              <a:ext uri="{FF2B5EF4-FFF2-40B4-BE49-F238E27FC236}">
                <a16:creationId xmlns:a16="http://schemas.microsoft.com/office/drawing/2014/main" id="{E206A97C-F315-C9B7-BAA3-8CD07F74BE3A}"/>
              </a:ext>
            </a:extLst>
          </p:cNvPr>
          <p:cNvSpPr/>
          <p:nvPr/>
        </p:nvSpPr>
        <p:spPr>
          <a:xfrm>
            <a:off x="8502162" y="2560320"/>
            <a:ext cx="2772390" cy="2148840"/>
          </a:xfrm>
          <a:prstGeom prst="roundRect">
            <a:avLst/>
          </a:prstGeom>
          <a:solidFill>
            <a:srgbClr val="E7EF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extLst>
              <a:ext uri="{FF2B5EF4-FFF2-40B4-BE49-F238E27FC236}">
                <a16:creationId xmlns:a16="http://schemas.microsoft.com/office/drawing/2014/main" id="{47BFC694-F2CA-566E-8CFF-F31ABB86B77D}"/>
              </a:ext>
            </a:extLst>
          </p:cNvPr>
          <p:cNvSpPr txBox="1"/>
          <p:nvPr/>
        </p:nvSpPr>
        <p:spPr>
          <a:xfrm>
            <a:off x="8553878" y="2787575"/>
            <a:ext cx="2668957" cy="1723549"/>
          </a:xfrm>
          <a:prstGeom prst="rect">
            <a:avLst/>
          </a:prstGeom>
          <a:noFill/>
        </p:spPr>
        <p:txBody>
          <a:bodyPr wrap="square">
            <a:spAutoFit/>
          </a:bodyPr>
          <a:lstStyle/>
          <a:p>
            <a:pPr algn="ctr">
              <a:spcAft>
                <a:spcPts val="600"/>
              </a:spcAft>
              <a:defRPr sz="1200" b="1">
                <a:solidFill>
                  <a:srgbClr val="172D58"/>
                </a:solidFill>
              </a:defRPr>
            </a:pPr>
            <a:r>
              <a:rPr lang="en-US" dirty="0"/>
              <a:t>Final real estate message</a:t>
            </a:r>
          </a:p>
          <a:p>
            <a:pPr algn="ctr">
              <a:spcAft>
                <a:spcPts val="600"/>
              </a:spcAft>
              <a:defRPr sz="1200" b="1">
                <a:solidFill>
                  <a:srgbClr val="172D58"/>
                </a:solidFill>
              </a:defRPr>
            </a:pPr>
            <a:endParaRPr lang="en-US" dirty="0"/>
          </a:p>
          <a:p>
            <a:pPr algn="just">
              <a:spcAft>
                <a:spcPts val="300"/>
              </a:spcAft>
              <a:defRPr sz="1120">
                <a:solidFill>
                  <a:srgbClr val="232323"/>
                </a:solidFill>
              </a:defRPr>
            </a:pPr>
            <a:r>
              <a:rPr lang="en-US" sz="1200" dirty="0"/>
              <a:t>AI becomes valuable in real estate when it turns data and expertise into better valuation, forecasting, operations, investment, and customer decisions.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TextBox 2"/>
          <p:cNvSpPr txBox="1"/>
          <p:nvPr/>
        </p:nvSpPr>
        <p:spPr>
          <a:xfrm>
            <a:off x="2560320" y="1097280"/>
            <a:ext cx="10881360" cy="530352"/>
          </a:xfrm>
          <a:prstGeom prst="rect">
            <a:avLst/>
          </a:prstGeom>
          <a:noFill/>
        </p:spPr>
        <p:txBody>
          <a:bodyPr wrap="square">
            <a:spAutoFit/>
          </a:bodyPr>
          <a:lstStyle/>
          <a:p>
            <a:pPr>
              <a:defRPr sz="2600" b="1">
                <a:solidFill>
                  <a:srgbClr val="172D58"/>
                </a:solidFill>
              </a:defRPr>
            </a:pPr>
            <a:r>
              <a:rPr dirty="0"/>
              <a:t>Discussion Questions</a:t>
            </a:r>
          </a:p>
        </p:txBody>
      </p:sp>
      <p:sp>
        <p:nvSpPr>
          <p:cNvPr id="4" name="TextBox 3"/>
          <p:cNvSpPr txBox="1"/>
          <p:nvPr/>
        </p:nvSpPr>
        <p:spPr>
          <a:xfrm>
            <a:off x="1161288" y="2176272"/>
            <a:ext cx="6675120" cy="2681375"/>
          </a:xfrm>
          <a:prstGeom prst="rect">
            <a:avLst/>
          </a:prstGeom>
          <a:noFill/>
        </p:spPr>
        <p:txBody>
          <a:bodyPr wrap="square" lIns="45720" tIns="18288" rIns="45720" bIns="18288" anchor="t">
            <a:spAutoFit/>
          </a:bodyPr>
          <a:lstStyle/>
          <a:p>
            <a:pPr marL="342900" indent="-342900" algn="just">
              <a:lnSpc>
                <a:spcPct val="150000"/>
              </a:lnSpc>
              <a:spcAft>
                <a:spcPts val="500"/>
              </a:spcAft>
              <a:buAutoNum type="arabicPeriod"/>
              <a:defRPr sz="1500">
                <a:solidFill>
                  <a:srgbClr val="232323"/>
                </a:solidFill>
              </a:defRPr>
            </a:pPr>
            <a:r>
              <a:rPr lang="en-US" dirty="0"/>
              <a:t>What is the difference between symbolic AI and sub-symbolic AI approaches?</a:t>
            </a:r>
            <a:endParaRPr lang="en-US"/>
          </a:p>
          <a:p>
            <a:pPr marL="285750" indent="-285750" algn="just">
              <a:lnSpc>
                <a:spcPct val="150000"/>
              </a:lnSpc>
              <a:spcAft>
                <a:spcPts val="500"/>
              </a:spcAft>
              <a:buAutoNum type="arabicPeriod"/>
              <a:defRPr sz="1500">
                <a:solidFill>
                  <a:srgbClr val="232323"/>
                </a:solidFill>
              </a:defRPr>
            </a:pPr>
            <a:r>
              <a:rPr lang="en-US" dirty="0"/>
              <a:t>Why are Knowledge-Based Systems important for business and organizational decision-making?</a:t>
            </a:r>
          </a:p>
          <a:p>
            <a:pPr marL="285750" indent="-285750" algn="just">
              <a:lnSpc>
                <a:spcPct val="150000"/>
              </a:lnSpc>
              <a:spcAft>
                <a:spcPts val="500"/>
              </a:spcAft>
              <a:buAutoNum type="arabicPeriod"/>
              <a:defRPr sz="1500">
                <a:solidFill>
                  <a:srgbClr val="232323"/>
                </a:solidFill>
              </a:defRPr>
            </a:pPr>
            <a:r>
              <a:rPr lang="en-US" dirty="0"/>
              <a:t>What challenges are associated with knowledge acquisition in Expert Systems?</a:t>
            </a:r>
          </a:p>
          <a:p>
            <a:pPr marL="285750" indent="-285750" algn="just">
              <a:lnSpc>
                <a:spcPct val="150000"/>
              </a:lnSpc>
              <a:spcAft>
                <a:spcPts val="500"/>
              </a:spcAft>
              <a:buAutoNum type="arabicPeriod"/>
              <a:defRPr sz="1500">
                <a:solidFill>
                  <a:srgbClr val="232323"/>
                </a:solidFill>
              </a:defRPr>
            </a:pPr>
            <a:r>
              <a:rPr lang="en-US" dirty="0"/>
              <a:t>How are Artificial Neural Networks inspired by the biological nervous system?</a:t>
            </a:r>
          </a:p>
          <a:p>
            <a:pPr marL="285750" indent="-285750" algn="just">
              <a:lnSpc>
                <a:spcPct val="150000"/>
              </a:lnSpc>
              <a:spcAft>
                <a:spcPts val="500"/>
              </a:spcAft>
              <a:buAutoNum type="arabicPeriod"/>
              <a:defRPr sz="1500">
                <a:solidFill>
                  <a:srgbClr val="232323"/>
                </a:solidFill>
              </a:defRPr>
            </a:pPr>
            <a:r>
              <a:rPr lang="en-US"/>
              <a:t>How can AI applications improve real estate management and investment decisions?</a:t>
            </a:r>
            <a:endParaRPr lang="en-US" dirty="0"/>
          </a:p>
        </p:txBody>
      </p:sp>
      <p:sp>
        <p:nvSpPr>
          <p:cNvPr id="7" name="Rectangle 6"/>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02920" y="6601968"/>
            <a:ext cx="3464410" cy="223138"/>
          </a:xfrm>
          <a:prstGeom prst="rect">
            <a:avLst/>
          </a:prstGeom>
          <a:noFill/>
        </p:spPr>
        <p:txBody>
          <a:bodyPr wrap="none" lIns="91440" tIns="45720" rIns="91440" bIns="45720" anchor="t">
            <a:spAutoFit/>
          </a:bodyPr>
          <a:lstStyle/>
          <a:p>
            <a:pPr>
              <a:defRPr sz="850">
                <a:solidFill>
                  <a:srgbClr val="505050"/>
                </a:solidFill>
              </a:defRPr>
            </a:pPr>
            <a:r>
              <a:t>Artificial Intelligence in Business | Chapter 2: AI Methods and Techniques</a:t>
            </a:r>
            <a:r>
              <a:rPr lang="en-US" dirty="0"/>
              <a:t> </a:t>
            </a:r>
            <a:endParaRPr lang="en-US" sz="900" dirty="0">
              <a:highlight>
                <a:srgbClr val="F5F5F5"/>
              </a:highlight>
            </a:endParaRPr>
          </a:p>
        </p:txBody>
      </p:sp>
      <p:sp>
        <p:nvSpPr>
          <p:cNvPr id="9" name="TextBox 8"/>
          <p:cNvSpPr txBox="1"/>
          <p:nvPr/>
        </p:nvSpPr>
        <p:spPr>
          <a:xfrm>
            <a:off x="11340884" y="6583680"/>
            <a:ext cx="317716" cy="223138"/>
          </a:xfrm>
          <a:prstGeom prst="rect">
            <a:avLst/>
          </a:prstGeom>
          <a:noFill/>
        </p:spPr>
        <p:txBody>
          <a:bodyPr wrap="none">
            <a:spAutoFit/>
          </a:bodyPr>
          <a:lstStyle/>
          <a:p>
            <a:pPr algn="r">
              <a:defRPr sz="850">
                <a:solidFill>
                  <a:srgbClr val="505050"/>
                </a:solidFill>
              </a:defRPr>
            </a:pPr>
            <a:r>
              <a:rPr lang="en-US"/>
              <a:t>45</a:t>
            </a:r>
            <a:endParaRPr dirty="0"/>
          </a:p>
        </p:txBody>
      </p:sp>
      <p:pic>
        <p:nvPicPr>
          <p:cNvPr id="15" name="Picture 14">
            <a:extLst>
              <a:ext uri="{FF2B5EF4-FFF2-40B4-BE49-F238E27FC236}">
                <a16:creationId xmlns:a16="http://schemas.microsoft.com/office/drawing/2014/main" id="{05070DB0-D711-9AF7-A5A6-CE378B0F54D1}"/>
              </a:ext>
            </a:extLst>
          </p:cNvPr>
          <p:cNvPicPr>
            <a:picLocks noChangeAspect="1"/>
          </p:cNvPicPr>
          <p:nvPr/>
        </p:nvPicPr>
        <p:blipFill>
          <a:blip r:embed="rId2"/>
          <a:stretch>
            <a:fillRect/>
          </a:stretch>
        </p:blipFill>
        <p:spPr>
          <a:xfrm>
            <a:off x="7903676" y="2337172"/>
            <a:ext cx="3395050" cy="3395050"/>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415B45-F178-4856-96BB-D1010B4A822E}">
  <ds:schemaRefs>
    <ds:schemaRef ds:uri="http://schemas.microsoft.com/sharepoint/v3/contenttype/forms"/>
  </ds:schemaRefs>
</ds:datastoreItem>
</file>

<file path=customXml/itemProps2.xml><?xml version="1.0" encoding="utf-8"?>
<ds:datastoreItem xmlns:ds="http://schemas.openxmlformats.org/officeDocument/2006/customXml" ds:itemID="{24B4B90E-9D58-46A2-B049-EF7163AC526B}">
  <ds:schemaRefs>
    <ds:schemaRef ds:uri="http://schemas.openxmlformats.org/package/2006/metadata/core-properties"/>
    <ds:schemaRef ds:uri="49100919-8a76-4266-be0c-7dc583902cb4"/>
    <ds:schemaRef ds:uri="http://purl.org/dc/elements/1.1/"/>
    <ds:schemaRef ds:uri="http://schemas.microsoft.com/office/2006/metadata/properties"/>
    <ds:schemaRef ds:uri="http://schemas.microsoft.com/office/2006/documentManagement/types"/>
    <ds:schemaRef ds:uri="http://schemas.microsoft.com/office/infopath/2007/PartnerControls"/>
    <ds:schemaRef ds:uri="d13aca44-ef33-4cf4-9980-7f0b00e6eeb9"/>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E3A5D38A-80AD-4E1A-B06F-C408DE091D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1255</TotalTime>
  <Words>4668</Words>
  <Application>Microsoft Office PowerPoint</Application>
  <PresentationFormat>Widescreen</PresentationFormat>
  <Paragraphs>369</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vt:lpstr>
      <vt:lpstr>Arial</vt:lpstr>
      <vt:lpstr>Calibri</vt:lpstr>
      <vt:lpstr>Roboto Light</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generated using python-pptx</dc:description>
  <cp:lastModifiedBy>Al Montaner abuhuseein</cp:lastModifiedBy>
  <cp:revision>192</cp:revision>
  <dcterms:created xsi:type="dcterms:W3CDTF">2013-01-27T09:14:16Z</dcterms:created>
  <dcterms:modified xsi:type="dcterms:W3CDTF">2026-05-25T18:55:16Z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