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42" r:id="rId7"/>
    <p:sldId id="543" r:id="rId8"/>
    <p:sldId id="271" r:id="rId9"/>
    <p:sldId id="565" r:id="rId10"/>
    <p:sldId id="544" r:id="rId11"/>
    <p:sldId id="566" r:id="rId12"/>
    <p:sldId id="567" r:id="rId13"/>
    <p:sldId id="568" r:id="rId14"/>
    <p:sldId id="569" r:id="rId15"/>
    <p:sldId id="570" r:id="rId16"/>
    <p:sldId id="571" r:id="rId17"/>
    <p:sldId id="572" r:id="rId18"/>
    <p:sldId id="573" r:id="rId19"/>
    <p:sldId id="574" r:id="rId20"/>
    <p:sldId id="575" r:id="rId21"/>
    <p:sldId id="576" r:id="rId22"/>
    <p:sldId id="577" r:id="rId23"/>
    <p:sldId id="578" r:id="rId24"/>
    <p:sldId id="579" r:id="rId25"/>
    <p:sldId id="580" r:id="rId26"/>
    <p:sldId id="581" r:id="rId27"/>
    <p:sldId id="582" r:id="rId28"/>
    <p:sldId id="583" r:id="rId29"/>
    <p:sldId id="584" r:id="rId30"/>
    <p:sldId id="585" r:id="rId31"/>
    <p:sldId id="586" r:id="rId32"/>
    <p:sldId id="587" r:id="rId33"/>
    <p:sldId id="588" r:id="rId34"/>
    <p:sldId id="590" r:id="rId35"/>
    <p:sldId id="591" r:id="rId36"/>
    <p:sldId id="592" r:id="rId37"/>
    <p:sldId id="593" r:id="rId38"/>
    <p:sldId id="594" r:id="rId39"/>
    <p:sldId id="595" r:id="rId40"/>
    <p:sldId id="596" r:id="rId41"/>
    <p:sldId id="502" r:id="rId42"/>
    <p:sldId id="564" r:id="rId43"/>
    <p:sldId id="50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543"/>
            <p14:sldId id="271"/>
            <p14:sldId id="565"/>
            <p14:sldId id="544"/>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90"/>
            <p14:sldId id="591"/>
            <p14:sldId id="592"/>
            <p14:sldId id="593"/>
            <p14:sldId id="594"/>
            <p14:sldId id="595"/>
            <p14:sldId id="596"/>
            <p14:sldId id="502"/>
            <p14:sldId id="564"/>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32" autoAdjust="0"/>
    <p:restoredTop sz="94233" autoAdjust="0"/>
  </p:normalViewPr>
  <p:slideViewPr>
    <p:cSldViewPr snapToGrid="0">
      <p:cViewPr varScale="1">
        <p:scale>
          <a:sx n="82" d="100"/>
          <a:sy n="82" d="100"/>
        </p:scale>
        <p:origin x="787"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dgm:t>
        <a:bodyPr/>
        <a:lstStyle/>
        <a:p>
          <a:pPr rtl="1"/>
          <a:r>
            <a:rPr lang="ar-SA" dirty="0" smtClean="0"/>
            <a:t>التراخيص</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dgm:t>
        <a:bodyPr/>
        <a:lstStyle/>
        <a:p>
          <a:pPr rtl="1"/>
          <a:r>
            <a:rPr lang="ar-SA" dirty="0" smtClean="0"/>
            <a:t>التصاريح</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dgm:t>
        <a:bodyPr/>
        <a:lstStyle/>
        <a:p>
          <a:pPr rtl="1"/>
          <a:r>
            <a:rPr lang="ar-SA" dirty="0" smtClean="0"/>
            <a:t>حماية الملكية الفكرية</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17F6AFF3-FB3E-4479-8B22-0ADFD847F01E}">
      <dgm:prSet phldrT="[نص]"/>
      <dgm:spPr/>
      <dgm:t>
        <a:bodyPr/>
        <a:lstStyle/>
        <a:p>
          <a:pPr rtl="1"/>
          <a:r>
            <a:rPr lang="ar-SA" dirty="0" smtClean="0"/>
            <a:t>المسؤولية القانونية</a:t>
          </a:r>
          <a:endParaRPr lang="ar-SA" dirty="0"/>
        </a:p>
      </dgm:t>
    </dgm:pt>
    <dgm:pt modelId="{38E12450-6F4A-4758-9EF8-B33F9023B9BF}" type="parTrans" cxnId="{267FB545-7400-4CE1-B943-F55623A6107C}">
      <dgm:prSet/>
      <dgm:spPr/>
      <dgm:t>
        <a:bodyPr/>
        <a:lstStyle/>
        <a:p>
          <a:pPr rtl="1"/>
          <a:endParaRPr lang="ar-SA"/>
        </a:p>
      </dgm:t>
    </dgm:pt>
    <dgm:pt modelId="{5ADA9888-72AB-480D-A2C0-3DDA1012C216}" type="sibTrans" cxnId="{267FB545-7400-4CE1-B943-F55623A6107C}">
      <dgm:prSet/>
      <dgm:spPr/>
      <dgm:t>
        <a:bodyPr/>
        <a:lstStyle/>
        <a:p>
          <a:pPr rtl="1"/>
          <a:endParaRPr lang="ar-SA"/>
        </a:p>
      </dgm:t>
    </dgm:pt>
    <dgm:pt modelId="{5EE16849-BD43-41F0-9A5F-0D9DB0936DB7}">
      <dgm:prSet phldrT="[نص]"/>
      <dgm:spPr/>
      <dgm:t>
        <a:bodyPr/>
        <a:lstStyle/>
        <a:p>
          <a:pPr rtl="1"/>
          <a:r>
            <a:rPr lang="ar-SA" dirty="0" smtClean="0"/>
            <a:t>أخلاقيات تنظيم الفعالية</a:t>
          </a:r>
          <a:endParaRPr lang="ar-SA" dirty="0"/>
        </a:p>
      </dgm:t>
    </dgm:pt>
    <dgm:pt modelId="{D8FBB457-974B-4FB8-9402-7C9F712E504D}" type="parTrans" cxnId="{0E75F579-65B9-452B-9DAF-2C24599D20B6}">
      <dgm:prSet/>
      <dgm:spPr/>
      <dgm:t>
        <a:bodyPr/>
        <a:lstStyle/>
        <a:p>
          <a:pPr rtl="1"/>
          <a:endParaRPr lang="ar-SA"/>
        </a:p>
      </dgm:t>
    </dgm:pt>
    <dgm:pt modelId="{B70EC623-5339-4396-B7F0-CD72E485D896}" type="sibTrans" cxnId="{0E75F579-65B9-452B-9DAF-2C24599D20B6}">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5">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5">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5">
        <dgm:presLayoutVars>
          <dgm:bulletEnabled val="1"/>
        </dgm:presLayoutVars>
      </dgm:prSet>
      <dgm:spPr/>
      <dgm:t>
        <a:bodyPr/>
        <a:lstStyle/>
        <a:p>
          <a:pPr rtl="1"/>
          <a:endParaRPr lang="ar-SA"/>
        </a:p>
      </dgm:t>
    </dgm:pt>
    <dgm:pt modelId="{74E400CD-112A-4A19-A0BA-C1B6F2C9E033}" type="pres">
      <dgm:prSet presAssocID="{17F6AFF3-FB3E-4479-8B22-0ADFD847F01E}" presName="nodeFollowingNodes" presStyleLbl="node1" presStyleIdx="3" presStyleCnt="5">
        <dgm:presLayoutVars>
          <dgm:bulletEnabled val="1"/>
        </dgm:presLayoutVars>
      </dgm:prSet>
      <dgm:spPr/>
      <dgm:t>
        <a:bodyPr/>
        <a:lstStyle/>
        <a:p>
          <a:pPr rtl="1"/>
          <a:endParaRPr lang="ar-SA"/>
        </a:p>
      </dgm:t>
    </dgm:pt>
    <dgm:pt modelId="{9B6D9673-C78D-4621-8D2A-9C4F3B6267D1}" type="pres">
      <dgm:prSet presAssocID="{5EE16849-BD43-41F0-9A5F-0D9DB0936DB7}" presName="nodeFollowingNodes" presStyleLbl="node1" presStyleIdx="4" presStyleCnt="5">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98FB08FF-A63C-407D-B0FF-E7503CB22F6B}" type="presOf" srcId="{5EE16849-BD43-41F0-9A5F-0D9DB0936DB7}" destId="{9B6D9673-C78D-4621-8D2A-9C4F3B6267D1}" srcOrd="0" destOrd="0" presId="urn:microsoft.com/office/officeart/2005/8/layout/cycle3"/>
    <dgm:cxn modelId="{22EDAA4F-07E3-4195-BA7D-1FED96390842}" type="presOf" srcId="{C11D3CE2-FA5B-412F-8F0C-A34AE5B6B256}" destId="{E5028889-FC38-4728-A96A-CBD0408C3342}" srcOrd="0" destOrd="0" presId="urn:microsoft.com/office/officeart/2005/8/layout/cycle3"/>
    <dgm:cxn modelId="{0E75F579-65B9-452B-9DAF-2C24599D20B6}" srcId="{C11D3CE2-FA5B-412F-8F0C-A34AE5B6B256}" destId="{5EE16849-BD43-41F0-9A5F-0D9DB0936DB7}" srcOrd="4" destOrd="0" parTransId="{D8FBB457-974B-4FB8-9402-7C9F712E504D}" sibTransId="{B70EC623-5339-4396-B7F0-CD72E485D896}"/>
    <dgm:cxn modelId="{EC28C9E3-44B7-41D2-BE28-D038C4C7522F}" srcId="{C11D3CE2-FA5B-412F-8F0C-A34AE5B6B256}" destId="{73F8E068-AE05-4D1C-B9C2-614BA055545B}" srcOrd="2" destOrd="0" parTransId="{6609B155-12F3-43A2-8E8B-C98FD1E653FF}" sibTransId="{0E08B5BA-5796-49F2-9AA8-21AC3118CF7B}"/>
    <dgm:cxn modelId="{74182F0F-27F1-4682-AFF2-14C393906D5A}" type="presOf" srcId="{17F6AFF3-FB3E-4479-8B22-0ADFD847F01E}" destId="{74E400CD-112A-4A19-A0BA-C1B6F2C9E033}" srcOrd="0" destOrd="0" presId="urn:microsoft.com/office/officeart/2005/8/layout/cycle3"/>
    <dgm:cxn modelId="{267FB545-7400-4CE1-B943-F55623A6107C}" srcId="{C11D3CE2-FA5B-412F-8F0C-A34AE5B6B256}" destId="{17F6AFF3-FB3E-4479-8B22-0ADFD847F01E}" srcOrd="3" destOrd="0" parTransId="{38E12450-6F4A-4758-9EF8-B33F9023B9BF}" sibTransId="{5ADA9888-72AB-480D-A2C0-3DDA1012C216}"/>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4D2104BF-F7B7-45AA-B365-E4BDDBE5992E}" type="presParOf" srcId="{74E7D350-C515-4AC2-894D-0DDE2B8FB828}" destId="{74E400CD-112A-4A19-A0BA-C1B6F2C9E033}" srcOrd="4" destOrd="0" presId="urn:microsoft.com/office/officeart/2005/8/layout/cycle3"/>
    <dgm:cxn modelId="{DDB6A42E-82A5-4184-A6AF-50534FF4438D}" type="presParOf" srcId="{74E7D350-C515-4AC2-894D-0DDE2B8FB828}" destId="{9B6D9673-C78D-4621-8D2A-9C4F3B6267D1}"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إدارة الحشود والأمن الحيوي</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الأخذ بعين الاعتبار كل ما يخص السلامة.</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الحفاظ على الذوق العام والمحتوى الثقافي</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تناسب رسالة الفعالية مع البيئة المحلية.</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8733B65F-DD91-4F0D-8D42-2CF7F77DB447}">
      <dgm:prSet phldrT="[نص]" custT="1"/>
      <dgm:spPr/>
      <dgm:t>
        <a:bodyPr/>
        <a:lstStyle/>
        <a:p>
          <a:pPr rtl="1"/>
          <a:r>
            <a:rPr lang="ar-SA" sz="2800" dirty="0" smtClean="0"/>
            <a:t>التنظيم الاقتصادي ومنع العشوائية</a:t>
          </a:r>
          <a:endParaRPr lang="ar-SA" sz="2800" dirty="0"/>
        </a:p>
      </dgm:t>
    </dgm:pt>
    <dgm:pt modelId="{D6825F6D-34B3-4A58-95A3-AFAC55DC4EEB}" type="parTrans" cxnId="{8B0DFFAC-4137-4A70-819D-0758675EC0FB}">
      <dgm:prSet/>
      <dgm:spPr/>
      <dgm:t>
        <a:bodyPr/>
        <a:lstStyle/>
        <a:p>
          <a:pPr rtl="1"/>
          <a:endParaRPr lang="ar-SA" sz="2800"/>
        </a:p>
      </dgm:t>
    </dgm:pt>
    <dgm:pt modelId="{5AF09646-E37A-44BE-B279-61A103B64642}" type="sibTrans" cxnId="{8B0DFFAC-4137-4A70-819D-0758675EC0FB}">
      <dgm:prSet/>
      <dgm:spPr/>
      <dgm:t>
        <a:bodyPr/>
        <a:lstStyle/>
        <a:p>
          <a:pPr rtl="1"/>
          <a:endParaRPr lang="ar-SA" sz="2800"/>
        </a:p>
      </dgm:t>
    </dgm:pt>
    <dgm:pt modelId="{5DA478E9-DEEB-402C-9D9A-B616EF3772CD}">
      <dgm:prSet phldrT="[نص]" custT="1"/>
      <dgm:spPr/>
      <dgm:t>
        <a:bodyPr/>
        <a:lstStyle/>
        <a:p>
          <a:pPr rtl="1"/>
          <a:r>
            <a:rPr lang="ar-SA" sz="2800" dirty="0" smtClean="0"/>
            <a:t>كفالة التنظيم والنجاح ومنع التحشد.</a:t>
          </a:r>
          <a:endParaRPr lang="ar-SA" sz="2800" dirty="0"/>
        </a:p>
      </dgm:t>
    </dgm:pt>
    <dgm:pt modelId="{9ECB9277-1AF5-4289-8B19-E8D764067F79}" type="parTrans" cxnId="{EEEBF6D4-DCD5-470E-A598-30BAB4B37D28}">
      <dgm:prSet/>
      <dgm:spPr/>
      <dgm:t>
        <a:bodyPr/>
        <a:lstStyle/>
        <a:p>
          <a:pPr rtl="1"/>
          <a:endParaRPr lang="ar-SA" sz="2800"/>
        </a:p>
      </dgm:t>
    </dgm:pt>
    <dgm:pt modelId="{05ED3168-EF2C-4D8F-B242-2DBFC8FD79F7}" type="sibTrans" cxnId="{EEEBF6D4-DCD5-470E-A598-30BAB4B37D28}">
      <dgm:prSet/>
      <dgm:spPr/>
      <dgm:t>
        <a:bodyPr/>
        <a:lstStyle/>
        <a:p>
          <a:pPr rtl="1"/>
          <a:endParaRPr lang="ar-SA" sz="2800"/>
        </a:p>
      </dgm:t>
    </dgm:pt>
    <dgm:pt modelId="{1710D6F4-51BF-49CD-86C0-2831561676A4}">
      <dgm:prSet phldrT="[نص]" custT="1"/>
      <dgm:spPr/>
      <dgm:t>
        <a:bodyPr/>
        <a:lstStyle/>
        <a:p>
          <a:pPr rtl="1"/>
          <a:r>
            <a:rPr lang="ar-SA" sz="2800" dirty="0" smtClean="0"/>
            <a:t>الحماية القانونية ونقل المسؤولية</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حماية المنظم من المساءلة القانونية</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4" custScaleX="164787">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4"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4" custScaleX="166044">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4" custLinFactNeighborY="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pt>
    <dgm:pt modelId="{0B7EC814-87AD-41C8-846E-736C9EF2F395}" type="pres">
      <dgm:prSet presAssocID="{33CCC8C9-DB75-4B1B-886B-A43262396331}" presName="linNode" presStyleCnt="0"/>
      <dgm:spPr/>
    </dgm:pt>
    <dgm:pt modelId="{43DDF0C4-853B-4FDE-953C-1C562DDDA5FF}" type="pres">
      <dgm:prSet presAssocID="{33CCC8C9-DB75-4B1B-886B-A43262396331}" presName="parentText" presStyleLbl="node1" presStyleIdx="2" presStyleCnt="4" custScaleX="169854">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4" custLinFactNeighborX="0">
        <dgm:presLayoutVars>
          <dgm:bulletEnabled val="1"/>
        </dgm:presLayoutVars>
      </dgm:prSet>
      <dgm:spPr/>
      <dgm:t>
        <a:bodyPr/>
        <a:lstStyle/>
        <a:p>
          <a:pPr rtl="1"/>
          <a:endParaRPr lang="ar-SA"/>
        </a:p>
      </dgm:t>
    </dgm:pt>
    <dgm:pt modelId="{5AAD8583-6AA5-48D4-BC47-AA47EC1AB576}" type="pres">
      <dgm:prSet presAssocID="{ABC7D956-C387-4583-8651-BD6EC2800ED7}" presName="sp" presStyleCnt="0"/>
      <dgm:spPr/>
    </dgm:pt>
    <dgm:pt modelId="{F9E1CF5A-4AED-43BF-B18C-DF7FBC886203}" type="pres">
      <dgm:prSet presAssocID="{8733B65F-DD91-4F0D-8D42-2CF7F77DB447}" presName="linNode" presStyleCnt="0"/>
      <dgm:spPr/>
    </dgm:pt>
    <dgm:pt modelId="{34494CB6-FF12-492A-98C2-18F4DAF4ABE0}" type="pres">
      <dgm:prSet presAssocID="{8733B65F-DD91-4F0D-8D42-2CF7F77DB447}" presName="parentText" presStyleLbl="node1" presStyleIdx="3" presStyleCnt="4" custScaleX="168567">
        <dgm:presLayoutVars>
          <dgm:chMax val="1"/>
          <dgm:bulletEnabled val="1"/>
        </dgm:presLayoutVars>
      </dgm:prSet>
      <dgm:spPr/>
      <dgm:t>
        <a:bodyPr/>
        <a:lstStyle/>
        <a:p>
          <a:pPr rtl="1"/>
          <a:endParaRPr lang="ar-SA"/>
        </a:p>
      </dgm:t>
    </dgm:pt>
    <dgm:pt modelId="{E305AC54-518E-42ED-845C-1E88C4D57B55}" type="pres">
      <dgm:prSet presAssocID="{8733B65F-DD91-4F0D-8D42-2CF7F77DB447}" presName="descendantText" presStyleLbl="alignAccFollowNode1" presStyleIdx="3" presStyleCnt="4">
        <dgm:presLayoutVars>
          <dgm:bulletEnabled val="1"/>
        </dgm:presLayoutVars>
      </dgm:prSet>
      <dgm:spPr/>
      <dgm:t>
        <a:bodyPr/>
        <a:lstStyle/>
        <a:p>
          <a:pPr rtl="1"/>
          <a:endParaRPr lang="ar-SA"/>
        </a:p>
      </dgm:t>
    </dgm:pt>
  </dgm:ptLst>
  <dgm:cxnLst>
    <dgm:cxn modelId="{EEEBF6D4-DCD5-470E-A598-30BAB4B37D28}" srcId="{8733B65F-DD91-4F0D-8D42-2CF7F77DB447}" destId="{5DA478E9-DEEB-402C-9D9A-B616EF3772CD}" srcOrd="0" destOrd="0" parTransId="{9ECB9277-1AF5-4289-8B19-E8D764067F79}" sibTransId="{05ED3168-EF2C-4D8F-B242-2DBFC8FD79F7}"/>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9173C7A8-D91A-4ABC-A896-DBD05610AC11}" type="presOf" srcId="{5DA478E9-DEEB-402C-9D9A-B616EF3772CD}" destId="{E305AC54-518E-42ED-845C-1E88C4D57B55}"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8B0DFFAC-4137-4A70-819D-0758675EC0FB}" srcId="{07D06C9D-398E-495D-87C6-1F032CA95E5A}" destId="{8733B65F-DD91-4F0D-8D42-2CF7F77DB447}" srcOrd="3" destOrd="0" parTransId="{D6825F6D-34B3-4A58-95A3-AFAC55DC4EEB}" sibTransId="{5AF09646-E37A-44BE-B279-61A103B64642}"/>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E06531BB-8EBE-465C-9F01-BC4D2FB150FD}" type="presOf" srcId="{8733B65F-DD91-4F0D-8D42-2CF7F77DB447}" destId="{34494CB6-FF12-492A-98C2-18F4DAF4ABE0}"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 modelId="{03C23495-A51B-4595-BAAD-4AC325CCD5EC}" type="presParOf" srcId="{A04E9DC2-EEC5-4C74-B9A2-192AC8D26FE7}" destId="{5AAD8583-6AA5-48D4-BC47-AA47EC1AB576}" srcOrd="5" destOrd="0" presId="urn:microsoft.com/office/officeart/2005/8/layout/vList5"/>
    <dgm:cxn modelId="{B0727D97-9A42-4AB1-81F6-2640B612427B}" type="presParOf" srcId="{A04E9DC2-EEC5-4C74-B9A2-192AC8D26FE7}" destId="{F9E1CF5A-4AED-43BF-B18C-DF7FBC886203}" srcOrd="6" destOrd="0" presId="urn:microsoft.com/office/officeart/2005/8/layout/vList5"/>
    <dgm:cxn modelId="{5F50DE98-CFEE-4F2B-9656-D3E320844183}" type="presParOf" srcId="{F9E1CF5A-4AED-43BF-B18C-DF7FBC886203}" destId="{34494CB6-FF12-492A-98C2-18F4DAF4ABE0}" srcOrd="0" destOrd="0" presId="urn:microsoft.com/office/officeart/2005/8/layout/vList5"/>
    <dgm:cxn modelId="{45606A5F-BF32-4813-B50E-5B01E898B3B8}" type="presParOf" srcId="{F9E1CF5A-4AED-43BF-B18C-DF7FBC886203}" destId="{E305AC54-518E-42ED-845C-1E88C4D57B5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BD81D3-7CC0-4978-BD0F-C5D9FF9B18FD}" type="doc">
      <dgm:prSet loTypeId="urn:microsoft.com/office/officeart/2005/8/layout/pyramid2" loCatId="pyramid" qsTypeId="urn:microsoft.com/office/officeart/2005/8/quickstyle/simple1" qsCatId="simple" csTypeId="urn:microsoft.com/office/officeart/2005/8/colors/colorful4" csCatId="colorful" phldr="1"/>
      <dgm:spPr/>
    </dgm:pt>
    <dgm:pt modelId="{1D5ECC68-0DFD-4923-8200-065FEF7EB9A3}">
      <dgm:prSet phldrT="[نص]" custT="1"/>
      <dgm:spPr/>
      <dgm:t>
        <a:bodyPr/>
        <a:lstStyle/>
        <a:p>
          <a:pPr rtl="1"/>
          <a:r>
            <a:rPr lang="ar-SA" sz="2800" dirty="0" smtClean="0"/>
            <a:t>الجهات السيادية والمشرفة</a:t>
          </a:r>
          <a:endParaRPr lang="ar-SA" sz="2800" dirty="0"/>
        </a:p>
      </dgm:t>
    </dgm:pt>
    <dgm:pt modelId="{8AB31AA3-923A-44EF-8896-4A7B72345F64}" type="parTrans" cxnId="{A464540C-5AFE-4C4A-BFC0-C54967D97585}">
      <dgm:prSet/>
      <dgm:spPr/>
      <dgm:t>
        <a:bodyPr/>
        <a:lstStyle/>
        <a:p>
          <a:pPr rtl="1"/>
          <a:endParaRPr lang="ar-SA" sz="2800"/>
        </a:p>
      </dgm:t>
    </dgm:pt>
    <dgm:pt modelId="{751E19E1-F63E-462E-AE38-DBF59AE8C764}" type="sibTrans" cxnId="{A464540C-5AFE-4C4A-BFC0-C54967D97585}">
      <dgm:prSet/>
      <dgm:spPr/>
      <dgm:t>
        <a:bodyPr/>
        <a:lstStyle/>
        <a:p>
          <a:pPr rtl="1"/>
          <a:endParaRPr lang="ar-SA" sz="2800"/>
        </a:p>
      </dgm:t>
    </dgm:pt>
    <dgm:pt modelId="{ADAF1F1D-CEDE-43BE-A356-3227B0BADC98}">
      <dgm:prSet phldrT="[نص]" custT="1"/>
      <dgm:spPr/>
      <dgm:t>
        <a:bodyPr/>
        <a:lstStyle/>
        <a:p>
          <a:pPr rtl="1"/>
          <a:r>
            <a:rPr lang="ar-SA" sz="2800" dirty="0" smtClean="0"/>
            <a:t>الجهات التشغيلية والأمنية</a:t>
          </a:r>
          <a:endParaRPr lang="ar-SA" sz="2800" dirty="0"/>
        </a:p>
      </dgm:t>
    </dgm:pt>
    <dgm:pt modelId="{879003CB-14CF-4D73-9406-17459855DCAF}" type="parTrans" cxnId="{2CD9D388-5F2D-4105-B728-25FD26B53E55}">
      <dgm:prSet/>
      <dgm:spPr/>
      <dgm:t>
        <a:bodyPr/>
        <a:lstStyle/>
        <a:p>
          <a:pPr rtl="1"/>
          <a:endParaRPr lang="ar-SA" sz="2800"/>
        </a:p>
      </dgm:t>
    </dgm:pt>
    <dgm:pt modelId="{FB2B77DC-2E34-4D8A-85AE-8B4815D43351}" type="sibTrans" cxnId="{2CD9D388-5F2D-4105-B728-25FD26B53E55}">
      <dgm:prSet/>
      <dgm:spPr/>
      <dgm:t>
        <a:bodyPr/>
        <a:lstStyle/>
        <a:p>
          <a:pPr rtl="1"/>
          <a:endParaRPr lang="ar-SA" sz="2800"/>
        </a:p>
      </dgm:t>
    </dgm:pt>
    <dgm:pt modelId="{0FAB7080-D862-4540-AEF8-3AA32A29E03A}">
      <dgm:prSet phldrT="[نص]" custT="1"/>
      <dgm:spPr/>
      <dgm:t>
        <a:bodyPr/>
        <a:lstStyle/>
        <a:p>
          <a:pPr rtl="1"/>
          <a:r>
            <a:rPr lang="ar-SA" sz="2800" dirty="0" smtClean="0"/>
            <a:t>الجهات المتخصصة</a:t>
          </a:r>
          <a:endParaRPr lang="ar-SA" sz="2800" dirty="0"/>
        </a:p>
      </dgm:t>
    </dgm:pt>
    <dgm:pt modelId="{17BF8728-E0A6-4E00-BE56-EA5F774B712D}" type="parTrans" cxnId="{565E6057-A2C2-4151-9B67-EF8A3B1B1C20}">
      <dgm:prSet/>
      <dgm:spPr/>
      <dgm:t>
        <a:bodyPr/>
        <a:lstStyle/>
        <a:p>
          <a:pPr rtl="1"/>
          <a:endParaRPr lang="ar-SA" sz="2800"/>
        </a:p>
      </dgm:t>
    </dgm:pt>
    <dgm:pt modelId="{CE42AED9-8B48-4A9E-AE84-49B8FE4D98FE}" type="sibTrans" cxnId="{565E6057-A2C2-4151-9B67-EF8A3B1B1C20}">
      <dgm:prSet/>
      <dgm:spPr/>
      <dgm:t>
        <a:bodyPr/>
        <a:lstStyle/>
        <a:p>
          <a:pPr rtl="1"/>
          <a:endParaRPr lang="ar-SA" sz="2800"/>
        </a:p>
      </dgm:t>
    </dgm:pt>
    <dgm:pt modelId="{510915CF-8B1C-498C-AA67-D0F882AA0DCD}" type="pres">
      <dgm:prSet presAssocID="{F9BD81D3-7CC0-4978-BD0F-C5D9FF9B18FD}" presName="compositeShape" presStyleCnt="0">
        <dgm:presLayoutVars>
          <dgm:dir/>
          <dgm:resizeHandles/>
        </dgm:presLayoutVars>
      </dgm:prSet>
      <dgm:spPr/>
    </dgm:pt>
    <dgm:pt modelId="{974E1B10-5163-487A-B232-2820681DB250}" type="pres">
      <dgm:prSet presAssocID="{F9BD81D3-7CC0-4978-BD0F-C5D9FF9B18FD}" presName="pyramid" presStyleLbl="node1" presStyleIdx="0" presStyleCnt="1"/>
      <dgm:spPr/>
    </dgm:pt>
    <dgm:pt modelId="{D06ACD2C-2E76-4ED2-BB90-327918EF7F35}" type="pres">
      <dgm:prSet presAssocID="{F9BD81D3-7CC0-4978-BD0F-C5D9FF9B18FD}" presName="theList" presStyleCnt="0"/>
      <dgm:spPr/>
    </dgm:pt>
    <dgm:pt modelId="{138167E6-1ED1-48A8-BEC3-F2DF91202D49}" type="pres">
      <dgm:prSet presAssocID="{1D5ECC68-0DFD-4923-8200-065FEF7EB9A3}" presName="aNode" presStyleLbl="fgAcc1" presStyleIdx="0" presStyleCnt="3">
        <dgm:presLayoutVars>
          <dgm:bulletEnabled val="1"/>
        </dgm:presLayoutVars>
      </dgm:prSet>
      <dgm:spPr/>
      <dgm:t>
        <a:bodyPr/>
        <a:lstStyle/>
        <a:p>
          <a:pPr rtl="1"/>
          <a:endParaRPr lang="ar-SA"/>
        </a:p>
      </dgm:t>
    </dgm:pt>
    <dgm:pt modelId="{04C85527-3D89-4CE4-A81A-9C456B85C4E7}" type="pres">
      <dgm:prSet presAssocID="{1D5ECC68-0DFD-4923-8200-065FEF7EB9A3}" presName="aSpace" presStyleCnt="0"/>
      <dgm:spPr/>
    </dgm:pt>
    <dgm:pt modelId="{8376CBEE-598F-4DBA-90D2-8CD593C7C7E0}" type="pres">
      <dgm:prSet presAssocID="{ADAF1F1D-CEDE-43BE-A356-3227B0BADC98}" presName="aNode" presStyleLbl="fgAcc1" presStyleIdx="1" presStyleCnt="3">
        <dgm:presLayoutVars>
          <dgm:bulletEnabled val="1"/>
        </dgm:presLayoutVars>
      </dgm:prSet>
      <dgm:spPr/>
      <dgm:t>
        <a:bodyPr/>
        <a:lstStyle/>
        <a:p>
          <a:pPr rtl="1"/>
          <a:endParaRPr lang="ar-SA"/>
        </a:p>
      </dgm:t>
    </dgm:pt>
    <dgm:pt modelId="{807D741A-D15E-44F8-B627-6D813202C109}" type="pres">
      <dgm:prSet presAssocID="{ADAF1F1D-CEDE-43BE-A356-3227B0BADC98}" presName="aSpace" presStyleCnt="0"/>
      <dgm:spPr/>
    </dgm:pt>
    <dgm:pt modelId="{A4556641-6430-48B4-8810-7DF2E2FFB84E}" type="pres">
      <dgm:prSet presAssocID="{0FAB7080-D862-4540-AEF8-3AA32A29E03A}" presName="aNode" presStyleLbl="fgAcc1" presStyleIdx="2" presStyleCnt="3">
        <dgm:presLayoutVars>
          <dgm:bulletEnabled val="1"/>
        </dgm:presLayoutVars>
      </dgm:prSet>
      <dgm:spPr/>
      <dgm:t>
        <a:bodyPr/>
        <a:lstStyle/>
        <a:p>
          <a:pPr rtl="1"/>
          <a:endParaRPr lang="ar-SA"/>
        </a:p>
      </dgm:t>
    </dgm:pt>
    <dgm:pt modelId="{AF480A91-3598-4ECC-9228-45EF9DA808C4}" type="pres">
      <dgm:prSet presAssocID="{0FAB7080-D862-4540-AEF8-3AA32A29E03A}" presName="aSpace" presStyleCnt="0"/>
      <dgm:spPr/>
    </dgm:pt>
  </dgm:ptLst>
  <dgm:cxnLst>
    <dgm:cxn modelId="{027CDE61-1412-44AE-AFAE-B81B50D77AE6}" type="presOf" srcId="{ADAF1F1D-CEDE-43BE-A356-3227B0BADC98}" destId="{8376CBEE-598F-4DBA-90D2-8CD593C7C7E0}" srcOrd="0" destOrd="0" presId="urn:microsoft.com/office/officeart/2005/8/layout/pyramid2"/>
    <dgm:cxn modelId="{A464540C-5AFE-4C4A-BFC0-C54967D97585}" srcId="{F9BD81D3-7CC0-4978-BD0F-C5D9FF9B18FD}" destId="{1D5ECC68-0DFD-4923-8200-065FEF7EB9A3}" srcOrd="0" destOrd="0" parTransId="{8AB31AA3-923A-44EF-8896-4A7B72345F64}" sibTransId="{751E19E1-F63E-462E-AE38-DBF59AE8C764}"/>
    <dgm:cxn modelId="{565E6057-A2C2-4151-9B67-EF8A3B1B1C20}" srcId="{F9BD81D3-7CC0-4978-BD0F-C5D9FF9B18FD}" destId="{0FAB7080-D862-4540-AEF8-3AA32A29E03A}" srcOrd="2" destOrd="0" parTransId="{17BF8728-E0A6-4E00-BE56-EA5F774B712D}" sibTransId="{CE42AED9-8B48-4A9E-AE84-49B8FE4D98FE}"/>
    <dgm:cxn modelId="{2CD9D388-5F2D-4105-B728-25FD26B53E55}" srcId="{F9BD81D3-7CC0-4978-BD0F-C5D9FF9B18FD}" destId="{ADAF1F1D-CEDE-43BE-A356-3227B0BADC98}" srcOrd="1" destOrd="0" parTransId="{879003CB-14CF-4D73-9406-17459855DCAF}" sibTransId="{FB2B77DC-2E34-4D8A-85AE-8B4815D43351}"/>
    <dgm:cxn modelId="{41F0E14B-2571-498D-AC7E-E04E34E81501}" type="presOf" srcId="{F9BD81D3-7CC0-4978-BD0F-C5D9FF9B18FD}" destId="{510915CF-8B1C-498C-AA67-D0F882AA0DCD}" srcOrd="0" destOrd="0" presId="urn:microsoft.com/office/officeart/2005/8/layout/pyramid2"/>
    <dgm:cxn modelId="{A65E9DBA-300C-444C-B187-6A06517942D3}" type="presOf" srcId="{1D5ECC68-0DFD-4923-8200-065FEF7EB9A3}" destId="{138167E6-1ED1-48A8-BEC3-F2DF91202D49}" srcOrd="0" destOrd="0" presId="urn:microsoft.com/office/officeart/2005/8/layout/pyramid2"/>
    <dgm:cxn modelId="{6843C9BE-98A4-4311-8054-8B4C39C1AD0B}" type="presOf" srcId="{0FAB7080-D862-4540-AEF8-3AA32A29E03A}" destId="{A4556641-6430-48B4-8810-7DF2E2FFB84E}" srcOrd="0" destOrd="0" presId="urn:microsoft.com/office/officeart/2005/8/layout/pyramid2"/>
    <dgm:cxn modelId="{6268133A-18DB-41B8-B1D4-A0D5EBD5A546}" type="presParOf" srcId="{510915CF-8B1C-498C-AA67-D0F882AA0DCD}" destId="{974E1B10-5163-487A-B232-2820681DB250}" srcOrd="0" destOrd="0" presId="urn:microsoft.com/office/officeart/2005/8/layout/pyramid2"/>
    <dgm:cxn modelId="{B18FAF90-A460-4B9F-A683-5BF0C64CC88C}" type="presParOf" srcId="{510915CF-8B1C-498C-AA67-D0F882AA0DCD}" destId="{D06ACD2C-2E76-4ED2-BB90-327918EF7F35}" srcOrd="1" destOrd="0" presId="urn:microsoft.com/office/officeart/2005/8/layout/pyramid2"/>
    <dgm:cxn modelId="{A5EE508B-79B1-4877-A318-CDD54FB201A4}" type="presParOf" srcId="{D06ACD2C-2E76-4ED2-BB90-327918EF7F35}" destId="{138167E6-1ED1-48A8-BEC3-F2DF91202D49}" srcOrd="0" destOrd="0" presId="urn:microsoft.com/office/officeart/2005/8/layout/pyramid2"/>
    <dgm:cxn modelId="{605C012D-4D9C-4A58-8E2E-29220D49D55E}" type="presParOf" srcId="{D06ACD2C-2E76-4ED2-BB90-327918EF7F35}" destId="{04C85527-3D89-4CE4-A81A-9C456B85C4E7}" srcOrd="1" destOrd="0" presId="urn:microsoft.com/office/officeart/2005/8/layout/pyramid2"/>
    <dgm:cxn modelId="{72A36822-CC54-4A22-8D36-88A52BCEC48A}" type="presParOf" srcId="{D06ACD2C-2E76-4ED2-BB90-327918EF7F35}" destId="{8376CBEE-598F-4DBA-90D2-8CD593C7C7E0}" srcOrd="2" destOrd="0" presId="urn:microsoft.com/office/officeart/2005/8/layout/pyramid2"/>
    <dgm:cxn modelId="{B093020A-0DBF-4C48-A589-AF3084FC7AB0}" type="presParOf" srcId="{D06ACD2C-2E76-4ED2-BB90-327918EF7F35}" destId="{807D741A-D15E-44F8-B627-6D813202C109}" srcOrd="3" destOrd="0" presId="urn:microsoft.com/office/officeart/2005/8/layout/pyramid2"/>
    <dgm:cxn modelId="{ED80E5CC-B1DB-4236-A8F9-B41F007278FA}" type="presParOf" srcId="{D06ACD2C-2E76-4ED2-BB90-327918EF7F35}" destId="{A4556641-6430-48B4-8810-7DF2E2FFB84E}" srcOrd="4" destOrd="0" presId="urn:microsoft.com/office/officeart/2005/8/layout/pyramid2"/>
    <dgm:cxn modelId="{CC7A69CF-AB9A-4901-BFF0-F3F37CB832B6}" type="presParOf" srcId="{D06ACD2C-2E76-4ED2-BB90-327918EF7F35}" destId="{AF480A91-3598-4ECC-9228-45EF9DA808C4}"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3" csCatId="colorful" phldr="1"/>
      <dgm:spPr/>
      <dgm:t>
        <a:bodyPr/>
        <a:lstStyle/>
        <a:p>
          <a:pPr rtl="1"/>
          <a:endParaRPr lang="ar-SA"/>
        </a:p>
      </dgm:t>
    </dgm:pt>
    <dgm:pt modelId="{772CEAA2-C5E9-4D99-945F-1087786292CA}">
      <dgm:prSet phldrT="[نص]" custT="1"/>
      <dgm:spPr/>
      <dgm:t>
        <a:bodyPr/>
        <a:lstStyle/>
        <a:p>
          <a:pPr rtl="1"/>
          <a:r>
            <a:rPr lang="ar-SA" sz="2800" dirty="0" smtClean="0"/>
            <a:t>الفعاليات الترفيهية والمهرجانات	</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الهيئة العامة للترفيه.</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الفعاليات الرياضية</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وزارة الرياضة.</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8733B65F-DD91-4F0D-8D42-2CF7F77DB447}">
      <dgm:prSet phldrT="[نص]" custT="1"/>
      <dgm:spPr/>
      <dgm:t>
        <a:bodyPr/>
        <a:lstStyle/>
        <a:p>
          <a:pPr rtl="1"/>
          <a:r>
            <a:rPr lang="ar-SA" sz="2800" dirty="0" smtClean="0"/>
            <a:t>الفعاليات الثقافية والفنية</a:t>
          </a:r>
          <a:endParaRPr lang="ar-SA" sz="2800" dirty="0"/>
        </a:p>
      </dgm:t>
    </dgm:pt>
    <dgm:pt modelId="{D6825F6D-34B3-4A58-95A3-AFAC55DC4EEB}" type="parTrans" cxnId="{8B0DFFAC-4137-4A70-819D-0758675EC0FB}">
      <dgm:prSet/>
      <dgm:spPr/>
      <dgm:t>
        <a:bodyPr/>
        <a:lstStyle/>
        <a:p>
          <a:pPr rtl="1"/>
          <a:endParaRPr lang="ar-SA" sz="2800"/>
        </a:p>
      </dgm:t>
    </dgm:pt>
    <dgm:pt modelId="{5AF09646-E37A-44BE-B279-61A103B64642}" type="sibTrans" cxnId="{8B0DFFAC-4137-4A70-819D-0758675EC0FB}">
      <dgm:prSet/>
      <dgm:spPr/>
      <dgm:t>
        <a:bodyPr/>
        <a:lstStyle/>
        <a:p>
          <a:pPr rtl="1"/>
          <a:endParaRPr lang="ar-SA" sz="2800"/>
        </a:p>
      </dgm:t>
    </dgm:pt>
    <dgm:pt modelId="{5DA478E9-DEEB-402C-9D9A-B616EF3772CD}">
      <dgm:prSet phldrT="[نص]" custT="1"/>
      <dgm:spPr/>
      <dgm:t>
        <a:bodyPr/>
        <a:lstStyle/>
        <a:p>
          <a:pPr rtl="1"/>
          <a:r>
            <a:rPr lang="ar-SA" sz="2800" dirty="0" smtClean="0"/>
            <a:t>وزارة الثقافة.</a:t>
          </a:r>
          <a:endParaRPr lang="ar-SA" sz="2800" dirty="0"/>
        </a:p>
      </dgm:t>
    </dgm:pt>
    <dgm:pt modelId="{9ECB9277-1AF5-4289-8B19-E8D764067F79}" type="parTrans" cxnId="{EEEBF6D4-DCD5-470E-A598-30BAB4B37D28}">
      <dgm:prSet/>
      <dgm:spPr/>
      <dgm:t>
        <a:bodyPr/>
        <a:lstStyle/>
        <a:p>
          <a:pPr rtl="1"/>
          <a:endParaRPr lang="ar-SA" sz="2800"/>
        </a:p>
      </dgm:t>
    </dgm:pt>
    <dgm:pt modelId="{05ED3168-EF2C-4D8F-B242-2DBFC8FD79F7}" type="sibTrans" cxnId="{EEEBF6D4-DCD5-470E-A598-30BAB4B37D28}">
      <dgm:prSet/>
      <dgm:spPr/>
      <dgm:t>
        <a:bodyPr/>
        <a:lstStyle/>
        <a:p>
          <a:pPr rtl="1"/>
          <a:endParaRPr lang="ar-SA" sz="2800"/>
        </a:p>
      </dgm:t>
    </dgm:pt>
    <dgm:pt modelId="{1710D6F4-51BF-49CD-86C0-2831561676A4}">
      <dgm:prSet phldrT="[نص]" custT="1"/>
      <dgm:spPr/>
      <dgm:t>
        <a:bodyPr/>
        <a:lstStyle/>
        <a:p>
          <a:pPr rtl="1"/>
          <a:r>
            <a:rPr lang="ar-SA" sz="2800" dirty="0" smtClean="0"/>
            <a:t>المؤتمرات والمعارض وورش العمل</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الهيئة العامة للمعارض والمؤتمرات.</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t>
        <a:bodyPr/>
        <a:lstStyle/>
        <a:p>
          <a:pPr rtl="1"/>
          <a:endParaRPr lang="ar-SA"/>
        </a:p>
      </dgm:t>
    </dgm:pt>
    <dgm:pt modelId="{423DAD75-784B-4473-85CC-C05AFF18C096}" type="pres">
      <dgm:prSet presAssocID="{772CEAA2-C5E9-4D99-945F-1087786292CA}" presName="parentText" presStyleLbl="node1" presStyleIdx="0" presStyleCnt="4" custScaleX="164787">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4"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t>
        <a:bodyPr/>
        <a:lstStyle/>
        <a:p>
          <a:pPr rtl="1"/>
          <a:endParaRPr lang="ar-SA"/>
        </a:p>
      </dgm:t>
    </dgm:pt>
    <dgm:pt modelId="{C8C9A194-CD05-482B-BB2D-C89277B197F9}" type="pres">
      <dgm:prSet presAssocID="{1710D6F4-51BF-49CD-86C0-2831561676A4}" presName="linNode" presStyleCnt="0"/>
      <dgm:spPr/>
      <dgm:t>
        <a:bodyPr/>
        <a:lstStyle/>
        <a:p>
          <a:pPr rtl="1"/>
          <a:endParaRPr lang="ar-SA"/>
        </a:p>
      </dgm:t>
    </dgm:pt>
    <dgm:pt modelId="{F0315227-20D4-4524-9973-4D72A8FAA50F}" type="pres">
      <dgm:prSet presAssocID="{1710D6F4-51BF-49CD-86C0-2831561676A4}" presName="parentText" presStyleLbl="node1" presStyleIdx="1" presStyleCnt="4" custScaleX="166044">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4" custLinFactNeighborY="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t>
        <a:bodyPr/>
        <a:lstStyle/>
        <a:p>
          <a:pPr rtl="1"/>
          <a:endParaRPr lang="ar-SA"/>
        </a:p>
      </dgm:t>
    </dgm:pt>
    <dgm:pt modelId="{0B7EC814-87AD-41C8-846E-736C9EF2F395}" type="pres">
      <dgm:prSet presAssocID="{33CCC8C9-DB75-4B1B-886B-A43262396331}" presName="linNode" presStyleCnt="0"/>
      <dgm:spPr/>
      <dgm:t>
        <a:bodyPr/>
        <a:lstStyle/>
        <a:p>
          <a:pPr rtl="1"/>
          <a:endParaRPr lang="ar-SA"/>
        </a:p>
      </dgm:t>
    </dgm:pt>
    <dgm:pt modelId="{43DDF0C4-853B-4FDE-953C-1C562DDDA5FF}" type="pres">
      <dgm:prSet presAssocID="{33CCC8C9-DB75-4B1B-886B-A43262396331}" presName="parentText" presStyleLbl="node1" presStyleIdx="2" presStyleCnt="4" custScaleX="169854">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4" custLinFactNeighborX="0">
        <dgm:presLayoutVars>
          <dgm:bulletEnabled val="1"/>
        </dgm:presLayoutVars>
      </dgm:prSet>
      <dgm:spPr/>
      <dgm:t>
        <a:bodyPr/>
        <a:lstStyle/>
        <a:p>
          <a:pPr rtl="1"/>
          <a:endParaRPr lang="ar-SA"/>
        </a:p>
      </dgm:t>
    </dgm:pt>
    <dgm:pt modelId="{5AAD8583-6AA5-48D4-BC47-AA47EC1AB576}" type="pres">
      <dgm:prSet presAssocID="{ABC7D956-C387-4583-8651-BD6EC2800ED7}" presName="sp" presStyleCnt="0"/>
      <dgm:spPr/>
      <dgm:t>
        <a:bodyPr/>
        <a:lstStyle/>
        <a:p>
          <a:pPr rtl="1"/>
          <a:endParaRPr lang="ar-SA"/>
        </a:p>
      </dgm:t>
    </dgm:pt>
    <dgm:pt modelId="{F9E1CF5A-4AED-43BF-B18C-DF7FBC886203}" type="pres">
      <dgm:prSet presAssocID="{8733B65F-DD91-4F0D-8D42-2CF7F77DB447}" presName="linNode" presStyleCnt="0"/>
      <dgm:spPr/>
      <dgm:t>
        <a:bodyPr/>
        <a:lstStyle/>
        <a:p>
          <a:pPr rtl="1"/>
          <a:endParaRPr lang="ar-SA"/>
        </a:p>
      </dgm:t>
    </dgm:pt>
    <dgm:pt modelId="{34494CB6-FF12-492A-98C2-18F4DAF4ABE0}" type="pres">
      <dgm:prSet presAssocID="{8733B65F-DD91-4F0D-8D42-2CF7F77DB447}" presName="parentText" presStyleLbl="node1" presStyleIdx="3" presStyleCnt="4" custScaleX="168567">
        <dgm:presLayoutVars>
          <dgm:chMax val="1"/>
          <dgm:bulletEnabled val="1"/>
        </dgm:presLayoutVars>
      </dgm:prSet>
      <dgm:spPr/>
      <dgm:t>
        <a:bodyPr/>
        <a:lstStyle/>
        <a:p>
          <a:pPr rtl="1"/>
          <a:endParaRPr lang="ar-SA"/>
        </a:p>
      </dgm:t>
    </dgm:pt>
    <dgm:pt modelId="{E305AC54-518E-42ED-845C-1E88C4D57B55}" type="pres">
      <dgm:prSet presAssocID="{8733B65F-DD91-4F0D-8D42-2CF7F77DB447}" presName="descendantText" presStyleLbl="alignAccFollowNode1" presStyleIdx="3" presStyleCnt="4">
        <dgm:presLayoutVars>
          <dgm:bulletEnabled val="1"/>
        </dgm:presLayoutVars>
      </dgm:prSet>
      <dgm:spPr/>
      <dgm:t>
        <a:bodyPr/>
        <a:lstStyle/>
        <a:p>
          <a:pPr rtl="1"/>
          <a:endParaRPr lang="ar-SA"/>
        </a:p>
      </dgm:t>
    </dgm:pt>
  </dgm:ptLst>
  <dgm:cxnLst>
    <dgm:cxn modelId="{EEEBF6D4-DCD5-470E-A598-30BAB4B37D28}" srcId="{8733B65F-DD91-4F0D-8D42-2CF7F77DB447}" destId="{5DA478E9-DEEB-402C-9D9A-B616EF3772CD}" srcOrd="0" destOrd="0" parTransId="{9ECB9277-1AF5-4289-8B19-E8D764067F79}" sibTransId="{05ED3168-EF2C-4D8F-B242-2DBFC8FD79F7}"/>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9173C7A8-D91A-4ABC-A896-DBD05610AC11}" type="presOf" srcId="{5DA478E9-DEEB-402C-9D9A-B616EF3772CD}" destId="{E305AC54-518E-42ED-845C-1E88C4D57B55}"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8B0DFFAC-4137-4A70-819D-0758675EC0FB}" srcId="{07D06C9D-398E-495D-87C6-1F032CA95E5A}" destId="{8733B65F-DD91-4F0D-8D42-2CF7F77DB447}" srcOrd="3" destOrd="0" parTransId="{D6825F6D-34B3-4A58-95A3-AFAC55DC4EEB}" sibTransId="{5AF09646-E37A-44BE-B279-61A103B64642}"/>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E06531BB-8EBE-465C-9F01-BC4D2FB150FD}" type="presOf" srcId="{8733B65F-DD91-4F0D-8D42-2CF7F77DB447}" destId="{34494CB6-FF12-492A-98C2-18F4DAF4ABE0}"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 modelId="{03C23495-A51B-4595-BAAD-4AC325CCD5EC}" type="presParOf" srcId="{A04E9DC2-EEC5-4C74-B9A2-192AC8D26FE7}" destId="{5AAD8583-6AA5-48D4-BC47-AA47EC1AB576}" srcOrd="5" destOrd="0" presId="urn:microsoft.com/office/officeart/2005/8/layout/vList5"/>
    <dgm:cxn modelId="{B0727D97-9A42-4AB1-81F6-2640B612427B}" type="presParOf" srcId="{A04E9DC2-EEC5-4C74-B9A2-192AC8D26FE7}" destId="{F9E1CF5A-4AED-43BF-B18C-DF7FBC886203}" srcOrd="6" destOrd="0" presId="urn:microsoft.com/office/officeart/2005/8/layout/vList5"/>
    <dgm:cxn modelId="{5F50DE98-CFEE-4F2B-9656-D3E320844183}" type="presParOf" srcId="{F9E1CF5A-4AED-43BF-B18C-DF7FBC886203}" destId="{34494CB6-FF12-492A-98C2-18F4DAF4ABE0}" srcOrd="0" destOrd="0" presId="urn:microsoft.com/office/officeart/2005/8/layout/vList5"/>
    <dgm:cxn modelId="{45606A5F-BF32-4813-B50E-5B01E898B3B8}" type="presParOf" srcId="{F9E1CF5A-4AED-43BF-B18C-DF7FBC886203}" destId="{E305AC54-518E-42ED-845C-1E88C4D57B5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الدفاع المدني	</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التأكد من أنظمة الحريق، مخارج الطوارئ، سلامة التمديدات.</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البلدية</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رخصة إشغال موقع، التأكد من النظافة، تراخيص الأكشاك</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1710D6F4-51BF-49CD-86C0-2831561676A4}">
      <dgm:prSet phldrT="[نص]" custT="1"/>
      <dgm:spPr/>
      <dgm:t>
        <a:bodyPr/>
        <a:lstStyle/>
        <a:p>
          <a:pPr rtl="1"/>
          <a:r>
            <a:rPr lang="ar-SA" sz="2800" dirty="0" smtClean="0"/>
            <a:t>الشرطة والمرور</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تنظيم دخول الجمهور، تأمين المواقف، منع التكدس والتحشيد.</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3" custScaleX="65276">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3" custScaleX="119968"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3" custScaleX="66947">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3" custScaleX="124917" custLinFactNeighborY="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pt>
    <dgm:pt modelId="{0B7EC814-87AD-41C8-846E-736C9EF2F395}" type="pres">
      <dgm:prSet presAssocID="{33CCC8C9-DB75-4B1B-886B-A43262396331}" presName="linNode" presStyleCnt="0"/>
      <dgm:spPr/>
    </dgm:pt>
    <dgm:pt modelId="{43DDF0C4-853B-4FDE-953C-1C562DDDA5FF}" type="pres">
      <dgm:prSet presAssocID="{33CCC8C9-DB75-4B1B-886B-A43262396331}" presName="parentText" presStyleLbl="node1" presStyleIdx="2" presStyleCnt="3" custScaleX="68281">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3" custScaleX="116646" custLinFactNeighborX="0">
        <dgm:presLayoutVars>
          <dgm:bulletEnabled val="1"/>
        </dgm:presLayoutVars>
      </dgm:prSet>
      <dgm:spPr/>
      <dgm:t>
        <a:bodyPr/>
        <a:lstStyle/>
        <a:p>
          <a:pPr rtl="1"/>
          <a:endParaRPr lang="ar-SA"/>
        </a:p>
      </dgm:t>
    </dgm:pt>
  </dgm:ptLst>
  <dgm:cxnLst>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1" csCatId="colorful" phldr="1"/>
      <dgm:spPr/>
      <dgm:t>
        <a:bodyPr/>
        <a:lstStyle/>
        <a:p>
          <a:pPr rtl="1"/>
          <a:endParaRPr lang="ar-SA"/>
        </a:p>
      </dgm:t>
    </dgm:pt>
    <dgm:pt modelId="{772CEAA2-C5E9-4D99-945F-1087786292CA}">
      <dgm:prSet phldrT="[نص]" custT="1"/>
      <dgm:spPr/>
      <dgm:t>
        <a:bodyPr/>
        <a:lstStyle/>
        <a:p>
          <a:pPr rtl="1"/>
          <a:r>
            <a:rPr lang="ar-SA" sz="2800" dirty="0" smtClean="0"/>
            <a:t>هيئة الإعلام </a:t>
          </a:r>
          <a:r>
            <a:rPr lang="ar-SA" sz="2400" dirty="0" smtClean="0"/>
            <a:t>المرئي</a:t>
          </a:r>
          <a:r>
            <a:rPr lang="ar-SA" sz="2800" dirty="0" smtClean="0"/>
            <a:t> والمسموع	</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إذا كنت ستعرض فيلم أو تستضيف مشاهير أو ستقوم ببث.</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هيئة الملكية الفكرية</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في حال وجود تشغيل موسيقى مسجلة أو عروض فنية.</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8733B65F-DD91-4F0D-8D42-2CF7F77DB447}">
      <dgm:prSet phldrT="[نص]" custT="1"/>
      <dgm:spPr/>
      <dgm:t>
        <a:bodyPr/>
        <a:lstStyle/>
        <a:p>
          <a:pPr rtl="1"/>
          <a:r>
            <a:rPr lang="ar-SA" sz="2800" dirty="0" smtClean="0"/>
            <a:t>هيئة الطيران المدني</a:t>
          </a:r>
          <a:endParaRPr lang="ar-SA" sz="2800" dirty="0"/>
        </a:p>
      </dgm:t>
    </dgm:pt>
    <dgm:pt modelId="{D6825F6D-34B3-4A58-95A3-AFAC55DC4EEB}" type="parTrans" cxnId="{8B0DFFAC-4137-4A70-819D-0758675EC0FB}">
      <dgm:prSet/>
      <dgm:spPr/>
      <dgm:t>
        <a:bodyPr/>
        <a:lstStyle/>
        <a:p>
          <a:pPr rtl="1"/>
          <a:endParaRPr lang="ar-SA" sz="2800"/>
        </a:p>
      </dgm:t>
    </dgm:pt>
    <dgm:pt modelId="{5AF09646-E37A-44BE-B279-61A103B64642}" type="sibTrans" cxnId="{8B0DFFAC-4137-4A70-819D-0758675EC0FB}">
      <dgm:prSet/>
      <dgm:spPr/>
      <dgm:t>
        <a:bodyPr/>
        <a:lstStyle/>
        <a:p>
          <a:pPr rtl="1"/>
          <a:endParaRPr lang="ar-SA" sz="2800"/>
        </a:p>
      </dgm:t>
    </dgm:pt>
    <dgm:pt modelId="{5DA478E9-DEEB-402C-9D9A-B616EF3772CD}">
      <dgm:prSet phldrT="[نص]" custT="1"/>
      <dgm:spPr/>
      <dgm:t>
        <a:bodyPr/>
        <a:lstStyle/>
        <a:p>
          <a:pPr rtl="1"/>
          <a:r>
            <a:rPr lang="ar-SA" sz="2800" dirty="0" smtClean="0"/>
            <a:t>في حال وجود مخطط لاستخدام </a:t>
          </a:r>
          <a:r>
            <a:rPr lang="ar-SA" sz="2800" dirty="0" err="1" smtClean="0"/>
            <a:t>الدرون</a:t>
          </a:r>
          <a:r>
            <a:rPr lang="ar-SA" sz="2800" dirty="0" smtClean="0"/>
            <a:t> أو عرض ضوئي.</a:t>
          </a:r>
          <a:endParaRPr lang="ar-SA" sz="2800" dirty="0"/>
        </a:p>
      </dgm:t>
    </dgm:pt>
    <dgm:pt modelId="{9ECB9277-1AF5-4289-8B19-E8D764067F79}" type="parTrans" cxnId="{EEEBF6D4-DCD5-470E-A598-30BAB4B37D28}">
      <dgm:prSet/>
      <dgm:spPr/>
      <dgm:t>
        <a:bodyPr/>
        <a:lstStyle/>
        <a:p>
          <a:pPr rtl="1"/>
          <a:endParaRPr lang="ar-SA" sz="2800"/>
        </a:p>
      </dgm:t>
    </dgm:pt>
    <dgm:pt modelId="{05ED3168-EF2C-4D8F-B242-2DBFC8FD79F7}" type="sibTrans" cxnId="{EEEBF6D4-DCD5-470E-A598-30BAB4B37D28}">
      <dgm:prSet/>
      <dgm:spPr/>
      <dgm:t>
        <a:bodyPr/>
        <a:lstStyle/>
        <a:p>
          <a:pPr rtl="1"/>
          <a:endParaRPr lang="ar-SA" sz="2800"/>
        </a:p>
      </dgm:t>
    </dgm:pt>
    <dgm:pt modelId="{1710D6F4-51BF-49CD-86C0-2831561676A4}">
      <dgm:prSet phldrT="[نص]" custT="1"/>
      <dgm:spPr/>
      <dgm:t>
        <a:bodyPr/>
        <a:lstStyle/>
        <a:p>
          <a:pPr rtl="1"/>
          <a:r>
            <a:rPr lang="ar-SA" sz="2800" dirty="0" smtClean="0"/>
            <a:t>هيئة الغذاء والدواء</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في حال وجود توزيع عينات غذائية أو طبية.</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t>
        <a:bodyPr/>
        <a:lstStyle/>
        <a:p>
          <a:pPr rtl="1"/>
          <a:endParaRPr lang="ar-SA"/>
        </a:p>
      </dgm:t>
    </dgm:pt>
    <dgm:pt modelId="{423DAD75-784B-4473-85CC-C05AFF18C096}" type="pres">
      <dgm:prSet presAssocID="{772CEAA2-C5E9-4D99-945F-1087786292CA}" presName="parentText" presStyleLbl="node1" presStyleIdx="0" presStyleCnt="4" custScaleX="92581">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4" custScaleX="110501"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t>
        <a:bodyPr/>
        <a:lstStyle/>
        <a:p>
          <a:pPr rtl="1"/>
          <a:endParaRPr lang="ar-SA"/>
        </a:p>
      </dgm:t>
    </dgm:pt>
    <dgm:pt modelId="{C8C9A194-CD05-482B-BB2D-C89277B197F9}" type="pres">
      <dgm:prSet presAssocID="{1710D6F4-51BF-49CD-86C0-2831561676A4}" presName="linNode" presStyleCnt="0"/>
      <dgm:spPr/>
      <dgm:t>
        <a:bodyPr/>
        <a:lstStyle/>
        <a:p>
          <a:pPr rtl="1"/>
          <a:endParaRPr lang="ar-SA"/>
        </a:p>
      </dgm:t>
    </dgm:pt>
    <dgm:pt modelId="{F0315227-20D4-4524-9973-4D72A8FAA50F}" type="pres">
      <dgm:prSet presAssocID="{1710D6F4-51BF-49CD-86C0-2831561676A4}" presName="parentText" presStyleLbl="node1" presStyleIdx="1" presStyleCnt="4" custScaleX="92580">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4" custScaleX="112495" custLinFactNeighborY="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t>
        <a:bodyPr/>
        <a:lstStyle/>
        <a:p>
          <a:pPr rtl="1"/>
          <a:endParaRPr lang="ar-SA"/>
        </a:p>
      </dgm:t>
    </dgm:pt>
    <dgm:pt modelId="{0B7EC814-87AD-41C8-846E-736C9EF2F395}" type="pres">
      <dgm:prSet presAssocID="{33CCC8C9-DB75-4B1B-886B-A43262396331}" presName="linNode" presStyleCnt="0"/>
      <dgm:spPr/>
      <dgm:t>
        <a:bodyPr/>
        <a:lstStyle/>
        <a:p>
          <a:pPr rtl="1"/>
          <a:endParaRPr lang="ar-SA"/>
        </a:p>
      </dgm:t>
    </dgm:pt>
    <dgm:pt modelId="{43DDF0C4-853B-4FDE-953C-1C562DDDA5FF}" type="pres">
      <dgm:prSet presAssocID="{33CCC8C9-DB75-4B1B-886B-A43262396331}" presName="parentText" presStyleLbl="node1" presStyleIdx="2" presStyleCnt="4" custScaleX="90497">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4" custScaleX="107766" custLinFactNeighborX="0">
        <dgm:presLayoutVars>
          <dgm:bulletEnabled val="1"/>
        </dgm:presLayoutVars>
      </dgm:prSet>
      <dgm:spPr/>
      <dgm:t>
        <a:bodyPr/>
        <a:lstStyle/>
        <a:p>
          <a:pPr rtl="1"/>
          <a:endParaRPr lang="ar-SA"/>
        </a:p>
      </dgm:t>
    </dgm:pt>
    <dgm:pt modelId="{5AAD8583-6AA5-48D4-BC47-AA47EC1AB576}" type="pres">
      <dgm:prSet presAssocID="{ABC7D956-C387-4583-8651-BD6EC2800ED7}" presName="sp" presStyleCnt="0"/>
      <dgm:spPr/>
      <dgm:t>
        <a:bodyPr/>
        <a:lstStyle/>
        <a:p>
          <a:pPr rtl="1"/>
          <a:endParaRPr lang="ar-SA"/>
        </a:p>
      </dgm:t>
    </dgm:pt>
    <dgm:pt modelId="{F9E1CF5A-4AED-43BF-B18C-DF7FBC886203}" type="pres">
      <dgm:prSet presAssocID="{8733B65F-DD91-4F0D-8D42-2CF7F77DB447}" presName="linNode" presStyleCnt="0"/>
      <dgm:spPr/>
      <dgm:t>
        <a:bodyPr/>
        <a:lstStyle/>
        <a:p>
          <a:pPr rtl="1"/>
          <a:endParaRPr lang="ar-SA"/>
        </a:p>
      </dgm:t>
    </dgm:pt>
    <dgm:pt modelId="{34494CB6-FF12-492A-98C2-18F4DAF4ABE0}" type="pres">
      <dgm:prSet presAssocID="{8733B65F-DD91-4F0D-8D42-2CF7F77DB447}" presName="parentText" presStyleLbl="node1" presStyleIdx="3" presStyleCnt="4" custScaleX="94200">
        <dgm:presLayoutVars>
          <dgm:chMax val="1"/>
          <dgm:bulletEnabled val="1"/>
        </dgm:presLayoutVars>
      </dgm:prSet>
      <dgm:spPr/>
      <dgm:t>
        <a:bodyPr/>
        <a:lstStyle/>
        <a:p>
          <a:pPr rtl="1"/>
          <a:endParaRPr lang="ar-SA"/>
        </a:p>
      </dgm:t>
    </dgm:pt>
    <dgm:pt modelId="{E305AC54-518E-42ED-845C-1E88C4D57B55}" type="pres">
      <dgm:prSet presAssocID="{8733B65F-DD91-4F0D-8D42-2CF7F77DB447}" presName="descendantText" presStyleLbl="alignAccFollowNode1" presStyleIdx="3" presStyleCnt="4" custScaleX="117739">
        <dgm:presLayoutVars>
          <dgm:bulletEnabled val="1"/>
        </dgm:presLayoutVars>
      </dgm:prSet>
      <dgm:spPr/>
      <dgm:t>
        <a:bodyPr/>
        <a:lstStyle/>
        <a:p>
          <a:pPr rtl="1"/>
          <a:endParaRPr lang="ar-SA"/>
        </a:p>
      </dgm:t>
    </dgm:pt>
  </dgm:ptLst>
  <dgm:cxnLst>
    <dgm:cxn modelId="{EEEBF6D4-DCD5-470E-A598-30BAB4B37D28}" srcId="{8733B65F-DD91-4F0D-8D42-2CF7F77DB447}" destId="{5DA478E9-DEEB-402C-9D9A-B616EF3772CD}" srcOrd="0" destOrd="0" parTransId="{9ECB9277-1AF5-4289-8B19-E8D764067F79}" sibTransId="{05ED3168-EF2C-4D8F-B242-2DBFC8FD79F7}"/>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9173C7A8-D91A-4ABC-A896-DBD05610AC11}" type="presOf" srcId="{5DA478E9-DEEB-402C-9D9A-B616EF3772CD}" destId="{E305AC54-518E-42ED-845C-1E88C4D57B55}"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8B0DFFAC-4137-4A70-819D-0758675EC0FB}" srcId="{07D06C9D-398E-495D-87C6-1F032CA95E5A}" destId="{8733B65F-DD91-4F0D-8D42-2CF7F77DB447}" srcOrd="3" destOrd="0" parTransId="{D6825F6D-34B3-4A58-95A3-AFAC55DC4EEB}" sibTransId="{5AF09646-E37A-44BE-B279-61A103B64642}"/>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E06531BB-8EBE-465C-9F01-BC4D2FB150FD}" type="presOf" srcId="{8733B65F-DD91-4F0D-8D42-2CF7F77DB447}" destId="{34494CB6-FF12-492A-98C2-18F4DAF4ABE0}"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 modelId="{03C23495-A51B-4595-BAAD-4AC325CCD5EC}" type="presParOf" srcId="{A04E9DC2-EEC5-4C74-B9A2-192AC8D26FE7}" destId="{5AAD8583-6AA5-48D4-BC47-AA47EC1AB576}" srcOrd="5" destOrd="0" presId="urn:microsoft.com/office/officeart/2005/8/layout/vList5"/>
    <dgm:cxn modelId="{B0727D97-9A42-4AB1-81F6-2640B612427B}" type="presParOf" srcId="{A04E9DC2-EEC5-4C74-B9A2-192AC8D26FE7}" destId="{F9E1CF5A-4AED-43BF-B18C-DF7FBC886203}" srcOrd="6" destOrd="0" presId="urn:microsoft.com/office/officeart/2005/8/layout/vList5"/>
    <dgm:cxn modelId="{5F50DE98-CFEE-4F2B-9656-D3E320844183}" type="presParOf" srcId="{F9E1CF5A-4AED-43BF-B18C-DF7FBC886203}" destId="{34494CB6-FF12-492A-98C2-18F4DAF4ABE0}" srcOrd="0" destOrd="0" presId="urn:microsoft.com/office/officeart/2005/8/layout/vList5"/>
    <dgm:cxn modelId="{45606A5F-BF32-4813-B50E-5B01E898B3B8}" type="presParOf" srcId="{F9E1CF5A-4AED-43BF-B18C-DF7FBC886203}" destId="{E305AC54-518E-42ED-845C-1E88C4D57B5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custT="1"/>
      <dgm:spPr/>
      <dgm:t>
        <a:bodyPr/>
        <a:lstStyle/>
        <a:p>
          <a:pPr rtl="1"/>
          <a:r>
            <a:rPr lang="ar-SA" sz="2800" dirty="0" smtClean="0"/>
            <a:t>مخاطر غياب التراخيص</a:t>
          </a:r>
          <a:endParaRPr lang="ar-SA" sz="2800" dirty="0"/>
        </a:p>
      </dgm:t>
    </dgm:pt>
    <dgm:pt modelId="{B523794F-BED7-45BC-A64D-165295D0C6FA}" type="parTrans" cxnId="{AEC044F9-3FDB-4FE6-BE0D-9D28D035F3D9}">
      <dgm:prSet/>
      <dgm:spPr/>
      <dgm:t>
        <a:bodyPr/>
        <a:lstStyle/>
        <a:p>
          <a:pPr rtl="1"/>
          <a:endParaRPr lang="ar-SA" sz="2800"/>
        </a:p>
      </dgm:t>
    </dgm:pt>
    <dgm:pt modelId="{BF2FB305-E52D-4429-BCED-0CDC3CFAB838}" type="sibTrans" cxnId="{AEC044F9-3FDB-4FE6-BE0D-9D28D035F3D9}">
      <dgm:prSet/>
      <dgm:spPr/>
      <dgm:t>
        <a:bodyPr/>
        <a:lstStyle/>
        <a:p>
          <a:pPr rtl="1"/>
          <a:endParaRPr lang="ar-SA" sz="2800"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custT="1"/>
      <dgm:spPr/>
      <dgm:t>
        <a:bodyPr/>
        <a:lstStyle/>
        <a:p>
          <a:pPr rtl="1"/>
          <a:r>
            <a:rPr lang="ar-SA" sz="2800" dirty="0" smtClean="0"/>
            <a:t>نقل المخاطر</a:t>
          </a:r>
          <a:endParaRPr lang="ar-SA" sz="2800" dirty="0"/>
        </a:p>
      </dgm:t>
    </dgm:pt>
    <dgm:pt modelId="{51AC0D01-BE6E-4BF8-87CF-401DF66D9ACF}" type="parTrans" cxnId="{0A013FE4-CDE5-4EB2-969F-92179E960C77}">
      <dgm:prSet/>
      <dgm:spPr/>
      <dgm:t>
        <a:bodyPr/>
        <a:lstStyle/>
        <a:p>
          <a:pPr rtl="1"/>
          <a:endParaRPr lang="ar-SA" sz="2800"/>
        </a:p>
      </dgm:t>
    </dgm:pt>
    <dgm:pt modelId="{179B2E3C-FAF6-4C58-AD95-1EA62C895326}" type="sibTrans" cxnId="{0A013FE4-CDE5-4EB2-969F-92179E960C77}">
      <dgm:prSet/>
      <dgm:spPr/>
      <dgm:t>
        <a:bodyPr/>
        <a:lstStyle/>
        <a:p>
          <a:pPr rtl="1"/>
          <a:endParaRPr lang="ar-SA" sz="2800"/>
        </a:p>
      </dgm:t>
    </dgm:pt>
    <dgm:pt modelId="{73F8E068-AE05-4D1C-B9C2-614BA055545B}">
      <dgm:prSet phldrT="[نص]" custT="1"/>
      <dgm:spPr/>
      <dgm:t>
        <a:bodyPr/>
        <a:lstStyle/>
        <a:p>
          <a:pPr rtl="1"/>
          <a:r>
            <a:rPr lang="ar-SA" sz="2800" dirty="0" smtClean="0"/>
            <a:t>العقود والتراخيص الفرعية</a:t>
          </a:r>
          <a:endParaRPr lang="ar-SA" sz="2800" dirty="0"/>
        </a:p>
      </dgm:t>
    </dgm:pt>
    <dgm:pt modelId="{6609B155-12F3-43A2-8E8B-C98FD1E653FF}" type="parTrans" cxnId="{EC28C9E3-44B7-41D2-BE28-D038C4C7522F}">
      <dgm:prSet/>
      <dgm:spPr/>
      <dgm:t>
        <a:bodyPr/>
        <a:lstStyle/>
        <a:p>
          <a:pPr rtl="1"/>
          <a:endParaRPr lang="ar-SA" sz="2800"/>
        </a:p>
      </dgm:t>
    </dgm:pt>
    <dgm:pt modelId="{0E08B5BA-5796-49F2-9AA8-21AC3118CF7B}" type="sibTrans" cxnId="{EC28C9E3-44B7-41D2-BE28-D038C4C7522F}">
      <dgm:prSet/>
      <dgm:spPr/>
      <dgm:t>
        <a:bodyPr/>
        <a:lstStyle/>
        <a:p>
          <a:pPr rtl="1"/>
          <a:endParaRPr lang="ar-SA" sz="2800"/>
        </a:p>
      </dgm:t>
    </dgm:pt>
    <dgm:pt modelId="{17F6AFF3-FB3E-4479-8B22-0ADFD847F01E}">
      <dgm:prSet phldrT="[نص]" custT="1"/>
      <dgm:spPr/>
      <dgm:t>
        <a:bodyPr/>
        <a:lstStyle/>
        <a:p>
          <a:pPr rtl="1"/>
          <a:r>
            <a:rPr lang="ar-SA" sz="2800" dirty="0" smtClean="0"/>
            <a:t>حماية الملكية الفكرية</a:t>
          </a:r>
          <a:endParaRPr lang="ar-SA" sz="2800" dirty="0"/>
        </a:p>
      </dgm:t>
    </dgm:pt>
    <dgm:pt modelId="{38E12450-6F4A-4758-9EF8-B33F9023B9BF}" type="parTrans" cxnId="{267FB545-7400-4CE1-B943-F55623A6107C}">
      <dgm:prSet/>
      <dgm:spPr/>
      <dgm:t>
        <a:bodyPr/>
        <a:lstStyle/>
        <a:p>
          <a:pPr rtl="1"/>
          <a:endParaRPr lang="ar-SA" sz="2800"/>
        </a:p>
      </dgm:t>
    </dgm:pt>
    <dgm:pt modelId="{5ADA9888-72AB-480D-A2C0-3DDA1012C216}" type="sibTrans" cxnId="{267FB545-7400-4CE1-B943-F55623A6107C}">
      <dgm:prSet/>
      <dgm:spPr/>
      <dgm:t>
        <a:bodyPr/>
        <a:lstStyle/>
        <a:p>
          <a:pPr rtl="1"/>
          <a:endParaRPr lang="ar-SA" sz="2800"/>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4">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4">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4">
        <dgm:presLayoutVars>
          <dgm:bulletEnabled val="1"/>
        </dgm:presLayoutVars>
      </dgm:prSet>
      <dgm:spPr/>
      <dgm:t>
        <a:bodyPr/>
        <a:lstStyle/>
        <a:p>
          <a:pPr rtl="1"/>
          <a:endParaRPr lang="ar-SA"/>
        </a:p>
      </dgm:t>
    </dgm:pt>
    <dgm:pt modelId="{74E400CD-112A-4A19-A0BA-C1B6F2C9E033}" type="pres">
      <dgm:prSet presAssocID="{17F6AFF3-FB3E-4479-8B22-0ADFD847F01E}" presName="nodeFollowingNodes" presStyleLbl="node1" presStyleIdx="3" presStyleCnt="4">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22EDAA4F-07E3-4195-BA7D-1FED96390842}" type="presOf" srcId="{C11D3CE2-FA5B-412F-8F0C-A34AE5B6B256}" destId="{E5028889-FC38-4728-A96A-CBD0408C3342}" srcOrd="0" destOrd="0" presId="urn:microsoft.com/office/officeart/2005/8/layout/cycle3"/>
    <dgm:cxn modelId="{EC28C9E3-44B7-41D2-BE28-D038C4C7522F}" srcId="{C11D3CE2-FA5B-412F-8F0C-A34AE5B6B256}" destId="{73F8E068-AE05-4D1C-B9C2-614BA055545B}" srcOrd="2" destOrd="0" parTransId="{6609B155-12F3-43A2-8E8B-C98FD1E653FF}" sibTransId="{0E08B5BA-5796-49F2-9AA8-21AC3118CF7B}"/>
    <dgm:cxn modelId="{74182F0F-27F1-4682-AFF2-14C393906D5A}" type="presOf" srcId="{17F6AFF3-FB3E-4479-8B22-0ADFD847F01E}" destId="{74E400CD-112A-4A19-A0BA-C1B6F2C9E033}" srcOrd="0" destOrd="0" presId="urn:microsoft.com/office/officeart/2005/8/layout/cycle3"/>
    <dgm:cxn modelId="{267FB545-7400-4CE1-B943-F55623A6107C}" srcId="{C11D3CE2-FA5B-412F-8F0C-A34AE5B6B256}" destId="{17F6AFF3-FB3E-4479-8B22-0ADFD847F01E}" srcOrd="3" destOrd="0" parTransId="{38E12450-6F4A-4758-9EF8-B33F9023B9BF}" sibTransId="{5ADA9888-72AB-480D-A2C0-3DDA1012C216}"/>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4D2104BF-F7B7-45AA-B365-E4BDDBE5992E}" type="presParOf" srcId="{74E7D350-C515-4AC2-894D-0DDE2B8FB828}" destId="{74E400CD-112A-4A19-A0BA-C1B6F2C9E033}"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dgm:t>
        <a:bodyPr/>
        <a:lstStyle/>
        <a:p>
          <a:pPr rtl="1"/>
          <a:r>
            <a:rPr lang="ar-SA" dirty="0" smtClean="0"/>
            <a:t>الأصول الفكرية داخل الفعالية</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dgm:t>
        <a:bodyPr/>
        <a:lstStyle/>
        <a:p>
          <a:pPr rtl="1"/>
          <a:r>
            <a:rPr lang="ar-SA" dirty="0" smtClean="0"/>
            <a:t>إدارة الحقوق</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dgm:t>
        <a:bodyPr/>
        <a:lstStyle/>
        <a:p>
          <a:pPr rtl="1"/>
          <a:r>
            <a:rPr lang="ar-SA" dirty="0" smtClean="0"/>
            <a:t>دورة حياة الملكية الفكرية</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17F6AFF3-FB3E-4479-8B22-0ADFD847F01E}">
      <dgm:prSet phldrT="[نص]"/>
      <dgm:spPr/>
      <dgm:t>
        <a:bodyPr/>
        <a:lstStyle/>
        <a:p>
          <a:pPr rtl="1"/>
          <a:r>
            <a:rPr lang="ar-SA" dirty="0" smtClean="0"/>
            <a:t>العقود والبنود الجاهزة</a:t>
          </a:r>
          <a:endParaRPr lang="ar-SA" dirty="0"/>
        </a:p>
      </dgm:t>
    </dgm:pt>
    <dgm:pt modelId="{38E12450-6F4A-4758-9EF8-B33F9023B9BF}" type="parTrans" cxnId="{267FB545-7400-4CE1-B943-F55623A6107C}">
      <dgm:prSet/>
      <dgm:spPr/>
      <dgm:t>
        <a:bodyPr/>
        <a:lstStyle/>
        <a:p>
          <a:pPr rtl="1"/>
          <a:endParaRPr lang="ar-SA"/>
        </a:p>
      </dgm:t>
    </dgm:pt>
    <dgm:pt modelId="{5ADA9888-72AB-480D-A2C0-3DDA1012C216}" type="sibTrans" cxnId="{267FB545-7400-4CE1-B943-F55623A6107C}">
      <dgm:prSet/>
      <dgm:spPr/>
      <dgm:t>
        <a:bodyPr/>
        <a:lstStyle/>
        <a:p>
          <a:pPr rtl="1"/>
          <a:endParaRPr lang="ar-SA"/>
        </a:p>
      </dgm:t>
    </dgm:pt>
    <dgm:pt modelId="{5EE16849-BD43-41F0-9A5F-0D9DB0936DB7}">
      <dgm:prSet phldrT="[نص]"/>
      <dgm:spPr/>
      <dgm:t>
        <a:bodyPr/>
        <a:lstStyle/>
        <a:p>
          <a:pPr rtl="1"/>
          <a:r>
            <a:rPr lang="ar-SA" dirty="0" smtClean="0"/>
            <a:t>الملكية الفكرية الرقمية</a:t>
          </a:r>
          <a:endParaRPr lang="ar-SA" dirty="0"/>
        </a:p>
      </dgm:t>
    </dgm:pt>
    <dgm:pt modelId="{D8FBB457-974B-4FB8-9402-7C9F712E504D}" type="parTrans" cxnId="{0E75F579-65B9-452B-9DAF-2C24599D20B6}">
      <dgm:prSet/>
      <dgm:spPr/>
      <dgm:t>
        <a:bodyPr/>
        <a:lstStyle/>
        <a:p>
          <a:pPr rtl="1"/>
          <a:endParaRPr lang="ar-SA"/>
        </a:p>
      </dgm:t>
    </dgm:pt>
    <dgm:pt modelId="{B70EC623-5339-4396-B7F0-CD72E485D896}" type="sibTrans" cxnId="{0E75F579-65B9-452B-9DAF-2C24599D20B6}">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5">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5">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5">
        <dgm:presLayoutVars>
          <dgm:bulletEnabled val="1"/>
        </dgm:presLayoutVars>
      </dgm:prSet>
      <dgm:spPr/>
      <dgm:t>
        <a:bodyPr/>
        <a:lstStyle/>
        <a:p>
          <a:pPr rtl="1"/>
          <a:endParaRPr lang="ar-SA"/>
        </a:p>
      </dgm:t>
    </dgm:pt>
    <dgm:pt modelId="{74E400CD-112A-4A19-A0BA-C1B6F2C9E033}" type="pres">
      <dgm:prSet presAssocID="{17F6AFF3-FB3E-4479-8B22-0ADFD847F01E}" presName="nodeFollowingNodes" presStyleLbl="node1" presStyleIdx="3" presStyleCnt="5">
        <dgm:presLayoutVars>
          <dgm:bulletEnabled val="1"/>
        </dgm:presLayoutVars>
      </dgm:prSet>
      <dgm:spPr/>
      <dgm:t>
        <a:bodyPr/>
        <a:lstStyle/>
        <a:p>
          <a:pPr rtl="1"/>
          <a:endParaRPr lang="ar-SA"/>
        </a:p>
      </dgm:t>
    </dgm:pt>
    <dgm:pt modelId="{9B6D9673-C78D-4621-8D2A-9C4F3B6267D1}" type="pres">
      <dgm:prSet presAssocID="{5EE16849-BD43-41F0-9A5F-0D9DB0936DB7}" presName="nodeFollowingNodes" presStyleLbl="node1" presStyleIdx="4" presStyleCnt="5">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98FB08FF-A63C-407D-B0FF-E7503CB22F6B}" type="presOf" srcId="{5EE16849-BD43-41F0-9A5F-0D9DB0936DB7}" destId="{9B6D9673-C78D-4621-8D2A-9C4F3B6267D1}" srcOrd="0" destOrd="0" presId="urn:microsoft.com/office/officeart/2005/8/layout/cycle3"/>
    <dgm:cxn modelId="{22EDAA4F-07E3-4195-BA7D-1FED96390842}" type="presOf" srcId="{C11D3CE2-FA5B-412F-8F0C-A34AE5B6B256}" destId="{E5028889-FC38-4728-A96A-CBD0408C3342}" srcOrd="0" destOrd="0" presId="urn:microsoft.com/office/officeart/2005/8/layout/cycle3"/>
    <dgm:cxn modelId="{0E75F579-65B9-452B-9DAF-2C24599D20B6}" srcId="{C11D3CE2-FA5B-412F-8F0C-A34AE5B6B256}" destId="{5EE16849-BD43-41F0-9A5F-0D9DB0936DB7}" srcOrd="4" destOrd="0" parTransId="{D8FBB457-974B-4FB8-9402-7C9F712E504D}" sibTransId="{B70EC623-5339-4396-B7F0-CD72E485D896}"/>
    <dgm:cxn modelId="{EC28C9E3-44B7-41D2-BE28-D038C4C7522F}" srcId="{C11D3CE2-FA5B-412F-8F0C-A34AE5B6B256}" destId="{73F8E068-AE05-4D1C-B9C2-614BA055545B}" srcOrd="2" destOrd="0" parTransId="{6609B155-12F3-43A2-8E8B-C98FD1E653FF}" sibTransId="{0E08B5BA-5796-49F2-9AA8-21AC3118CF7B}"/>
    <dgm:cxn modelId="{74182F0F-27F1-4682-AFF2-14C393906D5A}" type="presOf" srcId="{17F6AFF3-FB3E-4479-8B22-0ADFD847F01E}" destId="{74E400CD-112A-4A19-A0BA-C1B6F2C9E033}" srcOrd="0" destOrd="0" presId="urn:microsoft.com/office/officeart/2005/8/layout/cycle3"/>
    <dgm:cxn modelId="{267FB545-7400-4CE1-B943-F55623A6107C}" srcId="{C11D3CE2-FA5B-412F-8F0C-A34AE5B6B256}" destId="{17F6AFF3-FB3E-4479-8B22-0ADFD847F01E}" srcOrd="3" destOrd="0" parTransId="{38E12450-6F4A-4758-9EF8-B33F9023B9BF}" sibTransId="{5ADA9888-72AB-480D-A2C0-3DDA1012C216}"/>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4D2104BF-F7B7-45AA-B365-E4BDDBE5992E}" type="presParOf" srcId="{74E7D350-C515-4AC2-894D-0DDE2B8FB828}" destId="{74E400CD-112A-4A19-A0BA-C1B6F2C9E033}" srcOrd="4" destOrd="0" presId="urn:microsoft.com/office/officeart/2005/8/layout/cycle3"/>
    <dgm:cxn modelId="{DDB6A42E-82A5-4184-A6AF-50534FF4438D}" type="presParOf" srcId="{74E7D350-C515-4AC2-894D-0DDE2B8FB828}" destId="{9B6D9673-C78D-4621-8D2A-9C4F3B6267D1}"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الهوية البصرية للفعالية</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الاسم، الشعار (اللوغو)، الشعار اللفظي.</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المحتوى الترفيهي</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الموسيقا التي تعزف، الفيديوهات التي تُعرض.</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8733B65F-DD91-4F0D-8D42-2CF7F77DB447}">
      <dgm:prSet phldrT="[نص]" custT="1"/>
      <dgm:spPr/>
      <dgm:t>
        <a:bodyPr/>
        <a:lstStyle/>
        <a:p>
          <a:pPr rtl="1"/>
          <a:r>
            <a:rPr lang="ar-SA" sz="2800" dirty="0" smtClean="0"/>
            <a:t>التكنولوجيا والابتكار</a:t>
          </a:r>
          <a:endParaRPr lang="ar-SA" sz="2800" dirty="0"/>
        </a:p>
      </dgm:t>
    </dgm:pt>
    <dgm:pt modelId="{D6825F6D-34B3-4A58-95A3-AFAC55DC4EEB}" type="parTrans" cxnId="{8B0DFFAC-4137-4A70-819D-0758675EC0FB}">
      <dgm:prSet/>
      <dgm:spPr/>
      <dgm:t>
        <a:bodyPr/>
        <a:lstStyle/>
        <a:p>
          <a:pPr rtl="1"/>
          <a:endParaRPr lang="ar-SA" sz="2800"/>
        </a:p>
      </dgm:t>
    </dgm:pt>
    <dgm:pt modelId="{5AF09646-E37A-44BE-B279-61A103B64642}" type="sibTrans" cxnId="{8B0DFFAC-4137-4A70-819D-0758675EC0FB}">
      <dgm:prSet/>
      <dgm:spPr/>
      <dgm:t>
        <a:bodyPr/>
        <a:lstStyle/>
        <a:p>
          <a:pPr rtl="1"/>
          <a:endParaRPr lang="ar-SA" sz="2800"/>
        </a:p>
      </dgm:t>
    </dgm:pt>
    <dgm:pt modelId="{5DA478E9-DEEB-402C-9D9A-B616EF3772CD}">
      <dgm:prSet phldrT="[نص]" custT="1"/>
      <dgm:spPr/>
      <dgm:t>
        <a:bodyPr/>
        <a:lstStyle/>
        <a:p>
          <a:pPr rtl="1"/>
          <a:r>
            <a:rPr lang="ar-SA" sz="2800" dirty="0" smtClean="0"/>
            <a:t>في حال استخدمت الفعالية تطبيق جديد أو تسجيل مبتكر.</a:t>
          </a:r>
          <a:endParaRPr lang="ar-SA" sz="2800" dirty="0"/>
        </a:p>
      </dgm:t>
    </dgm:pt>
    <dgm:pt modelId="{9ECB9277-1AF5-4289-8B19-E8D764067F79}" type="parTrans" cxnId="{EEEBF6D4-DCD5-470E-A598-30BAB4B37D28}">
      <dgm:prSet/>
      <dgm:spPr/>
      <dgm:t>
        <a:bodyPr/>
        <a:lstStyle/>
        <a:p>
          <a:pPr rtl="1"/>
          <a:endParaRPr lang="ar-SA" sz="2800"/>
        </a:p>
      </dgm:t>
    </dgm:pt>
    <dgm:pt modelId="{05ED3168-EF2C-4D8F-B242-2DBFC8FD79F7}" type="sibTrans" cxnId="{EEEBF6D4-DCD5-470E-A598-30BAB4B37D28}">
      <dgm:prSet/>
      <dgm:spPr/>
      <dgm:t>
        <a:bodyPr/>
        <a:lstStyle/>
        <a:p>
          <a:pPr rtl="1"/>
          <a:endParaRPr lang="ar-SA" sz="2800"/>
        </a:p>
      </dgm:t>
    </dgm:pt>
    <dgm:pt modelId="{1710D6F4-51BF-49CD-86C0-2831561676A4}">
      <dgm:prSet phldrT="[نص]" custT="1"/>
      <dgm:spPr/>
      <dgm:t>
        <a:bodyPr/>
        <a:lstStyle/>
        <a:p>
          <a:pPr rtl="1"/>
          <a:r>
            <a:rPr lang="ar-SA" sz="2800" dirty="0" smtClean="0"/>
            <a:t>المحتوى المقدم</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العروض التقديمية، المنشورات.</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4" custScaleX="92581">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4" custScaleX="110501"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4" custScaleX="92580">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4" custScaleX="112495" custLinFactNeighborY="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pt>
    <dgm:pt modelId="{0B7EC814-87AD-41C8-846E-736C9EF2F395}" type="pres">
      <dgm:prSet presAssocID="{33CCC8C9-DB75-4B1B-886B-A43262396331}" presName="linNode" presStyleCnt="0"/>
      <dgm:spPr/>
    </dgm:pt>
    <dgm:pt modelId="{43DDF0C4-853B-4FDE-953C-1C562DDDA5FF}" type="pres">
      <dgm:prSet presAssocID="{33CCC8C9-DB75-4B1B-886B-A43262396331}" presName="parentText" presStyleLbl="node1" presStyleIdx="2" presStyleCnt="4" custScaleX="90497">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4" custScaleX="107766" custLinFactNeighborX="0">
        <dgm:presLayoutVars>
          <dgm:bulletEnabled val="1"/>
        </dgm:presLayoutVars>
      </dgm:prSet>
      <dgm:spPr/>
      <dgm:t>
        <a:bodyPr/>
        <a:lstStyle/>
        <a:p>
          <a:pPr rtl="1"/>
          <a:endParaRPr lang="ar-SA"/>
        </a:p>
      </dgm:t>
    </dgm:pt>
    <dgm:pt modelId="{5AAD8583-6AA5-48D4-BC47-AA47EC1AB576}" type="pres">
      <dgm:prSet presAssocID="{ABC7D956-C387-4583-8651-BD6EC2800ED7}" presName="sp" presStyleCnt="0"/>
      <dgm:spPr/>
    </dgm:pt>
    <dgm:pt modelId="{F9E1CF5A-4AED-43BF-B18C-DF7FBC886203}" type="pres">
      <dgm:prSet presAssocID="{8733B65F-DD91-4F0D-8D42-2CF7F77DB447}" presName="linNode" presStyleCnt="0"/>
      <dgm:spPr/>
    </dgm:pt>
    <dgm:pt modelId="{34494CB6-FF12-492A-98C2-18F4DAF4ABE0}" type="pres">
      <dgm:prSet presAssocID="{8733B65F-DD91-4F0D-8D42-2CF7F77DB447}" presName="parentText" presStyleLbl="node1" presStyleIdx="3" presStyleCnt="4" custScaleX="94200">
        <dgm:presLayoutVars>
          <dgm:chMax val="1"/>
          <dgm:bulletEnabled val="1"/>
        </dgm:presLayoutVars>
      </dgm:prSet>
      <dgm:spPr/>
      <dgm:t>
        <a:bodyPr/>
        <a:lstStyle/>
        <a:p>
          <a:pPr rtl="1"/>
          <a:endParaRPr lang="ar-SA"/>
        </a:p>
      </dgm:t>
    </dgm:pt>
    <dgm:pt modelId="{E305AC54-518E-42ED-845C-1E88C4D57B55}" type="pres">
      <dgm:prSet presAssocID="{8733B65F-DD91-4F0D-8D42-2CF7F77DB447}" presName="descendantText" presStyleLbl="alignAccFollowNode1" presStyleIdx="3" presStyleCnt="4" custScaleX="117739">
        <dgm:presLayoutVars>
          <dgm:bulletEnabled val="1"/>
        </dgm:presLayoutVars>
      </dgm:prSet>
      <dgm:spPr/>
      <dgm:t>
        <a:bodyPr/>
        <a:lstStyle/>
        <a:p>
          <a:pPr rtl="1"/>
          <a:endParaRPr lang="ar-SA"/>
        </a:p>
      </dgm:t>
    </dgm:pt>
  </dgm:ptLst>
  <dgm:cxnLst>
    <dgm:cxn modelId="{EEEBF6D4-DCD5-470E-A598-30BAB4B37D28}" srcId="{8733B65F-DD91-4F0D-8D42-2CF7F77DB447}" destId="{5DA478E9-DEEB-402C-9D9A-B616EF3772CD}" srcOrd="0" destOrd="0" parTransId="{9ECB9277-1AF5-4289-8B19-E8D764067F79}" sibTransId="{05ED3168-EF2C-4D8F-B242-2DBFC8FD79F7}"/>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9173C7A8-D91A-4ABC-A896-DBD05610AC11}" type="presOf" srcId="{5DA478E9-DEEB-402C-9D9A-B616EF3772CD}" destId="{E305AC54-518E-42ED-845C-1E88C4D57B55}"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8B0DFFAC-4137-4A70-819D-0758675EC0FB}" srcId="{07D06C9D-398E-495D-87C6-1F032CA95E5A}" destId="{8733B65F-DD91-4F0D-8D42-2CF7F77DB447}" srcOrd="3" destOrd="0" parTransId="{D6825F6D-34B3-4A58-95A3-AFAC55DC4EEB}" sibTransId="{5AF09646-E37A-44BE-B279-61A103B64642}"/>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E06531BB-8EBE-465C-9F01-BC4D2FB150FD}" type="presOf" srcId="{8733B65F-DD91-4F0D-8D42-2CF7F77DB447}" destId="{34494CB6-FF12-492A-98C2-18F4DAF4ABE0}"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 modelId="{03C23495-A51B-4595-BAAD-4AC325CCD5EC}" type="presParOf" srcId="{A04E9DC2-EEC5-4C74-B9A2-192AC8D26FE7}" destId="{5AAD8583-6AA5-48D4-BC47-AA47EC1AB576}" srcOrd="5" destOrd="0" presId="urn:microsoft.com/office/officeart/2005/8/layout/vList5"/>
    <dgm:cxn modelId="{B0727D97-9A42-4AB1-81F6-2640B612427B}" type="presParOf" srcId="{A04E9DC2-EEC5-4C74-B9A2-192AC8D26FE7}" destId="{F9E1CF5A-4AED-43BF-B18C-DF7FBC886203}" srcOrd="6" destOrd="0" presId="urn:microsoft.com/office/officeart/2005/8/layout/vList5"/>
    <dgm:cxn modelId="{5F50DE98-CFEE-4F2B-9656-D3E320844183}" type="presParOf" srcId="{F9E1CF5A-4AED-43BF-B18C-DF7FBC886203}" destId="{34494CB6-FF12-492A-98C2-18F4DAF4ABE0}" srcOrd="0" destOrd="0" presId="urn:microsoft.com/office/officeart/2005/8/layout/vList5"/>
    <dgm:cxn modelId="{45606A5F-BF32-4813-B50E-5B01E898B3B8}" type="presParOf" srcId="{F9E1CF5A-4AED-43BF-B18C-DF7FBC886203}" destId="{E305AC54-518E-42ED-845C-1E88C4D57B5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7BB0C8A-0AF5-4F33-BC4A-E27EB21ECFCA}" type="doc">
      <dgm:prSet loTypeId="urn:microsoft.com/office/officeart/2005/8/layout/orgChart1" loCatId="hierarchy" qsTypeId="urn:microsoft.com/office/officeart/2005/8/quickstyle/3d2" qsCatId="3D" csTypeId="urn:microsoft.com/office/officeart/2005/8/colors/colorful5" csCatId="colorful" phldr="1"/>
      <dgm:spPr/>
      <dgm:t>
        <a:bodyPr/>
        <a:lstStyle/>
        <a:p>
          <a:pPr rtl="1"/>
          <a:endParaRPr lang="ar-SA"/>
        </a:p>
      </dgm:t>
    </dgm:pt>
    <dgm:pt modelId="{07F0B0C0-7A63-4749-BB53-99D8C7A86DF3}">
      <dgm:prSet phldrT="[نص]" custT="1"/>
      <dgm:spPr/>
      <dgm:t>
        <a:bodyPr/>
        <a:lstStyle/>
        <a:p>
          <a:pPr rtl="1"/>
          <a:r>
            <a:rPr lang="ar-SA" sz="3600" b="1" smtClean="0">
              <a:latin typeface="Alexandria"/>
            </a:rPr>
            <a:t>إدارة الحقوق</a:t>
          </a:r>
          <a:endParaRPr lang="ar-SA" sz="3600" dirty="0"/>
        </a:p>
      </dgm:t>
    </dgm:pt>
    <dgm:pt modelId="{ADC9E834-DCCD-4CC7-9867-4EF6E61E8017}" type="parTrans" cxnId="{D0F97E35-7E8C-4606-AECE-C73FB68BF780}">
      <dgm:prSet/>
      <dgm:spPr/>
      <dgm:t>
        <a:bodyPr/>
        <a:lstStyle/>
        <a:p>
          <a:pPr rtl="1"/>
          <a:endParaRPr lang="ar-SA" sz="3600">
            <a:solidFill>
              <a:schemeClr val="bg1"/>
            </a:solidFill>
          </a:endParaRPr>
        </a:p>
      </dgm:t>
    </dgm:pt>
    <dgm:pt modelId="{D981FC71-6618-4752-AEA5-39C612B824E2}" type="sibTrans" cxnId="{D0F97E35-7E8C-4606-AECE-C73FB68BF780}">
      <dgm:prSet/>
      <dgm:spPr/>
      <dgm:t>
        <a:bodyPr/>
        <a:lstStyle/>
        <a:p>
          <a:pPr rtl="1"/>
          <a:endParaRPr lang="ar-SA" sz="3600">
            <a:solidFill>
              <a:schemeClr val="bg1"/>
            </a:solidFill>
          </a:endParaRPr>
        </a:p>
      </dgm:t>
    </dgm:pt>
    <dgm:pt modelId="{71D65D60-FB14-47FF-A0FD-2B92DA2464DE}">
      <dgm:prSet phldrT="[نص]" custT="1"/>
      <dgm:spPr/>
      <dgm:t>
        <a:bodyPr/>
        <a:lstStyle/>
        <a:p>
          <a:pPr rtl="1"/>
          <a:r>
            <a:rPr lang="ar-SA" sz="3600" smtClean="0"/>
            <a:t>احترام حقوق الآخرين</a:t>
          </a:r>
          <a:endParaRPr lang="ar-SA" sz="3600" dirty="0"/>
        </a:p>
      </dgm:t>
    </dgm:pt>
    <dgm:pt modelId="{3023D73C-E8B1-4D5A-A1E5-17A0716135B5}" type="parTrans" cxnId="{598C5D08-3754-49C1-B7FC-8AF1339AB4BF}">
      <dgm:prSet/>
      <dgm:spPr/>
      <dgm:t>
        <a:bodyPr/>
        <a:lstStyle/>
        <a:p>
          <a:pPr rtl="1"/>
          <a:endParaRPr lang="ar-SA" sz="3600">
            <a:solidFill>
              <a:schemeClr val="bg1"/>
            </a:solidFill>
          </a:endParaRPr>
        </a:p>
      </dgm:t>
    </dgm:pt>
    <dgm:pt modelId="{B4EF3D5B-C8FF-46F4-90B7-7417A1CF0B94}" type="sibTrans" cxnId="{598C5D08-3754-49C1-B7FC-8AF1339AB4BF}">
      <dgm:prSet/>
      <dgm:spPr/>
      <dgm:t>
        <a:bodyPr/>
        <a:lstStyle/>
        <a:p>
          <a:pPr rtl="1"/>
          <a:endParaRPr lang="ar-SA" sz="3600">
            <a:solidFill>
              <a:schemeClr val="bg1"/>
            </a:solidFill>
          </a:endParaRPr>
        </a:p>
      </dgm:t>
    </dgm:pt>
    <dgm:pt modelId="{F226FD2F-251B-4987-AFD8-B1E9E9711F96}">
      <dgm:prSet phldrT="[نص]" custT="1"/>
      <dgm:spPr/>
      <dgm:t>
        <a:bodyPr/>
        <a:lstStyle/>
        <a:p>
          <a:pPr rtl="1"/>
          <a:r>
            <a:rPr lang="ar-SA" sz="3600" smtClean="0"/>
            <a:t>حماية حقوقك كمنظم</a:t>
          </a:r>
          <a:endParaRPr lang="ar-SA" sz="3600" dirty="0"/>
        </a:p>
      </dgm:t>
    </dgm:pt>
    <dgm:pt modelId="{128309A0-AAEC-4BD8-9BA1-9C8517C099F3}" type="parTrans" cxnId="{181EEC8C-C028-42F2-8C03-B0C2D08D4A01}">
      <dgm:prSet/>
      <dgm:spPr/>
      <dgm:t>
        <a:bodyPr/>
        <a:lstStyle/>
        <a:p>
          <a:pPr rtl="1"/>
          <a:endParaRPr lang="ar-SA" sz="3600">
            <a:solidFill>
              <a:schemeClr val="bg1"/>
            </a:solidFill>
          </a:endParaRPr>
        </a:p>
      </dgm:t>
    </dgm:pt>
    <dgm:pt modelId="{247EE0D0-A3D1-4033-8184-B231D50CF45D}" type="sibTrans" cxnId="{181EEC8C-C028-42F2-8C03-B0C2D08D4A01}">
      <dgm:prSet/>
      <dgm:spPr/>
      <dgm:t>
        <a:bodyPr/>
        <a:lstStyle/>
        <a:p>
          <a:pPr rtl="1"/>
          <a:endParaRPr lang="ar-SA" sz="3600">
            <a:solidFill>
              <a:schemeClr val="bg1"/>
            </a:solidFill>
          </a:endParaRPr>
        </a:p>
      </dgm:t>
    </dgm:pt>
    <dgm:pt modelId="{5A4ED23C-B27D-4448-B99D-BCDB6009BF74}" type="pres">
      <dgm:prSet presAssocID="{D7BB0C8A-0AF5-4F33-BC4A-E27EB21ECFCA}" presName="hierChild1" presStyleCnt="0">
        <dgm:presLayoutVars>
          <dgm:orgChart val="1"/>
          <dgm:chPref val="1"/>
          <dgm:dir val="rev"/>
          <dgm:animOne val="branch"/>
          <dgm:animLvl val="lvl"/>
          <dgm:resizeHandles/>
        </dgm:presLayoutVars>
      </dgm:prSet>
      <dgm:spPr/>
      <dgm:t>
        <a:bodyPr/>
        <a:lstStyle/>
        <a:p>
          <a:pPr rtl="1"/>
          <a:endParaRPr lang="ar-SA"/>
        </a:p>
      </dgm:t>
    </dgm:pt>
    <dgm:pt modelId="{1144EB70-4B9A-45C8-9FE1-2BC2AA5C9D34}" type="pres">
      <dgm:prSet presAssocID="{07F0B0C0-7A63-4749-BB53-99D8C7A86DF3}" presName="hierRoot1" presStyleCnt="0">
        <dgm:presLayoutVars>
          <dgm:hierBranch val="init"/>
        </dgm:presLayoutVars>
      </dgm:prSet>
      <dgm:spPr/>
    </dgm:pt>
    <dgm:pt modelId="{035FB115-DFDF-45DA-9E0D-FE908D14ADA0}" type="pres">
      <dgm:prSet presAssocID="{07F0B0C0-7A63-4749-BB53-99D8C7A86DF3}" presName="rootComposite1" presStyleCnt="0"/>
      <dgm:spPr/>
    </dgm:pt>
    <dgm:pt modelId="{E0BC163C-C3BB-423E-A264-C7640DCD606E}" type="pres">
      <dgm:prSet presAssocID="{07F0B0C0-7A63-4749-BB53-99D8C7A86DF3}" presName="rootText1" presStyleLbl="node0" presStyleIdx="0" presStyleCnt="1" custLinFactNeighborX="1361" custLinFactNeighborY="-48">
        <dgm:presLayoutVars>
          <dgm:chPref val="3"/>
        </dgm:presLayoutVars>
      </dgm:prSet>
      <dgm:spPr/>
      <dgm:t>
        <a:bodyPr/>
        <a:lstStyle/>
        <a:p>
          <a:pPr rtl="1"/>
          <a:endParaRPr lang="ar-SA"/>
        </a:p>
      </dgm:t>
    </dgm:pt>
    <dgm:pt modelId="{F3937F57-8CD0-4AE5-8E2C-9DC269590201}" type="pres">
      <dgm:prSet presAssocID="{07F0B0C0-7A63-4749-BB53-99D8C7A86DF3}" presName="rootConnector1" presStyleLbl="node1" presStyleIdx="0" presStyleCnt="0"/>
      <dgm:spPr/>
      <dgm:t>
        <a:bodyPr/>
        <a:lstStyle/>
        <a:p>
          <a:pPr rtl="1"/>
          <a:endParaRPr lang="ar-SA"/>
        </a:p>
      </dgm:t>
    </dgm:pt>
    <dgm:pt modelId="{4F7AB7E6-03B3-4639-9EE9-FF9A5822D186}" type="pres">
      <dgm:prSet presAssocID="{07F0B0C0-7A63-4749-BB53-99D8C7A86DF3}" presName="hierChild2" presStyleCnt="0"/>
      <dgm:spPr/>
    </dgm:pt>
    <dgm:pt modelId="{80B90B37-1017-470F-9215-5EE8AA12C2AE}" type="pres">
      <dgm:prSet presAssocID="{3023D73C-E8B1-4D5A-A1E5-17A0716135B5}" presName="Name37" presStyleLbl="parChTrans1D2" presStyleIdx="0" presStyleCnt="2"/>
      <dgm:spPr/>
      <dgm:t>
        <a:bodyPr/>
        <a:lstStyle/>
        <a:p>
          <a:pPr rtl="1"/>
          <a:endParaRPr lang="ar-SA"/>
        </a:p>
      </dgm:t>
    </dgm:pt>
    <dgm:pt modelId="{B66ECCF0-AAC2-496B-9B89-D9CD29EDFE09}" type="pres">
      <dgm:prSet presAssocID="{71D65D60-FB14-47FF-A0FD-2B92DA2464DE}" presName="hierRoot2" presStyleCnt="0">
        <dgm:presLayoutVars>
          <dgm:hierBranch val="init"/>
        </dgm:presLayoutVars>
      </dgm:prSet>
      <dgm:spPr/>
    </dgm:pt>
    <dgm:pt modelId="{9D74D0FF-D1D7-4A94-93B8-901A62418F21}" type="pres">
      <dgm:prSet presAssocID="{71D65D60-FB14-47FF-A0FD-2B92DA2464DE}" presName="rootComposite" presStyleCnt="0"/>
      <dgm:spPr/>
    </dgm:pt>
    <dgm:pt modelId="{BE3DEC2A-DFC3-40DF-A8AC-309C1CC7002D}" type="pres">
      <dgm:prSet presAssocID="{71D65D60-FB14-47FF-A0FD-2B92DA2464DE}" presName="rootText" presStyleLbl="node2" presStyleIdx="0" presStyleCnt="2">
        <dgm:presLayoutVars>
          <dgm:chPref val="3"/>
        </dgm:presLayoutVars>
      </dgm:prSet>
      <dgm:spPr/>
      <dgm:t>
        <a:bodyPr/>
        <a:lstStyle/>
        <a:p>
          <a:pPr rtl="1"/>
          <a:endParaRPr lang="ar-SA"/>
        </a:p>
      </dgm:t>
    </dgm:pt>
    <dgm:pt modelId="{8F4E68C6-AA7F-4DE4-9B5C-F273BA9E5736}" type="pres">
      <dgm:prSet presAssocID="{71D65D60-FB14-47FF-A0FD-2B92DA2464DE}" presName="rootConnector" presStyleLbl="node2" presStyleIdx="0" presStyleCnt="2"/>
      <dgm:spPr/>
      <dgm:t>
        <a:bodyPr/>
        <a:lstStyle/>
        <a:p>
          <a:pPr rtl="1"/>
          <a:endParaRPr lang="ar-SA"/>
        </a:p>
      </dgm:t>
    </dgm:pt>
    <dgm:pt modelId="{71AFB3B2-52BA-48B1-ACFA-59B81EE63295}" type="pres">
      <dgm:prSet presAssocID="{71D65D60-FB14-47FF-A0FD-2B92DA2464DE}" presName="hierChild4" presStyleCnt="0"/>
      <dgm:spPr/>
    </dgm:pt>
    <dgm:pt modelId="{BD0A03AA-7D01-4FF1-91A4-4AD929C8CC1E}" type="pres">
      <dgm:prSet presAssocID="{71D65D60-FB14-47FF-A0FD-2B92DA2464DE}" presName="hierChild5" presStyleCnt="0"/>
      <dgm:spPr/>
    </dgm:pt>
    <dgm:pt modelId="{86CF5C4C-DC6F-49E4-A0FE-3D747E068B57}" type="pres">
      <dgm:prSet presAssocID="{128309A0-AAEC-4BD8-9BA1-9C8517C099F3}" presName="Name37" presStyleLbl="parChTrans1D2" presStyleIdx="1" presStyleCnt="2"/>
      <dgm:spPr/>
      <dgm:t>
        <a:bodyPr/>
        <a:lstStyle/>
        <a:p>
          <a:pPr rtl="1"/>
          <a:endParaRPr lang="ar-SA"/>
        </a:p>
      </dgm:t>
    </dgm:pt>
    <dgm:pt modelId="{84CAE459-086F-470A-A9E0-B4FA713AD3BF}" type="pres">
      <dgm:prSet presAssocID="{F226FD2F-251B-4987-AFD8-B1E9E9711F96}" presName="hierRoot2" presStyleCnt="0">
        <dgm:presLayoutVars>
          <dgm:hierBranch val="init"/>
        </dgm:presLayoutVars>
      </dgm:prSet>
      <dgm:spPr/>
    </dgm:pt>
    <dgm:pt modelId="{13CF5624-A4B5-4A53-80BB-53F7ABA8F459}" type="pres">
      <dgm:prSet presAssocID="{F226FD2F-251B-4987-AFD8-B1E9E9711F96}" presName="rootComposite" presStyleCnt="0"/>
      <dgm:spPr/>
    </dgm:pt>
    <dgm:pt modelId="{C8D6A66F-ACD8-4513-8BD1-53504AE04720}" type="pres">
      <dgm:prSet presAssocID="{F226FD2F-251B-4987-AFD8-B1E9E9711F96}" presName="rootText" presStyleLbl="node2" presStyleIdx="1" presStyleCnt="2">
        <dgm:presLayoutVars>
          <dgm:chPref val="3"/>
        </dgm:presLayoutVars>
      </dgm:prSet>
      <dgm:spPr/>
      <dgm:t>
        <a:bodyPr/>
        <a:lstStyle/>
        <a:p>
          <a:pPr rtl="1"/>
          <a:endParaRPr lang="ar-SA"/>
        </a:p>
      </dgm:t>
    </dgm:pt>
    <dgm:pt modelId="{65C56096-B333-4A03-8C53-5645AC189735}" type="pres">
      <dgm:prSet presAssocID="{F226FD2F-251B-4987-AFD8-B1E9E9711F96}" presName="rootConnector" presStyleLbl="node2" presStyleIdx="1" presStyleCnt="2"/>
      <dgm:spPr/>
      <dgm:t>
        <a:bodyPr/>
        <a:lstStyle/>
        <a:p>
          <a:pPr rtl="1"/>
          <a:endParaRPr lang="ar-SA"/>
        </a:p>
      </dgm:t>
    </dgm:pt>
    <dgm:pt modelId="{0DD0249E-52CA-4761-B610-D8CCB6AAAAF6}" type="pres">
      <dgm:prSet presAssocID="{F226FD2F-251B-4987-AFD8-B1E9E9711F96}" presName="hierChild4" presStyleCnt="0"/>
      <dgm:spPr/>
    </dgm:pt>
    <dgm:pt modelId="{AF0DBCBC-C14B-4BA4-A18F-38914DA8D81B}" type="pres">
      <dgm:prSet presAssocID="{F226FD2F-251B-4987-AFD8-B1E9E9711F96}" presName="hierChild5" presStyleCnt="0"/>
      <dgm:spPr/>
    </dgm:pt>
    <dgm:pt modelId="{F83D35DF-2563-495E-A10A-8865398B02FD}" type="pres">
      <dgm:prSet presAssocID="{07F0B0C0-7A63-4749-BB53-99D8C7A86DF3}" presName="hierChild3" presStyleCnt="0"/>
      <dgm:spPr/>
    </dgm:pt>
  </dgm:ptLst>
  <dgm:cxnLst>
    <dgm:cxn modelId="{1C504E3E-32CB-417B-A57F-3E15D56EBB46}" type="presOf" srcId="{F226FD2F-251B-4987-AFD8-B1E9E9711F96}" destId="{65C56096-B333-4A03-8C53-5645AC189735}" srcOrd="1" destOrd="0" presId="urn:microsoft.com/office/officeart/2005/8/layout/orgChart1"/>
    <dgm:cxn modelId="{598C5D08-3754-49C1-B7FC-8AF1339AB4BF}" srcId="{07F0B0C0-7A63-4749-BB53-99D8C7A86DF3}" destId="{71D65D60-FB14-47FF-A0FD-2B92DA2464DE}" srcOrd="0" destOrd="0" parTransId="{3023D73C-E8B1-4D5A-A1E5-17A0716135B5}" sibTransId="{B4EF3D5B-C8FF-46F4-90B7-7417A1CF0B94}"/>
    <dgm:cxn modelId="{FBCFA291-757F-4B88-BFFB-D11048D3CD90}" type="presOf" srcId="{07F0B0C0-7A63-4749-BB53-99D8C7A86DF3}" destId="{F3937F57-8CD0-4AE5-8E2C-9DC269590201}" srcOrd="1" destOrd="0" presId="urn:microsoft.com/office/officeart/2005/8/layout/orgChart1"/>
    <dgm:cxn modelId="{8B0395D5-F5AA-447E-A77B-641DE6ABB2BC}" type="presOf" srcId="{F226FD2F-251B-4987-AFD8-B1E9E9711F96}" destId="{C8D6A66F-ACD8-4513-8BD1-53504AE04720}" srcOrd="0" destOrd="0" presId="urn:microsoft.com/office/officeart/2005/8/layout/orgChart1"/>
    <dgm:cxn modelId="{6859A533-52CA-42B4-9A56-925B50A69373}" type="presOf" srcId="{71D65D60-FB14-47FF-A0FD-2B92DA2464DE}" destId="{8F4E68C6-AA7F-4DE4-9B5C-F273BA9E5736}" srcOrd="1" destOrd="0" presId="urn:microsoft.com/office/officeart/2005/8/layout/orgChart1"/>
    <dgm:cxn modelId="{B0519398-4CCA-448A-B4B4-CA94CACEBA95}" type="presOf" srcId="{128309A0-AAEC-4BD8-9BA1-9C8517C099F3}" destId="{86CF5C4C-DC6F-49E4-A0FE-3D747E068B57}" srcOrd="0" destOrd="0" presId="urn:microsoft.com/office/officeart/2005/8/layout/orgChart1"/>
    <dgm:cxn modelId="{181EEC8C-C028-42F2-8C03-B0C2D08D4A01}" srcId="{07F0B0C0-7A63-4749-BB53-99D8C7A86DF3}" destId="{F226FD2F-251B-4987-AFD8-B1E9E9711F96}" srcOrd="1" destOrd="0" parTransId="{128309A0-AAEC-4BD8-9BA1-9C8517C099F3}" sibTransId="{247EE0D0-A3D1-4033-8184-B231D50CF45D}"/>
    <dgm:cxn modelId="{7CD96230-178B-4632-9BCE-74137B1315E9}" type="presOf" srcId="{71D65D60-FB14-47FF-A0FD-2B92DA2464DE}" destId="{BE3DEC2A-DFC3-40DF-A8AC-309C1CC7002D}" srcOrd="0" destOrd="0" presId="urn:microsoft.com/office/officeart/2005/8/layout/orgChart1"/>
    <dgm:cxn modelId="{979906FC-0A2F-4DC2-8B9D-80925F6315F0}" type="presOf" srcId="{D7BB0C8A-0AF5-4F33-BC4A-E27EB21ECFCA}" destId="{5A4ED23C-B27D-4448-B99D-BCDB6009BF74}" srcOrd="0" destOrd="0" presId="urn:microsoft.com/office/officeart/2005/8/layout/orgChart1"/>
    <dgm:cxn modelId="{397D5622-3CC7-430E-8CA4-8FAA87440AB8}" type="presOf" srcId="{3023D73C-E8B1-4D5A-A1E5-17A0716135B5}" destId="{80B90B37-1017-470F-9215-5EE8AA12C2AE}" srcOrd="0" destOrd="0" presId="urn:microsoft.com/office/officeart/2005/8/layout/orgChart1"/>
    <dgm:cxn modelId="{D0F97E35-7E8C-4606-AECE-C73FB68BF780}" srcId="{D7BB0C8A-0AF5-4F33-BC4A-E27EB21ECFCA}" destId="{07F0B0C0-7A63-4749-BB53-99D8C7A86DF3}" srcOrd="0" destOrd="0" parTransId="{ADC9E834-DCCD-4CC7-9867-4EF6E61E8017}" sibTransId="{D981FC71-6618-4752-AEA5-39C612B824E2}"/>
    <dgm:cxn modelId="{603DCE75-9E58-420F-B9FF-8D8D9E21D128}" type="presOf" srcId="{07F0B0C0-7A63-4749-BB53-99D8C7A86DF3}" destId="{E0BC163C-C3BB-423E-A264-C7640DCD606E}" srcOrd="0" destOrd="0" presId="urn:microsoft.com/office/officeart/2005/8/layout/orgChart1"/>
    <dgm:cxn modelId="{40EEF6EB-C92B-46E5-B99F-3679C4D7A92C}" type="presParOf" srcId="{5A4ED23C-B27D-4448-B99D-BCDB6009BF74}" destId="{1144EB70-4B9A-45C8-9FE1-2BC2AA5C9D34}" srcOrd="0" destOrd="0" presId="urn:microsoft.com/office/officeart/2005/8/layout/orgChart1"/>
    <dgm:cxn modelId="{F9BC70F0-DDE8-4506-88E5-D12AC2487C8D}" type="presParOf" srcId="{1144EB70-4B9A-45C8-9FE1-2BC2AA5C9D34}" destId="{035FB115-DFDF-45DA-9E0D-FE908D14ADA0}" srcOrd="0" destOrd="0" presId="urn:microsoft.com/office/officeart/2005/8/layout/orgChart1"/>
    <dgm:cxn modelId="{87329B5D-A9F8-4261-A0D8-4F191AD9523A}" type="presParOf" srcId="{035FB115-DFDF-45DA-9E0D-FE908D14ADA0}" destId="{E0BC163C-C3BB-423E-A264-C7640DCD606E}" srcOrd="0" destOrd="0" presId="urn:microsoft.com/office/officeart/2005/8/layout/orgChart1"/>
    <dgm:cxn modelId="{7AF711F1-EACC-4404-9D6A-B072404E8DBD}" type="presParOf" srcId="{035FB115-DFDF-45DA-9E0D-FE908D14ADA0}" destId="{F3937F57-8CD0-4AE5-8E2C-9DC269590201}" srcOrd="1" destOrd="0" presId="urn:microsoft.com/office/officeart/2005/8/layout/orgChart1"/>
    <dgm:cxn modelId="{C7860B23-A7D7-4EA9-B1E3-EB140C470F17}" type="presParOf" srcId="{1144EB70-4B9A-45C8-9FE1-2BC2AA5C9D34}" destId="{4F7AB7E6-03B3-4639-9EE9-FF9A5822D186}" srcOrd="1" destOrd="0" presId="urn:microsoft.com/office/officeart/2005/8/layout/orgChart1"/>
    <dgm:cxn modelId="{684CAEA3-654C-42D1-A745-48C6D2604CAD}" type="presParOf" srcId="{4F7AB7E6-03B3-4639-9EE9-FF9A5822D186}" destId="{80B90B37-1017-470F-9215-5EE8AA12C2AE}" srcOrd="0" destOrd="0" presId="urn:microsoft.com/office/officeart/2005/8/layout/orgChart1"/>
    <dgm:cxn modelId="{401D2BEB-A017-4C90-A080-DE729688F17C}" type="presParOf" srcId="{4F7AB7E6-03B3-4639-9EE9-FF9A5822D186}" destId="{B66ECCF0-AAC2-496B-9B89-D9CD29EDFE09}" srcOrd="1" destOrd="0" presId="urn:microsoft.com/office/officeart/2005/8/layout/orgChart1"/>
    <dgm:cxn modelId="{89496380-EFCB-4085-8AEF-279C63C894BC}" type="presParOf" srcId="{B66ECCF0-AAC2-496B-9B89-D9CD29EDFE09}" destId="{9D74D0FF-D1D7-4A94-93B8-901A62418F21}" srcOrd="0" destOrd="0" presId="urn:microsoft.com/office/officeart/2005/8/layout/orgChart1"/>
    <dgm:cxn modelId="{9CC55742-7CCA-457C-99C5-BFE60489E94F}" type="presParOf" srcId="{9D74D0FF-D1D7-4A94-93B8-901A62418F21}" destId="{BE3DEC2A-DFC3-40DF-A8AC-309C1CC7002D}" srcOrd="0" destOrd="0" presId="urn:microsoft.com/office/officeart/2005/8/layout/orgChart1"/>
    <dgm:cxn modelId="{61B25D79-4871-4E36-88C9-3A5656ECD907}" type="presParOf" srcId="{9D74D0FF-D1D7-4A94-93B8-901A62418F21}" destId="{8F4E68C6-AA7F-4DE4-9B5C-F273BA9E5736}" srcOrd="1" destOrd="0" presId="urn:microsoft.com/office/officeart/2005/8/layout/orgChart1"/>
    <dgm:cxn modelId="{EEC08174-A45E-40B0-8400-0AD7A3ECE3CC}" type="presParOf" srcId="{B66ECCF0-AAC2-496B-9B89-D9CD29EDFE09}" destId="{71AFB3B2-52BA-48B1-ACFA-59B81EE63295}" srcOrd="1" destOrd="0" presId="urn:microsoft.com/office/officeart/2005/8/layout/orgChart1"/>
    <dgm:cxn modelId="{C19EED91-66F7-4F70-BDAB-AF41A9357B24}" type="presParOf" srcId="{B66ECCF0-AAC2-496B-9B89-D9CD29EDFE09}" destId="{BD0A03AA-7D01-4FF1-91A4-4AD929C8CC1E}" srcOrd="2" destOrd="0" presId="urn:microsoft.com/office/officeart/2005/8/layout/orgChart1"/>
    <dgm:cxn modelId="{54601C47-7B0B-423A-B668-7733D88FC27E}" type="presParOf" srcId="{4F7AB7E6-03B3-4639-9EE9-FF9A5822D186}" destId="{86CF5C4C-DC6F-49E4-A0FE-3D747E068B57}" srcOrd="2" destOrd="0" presId="urn:microsoft.com/office/officeart/2005/8/layout/orgChart1"/>
    <dgm:cxn modelId="{2DA35C09-2EE0-49D0-B092-3D43B98B22BC}" type="presParOf" srcId="{4F7AB7E6-03B3-4639-9EE9-FF9A5822D186}" destId="{84CAE459-086F-470A-A9E0-B4FA713AD3BF}" srcOrd="3" destOrd="0" presId="urn:microsoft.com/office/officeart/2005/8/layout/orgChart1"/>
    <dgm:cxn modelId="{DA252A94-5E1C-4784-9DCA-3BAE67D2CF55}" type="presParOf" srcId="{84CAE459-086F-470A-A9E0-B4FA713AD3BF}" destId="{13CF5624-A4B5-4A53-80BB-53F7ABA8F459}" srcOrd="0" destOrd="0" presId="urn:microsoft.com/office/officeart/2005/8/layout/orgChart1"/>
    <dgm:cxn modelId="{472CD8F0-FD04-469E-AFF5-B67D56754157}" type="presParOf" srcId="{13CF5624-A4B5-4A53-80BB-53F7ABA8F459}" destId="{C8D6A66F-ACD8-4513-8BD1-53504AE04720}" srcOrd="0" destOrd="0" presId="urn:microsoft.com/office/officeart/2005/8/layout/orgChart1"/>
    <dgm:cxn modelId="{AD6EB76B-AF66-4364-924B-0E19D07E73E5}" type="presParOf" srcId="{13CF5624-A4B5-4A53-80BB-53F7ABA8F459}" destId="{65C56096-B333-4A03-8C53-5645AC189735}" srcOrd="1" destOrd="0" presId="urn:microsoft.com/office/officeart/2005/8/layout/orgChart1"/>
    <dgm:cxn modelId="{5E5167EE-3690-4CD8-AE1C-C266DF797503}" type="presParOf" srcId="{84CAE459-086F-470A-A9E0-B4FA713AD3BF}" destId="{0DD0249E-52CA-4761-B610-D8CCB6AAAAF6}" srcOrd="1" destOrd="0" presId="urn:microsoft.com/office/officeart/2005/8/layout/orgChart1"/>
    <dgm:cxn modelId="{B0DD20F9-34C6-4669-A4CC-BA8212FEABC8}" type="presParOf" srcId="{84CAE459-086F-470A-A9E0-B4FA713AD3BF}" destId="{AF0DBCBC-C14B-4BA4-A18F-38914DA8D81B}" srcOrd="2" destOrd="0" presId="urn:microsoft.com/office/officeart/2005/8/layout/orgChart1"/>
    <dgm:cxn modelId="{2575FB89-2E7E-4258-BFD4-EBEB62371C4F}" type="presParOf" srcId="{1144EB70-4B9A-45C8-9FE1-2BC2AA5C9D34}" destId="{F83D35DF-2563-495E-A10A-8865398B02F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توثيق المفهوم</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من خلال تحويل الفكرة إلى مخطط عمل مكتوب وموثق.</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حقوق التصوير</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حفظ حق المنظم باستخدام صور وفيديوهات الحفل لأغراض ترويجية</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1710D6F4-51BF-49CD-86C0-2831561676A4}">
      <dgm:prSet phldrT="[نص]" custT="1"/>
      <dgm:spPr/>
      <dgm:t>
        <a:bodyPr/>
        <a:lstStyle/>
        <a:p>
          <a:pPr rtl="1"/>
          <a:r>
            <a:rPr lang="ar-SA" sz="2800" dirty="0" smtClean="0"/>
            <a:t>العلامة التجارية</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سجل اسم الفعالية وشعارها قبل البدء بالحملة التسويقية.</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3" custScaleX="57273">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3" custScaleX="119654"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3" custScaleX="57879">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3" custScaleX="120639" custLinFactNeighborX="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pt>
    <dgm:pt modelId="{0B7EC814-87AD-41C8-846E-736C9EF2F395}" type="pres">
      <dgm:prSet presAssocID="{33CCC8C9-DB75-4B1B-886B-A43262396331}" presName="linNode" presStyleCnt="0"/>
      <dgm:spPr/>
    </dgm:pt>
    <dgm:pt modelId="{43DDF0C4-853B-4FDE-953C-1C562DDDA5FF}" type="pres">
      <dgm:prSet presAssocID="{33CCC8C9-DB75-4B1B-886B-A43262396331}" presName="parentText" presStyleLbl="node1" presStyleIdx="2" presStyleCnt="3" custScaleX="57114">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3" custScaleX="121069" custLinFactNeighborX="0">
        <dgm:presLayoutVars>
          <dgm:bulletEnabled val="1"/>
        </dgm:presLayoutVars>
      </dgm:prSet>
      <dgm:spPr/>
      <dgm:t>
        <a:bodyPr/>
        <a:lstStyle/>
        <a:p>
          <a:pPr rtl="1"/>
          <a:endParaRPr lang="ar-SA"/>
        </a:p>
      </dgm:t>
    </dgm:pt>
  </dgm:ptLst>
  <dgm:cxnLst>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تراخيص الموسيقا</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الحصول على تراخيص من جمعيات إدارة الحقوق الموسيقية.</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حقوق الرعاة</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التأكد من أن الرعاة يملكون حقوق العلامة التجارية التي يقدمونها.</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1710D6F4-51BF-49CD-86C0-2831561676A4}">
      <dgm:prSet phldrT="[نص]" custT="1"/>
      <dgm:spPr/>
      <dgm:t>
        <a:bodyPr/>
        <a:lstStyle/>
        <a:p>
          <a:pPr rtl="1"/>
          <a:r>
            <a:rPr lang="ar-SA" sz="2800" dirty="0" smtClean="0"/>
            <a:t>المتحدثون والضيوف</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الحصول على تراخيص تسمح للمنظم بتسجيل كلماتهم ونشرها.</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3" custScaleX="71099">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3" custScaleX="119654"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3" custScaleX="70663">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3" custScaleX="115364" custLinFactNeighborX="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pt>
    <dgm:pt modelId="{0B7EC814-87AD-41C8-846E-736C9EF2F395}" type="pres">
      <dgm:prSet presAssocID="{33CCC8C9-DB75-4B1B-886B-A43262396331}" presName="linNode" presStyleCnt="0"/>
      <dgm:spPr/>
    </dgm:pt>
    <dgm:pt modelId="{43DDF0C4-853B-4FDE-953C-1C562DDDA5FF}" type="pres">
      <dgm:prSet presAssocID="{33CCC8C9-DB75-4B1B-886B-A43262396331}" presName="parentText" presStyleLbl="node1" presStyleIdx="2" presStyleCnt="3" custScaleX="69633" custLinFactNeighborX="-554" custLinFactNeighborY="1695">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3" custScaleX="121069" custLinFactNeighborX="0">
        <dgm:presLayoutVars>
          <dgm:bulletEnabled val="1"/>
        </dgm:presLayoutVars>
      </dgm:prSet>
      <dgm:spPr/>
      <dgm:t>
        <a:bodyPr/>
        <a:lstStyle/>
        <a:p>
          <a:pPr rtl="1"/>
          <a:endParaRPr lang="ar-SA"/>
        </a:p>
      </dgm:t>
    </dgm:pt>
  </dgm:ptLst>
  <dgm:cxnLst>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ملكية العمل</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يتضمن أن أي تصميم أو محتوى في الفعالية تعود ملكيته للفعالية.</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عدم الإفصاح</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للحماية من الموردين الذين يطلعون على أفكار سرية عن الفعالية.</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1710D6F4-51BF-49CD-86C0-2831561676A4}">
      <dgm:prSet phldrT="[نص]" custT="1"/>
      <dgm:spPr/>
      <dgm:t>
        <a:bodyPr/>
        <a:lstStyle/>
        <a:p>
          <a:pPr rtl="1"/>
          <a:r>
            <a:rPr lang="ar-SA" sz="2800" dirty="0" smtClean="0"/>
            <a:t>التعويض</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الحماية من تحمل المسؤولية القانونية تجاه طرف ثالث في حال أي خلل</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3" custScaleX="57273">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3" custScaleX="119654"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3" custScaleX="57879">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3" custScaleX="124297" custLinFactNeighborX="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pt>
    <dgm:pt modelId="{0B7EC814-87AD-41C8-846E-736C9EF2F395}" type="pres">
      <dgm:prSet presAssocID="{33CCC8C9-DB75-4B1B-886B-A43262396331}" presName="linNode" presStyleCnt="0"/>
      <dgm:spPr/>
    </dgm:pt>
    <dgm:pt modelId="{43DDF0C4-853B-4FDE-953C-1C562DDDA5FF}" type="pres">
      <dgm:prSet presAssocID="{33CCC8C9-DB75-4B1B-886B-A43262396331}" presName="parentText" presStyleLbl="node1" presStyleIdx="2" presStyleCnt="3" custScaleX="57114">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3" custScaleX="121069" custLinFactNeighborX="0">
        <dgm:presLayoutVars>
          <dgm:bulletEnabled val="1"/>
        </dgm:presLayoutVars>
      </dgm:prSet>
      <dgm:spPr/>
      <dgm:t>
        <a:bodyPr/>
        <a:lstStyle/>
        <a:p>
          <a:pPr rtl="1"/>
          <a:endParaRPr lang="ar-SA"/>
        </a:p>
      </dgm:t>
    </dgm:pt>
  </dgm:ptLst>
  <dgm:cxnLst>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F86EF9C-39FC-4C43-9021-15D77CE8838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SA"/>
        </a:p>
      </dgm:t>
    </dgm:pt>
    <dgm:pt modelId="{D747334C-042F-4034-B80E-6978EFC6E166}">
      <dgm:prSet phldrT="[نص]" custT="1"/>
      <dgm:spPr/>
      <dgm:t>
        <a:bodyPr/>
        <a:lstStyle/>
        <a:p>
          <a:pPr rtl="1"/>
          <a:r>
            <a:rPr lang="ar-SA" sz="3200" b="1" dirty="0" smtClean="0"/>
            <a:t>المسؤولية القانونية</a:t>
          </a:r>
          <a:endParaRPr lang="ar-SA" sz="3200" b="1" dirty="0"/>
        </a:p>
      </dgm:t>
    </dgm:pt>
    <dgm:pt modelId="{77D081B8-98B3-4A14-B177-0C11EE626613}" type="parTrans" cxnId="{28D57AEB-7942-4D33-8051-6D7137DCD983}">
      <dgm:prSet/>
      <dgm:spPr/>
      <dgm:t>
        <a:bodyPr/>
        <a:lstStyle/>
        <a:p>
          <a:pPr rtl="1"/>
          <a:endParaRPr lang="ar-SA" sz="2800"/>
        </a:p>
      </dgm:t>
    </dgm:pt>
    <dgm:pt modelId="{39B92EB9-3453-47E6-AF47-66CFA4BE33F5}" type="sibTrans" cxnId="{28D57AEB-7942-4D33-8051-6D7137DCD983}">
      <dgm:prSet/>
      <dgm:spPr/>
      <dgm:t>
        <a:bodyPr/>
        <a:lstStyle/>
        <a:p>
          <a:pPr rtl="1"/>
          <a:endParaRPr lang="ar-SA" sz="2800"/>
        </a:p>
      </dgm:t>
    </dgm:pt>
    <dgm:pt modelId="{010BEF51-98D4-415D-9E9C-DB003F823218}">
      <dgm:prSet phldrT="[نص]" custT="1"/>
      <dgm:spPr>
        <a:solidFill>
          <a:schemeClr val="accent4"/>
        </a:solidFill>
      </dgm:spPr>
      <dgm:t>
        <a:bodyPr/>
        <a:lstStyle/>
        <a:p>
          <a:pPr rtl="1"/>
          <a:r>
            <a:rPr lang="ar-SA" sz="2800" dirty="0" smtClean="0"/>
            <a:t>المسؤولية تجاه القوانين المحلية</a:t>
          </a:r>
          <a:endParaRPr lang="ar-SA" sz="2800" dirty="0"/>
        </a:p>
      </dgm:t>
    </dgm:pt>
    <dgm:pt modelId="{7D6B3041-CC1A-4751-B546-725FA21FC811}" type="parTrans" cxnId="{E467DE66-D40F-43B8-B903-AF9CB318722B}">
      <dgm:prSet/>
      <dgm:spPr>
        <a:ln w="19050"/>
      </dgm:spPr>
      <dgm:t>
        <a:bodyPr/>
        <a:lstStyle/>
        <a:p>
          <a:pPr rtl="1"/>
          <a:endParaRPr lang="ar-SA" sz="2800"/>
        </a:p>
      </dgm:t>
    </dgm:pt>
    <dgm:pt modelId="{53FA0A51-E409-40B0-8D6F-C0BE60A2AB61}" type="sibTrans" cxnId="{E467DE66-D40F-43B8-B903-AF9CB318722B}">
      <dgm:prSet/>
      <dgm:spPr/>
      <dgm:t>
        <a:bodyPr/>
        <a:lstStyle/>
        <a:p>
          <a:pPr rtl="1"/>
          <a:endParaRPr lang="ar-SA" sz="2800"/>
        </a:p>
      </dgm:t>
    </dgm:pt>
    <dgm:pt modelId="{FA6146A3-380A-4C42-96F0-3C592A0BF0C2}">
      <dgm:prSet phldrT="[نص]" custT="1"/>
      <dgm:spPr>
        <a:solidFill>
          <a:srgbClr val="00B050"/>
        </a:solidFill>
      </dgm:spPr>
      <dgm:t>
        <a:bodyPr/>
        <a:lstStyle/>
        <a:p>
          <a:pPr rtl="1"/>
          <a:r>
            <a:rPr lang="ar-SA" sz="2800" dirty="0" smtClean="0"/>
            <a:t>المسؤولية التعاقدية</a:t>
          </a:r>
          <a:endParaRPr lang="ar-SA" sz="2800" dirty="0"/>
        </a:p>
      </dgm:t>
    </dgm:pt>
    <dgm:pt modelId="{DE0119BB-D495-4FE3-8BAF-A9C786AAA5BF}" type="parTrans" cxnId="{A8313F25-1069-4C2E-A59E-9471EF627F80}">
      <dgm:prSet/>
      <dgm:spPr>
        <a:ln w="19050"/>
      </dgm:spPr>
      <dgm:t>
        <a:bodyPr/>
        <a:lstStyle/>
        <a:p>
          <a:pPr rtl="1"/>
          <a:endParaRPr lang="ar-SA" sz="2800"/>
        </a:p>
      </dgm:t>
    </dgm:pt>
    <dgm:pt modelId="{F0A6E164-B91D-46C7-AAB3-AC3E81A0EA32}" type="sibTrans" cxnId="{A8313F25-1069-4C2E-A59E-9471EF627F80}">
      <dgm:prSet/>
      <dgm:spPr/>
      <dgm:t>
        <a:bodyPr/>
        <a:lstStyle/>
        <a:p>
          <a:pPr rtl="1"/>
          <a:endParaRPr lang="ar-SA" sz="2800"/>
        </a:p>
      </dgm:t>
    </dgm:pt>
    <dgm:pt modelId="{3C4E18B6-FD22-4D1E-A1B7-3DC513ED74F1}">
      <dgm:prSet phldrT="[نص]" custT="1"/>
      <dgm:spPr>
        <a:solidFill>
          <a:srgbClr val="FF0000"/>
        </a:solidFill>
      </dgm:spPr>
      <dgm:t>
        <a:bodyPr/>
        <a:lstStyle/>
        <a:p>
          <a:pPr rtl="1"/>
          <a:r>
            <a:rPr lang="ar-SA" sz="2800" dirty="0" smtClean="0"/>
            <a:t>المسؤولية التقصيرية (السلامة العامة)</a:t>
          </a:r>
          <a:endParaRPr lang="ar-SA" sz="2800" dirty="0"/>
        </a:p>
      </dgm:t>
    </dgm:pt>
    <dgm:pt modelId="{3BB09786-DD30-4CCD-BE77-C20F23519740}" type="parTrans" cxnId="{E6A50681-7848-4109-9710-9977920EE220}">
      <dgm:prSet/>
      <dgm:spPr>
        <a:ln w="19050"/>
      </dgm:spPr>
      <dgm:t>
        <a:bodyPr/>
        <a:lstStyle/>
        <a:p>
          <a:pPr rtl="1"/>
          <a:endParaRPr lang="ar-SA" sz="2800"/>
        </a:p>
      </dgm:t>
    </dgm:pt>
    <dgm:pt modelId="{ABCD8F0B-8A75-49EF-882C-74C24291DEC1}" type="sibTrans" cxnId="{E6A50681-7848-4109-9710-9977920EE220}">
      <dgm:prSet/>
      <dgm:spPr/>
      <dgm:t>
        <a:bodyPr/>
        <a:lstStyle/>
        <a:p>
          <a:pPr rtl="1"/>
          <a:endParaRPr lang="ar-SA" sz="2800"/>
        </a:p>
      </dgm:t>
    </dgm:pt>
    <dgm:pt modelId="{F3668B86-EE4B-4C01-9F7C-A2E5CCD569CF}" type="pres">
      <dgm:prSet presAssocID="{2F86EF9C-39FC-4C43-9021-15D77CE8838C}" presName="hierChild1" presStyleCnt="0">
        <dgm:presLayoutVars>
          <dgm:orgChart val="1"/>
          <dgm:chPref val="1"/>
          <dgm:dir val="rev"/>
          <dgm:animOne val="branch"/>
          <dgm:animLvl val="lvl"/>
          <dgm:resizeHandles/>
        </dgm:presLayoutVars>
      </dgm:prSet>
      <dgm:spPr/>
      <dgm:t>
        <a:bodyPr/>
        <a:lstStyle/>
        <a:p>
          <a:pPr rtl="1"/>
          <a:endParaRPr lang="ar-SA"/>
        </a:p>
      </dgm:t>
    </dgm:pt>
    <dgm:pt modelId="{4AF5179A-1184-4E13-B98B-B0BF82D20520}" type="pres">
      <dgm:prSet presAssocID="{D747334C-042F-4034-B80E-6978EFC6E166}" presName="hierRoot1" presStyleCnt="0">
        <dgm:presLayoutVars>
          <dgm:hierBranch val="init"/>
        </dgm:presLayoutVars>
      </dgm:prSet>
      <dgm:spPr/>
    </dgm:pt>
    <dgm:pt modelId="{FD8EF02F-E38C-4DE6-ABDB-21E5644F9164}" type="pres">
      <dgm:prSet presAssocID="{D747334C-042F-4034-B80E-6978EFC6E166}" presName="rootComposite1" presStyleCnt="0"/>
      <dgm:spPr/>
    </dgm:pt>
    <dgm:pt modelId="{BB1EBC2F-3AC8-4F9A-90F4-C5CDBCD5EDFB}" type="pres">
      <dgm:prSet presAssocID="{D747334C-042F-4034-B80E-6978EFC6E166}" presName="rootText1" presStyleLbl="node0" presStyleIdx="0" presStyleCnt="1" custScaleX="141415">
        <dgm:presLayoutVars>
          <dgm:chPref val="3"/>
        </dgm:presLayoutVars>
      </dgm:prSet>
      <dgm:spPr/>
      <dgm:t>
        <a:bodyPr/>
        <a:lstStyle/>
        <a:p>
          <a:pPr rtl="1"/>
          <a:endParaRPr lang="ar-SA"/>
        </a:p>
      </dgm:t>
    </dgm:pt>
    <dgm:pt modelId="{43A2DEB4-6313-4D79-B3DB-7C33C9FE0773}" type="pres">
      <dgm:prSet presAssocID="{D747334C-042F-4034-B80E-6978EFC6E166}" presName="rootConnector1" presStyleLbl="node1" presStyleIdx="0" presStyleCnt="0"/>
      <dgm:spPr/>
      <dgm:t>
        <a:bodyPr/>
        <a:lstStyle/>
        <a:p>
          <a:pPr rtl="1"/>
          <a:endParaRPr lang="ar-SA"/>
        </a:p>
      </dgm:t>
    </dgm:pt>
    <dgm:pt modelId="{003AF5A8-E633-47EF-8568-146B51EB0E88}" type="pres">
      <dgm:prSet presAssocID="{D747334C-042F-4034-B80E-6978EFC6E166}" presName="hierChild2" presStyleCnt="0"/>
      <dgm:spPr/>
    </dgm:pt>
    <dgm:pt modelId="{0CC42F06-4336-4706-9C01-EA93C466A899}" type="pres">
      <dgm:prSet presAssocID="{7D6B3041-CC1A-4751-B546-725FA21FC811}" presName="Name37" presStyleLbl="parChTrans1D2" presStyleIdx="0" presStyleCnt="3"/>
      <dgm:spPr/>
      <dgm:t>
        <a:bodyPr/>
        <a:lstStyle/>
        <a:p>
          <a:pPr rtl="1"/>
          <a:endParaRPr lang="ar-SA"/>
        </a:p>
      </dgm:t>
    </dgm:pt>
    <dgm:pt modelId="{F813729F-9762-4F14-8179-60815919471C}" type="pres">
      <dgm:prSet presAssocID="{010BEF51-98D4-415D-9E9C-DB003F823218}" presName="hierRoot2" presStyleCnt="0">
        <dgm:presLayoutVars>
          <dgm:hierBranch val="init"/>
        </dgm:presLayoutVars>
      </dgm:prSet>
      <dgm:spPr/>
    </dgm:pt>
    <dgm:pt modelId="{A69ED599-0D1F-4372-83A0-0B5032E3E8C1}" type="pres">
      <dgm:prSet presAssocID="{010BEF51-98D4-415D-9E9C-DB003F823218}" presName="rootComposite" presStyleCnt="0"/>
      <dgm:spPr/>
    </dgm:pt>
    <dgm:pt modelId="{02CD5DBD-221D-411B-BCD3-02504DE8D994}" type="pres">
      <dgm:prSet presAssocID="{010BEF51-98D4-415D-9E9C-DB003F823218}" presName="rootText" presStyleLbl="node2" presStyleIdx="0" presStyleCnt="3">
        <dgm:presLayoutVars>
          <dgm:chPref val="3"/>
        </dgm:presLayoutVars>
      </dgm:prSet>
      <dgm:spPr/>
      <dgm:t>
        <a:bodyPr/>
        <a:lstStyle/>
        <a:p>
          <a:pPr rtl="1"/>
          <a:endParaRPr lang="ar-SA"/>
        </a:p>
      </dgm:t>
    </dgm:pt>
    <dgm:pt modelId="{9E7D6596-6560-46D8-A699-4DB6402973EC}" type="pres">
      <dgm:prSet presAssocID="{010BEF51-98D4-415D-9E9C-DB003F823218}" presName="rootConnector" presStyleLbl="node2" presStyleIdx="0" presStyleCnt="3"/>
      <dgm:spPr/>
      <dgm:t>
        <a:bodyPr/>
        <a:lstStyle/>
        <a:p>
          <a:pPr rtl="1"/>
          <a:endParaRPr lang="ar-SA"/>
        </a:p>
      </dgm:t>
    </dgm:pt>
    <dgm:pt modelId="{65CBC8B8-9DFD-4729-8F60-7EAEED25661E}" type="pres">
      <dgm:prSet presAssocID="{010BEF51-98D4-415D-9E9C-DB003F823218}" presName="hierChild4" presStyleCnt="0"/>
      <dgm:spPr/>
    </dgm:pt>
    <dgm:pt modelId="{A0B8F69A-90C0-4741-9C1D-80B4A81F2375}" type="pres">
      <dgm:prSet presAssocID="{010BEF51-98D4-415D-9E9C-DB003F823218}" presName="hierChild5" presStyleCnt="0"/>
      <dgm:spPr/>
    </dgm:pt>
    <dgm:pt modelId="{985C5200-1F4E-4755-B59C-C6115A09D161}" type="pres">
      <dgm:prSet presAssocID="{DE0119BB-D495-4FE3-8BAF-A9C786AAA5BF}" presName="Name37" presStyleLbl="parChTrans1D2" presStyleIdx="1" presStyleCnt="3"/>
      <dgm:spPr/>
      <dgm:t>
        <a:bodyPr/>
        <a:lstStyle/>
        <a:p>
          <a:pPr rtl="1"/>
          <a:endParaRPr lang="ar-SA"/>
        </a:p>
      </dgm:t>
    </dgm:pt>
    <dgm:pt modelId="{F575C366-6CAA-4131-AB8F-FBEE28CA72FB}" type="pres">
      <dgm:prSet presAssocID="{FA6146A3-380A-4C42-96F0-3C592A0BF0C2}" presName="hierRoot2" presStyleCnt="0">
        <dgm:presLayoutVars>
          <dgm:hierBranch val="init"/>
        </dgm:presLayoutVars>
      </dgm:prSet>
      <dgm:spPr/>
    </dgm:pt>
    <dgm:pt modelId="{3C75E929-F956-417B-9C1E-7697CD8EFF87}" type="pres">
      <dgm:prSet presAssocID="{FA6146A3-380A-4C42-96F0-3C592A0BF0C2}" presName="rootComposite" presStyleCnt="0"/>
      <dgm:spPr/>
    </dgm:pt>
    <dgm:pt modelId="{06AD392F-BDBE-4B14-BCEA-D1C0878AA793}" type="pres">
      <dgm:prSet presAssocID="{FA6146A3-380A-4C42-96F0-3C592A0BF0C2}" presName="rootText" presStyleLbl="node2" presStyleIdx="1" presStyleCnt="3">
        <dgm:presLayoutVars>
          <dgm:chPref val="3"/>
        </dgm:presLayoutVars>
      </dgm:prSet>
      <dgm:spPr/>
      <dgm:t>
        <a:bodyPr/>
        <a:lstStyle/>
        <a:p>
          <a:pPr rtl="1"/>
          <a:endParaRPr lang="ar-SA"/>
        </a:p>
      </dgm:t>
    </dgm:pt>
    <dgm:pt modelId="{0D34784D-242E-4743-BDED-D58BC655AED2}" type="pres">
      <dgm:prSet presAssocID="{FA6146A3-380A-4C42-96F0-3C592A0BF0C2}" presName="rootConnector" presStyleLbl="node2" presStyleIdx="1" presStyleCnt="3"/>
      <dgm:spPr/>
      <dgm:t>
        <a:bodyPr/>
        <a:lstStyle/>
        <a:p>
          <a:pPr rtl="1"/>
          <a:endParaRPr lang="ar-SA"/>
        </a:p>
      </dgm:t>
    </dgm:pt>
    <dgm:pt modelId="{3E313DF3-9D1C-4BDC-9408-C684B91C7E24}" type="pres">
      <dgm:prSet presAssocID="{FA6146A3-380A-4C42-96F0-3C592A0BF0C2}" presName="hierChild4" presStyleCnt="0"/>
      <dgm:spPr/>
    </dgm:pt>
    <dgm:pt modelId="{E62F7B3A-2B5B-4C59-80C4-3E70DBAE7400}" type="pres">
      <dgm:prSet presAssocID="{FA6146A3-380A-4C42-96F0-3C592A0BF0C2}" presName="hierChild5" presStyleCnt="0"/>
      <dgm:spPr/>
    </dgm:pt>
    <dgm:pt modelId="{2A351CEC-2CAE-4BC6-8D89-0600B364B775}" type="pres">
      <dgm:prSet presAssocID="{3BB09786-DD30-4CCD-BE77-C20F23519740}" presName="Name37" presStyleLbl="parChTrans1D2" presStyleIdx="2" presStyleCnt="3"/>
      <dgm:spPr/>
      <dgm:t>
        <a:bodyPr/>
        <a:lstStyle/>
        <a:p>
          <a:pPr rtl="1"/>
          <a:endParaRPr lang="ar-SA"/>
        </a:p>
      </dgm:t>
    </dgm:pt>
    <dgm:pt modelId="{DF6C36D8-DE4C-44AE-92D6-53CAEE501331}" type="pres">
      <dgm:prSet presAssocID="{3C4E18B6-FD22-4D1E-A1B7-3DC513ED74F1}" presName="hierRoot2" presStyleCnt="0">
        <dgm:presLayoutVars>
          <dgm:hierBranch val="init"/>
        </dgm:presLayoutVars>
      </dgm:prSet>
      <dgm:spPr/>
    </dgm:pt>
    <dgm:pt modelId="{698951CE-D42B-4E0A-ABFA-C5131A9EFD6D}" type="pres">
      <dgm:prSet presAssocID="{3C4E18B6-FD22-4D1E-A1B7-3DC513ED74F1}" presName="rootComposite" presStyleCnt="0"/>
      <dgm:spPr/>
    </dgm:pt>
    <dgm:pt modelId="{B80B0CFE-BF94-47E7-9B04-049770D8260C}" type="pres">
      <dgm:prSet presAssocID="{3C4E18B6-FD22-4D1E-A1B7-3DC513ED74F1}" presName="rootText" presStyleLbl="node2" presStyleIdx="2" presStyleCnt="3">
        <dgm:presLayoutVars>
          <dgm:chPref val="3"/>
        </dgm:presLayoutVars>
      </dgm:prSet>
      <dgm:spPr/>
      <dgm:t>
        <a:bodyPr/>
        <a:lstStyle/>
        <a:p>
          <a:pPr rtl="1"/>
          <a:endParaRPr lang="ar-SA"/>
        </a:p>
      </dgm:t>
    </dgm:pt>
    <dgm:pt modelId="{78B56A9E-0BD5-4087-9C85-6E18C04A652F}" type="pres">
      <dgm:prSet presAssocID="{3C4E18B6-FD22-4D1E-A1B7-3DC513ED74F1}" presName="rootConnector" presStyleLbl="node2" presStyleIdx="2" presStyleCnt="3"/>
      <dgm:spPr/>
      <dgm:t>
        <a:bodyPr/>
        <a:lstStyle/>
        <a:p>
          <a:pPr rtl="1"/>
          <a:endParaRPr lang="ar-SA"/>
        </a:p>
      </dgm:t>
    </dgm:pt>
    <dgm:pt modelId="{9FD43E9D-1819-4C28-9239-2FE1C5F2E82C}" type="pres">
      <dgm:prSet presAssocID="{3C4E18B6-FD22-4D1E-A1B7-3DC513ED74F1}" presName="hierChild4" presStyleCnt="0"/>
      <dgm:spPr/>
    </dgm:pt>
    <dgm:pt modelId="{38E0E154-8FDB-4205-ADCA-B2496BBC32BF}" type="pres">
      <dgm:prSet presAssocID="{3C4E18B6-FD22-4D1E-A1B7-3DC513ED74F1}" presName="hierChild5" presStyleCnt="0"/>
      <dgm:spPr/>
    </dgm:pt>
    <dgm:pt modelId="{BB48A549-0435-4BC8-9E11-1A2047480E29}" type="pres">
      <dgm:prSet presAssocID="{D747334C-042F-4034-B80E-6978EFC6E166}" presName="hierChild3" presStyleCnt="0"/>
      <dgm:spPr/>
    </dgm:pt>
  </dgm:ptLst>
  <dgm:cxnLst>
    <dgm:cxn modelId="{E752086F-2C03-4BA8-BB29-96BAF6AD06EE}" type="presOf" srcId="{2F86EF9C-39FC-4C43-9021-15D77CE8838C}" destId="{F3668B86-EE4B-4C01-9F7C-A2E5CCD569CF}" srcOrd="0" destOrd="0" presId="urn:microsoft.com/office/officeart/2005/8/layout/orgChart1"/>
    <dgm:cxn modelId="{1F20FC91-E819-4747-B433-E6061006A319}" type="presOf" srcId="{3C4E18B6-FD22-4D1E-A1B7-3DC513ED74F1}" destId="{78B56A9E-0BD5-4087-9C85-6E18C04A652F}" srcOrd="1" destOrd="0" presId="urn:microsoft.com/office/officeart/2005/8/layout/orgChart1"/>
    <dgm:cxn modelId="{65F13BD3-7D3B-40F5-BBEC-096B8844AED9}" type="presOf" srcId="{D747334C-042F-4034-B80E-6978EFC6E166}" destId="{43A2DEB4-6313-4D79-B3DB-7C33C9FE0773}" srcOrd="1" destOrd="0" presId="urn:microsoft.com/office/officeart/2005/8/layout/orgChart1"/>
    <dgm:cxn modelId="{896E4CCC-86A2-479A-98FB-95DFB2523888}" type="presOf" srcId="{DE0119BB-D495-4FE3-8BAF-A9C786AAA5BF}" destId="{985C5200-1F4E-4755-B59C-C6115A09D161}" srcOrd="0" destOrd="0" presId="urn:microsoft.com/office/officeart/2005/8/layout/orgChart1"/>
    <dgm:cxn modelId="{7F09660A-AE35-4889-A838-5F95544EF9BD}" type="presOf" srcId="{FA6146A3-380A-4C42-96F0-3C592A0BF0C2}" destId="{0D34784D-242E-4743-BDED-D58BC655AED2}" srcOrd="1" destOrd="0" presId="urn:microsoft.com/office/officeart/2005/8/layout/orgChart1"/>
    <dgm:cxn modelId="{E6A50681-7848-4109-9710-9977920EE220}" srcId="{D747334C-042F-4034-B80E-6978EFC6E166}" destId="{3C4E18B6-FD22-4D1E-A1B7-3DC513ED74F1}" srcOrd="2" destOrd="0" parTransId="{3BB09786-DD30-4CCD-BE77-C20F23519740}" sibTransId="{ABCD8F0B-8A75-49EF-882C-74C24291DEC1}"/>
    <dgm:cxn modelId="{A3E1964C-6222-4094-B6B4-B3D9AF4473AC}" type="presOf" srcId="{D747334C-042F-4034-B80E-6978EFC6E166}" destId="{BB1EBC2F-3AC8-4F9A-90F4-C5CDBCD5EDFB}" srcOrd="0" destOrd="0" presId="urn:microsoft.com/office/officeart/2005/8/layout/orgChart1"/>
    <dgm:cxn modelId="{4C4D52BE-EFE2-45F9-95EE-F44B0DA808E7}" type="presOf" srcId="{3C4E18B6-FD22-4D1E-A1B7-3DC513ED74F1}" destId="{B80B0CFE-BF94-47E7-9B04-049770D8260C}" srcOrd="0" destOrd="0" presId="urn:microsoft.com/office/officeart/2005/8/layout/orgChart1"/>
    <dgm:cxn modelId="{5DD57A1B-C302-49A0-8BF5-CD1F3C77F27C}" type="presOf" srcId="{7D6B3041-CC1A-4751-B546-725FA21FC811}" destId="{0CC42F06-4336-4706-9C01-EA93C466A899}" srcOrd="0" destOrd="0" presId="urn:microsoft.com/office/officeart/2005/8/layout/orgChart1"/>
    <dgm:cxn modelId="{28D57AEB-7942-4D33-8051-6D7137DCD983}" srcId="{2F86EF9C-39FC-4C43-9021-15D77CE8838C}" destId="{D747334C-042F-4034-B80E-6978EFC6E166}" srcOrd="0" destOrd="0" parTransId="{77D081B8-98B3-4A14-B177-0C11EE626613}" sibTransId="{39B92EB9-3453-47E6-AF47-66CFA4BE33F5}"/>
    <dgm:cxn modelId="{FF7ECF65-147D-41B5-BFD9-0FE155549E74}" type="presOf" srcId="{010BEF51-98D4-415D-9E9C-DB003F823218}" destId="{02CD5DBD-221D-411B-BCD3-02504DE8D994}" srcOrd="0" destOrd="0" presId="urn:microsoft.com/office/officeart/2005/8/layout/orgChart1"/>
    <dgm:cxn modelId="{C067154E-81DC-49E1-A9EB-29348FE4B8F1}" type="presOf" srcId="{010BEF51-98D4-415D-9E9C-DB003F823218}" destId="{9E7D6596-6560-46D8-A699-4DB6402973EC}" srcOrd="1" destOrd="0" presId="urn:microsoft.com/office/officeart/2005/8/layout/orgChart1"/>
    <dgm:cxn modelId="{A8313F25-1069-4C2E-A59E-9471EF627F80}" srcId="{D747334C-042F-4034-B80E-6978EFC6E166}" destId="{FA6146A3-380A-4C42-96F0-3C592A0BF0C2}" srcOrd="1" destOrd="0" parTransId="{DE0119BB-D495-4FE3-8BAF-A9C786AAA5BF}" sibTransId="{F0A6E164-B91D-46C7-AAB3-AC3E81A0EA32}"/>
    <dgm:cxn modelId="{C0C72BFF-ABFE-4D65-9F54-6CD65F0C1EE4}" type="presOf" srcId="{FA6146A3-380A-4C42-96F0-3C592A0BF0C2}" destId="{06AD392F-BDBE-4B14-BCEA-D1C0878AA793}" srcOrd="0" destOrd="0" presId="urn:microsoft.com/office/officeart/2005/8/layout/orgChart1"/>
    <dgm:cxn modelId="{E467DE66-D40F-43B8-B903-AF9CB318722B}" srcId="{D747334C-042F-4034-B80E-6978EFC6E166}" destId="{010BEF51-98D4-415D-9E9C-DB003F823218}" srcOrd="0" destOrd="0" parTransId="{7D6B3041-CC1A-4751-B546-725FA21FC811}" sibTransId="{53FA0A51-E409-40B0-8D6F-C0BE60A2AB61}"/>
    <dgm:cxn modelId="{FA58CACA-1BC2-4B94-8703-109A648BD8D2}" type="presOf" srcId="{3BB09786-DD30-4CCD-BE77-C20F23519740}" destId="{2A351CEC-2CAE-4BC6-8D89-0600B364B775}" srcOrd="0" destOrd="0" presId="urn:microsoft.com/office/officeart/2005/8/layout/orgChart1"/>
    <dgm:cxn modelId="{34D14338-0B79-4893-BC07-C86B315C9159}" type="presParOf" srcId="{F3668B86-EE4B-4C01-9F7C-A2E5CCD569CF}" destId="{4AF5179A-1184-4E13-B98B-B0BF82D20520}" srcOrd="0" destOrd="0" presId="urn:microsoft.com/office/officeart/2005/8/layout/orgChart1"/>
    <dgm:cxn modelId="{ACB36244-B54D-4AF4-B908-AA02AF46AF07}" type="presParOf" srcId="{4AF5179A-1184-4E13-B98B-B0BF82D20520}" destId="{FD8EF02F-E38C-4DE6-ABDB-21E5644F9164}" srcOrd="0" destOrd="0" presId="urn:microsoft.com/office/officeart/2005/8/layout/orgChart1"/>
    <dgm:cxn modelId="{5C4F7630-C341-4689-B277-27E15FECF96C}" type="presParOf" srcId="{FD8EF02F-E38C-4DE6-ABDB-21E5644F9164}" destId="{BB1EBC2F-3AC8-4F9A-90F4-C5CDBCD5EDFB}" srcOrd="0" destOrd="0" presId="urn:microsoft.com/office/officeart/2005/8/layout/orgChart1"/>
    <dgm:cxn modelId="{987B9BF5-96F7-4E97-AA4F-F3E327E2512C}" type="presParOf" srcId="{FD8EF02F-E38C-4DE6-ABDB-21E5644F9164}" destId="{43A2DEB4-6313-4D79-B3DB-7C33C9FE0773}" srcOrd="1" destOrd="0" presId="urn:microsoft.com/office/officeart/2005/8/layout/orgChart1"/>
    <dgm:cxn modelId="{B526914F-8443-46A9-9F4D-D919CCF643EF}" type="presParOf" srcId="{4AF5179A-1184-4E13-B98B-B0BF82D20520}" destId="{003AF5A8-E633-47EF-8568-146B51EB0E88}" srcOrd="1" destOrd="0" presId="urn:microsoft.com/office/officeart/2005/8/layout/orgChart1"/>
    <dgm:cxn modelId="{16EDC8EA-E2A4-4B02-9963-2EE553D59F70}" type="presParOf" srcId="{003AF5A8-E633-47EF-8568-146B51EB0E88}" destId="{0CC42F06-4336-4706-9C01-EA93C466A899}" srcOrd="0" destOrd="0" presId="urn:microsoft.com/office/officeart/2005/8/layout/orgChart1"/>
    <dgm:cxn modelId="{34D3DEAE-17CF-41FC-9D16-DE69AAB72EF7}" type="presParOf" srcId="{003AF5A8-E633-47EF-8568-146B51EB0E88}" destId="{F813729F-9762-4F14-8179-60815919471C}" srcOrd="1" destOrd="0" presId="urn:microsoft.com/office/officeart/2005/8/layout/orgChart1"/>
    <dgm:cxn modelId="{0415528A-5681-41B4-BA05-DF6E216A325F}" type="presParOf" srcId="{F813729F-9762-4F14-8179-60815919471C}" destId="{A69ED599-0D1F-4372-83A0-0B5032E3E8C1}" srcOrd="0" destOrd="0" presId="urn:microsoft.com/office/officeart/2005/8/layout/orgChart1"/>
    <dgm:cxn modelId="{1A7C36F5-9E40-40D7-820C-DE9DC61857BF}" type="presParOf" srcId="{A69ED599-0D1F-4372-83A0-0B5032E3E8C1}" destId="{02CD5DBD-221D-411B-BCD3-02504DE8D994}" srcOrd="0" destOrd="0" presId="urn:microsoft.com/office/officeart/2005/8/layout/orgChart1"/>
    <dgm:cxn modelId="{3B697C18-9BC7-45EE-AEE4-AA7AA0DEAB69}" type="presParOf" srcId="{A69ED599-0D1F-4372-83A0-0B5032E3E8C1}" destId="{9E7D6596-6560-46D8-A699-4DB6402973EC}" srcOrd="1" destOrd="0" presId="urn:microsoft.com/office/officeart/2005/8/layout/orgChart1"/>
    <dgm:cxn modelId="{7A28070D-E206-4A53-AD9A-47EAB35310B5}" type="presParOf" srcId="{F813729F-9762-4F14-8179-60815919471C}" destId="{65CBC8B8-9DFD-4729-8F60-7EAEED25661E}" srcOrd="1" destOrd="0" presId="urn:microsoft.com/office/officeart/2005/8/layout/orgChart1"/>
    <dgm:cxn modelId="{EA2B7252-995E-4BAA-9CCE-3B8AC42BF404}" type="presParOf" srcId="{F813729F-9762-4F14-8179-60815919471C}" destId="{A0B8F69A-90C0-4741-9C1D-80B4A81F2375}" srcOrd="2" destOrd="0" presId="urn:microsoft.com/office/officeart/2005/8/layout/orgChart1"/>
    <dgm:cxn modelId="{11DA7CC1-7CD1-4ADD-9E31-5B61486A5839}" type="presParOf" srcId="{003AF5A8-E633-47EF-8568-146B51EB0E88}" destId="{985C5200-1F4E-4755-B59C-C6115A09D161}" srcOrd="2" destOrd="0" presId="urn:microsoft.com/office/officeart/2005/8/layout/orgChart1"/>
    <dgm:cxn modelId="{BEA8552E-7E05-4286-9A68-F3BF556A30CD}" type="presParOf" srcId="{003AF5A8-E633-47EF-8568-146B51EB0E88}" destId="{F575C366-6CAA-4131-AB8F-FBEE28CA72FB}" srcOrd="3" destOrd="0" presId="urn:microsoft.com/office/officeart/2005/8/layout/orgChart1"/>
    <dgm:cxn modelId="{987EB2F9-86AD-4359-9911-6C6424A06BAA}" type="presParOf" srcId="{F575C366-6CAA-4131-AB8F-FBEE28CA72FB}" destId="{3C75E929-F956-417B-9C1E-7697CD8EFF87}" srcOrd="0" destOrd="0" presId="urn:microsoft.com/office/officeart/2005/8/layout/orgChart1"/>
    <dgm:cxn modelId="{71F18572-B4BC-450C-9674-6DC864ADA06C}" type="presParOf" srcId="{3C75E929-F956-417B-9C1E-7697CD8EFF87}" destId="{06AD392F-BDBE-4B14-BCEA-D1C0878AA793}" srcOrd="0" destOrd="0" presId="urn:microsoft.com/office/officeart/2005/8/layout/orgChart1"/>
    <dgm:cxn modelId="{972CE5E8-43D7-44EE-A41A-C399C8E677DF}" type="presParOf" srcId="{3C75E929-F956-417B-9C1E-7697CD8EFF87}" destId="{0D34784D-242E-4743-BDED-D58BC655AED2}" srcOrd="1" destOrd="0" presId="urn:microsoft.com/office/officeart/2005/8/layout/orgChart1"/>
    <dgm:cxn modelId="{AD9F0ED0-7576-48D5-ADAD-FF12309709D7}" type="presParOf" srcId="{F575C366-6CAA-4131-AB8F-FBEE28CA72FB}" destId="{3E313DF3-9D1C-4BDC-9408-C684B91C7E24}" srcOrd="1" destOrd="0" presId="urn:microsoft.com/office/officeart/2005/8/layout/orgChart1"/>
    <dgm:cxn modelId="{436EFCD2-72DD-4FD5-A1F1-B50BB44E0CD0}" type="presParOf" srcId="{F575C366-6CAA-4131-AB8F-FBEE28CA72FB}" destId="{E62F7B3A-2B5B-4C59-80C4-3E70DBAE7400}" srcOrd="2" destOrd="0" presId="urn:microsoft.com/office/officeart/2005/8/layout/orgChart1"/>
    <dgm:cxn modelId="{BB0AB9A0-F720-4614-9F37-038F3ECF045E}" type="presParOf" srcId="{003AF5A8-E633-47EF-8568-146B51EB0E88}" destId="{2A351CEC-2CAE-4BC6-8D89-0600B364B775}" srcOrd="4" destOrd="0" presId="urn:microsoft.com/office/officeart/2005/8/layout/orgChart1"/>
    <dgm:cxn modelId="{2ABF2FBA-F390-4C0D-B48E-39A45BF8D475}" type="presParOf" srcId="{003AF5A8-E633-47EF-8568-146B51EB0E88}" destId="{DF6C36D8-DE4C-44AE-92D6-53CAEE501331}" srcOrd="5" destOrd="0" presId="urn:microsoft.com/office/officeart/2005/8/layout/orgChart1"/>
    <dgm:cxn modelId="{D5650946-72FF-4EB0-8F4D-2A8287E4C2A1}" type="presParOf" srcId="{DF6C36D8-DE4C-44AE-92D6-53CAEE501331}" destId="{698951CE-D42B-4E0A-ABFA-C5131A9EFD6D}" srcOrd="0" destOrd="0" presId="urn:microsoft.com/office/officeart/2005/8/layout/orgChart1"/>
    <dgm:cxn modelId="{1B48E58A-2256-4312-9483-717A6A317691}" type="presParOf" srcId="{698951CE-D42B-4E0A-ABFA-C5131A9EFD6D}" destId="{B80B0CFE-BF94-47E7-9B04-049770D8260C}" srcOrd="0" destOrd="0" presId="urn:microsoft.com/office/officeart/2005/8/layout/orgChart1"/>
    <dgm:cxn modelId="{F0968984-BF48-416A-9524-9E3552A86951}" type="presParOf" srcId="{698951CE-D42B-4E0A-ABFA-C5131A9EFD6D}" destId="{78B56A9E-0BD5-4087-9C85-6E18C04A652F}" srcOrd="1" destOrd="0" presId="urn:microsoft.com/office/officeart/2005/8/layout/orgChart1"/>
    <dgm:cxn modelId="{6ABA8AD6-D380-478A-BE9D-3F1CF38E02AD}" type="presParOf" srcId="{DF6C36D8-DE4C-44AE-92D6-53CAEE501331}" destId="{9FD43E9D-1819-4C28-9239-2FE1C5F2E82C}" srcOrd="1" destOrd="0" presId="urn:microsoft.com/office/officeart/2005/8/layout/orgChart1"/>
    <dgm:cxn modelId="{EA73F2EA-B961-4449-8188-242C23F21F9E}" type="presParOf" srcId="{DF6C36D8-DE4C-44AE-92D6-53CAEE501331}" destId="{38E0E154-8FDB-4205-ADCA-B2496BBC32BF}" srcOrd="2" destOrd="0" presId="urn:microsoft.com/office/officeart/2005/8/layout/orgChart1"/>
    <dgm:cxn modelId="{AB3069EE-D77B-48EA-A4FB-289F4387932F}" type="presParOf" srcId="{4AF5179A-1184-4E13-B98B-B0BF82D20520}" destId="{BB48A549-0435-4BC8-9E11-1A2047480E2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واجب الرعاية</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التأكد من أن الموقع آمن ومخارج الطوارئ واضحة.</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1710D6F4-51BF-49CD-86C0-2831561676A4}">
      <dgm:prSet phldrT="[نص]" custT="1"/>
      <dgm:spPr/>
      <dgm:t>
        <a:bodyPr/>
        <a:lstStyle/>
        <a:p>
          <a:pPr rtl="1"/>
          <a:r>
            <a:rPr lang="ar-SA" sz="2800" dirty="0" smtClean="0"/>
            <a:t>الإهمال</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إذا سقط أحد الحضور بسبب أرضية مبللة لم يتم تنظيفها، أو وضع إشارة تحذيرية عليها، يحاسب المنظم بتهمة الإهمال.</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2" custScaleX="57273">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2" custScaleX="124953"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2" custScaleX="57879">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2" custScaleX="124297" custLinFactNeighborX="0">
        <dgm:presLayoutVars>
          <dgm:bulletEnabled val="1"/>
        </dgm:presLayoutVars>
      </dgm:prSet>
      <dgm:spPr/>
      <dgm:t>
        <a:bodyPr/>
        <a:lstStyle/>
        <a:p>
          <a:pPr rtl="1"/>
          <a:endParaRPr lang="ar-SA"/>
        </a:p>
      </dgm:t>
    </dgm:pt>
  </dgm:ptLst>
  <dgm:cxnLst>
    <dgm:cxn modelId="{C81702C9-C546-418C-B822-BC5007ED45D6}" type="presOf" srcId="{07D06C9D-398E-495D-87C6-1F032CA95E5A}" destId="{A04E9DC2-EEC5-4C74-B9A2-192AC8D26FE7}"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5E3A6FE9-7C3D-4882-B786-F3A61651BDD2}" srcId="{772CEAA2-C5E9-4D99-945F-1087786292CA}" destId="{B27F56BD-F069-41ED-A24F-F53AD9F55536}" srcOrd="0" destOrd="0" parTransId="{FAF93AFE-1724-4DAF-A527-56B4DDBBB099}" sibTransId="{6CE35940-D2E2-4FFF-9598-E20D8B99B606}"/>
    <dgm:cxn modelId="{88B1CCBE-C27A-48D5-A39D-C5FF87F3E14D}" srcId="{07D06C9D-398E-495D-87C6-1F032CA95E5A}" destId="{772CEAA2-C5E9-4D99-945F-1087786292CA}" srcOrd="0" destOrd="0" parTransId="{1BB3244F-9ABB-4498-B987-08F311E9EB13}" sibTransId="{6D7E5522-0EC7-4F99-9FA9-3A11085C935E}"/>
    <dgm:cxn modelId="{CFEC80DD-5C8B-48B5-B17B-1E68C12DAE53}" type="presOf" srcId="{772CEAA2-C5E9-4D99-945F-1087786292CA}" destId="{423DAD75-784B-4473-85CC-C05AFF18C096}" srcOrd="0" destOrd="0" presId="urn:microsoft.com/office/officeart/2005/8/layout/vList5"/>
    <dgm:cxn modelId="{3CDE683E-6C76-4EF2-BEA9-38E51810EB1E}" type="presOf" srcId="{1710D6F4-51BF-49CD-86C0-2831561676A4}" destId="{F0315227-20D4-4524-9973-4D72A8FAA50F}"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مع الموردين</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الالتزام بمواعيد الدفع وشروط الاستلام.</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33CCC8C9-DB75-4B1B-886B-A43262396331}">
      <dgm:prSet phldrT="[نص]" custT="1"/>
      <dgm:spPr/>
      <dgm:t>
        <a:bodyPr/>
        <a:lstStyle/>
        <a:p>
          <a:pPr rtl="1"/>
          <a:r>
            <a:rPr lang="ar-SA" sz="2800" dirty="0" smtClean="0"/>
            <a:t>مع الرعاة</a:t>
          </a:r>
          <a:endParaRPr lang="ar-SA" sz="2800" dirty="0"/>
        </a:p>
      </dgm:t>
    </dgm:pt>
    <dgm:pt modelId="{2406E128-23EB-4290-895E-CCDDD9386DC7}" type="parTrans" cxnId="{A9878DD2-9086-44BE-9B66-D0ECECC97200}">
      <dgm:prSet/>
      <dgm:spPr/>
      <dgm:t>
        <a:bodyPr/>
        <a:lstStyle/>
        <a:p>
          <a:pPr rtl="1"/>
          <a:endParaRPr lang="ar-SA" sz="2800"/>
        </a:p>
      </dgm:t>
    </dgm:pt>
    <dgm:pt modelId="{ABC7D956-C387-4583-8651-BD6EC2800ED7}" type="sibTrans" cxnId="{A9878DD2-9086-44BE-9B66-D0ECECC97200}">
      <dgm:prSet/>
      <dgm:spPr/>
      <dgm:t>
        <a:bodyPr/>
        <a:lstStyle/>
        <a:p>
          <a:pPr rtl="1"/>
          <a:endParaRPr lang="ar-SA" sz="2800"/>
        </a:p>
      </dgm:t>
    </dgm:pt>
    <dgm:pt modelId="{51D9B212-8017-4743-A8AD-4853242CB60A}">
      <dgm:prSet phldrT="[نص]" custT="1"/>
      <dgm:spPr/>
      <dgm:t>
        <a:bodyPr/>
        <a:lstStyle/>
        <a:p>
          <a:pPr rtl="1"/>
          <a:r>
            <a:rPr lang="ar-SA" sz="2800" dirty="0" smtClean="0"/>
            <a:t>تقديم المساحات الإعلانية المتفق عليها بدقة.</a:t>
          </a:r>
          <a:endParaRPr lang="ar-SA" sz="2800" dirty="0"/>
        </a:p>
      </dgm:t>
    </dgm:pt>
    <dgm:pt modelId="{0186AD1A-45C3-4DBC-8E42-077223471C96}" type="parTrans" cxnId="{DA9495BF-920F-4B0D-88A2-C18DBF54FA59}">
      <dgm:prSet/>
      <dgm:spPr/>
      <dgm:t>
        <a:bodyPr/>
        <a:lstStyle/>
        <a:p>
          <a:pPr rtl="1"/>
          <a:endParaRPr lang="ar-SA" sz="2800"/>
        </a:p>
      </dgm:t>
    </dgm:pt>
    <dgm:pt modelId="{C7607A1E-574C-4BF8-BA13-AE9EFE38FF1A}" type="sibTrans" cxnId="{DA9495BF-920F-4B0D-88A2-C18DBF54FA59}">
      <dgm:prSet/>
      <dgm:spPr/>
      <dgm:t>
        <a:bodyPr/>
        <a:lstStyle/>
        <a:p>
          <a:pPr rtl="1"/>
          <a:endParaRPr lang="ar-SA" sz="2800"/>
        </a:p>
      </dgm:t>
    </dgm:pt>
    <dgm:pt modelId="{1710D6F4-51BF-49CD-86C0-2831561676A4}">
      <dgm:prSet phldrT="[نص]" custT="1"/>
      <dgm:spPr/>
      <dgm:t>
        <a:bodyPr/>
        <a:lstStyle/>
        <a:p>
          <a:pPr rtl="1"/>
          <a:r>
            <a:rPr lang="ar-SA" sz="2800" dirty="0" smtClean="0"/>
            <a:t>مع الحضور</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الالتزام بتقديم الخدمات وفق الوعود (نوع المقعد، جودة الطعام، ...)</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3" custScaleX="57273">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3" custScaleX="119654"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3" custScaleX="57879">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3" custScaleX="124297" custLinFactNeighborX="0">
        <dgm:presLayoutVars>
          <dgm:bulletEnabled val="1"/>
        </dgm:presLayoutVars>
      </dgm:prSet>
      <dgm:spPr/>
      <dgm:t>
        <a:bodyPr/>
        <a:lstStyle/>
        <a:p>
          <a:pPr rtl="1"/>
          <a:endParaRPr lang="ar-SA"/>
        </a:p>
      </dgm:t>
    </dgm:pt>
    <dgm:pt modelId="{EDB2BE4B-064B-45C8-9F89-9E5DD3B6D068}" type="pres">
      <dgm:prSet presAssocID="{23B7CC9D-D0B4-48CF-A862-ABCACE78063D}" presName="sp" presStyleCnt="0"/>
      <dgm:spPr/>
    </dgm:pt>
    <dgm:pt modelId="{0B7EC814-87AD-41C8-846E-736C9EF2F395}" type="pres">
      <dgm:prSet presAssocID="{33CCC8C9-DB75-4B1B-886B-A43262396331}" presName="linNode" presStyleCnt="0"/>
      <dgm:spPr/>
    </dgm:pt>
    <dgm:pt modelId="{43DDF0C4-853B-4FDE-953C-1C562DDDA5FF}" type="pres">
      <dgm:prSet presAssocID="{33CCC8C9-DB75-4B1B-886B-A43262396331}" presName="parentText" presStyleLbl="node1" presStyleIdx="2" presStyleCnt="3" custScaleX="57114">
        <dgm:presLayoutVars>
          <dgm:chMax val="1"/>
          <dgm:bulletEnabled val="1"/>
        </dgm:presLayoutVars>
      </dgm:prSet>
      <dgm:spPr/>
      <dgm:t>
        <a:bodyPr/>
        <a:lstStyle/>
        <a:p>
          <a:pPr rtl="1"/>
          <a:endParaRPr lang="ar-SA"/>
        </a:p>
      </dgm:t>
    </dgm:pt>
    <dgm:pt modelId="{DECD8150-E02F-4A25-9925-EBA7DBE8C58D}" type="pres">
      <dgm:prSet presAssocID="{33CCC8C9-DB75-4B1B-886B-A43262396331}" presName="descendantText" presStyleLbl="alignAccFollowNode1" presStyleIdx="2" presStyleCnt="3" custScaleX="121069" custLinFactNeighborX="0">
        <dgm:presLayoutVars>
          <dgm:bulletEnabled val="1"/>
        </dgm:presLayoutVars>
      </dgm:prSet>
      <dgm:spPr/>
      <dgm:t>
        <a:bodyPr/>
        <a:lstStyle/>
        <a:p>
          <a:pPr rtl="1"/>
          <a:endParaRPr lang="ar-SA"/>
        </a:p>
      </dgm:t>
    </dgm:pt>
  </dgm:ptLst>
  <dgm:cxnLst>
    <dgm:cxn modelId="{88B1CCBE-C27A-48D5-A39D-C5FF87F3E14D}" srcId="{07D06C9D-398E-495D-87C6-1F032CA95E5A}" destId="{772CEAA2-C5E9-4D99-945F-1087786292CA}" srcOrd="0" destOrd="0" parTransId="{1BB3244F-9ABB-4498-B987-08F311E9EB13}" sibTransId="{6D7E5522-0EC7-4F99-9FA9-3A11085C935E}"/>
    <dgm:cxn modelId="{3CDE683E-6C76-4EF2-BEA9-38E51810EB1E}" type="presOf" srcId="{1710D6F4-51BF-49CD-86C0-2831561676A4}" destId="{F0315227-20D4-4524-9973-4D72A8FAA50F}"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5E3A6FE9-7C3D-4882-B786-F3A61651BDD2}" srcId="{772CEAA2-C5E9-4D99-945F-1087786292CA}" destId="{B27F56BD-F069-41ED-A24F-F53AD9F55536}" srcOrd="0" destOrd="0" parTransId="{FAF93AFE-1724-4DAF-A527-56B4DDBBB099}" sibTransId="{6CE35940-D2E2-4FFF-9598-E20D8B99B606}"/>
    <dgm:cxn modelId="{A0831800-2F03-4B8B-AAE5-CECD2EC5DB47}" type="presOf" srcId="{51D9B212-8017-4743-A8AD-4853242CB60A}" destId="{DECD8150-E02F-4A25-9925-EBA7DBE8C58D}" srcOrd="0" destOrd="0" presId="urn:microsoft.com/office/officeart/2005/8/layout/vList5"/>
    <dgm:cxn modelId="{A9878DD2-9086-44BE-9B66-D0ECECC97200}" srcId="{07D06C9D-398E-495D-87C6-1F032CA95E5A}" destId="{33CCC8C9-DB75-4B1B-886B-A43262396331}" srcOrd="2" destOrd="0" parTransId="{2406E128-23EB-4290-895E-CCDDD9386DC7}" sibTransId="{ABC7D956-C387-4583-8651-BD6EC2800ED7}"/>
    <dgm:cxn modelId="{C81702C9-C546-418C-B822-BC5007ED45D6}" type="presOf" srcId="{07D06C9D-398E-495D-87C6-1F032CA95E5A}" destId="{A04E9DC2-EEC5-4C74-B9A2-192AC8D26FE7}"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CFEC80DD-5C8B-48B5-B17B-1E68C12DAE53}" type="presOf" srcId="{772CEAA2-C5E9-4D99-945F-1087786292CA}" destId="{423DAD75-784B-4473-85CC-C05AFF18C096}" srcOrd="0" destOrd="0" presId="urn:microsoft.com/office/officeart/2005/8/layout/vList5"/>
    <dgm:cxn modelId="{E60C871A-B6B0-4AA3-A86C-73948AC65599}" type="presOf" srcId="{33CCC8C9-DB75-4B1B-886B-A43262396331}" destId="{43DDF0C4-853B-4FDE-953C-1C562DDDA5FF}"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DA9495BF-920F-4B0D-88A2-C18DBF54FA59}" srcId="{33CCC8C9-DB75-4B1B-886B-A43262396331}" destId="{51D9B212-8017-4743-A8AD-4853242CB60A}" srcOrd="0" destOrd="0" parTransId="{0186AD1A-45C3-4DBC-8E42-077223471C96}" sibTransId="{C7607A1E-574C-4BF8-BA13-AE9EFE38FF1A}"/>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 modelId="{0672816F-357E-4FC7-B1AF-5224396B7BF0}" type="presParOf" srcId="{A04E9DC2-EEC5-4C74-B9A2-192AC8D26FE7}" destId="{EDB2BE4B-064B-45C8-9F89-9E5DD3B6D068}" srcOrd="3" destOrd="0" presId="urn:microsoft.com/office/officeart/2005/8/layout/vList5"/>
    <dgm:cxn modelId="{CA455F32-3E18-497A-B98F-86D629127765}" type="presParOf" srcId="{A04E9DC2-EEC5-4C74-B9A2-192AC8D26FE7}" destId="{0B7EC814-87AD-41C8-846E-736C9EF2F395}" srcOrd="4" destOrd="0" presId="urn:microsoft.com/office/officeart/2005/8/layout/vList5"/>
    <dgm:cxn modelId="{9A10819A-CD60-40CB-B565-3430E6D12A41}" type="presParOf" srcId="{0B7EC814-87AD-41C8-846E-736C9EF2F395}" destId="{43DDF0C4-853B-4FDE-953C-1C562DDDA5FF}" srcOrd="0" destOrd="0" presId="urn:microsoft.com/office/officeart/2005/8/layout/vList5"/>
    <dgm:cxn modelId="{5B7ACC61-C5E6-4ADC-B8E7-CAE70AE4C9BB}" type="presParOf" srcId="{0B7EC814-87AD-41C8-846E-736C9EF2F395}" destId="{DECD8150-E02F-4A25-9925-EBA7DBE8C58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F86EF9C-39FC-4C43-9021-15D77CE8838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SA"/>
        </a:p>
      </dgm:t>
    </dgm:pt>
    <dgm:pt modelId="{D747334C-042F-4034-B80E-6978EFC6E166}">
      <dgm:prSet phldrT="[نص]" custT="1"/>
      <dgm:spPr/>
      <dgm:t>
        <a:bodyPr/>
        <a:lstStyle/>
        <a:p>
          <a:pPr rtl="1"/>
          <a:r>
            <a:rPr lang="ar-SA" sz="3200" b="1" dirty="0" smtClean="0"/>
            <a:t>المسؤولية الأخلاقية</a:t>
          </a:r>
          <a:endParaRPr lang="ar-SA" sz="3200" b="1" dirty="0"/>
        </a:p>
      </dgm:t>
    </dgm:pt>
    <dgm:pt modelId="{77D081B8-98B3-4A14-B177-0C11EE626613}" type="parTrans" cxnId="{28D57AEB-7942-4D33-8051-6D7137DCD983}">
      <dgm:prSet/>
      <dgm:spPr/>
      <dgm:t>
        <a:bodyPr/>
        <a:lstStyle/>
        <a:p>
          <a:pPr rtl="1"/>
          <a:endParaRPr lang="ar-SA" sz="2800"/>
        </a:p>
      </dgm:t>
    </dgm:pt>
    <dgm:pt modelId="{39B92EB9-3453-47E6-AF47-66CFA4BE33F5}" type="sibTrans" cxnId="{28D57AEB-7942-4D33-8051-6D7137DCD983}">
      <dgm:prSet/>
      <dgm:spPr/>
      <dgm:t>
        <a:bodyPr/>
        <a:lstStyle/>
        <a:p>
          <a:pPr rtl="1"/>
          <a:endParaRPr lang="ar-SA" sz="2800"/>
        </a:p>
      </dgm:t>
    </dgm:pt>
    <dgm:pt modelId="{010BEF51-98D4-415D-9E9C-DB003F823218}">
      <dgm:prSet phldrT="[نص]" custT="1"/>
      <dgm:spPr>
        <a:solidFill>
          <a:srgbClr val="00B050"/>
        </a:solidFill>
      </dgm:spPr>
      <dgm:t>
        <a:bodyPr/>
        <a:lstStyle/>
        <a:p>
          <a:pPr rtl="1"/>
          <a:r>
            <a:rPr lang="ar-SA" sz="2800" dirty="0" smtClean="0"/>
            <a:t>الاستدامة والبيئة</a:t>
          </a:r>
          <a:endParaRPr lang="ar-SA" sz="2800" dirty="0"/>
        </a:p>
      </dgm:t>
    </dgm:pt>
    <dgm:pt modelId="{7D6B3041-CC1A-4751-B546-725FA21FC811}" type="parTrans" cxnId="{E467DE66-D40F-43B8-B903-AF9CB318722B}">
      <dgm:prSet/>
      <dgm:spPr>
        <a:ln w="19050"/>
      </dgm:spPr>
      <dgm:t>
        <a:bodyPr/>
        <a:lstStyle/>
        <a:p>
          <a:pPr rtl="1"/>
          <a:endParaRPr lang="ar-SA" sz="2800"/>
        </a:p>
      </dgm:t>
    </dgm:pt>
    <dgm:pt modelId="{53FA0A51-E409-40B0-8D6F-C0BE60A2AB61}" type="sibTrans" cxnId="{E467DE66-D40F-43B8-B903-AF9CB318722B}">
      <dgm:prSet/>
      <dgm:spPr/>
      <dgm:t>
        <a:bodyPr/>
        <a:lstStyle/>
        <a:p>
          <a:pPr rtl="1"/>
          <a:endParaRPr lang="ar-SA" sz="2800"/>
        </a:p>
      </dgm:t>
    </dgm:pt>
    <dgm:pt modelId="{FA6146A3-380A-4C42-96F0-3C592A0BF0C2}">
      <dgm:prSet phldrT="[نص]" custT="1"/>
      <dgm:spPr>
        <a:solidFill>
          <a:srgbClr val="FFC000"/>
        </a:solidFill>
      </dgm:spPr>
      <dgm:t>
        <a:bodyPr/>
        <a:lstStyle/>
        <a:p>
          <a:pPr rtl="1"/>
          <a:r>
            <a:rPr lang="ar-SA" sz="2800" dirty="0" smtClean="0"/>
            <a:t>الشمولية والعدالة</a:t>
          </a:r>
          <a:endParaRPr lang="ar-SA" sz="2800" dirty="0"/>
        </a:p>
      </dgm:t>
    </dgm:pt>
    <dgm:pt modelId="{DE0119BB-D495-4FE3-8BAF-A9C786AAA5BF}" type="parTrans" cxnId="{A8313F25-1069-4C2E-A59E-9471EF627F80}">
      <dgm:prSet/>
      <dgm:spPr>
        <a:ln w="19050"/>
      </dgm:spPr>
      <dgm:t>
        <a:bodyPr/>
        <a:lstStyle/>
        <a:p>
          <a:pPr rtl="1"/>
          <a:endParaRPr lang="ar-SA" sz="2800"/>
        </a:p>
      </dgm:t>
    </dgm:pt>
    <dgm:pt modelId="{F0A6E164-B91D-46C7-AAB3-AC3E81A0EA32}" type="sibTrans" cxnId="{A8313F25-1069-4C2E-A59E-9471EF627F80}">
      <dgm:prSet/>
      <dgm:spPr/>
      <dgm:t>
        <a:bodyPr/>
        <a:lstStyle/>
        <a:p>
          <a:pPr rtl="1"/>
          <a:endParaRPr lang="ar-SA" sz="2800"/>
        </a:p>
      </dgm:t>
    </dgm:pt>
    <dgm:pt modelId="{3C4E18B6-FD22-4D1E-A1B7-3DC513ED74F1}">
      <dgm:prSet phldrT="[نص]" custT="1"/>
      <dgm:spPr>
        <a:solidFill>
          <a:srgbClr val="FF0000"/>
        </a:solidFill>
      </dgm:spPr>
      <dgm:t>
        <a:bodyPr/>
        <a:lstStyle/>
        <a:p>
          <a:pPr rtl="1"/>
          <a:r>
            <a:rPr lang="ar-SA" sz="2800" dirty="0" smtClean="0"/>
            <a:t>الشفافية والمصداقية</a:t>
          </a:r>
          <a:endParaRPr lang="ar-SA" sz="2800" dirty="0"/>
        </a:p>
      </dgm:t>
    </dgm:pt>
    <dgm:pt modelId="{3BB09786-DD30-4CCD-BE77-C20F23519740}" type="parTrans" cxnId="{E6A50681-7848-4109-9710-9977920EE220}">
      <dgm:prSet/>
      <dgm:spPr>
        <a:ln w="19050"/>
      </dgm:spPr>
      <dgm:t>
        <a:bodyPr/>
        <a:lstStyle/>
        <a:p>
          <a:pPr rtl="1"/>
          <a:endParaRPr lang="ar-SA" sz="2800"/>
        </a:p>
      </dgm:t>
    </dgm:pt>
    <dgm:pt modelId="{ABCD8F0B-8A75-49EF-882C-74C24291DEC1}" type="sibTrans" cxnId="{E6A50681-7848-4109-9710-9977920EE220}">
      <dgm:prSet/>
      <dgm:spPr/>
      <dgm:t>
        <a:bodyPr/>
        <a:lstStyle/>
        <a:p>
          <a:pPr rtl="1"/>
          <a:endParaRPr lang="ar-SA" sz="2800"/>
        </a:p>
      </dgm:t>
    </dgm:pt>
    <dgm:pt modelId="{F3668B86-EE4B-4C01-9F7C-A2E5CCD569CF}" type="pres">
      <dgm:prSet presAssocID="{2F86EF9C-39FC-4C43-9021-15D77CE8838C}" presName="hierChild1" presStyleCnt="0">
        <dgm:presLayoutVars>
          <dgm:orgChart val="1"/>
          <dgm:chPref val="1"/>
          <dgm:dir val="rev"/>
          <dgm:animOne val="branch"/>
          <dgm:animLvl val="lvl"/>
          <dgm:resizeHandles/>
        </dgm:presLayoutVars>
      </dgm:prSet>
      <dgm:spPr/>
      <dgm:t>
        <a:bodyPr/>
        <a:lstStyle/>
        <a:p>
          <a:pPr rtl="1"/>
          <a:endParaRPr lang="ar-SA"/>
        </a:p>
      </dgm:t>
    </dgm:pt>
    <dgm:pt modelId="{4AF5179A-1184-4E13-B98B-B0BF82D20520}" type="pres">
      <dgm:prSet presAssocID="{D747334C-042F-4034-B80E-6978EFC6E166}" presName="hierRoot1" presStyleCnt="0">
        <dgm:presLayoutVars>
          <dgm:hierBranch val="init"/>
        </dgm:presLayoutVars>
      </dgm:prSet>
      <dgm:spPr/>
    </dgm:pt>
    <dgm:pt modelId="{FD8EF02F-E38C-4DE6-ABDB-21E5644F9164}" type="pres">
      <dgm:prSet presAssocID="{D747334C-042F-4034-B80E-6978EFC6E166}" presName="rootComposite1" presStyleCnt="0"/>
      <dgm:spPr/>
    </dgm:pt>
    <dgm:pt modelId="{BB1EBC2F-3AC8-4F9A-90F4-C5CDBCD5EDFB}" type="pres">
      <dgm:prSet presAssocID="{D747334C-042F-4034-B80E-6978EFC6E166}" presName="rootText1" presStyleLbl="node0" presStyleIdx="0" presStyleCnt="1" custScaleX="141415">
        <dgm:presLayoutVars>
          <dgm:chPref val="3"/>
        </dgm:presLayoutVars>
      </dgm:prSet>
      <dgm:spPr/>
      <dgm:t>
        <a:bodyPr/>
        <a:lstStyle/>
        <a:p>
          <a:pPr rtl="1"/>
          <a:endParaRPr lang="ar-SA"/>
        </a:p>
      </dgm:t>
    </dgm:pt>
    <dgm:pt modelId="{43A2DEB4-6313-4D79-B3DB-7C33C9FE0773}" type="pres">
      <dgm:prSet presAssocID="{D747334C-042F-4034-B80E-6978EFC6E166}" presName="rootConnector1" presStyleLbl="node1" presStyleIdx="0" presStyleCnt="0"/>
      <dgm:spPr/>
      <dgm:t>
        <a:bodyPr/>
        <a:lstStyle/>
        <a:p>
          <a:pPr rtl="1"/>
          <a:endParaRPr lang="ar-SA"/>
        </a:p>
      </dgm:t>
    </dgm:pt>
    <dgm:pt modelId="{003AF5A8-E633-47EF-8568-146B51EB0E88}" type="pres">
      <dgm:prSet presAssocID="{D747334C-042F-4034-B80E-6978EFC6E166}" presName="hierChild2" presStyleCnt="0"/>
      <dgm:spPr/>
    </dgm:pt>
    <dgm:pt modelId="{0CC42F06-4336-4706-9C01-EA93C466A899}" type="pres">
      <dgm:prSet presAssocID="{7D6B3041-CC1A-4751-B546-725FA21FC811}" presName="Name37" presStyleLbl="parChTrans1D2" presStyleIdx="0" presStyleCnt="3"/>
      <dgm:spPr/>
      <dgm:t>
        <a:bodyPr/>
        <a:lstStyle/>
        <a:p>
          <a:pPr rtl="1"/>
          <a:endParaRPr lang="ar-SA"/>
        </a:p>
      </dgm:t>
    </dgm:pt>
    <dgm:pt modelId="{F813729F-9762-4F14-8179-60815919471C}" type="pres">
      <dgm:prSet presAssocID="{010BEF51-98D4-415D-9E9C-DB003F823218}" presName="hierRoot2" presStyleCnt="0">
        <dgm:presLayoutVars>
          <dgm:hierBranch val="init"/>
        </dgm:presLayoutVars>
      </dgm:prSet>
      <dgm:spPr/>
    </dgm:pt>
    <dgm:pt modelId="{A69ED599-0D1F-4372-83A0-0B5032E3E8C1}" type="pres">
      <dgm:prSet presAssocID="{010BEF51-98D4-415D-9E9C-DB003F823218}" presName="rootComposite" presStyleCnt="0"/>
      <dgm:spPr/>
    </dgm:pt>
    <dgm:pt modelId="{02CD5DBD-221D-411B-BCD3-02504DE8D994}" type="pres">
      <dgm:prSet presAssocID="{010BEF51-98D4-415D-9E9C-DB003F823218}" presName="rootText" presStyleLbl="node2" presStyleIdx="0" presStyleCnt="3">
        <dgm:presLayoutVars>
          <dgm:chPref val="3"/>
        </dgm:presLayoutVars>
      </dgm:prSet>
      <dgm:spPr/>
      <dgm:t>
        <a:bodyPr/>
        <a:lstStyle/>
        <a:p>
          <a:pPr rtl="1"/>
          <a:endParaRPr lang="ar-SA"/>
        </a:p>
      </dgm:t>
    </dgm:pt>
    <dgm:pt modelId="{9E7D6596-6560-46D8-A699-4DB6402973EC}" type="pres">
      <dgm:prSet presAssocID="{010BEF51-98D4-415D-9E9C-DB003F823218}" presName="rootConnector" presStyleLbl="node2" presStyleIdx="0" presStyleCnt="3"/>
      <dgm:spPr/>
      <dgm:t>
        <a:bodyPr/>
        <a:lstStyle/>
        <a:p>
          <a:pPr rtl="1"/>
          <a:endParaRPr lang="ar-SA"/>
        </a:p>
      </dgm:t>
    </dgm:pt>
    <dgm:pt modelId="{65CBC8B8-9DFD-4729-8F60-7EAEED25661E}" type="pres">
      <dgm:prSet presAssocID="{010BEF51-98D4-415D-9E9C-DB003F823218}" presName="hierChild4" presStyleCnt="0"/>
      <dgm:spPr/>
    </dgm:pt>
    <dgm:pt modelId="{A0B8F69A-90C0-4741-9C1D-80B4A81F2375}" type="pres">
      <dgm:prSet presAssocID="{010BEF51-98D4-415D-9E9C-DB003F823218}" presName="hierChild5" presStyleCnt="0"/>
      <dgm:spPr/>
    </dgm:pt>
    <dgm:pt modelId="{985C5200-1F4E-4755-B59C-C6115A09D161}" type="pres">
      <dgm:prSet presAssocID="{DE0119BB-D495-4FE3-8BAF-A9C786AAA5BF}" presName="Name37" presStyleLbl="parChTrans1D2" presStyleIdx="1" presStyleCnt="3"/>
      <dgm:spPr/>
      <dgm:t>
        <a:bodyPr/>
        <a:lstStyle/>
        <a:p>
          <a:pPr rtl="1"/>
          <a:endParaRPr lang="ar-SA"/>
        </a:p>
      </dgm:t>
    </dgm:pt>
    <dgm:pt modelId="{F575C366-6CAA-4131-AB8F-FBEE28CA72FB}" type="pres">
      <dgm:prSet presAssocID="{FA6146A3-380A-4C42-96F0-3C592A0BF0C2}" presName="hierRoot2" presStyleCnt="0">
        <dgm:presLayoutVars>
          <dgm:hierBranch val="init"/>
        </dgm:presLayoutVars>
      </dgm:prSet>
      <dgm:spPr/>
    </dgm:pt>
    <dgm:pt modelId="{3C75E929-F956-417B-9C1E-7697CD8EFF87}" type="pres">
      <dgm:prSet presAssocID="{FA6146A3-380A-4C42-96F0-3C592A0BF0C2}" presName="rootComposite" presStyleCnt="0"/>
      <dgm:spPr/>
    </dgm:pt>
    <dgm:pt modelId="{06AD392F-BDBE-4B14-BCEA-D1C0878AA793}" type="pres">
      <dgm:prSet presAssocID="{FA6146A3-380A-4C42-96F0-3C592A0BF0C2}" presName="rootText" presStyleLbl="node2" presStyleIdx="1" presStyleCnt="3">
        <dgm:presLayoutVars>
          <dgm:chPref val="3"/>
        </dgm:presLayoutVars>
      </dgm:prSet>
      <dgm:spPr/>
      <dgm:t>
        <a:bodyPr/>
        <a:lstStyle/>
        <a:p>
          <a:pPr rtl="1"/>
          <a:endParaRPr lang="ar-SA"/>
        </a:p>
      </dgm:t>
    </dgm:pt>
    <dgm:pt modelId="{0D34784D-242E-4743-BDED-D58BC655AED2}" type="pres">
      <dgm:prSet presAssocID="{FA6146A3-380A-4C42-96F0-3C592A0BF0C2}" presName="rootConnector" presStyleLbl="node2" presStyleIdx="1" presStyleCnt="3"/>
      <dgm:spPr/>
      <dgm:t>
        <a:bodyPr/>
        <a:lstStyle/>
        <a:p>
          <a:pPr rtl="1"/>
          <a:endParaRPr lang="ar-SA"/>
        </a:p>
      </dgm:t>
    </dgm:pt>
    <dgm:pt modelId="{3E313DF3-9D1C-4BDC-9408-C684B91C7E24}" type="pres">
      <dgm:prSet presAssocID="{FA6146A3-380A-4C42-96F0-3C592A0BF0C2}" presName="hierChild4" presStyleCnt="0"/>
      <dgm:spPr/>
    </dgm:pt>
    <dgm:pt modelId="{E62F7B3A-2B5B-4C59-80C4-3E70DBAE7400}" type="pres">
      <dgm:prSet presAssocID="{FA6146A3-380A-4C42-96F0-3C592A0BF0C2}" presName="hierChild5" presStyleCnt="0"/>
      <dgm:spPr/>
    </dgm:pt>
    <dgm:pt modelId="{2A351CEC-2CAE-4BC6-8D89-0600B364B775}" type="pres">
      <dgm:prSet presAssocID="{3BB09786-DD30-4CCD-BE77-C20F23519740}" presName="Name37" presStyleLbl="parChTrans1D2" presStyleIdx="2" presStyleCnt="3"/>
      <dgm:spPr/>
      <dgm:t>
        <a:bodyPr/>
        <a:lstStyle/>
        <a:p>
          <a:pPr rtl="1"/>
          <a:endParaRPr lang="ar-SA"/>
        </a:p>
      </dgm:t>
    </dgm:pt>
    <dgm:pt modelId="{DF6C36D8-DE4C-44AE-92D6-53CAEE501331}" type="pres">
      <dgm:prSet presAssocID="{3C4E18B6-FD22-4D1E-A1B7-3DC513ED74F1}" presName="hierRoot2" presStyleCnt="0">
        <dgm:presLayoutVars>
          <dgm:hierBranch val="init"/>
        </dgm:presLayoutVars>
      </dgm:prSet>
      <dgm:spPr/>
    </dgm:pt>
    <dgm:pt modelId="{698951CE-D42B-4E0A-ABFA-C5131A9EFD6D}" type="pres">
      <dgm:prSet presAssocID="{3C4E18B6-FD22-4D1E-A1B7-3DC513ED74F1}" presName="rootComposite" presStyleCnt="0"/>
      <dgm:spPr/>
    </dgm:pt>
    <dgm:pt modelId="{B80B0CFE-BF94-47E7-9B04-049770D8260C}" type="pres">
      <dgm:prSet presAssocID="{3C4E18B6-FD22-4D1E-A1B7-3DC513ED74F1}" presName="rootText" presStyleLbl="node2" presStyleIdx="2" presStyleCnt="3">
        <dgm:presLayoutVars>
          <dgm:chPref val="3"/>
        </dgm:presLayoutVars>
      </dgm:prSet>
      <dgm:spPr/>
      <dgm:t>
        <a:bodyPr/>
        <a:lstStyle/>
        <a:p>
          <a:pPr rtl="1"/>
          <a:endParaRPr lang="ar-SA"/>
        </a:p>
      </dgm:t>
    </dgm:pt>
    <dgm:pt modelId="{78B56A9E-0BD5-4087-9C85-6E18C04A652F}" type="pres">
      <dgm:prSet presAssocID="{3C4E18B6-FD22-4D1E-A1B7-3DC513ED74F1}" presName="rootConnector" presStyleLbl="node2" presStyleIdx="2" presStyleCnt="3"/>
      <dgm:spPr/>
      <dgm:t>
        <a:bodyPr/>
        <a:lstStyle/>
        <a:p>
          <a:pPr rtl="1"/>
          <a:endParaRPr lang="ar-SA"/>
        </a:p>
      </dgm:t>
    </dgm:pt>
    <dgm:pt modelId="{9FD43E9D-1819-4C28-9239-2FE1C5F2E82C}" type="pres">
      <dgm:prSet presAssocID="{3C4E18B6-FD22-4D1E-A1B7-3DC513ED74F1}" presName="hierChild4" presStyleCnt="0"/>
      <dgm:spPr/>
    </dgm:pt>
    <dgm:pt modelId="{38E0E154-8FDB-4205-ADCA-B2496BBC32BF}" type="pres">
      <dgm:prSet presAssocID="{3C4E18B6-FD22-4D1E-A1B7-3DC513ED74F1}" presName="hierChild5" presStyleCnt="0"/>
      <dgm:spPr/>
    </dgm:pt>
    <dgm:pt modelId="{BB48A549-0435-4BC8-9E11-1A2047480E29}" type="pres">
      <dgm:prSet presAssocID="{D747334C-042F-4034-B80E-6978EFC6E166}" presName="hierChild3" presStyleCnt="0"/>
      <dgm:spPr/>
    </dgm:pt>
  </dgm:ptLst>
  <dgm:cxnLst>
    <dgm:cxn modelId="{E752086F-2C03-4BA8-BB29-96BAF6AD06EE}" type="presOf" srcId="{2F86EF9C-39FC-4C43-9021-15D77CE8838C}" destId="{F3668B86-EE4B-4C01-9F7C-A2E5CCD569CF}" srcOrd="0" destOrd="0" presId="urn:microsoft.com/office/officeart/2005/8/layout/orgChart1"/>
    <dgm:cxn modelId="{1F20FC91-E819-4747-B433-E6061006A319}" type="presOf" srcId="{3C4E18B6-FD22-4D1E-A1B7-3DC513ED74F1}" destId="{78B56A9E-0BD5-4087-9C85-6E18C04A652F}" srcOrd="1" destOrd="0" presId="urn:microsoft.com/office/officeart/2005/8/layout/orgChart1"/>
    <dgm:cxn modelId="{65F13BD3-7D3B-40F5-BBEC-096B8844AED9}" type="presOf" srcId="{D747334C-042F-4034-B80E-6978EFC6E166}" destId="{43A2DEB4-6313-4D79-B3DB-7C33C9FE0773}" srcOrd="1" destOrd="0" presId="urn:microsoft.com/office/officeart/2005/8/layout/orgChart1"/>
    <dgm:cxn modelId="{896E4CCC-86A2-479A-98FB-95DFB2523888}" type="presOf" srcId="{DE0119BB-D495-4FE3-8BAF-A9C786AAA5BF}" destId="{985C5200-1F4E-4755-B59C-C6115A09D161}" srcOrd="0" destOrd="0" presId="urn:microsoft.com/office/officeart/2005/8/layout/orgChart1"/>
    <dgm:cxn modelId="{7F09660A-AE35-4889-A838-5F95544EF9BD}" type="presOf" srcId="{FA6146A3-380A-4C42-96F0-3C592A0BF0C2}" destId="{0D34784D-242E-4743-BDED-D58BC655AED2}" srcOrd="1" destOrd="0" presId="urn:microsoft.com/office/officeart/2005/8/layout/orgChart1"/>
    <dgm:cxn modelId="{E6A50681-7848-4109-9710-9977920EE220}" srcId="{D747334C-042F-4034-B80E-6978EFC6E166}" destId="{3C4E18B6-FD22-4D1E-A1B7-3DC513ED74F1}" srcOrd="2" destOrd="0" parTransId="{3BB09786-DD30-4CCD-BE77-C20F23519740}" sibTransId="{ABCD8F0B-8A75-49EF-882C-74C24291DEC1}"/>
    <dgm:cxn modelId="{A3E1964C-6222-4094-B6B4-B3D9AF4473AC}" type="presOf" srcId="{D747334C-042F-4034-B80E-6978EFC6E166}" destId="{BB1EBC2F-3AC8-4F9A-90F4-C5CDBCD5EDFB}" srcOrd="0" destOrd="0" presId="urn:microsoft.com/office/officeart/2005/8/layout/orgChart1"/>
    <dgm:cxn modelId="{4C4D52BE-EFE2-45F9-95EE-F44B0DA808E7}" type="presOf" srcId="{3C4E18B6-FD22-4D1E-A1B7-3DC513ED74F1}" destId="{B80B0CFE-BF94-47E7-9B04-049770D8260C}" srcOrd="0" destOrd="0" presId="urn:microsoft.com/office/officeart/2005/8/layout/orgChart1"/>
    <dgm:cxn modelId="{5DD57A1B-C302-49A0-8BF5-CD1F3C77F27C}" type="presOf" srcId="{7D6B3041-CC1A-4751-B546-725FA21FC811}" destId="{0CC42F06-4336-4706-9C01-EA93C466A899}" srcOrd="0" destOrd="0" presId="urn:microsoft.com/office/officeart/2005/8/layout/orgChart1"/>
    <dgm:cxn modelId="{28D57AEB-7942-4D33-8051-6D7137DCD983}" srcId="{2F86EF9C-39FC-4C43-9021-15D77CE8838C}" destId="{D747334C-042F-4034-B80E-6978EFC6E166}" srcOrd="0" destOrd="0" parTransId="{77D081B8-98B3-4A14-B177-0C11EE626613}" sibTransId="{39B92EB9-3453-47E6-AF47-66CFA4BE33F5}"/>
    <dgm:cxn modelId="{FF7ECF65-147D-41B5-BFD9-0FE155549E74}" type="presOf" srcId="{010BEF51-98D4-415D-9E9C-DB003F823218}" destId="{02CD5DBD-221D-411B-BCD3-02504DE8D994}" srcOrd="0" destOrd="0" presId="urn:microsoft.com/office/officeart/2005/8/layout/orgChart1"/>
    <dgm:cxn modelId="{C067154E-81DC-49E1-A9EB-29348FE4B8F1}" type="presOf" srcId="{010BEF51-98D4-415D-9E9C-DB003F823218}" destId="{9E7D6596-6560-46D8-A699-4DB6402973EC}" srcOrd="1" destOrd="0" presId="urn:microsoft.com/office/officeart/2005/8/layout/orgChart1"/>
    <dgm:cxn modelId="{A8313F25-1069-4C2E-A59E-9471EF627F80}" srcId="{D747334C-042F-4034-B80E-6978EFC6E166}" destId="{FA6146A3-380A-4C42-96F0-3C592A0BF0C2}" srcOrd="1" destOrd="0" parTransId="{DE0119BB-D495-4FE3-8BAF-A9C786AAA5BF}" sibTransId="{F0A6E164-B91D-46C7-AAB3-AC3E81A0EA32}"/>
    <dgm:cxn modelId="{C0C72BFF-ABFE-4D65-9F54-6CD65F0C1EE4}" type="presOf" srcId="{FA6146A3-380A-4C42-96F0-3C592A0BF0C2}" destId="{06AD392F-BDBE-4B14-BCEA-D1C0878AA793}" srcOrd="0" destOrd="0" presId="urn:microsoft.com/office/officeart/2005/8/layout/orgChart1"/>
    <dgm:cxn modelId="{E467DE66-D40F-43B8-B903-AF9CB318722B}" srcId="{D747334C-042F-4034-B80E-6978EFC6E166}" destId="{010BEF51-98D4-415D-9E9C-DB003F823218}" srcOrd="0" destOrd="0" parTransId="{7D6B3041-CC1A-4751-B546-725FA21FC811}" sibTransId="{53FA0A51-E409-40B0-8D6F-C0BE60A2AB61}"/>
    <dgm:cxn modelId="{FA58CACA-1BC2-4B94-8703-109A648BD8D2}" type="presOf" srcId="{3BB09786-DD30-4CCD-BE77-C20F23519740}" destId="{2A351CEC-2CAE-4BC6-8D89-0600B364B775}" srcOrd="0" destOrd="0" presId="urn:microsoft.com/office/officeart/2005/8/layout/orgChart1"/>
    <dgm:cxn modelId="{34D14338-0B79-4893-BC07-C86B315C9159}" type="presParOf" srcId="{F3668B86-EE4B-4C01-9F7C-A2E5CCD569CF}" destId="{4AF5179A-1184-4E13-B98B-B0BF82D20520}" srcOrd="0" destOrd="0" presId="urn:microsoft.com/office/officeart/2005/8/layout/orgChart1"/>
    <dgm:cxn modelId="{ACB36244-B54D-4AF4-B908-AA02AF46AF07}" type="presParOf" srcId="{4AF5179A-1184-4E13-B98B-B0BF82D20520}" destId="{FD8EF02F-E38C-4DE6-ABDB-21E5644F9164}" srcOrd="0" destOrd="0" presId="urn:microsoft.com/office/officeart/2005/8/layout/orgChart1"/>
    <dgm:cxn modelId="{5C4F7630-C341-4689-B277-27E15FECF96C}" type="presParOf" srcId="{FD8EF02F-E38C-4DE6-ABDB-21E5644F9164}" destId="{BB1EBC2F-3AC8-4F9A-90F4-C5CDBCD5EDFB}" srcOrd="0" destOrd="0" presId="urn:microsoft.com/office/officeart/2005/8/layout/orgChart1"/>
    <dgm:cxn modelId="{987B9BF5-96F7-4E97-AA4F-F3E327E2512C}" type="presParOf" srcId="{FD8EF02F-E38C-4DE6-ABDB-21E5644F9164}" destId="{43A2DEB4-6313-4D79-B3DB-7C33C9FE0773}" srcOrd="1" destOrd="0" presId="urn:microsoft.com/office/officeart/2005/8/layout/orgChart1"/>
    <dgm:cxn modelId="{B526914F-8443-46A9-9F4D-D919CCF643EF}" type="presParOf" srcId="{4AF5179A-1184-4E13-B98B-B0BF82D20520}" destId="{003AF5A8-E633-47EF-8568-146B51EB0E88}" srcOrd="1" destOrd="0" presId="urn:microsoft.com/office/officeart/2005/8/layout/orgChart1"/>
    <dgm:cxn modelId="{16EDC8EA-E2A4-4B02-9963-2EE553D59F70}" type="presParOf" srcId="{003AF5A8-E633-47EF-8568-146B51EB0E88}" destId="{0CC42F06-4336-4706-9C01-EA93C466A899}" srcOrd="0" destOrd="0" presId="urn:microsoft.com/office/officeart/2005/8/layout/orgChart1"/>
    <dgm:cxn modelId="{34D3DEAE-17CF-41FC-9D16-DE69AAB72EF7}" type="presParOf" srcId="{003AF5A8-E633-47EF-8568-146B51EB0E88}" destId="{F813729F-9762-4F14-8179-60815919471C}" srcOrd="1" destOrd="0" presId="urn:microsoft.com/office/officeart/2005/8/layout/orgChart1"/>
    <dgm:cxn modelId="{0415528A-5681-41B4-BA05-DF6E216A325F}" type="presParOf" srcId="{F813729F-9762-4F14-8179-60815919471C}" destId="{A69ED599-0D1F-4372-83A0-0B5032E3E8C1}" srcOrd="0" destOrd="0" presId="urn:microsoft.com/office/officeart/2005/8/layout/orgChart1"/>
    <dgm:cxn modelId="{1A7C36F5-9E40-40D7-820C-DE9DC61857BF}" type="presParOf" srcId="{A69ED599-0D1F-4372-83A0-0B5032E3E8C1}" destId="{02CD5DBD-221D-411B-BCD3-02504DE8D994}" srcOrd="0" destOrd="0" presId="urn:microsoft.com/office/officeart/2005/8/layout/orgChart1"/>
    <dgm:cxn modelId="{3B697C18-9BC7-45EE-AEE4-AA7AA0DEAB69}" type="presParOf" srcId="{A69ED599-0D1F-4372-83A0-0B5032E3E8C1}" destId="{9E7D6596-6560-46D8-A699-4DB6402973EC}" srcOrd="1" destOrd="0" presId="urn:microsoft.com/office/officeart/2005/8/layout/orgChart1"/>
    <dgm:cxn modelId="{7A28070D-E206-4A53-AD9A-47EAB35310B5}" type="presParOf" srcId="{F813729F-9762-4F14-8179-60815919471C}" destId="{65CBC8B8-9DFD-4729-8F60-7EAEED25661E}" srcOrd="1" destOrd="0" presId="urn:microsoft.com/office/officeart/2005/8/layout/orgChart1"/>
    <dgm:cxn modelId="{EA2B7252-995E-4BAA-9CCE-3B8AC42BF404}" type="presParOf" srcId="{F813729F-9762-4F14-8179-60815919471C}" destId="{A0B8F69A-90C0-4741-9C1D-80B4A81F2375}" srcOrd="2" destOrd="0" presId="urn:microsoft.com/office/officeart/2005/8/layout/orgChart1"/>
    <dgm:cxn modelId="{11DA7CC1-7CD1-4ADD-9E31-5B61486A5839}" type="presParOf" srcId="{003AF5A8-E633-47EF-8568-146B51EB0E88}" destId="{985C5200-1F4E-4755-B59C-C6115A09D161}" srcOrd="2" destOrd="0" presId="urn:microsoft.com/office/officeart/2005/8/layout/orgChart1"/>
    <dgm:cxn modelId="{BEA8552E-7E05-4286-9A68-F3BF556A30CD}" type="presParOf" srcId="{003AF5A8-E633-47EF-8568-146B51EB0E88}" destId="{F575C366-6CAA-4131-AB8F-FBEE28CA72FB}" srcOrd="3" destOrd="0" presId="urn:microsoft.com/office/officeart/2005/8/layout/orgChart1"/>
    <dgm:cxn modelId="{987EB2F9-86AD-4359-9911-6C6424A06BAA}" type="presParOf" srcId="{F575C366-6CAA-4131-AB8F-FBEE28CA72FB}" destId="{3C75E929-F956-417B-9C1E-7697CD8EFF87}" srcOrd="0" destOrd="0" presId="urn:microsoft.com/office/officeart/2005/8/layout/orgChart1"/>
    <dgm:cxn modelId="{71F18572-B4BC-450C-9674-6DC864ADA06C}" type="presParOf" srcId="{3C75E929-F956-417B-9C1E-7697CD8EFF87}" destId="{06AD392F-BDBE-4B14-BCEA-D1C0878AA793}" srcOrd="0" destOrd="0" presId="urn:microsoft.com/office/officeart/2005/8/layout/orgChart1"/>
    <dgm:cxn modelId="{972CE5E8-43D7-44EE-A41A-C399C8E677DF}" type="presParOf" srcId="{3C75E929-F956-417B-9C1E-7697CD8EFF87}" destId="{0D34784D-242E-4743-BDED-D58BC655AED2}" srcOrd="1" destOrd="0" presId="urn:microsoft.com/office/officeart/2005/8/layout/orgChart1"/>
    <dgm:cxn modelId="{AD9F0ED0-7576-48D5-ADAD-FF12309709D7}" type="presParOf" srcId="{F575C366-6CAA-4131-AB8F-FBEE28CA72FB}" destId="{3E313DF3-9D1C-4BDC-9408-C684B91C7E24}" srcOrd="1" destOrd="0" presId="urn:microsoft.com/office/officeart/2005/8/layout/orgChart1"/>
    <dgm:cxn modelId="{436EFCD2-72DD-4FD5-A1F1-B50BB44E0CD0}" type="presParOf" srcId="{F575C366-6CAA-4131-AB8F-FBEE28CA72FB}" destId="{E62F7B3A-2B5B-4C59-80C4-3E70DBAE7400}" srcOrd="2" destOrd="0" presId="urn:microsoft.com/office/officeart/2005/8/layout/orgChart1"/>
    <dgm:cxn modelId="{BB0AB9A0-F720-4614-9F37-038F3ECF045E}" type="presParOf" srcId="{003AF5A8-E633-47EF-8568-146B51EB0E88}" destId="{2A351CEC-2CAE-4BC6-8D89-0600B364B775}" srcOrd="4" destOrd="0" presId="urn:microsoft.com/office/officeart/2005/8/layout/orgChart1"/>
    <dgm:cxn modelId="{2ABF2FBA-F390-4C0D-B48E-39A45BF8D475}" type="presParOf" srcId="{003AF5A8-E633-47EF-8568-146B51EB0E88}" destId="{DF6C36D8-DE4C-44AE-92D6-53CAEE501331}" srcOrd="5" destOrd="0" presId="urn:microsoft.com/office/officeart/2005/8/layout/orgChart1"/>
    <dgm:cxn modelId="{D5650946-72FF-4EB0-8F4D-2A8287E4C2A1}" type="presParOf" srcId="{DF6C36D8-DE4C-44AE-92D6-53CAEE501331}" destId="{698951CE-D42B-4E0A-ABFA-C5131A9EFD6D}" srcOrd="0" destOrd="0" presId="urn:microsoft.com/office/officeart/2005/8/layout/orgChart1"/>
    <dgm:cxn modelId="{1B48E58A-2256-4312-9483-717A6A317691}" type="presParOf" srcId="{698951CE-D42B-4E0A-ABFA-C5131A9EFD6D}" destId="{B80B0CFE-BF94-47E7-9B04-049770D8260C}" srcOrd="0" destOrd="0" presId="urn:microsoft.com/office/officeart/2005/8/layout/orgChart1"/>
    <dgm:cxn modelId="{F0968984-BF48-416A-9524-9E3552A86951}" type="presParOf" srcId="{698951CE-D42B-4E0A-ABFA-C5131A9EFD6D}" destId="{78B56A9E-0BD5-4087-9C85-6E18C04A652F}" srcOrd="1" destOrd="0" presId="urn:microsoft.com/office/officeart/2005/8/layout/orgChart1"/>
    <dgm:cxn modelId="{6ABA8AD6-D380-478A-BE9D-3F1CF38E02AD}" type="presParOf" srcId="{DF6C36D8-DE4C-44AE-92D6-53CAEE501331}" destId="{9FD43E9D-1819-4C28-9239-2FE1C5F2E82C}" srcOrd="1" destOrd="0" presId="urn:microsoft.com/office/officeart/2005/8/layout/orgChart1"/>
    <dgm:cxn modelId="{EA73F2EA-B961-4449-8188-242C23F21F9E}" type="presParOf" srcId="{DF6C36D8-DE4C-44AE-92D6-53CAEE501331}" destId="{38E0E154-8FDB-4205-ADCA-B2496BBC32BF}" srcOrd="2" destOrd="0" presId="urn:microsoft.com/office/officeart/2005/8/layout/orgChart1"/>
    <dgm:cxn modelId="{AB3069EE-D77B-48EA-A4FB-289F4387932F}" type="presParOf" srcId="{4AF5179A-1184-4E13-B98B-B0BF82D20520}" destId="{BB48A549-0435-4BC8-9E11-1A2047480E2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الإعلان الصادق</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عدم المبالغة في وصف الفعالية أو ادعاء وجود أنشطة غير موجودة.</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1710D6F4-51BF-49CD-86C0-2831561676A4}">
      <dgm:prSet phldrT="[نص]" custT="1"/>
      <dgm:spPr/>
      <dgm:t>
        <a:bodyPr/>
        <a:lstStyle/>
        <a:p>
          <a:pPr rtl="1"/>
          <a:r>
            <a:rPr lang="ar-SA" sz="2800" dirty="0" smtClean="0"/>
            <a:t>سياسة الاسترجاع</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الوضوح في سياسة استرداد قيمة التذاكر في حال الإلغاء أو التأجيل</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2" custScaleX="79297">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2" custScaleX="124953"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2" custScaleX="75622">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2" custScaleX="124297" custLinFactNeighborX="0">
        <dgm:presLayoutVars>
          <dgm:bulletEnabled val="1"/>
        </dgm:presLayoutVars>
      </dgm:prSet>
      <dgm:spPr/>
      <dgm:t>
        <a:bodyPr/>
        <a:lstStyle/>
        <a:p>
          <a:pPr rtl="1"/>
          <a:endParaRPr lang="ar-SA"/>
        </a:p>
      </dgm:t>
    </dgm:pt>
  </dgm:ptLst>
  <dgm:cxnLst>
    <dgm:cxn modelId="{C81702C9-C546-418C-B822-BC5007ED45D6}" type="presOf" srcId="{07D06C9D-398E-495D-87C6-1F032CA95E5A}" destId="{A04E9DC2-EEC5-4C74-B9A2-192AC8D26FE7}"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5E3A6FE9-7C3D-4882-B786-F3A61651BDD2}" srcId="{772CEAA2-C5E9-4D99-945F-1087786292CA}" destId="{B27F56BD-F069-41ED-A24F-F53AD9F55536}" srcOrd="0" destOrd="0" parTransId="{FAF93AFE-1724-4DAF-A527-56B4DDBBB099}" sibTransId="{6CE35940-D2E2-4FFF-9598-E20D8B99B606}"/>
    <dgm:cxn modelId="{88B1CCBE-C27A-48D5-A39D-C5FF87F3E14D}" srcId="{07D06C9D-398E-495D-87C6-1F032CA95E5A}" destId="{772CEAA2-C5E9-4D99-945F-1087786292CA}" srcOrd="0" destOrd="0" parTransId="{1BB3244F-9ABB-4498-B987-08F311E9EB13}" sibTransId="{6D7E5522-0EC7-4F99-9FA9-3A11085C935E}"/>
    <dgm:cxn modelId="{CFEC80DD-5C8B-48B5-B17B-1E68C12DAE53}" type="presOf" srcId="{772CEAA2-C5E9-4D99-945F-1087786292CA}" destId="{423DAD75-784B-4473-85CC-C05AFF18C096}" srcOrd="0" destOrd="0" presId="urn:microsoft.com/office/officeart/2005/8/layout/vList5"/>
    <dgm:cxn modelId="{3CDE683E-6C76-4EF2-BEA9-38E51810EB1E}" type="presOf" srcId="{1710D6F4-51BF-49CD-86C0-2831561676A4}" destId="{F0315227-20D4-4524-9973-4D72A8FAA50F}"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الوصول للجميع</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توفير مداخل لذوي الاحتياجات الخاصة ومراعاة التنوع الثقافي في اختيار المحتوى.</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1710D6F4-51BF-49CD-86C0-2831561676A4}">
      <dgm:prSet phldrT="[نص]" custT="1"/>
      <dgm:spPr/>
      <dgm:t>
        <a:bodyPr/>
        <a:lstStyle/>
        <a:p>
          <a:pPr rtl="1"/>
          <a:r>
            <a:rPr lang="ar-SA" sz="2800" dirty="0" smtClean="0"/>
            <a:t>تكافؤ الفرص</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rtl="1"/>
          <a:r>
            <a:rPr lang="ar-SA" sz="2800" dirty="0" smtClean="0"/>
            <a:t>العدالة في اختيار الموردين والمتطوعين بناءً على الكفاءة وليس على المحسوبية، والعدالة في توزيع الأدوار على المشاركين.</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2" custScaleX="79297">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2" custScaleX="124953"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2" custScaleX="75622">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2" custScaleX="124297" custLinFactNeighborX="0">
        <dgm:presLayoutVars>
          <dgm:bulletEnabled val="1"/>
        </dgm:presLayoutVars>
      </dgm:prSet>
      <dgm:spPr/>
      <dgm:t>
        <a:bodyPr/>
        <a:lstStyle/>
        <a:p>
          <a:pPr rtl="1"/>
          <a:endParaRPr lang="ar-SA"/>
        </a:p>
      </dgm:t>
    </dgm:pt>
  </dgm:ptLst>
  <dgm:cxnLst>
    <dgm:cxn modelId="{C81702C9-C546-418C-B822-BC5007ED45D6}" type="presOf" srcId="{07D06C9D-398E-495D-87C6-1F032CA95E5A}" destId="{A04E9DC2-EEC5-4C74-B9A2-192AC8D26FE7}"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5E3A6FE9-7C3D-4882-B786-F3A61651BDD2}" srcId="{772CEAA2-C5E9-4D99-945F-1087786292CA}" destId="{B27F56BD-F069-41ED-A24F-F53AD9F55536}" srcOrd="0" destOrd="0" parTransId="{FAF93AFE-1724-4DAF-A527-56B4DDBBB099}" sibTransId="{6CE35940-D2E2-4FFF-9598-E20D8B99B606}"/>
    <dgm:cxn modelId="{88B1CCBE-C27A-48D5-A39D-C5FF87F3E14D}" srcId="{07D06C9D-398E-495D-87C6-1F032CA95E5A}" destId="{772CEAA2-C5E9-4D99-945F-1087786292CA}" srcOrd="0" destOrd="0" parTransId="{1BB3244F-9ABB-4498-B987-08F311E9EB13}" sibTransId="{6D7E5522-0EC7-4F99-9FA9-3A11085C935E}"/>
    <dgm:cxn modelId="{CFEC80DD-5C8B-48B5-B17B-1E68C12DAE53}" type="presOf" srcId="{772CEAA2-C5E9-4D99-945F-1087786292CA}" destId="{423DAD75-784B-4473-85CC-C05AFF18C096}" srcOrd="0" destOrd="0" presId="urn:microsoft.com/office/officeart/2005/8/layout/vList5"/>
    <dgm:cxn modelId="{3CDE683E-6C76-4EF2-BEA9-38E51810EB1E}" type="presOf" srcId="{1710D6F4-51BF-49CD-86C0-2831561676A4}" destId="{F0315227-20D4-4524-9973-4D72A8FAA50F}"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7D06C9D-398E-495D-87C6-1F032CA95E5A}" type="doc">
      <dgm:prSet loTypeId="urn:microsoft.com/office/officeart/2005/8/layout/vList5" loCatId="list" qsTypeId="urn:microsoft.com/office/officeart/2005/8/quickstyle/3d3" qsCatId="3D" csTypeId="urn:microsoft.com/office/officeart/2005/8/colors/colorful4" csCatId="colorful" phldr="1"/>
      <dgm:spPr/>
      <dgm:t>
        <a:bodyPr/>
        <a:lstStyle/>
        <a:p>
          <a:pPr rtl="1"/>
          <a:endParaRPr lang="ar-SA"/>
        </a:p>
      </dgm:t>
    </dgm:pt>
    <dgm:pt modelId="{772CEAA2-C5E9-4D99-945F-1087786292CA}">
      <dgm:prSet phldrT="[نص]" custT="1"/>
      <dgm:spPr/>
      <dgm:t>
        <a:bodyPr/>
        <a:lstStyle/>
        <a:p>
          <a:pPr rtl="1"/>
          <a:r>
            <a:rPr lang="ar-SA" sz="2800" dirty="0" smtClean="0"/>
            <a:t>خصوصية البيانات</a:t>
          </a:r>
          <a:endParaRPr lang="ar-SA" sz="2800" dirty="0"/>
        </a:p>
      </dgm:t>
    </dgm:pt>
    <dgm:pt modelId="{1BB3244F-9ABB-4498-B987-08F311E9EB13}" type="parTrans" cxnId="{88B1CCBE-C27A-48D5-A39D-C5FF87F3E14D}">
      <dgm:prSet/>
      <dgm:spPr/>
      <dgm:t>
        <a:bodyPr/>
        <a:lstStyle/>
        <a:p>
          <a:pPr rtl="1"/>
          <a:endParaRPr lang="ar-SA" sz="2800"/>
        </a:p>
      </dgm:t>
    </dgm:pt>
    <dgm:pt modelId="{6D7E5522-0EC7-4F99-9FA9-3A11085C935E}" type="sibTrans" cxnId="{88B1CCBE-C27A-48D5-A39D-C5FF87F3E14D}">
      <dgm:prSet/>
      <dgm:spPr/>
      <dgm:t>
        <a:bodyPr/>
        <a:lstStyle/>
        <a:p>
          <a:pPr rtl="1"/>
          <a:endParaRPr lang="ar-SA" sz="2800"/>
        </a:p>
      </dgm:t>
    </dgm:pt>
    <dgm:pt modelId="{B27F56BD-F069-41ED-A24F-F53AD9F55536}">
      <dgm:prSet phldrT="[نص]" custT="1"/>
      <dgm:spPr/>
      <dgm:t>
        <a:bodyPr/>
        <a:lstStyle/>
        <a:p>
          <a:pPr rtl="1"/>
          <a:r>
            <a:rPr lang="ar-SA" sz="2800" dirty="0" smtClean="0"/>
            <a:t>قانونياً يجب حماية بيانات الحضور، أخلاقياً لا يجب بيع هذه البيانات لشركات التسويق دون إذن صريح وواضح.</a:t>
          </a:r>
          <a:endParaRPr lang="ar-SA" sz="2800" dirty="0"/>
        </a:p>
      </dgm:t>
    </dgm:pt>
    <dgm:pt modelId="{FAF93AFE-1724-4DAF-A527-56B4DDBBB099}" type="parTrans" cxnId="{5E3A6FE9-7C3D-4882-B786-F3A61651BDD2}">
      <dgm:prSet/>
      <dgm:spPr/>
      <dgm:t>
        <a:bodyPr/>
        <a:lstStyle/>
        <a:p>
          <a:pPr rtl="1"/>
          <a:endParaRPr lang="ar-SA" sz="2800"/>
        </a:p>
      </dgm:t>
    </dgm:pt>
    <dgm:pt modelId="{6CE35940-D2E2-4FFF-9598-E20D8B99B606}" type="sibTrans" cxnId="{5E3A6FE9-7C3D-4882-B786-F3A61651BDD2}">
      <dgm:prSet/>
      <dgm:spPr/>
      <dgm:t>
        <a:bodyPr/>
        <a:lstStyle/>
        <a:p>
          <a:pPr rtl="1"/>
          <a:endParaRPr lang="ar-SA" sz="2800"/>
        </a:p>
      </dgm:t>
    </dgm:pt>
    <dgm:pt modelId="{1710D6F4-51BF-49CD-86C0-2831561676A4}">
      <dgm:prSet phldrT="[نص]" custT="1"/>
      <dgm:spPr/>
      <dgm:t>
        <a:bodyPr/>
        <a:lstStyle/>
        <a:p>
          <a:pPr rtl="1"/>
          <a:r>
            <a:rPr lang="ar-SA" sz="2800" dirty="0" smtClean="0"/>
            <a:t>إدارة الأزمات</a:t>
          </a:r>
          <a:endParaRPr lang="ar-SA" sz="2800" dirty="0"/>
        </a:p>
      </dgm:t>
    </dgm:pt>
    <dgm:pt modelId="{B57E42EF-B338-4234-A8F4-CE3C0E2A64EF}" type="parTrans" cxnId="{0F1FCA80-3DE7-4C42-BDC0-7FA2C171CC0C}">
      <dgm:prSet/>
      <dgm:spPr/>
      <dgm:t>
        <a:bodyPr/>
        <a:lstStyle/>
        <a:p>
          <a:pPr rtl="1"/>
          <a:endParaRPr lang="ar-SA" sz="2800"/>
        </a:p>
      </dgm:t>
    </dgm:pt>
    <dgm:pt modelId="{23B7CC9D-D0B4-48CF-A862-ABCACE78063D}" type="sibTrans" cxnId="{0F1FCA80-3DE7-4C42-BDC0-7FA2C171CC0C}">
      <dgm:prSet/>
      <dgm:spPr/>
      <dgm:t>
        <a:bodyPr/>
        <a:lstStyle/>
        <a:p>
          <a:pPr rtl="1"/>
          <a:endParaRPr lang="ar-SA" sz="2800"/>
        </a:p>
      </dgm:t>
    </dgm:pt>
    <dgm:pt modelId="{62D2CD39-8DA6-442B-A495-050AB3C58A5C}">
      <dgm:prSet phldrT="[نص]" custT="1"/>
      <dgm:spPr/>
      <dgm:t>
        <a:bodyPr/>
        <a:lstStyle/>
        <a:p>
          <a:pPr algn="justLow" rtl="1"/>
          <a:r>
            <a:rPr lang="ar-SA" sz="2800" dirty="0" smtClean="0"/>
            <a:t>في حال حدوث تدافع أو حريق القانون يطالبك بخطة طوارئ، لكن الأخلاق تطالبك بوضع حياة الناس قبل إنقاذ المعدات غالية الثمن</a:t>
          </a:r>
          <a:endParaRPr lang="ar-SA" sz="2800" dirty="0"/>
        </a:p>
      </dgm:t>
    </dgm:pt>
    <dgm:pt modelId="{52F59AB7-11CB-4A05-B537-315AB658C8D0}" type="parTrans" cxnId="{70561CCE-61C8-4355-9255-094948223ACE}">
      <dgm:prSet/>
      <dgm:spPr/>
      <dgm:t>
        <a:bodyPr/>
        <a:lstStyle/>
        <a:p>
          <a:pPr rtl="1"/>
          <a:endParaRPr lang="ar-SA" sz="2800"/>
        </a:p>
      </dgm:t>
    </dgm:pt>
    <dgm:pt modelId="{F283FAFE-17BD-42FE-9FD1-C4C04DA74A57}" type="sibTrans" cxnId="{70561CCE-61C8-4355-9255-094948223ACE}">
      <dgm:prSet/>
      <dgm:spPr/>
      <dgm:t>
        <a:bodyPr/>
        <a:lstStyle/>
        <a:p>
          <a:pPr rtl="1"/>
          <a:endParaRPr lang="ar-SA" sz="2800"/>
        </a:p>
      </dgm:t>
    </dgm:pt>
    <dgm:pt modelId="{A04E9DC2-EEC5-4C74-B9A2-192AC8D26FE7}" type="pres">
      <dgm:prSet presAssocID="{07D06C9D-398E-495D-87C6-1F032CA95E5A}" presName="Name0" presStyleCnt="0">
        <dgm:presLayoutVars>
          <dgm:dir val="rev"/>
          <dgm:animLvl val="lvl"/>
          <dgm:resizeHandles val="exact"/>
        </dgm:presLayoutVars>
      </dgm:prSet>
      <dgm:spPr/>
      <dgm:t>
        <a:bodyPr/>
        <a:lstStyle/>
        <a:p>
          <a:pPr rtl="1"/>
          <a:endParaRPr lang="ar-SA"/>
        </a:p>
      </dgm:t>
    </dgm:pt>
    <dgm:pt modelId="{A15143D9-2149-4C9D-ABA8-7AA1077F1ECC}" type="pres">
      <dgm:prSet presAssocID="{772CEAA2-C5E9-4D99-945F-1087786292CA}" presName="linNode" presStyleCnt="0"/>
      <dgm:spPr/>
    </dgm:pt>
    <dgm:pt modelId="{423DAD75-784B-4473-85CC-C05AFF18C096}" type="pres">
      <dgm:prSet presAssocID="{772CEAA2-C5E9-4D99-945F-1087786292CA}" presName="parentText" presStyleLbl="node1" presStyleIdx="0" presStyleCnt="2" custScaleX="79297">
        <dgm:presLayoutVars>
          <dgm:chMax val="1"/>
          <dgm:bulletEnabled val="1"/>
        </dgm:presLayoutVars>
      </dgm:prSet>
      <dgm:spPr/>
      <dgm:t>
        <a:bodyPr/>
        <a:lstStyle/>
        <a:p>
          <a:pPr rtl="1"/>
          <a:endParaRPr lang="ar-SA"/>
        </a:p>
      </dgm:t>
    </dgm:pt>
    <dgm:pt modelId="{43C07C18-736B-4176-AD82-E27F0D15EB4E}" type="pres">
      <dgm:prSet presAssocID="{772CEAA2-C5E9-4D99-945F-1087786292CA}" presName="descendantText" presStyleLbl="alignAccFollowNode1" presStyleIdx="0" presStyleCnt="2" custScaleX="124953" custLinFactNeighborY="0">
        <dgm:presLayoutVars>
          <dgm:bulletEnabled val="1"/>
        </dgm:presLayoutVars>
      </dgm:prSet>
      <dgm:spPr/>
      <dgm:t>
        <a:bodyPr/>
        <a:lstStyle/>
        <a:p>
          <a:pPr rtl="1"/>
          <a:endParaRPr lang="ar-SA"/>
        </a:p>
      </dgm:t>
    </dgm:pt>
    <dgm:pt modelId="{1890E945-C659-46D3-B76C-02FCE7688E01}" type="pres">
      <dgm:prSet presAssocID="{6D7E5522-0EC7-4F99-9FA9-3A11085C935E}" presName="sp" presStyleCnt="0"/>
      <dgm:spPr/>
    </dgm:pt>
    <dgm:pt modelId="{C8C9A194-CD05-482B-BB2D-C89277B197F9}" type="pres">
      <dgm:prSet presAssocID="{1710D6F4-51BF-49CD-86C0-2831561676A4}" presName="linNode" presStyleCnt="0"/>
      <dgm:spPr/>
    </dgm:pt>
    <dgm:pt modelId="{F0315227-20D4-4524-9973-4D72A8FAA50F}" type="pres">
      <dgm:prSet presAssocID="{1710D6F4-51BF-49CD-86C0-2831561676A4}" presName="parentText" presStyleLbl="node1" presStyleIdx="1" presStyleCnt="2" custScaleX="75622">
        <dgm:presLayoutVars>
          <dgm:chMax val="1"/>
          <dgm:bulletEnabled val="1"/>
        </dgm:presLayoutVars>
      </dgm:prSet>
      <dgm:spPr/>
      <dgm:t>
        <a:bodyPr/>
        <a:lstStyle/>
        <a:p>
          <a:pPr rtl="1"/>
          <a:endParaRPr lang="ar-SA"/>
        </a:p>
      </dgm:t>
    </dgm:pt>
    <dgm:pt modelId="{54717256-4313-470F-93E1-8CF3DAAD178A}" type="pres">
      <dgm:prSet presAssocID="{1710D6F4-51BF-49CD-86C0-2831561676A4}" presName="descendantText" presStyleLbl="alignAccFollowNode1" presStyleIdx="1" presStyleCnt="2" custScaleX="124297" custLinFactNeighborX="0">
        <dgm:presLayoutVars>
          <dgm:bulletEnabled val="1"/>
        </dgm:presLayoutVars>
      </dgm:prSet>
      <dgm:spPr/>
      <dgm:t>
        <a:bodyPr/>
        <a:lstStyle/>
        <a:p>
          <a:pPr rtl="1"/>
          <a:endParaRPr lang="ar-SA"/>
        </a:p>
      </dgm:t>
    </dgm:pt>
  </dgm:ptLst>
  <dgm:cxnLst>
    <dgm:cxn modelId="{C81702C9-C546-418C-B822-BC5007ED45D6}" type="presOf" srcId="{07D06C9D-398E-495D-87C6-1F032CA95E5A}" destId="{A04E9DC2-EEC5-4C74-B9A2-192AC8D26FE7}" srcOrd="0" destOrd="0" presId="urn:microsoft.com/office/officeart/2005/8/layout/vList5"/>
    <dgm:cxn modelId="{247B4E00-DB12-4DA5-980D-0BCC0530C6C2}" type="presOf" srcId="{B27F56BD-F069-41ED-A24F-F53AD9F55536}" destId="{43C07C18-736B-4176-AD82-E27F0D15EB4E}" srcOrd="0" destOrd="0" presId="urn:microsoft.com/office/officeart/2005/8/layout/vList5"/>
    <dgm:cxn modelId="{024DA8C4-6475-4D53-B467-542DFC02E60A}" type="presOf" srcId="{62D2CD39-8DA6-442B-A495-050AB3C58A5C}" destId="{54717256-4313-470F-93E1-8CF3DAAD178A}" srcOrd="0" destOrd="0" presId="urn:microsoft.com/office/officeart/2005/8/layout/vList5"/>
    <dgm:cxn modelId="{70561CCE-61C8-4355-9255-094948223ACE}" srcId="{1710D6F4-51BF-49CD-86C0-2831561676A4}" destId="{62D2CD39-8DA6-442B-A495-050AB3C58A5C}" srcOrd="0" destOrd="0" parTransId="{52F59AB7-11CB-4A05-B537-315AB658C8D0}" sibTransId="{F283FAFE-17BD-42FE-9FD1-C4C04DA74A57}"/>
    <dgm:cxn modelId="{0F1FCA80-3DE7-4C42-BDC0-7FA2C171CC0C}" srcId="{07D06C9D-398E-495D-87C6-1F032CA95E5A}" destId="{1710D6F4-51BF-49CD-86C0-2831561676A4}" srcOrd="1" destOrd="0" parTransId="{B57E42EF-B338-4234-A8F4-CE3C0E2A64EF}" sibTransId="{23B7CC9D-D0B4-48CF-A862-ABCACE78063D}"/>
    <dgm:cxn modelId="{5E3A6FE9-7C3D-4882-B786-F3A61651BDD2}" srcId="{772CEAA2-C5E9-4D99-945F-1087786292CA}" destId="{B27F56BD-F069-41ED-A24F-F53AD9F55536}" srcOrd="0" destOrd="0" parTransId="{FAF93AFE-1724-4DAF-A527-56B4DDBBB099}" sibTransId="{6CE35940-D2E2-4FFF-9598-E20D8B99B606}"/>
    <dgm:cxn modelId="{88B1CCBE-C27A-48D5-A39D-C5FF87F3E14D}" srcId="{07D06C9D-398E-495D-87C6-1F032CA95E5A}" destId="{772CEAA2-C5E9-4D99-945F-1087786292CA}" srcOrd="0" destOrd="0" parTransId="{1BB3244F-9ABB-4498-B987-08F311E9EB13}" sibTransId="{6D7E5522-0EC7-4F99-9FA9-3A11085C935E}"/>
    <dgm:cxn modelId="{CFEC80DD-5C8B-48B5-B17B-1E68C12DAE53}" type="presOf" srcId="{772CEAA2-C5E9-4D99-945F-1087786292CA}" destId="{423DAD75-784B-4473-85CC-C05AFF18C096}" srcOrd="0" destOrd="0" presId="urn:microsoft.com/office/officeart/2005/8/layout/vList5"/>
    <dgm:cxn modelId="{3CDE683E-6C76-4EF2-BEA9-38E51810EB1E}" type="presOf" srcId="{1710D6F4-51BF-49CD-86C0-2831561676A4}" destId="{F0315227-20D4-4524-9973-4D72A8FAA50F}" srcOrd="0" destOrd="0" presId="urn:microsoft.com/office/officeart/2005/8/layout/vList5"/>
    <dgm:cxn modelId="{610FC574-7BDA-46C2-B0EE-7A803A1FED10}" type="presParOf" srcId="{A04E9DC2-EEC5-4C74-B9A2-192AC8D26FE7}" destId="{A15143D9-2149-4C9D-ABA8-7AA1077F1ECC}" srcOrd="0" destOrd="0" presId="urn:microsoft.com/office/officeart/2005/8/layout/vList5"/>
    <dgm:cxn modelId="{C0DCA8E5-6850-4374-AC31-550D25E27484}" type="presParOf" srcId="{A15143D9-2149-4C9D-ABA8-7AA1077F1ECC}" destId="{423DAD75-784B-4473-85CC-C05AFF18C096}" srcOrd="0" destOrd="0" presId="urn:microsoft.com/office/officeart/2005/8/layout/vList5"/>
    <dgm:cxn modelId="{20E6D06A-9FF2-4914-9E10-119B5E4E5095}" type="presParOf" srcId="{A15143D9-2149-4C9D-ABA8-7AA1077F1ECC}" destId="{43C07C18-736B-4176-AD82-E27F0D15EB4E}" srcOrd="1" destOrd="0" presId="urn:microsoft.com/office/officeart/2005/8/layout/vList5"/>
    <dgm:cxn modelId="{29AD9876-E7EC-4B48-B288-8A460BDFCFED}" type="presParOf" srcId="{A04E9DC2-EEC5-4C74-B9A2-192AC8D26FE7}" destId="{1890E945-C659-46D3-B76C-02FCE7688E01}" srcOrd="1" destOrd="0" presId="urn:microsoft.com/office/officeart/2005/8/layout/vList5"/>
    <dgm:cxn modelId="{DC7860D1-6D69-4AB4-AEC6-FAB1D2090613}" type="presParOf" srcId="{A04E9DC2-EEC5-4C74-B9A2-192AC8D26FE7}" destId="{C8C9A194-CD05-482B-BB2D-C89277B197F9}" srcOrd="2" destOrd="0" presId="urn:microsoft.com/office/officeart/2005/8/layout/vList5"/>
    <dgm:cxn modelId="{FC4A3C1B-7594-4F05-80C4-676E80928ADF}" type="presParOf" srcId="{C8C9A194-CD05-482B-BB2D-C89277B197F9}" destId="{F0315227-20D4-4524-9973-4D72A8FAA50F}" srcOrd="0" destOrd="0" presId="urn:microsoft.com/office/officeart/2005/8/layout/vList5"/>
    <dgm:cxn modelId="{CF2A9B0B-61E0-490C-848F-6F18D9B65C5F}" type="presParOf" srcId="{C8C9A194-CD05-482B-BB2D-C89277B197F9}" destId="{54717256-4313-470F-93E1-8CF3DAAD17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1968271" y="-28927"/>
          <a:ext cx="4722647" cy="4722647"/>
        </a:xfrm>
        <a:prstGeom prst="circularArrow">
          <a:avLst>
            <a:gd name="adj1" fmla="val 5544"/>
            <a:gd name="adj2" fmla="val 330680"/>
            <a:gd name="adj3" fmla="val 13758313"/>
            <a:gd name="adj4" fmla="val 17396692"/>
            <a:gd name="adj5" fmla="val 575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215485" y="1756"/>
          <a:ext cx="2228219" cy="1114109"/>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التراخيص</a:t>
          </a:r>
          <a:endParaRPr lang="ar-SA" sz="2900" kern="1200" dirty="0"/>
        </a:p>
      </dsp:txBody>
      <dsp:txXfrm>
        <a:off x="3269871" y="56142"/>
        <a:ext cx="2119447" cy="1005337"/>
      </dsp:txXfrm>
    </dsp:sp>
    <dsp:sp modelId="{941453B0-24AE-49D5-AA81-5CABD6E9E121}">
      <dsp:nvSpPr>
        <dsp:cNvPr id="0" name=""/>
        <dsp:cNvSpPr/>
      </dsp:nvSpPr>
      <dsp:spPr>
        <a:xfrm>
          <a:off x="5130839" y="1393342"/>
          <a:ext cx="2228219" cy="1114109"/>
        </a:xfrm>
        <a:prstGeom prst="roundRect">
          <a:avLst/>
        </a:prstGeom>
        <a:solidFill>
          <a:schemeClr val="accent4">
            <a:hueOff val="2450223"/>
            <a:satOff val="-10194"/>
            <a:lumOff val="240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التصاريح</a:t>
          </a:r>
          <a:endParaRPr lang="ar-SA" sz="2900" kern="1200" dirty="0"/>
        </a:p>
      </dsp:txBody>
      <dsp:txXfrm>
        <a:off x="5185225" y="1447728"/>
        <a:ext cx="2119447" cy="1005337"/>
      </dsp:txXfrm>
    </dsp:sp>
    <dsp:sp modelId="{CE6BC1F0-AE41-4C88-A11B-A9E32B883CA1}">
      <dsp:nvSpPr>
        <dsp:cNvPr id="0" name=""/>
        <dsp:cNvSpPr/>
      </dsp:nvSpPr>
      <dsp:spPr>
        <a:xfrm>
          <a:off x="4399239" y="3644976"/>
          <a:ext cx="2228219" cy="1114109"/>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حماية الملكية الفكرية</a:t>
          </a:r>
          <a:endParaRPr lang="ar-SA" sz="2900" kern="1200" dirty="0"/>
        </a:p>
      </dsp:txBody>
      <dsp:txXfrm>
        <a:off x="4453625" y="3699362"/>
        <a:ext cx="2119447" cy="1005337"/>
      </dsp:txXfrm>
    </dsp:sp>
    <dsp:sp modelId="{74E400CD-112A-4A19-A0BA-C1B6F2C9E033}">
      <dsp:nvSpPr>
        <dsp:cNvPr id="0" name=""/>
        <dsp:cNvSpPr/>
      </dsp:nvSpPr>
      <dsp:spPr>
        <a:xfrm>
          <a:off x="2031731" y="3644976"/>
          <a:ext cx="2228219" cy="1114109"/>
        </a:xfrm>
        <a:prstGeom prst="roundRect">
          <a:avLst/>
        </a:prstGeom>
        <a:solidFill>
          <a:schemeClr val="accent4">
            <a:hueOff val="7350668"/>
            <a:satOff val="-30583"/>
            <a:lumOff val="72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المسؤولية القانونية</a:t>
          </a:r>
          <a:endParaRPr lang="ar-SA" sz="2900" kern="1200" dirty="0"/>
        </a:p>
      </dsp:txBody>
      <dsp:txXfrm>
        <a:off x="2086117" y="3699362"/>
        <a:ext cx="2119447" cy="1005337"/>
      </dsp:txXfrm>
    </dsp:sp>
    <dsp:sp modelId="{9B6D9673-C78D-4621-8D2A-9C4F3B6267D1}">
      <dsp:nvSpPr>
        <dsp:cNvPr id="0" name=""/>
        <dsp:cNvSpPr/>
      </dsp:nvSpPr>
      <dsp:spPr>
        <a:xfrm>
          <a:off x="1300131" y="1393342"/>
          <a:ext cx="2228219" cy="1114109"/>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أخلاقيات تنظيم الفعالية</a:t>
          </a:r>
          <a:endParaRPr lang="ar-SA" sz="2900" kern="1200" dirty="0"/>
        </a:p>
      </dsp:txBody>
      <dsp:txXfrm>
        <a:off x="1354517" y="1447728"/>
        <a:ext cx="2119447" cy="10053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2487218" y="-2415037"/>
          <a:ext cx="543769" cy="5512613"/>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الأخذ بعين الاعتبار كل ما يخص السلامة.</a:t>
          </a:r>
          <a:endParaRPr lang="ar-SA" sz="2800" kern="1200" dirty="0"/>
        </a:p>
      </dsp:txBody>
      <dsp:txXfrm rot="5400000">
        <a:off x="29342" y="95929"/>
        <a:ext cx="5486068" cy="490679"/>
      </dsp:txXfrm>
    </dsp:sp>
    <dsp:sp modelId="{423DAD75-784B-4473-85CC-C05AFF18C096}">
      <dsp:nvSpPr>
        <dsp:cNvPr id="0" name=""/>
        <dsp:cNvSpPr/>
      </dsp:nvSpPr>
      <dsp:spPr>
        <a:xfrm>
          <a:off x="5515410" y="1413"/>
          <a:ext cx="5109789" cy="679712"/>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إدارة الحشود والأمن الحيوي</a:t>
          </a:r>
          <a:endParaRPr lang="ar-SA" sz="2800" kern="1200" dirty="0"/>
        </a:p>
      </dsp:txBody>
      <dsp:txXfrm>
        <a:off x="5548591" y="34594"/>
        <a:ext cx="5043427" cy="613350"/>
      </dsp:txXfrm>
    </dsp:sp>
    <dsp:sp modelId="{54717256-4313-470F-93E1-8CF3DAAD178A}">
      <dsp:nvSpPr>
        <dsp:cNvPr id="0" name=""/>
        <dsp:cNvSpPr/>
      </dsp:nvSpPr>
      <dsp:spPr>
        <a:xfrm rot="16200000">
          <a:off x="2476813" y="-1691376"/>
          <a:ext cx="543769" cy="5492688"/>
        </a:xfrm>
        <a:prstGeom prst="round2SameRect">
          <a:avLst/>
        </a:prstGeom>
        <a:solidFill>
          <a:schemeClr val="accent4">
            <a:tint val="40000"/>
            <a:alpha val="90000"/>
            <a:hueOff val="3620642"/>
            <a:satOff val="-17082"/>
            <a:lumOff val="-61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حماية المنظم من المساءلة القانونية</a:t>
          </a:r>
          <a:endParaRPr lang="ar-SA" sz="2800" kern="1200" dirty="0"/>
        </a:p>
      </dsp:txBody>
      <dsp:txXfrm rot="5400000">
        <a:off x="28899" y="809628"/>
        <a:ext cx="5466143" cy="490679"/>
      </dsp:txXfrm>
    </dsp:sp>
    <dsp:sp modelId="{F0315227-20D4-4524-9973-4D72A8FAA50F}">
      <dsp:nvSpPr>
        <dsp:cNvPr id="0" name=""/>
        <dsp:cNvSpPr/>
      </dsp:nvSpPr>
      <dsp:spPr>
        <a:xfrm>
          <a:off x="5495042" y="715111"/>
          <a:ext cx="5130157" cy="679712"/>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الحماية القانونية ونقل المسؤولية</a:t>
          </a:r>
          <a:endParaRPr lang="ar-SA" sz="2800" kern="1200" dirty="0"/>
        </a:p>
      </dsp:txBody>
      <dsp:txXfrm>
        <a:off x="5528223" y="748292"/>
        <a:ext cx="5063795" cy="613350"/>
      </dsp:txXfrm>
    </dsp:sp>
    <dsp:sp modelId="{DECD8150-E02F-4A25-9925-EBA7DBE8C58D}">
      <dsp:nvSpPr>
        <dsp:cNvPr id="0" name=""/>
        <dsp:cNvSpPr/>
      </dsp:nvSpPr>
      <dsp:spPr>
        <a:xfrm rot="16200000">
          <a:off x="2446096" y="-947791"/>
          <a:ext cx="543769" cy="5432913"/>
        </a:xfrm>
        <a:prstGeom prst="round2SameRect">
          <a:avLst/>
        </a:prstGeom>
        <a:solidFill>
          <a:schemeClr val="accent4">
            <a:tint val="40000"/>
            <a:alpha val="90000"/>
            <a:hueOff val="7241284"/>
            <a:satOff val="-34163"/>
            <a:lumOff val="-123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تناسب رسالة الفعالية مع البيئة المحلية.</a:t>
          </a:r>
          <a:endParaRPr lang="ar-SA" sz="2800" kern="1200" dirty="0"/>
        </a:p>
      </dsp:txBody>
      <dsp:txXfrm rot="5400000">
        <a:off x="28070" y="1523325"/>
        <a:ext cx="5406368" cy="490679"/>
      </dsp:txXfrm>
    </dsp:sp>
    <dsp:sp modelId="{43DDF0C4-853B-4FDE-953C-1C562DDDA5FF}">
      <dsp:nvSpPr>
        <dsp:cNvPr id="0" name=""/>
        <dsp:cNvSpPr/>
      </dsp:nvSpPr>
      <dsp:spPr>
        <a:xfrm>
          <a:off x="5434438" y="1428809"/>
          <a:ext cx="5190761" cy="679712"/>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الحفاظ على الذوق العام والمحتوى الثقافي</a:t>
          </a:r>
          <a:endParaRPr lang="ar-SA" sz="2800" kern="1200" dirty="0"/>
        </a:p>
      </dsp:txBody>
      <dsp:txXfrm>
        <a:off x="5467619" y="1461990"/>
        <a:ext cx="5124399" cy="613350"/>
      </dsp:txXfrm>
    </dsp:sp>
    <dsp:sp modelId="{E305AC54-518E-42ED-845C-1E88C4D57B55}">
      <dsp:nvSpPr>
        <dsp:cNvPr id="0" name=""/>
        <dsp:cNvSpPr/>
      </dsp:nvSpPr>
      <dsp:spPr>
        <a:xfrm rot="16200000">
          <a:off x="2456572" y="-244055"/>
          <a:ext cx="543769" cy="5452838"/>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كفالة التنظيم والنجاح ومنع التحشد.</a:t>
          </a:r>
          <a:endParaRPr lang="ar-SA" sz="2800" kern="1200" dirty="0"/>
        </a:p>
      </dsp:txBody>
      <dsp:txXfrm rot="5400000">
        <a:off x="28583" y="2237024"/>
        <a:ext cx="5426293" cy="490679"/>
      </dsp:txXfrm>
    </dsp:sp>
    <dsp:sp modelId="{34494CB6-FF12-492A-98C2-18F4DAF4ABE0}">
      <dsp:nvSpPr>
        <dsp:cNvPr id="0" name=""/>
        <dsp:cNvSpPr/>
      </dsp:nvSpPr>
      <dsp:spPr>
        <a:xfrm>
          <a:off x="5454876" y="2142507"/>
          <a:ext cx="5170323" cy="679712"/>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التنظيم الاقتصادي ومنع العشوائية</a:t>
          </a:r>
          <a:endParaRPr lang="ar-SA" sz="2800" kern="1200" dirty="0"/>
        </a:p>
      </dsp:txBody>
      <dsp:txXfrm>
        <a:off x="5488057" y="2175688"/>
        <a:ext cx="5103961" cy="6133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4E1B10-5163-487A-B232-2820681DB250}">
      <dsp:nvSpPr>
        <dsp:cNvPr id="0" name=""/>
        <dsp:cNvSpPr/>
      </dsp:nvSpPr>
      <dsp:spPr>
        <a:xfrm>
          <a:off x="1712688" y="0"/>
          <a:ext cx="4089238" cy="4089238"/>
        </a:xfrm>
        <a:prstGeom prst="triangl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8167E6-1ED1-48A8-BEC3-F2DF91202D49}">
      <dsp:nvSpPr>
        <dsp:cNvPr id="0" name=""/>
        <dsp:cNvSpPr/>
      </dsp:nvSpPr>
      <dsp:spPr>
        <a:xfrm>
          <a:off x="3757307" y="411120"/>
          <a:ext cx="2658004" cy="967999"/>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الجهات السيادية والمشرفة</a:t>
          </a:r>
          <a:endParaRPr lang="ar-SA" sz="2800" kern="1200" dirty="0"/>
        </a:p>
      </dsp:txBody>
      <dsp:txXfrm>
        <a:off x="3804561" y="458374"/>
        <a:ext cx="2563496" cy="873491"/>
      </dsp:txXfrm>
    </dsp:sp>
    <dsp:sp modelId="{8376CBEE-598F-4DBA-90D2-8CD593C7C7E0}">
      <dsp:nvSpPr>
        <dsp:cNvPr id="0" name=""/>
        <dsp:cNvSpPr/>
      </dsp:nvSpPr>
      <dsp:spPr>
        <a:xfrm>
          <a:off x="3757307" y="1500119"/>
          <a:ext cx="2658004" cy="967999"/>
        </a:xfrm>
        <a:prstGeom prst="roundRect">
          <a:avLst/>
        </a:prstGeom>
        <a:solidFill>
          <a:schemeClr val="lt1">
            <a:alpha val="90000"/>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الجهات التشغيلية والأمنية</a:t>
          </a:r>
          <a:endParaRPr lang="ar-SA" sz="2800" kern="1200" dirty="0"/>
        </a:p>
      </dsp:txBody>
      <dsp:txXfrm>
        <a:off x="3804561" y="1547373"/>
        <a:ext cx="2563496" cy="873491"/>
      </dsp:txXfrm>
    </dsp:sp>
    <dsp:sp modelId="{A4556641-6430-48B4-8810-7DF2E2FFB84E}">
      <dsp:nvSpPr>
        <dsp:cNvPr id="0" name=""/>
        <dsp:cNvSpPr/>
      </dsp:nvSpPr>
      <dsp:spPr>
        <a:xfrm>
          <a:off x="3757307" y="2589118"/>
          <a:ext cx="2658004" cy="967999"/>
        </a:xfrm>
        <a:prstGeom prst="round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الجهات المتخصصة</a:t>
          </a:r>
          <a:endParaRPr lang="ar-SA" sz="2800" kern="1200" dirty="0"/>
        </a:p>
      </dsp:txBody>
      <dsp:txXfrm>
        <a:off x="3804561" y="2636372"/>
        <a:ext cx="2563496" cy="8734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2487218" y="-2415037"/>
          <a:ext cx="543769" cy="5512613"/>
        </a:xfrm>
        <a:prstGeom prst="round2SameRect">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الهيئة العامة للترفيه.</a:t>
          </a:r>
          <a:endParaRPr lang="ar-SA" sz="2800" kern="1200" dirty="0"/>
        </a:p>
      </dsp:txBody>
      <dsp:txXfrm rot="5400000">
        <a:off x="29342" y="95929"/>
        <a:ext cx="5486068" cy="490679"/>
      </dsp:txXfrm>
    </dsp:sp>
    <dsp:sp modelId="{423DAD75-784B-4473-85CC-C05AFF18C096}">
      <dsp:nvSpPr>
        <dsp:cNvPr id="0" name=""/>
        <dsp:cNvSpPr/>
      </dsp:nvSpPr>
      <dsp:spPr>
        <a:xfrm>
          <a:off x="5515410" y="1413"/>
          <a:ext cx="5109789" cy="679712"/>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الفعاليات الترفيهية والمهرجانات	</a:t>
          </a:r>
          <a:endParaRPr lang="ar-SA" sz="2800" kern="1200" dirty="0"/>
        </a:p>
      </dsp:txBody>
      <dsp:txXfrm>
        <a:off x="5548591" y="34594"/>
        <a:ext cx="5043427" cy="613350"/>
      </dsp:txXfrm>
    </dsp:sp>
    <dsp:sp modelId="{54717256-4313-470F-93E1-8CF3DAAD178A}">
      <dsp:nvSpPr>
        <dsp:cNvPr id="0" name=""/>
        <dsp:cNvSpPr/>
      </dsp:nvSpPr>
      <dsp:spPr>
        <a:xfrm rot="16200000">
          <a:off x="2476813" y="-1691376"/>
          <a:ext cx="543769" cy="5492688"/>
        </a:xfrm>
        <a:prstGeom prst="round2SameRect">
          <a:avLst/>
        </a:prstGeom>
        <a:solidFill>
          <a:schemeClr val="accent3">
            <a:tint val="40000"/>
            <a:alpha val="90000"/>
            <a:hueOff val="676380"/>
            <a:satOff val="33333"/>
            <a:lumOff val="59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الهيئة العامة للمعارض والمؤتمرات.</a:t>
          </a:r>
          <a:endParaRPr lang="ar-SA" sz="2800" kern="1200" dirty="0"/>
        </a:p>
      </dsp:txBody>
      <dsp:txXfrm rot="5400000">
        <a:off x="28899" y="809628"/>
        <a:ext cx="5466143" cy="490679"/>
      </dsp:txXfrm>
    </dsp:sp>
    <dsp:sp modelId="{F0315227-20D4-4524-9973-4D72A8FAA50F}">
      <dsp:nvSpPr>
        <dsp:cNvPr id="0" name=""/>
        <dsp:cNvSpPr/>
      </dsp:nvSpPr>
      <dsp:spPr>
        <a:xfrm>
          <a:off x="5495042" y="715111"/>
          <a:ext cx="5130157" cy="679712"/>
        </a:xfrm>
        <a:prstGeom prst="roundRect">
          <a:avLst/>
        </a:prstGeom>
        <a:solidFill>
          <a:schemeClr val="accent3">
            <a:hueOff val="903533"/>
            <a:satOff val="33333"/>
            <a:lumOff val="-490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المؤتمرات والمعارض وورش العمل</a:t>
          </a:r>
          <a:endParaRPr lang="ar-SA" sz="2800" kern="1200" dirty="0"/>
        </a:p>
      </dsp:txBody>
      <dsp:txXfrm>
        <a:off x="5528223" y="748292"/>
        <a:ext cx="5063795" cy="613350"/>
      </dsp:txXfrm>
    </dsp:sp>
    <dsp:sp modelId="{DECD8150-E02F-4A25-9925-EBA7DBE8C58D}">
      <dsp:nvSpPr>
        <dsp:cNvPr id="0" name=""/>
        <dsp:cNvSpPr/>
      </dsp:nvSpPr>
      <dsp:spPr>
        <a:xfrm rot="16200000">
          <a:off x="2446096" y="-947791"/>
          <a:ext cx="543769" cy="5432913"/>
        </a:xfrm>
        <a:prstGeom prst="round2SameRect">
          <a:avLst/>
        </a:prstGeom>
        <a:solidFill>
          <a:schemeClr val="accent3">
            <a:tint val="40000"/>
            <a:alpha val="90000"/>
            <a:hueOff val="1352761"/>
            <a:satOff val="66667"/>
            <a:lumOff val="118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وزارة الرياضة.</a:t>
          </a:r>
          <a:endParaRPr lang="ar-SA" sz="2800" kern="1200" dirty="0"/>
        </a:p>
      </dsp:txBody>
      <dsp:txXfrm rot="5400000">
        <a:off x="28070" y="1523325"/>
        <a:ext cx="5406368" cy="490679"/>
      </dsp:txXfrm>
    </dsp:sp>
    <dsp:sp modelId="{43DDF0C4-853B-4FDE-953C-1C562DDDA5FF}">
      <dsp:nvSpPr>
        <dsp:cNvPr id="0" name=""/>
        <dsp:cNvSpPr/>
      </dsp:nvSpPr>
      <dsp:spPr>
        <a:xfrm>
          <a:off x="5434438" y="1428809"/>
          <a:ext cx="5190761" cy="679712"/>
        </a:xfrm>
        <a:prstGeom prst="roundRect">
          <a:avLst/>
        </a:prstGeom>
        <a:solidFill>
          <a:schemeClr val="accent3">
            <a:hueOff val="1807066"/>
            <a:satOff val="66667"/>
            <a:lumOff val="-9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الفعاليات الرياضية</a:t>
          </a:r>
          <a:endParaRPr lang="ar-SA" sz="2800" kern="1200" dirty="0"/>
        </a:p>
      </dsp:txBody>
      <dsp:txXfrm>
        <a:off x="5467619" y="1461990"/>
        <a:ext cx="5124399" cy="613350"/>
      </dsp:txXfrm>
    </dsp:sp>
    <dsp:sp modelId="{E305AC54-518E-42ED-845C-1E88C4D57B55}">
      <dsp:nvSpPr>
        <dsp:cNvPr id="0" name=""/>
        <dsp:cNvSpPr/>
      </dsp:nvSpPr>
      <dsp:spPr>
        <a:xfrm rot="16200000">
          <a:off x="2456572" y="-244055"/>
          <a:ext cx="543769" cy="5452838"/>
        </a:xfrm>
        <a:prstGeom prst="round2SameRect">
          <a:avLst/>
        </a:prstGeom>
        <a:solidFill>
          <a:schemeClr val="accent3">
            <a:tint val="40000"/>
            <a:alpha val="90000"/>
            <a:hueOff val="2029141"/>
            <a:satOff val="100000"/>
            <a:lumOff val="1779"/>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وزارة الثقافة.</a:t>
          </a:r>
          <a:endParaRPr lang="ar-SA" sz="2800" kern="1200" dirty="0"/>
        </a:p>
      </dsp:txBody>
      <dsp:txXfrm rot="5400000">
        <a:off x="28583" y="2237024"/>
        <a:ext cx="5426293" cy="490679"/>
      </dsp:txXfrm>
    </dsp:sp>
    <dsp:sp modelId="{34494CB6-FF12-492A-98C2-18F4DAF4ABE0}">
      <dsp:nvSpPr>
        <dsp:cNvPr id="0" name=""/>
        <dsp:cNvSpPr/>
      </dsp:nvSpPr>
      <dsp:spPr>
        <a:xfrm>
          <a:off x="5454876" y="2142507"/>
          <a:ext cx="5170323" cy="679712"/>
        </a:xfrm>
        <a:prstGeom prst="roundRect">
          <a:avLst/>
        </a:prstGeom>
        <a:solidFill>
          <a:schemeClr val="accent3">
            <a:hueOff val="2710599"/>
            <a:satOff val="100000"/>
            <a:lumOff val="-147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الفعاليات الثقافية والفنية</a:t>
          </a:r>
          <a:endParaRPr lang="ar-SA" sz="2800" kern="1200" dirty="0"/>
        </a:p>
      </dsp:txBody>
      <dsp:txXfrm>
        <a:off x="5488057" y="2175688"/>
        <a:ext cx="5103961" cy="6133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3704430" y="-3611263"/>
          <a:ext cx="727967" cy="8135244"/>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التأكد من أنظمة الحريق، مخارج الطوارئ، سلامة التمديدات.</a:t>
          </a:r>
          <a:endParaRPr lang="ar-SA" sz="2800" kern="1200" dirty="0"/>
        </a:p>
      </dsp:txBody>
      <dsp:txXfrm rot="5400000">
        <a:off x="36328" y="127911"/>
        <a:ext cx="8099708" cy="656895"/>
      </dsp:txXfrm>
    </dsp:sp>
    <dsp:sp modelId="{423DAD75-784B-4473-85CC-C05AFF18C096}">
      <dsp:nvSpPr>
        <dsp:cNvPr id="0" name=""/>
        <dsp:cNvSpPr/>
      </dsp:nvSpPr>
      <dsp:spPr>
        <a:xfrm>
          <a:off x="8136036" y="1378"/>
          <a:ext cx="2489896" cy="909959"/>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الدفاع المدني	</a:t>
          </a:r>
          <a:endParaRPr lang="ar-SA" sz="2800" kern="1200" dirty="0"/>
        </a:p>
      </dsp:txBody>
      <dsp:txXfrm>
        <a:off x="8180457" y="45799"/>
        <a:ext cx="2401054" cy="821117"/>
      </dsp:txXfrm>
    </dsp:sp>
    <dsp:sp modelId="{54717256-4313-470F-93E1-8CF3DAAD178A}">
      <dsp:nvSpPr>
        <dsp:cNvPr id="0" name=""/>
        <dsp:cNvSpPr/>
      </dsp:nvSpPr>
      <dsp:spPr>
        <a:xfrm rot="16200000">
          <a:off x="3718919" y="-2670118"/>
          <a:ext cx="727967" cy="8163870"/>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تنظيم دخول الجمهور، تأمين المواقف، منع التكدس والتحشيد.</a:t>
          </a:r>
          <a:endParaRPr lang="ar-SA" sz="2800" kern="1200" dirty="0"/>
        </a:p>
      </dsp:txBody>
      <dsp:txXfrm rot="5400000">
        <a:off x="36504" y="1083369"/>
        <a:ext cx="8128334" cy="656895"/>
      </dsp:txXfrm>
    </dsp:sp>
    <dsp:sp modelId="{F0315227-20D4-4524-9973-4D72A8FAA50F}">
      <dsp:nvSpPr>
        <dsp:cNvPr id="0" name=""/>
        <dsp:cNvSpPr/>
      </dsp:nvSpPr>
      <dsp:spPr>
        <a:xfrm>
          <a:off x="8164838" y="956836"/>
          <a:ext cx="2461094" cy="909959"/>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الشرطة والمرور</a:t>
          </a:r>
          <a:endParaRPr lang="ar-SA" sz="2800" kern="1200" dirty="0"/>
        </a:p>
      </dsp:txBody>
      <dsp:txXfrm>
        <a:off x="8209259" y="1001257"/>
        <a:ext cx="2372252" cy="821117"/>
      </dsp:txXfrm>
    </dsp:sp>
    <dsp:sp modelId="{DECD8150-E02F-4A25-9925-EBA7DBE8C58D}">
      <dsp:nvSpPr>
        <dsp:cNvPr id="0" name=""/>
        <dsp:cNvSpPr/>
      </dsp:nvSpPr>
      <dsp:spPr>
        <a:xfrm rot="16200000">
          <a:off x="3683168" y="-1599333"/>
          <a:ext cx="727967" cy="7933215"/>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رخصة إشغال موقع، التأكد من النظافة، تراخيص الأكشاك</a:t>
          </a:r>
          <a:endParaRPr lang="ar-SA" sz="2800" kern="1200" dirty="0"/>
        </a:p>
      </dsp:txBody>
      <dsp:txXfrm rot="5400000">
        <a:off x="116080" y="2038827"/>
        <a:ext cx="7897679" cy="656895"/>
      </dsp:txXfrm>
    </dsp:sp>
    <dsp:sp modelId="{43DDF0C4-853B-4FDE-953C-1C562DDDA5FF}">
      <dsp:nvSpPr>
        <dsp:cNvPr id="0" name=""/>
        <dsp:cNvSpPr/>
      </dsp:nvSpPr>
      <dsp:spPr>
        <a:xfrm>
          <a:off x="8013760" y="1912294"/>
          <a:ext cx="2612172" cy="909959"/>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البلدية</a:t>
          </a:r>
          <a:endParaRPr lang="ar-SA" sz="2800" kern="1200" dirty="0"/>
        </a:p>
      </dsp:txBody>
      <dsp:txXfrm>
        <a:off x="8058181" y="1956715"/>
        <a:ext cx="2523330" cy="8211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3475419" y="-3405228"/>
          <a:ext cx="543769" cy="7492995"/>
        </a:xfrm>
        <a:prstGeom prst="round2SameRect">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إذا كنت ستعرض فيلم أو تستضيف مشاهير أو ستقوم ببث.</a:t>
          </a:r>
          <a:endParaRPr lang="ar-SA" sz="2800" kern="1200" dirty="0"/>
        </a:p>
      </dsp:txBody>
      <dsp:txXfrm rot="5400000">
        <a:off x="27352" y="95929"/>
        <a:ext cx="7466450" cy="490679"/>
      </dsp:txXfrm>
    </dsp:sp>
    <dsp:sp modelId="{423DAD75-784B-4473-85CC-C05AFF18C096}">
      <dsp:nvSpPr>
        <dsp:cNvPr id="0" name=""/>
        <dsp:cNvSpPr/>
      </dsp:nvSpPr>
      <dsp:spPr>
        <a:xfrm>
          <a:off x="7493802" y="1413"/>
          <a:ext cx="3531292" cy="679712"/>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هيئة الإعلام </a:t>
          </a:r>
          <a:r>
            <a:rPr lang="ar-SA" sz="2400" kern="1200" dirty="0" smtClean="0"/>
            <a:t>المرئي</a:t>
          </a:r>
          <a:r>
            <a:rPr lang="ar-SA" sz="2800" kern="1200" dirty="0" smtClean="0"/>
            <a:t> والمسموع	</a:t>
          </a:r>
          <a:endParaRPr lang="ar-SA" sz="2800" kern="1200" dirty="0"/>
        </a:p>
      </dsp:txBody>
      <dsp:txXfrm>
        <a:off x="7526983" y="34594"/>
        <a:ext cx="3464930" cy="613350"/>
      </dsp:txXfrm>
    </dsp:sp>
    <dsp:sp modelId="{54717256-4313-470F-93E1-8CF3DAAD178A}">
      <dsp:nvSpPr>
        <dsp:cNvPr id="0" name=""/>
        <dsp:cNvSpPr/>
      </dsp:nvSpPr>
      <dsp:spPr>
        <a:xfrm rot="16200000">
          <a:off x="3497429" y="-2712622"/>
          <a:ext cx="543769" cy="7535179"/>
        </a:xfrm>
        <a:prstGeom prst="round2SameRect">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في حال وجود توزيع عينات غذائية أو طبية.</a:t>
          </a:r>
          <a:endParaRPr lang="ar-SA" sz="2800" kern="1200" dirty="0"/>
        </a:p>
      </dsp:txBody>
      <dsp:txXfrm rot="5400000">
        <a:off x="28270" y="809627"/>
        <a:ext cx="7508634" cy="490679"/>
      </dsp:txXfrm>
    </dsp:sp>
    <dsp:sp modelId="{F0315227-20D4-4524-9973-4D72A8FAA50F}">
      <dsp:nvSpPr>
        <dsp:cNvPr id="0" name=""/>
        <dsp:cNvSpPr/>
      </dsp:nvSpPr>
      <dsp:spPr>
        <a:xfrm>
          <a:off x="7536904" y="715111"/>
          <a:ext cx="3488189" cy="679712"/>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هيئة الغذاء والدواء</a:t>
          </a:r>
          <a:endParaRPr lang="ar-SA" sz="2800" kern="1200" dirty="0"/>
        </a:p>
      </dsp:txBody>
      <dsp:txXfrm>
        <a:off x="7570085" y="748292"/>
        <a:ext cx="3421827" cy="613350"/>
      </dsp:txXfrm>
    </dsp:sp>
    <dsp:sp modelId="{DECD8150-E02F-4A25-9925-EBA7DBE8C58D}">
      <dsp:nvSpPr>
        <dsp:cNvPr id="0" name=""/>
        <dsp:cNvSpPr/>
      </dsp:nvSpPr>
      <dsp:spPr>
        <a:xfrm rot="16200000">
          <a:off x="3474332" y="-1974219"/>
          <a:ext cx="543769" cy="7485769"/>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في حال وجود تشغيل موسيقى مسجلة أو عروض فنية.</a:t>
          </a:r>
          <a:endParaRPr lang="ar-SA" sz="2800" kern="1200" dirty="0"/>
        </a:p>
      </dsp:txBody>
      <dsp:txXfrm rot="5400000">
        <a:off x="29878" y="1523325"/>
        <a:ext cx="7459224" cy="490679"/>
      </dsp:txXfrm>
    </dsp:sp>
    <dsp:sp modelId="{43DDF0C4-853B-4FDE-953C-1C562DDDA5FF}">
      <dsp:nvSpPr>
        <dsp:cNvPr id="0" name=""/>
        <dsp:cNvSpPr/>
      </dsp:nvSpPr>
      <dsp:spPr>
        <a:xfrm>
          <a:off x="7489101" y="1428809"/>
          <a:ext cx="3535992" cy="679712"/>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هيئة الملكية الفكرية</a:t>
          </a:r>
          <a:endParaRPr lang="ar-SA" sz="2800" kern="1200" dirty="0"/>
        </a:p>
      </dsp:txBody>
      <dsp:txXfrm>
        <a:off x="7522282" y="1461990"/>
        <a:ext cx="3469630" cy="613350"/>
      </dsp:txXfrm>
    </dsp:sp>
    <dsp:sp modelId="{E305AC54-518E-42ED-845C-1E88C4D57B55}">
      <dsp:nvSpPr>
        <dsp:cNvPr id="0" name=""/>
        <dsp:cNvSpPr/>
      </dsp:nvSpPr>
      <dsp:spPr>
        <a:xfrm rot="16200000">
          <a:off x="3530554" y="-1318865"/>
          <a:ext cx="543769" cy="7602458"/>
        </a:xfrm>
        <a:prstGeom prst="round2SameRect">
          <a:avLst/>
        </a:prstGeom>
        <a:solidFill>
          <a:schemeClr val="accent5">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في حال وجود مخطط لاستخدام </a:t>
          </a:r>
          <a:r>
            <a:rPr lang="ar-SA" sz="2800" kern="1200" dirty="0" err="1" smtClean="0"/>
            <a:t>الدرون</a:t>
          </a:r>
          <a:r>
            <a:rPr lang="ar-SA" sz="2800" kern="1200" dirty="0" smtClean="0"/>
            <a:t> أو عرض ضوئي.</a:t>
          </a:r>
          <a:endParaRPr lang="ar-SA" sz="2800" kern="1200" dirty="0"/>
        </a:p>
      </dsp:txBody>
      <dsp:txXfrm rot="5400000">
        <a:off x="27755" y="2237024"/>
        <a:ext cx="7575913" cy="490679"/>
      </dsp:txXfrm>
    </dsp:sp>
    <dsp:sp modelId="{34494CB6-FF12-492A-98C2-18F4DAF4ABE0}">
      <dsp:nvSpPr>
        <dsp:cNvPr id="0" name=""/>
        <dsp:cNvSpPr/>
      </dsp:nvSpPr>
      <dsp:spPr>
        <a:xfrm>
          <a:off x="7603668" y="2142507"/>
          <a:ext cx="3421426" cy="679712"/>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هيئة الطيران المدني</a:t>
          </a:r>
          <a:endParaRPr lang="ar-SA" sz="2800" kern="1200" dirty="0"/>
        </a:p>
      </dsp:txBody>
      <dsp:txXfrm>
        <a:off x="7636849" y="2175688"/>
        <a:ext cx="3355064" cy="6133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2379031" y="-85549"/>
          <a:ext cx="3526898" cy="3526898"/>
        </a:xfrm>
        <a:prstGeom prst="circularArrow">
          <a:avLst>
            <a:gd name="adj1" fmla="val 4668"/>
            <a:gd name="adj2" fmla="val 272909"/>
            <a:gd name="adj3" fmla="val 12889276"/>
            <a:gd name="adj4" fmla="val 17991488"/>
            <a:gd name="adj5" fmla="val 484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2985498" y="545"/>
          <a:ext cx="2313963" cy="1156981"/>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مخاطر غياب التراخيص</a:t>
          </a:r>
          <a:endParaRPr lang="ar-SA" sz="2800" kern="1200" dirty="0"/>
        </a:p>
      </dsp:txBody>
      <dsp:txXfrm>
        <a:off x="3041977" y="57024"/>
        <a:ext cx="2201005" cy="1044023"/>
      </dsp:txXfrm>
    </dsp:sp>
    <dsp:sp modelId="{941453B0-24AE-49D5-AA81-5CABD6E9E121}">
      <dsp:nvSpPr>
        <dsp:cNvPr id="0" name=""/>
        <dsp:cNvSpPr/>
      </dsp:nvSpPr>
      <dsp:spPr>
        <a:xfrm>
          <a:off x="4251889" y="1266936"/>
          <a:ext cx="2313963" cy="1156981"/>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نقل المخاطر</a:t>
          </a:r>
          <a:endParaRPr lang="ar-SA" sz="2800" kern="1200" dirty="0"/>
        </a:p>
      </dsp:txBody>
      <dsp:txXfrm>
        <a:off x="4308368" y="1323415"/>
        <a:ext cx="2201005" cy="1044023"/>
      </dsp:txXfrm>
    </dsp:sp>
    <dsp:sp modelId="{CE6BC1F0-AE41-4C88-A11B-A9E32B883CA1}">
      <dsp:nvSpPr>
        <dsp:cNvPr id="0" name=""/>
        <dsp:cNvSpPr/>
      </dsp:nvSpPr>
      <dsp:spPr>
        <a:xfrm>
          <a:off x="2985498" y="2533327"/>
          <a:ext cx="2313963" cy="1156981"/>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العقود والتراخيص الفرعية</a:t>
          </a:r>
          <a:endParaRPr lang="ar-SA" sz="2800" kern="1200" dirty="0"/>
        </a:p>
      </dsp:txBody>
      <dsp:txXfrm>
        <a:off x="3041977" y="2589806"/>
        <a:ext cx="2201005" cy="1044023"/>
      </dsp:txXfrm>
    </dsp:sp>
    <dsp:sp modelId="{74E400CD-112A-4A19-A0BA-C1B6F2C9E033}">
      <dsp:nvSpPr>
        <dsp:cNvPr id="0" name=""/>
        <dsp:cNvSpPr/>
      </dsp:nvSpPr>
      <dsp:spPr>
        <a:xfrm>
          <a:off x="1719107" y="1266936"/>
          <a:ext cx="2313963" cy="1156981"/>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حماية الملكية الفكرية</a:t>
          </a:r>
          <a:endParaRPr lang="ar-SA" sz="2800" kern="1200" dirty="0"/>
        </a:p>
      </dsp:txBody>
      <dsp:txXfrm>
        <a:off x="1775586" y="1323415"/>
        <a:ext cx="2201005" cy="10440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1968271" y="-28927"/>
          <a:ext cx="4722647" cy="4722647"/>
        </a:xfrm>
        <a:prstGeom prst="circularArrow">
          <a:avLst>
            <a:gd name="adj1" fmla="val 5544"/>
            <a:gd name="adj2" fmla="val 330680"/>
            <a:gd name="adj3" fmla="val 13758313"/>
            <a:gd name="adj4" fmla="val 17396692"/>
            <a:gd name="adj5" fmla="val 575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215485" y="1756"/>
          <a:ext cx="2228219" cy="1114109"/>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الأصول الفكرية داخل الفعالية</a:t>
          </a:r>
          <a:endParaRPr lang="ar-SA" sz="2900" kern="1200" dirty="0"/>
        </a:p>
      </dsp:txBody>
      <dsp:txXfrm>
        <a:off x="3269871" y="56142"/>
        <a:ext cx="2119447" cy="1005337"/>
      </dsp:txXfrm>
    </dsp:sp>
    <dsp:sp modelId="{941453B0-24AE-49D5-AA81-5CABD6E9E121}">
      <dsp:nvSpPr>
        <dsp:cNvPr id="0" name=""/>
        <dsp:cNvSpPr/>
      </dsp:nvSpPr>
      <dsp:spPr>
        <a:xfrm>
          <a:off x="5130839" y="1393342"/>
          <a:ext cx="2228219" cy="1114109"/>
        </a:xfrm>
        <a:prstGeom prst="roundRect">
          <a:avLst/>
        </a:prstGeom>
        <a:solidFill>
          <a:schemeClr val="accent4">
            <a:hueOff val="2450223"/>
            <a:satOff val="-10194"/>
            <a:lumOff val="240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إدارة الحقوق</a:t>
          </a:r>
          <a:endParaRPr lang="ar-SA" sz="2900" kern="1200" dirty="0"/>
        </a:p>
      </dsp:txBody>
      <dsp:txXfrm>
        <a:off x="5185225" y="1447728"/>
        <a:ext cx="2119447" cy="1005337"/>
      </dsp:txXfrm>
    </dsp:sp>
    <dsp:sp modelId="{CE6BC1F0-AE41-4C88-A11B-A9E32B883CA1}">
      <dsp:nvSpPr>
        <dsp:cNvPr id="0" name=""/>
        <dsp:cNvSpPr/>
      </dsp:nvSpPr>
      <dsp:spPr>
        <a:xfrm>
          <a:off x="4399239" y="3644976"/>
          <a:ext cx="2228219" cy="1114109"/>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دورة حياة الملكية الفكرية</a:t>
          </a:r>
          <a:endParaRPr lang="ar-SA" sz="2900" kern="1200" dirty="0"/>
        </a:p>
      </dsp:txBody>
      <dsp:txXfrm>
        <a:off x="4453625" y="3699362"/>
        <a:ext cx="2119447" cy="1005337"/>
      </dsp:txXfrm>
    </dsp:sp>
    <dsp:sp modelId="{74E400CD-112A-4A19-A0BA-C1B6F2C9E033}">
      <dsp:nvSpPr>
        <dsp:cNvPr id="0" name=""/>
        <dsp:cNvSpPr/>
      </dsp:nvSpPr>
      <dsp:spPr>
        <a:xfrm>
          <a:off x="2031731" y="3644976"/>
          <a:ext cx="2228219" cy="1114109"/>
        </a:xfrm>
        <a:prstGeom prst="roundRect">
          <a:avLst/>
        </a:prstGeom>
        <a:solidFill>
          <a:schemeClr val="accent4">
            <a:hueOff val="7350668"/>
            <a:satOff val="-30583"/>
            <a:lumOff val="72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العقود والبنود الجاهزة</a:t>
          </a:r>
          <a:endParaRPr lang="ar-SA" sz="2900" kern="1200" dirty="0"/>
        </a:p>
      </dsp:txBody>
      <dsp:txXfrm>
        <a:off x="2086117" y="3699362"/>
        <a:ext cx="2119447" cy="1005337"/>
      </dsp:txXfrm>
    </dsp:sp>
    <dsp:sp modelId="{9B6D9673-C78D-4621-8D2A-9C4F3B6267D1}">
      <dsp:nvSpPr>
        <dsp:cNvPr id="0" name=""/>
        <dsp:cNvSpPr/>
      </dsp:nvSpPr>
      <dsp:spPr>
        <a:xfrm>
          <a:off x="1300131" y="1393342"/>
          <a:ext cx="2228219" cy="1114109"/>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الملكية الفكرية الرقمية</a:t>
          </a:r>
          <a:endParaRPr lang="ar-SA" sz="2900" kern="1200" dirty="0"/>
        </a:p>
      </dsp:txBody>
      <dsp:txXfrm>
        <a:off x="1354517" y="1447728"/>
        <a:ext cx="2119447" cy="100533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3420381" y="-3336144"/>
          <a:ext cx="653846" cy="7492995"/>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الاسم، الشعار (اللوغو)، الشعار اللفظي.</a:t>
          </a:r>
          <a:endParaRPr lang="ar-SA" sz="2800" kern="1200" dirty="0"/>
        </a:p>
      </dsp:txBody>
      <dsp:txXfrm rot="5400000">
        <a:off x="32725" y="115348"/>
        <a:ext cx="7461077" cy="590010"/>
      </dsp:txXfrm>
    </dsp:sp>
    <dsp:sp modelId="{423DAD75-784B-4473-85CC-C05AFF18C096}">
      <dsp:nvSpPr>
        <dsp:cNvPr id="0" name=""/>
        <dsp:cNvSpPr/>
      </dsp:nvSpPr>
      <dsp:spPr>
        <a:xfrm>
          <a:off x="7493802" y="1699"/>
          <a:ext cx="3531292" cy="81730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الهوية البصرية للفعالية</a:t>
          </a:r>
          <a:endParaRPr lang="ar-SA" sz="2800" kern="1200" dirty="0"/>
        </a:p>
      </dsp:txBody>
      <dsp:txXfrm>
        <a:off x="7533700" y="41597"/>
        <a:ext cx="3451496" cy="737512"/>
      </dsp:txXfrm>
    </dsp:sp>
    <dsp:sp modelId="{54717256-4313-470F-93E1-8CF3DAAD178A}">
      <dsp:nvSpPr>
        <dsp:cNvPr id="0" name=""/>
        <dsp:cNvSpPr/>
      </dsp:nvSpPr>
      <dsp:spPr>
        <a:xfrm rot="16200000">
          <a:off x="3442391" y="-2499062"/>
          <a:ext cx="653846" cy="7535179"/>
        </a:xfrm>
        <a:prstGeom prst="round2SameRect">
          <a:avLst/>
        </a:prstGeom>
        <a:solidFill>
          <a:schemeClr val="accent4">
            <a:tint val="40000"/>
            <a:alpha val="90000"/>
            <a:hueOff val="3620642"/>
            <a:satOff val="-17082"/>
            <a:lumOff val="-61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العروض التقديمية، المنشورات.</a:t>
          </a:r>
          <a:endParaRPr lang="ar-SA" sz="2800" kern="1200" dirty="0"/>
        </a:p>
      </dsp:txBody>
      <dsp:txXfrm rot="5400000">
        <a:off x="33643" y="973522"/>
        <a:ext cx="7503261" cy="590010"/>
      </dsp:txXfrm>
    </dsp:sp>
    <dsp:sp modelId="{F0315227-20D4-4524-9973-4D72A8FAA50F}">
      <dsp:nvSpPr>
        <dsp:cNvPr id="0" name=""/>
        <dsp:cNvSpPr/>
      </dsp:nvSpPr>
      <dsp:spPr>
        <a:xfrm>
          <a:off x="7536904" y="859873"/>
          <a:ext cx="3488189" cy="817308"/>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المحتوى المقدم</a:t>
          </a:r>
          <a:endParaRPr lang="ar-SA" sz="2800" kern="1200" dirty="0"/>
        </a:p>
      </dsp:txBody>
      <dsp:txXfrm>
        <a:off x="7576802" y="899771"/>
        <a:ext cx="3408393" cy="737512"/>
      </dsp:txXfrm>
    </dsp:sp>
    <dsp:sp modelId="{DECD8150-E02F-4A25-9925-EBA7DBE8C58D}">
      <dsp:nvSpPr>
        <dsp:cNvPr id="0" name=""/>
        <dsp:cNvSpPr/>
      </dsp:nvSpPr>
      <dsp:spPr>
        <a:xfrm rot="16200000">
          <a:off x="3419293" y="-1616183"/>
          <a:ext cx="653846" cy="7485769"/>
        </a:xfrm>
        <a:prstGeom prst="round2SameRect">
          <a:avLst/>
        </a:prstGeom>
        <a:solidFill>
          <a:schemeClr val="accent4">
            <a:tint val="40000"/>
            <a:alpha val="90000"/>
            <a:hueOff val="7241284"/>
            <a:satOff val="-34163"/>
            <a:lumOff val="-123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الموسيقا التي تعزف، الفيديوهات التي تُعرض.</a:t>
          </a:r>
          <a:endParaRPr lang="ar-SA" sz="2800" kern="1200" dirty="0"/>
        </a:p>
      </dsp:txBody>
      <dsp:txXfrm rot="5400000">
        <a:off x="35250" y="1831696"/>
        <a:ext cx="7453851" cy="590010"/>
      </dsp:txXfrm>
    </dsp:sp>
    <dsp:sp modelId="{43DDF0C4-853B-4FDE-953C-1C562DDDA5FF}">
      <dsp:nvSpPr>
        <dsp:cNvPr id="0" name=""/>
        <dsp:cNvSpPr/>
      </dsp:nvSpPr>
      <dsp:spPr>
        <a:xfrm>
          <a:off x="7489101" y="1718047"/>
          <a:ext cx="3535992" cy="817308"/>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المحتوى الترفيهي</a:t>
          </a:r>
          <a:endParaRPr lang="ar-SA" sz="2800" kern="1200" dirty="0"/>
        </a:p>
      </dsp:txBody>
      <dsp:txXfrm>
        <a:off x="7528999" y="1757945"/>
        <a:ext cx="3456196" cy="737512"/>
      </dsp:txXfrm>
    </dsp:sp>
    <dsp:sp modelId="{E305AC54-518E-42ED-845C-1E88C4D57B55}">
      <dsp:nvSpPr>
        <dsp:cNvPr id="0" name=""/>
        <dsp:cNvSpPr/>
      </dsp:nvSpPr>
      <dsp:spPr>
        <a:xfrm rot="16200000">
          <a:off x="3475515" y="-816353"/>
          <a:ext cx="653846" cy="7602458"/>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في حال استخدمت الفعالية تطبيق جديد أو تسجيل مبتكر.</a:t>
          </a:r>
          <a:endParaRPr lang="ar-SA" sz="2800" kern="1200" dirty="0"/>
        </a:p>
      </dsp:txBody>
      <dsp:txXfrm rot="5400000">
        <a:off x="33127" y="2689871"/>
        <a:ext cx="7570540" cy="590010"/>
      </dsp:txXfrm>
    </dsp:sp>
    <dsp:sp modelId="{34494CB6-FF12-492A-98C2-18F4DAF4ABE0}">
      <dsp:nvSpPr>
        <dsp:cNvPr id="0" name=""/>
        <dsp:cNvSpPr/>
      </dsp:nvSpPr>
      <dsp:spPr>
        <a:xfrm>
          <a:off x="7603668" y="2576221"/>
          <a:ext cx="3421426" cy="81730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التكنولوجيا والابتكار</a:t>
          </a:r>
          <a:endParaRPr lang="ar-SA" sz="2800" kern="1200" dirty="0"/>
        </a:p>
      </dsp:txBody>
      <dsp:txXfrm>
        <a:off x="7643566" y="2616119"/>
        <a:ext cx="3341630" cy="73751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CF5C4C-DC6F-49E4-A0FE-3D747E068B57}">
      <dsp:nvSpPr>
        <dsp:cNvPr id="0" name=""/>
        <dsp:cNvSpPr/>
      </dsp:nvSpPr>
      <dsp:spPr>
        <a:xfrm>
          <a:off x="1921023" y="1771062"/>
          <a:ext cx="2191184" cy="744693"/>
        </a:xfrm>
        <a:custGeom>
          <a:avLst/>
          <a:gdLst/>
          <a:ahLst/>
          <a:cxnLst/>
          <a:rect l="0" t="0" r="0" b="0"/>
          <a:pathLst>
            <a:path>
              <a:moveTo>
                <a:pt x="2191184" y="0"/>
              </a:moveTo>
              <a:lnTo>
                <a:pt x="2191184" y="372771"/>
              </a:lnTo>
              <a:lnTo>
                <a:pt x="0" y="372771"/>
              </a:lnTo>
              <a:lnTo>
                <a:pt x="0" y="74469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0B90B37-1017-470F-9215-5EE8AA12C2AE}">
      <dsp:nvSpPr>
        <dsp:cNvPr id="0" name=""/>
        <dsp:cNvSpPr/>
      </dsp:nvSpPr>
      <dsp:spPr>
        <a:xfrm>
          <a:off x="4112208" y="1771062"/>
          <a:ext cx="2094768" cy="744693"/>
        </a:xfrm>
        <a:custGeom>
          <a:avLst/>
          <a:gdLst/>
          <a:ahLst/>
          <a:cxnLst/>
          <a:rect l="0" t="0" r="0" b="0"/>
          <a:pathLst>
            <a:path>
              <a:moveTo>
                <a:pt x="0" y="0"/>
              </a:moveTo>
              <a:lnTo>
                <a:pt x="0" y="372771"/>
              </a:lnTo>
              <a:lnTo>
                <a:pt x="2094768" y="372771"/>
              </a:lnTo>
              <a:lnTo>
                <a:pt x="2094768" y="74469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0BC163C-C3BB-423E-A264-C7640DCD606E}">
      <dsp:nvSpPr>
        <dsp:cNvPr id="0" name=""/>
        <dsp:cNvSpPr/>
      </dsp:nvSpPr>
      <dsp:spPr>
        <a:xfrm>
          <a:off x="2341153" y="7"/>
          <a:ext cx="3542109" cy="177105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rtl="1">
            <a:lnSpc>
              <a:spcPct val="90000"/>
            </a:lnSpc>
            <a:spcBef>
              <a:spcPct val="0"/>
            </a:spcBef>
            <a:spcAft>
              <a:spcPct val="35000"/>
            </a:spcAft>
          </a:pPr>
          <a:r>
            <a:rPr lang="ar-SA" sz="3600" b="1" kern="1200" smtClean="0">
              <a:latin typeface="Alexandria"/>
            </a:rPr>
            <a:t>إدارة الحقوق</a:t>
          </a:r>
          <a:endParaRPr lang="ar-SA" sz="3600" kern="1200" dirty="0"/>
        </a:p>
      </dsp:txBody>
      <dsp:txXfrm>
        <a:off x="2341153" y="7"/>
        <a:ext cx="3542109" cy="1771054"/>
      </dsp:txXfrm>
    </dsp:sp>
    <dsp:sp modelId="{BE3DEC2A-DFC3-40DF-A8AC-309C1CC7002D}">
      <dsp:nvSpPr>
        <dsp:cNvPr id="0" name=""/>
        <dsp:cNvSpPr/>
      </dsp:nvSpPr>
      <dsp:spPr>
        <a:xfrm>
          <a:off x="4435921" y="2515755"/>
          <a:ext cx="3542109" cy="177105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rtl="1">
            <a:lnSpc>
              <a:spcPct val="90000"/>
            </a:lnSpc>
            <a:spcBef>
              <a:spcPct val="0"/>
            </a:spcBef>
            <a:spcAft>
              <a:spcPct val="35000"/>
            </a:spcAft>
          </a:pPr>
          <a:r>
            <a:rPr lang="ar-SA" sz="3600" kern="1200" smtClean="0"/>
            <a:t>احترام حقوق الآخرين</a:t>
          </a:r>
          <a:endParaRPr lang="ar-SA" sz="3600" kern="1200" dirty="0"/>
        </a:p>
      </dsp:txBody>
      <dsp:txXfrm>
        <a:off x="4435921" y="2515755"/>
        <a:ext cx="3542109" cy="1771054"/>
      </dsp:txXfrm>
    </dsp:sp>
    <dsp:sp modelId="{C8D6A66F-ACD8-4513-8BD1-53504AE04720}">
      <dsp:nvSpPr>
        <dsp:cNvPr id="0" name=""/>
        <dsp:cNvSpPr/>
      </dsp:nvSpPr>
      <dsp:spPr>
        <a:xfrm>
          <a:off x="149969" y="2515755"/>
          <a:ext cx="3542109" cy="177105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rtl="1">
            <a:lnSpc>
              <a:spcPct val="90000"/>
            </a:lnSpc>
            <a:spcBef>
              <a:spcPct val="0"/>
            </a:spcBef>
            <a:spcAft>
              <a:spcPct val="35000"/>
            </a:spcAft>
          </a:pPr>
          <a:r>
            <a:rPr lang="ar-SA" sz="3600" kern="1200" smtClean="0"/>
            <a:t>حماية حقوقك كمنظم</a:t>
          </a:r>
          <a:endParaRPr lang="ar-SA" sz="3600" kern="1200" dirty="0"/>
        </a:p>
      </dsp:txBody>
      <dsp:txXfrm>
        <a:off x="149969" y="2515755"/>
        <a:ext cx="3542109" cy="177105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3985389" y="-3672997"/>
          <a:ext cx="875332" cy="8443476"/>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من خلال تحويل الفكرة إلى مخطط عمل مكتوب وموثق.</a:t>
          </a:r>
          <a:endParaRPr lang="ar-SA" sz="2800" kern="1200" dirty="0"/>
        </a:p>
      </dsp:txBody>
      <dsp:txXfrm rot="5400000">
        <a:off x="244047" y="153805"/>
        <a:ext cx="8400746" cy="789872"/>
      </dsp:txXfrm>
    </dsp:sp>
    <dsp:sp modelId="{423DAD75-784B-4473-85CC-C05AFF18C096}">
      <dsp:nvSpPr>
        <dsp:cNvPr id="0" name=""/>
        <dsp:cNvSpPr/>
      </dsp:nvSpPr>
      <dsp:spPr>
        <a:xfrm>
          <a:off x="8644794" y="1657"/>
          <a:ext cx="2273351" cy="1094165"/>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توثيق المفهوم</a:t>
          </a:r>
          <a:endParaRPr lang="ar-SA" sz="2800" kern="1200" dirty="0"/>
        </a:p>
      </dsp:txBody>
      <dsp:txXfrm>
        <a:off x="8698207" y="55070"/>
        <a:ext cx="2166525" cy="987339"/>
      </dsp:txXfrm>
    </dsp:sp>
    <dsp:sp modelId="{54717256-4313-470F-93E1-8CF3DAAD178A}">
      <dsp:nvSpPr>
        <dsp:cNvPr id="0" name=""/>
        <dsp:cNvSpPr/>
      </dsp:nvSpPr>
      <dsp:spPr>
        <a:xfrm rot="16200000">
          <a:off x="3926582" y="-2558877"/>
          <a:ext cx="875332" cy="8512984"/>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سجل اسم الفعالية وشعارها قبل البدء بالحملة التسويقية.</a:t>
          </a:r>
          <a:endParaRPr lang="ar-SA" sz="2800" kern="1200" dirty="0"/>
        </a:p>
      </dsp:txBody>
      <dsp:txXfrm rot="5400000">
        <a:off x="150486" y="1302679"/>
        <a:ext cx="8470254" cy="789872"/>
      </dsp:txXfrm>
    </dsp:sp>
    <dsp:sp modelId="{F0315227-20D4-4524-9973-4D72A8FAA50F}">
      <dsp:nvSpPr>
        <dsp:cNvPr id="0" name=""/>
        <dsp:cNvSpPr/>
      </dsp:nvSpPr>
      <dsp:spPr>
        <a:xfrm>
          <a:off x="8620740" y="1150531"/>
          <a:ext cx="2297405" cy="1094165"/>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العلامة التجارية</a:t>
          </a:r>
          <a:endParaRPr lang="ar-SA" sz="2800" kern="1200" dirty="0"/>
        </a:p>
      </dsp:txBody>
      <dsp:txXfrm>
        <a:off x="8674153" y="1203944"/>
        <a:ext cx="2190579" cy="987339"/>
      </dsp:txXfrm>
    </dsp:sp>
    <dsp:sp modelId="{DECD8150-E02F-4A25-9925-EBA7DBE8C58D}">
      <dsp:nvSpPr>
        <dsp:cNvPr id="0" name=""/>
        <dsp:cNvSpPr/>
      </dsp:nvSpPr>
      <dsp:spPr>
        <a:xfrm rot="16200000">
          <a:off x="3941775" y="-1425175"/>
          <a:ext cx="875332" cy="8543327"/>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حفظ حق المنظم باستخدام صور وفيديوهات الحفل لأغراض ترويجية</a:t>
          </a:r>
          <a:endParaRPr lang="ar-SA" sz="2800" kern="1200" dirty="0"/>
        </a:p>
      </dsp:txBody>
      <dsp:txXfrm rot="5400000">
        <a:off x="150508" y="2451552"/>
        <a:ext cx="8500597" cy="789872"/>
      </dsp:txXfrm>
    </dsp:sp>
    <dsp:sp modelId="{43DDF0C4-853B-4FDE-953C-1C562DDDA5FF}">
      <dsp:nvSpPr>
        <dsp:cNvPr id="0" name=""/>
        <dsp:cNvSpPr/>
      </dsp:nvSpPr>
      <dsp:spPr>
        <a:xfrm>
          <a:off x="8651105" y="2299405"/>
          <a:ext cx="2267040" cy="1094165"/>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حقوق التصوير</a:t>
          </a:r>
          <a:endParaRPr lang="ar-SA" sz="2800" kern="1200" dirty="0"/>
        </a:p>
      </dsp:txBody>
      <dsp:txXfrm>
        <a:off x="8704518" y="2352818"/>
        <a:ext cx="2160214" cy="98733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3694525" y="-3582296"/>
          <a:ext cx="875332" cy="8262074"/>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الحصول على تراخيص من جمعيات إدارة الحقوق الموسيقية.</a:t>
          </a:r>
          <a:endParaRPr lang="ar-SA" sz="2800" kern="1200" dirty="0"/>
        </a:p>
      </dsp:txBody>
      <dsp:txXfrm rot="5400000">
        <a:off x="43884" y="153805"/>
        <a:ext cx="8219344" cy="789872"/>
      </dsp:txXfrm>
    </dsp:sp>
    <dsp:sp modelId="{423DAD75-784B-4473-85CC-C05AFF18C096}">
      <dsp:nvSpPr>
        <dsp:cNvPr id="0" name=""/>
        <dsp:cNvSpPr/>
      </dsp:nvSpPr>
      <dsp:spPr>
        <a:xfrm>
          <a:off x="8263229" y="1657"/>
          <a:ext cx="2761518" cy="1094165"/>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تراخيص الموسيقا</a:t>
          </a:r>
          <a:endParaRPr lang="ar-SA" sz="2800" kern="1200" dirty="0"/>
        </a:p>
      </dsp:txBody>
      <dsp:txXfrm>
        <a:off x="8316642" y="55070"/>
        <a:ext cx="2654692" cy="987339"/>
      </dsp:txXfrm>
    </dsp:sp>
    <dsp:sp modelId="{54717256-4313-470F-93E1-8CF3DAAD178A}">
      <dsp:nvSpPr>
        <dsp:cNvPr id="0" name=""/>
        <dsp:cNvSpPr/>
      </dsp:nvSpPr>
      <dsp:spPr>
        <a:xfrm rot="16200000">
          <a:off x="3711862" y="-2372760"/>
          <a:ext cx="875332" cy="8140749"/>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الحصول على تراخيص تسمح للمنظم بتسجيل كلماتهم ونشرها.</a:t>
          </a:r>
          <a:endParaRPr lang="ar-SA" sz="2800" kern="1200" dirty="0"/>
        </a:p>
      </dsp:txBody>
      <dsp:txXfrm rot="5400000">
        <a:off x="121884" y="1302678"/>
        <a:ext cx="8098019" cy="789872"/>
      </dsp:txXfrm>
    </dsp:sp>
    <dsp:sp modelId="{F0315227-20D4-4524-9973-4D72A8FAA50F}">
      <dsp:nvSpPr>
        <dsp:cNvPr id="0" name=""/>
        <dsp:cNvSpPr/>
      </dsp:nvSpPr>
      <dsp:spPr>
        <a:xfrm>
          <a:off x="8219903" y="1150531"/>
          <a:ext cx="2804843" cy="1094165"/>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المتحدثون والضيوف</a:t>
          </a:r>
          <a:endParaRPr lang="ar-SA" sz="2800" kern="1200" dirty="0"/>
        </a:p>
      </dsp:txBody>
      <dsp:txXfrm>
        <a:off x="8273316" y="1203944"/>
        <a:ext cx="2698017" cy="987339"/>
      </dsp:txXfrm>
    </dsp:sp>
    <dsp:sp modelId="{DECD8150-E02F-4A25-9925-EBA7DBE8C58D}">
      <dsp:nvSpPr>
        <dsp:cNvPr id="0" name=""/>
        <dsp:cNvSpPr/>
      </dsp:nvSpPr>
      <dsp:spPr>
        <a:xfrm rot="16200000">
          <a:off x="3730096" y="-1316715"/>
          <a:ext cx="875332" cy="8326407"/>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التأكد من أن الرعاة يملكون حقوق العلامة التجارية التي يقدمونها.</a:t>
          </a:r>
          <a:endParaRPr lang="ar-SA" sz="2800" kern="1200" dirty="0"/>
        </a:p>
      </dsp:txBody>
      <dsp:txXfrm rot="5400000">
        <a:off x="47289" y="2451552"/>
        <a:ext cx="8283677" cy="789872"/>
      </dsp:txXfrm>
    </dsp:sp>
    <dsp:sp modelId="{43DDF0C4-853B-4FDE-953C-1C562DDDA5FF}">
      <dsp:nvSpPr>
        <dsp:cNvPr id="0" name=""/>
        <dsp:cNvSpPr/>
      </dsp:nvSpPr>
      <dsp:spPr>
        <a:xfrm>
          <a:off x="8292865" y="2301063"/>
          <a:ext cx="2693781" cy="1094165"/>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حقوق الرعاة</a:t>
          </a:r>
          <a:endParaRPr lang="ar-SA" sz="2800" kern="1200" dirty="0"/>
        </a:p>
      </dsp:txBody>
      <dsp:txXfrm>
        <a:off x="8346278" y="2354476"/>
        <a:ext cx="2586955" cy="98733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4092836" y="-3672997"/>
          <a:ext cx="875332" cy="8443476"/>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يتضمن أن أي تصميم أو محتوى في الفعالية تعود ملكيته للفعالية.</a:t>
          </a:r>
          <a:endParaRPr lang="ar-SA" sz="2800" kern="1200" dirty="0"/>
        </a:p>
      </dsp:txBody>
      <dsp:txXfrm rot="5400000">
        <a:off x="351494" y="153805"/>
        <a:ext cx="8400746" cy="789872"/>
      </dsp:txXfrm>
    </dsp:sp>
    <dsp:sp modelId="{423DAD75-784B-4473-85CC-C05AFF18C096}">
      <dsp:nvSpPr>
        <dsp:cNvPr id="0" name=""/>
        <dsp:cNvSpPr/>
      </dsp:nvSpPr>
      <dsp:spPr>
        <a:xfrm>
          <a:off x="8752241" y="1657"/>
          <a:ext cx="2273351" cy="1094165"/>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ملكية العمل</a:t>
          </a:r>
          <a:endParaRPr lang="ar-SA" sz="2800" kern="1200" dirty="0"/>
        </a:p>
      </dsp:txBody>
      <dsp:txXfrm>
        <a:off x="8805654" y="55070"/>
        <a:ext cx="2166525" cy="987339"/>
      </dsp:txXfrm>
    </dsp:sp>
    <dsp:sp modelId="{54717256-4313-470F-93E1-8CF3DAAD178A}">
      <dsp:nvSpPr>
        <dsp:cNvPr id="0" name=""/>
        <dsp:cNvSpPr/>
      </dsp:nvSpPr>
      <dsp:spPr>
        <a:xfrm rot="16200000">
          <a:off x="3931069" y="-2670811"/>
          <a:ext cx="875332" cy="8736851"/>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الحماية من تحمل المسؤولية القانونية تجاه طرف ثالث في حال أي خلل</a:t>
          </a:r>
          <a:endParaRPr lang="ar-SA" sz="2800" kern="1200" dirty="0"/>
        </a:p>
      </dsp:txBody>
      <dsp:txXfrm rot="5400000">
        <a:off x="43040" y="1302678"/>
        <a:ext cx="8694121" cy="789872"/>
      </dsp:txXfrm>
    </dsp:sp>
    <dsp:sp modelId="{F0315227-20D4-4524-9973-4D72A8FAA50F}">
      <dsp:nvSpPr>
        <dsp:cNvPr id="0" name=""/>
        <dsp:cNvSpPr/>
      </dsp:nvSpPr>
      <dsp:spPr>
        <a:xfrm>
          <a:off x="8737161" y="1150531"/>
          <a:ext cx="2288431" cy="1094165"/>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التعويض</a:t>
          </a:r>
          <a:endParaRPr lang="ar-SA" sz="2800" kern="1200" dirty="0"/>
        </a:p>
      </dsp:txBody>
      <dsp:txXfrm>
        <a:off x="8790574" y="1203944"/>
        <a:ext cx="2181605" cy="987339"/>
      </dsp:txXfrm>
    </dsp:sp>
    <dsp:sp modelId="{DECD8150-E02F-4A25-9925-EBA7DBE8C58D}">
      <dsp:nvSpPr>
        <dsp:cNvPr id="0" name=""/>
        <dsp:cNvSpPr/>
      </dsp:nvSpPr>
      <dsp:spPr>
        <a:xfrm rot="16200000">
          <a:off x="4049222" y="-1425175"/>
          <a:ext cx="875332" cy="8543327"/>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للحماية من الموردين الذين يطلعون على أفكار سرية عن الفعالية.</a:t>
          </a:r>
          <a:endParaRPr lang="ar-SA" sz="2800" kern="1200" dirty="0"/>
        </a:p>
      </dsp:txBody>
      <dsp:txXfrm rot="5400000">
        <a:off x="257955" y="2451552"/>
        <a:ext cx="8500597" cy="789872"/>
      </dsp:txXfrm>
    </dsp:sp>
    <dsp:sp modelId="{43DDF0C4-853B-4FDE-953C-1C562DDDA5FF}">
      <dsp:nvSpPr>
        <dsp:cNvPr id="0" name=""/>
        <dsp:cNvSpPr/>
      </dsp:nvSpPr>
      <dsp:spPr>
        <a:xfrm>
          <a:off x="8758552" y="2299405"/>
          <a:ext cx="2267040" cy="1094165"/>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عدم الإفصاح</a:t>
          </a:r>
          <a:endParaRPr lang="ar-SA" sz="2800" kern="1200" dirty="0"/>
        </a:p>
      </dsp:txBody>
      <dsp:txXfrm>
        <a:off x="8811965" y="2352818"/>
        <a:ext cx="2160214" cy="98733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351CEC-2CAE-4BC6-8D89-0600B364B775}">
      <dsp:nvSpPr>
        <dsp:cNvPr id="0" name=""/>
        <dsp:cNvSpPr/>
      </dsp:nvSpPr>
      <dsp:spPr>
        <a:xfrm>
          <a:off x="1270208" y="1850622"/>
          <a:ext cx="3072494" cy="533242"/>
        </a:xfrm>
        <a:custGeom>
          <a:avLst/>
          <a:gdLst/>
          <a:ahLst/>
          <a:cxnLst/>
          <a:rect l="0" t="0" r="0" b="0"/>
          <a:pathLst>
            <a:path>
              <a:moveTo>
                <a:pt x="3072494" y="0"/>
              </a:moveTo>
              <a:lnTo>
                <a:pt x="3072494" y="266621"/>
              </a:lnTo>
              <a:lnTo>
                <a:pt x="0" y="266621"/>
              </a:lnTo>
              <a:lnTo>
                <a:pt x="0" y="533242"/>
              </a:lnTo>
            </a:path>
          </a:pathLst>
        </a:custGeom>
        <a:noFill/>
        <a:ln w="19050"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985C5200-1F4E-4755-B59C-C6115A09D161}">
      <dsp:nvSpPr>
        <dsp:cNvPr id="0" name=""/>
        <dsp:cNvSpPr/>
      </dsp:nvSpPr>
      <dsp:spPr>
        <a:xfrm>
          <a:off x="4296983" y="1850622"/>
          <a:ext cx="91440" cy="533242"/>
        </a:xfrm>
        <a:custGeom>
          <a:avLst/>
          <a:gdLst/>
          <a:ahLst/>
          <a:cxnLst/>
          <a:rect l="0" t="0" r="0" b="0"/>
          <a:pathLst>
            <a:path>
              <a:moveTo>
                <a:pt x="45720" y="0"/>
              </a:moveTo>
              <a:lnTo>
                <a:pt x="45720" y="533242"/>
              </a:lnTo>
            </a:path>
          </a:pathLst>
        </a:custGeom>
        <a:noFill/>
        <a:ln w="19050"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0CC42F06-4336-4706-9C01-EA93C466A899}">
      <dsp:nvSpPr>
        <dsp:cNvPr id="0" name=""/>
        <dsp:cNvSpPr/>
      </dsp:nvSpPr>
      <dsp:spPr>
        <a:xfrm>
          <a:off x="4342703" y="1850622"/>
          <a:ext cx="3072494" cy="533242"/>
        </a:xfrm>
        <a:custGeom>
          <a:avLst/>
          <a:gdLst/>
          <a:ahLst/>
          <a:cxnLst/>
          <a:rect l="0" t="0" r="0" b="0"/>
          <a:pathLst>
            <a:path>
              <a:moveTo>
                <a:pt x="0" y="0"/>
              </a:moveTo>
              <a:lnTo>
                <a:pt x="0" y="266621"/>
              </a:lnTo>
              <a:lnTo>
                <a:pt x="3072494" y="266621"/>
              </a:lnTo>
              <a:lnTo>
                <a:pt x="3072494" y="533242"/>
              </a:lnTo>
            </a:path>
          </a:pathLst>
        </a:custGeom>
        <a:noFill/>
        <a:ln w="19050"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BB1EBC2F-3AC8-4F9A-90F4-C5CDBCD5EDFB}">
      <dsp:nvSpPr>
        <dsp:cNvPr id="0" name=""/>
        <dsp:cNvSpPr/>
      </dsp:nvSpPr>
      <dsp:spPr>
        <a:xfrm>
          <a:off x="2547261" y="580996"/>
          <a:ext cx="3590882" cy="12696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1">
            <a:lnSpc>
              <a:spcPct val="90000"/>
            </a:lnSpc>
            <a:spcBef>
              <a:spcPct val="0"/>
            </a:spcBef>
            <a:spcAft>
              <a:spcPct val="35000"/>
            </a:spcAft>
          </a:pPr>
          <a:r>
            <a:rPr lang="ar-SA" sz="3200" b="1" kern="1200" dirty="0" smtClean="0"/>
            <a:t>المسؤولية القانونية</a:t>
          </a:r>
          <a:endParaRPr lang="ar-SA" sz="3200" b="1" kern="1200" dirty="0"/>
        </a:p>
      </dsp:txBody>
      <dsp:txXfrm>
        <a:off x="2547261" y="580996"/>
        <a:ext cx="3590882" cy="1269625"/>
      </dsp:txXfrm>
    </dsp:sp>
    <dsp:sp modelId="{02CD5DBD-221D-411B-BCD3-02504DE8D994}">
      <dsp:nvSpPr>
        <dsp:cNvPr id="0" name=""/>
        <dsp:cNvSpPr/>
      </dsp:nvSpPr>
      <dsp:spPr>
        <a:xfrm>
          <a:off x="6145571" y="2383864"/>
          <a:ext cx="2539251" cy="1269625"/>
        </a:xfrm>
        <a:prstGeom prst="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المسؤولية تجاه القوانين المحلية</a:t>
          </a:r>
          <a:endParaRPr lang="ar-SA" sz="2800" kern="1200" dirty="0"/>
        </a:p>
      </dsp:txBody>
      <dsp:txXfrm>
        <a:off x="6145571" y="2383864"/>
        <a:ext cx="2539251" cy="1269625"/>
      </dsp:txXfrm>
    </dsp:sp>
    <dsp:sp modelId="{06AD392F-BDBE-4B14-BCEA-D1C0878AA793}">
      <dsp:nvSpPr>
        <dsp:cNvPr id="0" name=""/>
        <dsp:cNvSpPr/>
      </dsp:nvSpPr>
      <dsp:spPr>
        <a:xfrm>
          <a:off x="3073077" y="2383864"/>
          <a:ext cx="2539251" cy="1269625"/>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المسؤولية التعاقدية</a:t>
          </a:r>
          <a:endParaRPr lang="ar-SA" sz="2800" kern="1200" dirty="0"/>
        </a:p>
      </dsp:txBody>
      <dsp:txXfrm>
        <a:off x="3073077" y="2383864"/>
        <a:ext cx="2539251" cy="1269625"/>
      </dsp:txXfrm>
    </dsp:sp>
    <dsp:sp modelId="{B80B0CFE-BF94-47E7-9B04-049770D8260C}">
      <dsp:nvSpPr>
        <dsp:cNvPr id="0" name=""/>
        <dsp:cNvSpPr/>
      </dsp:nvSpPr>
      <dsp:spPr>
        <a:xfrm>
          <a:off x="583" y="2383864"/>
          <a:ext cx="2539251" cy="1269625"/>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المسؤولية التقصيرية (السلامة العامة)</a:t>
          </a:r>
          <a:endParaRPr lang="ar-SA" sz="2800" kern="1200" dirty="0"/>
        </a:p>
      </dsp:txBody>
      <dsp:txXfrm>
        <a:off x="583" y="2383864"/>
        <a:ext cx="2539251" cy="126962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3258505" y="-3092788"/>
          <a:ext cx="1324935" cy="7841829"/>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التأكد من أن الموقع آمن ومخارج الطوارئ واضحة.</a:t>
          </a:r>
          <a:endParaRPr lang="ar-SA" sz="2800" kern="1200" dirty="0"/>
        </a:p>
      </dsp:txBody>
      <dsp:txXfrm rot="5400000">
        <a:off x="64736" y="230337"/>
        <a:ext cx="7777151" cy="1195579"/>
      </dsp:txXfrm>
    </dsp:sp>
    <dsp:sp modelId="{423DAD75-784B-4473-85CC-C05AFF18C096}">
      <dsp:nvSpPr>
        <dsp:cNvPr id="0" name=""/>
        <dsp:cNvSpPr/>
      </dsp:nvSpPr>
      <dsp:spPr>
        <a:xfrm>
          <a:off x="7841887" y="41"/>
          <a:ext cx="2021823" cy="165616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واجب الرعاية</a:t>
          </a:r>
          <a:endParaRPr lang="ar-SA" sz="2800" kern="1200" dirty="0"/>
        </a:p>
      </dsp:txBody>
      <dsp:txXfrm>
        <a:off x="7922734" y="80888"/>
        <a:ext cx="1860129" cy="1494474"/>
      </dsp:txXfrm>
    </dsp:sp>
    <dsp:sp modelId="{54717256-4313-470F-93E1-8CF3DAAD178A}">
      <dsp:nvSpPr>
        <dsp:cNvPr id="0" name=""/>
        <dsp:cNvSpPr/>
      </dsp:nvSpPr>
      <dsp:spPr>
        <a:xfrm rot="16200000">
          <a:off x="3246020" y="-1340889"/>
          <a:ext cx="1324935" cy="7815985"/>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إذا سقط أحد الحضور بسبب أرضية مبللة لم يتم تنظيفها، أو وضع إشارة تحذيرية عليها، يحاسب المنظم بتهمة الإهمال.</a:t>
          </a:r>
          <a:endParaRPr lang="ar-SA" sz="2800" kern="1200" dirty="0"/>
        </a:p>
      </dsp:txBody>
      <dsp:txXfrm rot="5400000">
        <a:off x="65173" y="1969314"/>
        <a:ext cx="7751307" cy="1195579"/>
      </dsp:txXfrm>
    </dsp:sp>
    <dsp:sp modelId="{F0315227-20D4-4524-9973-4D72A8FAA50F}">
      <dsp:nvSpPr>
        <dsp:cNvPr id="0" name=""/>
        <dsp:cNvSpPr/>
      </dsp:nvSpPr>
      <dsp:spPr>
        <a:xfrm>
          <a:off x="7816480" y="1739018"/>
          <a:ext cx="2047229" cy="165616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الإهمال</a:t>
          </a:r>
          <a:endParaRPr lang="ar-SA" sz="2800" kern="1200" dirty="0"/>
        </a:p>
      </dsp:txBody>
      <dsp:txXfrm>
        <a:off x="7897327" y="1819865"/>
        <a:ext cx="1885535" cy="149447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4092836" y="-3672997"/>
          <a:ext cx="875332" cy="8443476"/>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الالتزام بمواعيد الدفع وشروط الاستلام.</a:t>
          </a:r>
          <a:endParaRPr lang="ar-SA" sz="2800" kern="1200" dirty="0"/>
        </a:p>
      </dsp:txBody>
      <dsp:txXfrm rot="5400000">
        <a:off x="351494" y="153805"/>
        <a:ext cx="8400746" cy="789872"/>
      </dsp:txXfrm>
    </dsp:sp>
    <dsp:sp modelId="{423DAD75-784B-4473-85CC-C05AFF18C096}">
      <dsp:nvSpPr>
        <dsp:cNvPr id="0" name=""/>
        <dsp:cNvSpPr/>
      </dsp:nvSpPr>
      <dsp:spPr>
        <a:xfrm>
          <a:off x="8752241" y="1657"/>
          <a:ext cx="2273351" cy="1094165"/>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مع الموردين</a:t>
          </a:r>
          <a:endParaRPr lang="ar-SA" sz="2800" kern="1200" dirty="0"/>
        </a:p>
      </dsp:txBody>
      <dsp:txXfrm>
        <a:off x="8805654" y="55070"/>
        <a:ext cx="2166525" cy="987339"/>
      </dsp:txXfrm>
    </dsp:sp>
    <dsp:sp modelId="{54717256-4313-470F-93E1-8CF3DAAD178A}">
      <dsp:nvSpPr>
        <dsp:cNvPr id="0" name=""/>
        <dsp:cNvSpPr/>
      </dsp:nvSpPr>
      <dsp:spPr>
        <a:xfrm rot="16200000">
          <a:off x="3931069" y="-2670811"/>
          <a:ext cx="875332" cy="8736851"/>
        </a:xfrm>
        <a:prstGeom prst="round2SameRect">
          <a:avLst/>
        </a:prstGeom>
        <a:solidFill>
          <a:schemeClr val="accent4">
            <a:tint val="40000"/>
            <a:alpha val="90000"/>
            <a:hueOff val="5430963"/>
            <a:satOff val="-25622"/>
            <a:lumOff val="-92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الالتزام بتقديم الخدمات وفق الوعود (نوع المقعد، جودة الطعام، ...)</a:t>
          </a:r>
          <a:endParaRPr lang="ar-SA" sz="2800" kern="1200" dirty="0"/>
        </a:p>
      </dsp:txBody>
      <dsp:txXfrm rot="5400000">
        <a:off x="43040" y="1302678"/>
        <a:ext cx="8694121" cy="789872"/>
      </dsp:txXfrm>
    </dsp:sp>
    <dsp:sp modelId="{F0315227-20D4-4524-9973-4D72A8FAA50F}">
      <dsp:nvSpPr>
        <dsp:cNvPr id="0" name=""/>
        <dsp:cNvSpPr/>
      </dsp:nvSpPr>
      <dsp:spPr>
        <a:xfrm>
          <a:off x="8737161" y="1150531"/>
          <a:ext cx="2288431" cy="1094165"/>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مع الحضور</a:t>
          </a:r>
          <a:endParaRPr lang="ar-SA" sz="2800" kern="1200" dirty="0"/>
        </a:p>
      </dsp:txBody>
      <dsp:txXfrm>
        <a:off x="8790574" y="1203944"/>
        <a:ext cx="2181605" cy="987339"/>
      </dsp:txXfrm>
    </dsp:sp>
    <dsp:sp modelId="{DECD8150-E02F-4A25-9925-EBA7DBE8C58D}">
      <dsp:nvSpPr>
        <dsp:cNvPr id="0" name=""/>
        <dsp:cNvSpPr/>
      </dsp:nvSpPr>
      <dsp:spPr>
        <a:xfrm rot="16200000">
          <a:off x="4049222" y="-1425175"/>
          <a:ext cx="875332" cy="8543327"/>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تقديم المساحات الإعلانية المتفق عليها بدقة.</a:t>
          </a:r>
          <a:endParaRPr lang="ar-SA" sz="2800" kern="1200" dirty="0"/>
        </a:p>
      </dsp:txBody>
      <dsp:txXfrm rot="5400000">
        <a:off x="257955" y="2451552"/>
        <a:ext cx="8500597" cy="789872"/>
      </dsp:txXfrm>
    </dsp:sp>
    <dsp:sp modelId="{43DDF0C4-853B-4FDE-953C-1C562DDDA5FF}">
      <dsp:nvSpPr>
        <dsp:cNvPr id="0" name=""/>
        <dsp:cNvSpPr/>
      </dsp:nvSpPr>
      <dsp:spPr>
        <a:xfrm>
          <a:off x="8758552" y="2299405"/>
          <a:ext cx="2267040" cy="1094165"/>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مع الرعاة</a:t>
          </a:r>
          <a:endParaRPr lang="ar-SA" sz="2800" kern="1200" dirty="0"/>
        </a:p>
      </dsp:txBody>
      <dsp:txXfrm>
        <a:off x="8811965" y="2352818"/>
        <a:ext cx="2160214" cy="98733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351CEC-2CAE-4BC6-8D89-0600B364B775}">
      <dsp:nvSpPr>
        <dsp:cNvPr id="0" name=""/>
        <dsp:cNvSpPr/>
      </dsp:nvSpPr>
      <dsp:spPr>
        <a:xfrm>
          <a:off x="1270208" y="1850622"/>
          <a:ext cx="3072494" cy="533242"/>
        </a:xfrm>
        <a:custGeom>
          <a:avLst/>
          <a:gdLst/>
          <a:ahLst/>
          <a:cxnLst/>
          <a:rect l="0" t="0" r="0" b="0"/>
          <a:pathLst>
            <a:path>
              <a:moveTo>
                <a:pt x="3072494" y="0"/>
              </a:moveTo>
              <a:lnTo>
                <a:pt x="3072494" y="266621"/>
              </a:lnTo>
              <a:lnTo>
                <a:pt x="0" y="266621"/>
              </a:lnTo>
              <a:lnTo>
                <a:pt x="0" y="533242"/>
              </a:lnTo>
            </a:path>
          </a:pathLst>
        </a:custGeom>
        <a:noFill/>
        <a:ln w="19050"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985C5200-1F4E-4755-B59C-C6115A09D161}">
      <dsp:nvSpPr>
        <dsp:cNvPr id="0" name=""/>
        <dsp:cNvSpPr/>
      </dsp:nvSpPr>
      <dsp:spPr>
        <a:xfrm>
          <a:off x="4296983" y="1850622"/>
          <a:ext cx="91440" cy="533242"/>
        </a:xfrm>
        <a:custGeom>
          <a:avLst/>
          <a:gdLst/>
          <a:ahLst/>
          <a:cxnLst/>
          <a:rect l="0" t="0" r="0" b="0"/>
          <a:pathLst>
            <a:path>
              <a:moveTo>
                <a:pt x="45720" y="0"/>
              </a:moveTo>
              <a:lnTo>
                <a:pt x="45720" y="533242"/>
              </a:lnTo>
            </a:path>
          </a:pathLst>
        </a:custGeom>
        <a:noFill/>
        <a:ln w="19050"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0CC42F06-4336-4706-9C01-EA93C466A899}">
      <dsp:nvSpPr>
        <dsp:cNvPr id="0" name=""/>
        <dsp:cNvSpPr/>
      </dsp:nvSpPr>
      <dsp:spPr>
        <a:xfrm>
          <a:off x="4342703" y="1850622"/>
          <a:ext cx="3072494" cy="533242"/>
        </a:xfrm>
        <a:custGeom>
          <a:avLst/>
          <a:gdLst/>
          <a:ahLst/>
          <a:cxnLst/>
          <a:rect l="0" t="0" r="0" b="0"/>
          <a:pathLst>
            <a:path>
              <a:moveTo>
                <a:pt x="0" y="0"/>
              </a:moveTo>
              <a:lnTo>
                <a:pt x="0" y="266621"/>
              </a:lnTo>
              <a:lnTo>
                <a:pt x="3072494" y="266621"/>
              </a:lnTo>
              <a:lnTo>
                <a:pt x="3072494" y="533242"/>
              </a:lnTo>
            </a:path>
          </a:pathLst>
        </a:custGeom>
        <a:noFill/>
        <a:ln w="19050" cap="flat" cmpd="sng" algn="ctr">
          <a:solidFill>
            <a:scrgbClr r="0" g="0" b="0"/>
          </a:solidFill>
          <a:prstDash val="solid"/>
          <a:miter lim="800000"/>
        </a:ln>
        <a:effectLst/>
      </dsp:spPr>
      <dsp:style>
        <a:lnRef idx="2">
          <a:scrgbClr r="0" g="0" b="0"/>
        </a:lnRef>
        <a:fillRef idx="0">
          <a:scrgbClr r="0" g="0" b="0"/>
        </a:fillRef>
        <a:effectRef idx="0">
          <a:scrgbClr r="0" g="0" b="0"/>
        </a:effectRef>
        <a:fontRef idx="minor"/>
      </dsp:style>
    </dsp:sp>
    <dsp:sp modelId="{BB1EBC2F-3AC8-4F9A-90F4-C5CDBCD5EDFB}">
      <dsp:nvSpPr>
        <dsp:cNvPr id="0" name=""/>
        <dsp:cNvSpPr/>
      </dsp:nvSpPr>
      <dsp:spPr>
        <a:xfrm>
          <a:off x="2547261" y="580996"/>
          <a:ext cx="3590882" cy="12696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1">
            <a:lnSpc>
              <a:spcPct val="90000"/>
            </a:lnSpc>
            <a:spcBef>
              <a:spcPct val="0"/>
            </a:spcBef>
            <a:spcAft>
              <a:spcPct val="35000"/>
            </a:spcAft>
          </a:pPr>
          <a:r>
            <a:rPr lang="ar-SA" sz="3200" b="1" kern="1200" dirty="0" smtClean="0"/>
            <a:t>المسؤولية الأخلاقية</a:t>
          </a:r>
          <a:endParaRPr lang="ar-SA" sz="3200" b="1" kern="1200" dirty="0"/>
        </a:p>
      </dsp:txBody>
      <dsp:txXfrm>
        <a:off x="2547261" y="580996"/>
        <a:ext cx="3590882" cy="1269625"/>
      </dsp:txXfrm>
    </dsp:sp>
    <dsp:sp modelId="{02CD5DBD-221D-411B-BCD3-02504DE8D994}">
      <dsp:nvSpPr>
        <dsp:cNvPr id="0" name=""/>
        <dsp:cNvSpPr/>
      </dsp:nvSpPr>
      <dsp:spPr>
        <a:xfrm>
          <a:off x="6145571" y="2383864"/>
          <a:ext cx="2539251" cy="1269625"/>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الاستدامة والبيئة</a:t>
          </a:r>
          <a:endParaRPr lang="ar-SA" sz="2800" kern="1200" dirty="0"/>
        </a:p>
      </dsp:txBody>
      <dsp:txXfrm>
        <a:off x="6145571" y="2383864"/>
        <a:ext cx="2539251" cy="1269625"/>
      </dsp:txXfrm>
    </dsp:sp>
    <dsp:sp modelId="{06AD392F-BDBE-4B14-BCEA-D1C0878AA793}">
      <dsp:nvSpPr>
        <dsp:cNvPr id="0" name=""/>
        <dsp:cNvSpPr/>
      </dsp:nvSpPr>
      <dsp:spPr>
        <a:xfrm>
          <a:off x="3073077" y="2383864"/>
          <a:ext cx="2539251" cy="1269625"/>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الشمولية والعدالة</a:t>
          </a:r>
          <a:endParaRPr lang="ar-SA" sz="2800" kern="1200" dirty="0"/>
        </a:p>
      </dsp:txBody>
      <dsp:txXfrm>
        <a:off x="3073077" y="2383864"/>
        <a:ext cx="2539251" cy="1269625"/>
      </dsp:txXfrm>
    </dsp:sp>
    <dsp:sp modelId="{B80B0CFE-BF94-47E7-9B04-049770D8260C}">
      <dsp:nvSpPr>
        <dsp:cNvPr id="0" name=""/>
        <dsp:cNvSpPr/>
      </dsp:nvSpPr>
      <dsp:spPr>
        <a:xfrm>
          <a:off x="583" y="2383864"/>
          <a:ext cx="2539251" cy="1269625"/>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t>الشفافية والمصداقية</a:t>
          </a:r>
          <a:endParaRPr lang="ar-SA" sz="2800" kern="1200" dirty="0"/>
        </a:p>
      </dsp:txBody>
      <dsp:txXfrm>
        <a:off x="583" y="2383864"/>
        <a:ext cx="2539251" cy="126962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2976008" y="-2803919"/>
          <a:ext cx="1324935" cy="7264091"/>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عدم المبالغة في وصف الفعالية أو ادعاء وجود أنشطة غير موجودة.</a:t>
          </a:r>
          <a:endParaRPr lang="ar-SA" sz="2800" kern="1200" dirty="0"/>
        </a:p>
      </dsp:txBody>
      <dsp:txXfrm rot="5400000">
        <a:off x="71108" y="230337"/>
        <a:ext cx="7199413" cy="1195579"/>
      </dsp:txXfrm>
    </dsp:sp>
    <dsp:sp modelId="{423DAD75-784B-4473-85CC-C05AFF18C096}">
      <dsp:nvSpPr>
        <dsp:cNvPr id="0" name=""/>
        <dsp:cNvSpPr/>
      </dsp:nvSpPr>
      <dsp:spPr>
        <a:xfrm>
          <a:off x="7270521" y="41"/>
          <a:ext cx="2593067" cy="165616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الإعلان الصادق</a:t>
          </a:r>
          <a:endParaRPr lang="ar-SA" sz="2800" kern="1200" dirty="0"/>
        </a:p>
      </dsp:txBody>
      <dsp:txXfrm>
        <a:off x="7351368" y="80888"/>
        <a:ext cx="2431373" cy="1494474"/>
      </dsp:txXfrm>
    </dsp:sp>
    <dsp:sp modelId="{54717256-4313-470F-93E1-8CF3DAAD178A}">
      <dsp:nvSpPr>
        <dsp:cNvPr id="0" name=""/>
        <dsp:cNvSpPr/>
      </dsp:nvSpPr>
      <dsp:spPr>
        <a:xfrm rot="16200000">
          <a:off x="3011991" y="-1107176"/>
          <a:ext cx="1324935" cy="7348558"/>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الوضوح في سياسة استرداد قيمة التذاكر في حال الإلغاء أو التأجيل</a:t>
          </a:r>
          <a:endParaRPr lang="ar-SA" sz="2800" kern="1200" dirty="0"/>
        </a:p>
      </dsp:txBody>
      <dsp:txXfrm rot="5400000">
        <a:off x="64858" y="1969313"/>
        <a:ext cx="7283880" cy="1195579"/>
      </dsp:txXfrm>
    </dsp:sp>
    <dsp:sp modelId="{F0315227-20D4-4524-9973-4D72A8FAA50F}">
      <dsp:nvSpPr>
        <dsp:cNvPr id="0" name=""/>
        <dsp:cNvSpPr/>
      </dsp:nvSpPr>
      <dsp:spPr>
        <a:xfrm>
          <a:off x="7348738" y="1739018"/>
          <a:ext cx="2514850" cy="165616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سياسة الاسترجاع</a:t>
          </a:r>
          <a:endParaRPr lang="ar-SA" sz="2800" kern="1200" dirty="0"/>
        </a:p>
      </dsp:txBody>
      <dsp:txXfrm>
        <a:off x="7429585" y="1819865"/>
        <a:ext cx="2353156" cy="149447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2976008" y="-2803919"/>
          <a:ext cx="1324935" cy="7264091"/>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توفير مداخل لذوي الاحتياجات الخاصة ومراعاة التنوع الثقافي في اختيار المحتوى.</a:t>
          </a:r>
          <a:endParaRPr lang="ar-SA" sz="2800" kern="1200" dirty="0"/>
        </a:p>
      </dsp:txBody>
      <dsp:txXfrm rot="5400000">
        <a:off x="71108" y="230337"/>
        <a:ext cx="7199413" cy="1195579"/>
      </dsp:txXfrm>
    </dsp:sp>
    <dsp:sp modelId="{423DAD75-784B-4473-85CC-C05AFF18C096}">
      <dsp:nvSpPr>
        <dsp:cNvPr id="0" name=""/>
        <dsp:cNvSpPr/>
      </dsp:nvSpPr>
      <dsp:spPr>
        <a:xfrm>
          <a:off x="7270521" y="41"/>
          <a:ext cx="2593067" cy="165616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الوصول للجميع</a:t>
          </a:r>
          <a:endParaRPr lang="ar-SA" sz="2800" kern="1200" dirty="0"/>
        </a:p>
      </dsp:txBody>
      <dsp:txXfrm>
        <a:off x="7351368" y="80888"/>
        <a:ext cx="2431373" cy="1494474"/>
      </dsp:txXfrm>
    </dsp:sp>
    <dsp:sp modelId="{54717256-4313-470F-93E1-8CF3DAAD178A}">
      <dsp:nvSpPr>
        <dsp:cNvPr id="0" name=""/>
        <dsp:cNvSpPr/>
      </dsp:nvSpPr>
      <dsp:spPr>
        <a:xfrm rot="16200000">
          <a:off x="3011991" y="-1107176"/>
          <a:ext cx="1324935" cy="7348558"/>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العدالة في اختيار الموردين والمتطوعين بناءً على الكفاءة وليس على المحسوبية، والعدالة في توزيع الأدوار على المشاركين.</a:t>
          </a:r>
          <a:endParaRPr lang="ar-SA" sz="2800" kern="1200" dirty="0"/>
        </a:p>
      </dsp:txBody>
      <dsp:txXfrm rot="5400000">
        <a:off x="64858" y="1969313"/>
        <a:ext cx="7283880" cy="1195579"/>
      </dsp:txXfrm>
    </dsp:sp>
    <dsp:sp modelId="{F0315227-20D4-4524-9973-4D72A8FAA50F}">
      <dsp:nvSpPr>
        <dsp:cNvPr id="0" name=""/>
        <dsp:cNvSpPr/>
      </dsp:nvSpPr>
      <dsp:spPr>
        <a:xfrm>
          <a:off x="7348738" y="1739018"/>
          <a:ext cx="2514850" cy="165616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تكافؤ الفرص</a:t>
          </a:r>
          <a:endParaRPr lang="ar-SA" sz="2800" kern="1200" dirty="0"/>
        </a:p>
      </dsp:txBody>
      <dsp:txXfrm>
        <a:off x="7429585" y="1819865"/>
        <a:ext cx="2353156" cy="149447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07C18-736B-4176-AD82-E27F0D15EB4E}">
      <dsp:nvSpPr>
        <dsp:cNvPr id="0" name=""/>
        <dsp:cNvSpPr/>
      </dsp:nvSpPr>
      <dsp:spPr>
        <a:xfrm rot="16200000">
          <a:off x="2976008" y="-2803919"/>
          <a:ext cx="1324935" cy="7264091"/>
        </a:xfrm>
        <a:prstGeom prst="round2Same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قانونياً يجب حماية بيانات الحضور، أخلاقياً لا يجب بيع هذه البيانات لشركات التسويق دون إذن صريح وواضح.</a:t>
          </a:r>
          <a:endParaRPr lang="ar-SA" sz="2800" kern="1200" dirty="0"/>
        </a:p>
      </dsp:txBody>
      <dsp:txXfrm rot="5400000">
        <a:off x="71108" y="230337"/>
        <a:ext cx="7199413" cy="1195579"/>
      </dsp:txXfrm>
    </dsp:sp>
    <dsp:sp modelId="{423DAD75-784B-4473-85CC-C05AFF18C096}">
      <dsp:nvSpPr>
        <dsp:cNvPr id="0" name=""/>
        <dsp:cNvSpPr/>
      </dsp:nvSpPr>
      <dsp:spPr>
        <a:xfrm>
          <a:off x="7270521" y="41"/>
          <a:ext cx="2593067" cy="1656168"/>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خصوصية البيانات</a:t>
          </a:r>
          <a:endParaRPr lang="ar-SA" sz="2800" kern="1200" dirty="0"/>
        </a:p>
      </dsp:txBody>
      <dsp:txXfrm>
        <a:off x="7351368" y="80888"/>
        <a:ext cx="2431373" cy="1494474"/>
      </dsp:txXfrm>
    </dsp:sp>
    <dsp:sp modelId="{54717256-4313-470F-93E1-8CF3DAAD178A}">
      <dsp:nvSpPr>
        <dsp:cNvPr id="0" name=""/>
        <dsp:cNvSpPr/>
      </dsp:nvSpPr>
      <dsp:spPr>
        <a:xfrm rot="16200000">
          <a:off x="3011991" y="-1107176"/>
          <a:ext cx="1324935" cy="7348558"/>
        </a:xfrm>
        <a:prstGeom prst="round2SameRect">
          <a:avLst/>
        </a:prstGeom>
        <a:solidFill>
          <a:schemeClr val="accent4">
            <a:tint val="40000"/>
            <a:alpha val="90000"/>
            <a:hueOff val="10861925"/>
            <a:satOff val="-51245"/>
            <a:lumOff val="-185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Low" defTabSz="1244600" rtl="1">
            <a:lnSpc>
              <a:spcPct val="90000"/>
            </a:lnSpc>
            <a:spcBef>
              <a:spcPct val="0"/>
            </a:spcBef>
            <a:spcAft>
              <a:spcPct val="15000"/>
            </a:spcAft>
            <a:buChar char="••"/>
          </a:pPr>
          <a:r>
            <a:rPr lang="ar-SA" sz="2800" kern="1200" dirty="0" smtClean="0"/>
            <a:t>في حال حدوث تدافع أو حريق القانون يطالبك بخطة طوارئ، لكن الأخلاق تطالبك بوضع حياة الناس قبل إنقاذ المعدات غالية الثمن</a:t>
          </a:r>
          <a:endParaRPr lang="ar-SA" sz="2800" kern="1200" dirty="0"/>
        </a:p>
      </dsp:txBody>
      <dsp:txXfrm rot="5400000">
        <a:off x="64858" y="1969313"/>
        <a:ext cx="7283880" cy="1195579"/>
      </dsp:txXfrm>
    </dsp:sp>
    <dsp:sp modelId="{F0315227-20D4-4524-9973-4D72A8FAA50F}">
      <dsp:nvSpPr>
        <dsp:cNvPr id="0" name=""/>
        <dsp:cNvSpPr/>
      </dsp:nvSpPr>
      <dsp:spPr>
        <a:xfrm>
          <a:off x="7348738" y="1739018"/>
          <a:ext cx="2514850" cy="1656168"/>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إدارة الأزمات</a:t>
          </a:r>
          <a:endParaRPr lang="ar-SA" sz="2800" kern="1200" dirty="0"/>
        </a:p>
      </dsp:txBody>
      <dsp:txXfrm>
        <a:off x="7429585" y="1819865"/>
        <a:ext cx="2353156" cy="1494474"/>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8" Type="http://schemas.openxmlformats.org/officeDocument/2006/relationships/hyperlink" Target="https://share.google/DHrhDt3zdIy6eMyrs" TargetMode="External"/><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hyperlink" Target="https://share.google/eBKds0Dz9NOHRLstK" TargetMode="Externa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تنظيم </a:t>
            </a:r>
            <a:r>
              <a:rPr lang="ar-SA" sz="3200" b="1" dirty="0">
                <a:solidFill>
                  <a:srgbClr val="00AEEF"/>
                </a:solidFill>
                <a:latin typeface="Alexandria"/>
              </a:rPr>
              <a:t>الفعاليات والأحداث </a:t>
            </a:r>
            <a:r>
              <a:rPr lang="ar-SA" sz="3200" b="1" dirty="0" smtClean="0">
                <a:solidFill>
                  <a:srgbClr val="00AEEF"/>
                </a:solidFill>
                <a:latin typeface="Alexandria"/>
              </a:rPr>
              <a:t>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84738" y="2685079"/>
            <a:ext cx="5217325" cy="1446550"/>
          </a:xfrm>
          <a:prstGeom prst="rect">
            <a:avLst/>
          </a:prstGeom>
          <a:noFill/>
        </p:spPr>
        <p:txBody>
          <a:bodyPr wrap="square" rtlCol="0">
            <a:spAutoFit/>
          </a:bodyPr>
          <a:lstStyle/>
          <a:p>
            <a:pPr algn="ctr" rtl="1"/>
            <a:r>
              <a:rPr lang="ar-SA" sz="4400" b="1" dirty="0" smtClean="0">
                <a:solidFill>
                  <a:srgbClr val="00AEEF"/>
                </a:solidFill>
                <a:latin typeface="Alexandria"/>
              </a:rPr>
              <a:t>الجوانب القانونية والأخلاقية لتنظيم الفعاليات</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Third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7000"/>
              </a:lnSpc>
            </a:pPr>
            <a:r>
              <a:rPr lang="ar-SA" sz="4000" b="1" dirty="0" smtClean="0">
                <a:latin typeface="Alexandria"/>
              </a:rPr>
              <a:t>1- التراخيص والتصاريح.</a:t>
            </a:r>
          </a:p>
          <a:p>
            <a:pPr algn="r" rtl="1">
              <a:lnSpc>
                <a:spcPts val="7000"/>
              </a:lnSpc>
            </a:pPr>
            <a:r>
              <a:rPr lang="ar-SA" sz="4000" b="1" dirty="0" smtClean="0">
                <a:latin typeface="Alexandria"/>
              </a:rPr>
              <a:t>2- حقوق الملكية الفكرية.</a:t>
            </a:r>
            <a:endParaRPr lang="ar-SA" sz="4000" b="1" dirty="0">
              <a:latin typeface="Alexandria"/>
            </a:endParaRPr>
          </a:p>
          <a:p>
            <a:pPr algn="r" rtl="1">
              <a:lnSpc>
                <a:spcPts val="7000"/>
              </a:lnSpc>
            </a:pPr>
            <a:r>
              <a:rPr lang="ar-SA" sz="4000" b="1" dirty="0" smtClean="0">
                <a:latin typeface="Alexandria"/>
              </a:rPr>
              <a:t>3- المسؤولية القانونية.</a:t>
            </a:r>
          </a:p>
          <a:p>
            <a:pPr algn="r" rtl="1">
              <a:lnSpc>
                <a:spcPts val="7000"/>
              </a:lnSpc>
            </a:pPr>
            <a:r>
              <a:rPr lang="ar-SA" sz="4000" b="1" dirty="0" smtClean="0">
                <a:latin typeface="Alexandria"/>
              </a:rPr>
              <a:t>4- أخلاقيات تنظيم الفعاليات.</a:t>
            </a:r>
            <a:endParaRPr lang="ar-SA" sz="4000" b="1" dirty="0">
              <a:latin typeface="Alexandria"/>
            </a:endParaRP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6176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a:t>
            </a:r>
            <a:r>
              <a:rPr lang="ar-SA" sz="2800" dirty="0" smtClean="0">
                <a:solidFill>
                  <a:schemeClr val="tx1"/>
                </a:solidFill>
                <a:latin typeface="Alexandria"/>
              </a:rPr>
              <a:t>فلسفة التراخيص والتصاريح لماذا تطلب أصلاً؟.</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خريطة الجهات كيف تعرف الجهات المختصة بفعاليتك.</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إدارة مخاطر الفعاليات القانونية.</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ما هو مفهوم حماية الملكية الفكرية وأهميته.</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تنظم فعالية بصورة قانونية وأخلاقية.</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8" name="Rectangle: Rounded Corners 33"/>
          <p:cNvSpPr/>
          <p:nvPr/>
        </p:nvSpPr>
        <p:spPr>
          <a:xfrm>
            <a:off x="66347" y="57569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3865916"/>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55465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smtClean="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833122"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تنظيم الفعاليات هو علم وفن لكن القانون هو الإطار الذي يضمن نجاح هذا الفن وحمايته، فخلف كل فعالية ناجحة ننبهر بها، سواء كانت مؤتمراً علمياً، مهرجاناً ثقافياً، أو حتى حفل بسيط، هناك محرك خفي يعمل بدقة الساعات السويسرية، هذا المحرك ليس مجرد إضاءة مُبهرة أو تنظيم مقاعد، بل هو شبكة معقدة من الالتزامات التي تضمن حقوق الجميع.</a:t>
            </a:r>
            <a:endParaRPr lang="ar-SA" sz="2800" dirty="0">
              <a:solidFill>
                <a:schemeClr val="tx1"/>
              </a:solidFill>
              <a:latin typeface="Alexandria"/>
            </a:endParaRPr>
          </a:p>
        </p:txBody>
      </p:sp>
      <p:sp>
        <p:nvSpPr>
          <p:cNvPr id="17" name="Rectangle: Rounded Corners 33"/>
          <p:cNvSpPr/>
          <p:nvPr/>
        </p:nvSpPr>
        <p:spPr>
          <a:xfrm>
            <a:off x="-611946" y="54894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7120" y="1418624"/>
            <a:ext cx="2966720" cy="4504655"/>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smtClean="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833122" cy="5367603"/>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عندما نقرر تنظيم فعالية نحن لا نبيع تذاكر أو نقدم محتوى فحسب، بل نتعهد بوعود وهذه الوعود لها وجهان:</a:t>
            </a:r>
          </a:p>
          <a:p>
            <a:pPr marL="514350" indent="-514350" algn="justLow" rtl="1">
              <a:lnSpc>
                <a:spcPts val="5000"/>
              </a:lnSpc>
              <a:buAutoNum type="arabicParenR"/>
            </a:pPr>
            <a:r>
              <a:rPr lang="ar-SA" sz="2800" dirty="0" smtClean="0">
                <a:solidFill>
                  <a:schemeClr val="tx1"/>
                </a:solidFill>
                <a:latin typeface="Alexandria"/>
              </a:rPr>
              <a:t>وجه قانوني: هو الدرع الذي يحميك ويحمي مؤسستك من العواصف القضائية، والتبعات المالية، وهو المسطرة التي تقيس مدى التزامك بالأنظمة والاتفاقيات.</a:t>
            </a:r>
          </a:p>
          <a:p>
            <a:pPr marL="514350" indent="-514350" algn="justLow" rtl="1">
              <a:lnSpc>
                <a:spcPts val="5000"/>
              </a:lnSpc>
              <a:buAutoNum type="arabicParenR"/>
            </a:pPr>
            <a:r>
              <a:rPr lang="ar-SA" sz="2800" dirty="0" smtClean="0">
                <a:solidFill>
                  <a:schemeClr val="tx1"/>
                </a:solidFill>
                <a:latin typeface="Alexandria"/>
              </a:rPr>
              <a:t>وجه أخلاقي: هو الروح التي تمنح فعاليتك المصداقية، وهي البوصلة التي توجه قراراتك عندما لا يكون هناك نص قانوني صريح، لتبني سمعة تدوم طويلاً بعد انتهاء الفعالية.</a:t>
            </a:r>
            <a:endParaRPr lang="ar-SA" sz="2800" dirty="0">
              <a:solidFill>
                <a:schemeClr val="tx1"/>
              </a:solidFill>
              <a:latin typeface="Alexandria"/>
            </a:endParaRPr>
          </a:p>
        </p:txBody>
      </p:sp>
      <p:sp>
        <p:nvSpPr>
          <p:cNvPr id="17" name="Rectangle: Rounded Corners 33"/>
          <p:cNvSpPr/>
          <p:nvPr/>
        </p:nvSpPr>
        <p:spPr>
          <a:xfrm>
            <a:off x="-621471" y="58990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3149" y="1276350"/>
            <a:ext cx="2609851" cy="4742314"/>
          </a:xfrm>
          <a:prstGeom prst="rect">
            <a:avLst/>
          </a:prstGeom>
        </p:spPr>
      </p:pic>
    </p:spTree>
    <p:extLst>
      <p:ext uri="{BB962C8B-B14F-4D97-AF65-F5344CB8AC3E}">
        <p14:creationId xmlns:p14="http://schemas.microsoft.com/office/powerpoint/2010/main" val="6741740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randombar(horizontal)">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animEffect transition="in" filter="randombar(horizontal)">
                                      <p:cBhvr>
                                        <p:cTn id="27" dur="500"/>
                                        <p:tgtEl>
                                          <p:spTgt spid="8">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8">
                                            <p:txEl>
                                              <p:pRg st="2" end="2"/>
                                            </p:txEl>
                                          </p:spTgt>
                                        </p:tgtEl>
                                        <p:attrNameLst>
                                          <p:attrName>style.visibility</p:attrName>
                                        </p:attrNameLst>
                                      </p:cBhvr>
                                      <p:to>
                                        <p:strVal val="visible"/>
                                      </p:to>
                                    </p:set>
                                    <p:animEffect transition="in" filter="randombar(horizontal)">
                                      <p:cBhvr>
                                        <p:cTn id="3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80"/>
            <a:ext cx="46101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838950" y="92486"/>
            <a:ext cx="52671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الجوانب القانونية والأخلاقية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تشمل الجوانب القانونية والأخلاقية عدة مجالات أبرزها:</a:t>
            </a:r>
            <a:endParaRPr lang="en-US" sz="2800" b="1" dirty="0">
              <a:solidFill>
                <a:srgbClr val="FF0000"/>
              </a:solidFill>
              <a:latin typeface="Alexandria"/>
            </a:endParaRPr>
          </a:p>
        </p:txBody>
      </p:sp>
      <p:sp>
        <p:nvSpPr>
          <p:cNvPr id="8" name="Rectangle: Rounded Corners 33"/>
          <p:cNvSpPr/>
          <p:nvPr/>
        </p:nvSpPr>
        <p:spPr>
          <a:xfrm>
            <a:off x="-425303" y="599942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9" name="رسم تخطيطي 8"/>
          <p:cNvGraphicFramePr/>
          <p:nvPr>
            <p:extLst>
              <p:ext uri="{D42A27DB-BD31-4B8C-83A1-F6EECF244321}">
                <p14:modId xmlns:p14="http://schemas.microsoft.com/office/powerpoint/2010/main" val="1359531994"/>
              </p:ext>
            </p:extLst>
          </p:nvPr>
        </p:nvGraphicFramePr>
        <p:xfrm>
          <a:off x="1508999" y="1882907"/>
          <a:ext cx="8659191" cy="47608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37424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graphicEl>
                                              <a:dgm id="{C33744C4-3559-4FBC-A3D3-EF40D86B2240}"/>
                                            </p:graphicEl>
                                          </p:spTgt>
                                        </p:tgtEl>
                                        <p:attrNameLst>
                                          <p:attrName>style.visibility</p:attrName>
                                        </p:attrNameLst>
                                      </p:cBhvr>
                                      <p:to>
                                        <p:strVal val="visible"/>
                                      </p:to>
                                    </p:set>
                                    <p:animEffect transition="in" filter="randombar(horizontal)">
                                      <p:cBhvr>
                                        <p:cTn id="22" dur="500"/>
                                        <p:tgtEl>
                                          <p:spTgt spid="9">
                                            <p:graphicEl>
                                              <a:dgm id="{C33744C4-3559-4FBC-A3D3-EF40D86B22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4697BADB-4298-4DD1-A068-EEC2399D4FD3}"/>
                                            </p:graphicEl>
                                          </p:spTgt>
                                        </p:tgtEl>
                                        <p:attrNameLst>
                                          <p:attrName>style.visibility</p:attrName>
                                        </p:attrNameLst>
                                      </p:cBhvr>
                                      <p:to>
                                        <p:strVal val="visible"/>
                                      </p:to>
                                    </p:set>
                                    <p:animEffect transition="in" filter="randombar(horizontal)">
                                      <p:cBhvr>
                                        <p:cTn id="27" dur="500"/>
                                        <p:tgtEl>
                                          <p:spTgt spid="9">
                                            <p:graphicEl>
                                              <a:dgm id="{4697BADB-4298-4DD1-A068-EEC2399D4FD3}"/>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9">
                                            <p:graphicEl>
                                              <a:dgm id="{941453B0-24AE-49D5-AA81-5CABD6E9E121}"/>
                                            </p:graphicEl>
                                          </p:spTgt>
                                        </p:tgtEl>
                                        <p:attrNameLst>
                                          <p:attrName>style.visibility</p:attrName>
                                        </p:attrNameLst>
                                      </p:cBhvr>
                                      <p:to>
                                        <p:strVal val="visible"/>
                                      </p:to>
                                    </p:set>
                                    <p:animEffect transition="in" filter="randombar(horizontal)">
                                      <p:cBhvr>
                                        <p:cTn id="30" dur="500"/>
                                        <p:tgtEl>
                                          <p:spTgt spid="9">
                                            <p:graphicEl>
                                              <a:dgm id="{941453B0-24AE-49D5-AA81-5CABD6E9E12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graphicEl>
                                              <a:dgm id="{CE6BC1F0-AE41-4C88-A11B-A9E32B883CA1}"/>
                                            </p:graphicEl>
                                          </p:spTgt>
                                        </p:tgtEl>
                                        <p:attrNameLst>
                                          <p:attrName>style.visibility</p:attrName>
                                        </p:attrNameLst>
                                      </p:cBhvr>
                                      <p:to>
                                        <p:strVal val="visible"/>
                                      </p:to>
                                    </p:set>
                                    <p:animEffect transition="in" filter="randombar(horizontal)">
                                      <p:cBhvr>
                                        <p:cTn id="35" dur="500"/>
                                        <p:tgtEl>
                                          <p:spTgt spid="9">
                                            <p:graphicEl>
                                              <a:dgm id="{CE6BC1F0-AE41-4C88-A11B-A9E32B883CA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9">
                                            <p:graphicEl>
                                              <a:dgm id="{74E400CD-112A-4A19-A0BA-C1B6F2C9E033}"/>
                                            </p:graphicEl>
                                          </p:spTgt>
                                        </p:tgtEl>
                                        <p:attrNameLst>
                                          <p:attrName>style.visibility</p:attrName>
                                        </p:attrNameLst>
                                      </p:cBhvr>
                                      <p:to>
                                        <p:strVal val="visible"/>
                                      </p:to>
                                    </p:set>
                                    <p:animEffect transition="in" filter="randombar(horizontal)">
                                      <p:cBhvr>
                                        <p:cTn id="40" dur="500"/>
                                        <p:tgtEl>
                                          <p:spTgt spid="9">
                                            <p:graphicEl>
                                              <a:dgm id="{74E400CD-112A-4A19-A0BA-C1B6F2C9E033}"/>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9">
                                            <p:graphicEl>
                                              <a:dgm id="{9B6D9673-C78D-4621-8D2A-9C4F3B6267D1}"/>
                                            </p:graphicEl>
                                          </p:spTgt>
                                        </p:tgtEl>
                                        <p:attrNameLst>
                                          <p:attrName>style.visibility</p:attrName>
                                        </p:attrNameLst>
                                      </p:cBhvr>
                                      <p:to>
                                        <p:strVal val="visible"/>
                                      </p:to>
                                    </p:set>
                                    <p:animEffect transition="in" filter="randombar(horizontal)">
                                      <p:cBhvr>
                                        <p:cTn id="45" dur="500"/>
                                        <p:tgtEl>
                                          <p:spTgt spid="9">
                                            <p:graphicEl>
                                              <a:dgm id="{9B6D9673-C78D-4621-8D2A-9C4F3B6267D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9"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849192" y="1297551"/>
            <a:ext cx="10661650" cy="2370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الترخيص هو درع الحماية الذي يحميك كمنظم من المساءلة ويضمن سلامة آلاف الزوار الذين وضعوا ثقتهم في اختيارك للمكان وهو الذي يحول فعاليتك من مجرد تجمع إلى حدث رسمي مُعترف به وتسانده أجهزة الدولة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7" y="3790950"/>
            <a:ext cx="11176545" cy="2957720"/>
          </a:xfrm>
          <a:prstGeom prst="rect">
            <a:avLst/>
          </a:prstGeom>
        </p:spPr>
      </p:pic>
    </p:spTree>
    <p:extLst>
      <p:ext uri="{BB962C8B-B14F-4D97-AF65-F5344CB8AC3E}">
        <p14:creationId xmlns:p14="http://schemas.microsoft.com/office/powerpoint/2010/main" val="3220992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8639175" y="1403545"/>
            <a:ext cx="2563620"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لماذا نرخص؟؟</a:t>
            </a:r>
            <a:endParaRPr lang="en-US" sz="3200" b="1" dirty="0">
              <a:solidFill>
                <a:srgbClr val="FF0000"/>
              </a:solidFill>
              <a:latin typeface="Alexandria"/>
            </a:endParaRPr>
          </a:p>
        </p:txBody>
      </p:sp>
      <p:sp>
        <p:nvSpPr>
          <p:cNvPr id="8" name="مستطيل 7"/>
          <p:cNvSpPr/>
          <p:nvPr/>
        </p:nvSpPr>
        <p:spPr>
          <a:xfrm rot="10800000" flipH="1" flipV="1">
            <a:off x="809625" y="2059670"/>
            <a:ext cx="10640820" cy="14459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فلسفة التراخيص تقوم على أربعة أعمدة رئيسة تحمي المثلث الذهبي لأي فعالية (المُنظم، الزائر، الدولة)</a:t>
            </a:r>
            <a:endParaRPr lang="en-US" sz="2800" dirty="0">
              <a:solidFill>
                <a:schemeClr val="tx1"/>
              </a:solidFill>
              <a:latin typeface="Alexandria"/>
            </a:endParaRPr>
          </a:p>
        </p:txBody>
      </p:sp>
      <p:graphicFrame>
        <p:nvGraphicFramePr>
          <p:cNvPr id="6" name="رسم تخطيطي 5"/>
          <p:cNvGraphicFramePr/>
          <p:nvPr>
            <p:extLst>
              <p:ext uri="{D42A27DB-BD31-4B8C-83A1-F6EECF244321}">
                <p14:modId xmlns:p14="http://schemas.microsoft.com/office/powerpoint/2010/main" val="2770199707"/>
              </p:ext>
            </p:extLst>
          </p:nvPr>
        </p:nvGraphicFramePr>
        <p:xfrm>
          <a:off x="714375" y="3600449"/>
          <a:ext cx="10626725" cy="28236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83358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graphicEl>
                                              <a:dgm id="{423DAD75-784B-4473-85CC-C05AFF18C096}"/>
                                            </p:graphicEl>
                                          </p:spTgt>
                                        </p:tgtEl>
                                        <p:attrNameLst>
                                          <p:attrName>style.visibility</p:attrName>
                                        </p:attrNameLst>
                                      </p:cBhvr>
                                      <p:to>
                                        <p:strVal val="visible"/>
                                      </p:to>
                                    </p:set>
                                    <p:animEffect transition="in" filter="randombar(horizontal)">
                                      <p:cBhvr>
                                        <p:cTn id="27" dur="500"/>
                                        <p:tgtEl>
                                          <p:spTgt spid="6">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43C07C18-736B-4176-AD82-E27F0D15EB4E}"/>
                                            </p:graphicEl>
                                          </p:spTgt>
                                        </p:tgtEl>
                                        <p:attrNameLst>
                                          <p:attrName>style.visibility</p:attrName>
                                        </p:attrNameLst>
                                      </p:cBhvr>
                                      <p:to>
                                        <p:strVal val="visible"/>
                                      </p:to>
                                    </p:set>
                                    <p:animEffect transition="in" filter="randombar(horizontal)">
                                      <p:cBhvr>
                                        <p:cTn id="32" dur="500"/>
                                        <p:tgtEl>
                                          <p:spTgt spid="6">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graphicEl>
                                              <a:dgm id="{F0315227-20D4-4524-9973-4D72A8FAA50F}"/>
                                            </p:graphicEl>
                                          </p:spTgt>
                                        </p:tgtEl>
                                        <p:attrNameLst>
                                          <p:attrName>style.visibility</p:attrName>
                                        </p:attrNameLst>
                                      </p:cBhvr>
                                      <p:to>
                                        <p:strVal val="visible"/>
                                      </p:to>
                                    </p:set>
                                    <p:animEffect transition="in" filter="randombar(horizontal)">
                                      <p:cBhvr>
                                        <p:cTn id="37" dur="500"/>
                                        <p:tgtEl>
                                          <p:spTgt spid="6">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graphicEl>
                                              <a:dgm id="{54717256-4313-470F-93E1-8CF3DAAD178A}"/>
                                            </p:graphicEl>
                                          </p:spTgt>
                                        </p:tgtEl>
                                        <p:attrNameLst>
                                          <p:attrName>style.visibility</p:attrName>
                                        </p:attrNameLst>
                                      </p:cBhvr>
                                      <p:to>
                                        <p:strVal val="visible"/>
                                      </p:to>
                                    </p:set>
                                    <p:animEffect transition="in" filter="randombar(horizontal)">
                                      <p:cBhvr>
                                        <p:cTn id="42" dur="500"/>
                                        <p:tgtEl>
                                          <p:spTgt spid="6">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6">
                                            <p:graphicEl>
                                              <a:dgm id="{43DDF0C4-853B-4FDE-953C-1C562DDDA5FF}"/>
                                            </p:graphicEl>
                                          </p:spTgt>
                                        </p:tgtEl>
                                        <p:attrNameLst>
                                          <p:attrName>style.visibility</p:attrName>
                                        </p:attrNameLst>
                                      </p:cBhvr>
                                      <p:to>
                                        <p:strVal val="visible"/>
                                      </p:to>
                                    </p:set>
                                    <p:animEffect transition="in" filter="randombar(horizontal)">
                                      <p:cBhvr>
                                        <p:cTn id="47" dur="500"/>
                                        <p:tgtEl>
                                          <p:spTgt spid="6">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6">
                                            <p:graphicEl>
                                              <a:dgm id="{DECD8150-E02F-4A25-9925-EBA7DBE8C58D}"/>
                                            </p:graphicEl>
                                          </p:spTgt>
                                        </p:tgtEl>
                                        <p:attrNameLst>
                                          <p:attrName>style.visibility</p:attrName>
                                        </p:attrNameLst>
                                      </p:cBhvr>
                                      <p:to>
                                        <p:strVal val="visible"/>
                                      </p:to>
                                    </p:set>
                                    <p:animEffect transition="in" filter="randombar(horizontal)">
                                      <p:cBhvr>
                                        <p:cTn id="52" dur="500"/>
                                        <p:tgtEl>
                                          <p:spTgt spid="6">
                                            <p:graphicEl>
                                              <a:dgm id="{DECD8150-E02F-4A25-9925-EBA7DBE8C58D}"/>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6">
                                            <p:graphicEl>
                                              <a:dgm id="{34494CB6-FF12-492A-98C2-18F4DAF4ABE0}"/>
                                            </p:graphicEl>
                                          </p:spTgt>
                                        </p:tgtEl>
                                        <p:attrNameLst>
                                          <p:attrName>style.visibility</p:attrName>
                                        </p:attrNameLst>
                                      </p:cBhvr>
                                      <p:to>
                                        <p:strVal val="visible"/>
                                      </p:to>
                                    </p:set>
                                    <p:animEffect transition="in" filter="randombar(horizontal)">
                                      <p:cBhvr>
                                        <p:cTn id="57" dur="500"/>
                                        <p:tgtEl>
                                          <p:spTgt spid="6">
                                            <p:graphicEl>
                                              <a:dgm id="{34494CB6-FF12-492A-98C2-18F4DAF4ABE0}"/>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6">
                                            <p:graphicEl>
                                              <a:dgm id="{E305AC54-518E-42ED-845C-1E88C4D57B55}"/>
                                            </p:graphicEl>
                                          </p:spTgt>
                                        </p:tgtEl>
                                        <p:attrNameLst>
                                          <p:attrName>style.visibility</p:attrName>
                                        </p:attrNameLst>
                                      </p:cBhvr>
                                      <p:to>
                                        <p:strVal val="visible"/>
                                      </p:to>
                                    </p:set>
                                    <p:animEffect transition="in" filter="randombar(horizontal)">
                                      <p:cBhvr>
                                        <p:cTn id="62" dur="500"/>
                                        <p:tgtEl>
                                          <p:spTgt spid="6">
                                            <p:graphicEl>
                                              <a:dgm id="{E305AC54-518E-42ED-845C-1E88C4D57B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Graphic spid="6"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596"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6498771" y="1403545"/>
            <a:ext cx="4704024"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خريطة الجهات المانحة للتراخيص</a:t>
            </a:r>
            <a:endParaRPr lang="en-US" sz="3200" b="1" dirty="0">
              <a:solidFill>
                <a:srgbClr val="FF0000"/>
              </a:solidFill>
              <a:latin typeface="Alexandria"/>
            </a:endParaRPr>
          </a:p>
        </p:txBody>
      </p:sp>
      <p:graphicFrame>
        <p:nvGraphicFramePr>
          <p:cNvPr id="4" name="رسم تخطيطي 3"/>
          <p:cNvGraphicFramePr/>
          <p:nvPr>
            <p:extLst>
              <p:ext uri="{D42A27DB-BD31-4B8C-83A1-F6EECF244321}">
                <p14:modId xmlns:p14="http://schemas.microsoft.com/office/powerpoint/2010/main" val="217364164"/>
              </p:ext>
            </p:extLst>
          </p:nvPr>
        </p:nvGraphicFramePr>
        <p:xfrm>
          <a:off x="1882705" y="2232212"/>
          <a:ext cx="8128000" cy="4089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Rounded Corners 33"/>
          <p:cNvSpPr/>
          <p:nvPr/>
        </p:nvSpPr>
        <p:spPr>
          <a:xfrm>
            <a:off x="-174694" y="603883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32445277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graphicEl>
                                              <a:dgm id="{974E1B10-5163-487A-B232-2820681DB250}"/>
                                            </p:graphicEl>
                                          </p:spTgt>
                                        </p:tgtEl>
                                        <p:attrNameLst>
                                          <p:attrName>style.visibility</p:attrName>
                                        </p:attrNameLst>
                                      </p:cBhvr>
                                      <p:to>
                                        <p:strVal val="visible"/>
                                      </p:to>
                                    </p:set>
                                    <p:animEffect transition="in" filter="randombar(horizontal)">
                                      <p:cBhvr>
                                        <p:cTn id="22" dur="500"/>
                                        <p:tgtEl>
                                          <p:spTgt spid="4">
                                            <p:graphicEl>
                                              <a:dgm id="{974E1B10-5163-487A-B232-2820681DB25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graphicEl>
                                              <a:dgm id="{138167E6-1ED1-48A8-BEC3-F2DF91202D49}"/>
                                            </p:graphicEl>
                                          </p:spTgt>
                                        </p:tgtEl>
                                        <p:attrNameLst>
                                          <p:attrName>style.visibility</p:attrName>
                                        </p:attrNameLst>
                                      </p:cBhvr>
                                      <p:to>
                                        <p:strVal val="visible"/>
                                      </p:to>
                                    </p:set>
                                    <p:animEffect transition="in" filter="randombar(horizontal)">
                                      <p:cBhvr>
                                        <p:cTn id="27" dur="500"/>
                                        <p:tgtEl>
                                          <p:spTgt spid="4">
                                            <p:graphicEl>
                                              <a:dgm id="{138167E6-1ED1-48A8-BEC3-F2DF91202D4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graphicEl>
                                              <a:dgm id="{8376CBEE-598F-4DBA-90D2-8CD593C7C7E0}"/>
                                            </p:graphicEl>
                                          </p:spTgt>
                                        </p:tgtEl>
                                        <p:attrNameLst>
                                          <p:attrName>style.visibility</p:attrName>
                                        </p:attrNameLst>
                                      </p:cBhvr>
                                      <p:to>
                                        <p:strVal val="visible"/>
                                      </p:to>
                                    </p:set>
                                    <p:animEffect transition="in" filter="randombar(horizontal)">
                                      <p:cBhvr>
                                        <p:cTn id="32" dur="500"/>
                                        <p:tgtEl>
                                          <p:spTgt spid="4">
                                            <p:graphicEl>
                                              <a:dgm id="{8376CBEE-598F-4DBA-90D2-8CD593C7C7E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graphicEl>
                                              <a:dgm id="{A4556641-6430-48B4-8810-7DF2E2FFB84E}"/>
                                            </p:graphicEl>
                                          </p:spTgt>
                                        </p:tgtEl>
                                        <p:attrNameLst>
                                          <p:attrName>style.visibility</p:attrName>
                                        </p:attrNameLst>
                                      </p:cBhvr>
                                      <p:to>
                                        <p:strVal val="visible"/>
                                      </p:to>
                                    </p:set>
                                    <p:animEffect transition="in" filter="randombar(horizontal)">
                                      <p:cBhvr>
                                        <p:cTn id="37" dur="500"/>
                                        <p:tgtEl>
                                          <p:spTgt spid="4">
                                            <p:graphicEl>
                                              <a:dgm id="{A4556641-6430-48B4-8810-7DF2E2FFB8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4"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245498" y="1207448"/>
            <a:ext cx="7882652"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الجهات السيادية والمشرفة (أصحاب القرار الأول)</a:t>
            </a:r>
            <a:endParaRPr lang="en-US" sz="3200" b="1" dirty="0">
              <a:solidFill>
                <a:srgbClr val="FF0000"/>
              </a:solidFill>
              <a:latin typeface="Alexandria"/>
            </a:endParaRPr>
          </a:p>
        </p:txBody>
      </p:sp>
      <p:sp>
        <p:nvSpPr>
          <p:cNvPr id="8" name="مستطيل 7"/>
          <p:cNvSpPr/>
          <p:nvPr/>
        </p:nvSpPr>
        <p:spPr>
          <a:xfrm rot="10800000" flipH="1" flipV="1">
            <a:off x="552177" y="1822462"/>
            <a:ext cx="10917045" cy="781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هذه الجهات هي التي تمنحك شهادة الميلاد لفعاليتك وبدون موافقتهم لا يمكنك التحرك أي خطوة. </a:t>
            </a:r>
            <a:endParaRPr lang="en-US" sz="2800" dirty="0">
              <a:solidFill>
                <a:schemeClr val="tx1"/>
              </a:solidFill>
              <a:latin typeface="Alexandria"/>
            </a:endParaRPr>
          </a:p>
        </p:txBody>
      </p:sp>
      <p:graphicFrame>
        <p:nvGraphicFramePr>
          <p:cNvPr id="6" name="رسم تخطيطي 5"/>
          <p:cNvGraphicFramePr/>
          <p:nvPr>
            <p:extLst>
              <p:ext uri="{D42A27DB-BD31-4B8C-83A1-F6EECF244321}">
                <p14:modId xmlns:p14="http://schemas.microsoft.com/office/powerpoint/2010/main" val="132878995"/>
              </p:ext>
            </p:extLst>
          </p:nvPr>
        </p:nvGraphicFramePr>
        <p:xfrm>
          <a:off x="697336" y="2581900"/>
          <a:ext cx="10626725" cy="28236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rot="10800000" flipH="1" flipV="1">
            <a:off x="430909" y="5801916"/>
            <a:ext cx="10917045" cy="10560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رابط الهيئة العامة للترفيه: </a:t>
            </a:r>
            <a:r>
              <a:rPr lang="en-US" sz="2800" dirty="0">
                <a:solidFill>
                  <a:schemeClr val="tx1"/>
                </a:solidFill>
                <a:latin typeface="Alexandria"/>
                <a:hlinkClick r:id="rId8"/>
              </a:rPr>
              <a:t>https://</a:t>
            </a:r>
            <a:r>
              <a:rPr lang="en-US" sz="2800" dirty="0" smtClean="0">
                <a:solidFill>
                  <a:schemeClr val="tx1"/>
                </a:solidFill>
                <a:latin typeface="Alexandria"/>
                <a:hlinkClick r:id="rId8"/>
              </a:rPr>
              <a:t>share.google/DHrhDt3zdIy6eMyrs</a:t>
            </a:r>
            <a:endParaRPr lang="ar-SA" sz="2800" dirty="0" smtClean="0">
              <a:solidFill>
                <a:schemeClr val="tx1"/>
              </a:solidFill>
              <a:latin typeface="Alexandria"/>
            </a:endParaRPr>
          </a:p>
          <a:p>
            <a:pPr algn="r" rtl="1">
              <a:lnSpc>
                <a:spcPts val="4000"/>
              </a:lnSpc>
            </a:pPr>
            <a:r>
              <a:rPr lang="ar-SA" sz="2800" dirty="0" smtClean="0">
                <a:solidFill>
                  <a:schemeClr val="tx1"/>
                </a:solidFill>
                <a:latin typeface="Alexandria"/>
              </a:rPr>
              <a:t>رابط الهيئة العامة للمعارض: </a:t>
            </a:r>
            <a:r>
              <a:rPr lang="en-US" sz="2800" dirty="0">
                <a:solidFill>
                  <a:schemeClr val="tx1"/>
                </a:solidFill>
                <a:latin typeface="Alexandria"/>
                <a:hlinkClick r:id="rId9"/>
              </a:rPr>
              <a:t>https://</a:t>
            </a:r>
            <a:r>
              <a:rPr lang="en-US" sz="2800" dirty="0" smtClean="0">
                <a:solidFill>
                  <a:schemeClr val="tx1"/>
                </a:solidFill>
                <a:latin typeface="Alexandria"/>
                <a:hlinkClick r:id="rId9"/>
              </a:rPr>
              <a:t>share.google/eBKds0Dz9NOHRLstK</a:t>
            </a:r>
            <a:endParaRPr lang="ar-SA" sz="2800" dirty="0" smtClean="0">
              <a:solidFill>
                <a:schemeClr val="tx1"/>
              </a:solidFill>
              <a:latin typeface="Alexandria"/>
            </a:endParaRPr>
          </a:p>
          <a:p>
            <a:pPr algn="r" rtl="1">
              <a:lnSpc>
                <a:spcPts val="4000"/>
              </a:lnSpc>
            </a:pPr>
            <a:r>
              <a:rPr lang="ar-SA" sz="2800" dirty="0" smtClean="0">
                <a:solidFill>
                  <a:schemeClr val="tx1"/>
                </a:solidFill>
                <a:latin typeface="Alexandria"/>
              </a:rPr>
              <a:t> </a:t>
            </a:r>
            <a:endParaRPr lang="en-US" sz="2800" dirty="0">
              <a:solidFill>
                <a:schemeClr val="tx1"/>
              </a:solidFill>
              <a:latin typeface="Alexandria"/>
            </a:endParaRPr>
          </a:p>
        </p:txBody>
      </p:sp>
    </p:spTree>
    <p:extLst>
      <p:ext uri="{BB962C8B-B14F-4D97-AF65-F5344CB8AC3E}">
        <p14:creationId xmlns:p14="http://schemas.microsoft.com/office/powerpoint/2010/main" val="256804723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graphicEl>
                                              <a:dgm id="{423DAD75-784B-4473-85CC-C05AFF18C096}"/>
                                            </p:graphicEl>
                                          </p:spTgt>
                                        </p:tgtEl>
                                        <p:attrNameLst>
                                          <p:attrName>style.visibility</p:attrName>
                                        </p:attrNameLst>
                                      </p:cBhvr>
                                      <p:to>
                                        <p:strVal val="visible"/>
                                      </p:to>
                                    </p:set>
                                    <p:animEffect transition="in" filter="randombar(horizontal)">
                                      <p:cBhvr>
                                        <p:cTn id="27" dur="500"/>
                                        <p:tgtEl>
                                          <p:spTgt spid="6">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43C07C18-736B-4176-AD82-E27F0D15EB4E}"/>
                                            </p:graphicEl>
                                          </p:spTgt>
                                        </p:tgtEl>
                                        <p:attrNameLst>
                                          <p:attrName>style.visibility</p:attrName>
                                        </p:attrNameLst>
                                      </p:cBhvr>
                                      <p:to>
                                        <p:strVal val="visible"/>
                                      </p:to>
                                    </p:set>
                                    <p:animEffect transition="in" filter="randombar(horizontal)">
                                      <p:cBhvr>
                                        <p:cTn id="32" dur="500"/>
                                        <p:tgtEl>
                                          <p:spTgt spid="6">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graphicEl>
                                              <a:dgm id="{F0315227-20D4-4524-9973-4D72A8FAA50F}"/>
                                            </p:graphicEl>
                                          </p:spTgt>
                                        </p:tgtEl>
                                        <p:attrNameLst>
                                          <p:attrName>style.visibility</p:attrName>
                                        </p:attrNameLst>
                                      </p:cBhvr>
                                      <p:to>
                                        <p:strVal val="visible"/>
                                      </p:to>
                                    </p:set>
                                    <p:animEffect transition="in" filter="randombar(horizontal)">
                                      <p:cBhvr>
                                        <p:cTn id="37" dur="500"/>
                                        <p:tgtEl>
                                          <p:spTgt spid="6">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graphicEl>
                                              <a:dgm id="{54717256-4313-470F-93E1-8CF3DAAD178A}"/>
                                            </p:graphicEl>
                                          </p:spTgt>
                                        </p:tgtEl>
                                        <p:attrNameLst>
                                          <p:attrName>style.visibility</p:attrName>
                                        </p:attrNameLst>
                                      </p:cBhvr>
                                      <p:to>
                                        <p:strVal val="visible"/>
                                      </p:to>
                                    </p:set>
                                    <p:animEffect transition="in" filter="randombar(horizontal)">
                                      <p:cBhvr>
                                        <p:cTn id="42" dur="500"/>
                                        <p:tgtEl>
                                          <p:spTgt spid="6">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6">
                                            <p:graphicEl>
                                              <a:dgm id="{43DDF0C4-853B-4FDE-953C-1C562DDDA5FF}"/>
                                            </p:graphicEl>
                                          </p:spTgt>
                                        </p:tgtEl>
                                        <p:attrNameLst>
                                          <p:attrName>style.visibility</p:attrName>
                                        </p:attrNameLst>
                                      </p:cBhvr>
                                      <p:to>
                                        <p:strVal val="visible"/>
                                      </p:to>
                                    </p:set>
                                    <p:animEffect transition="in" filter="randombar(horizontal)">
                                      <p:cBhvr>
                                        <p:cTn id="47" dur="500"/>
                                        <p:tgtEl>
                                          <p:spTgt spid="6">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6">
                                            <p:graphicEl>
                                              <a:dgm id="{DECD8150-E02F-4A25-9925-EBA7DBE8C58D}"/>
                                            </p:graphicEl>
                                          </p:spTgt>
                                        </p:tgtEl>
                                        <p:attrNameLst>
                                          <p:attrName>style.visibility</p:attrName>
                                        </p:attrNameLst>
                                      </p:cBhvr>
                                      <p:to>
                                        <p:strVal val="visible"/>
                                      </p:to>
                                    </p:set>
                                    <p:animEffect transition="in" filter="randombar(horizontal)">
                                      <p:cBhvr>
                                        <p:cTn id="52" dur="500"/>
                                        <p:tgtEl>
                                          <p:spTgt spid="6">
                                            <p:graphicEl>
                                              <a:dgm id="{DECD8150-E02F-4A25-9925-EBA7DBE8C58D}"/>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6">
                                            <p:graphicEl>
                                              <a:dgm id="{34494CB6-FF12-492A-98C2-18F4DAF4ABE0}"/>
                                            </p:graphicEl>
                                          </p:spTgt>
                                        </p:tgtEl>
                                        <p:attrNameLst>
                                          <p:attrName>style.visibility</p:attrName>
                                        </p:attrNameLst>
                                      </p:cBhvr>
                                      <p:to>
                                        <p:strVal val="visible"/>
                                      </p:to>
                                    </p:set>
                                    <p:animEffect transition="in" filter="randombar(horizontal)">
                                      <p:cBhvr>
                                        <p:cTn id="57" dur="500"/>
                                        <p:tgtEl>
                                          <p:spTgt spid="6">
                                            <p:graphicEl>
                                              <a:dgm id="{34494CB6-FF12-492A-98C2-18F4DAF4ABE0}"/>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6">
                                            <p:graphicEl>
                                              <a:dgm id="{E305AC54-518E-42ED-845C-1E88C4D57B55}"/>
                                            </p:graphicEl>
                                          </p:spTgt>
                                        </p:tgtEl>
                                        <p:attrNameLst>
                                          <p:attrName>style.visibility</p:attrName>
                                        </p:attrNameLst>
                                      </p:cBhvr>
                                      <p:to>
                                        <p:strVal val="visible"/>
                                      </p:to>
                                    </p:set>
                                    <p:animEffect transition="in" filter="randombar(horizontal)">
                                      <p:cBhvr>
                                        <p:cTn id="62" dur="500"/>
                                        <p:tgtEl>
                                          <p:spTgt spid="6">
                                            <p:graphicEl>
                                              <a:dgm id="{E305AC54-518E-42ED-845C-1E88C4D57B55}"/>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randombar(horizontal)">
                                      <p:cBhvr>
                                        <p:cTn id="6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Graphic spid="6" grpId="0">
        <p:bldSub>
          <a:bldDgm bld="one"/>
        </p:bldSub>
      </p:bldGraphic>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320143" y="1403545"/>
            <a:ext cx="7882652"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الجهات التشغيلية والأمنية</a:t>
            </a:r>
            <a:endParaRPr lang="en-US" sz="3200" b="1" dirty="0">
              <a:solidFill>
                <a:srgbClr val="FF0000"/>
              </a:solidFill>
              <a:latin typeface="Alexandria"/>
            </a:endParaRPr>
          </a:p>
        </p:txBody>
      </p:sp>
      <p:sp>
        <p:nvSpPr>
          <p:cNvPr id="8" name="مستطيل 7"/>
          <p:cNvSpPr/>
          <p:nvPr/>
        </p:nvSpPr>
        <p:spPr>
          <a:xfrm rot="10800000" flipH="1" flipV="1">
            <a:off x="533400" y="2059670"/>
            <a:ext cx="10917045" cy="781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بمجرد حصولك على الموافقة المبدئية يجب التنسيق مع هذه الجهات لضمان التشغيل الآمن. </a:t>
            </a:r>
            <a:endParaRPr lang="en-US" sz="2800" dirty="0">
              <a:solidFill>
                <a:schemeClr val="tx1"/>
              </a:solidFill>
              <a:latin typeface="Alexandria"/>
            </a:endParaRPr>
          </a:p>
        </p:txBody>
      </p:sp>
      <p:graphicFrame>
        <p:nvGraphicFramePr>
          <p:cNvPr id="6" name="رسم تخطيطي 5"/>
          <p:cNvGraphicFramePr/>
          <p:nvPr>
            <p:extLst>
              <p:ext uri="{D42A27DB-BD31-4B8C-83A1-F6EECF244321}">
                <p14:modId xmlns:p14="http://schemas.microsoft.com/office/powerpoint/2010/main" val="1046699782"/>
              </p:ext>
            </p:extLst>
          </p:nvPr>
        </p:nvGraphicFramePr>
        <p:xfrm>
          <a:off x="678559" y="3227924"/>
          <a:ext cx="10626725" cy="28236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Rounded Corners 33"/>
          <p:cNvSpPr/>
          <p:nvPr/>
        </p:nvSpPr>
        <p:spPr>
          <a:xfrm>
            <a:off x="-327093" y="605165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39156350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graphicEl>
                                              <a:dgm id="{423DAD75-784B-4473-85CC-C05AFF18C096}"/>
                                            </p:graphicEl>
                                          </p:spTgt>
                                        </p:tgtEl>
                                        <p:attrNameLst>
                                          <p:attrName>style.visibility</p:attrName>
                                        </p:attrNameLst>
                                      </p:cBhvr>
                                      <p:to>
                                        <p:strVal val="visible"/>
                                      </p:to>
                                    </p:set>
                                    <p:animEffect transition="in" filter="randombar(horizontal)">
                                      <p:cBhvr>
                                        <p:cTn id="27" dur="500"/>
                                        <p:tgtEl>
                                          <p:spTgt spid="6">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43C07C18-736B-4176-AD82-E27F0D15EB4E}"/>
                                            </p:graphicEl>
                                          </p:spTgt>
                                        </p:tgtEl>
                                        <p:attrNameLst>
                                          <p:attrName>style.visibility</p:attrName>
                                        </p:attrNameLst>
                                      </p:cBhvr>
                                      <p:to>
                                        <p:strVal val="visible"/>
                                      </p:to>
                                    </p:set>
                                    <p:animEffect transition="in" filter="randombar(horizontal)">
                                      <p:cBhvr>
                                        <p:cTn id="32" dur="500"/>
                                        <p:tgtEl>
                                          <p:spTgt spid="6">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graphicEl>
                                              <a:dgm id="{F0315227-20D4-4524-9973-4D72A8FAA50F}"/>
                                            </p:graphicEl>
                                          </p:spTgt>
                                        </p:tgtEl>
                                        <p:attrNameLst>
                                          <p:attrName>style.visibility</p:attrName>
                                        </p:attrNameLst>
                                      </p:cBhvr>
                                      <p:to>
                                        <p:strVal val="visible"/>
                                      </p:to>
                                    </p:set>
                                    <p:animEffect transition="in" filter="randombar(horizontal)">
                                      <p:cBhvr>
                                        <p:cTn id="37" dur="500"/>
                                        <p:tgtEl>
                                          <p:spTgt spid="6">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graphicEl>
                                              <a:dgm id="{54717256-4313-470F-93E1-8CF3DAAD178A}"/>
                                            </p:graphicEl>
                                          </p:spTgt>
                                        </p:tgtEl>
                                        <p:attrNameLst>
                                          <p:attrName>style.visibility</p:attrName>
                                        </p:attrNameLst>
                                      </p:cBhvr>
                                      <p:to>
                                        <p:strVal val="visible"/>
                                      </p:to>
                                    </p:set>
                                    <p:animEffect transition="in" filter="randombar(horizontal)">
                                      <p:cBhvr>
                                        <p:cTn id="42" dur="500"/>
                                        <p:tgtEl>
                                          <p:spTgt spid="6">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6">
                                            <p:graphicEl>
                                              <a:dgm id="{43DDF0C4-853B-4FDE-953C-1C562DDDA5FF}"/>
                                            </p:graphicEl>
                                          </p:spTgt>
                                        </p:tgtEl>
                                        <p:attrNameLst>
                                          <p:attrName>style.visibility</p:attrName>
                                        </p:attrNameLst>
                                      </p:cBhvr>
                                      <p:to>
                                        <p:strVal val="visible"/>
                                      </p:to>
                                    </p:set>
                                    <p:animEffect transition="in" filter="randombar(horizontal)">
                                      <p:cBhvr>
                                        <p:cTn id="47" dur="500"/>
                                        <p:tgtEl>
                                          <p:spTgt spid="6">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6">
                                            <p:graphicEl>
                                              <a:dgm id="{DECD8150-E02F-4A25-9925-EBA7DBE8C58D}"/>
                                            </p:graphicEl>
                                          </p:spTgt>
                                        </p:tgtEl>
                                        <p:attrNameLst>
                                          <p:attrName>style.visibility</p:attrName>
                                        </p:attrNameLst>
                                      </p:cBhvr>
                                      <p:to>
                                        <p:strVal val="visible"/>
                                      </p:to>
                                    </p:set>
                                    <p:animEffect transition="in" filter="randombar(horizontal)">
                                      <p:cBhvr>
                                        <p:cTn id="52" dur="500"/>
                                        <p:tgtEl>
                                          <p:spTgt spid="6">
                                            <p:graphicEl>
                                              <a:dgm id="{DECD8150-E02F-4A25-9925-EBA7DBE8C58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Graphic spid="6"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320143" y="1403545"/>
            <a:ext cx="7882652"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الجهات المتخصصة (حسب نوع النشاط)</a:t>
            </a:r>
            <a:endParaRPr lang="en-US" sz="3200" b="1" dirty="0">
              <a:solidFill>
                <a:srgbClr val="FF0000"/>
              </a:solidFill>
              <a:latin typeface="Alexandria"/>
            </a:endParaRPr>
          </a:p>
        </p:txBody>
      </p:sp>
      <p:sp>
        <p:nvSpPr>
          <p:cNvPr id="8" name="مستطيل 7"/>
          <p:cNvSpPr/>
          <p:nvPr/>
        </p:nvSpPr>
        <p:spPr>
          <a:xfrm rot="10800000" flipH="1" flipV="1">
            <a:off x="533400" y="2059670"/>
            <a:ext cx="10917045" cy="781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تقدم هذه الفعالية التصاريح الخاصة التي تعتمد على ما ستقدمه داخل الفعالية. </a:t>
            </a:r>
            <a:endParaRPr lang="en-US" sz="2800" dirty="0">
              <a:solidFill>
                <a:schemeClr val="tx1"/>
              </a:solidFill>
              <a:latin typeface="Alexandria"/>
            </a:endParaRPr>
          </a:p>
        </p:txBody>
      </p:sp>
      <p:graphicFrame>
        <p:nvGraphicFramePr>
          <p:cNvPr id="6" name="رسم تخطيطي 5"/>
          <p:cNvGraphicFramePr/>
          <p:nvPr>
            <p:extLst>
              <p:ext uri="{D42A27DB-BD31-4B8C-83A1-F6EECF244321}">
                <p14:modId xmlns:p14="http://schemas.microsoft.com/office/powerpoint/2010/main" val="3576040687"/>
              </p:ext>
            </p:extLst>
          </p:nvPr>
        </p:nvGraphicFramePr>
        <p:xfrm>
          <a:off x="478971" y="3227924"/>
          <a:ext cx="11025902" cy="28236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Rounded Corners 33"/>
          <p:cNvSpPr/>
          <p:nvPr/>
        </p:nvSpPr>
        <p:spPr>
          <a:xfrm>
            <a:off x="-229122" y="617483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539827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graphicEl>
                                              <a:dgm id="{423DAD75-784B-4473-85CC-C05AFF18C096}"/>
                                            </p:graphicEl>
                                          </p:spTgt>
                                        </p:tgtEl>
                                        <p:attrNameLst>
                                          <p:attrName>style.visibility</p:attrName>
                                        </p:attrNameLst>
                                      </p:cBhvr>
                                      <p:to>
                                        <p:strVal val="visible"/>
                                      </p:to>
                                    </p:set>
                                    <p:animEffect transition="in" filter="randombar(horizontal)">
                                      <p:cBhvr>
                                        <p:cTn id="27" dur="500"/>
                                        <p:tgtEl>
                                          <p:spTgt spid="6">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43C07C18-736B-4176-AD82-E27F0D15EB4E}"/>
                                            </p:graphicEl>
                                          </p:spTgt>
                                        </p:tgtEl>
                                        <p:attrNameLst>
                                          <p:attrName>style.visibility</p:attrName>
                                        </p:attrNameLst>
                                      </p:cBhvr>
                                      <p:to>
                                        <p:strVal val="visible"/>
                                      </p:to>
                                    </p:set>
                                    <p:animEffect transition="in" filter="randombar(horizontal)">
                                      <p:cBhvr>
                                        <p:cTn id="32" dur="500"/>
                                        <p:tgtEl>
                                          <p:spTgt spid="6">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graphicEl>
                                              <a:dgm id="{F0315227-20D4-4524-9973-4D72A8FAA50F}"/>
                                            </p:graphicEl>
                                          </p:spTgt>
                                        </p:tgtEl>
                                        <p:attrNameLst>
                                          <p:attrName>style.visibility</p:attrName>
                                        </p:attrNameLst>
                                      </p:cBhvr>
                                      <p:to>
                                        <p:strVal val="visible"/>
                                      </p:to>
                                    </p:set>
                                    <p:animEffect transition="in" filter="randombar(horizontal)">
                                      <p:cBhvr>
                                        <p:cTn id="37" dur="500"/>
                                        <p:tgtEl>
                                          <p:spTgt spid="6">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graphicEl>
                                              <a:dgm id="{54717256-4313-470F-93E1-8CF3DAAD178A}"/>
                                            </p:graphicEl>
                                          </p:spTgt>
                                        </p:tgtEl>
                                        <p:attrNameLst>
                                          <p:attrName>style.visibility</p:attrName>
                                        </p:attrNameLst>
                                      </p:cBhvr>
                                      <p:to>
                                        <p:strVal val="visible"/>
                                      </p:to>
                                    </p:set>
                                    <p:animEffect transition="in" filter="randombar(horizontal)">
                                      <p:cBhvr>
                                        <p:cTn id="42" dur="500"/>
                                        <p:tgtEl>
                                          <p:spTgt spid="6">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6">
                                            <p:graphicEl>
                                              <a:dgm id="{43DDF0C4-853B-4FDE-953C-1C562DDDA5FF}"/>
                                            </p:graphicEl>
                                          </p:spTgt>
                                        </p:tgtEl>
                                        <p:attrNameLst>
                                          <p:attrName>style.visibility</p:attrName>
                                        </p:attrNameLst>
                                      </p:cBhvr>
                                      <p:to>
                                        <p:strVal val="visible"/>
                                      </p:to>
                                    </p:set>
                                    <p:animEffect transition="in" filter="randombar(horizontal)">
                                      <p:cBhvr>
                                        <p:cTn id="47" dur="500"/>
                                        <p:tgtEl>
                                          <p:spTgt spid="6">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6">
                                            <p:graphicEl>
                                              <a:dgm id="{DECD8150-E02F-4A25-9925-EBA7DBE8C58D}"/>
                                            </p:graphicEl>
                                          </p:spTgt>
                                        </p:tgtEl>
                                        <p:attrNameLst>
                                          <p:attrName>style.visibility</p:attrName>
                                        </p:attrNameLst>
                                      </p:cBhvr>
                                      <p:to>
                                        <p:strVal val="visible"/>
                                      </p:to>
                                    </p:set>
                                    <p:animEffect transition="in" filter="randombar(horizontal)">
                                      <p:cBhvr>
                                        <p:cTn id="52" dur="500"/>
                                        <p:tgtEl>
                                          <p:spTgt spid="6">
                                            <p:graphicEl>
                                              <a:dgm id="{DECD8150-E02F-4A25-9925-EBA7DBE8C58D}"/>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6">
                                            <p:graphicEl>
                                              <a:dgm id="{34494CB6-FF12-492A-98C2-18F4DAF4ABE0}"/>
                                            </p:graphicEl>
                                          </p:spTgt>
                                        </p:tgtEl>
                                        <p:attrNameLst>
                                          <p:attrName>style.visibility</p:attrName>
                                        </p:attrNameLst>
                                      </p:cBhvr>
                                      <p:to>
                                        <p:strVal val="visible"/>
                                      </p:to>
                                    </p:set>
                                    <p:animEffect transition="in" filter="randombar(horizontal)">
                                      <p:cBhvr>
                                        <p:cTn id="57" dur="500"/>
                                        <p:tgtEl>
                                          <p:spTgt spid="6">
                                            <p:graphicEl>
                                              <a:dgm id="{34494CB6-FF12-492A-98C2-18F4DAF4ABE0}"/>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6">
                                            <p:graphicEl>
                                              <a:dgm id="{E305AC54-518E-42ED-845C-1E88C4D57B55}"/>
                                            </p:graphicEl>
                                          </p:spTgt>
                                        </p:tgtEl>
                                        <p:attrNameLst>
                                          <p:attrName>style.visibility</p:attrName>
                                        </p:attrNameLst>
                                      </p:cBhvr>
                                      <p:to>
                                        <p:strVal val="visible"/>
                                      </p:to>
                                    </p:set>
                                    <p:animEffect transition="in" filter="randombar(horizontal)">
                                      <p:cBhvr>
                                        <p:cTn id="62" dur="500"/>
                                        <p:tgtEl>
                                          <p:spTgt spid="6">
                                            <p:graphicEl>
                                              <a:dgm id="{E305AC54-518E-42ED-845C-1E88C4D57B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Graphic spid="6"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320143" y="1403545"/>
            <a:ext cx="7882652"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إدارة المخاطر القانونية والمالية</a:t>
            </a:r>
            <a:endParaRPr lang="en-US" sz="3200" b="1" dirty="0">
              <a:solidFill>
                <a:srgbClr val="FF0000"/>
              </a:solidFill>
              <a:latin typeface="Alexandria"/>
            </a:endParaRPr>
          </a:p>
        </p:txBody>
      </p:sp>
      <p:sp>
        <p:nvSpPr>
          <p:cNvPr id="8" name="مستطيل 7"/>
          <p:cNvSpPr/>
          <p:nvPr/>
        </p:nvSpPr>
        <p:spPr>
          <a:xfrm rot="10800000" flipH="1" flipV="1">
            <a:off x="334298" y="2059670"/>
            <a:ext cx="11116148" cy="12898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هو الجانب الأكثر حساسية والذي يكلف المنظمة سمعتها وثروتها في حال عدم أخذه بعين الاعتبار ويعتمد على أربع مكونات: </a:t>
            </a:r>
            <a:endParaRPr lang="en-US" sz="2800" dirty="0">
              <a:solidFill>
                <a:schemeClr val="tx1"/>
              </a:solidFill>
              <a:latin typeface="Alexandria"/>
            </a:endParaRPr>
          </a:p>
        </p:txBody>
      </p:sp>
      <p:sp>
        <p:nvSpPr>
          <p:cNvPr id="9" name="Rectangle: Rounded Corners 33"/>
          <p:cNvSpPr/>
          <p:nvPr/>
        </p:nvSpPr>
        <p:spPr>
          <a:xfrm>
            <a:off x="-229122" y="617483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10" name="رسم تخطيطي 9"/>
          <p:cNvGraphicFramePr/>
          <p:nvPr>
            <p:extLst>
              <p:ext uri="{D42A27DB-BD31-4B8C-83A1-F6EECF244321}">
                <p14:modId xmlns:p14="http://schemas.microsoft.com/office/powerpoint/2010/main" val="104807258"/>
              </p:ext>
            </p:extLst>
          </p:nvPr>
        </p:nvGraphicFramePr>
        <p:xfrm>
          <a:off x="1883229" y="2952895"/>
          <a:ext cx="8284961" cy="36908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49057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graphicEl>
                                              <a:dgm id="{C33744C4-3559-4FBC-A3D3-EF40D86B2240}"/>
                                            </p:graphicEl>
                                          </p:spTgt>
                                        </p:tgtEl>
                                        <p:attrNameLst>
                                          <p:attrName>style.visibility</p:attrName>
                                        </p:attrNameLst>
                                      </p:cBhvr>
                                      <p:to>
                                        <p:strVal val="visible"/>
                                      </p:to>
                                    </p:set>
                                    <p:animEffect transition="in" filter="randombar(horizontal)">
                                      <p:cBhvr>
                                        <p:cTn id="27" dur="500"/>
                                        <p:tgtEl>
                                          <p:spTgt spid="10">
                                            <p:graphicEl>
                                              <a:dgm id="{C33744C4-3559-4FBC-A3D3-EF40D86B224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graphicEl>
                                              <a:dgm id="{4697BADB-4298-4DD1-A068-EEC2399D4FD3}"/>
                                            </p:graphicEl>
                                          </p:spTgt>
                                        </p:tgtEl>
                                        <p:attrNameLst>
                                          <p:attrName>style.visibility</p:attrName>
                                        </p:attrNameLst>
                                      </p:cBhvr>
                                      <p:to>
                                        <p:strVal val="visible"/>
                                      </p:to>
                                    </p:set>
                                    <p:animEffect transition="in" filter="randombar(horizontal)">
                                      <p:cBhvr>
                                        <p:cTn id="32" dur="500"/>
                                        <p:tgtEl>
                                          <p:spTgt spid="10">
                                            <p:graphicEl>
                                              <a:dgm id="{4697BADB-4298-4DD1-A068-EEC2399D4FD3}"/>
                                            </p:graphic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0">
                                            <p:graphicEl>
                                              <a:dgm id="{941453B0-24AE-49D5-AA81-5CABD6E9E121}"/>
                                            </p:graphicEl>
                                          </p:spTgt>
                                        </p:tgtEl>
                                        <p:attrNameLst>
                                          <p:attrName>style.visibility</p:attrName>
                                        </p:attrNameLst>
                                      </p:cBhvr>
                                      <p:to>
                                        <p:strVal val="visible"/>
                                      </p:to>
                                    </p:set>
                                    <p:animEffect transition="in" filter="randombar(horizontal)">
                                      <p:cBhvr>
                                        <p:cTn id="35" dur="500"/>
                                        <p:tgtEl>
                                          <p:spTgt spid="10">
                                            <p:graphicEl>
                                              <a:dgm id="{941453B0-24AE-49D5-AA81-5CABD6E9E12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0">
                                            <p:graphicEl>
                                              <a:dgm id="{CE6BC1F0-AE41-4C88-A11B-A9E32B883CA1}"/>
                                            </p:graphicEl>
                                          </p:spTgt>
                                        </p:tgtEl>
                                        <p:attrNameLst>
                                          <p:attrName>style.visibility</p:attrName>
                                        </p:attrNameLst>
                                      </p:cBhvr>
                                      <p:to>
                                        <p:strVal val="visible"/>
                                      </p:to>
                                    </p:set>
                                    <p:animEffect transition="in" filter="randombar(horizontal)">
                                      <p:cBhvr>
                                        <p:cTn id="40" dur="500"/>
                                        <p:tgtEl>
                                          <p:spTgt spid="10">
                                            <p:graphicEl>
                                              <a:dgm id="{CE6BC1F0-AE41-4C88-A11B-A9E32B883CA1}"/>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0">
                                            <p:graphicEl>
                                              <a:dgm id="{74E400CD-112A-4A19-A0BA-C1B6F2C9E033}"/>
                                            </p:graphicEl>
                                          </p:spTgt>
                                        </p:tgtEl>
                                        <p:attrNameLst>
                                          <p:attrName>style.visibility</p:attrName>
                                        </p:attrNameLst>
                                      </p:cBhvr>
                                      <p:to>
                                        <p:strVal val="visible"/>
                                      </p:to>
                                    </p:set>
                                    <p:animEffect transition="in" filter="randombar(horizontal)">
                                      <p:cBhvr>
                                        <p:cTn id="45" dur="500"/>
                                        <p:tgtEl>
                                          <p:spTgt spid="10">
                                            <p:graphicEl>
                                              <a:dgm id="{74E400CD-112A-4A19-A0BA-C1B6F2C9E03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Graphic spid="10"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320143" y="1403545"/>
            <a:ext cx="7882652"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المخاطر المترتبة على غياب التراخيص</a:t>
            </a:r>
            <a:endParaRPr lang="en-US" sz="3200" b="1" dirty="0">
              <a:solidFill>
                <a:srgbClr val="FF0000"/>
              </a:solidFill>
              <a:latin typeface="Alexandria"/>
            </a:endParaRPr>
          </a:p>
        </p:txBody>
      </p:sp>
      <p:sp>
        <p:nvSpPr>
          <p:cNvPr id="8" name="مستطيل 7"/>
          <p:cNvSpPr/>
          <p:nvPr/>
        </p:nvSpPr>
        <p:spPr>
          <a:xfrm rot="10800000" flipH="1" flipV="1">
            <a:off x="533400" y="2059670"/>
            <a:ext cx="10917045" cy="781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إذا قرر المُنظم إقامة الفعالية بدون ترخيص أو تصريح يكون عرضة للأمور الآتية:</a:t>
            </a:r>
            <a:endParaRPr lang="en-US" sz="2800" dirty="0">
              <a:solidFill>
                <a:schemeClr val="tx1"/>
              </a:solidFill>
              <a:latin typeface="Alexandria"/>
            </a:endParaRPr>
          </a:p>
        </p:txBody>
      </p:sp>
      <p:sp>
        <p:nvSpPr>
          <p:cNvPr id="9" name="Rectangle: Rounded Corners 33"/>
          <p:cNvSpPr/>
          <p:nvPr/>
        </p:nvSpPr>
        <p:spPr>
          <a:xfrm>
            <a:off x="-229122" y="617483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0" name="مستطيل 9"/>
          <p:cNvSpPr/>
          <p:nvPr/>
        </p:nvSpPr>
        <p:spPr>
          <a:xfrm rot="10800000" flipH="1" flipV="1">
            <a:off x="8213272" y="2851746"/>
            <a:ext cx="2858622" cy="781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إغلاق الفعالية</a:t>
            </a:r>
            <a:endParaRPr lang="en-US" sz="2800" dirty="0">
              <a:solidFill>
                <a:schemeClr val="tx1"/>
              </a:solidFill>
              <a:latin typeface="Alexandria"/>
            </a:endParaRPr>
          </a:p>
        </p:txBody>
      </p:sp>
      <p:sp>
        <p:nvSpPr>
          <p:cNvPr id="11" name="مستطيل 10"/>
          <p:cNvSpPr/>
          <p:nvPr/>
        </p:nvSpPr>
        <p:spPr>
          <a:xfrm rot="10800000" flipH="1" flipV="1">
            <a:off x="8213272" y="3830001"/>
            <a:ext cx="2858622" cy="781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الغرامة المالية</a:t>
            </a:r>
            <a:endParaRPr lang="en-US" sz="2800" dirty="0">
              <a:solidFill>
                <a:schemeClr val="tx1"/>
              </a:solidFill>
              <a:latin typeface="Alexandria"/>
            </a:endParaRPr>
          </a:p>
        </p:txBody>
      </p:sp>
      <p:sp>
        <p:nvSpPr>
          <p:cNvPr id="12" name="مستطيل 11"/>
          <p:cNvSpPr/>
          <p:nvPr/>
        </p:nvSpPr>
        <p:spPr>
          <a:xfrm rot="10800000" flipH="1" flipV="1">
            <a:off x="7707358" y="4906345"/>
            <a:ext cx="3495437" cy="781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الوضع على القائمة السوداء</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620" y="2888308"/>
            <a:ext cx="2733675" cy="1314305"/>
          </a:xfrm>
          <a:prstGeom prst="rect">
            <a:avLst/>
          </a:prstGeom>
        </p:spPr>
      </p:pic>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29088" y="3331711"/>
            <a:ext cx="2095500" cy="1631304"/>
          </a:xfrm>
          <a:prstGeom prst="ellipse">
            <a:avLst/>
          </a:prstGeom>
          <a:ln>
            <a:noFill/>
          </a:ln>
          <a:effectLst>
            <a:softEdge rad="112500"/>
          </a:effectLst>
        </p:spPr>
      </p:pic>
      <p:pic>
        <p:nvPicPr>
          <p:cNvPr id="13" name="صورة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69775" y="4972620"/>
            <a:ext cx="2660650" cy="1590226"/>
          </a:xfrm>
          <a:prstGeom prst="ellipse">
            <a:avLst/>
          </a:prstGeom>
          <a:ln>
            <a:noFill/>
          </a:ln>
          <a:effectLst>
            <a:softEdge rad="112500"/>
          </a:effectLst>
        </p:spPr>
      </p:pic>
    </p:spTree>
    <p:extLst>
      <p:ext uri="{BB962C8B-B14F-4D97-AF65-F5344CB8AC3E}">
        <p14:creationId xmlns:p14="http://schemas.microsoft.com/office/powerpoint/2010/main" val="5663607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randombar(horizontal)">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randombar(horizontal)">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031883" y="1320928"/>
            <a:ext cx="4831070"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التراخيص كأداة لنقل المخاطر</a:t>
            </a:r>
            <a:endParaRPr lang="en-US" sz="3200" b="1" dirty="0">
              <a:solidFill>
                <a:srgbClr val="FF0000"/>
              </a:solidFill>
              <a:latin typeface="Alexandria"/>
            </a:endParaRPr>
          </a:p>
        </p:txBody>
      </p:sp>
      <p:sp>
        <p:nvSpPr>
          <p:cNvPr id="8" name="مستطيل 7"/>
          <p:cNvSpPr/>
          <p:nvPr/>
        </p:nvSpPr>
        <p:spPr>
          <a:xfrm rot="10800000" flipH="1" flipV="1">
            <a:off x="552178" y="2305468"/>
            <a:ext cx="8985361" cy="12323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واحدة من أسرار المنظمين المحترفين هي ربط الترخيص بالتأمين في كثير من الأنظمة لا يمنح الترخيص النهائي إلا بوجود وثيقة تأمين المسؤولية تجاه الغير.</a:t>
            </a:r>
            <a:endParaRPr lang="en-US" sz="2800" dirty="0">
              <a:solidFill>
                <a:schemeClr val="tx1"/>
              </a:solidFill>
              <a:latin typeface="Alexandria"/>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552178" y="4085729"/>
            <a:ext cx="9027303" cy="1671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فلسفتها: إذا سقطت قطعة من ديكور الفعالية على أحد الزوار شركة التأمين هي من تدفع التعويضات بشرط أن تكون الفعالية مرخصة وإذا لم تكن الفعالية مرخصة تسقط وثيقة التأمين ويتحمل المُنظم المسؤولية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37539" y="1155869"/>
            <a:ext cx="3067292" cy="5272872"/>
          </a:xfrm>
          <a:prstGeom prst="rect">
            <a:avLst/>
          </a:prstGeom>
        </p:spPr>
      </p:pic>
    </p:spTree>
    <p:extLst>
      <p:ext uri="{BB962C8B-B14F-4D97-AF65-F5344CB8AC3E}">
        <p14:creationId xmlns:p14="http://schemas.microsoft.com/office/powerpoint/2010/main" val="16474009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953258" y="1315853"/>
            <a:ext cx="7882652" cy="645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solidFill>
                  <a:srgbClr val="FF0000"/>
                </a:solidFill>
                <a:latin typeface="Alexandria"/>
              </a:rPr>
              <a:t>العقود مع الموردين والتراخيص الفرعية</a:t>
            </a:r>
            <a:endParaRPr lang="en-US" sz="3200" b="1" dirty="0">
              <a:solidFill>
                <a:srgbClr val="FF0000"/>
              </a:solidFill>
              <a:latin typeface="Alexandria"/>
            </a:endParaRPr>
          </a:p>
        </p:txBody>
      </p:sp>
      <p:sp>
        <p:nvSpPr>
          <p:cNvPr id="8" name="مستطيل 7"/>
          <p:cNvSpPr/>
          <p:nvPr/>
        </p:nvSpPr>
        <p:spPr>
          <a:xfrm rot="10800000" flipH="1" flipV="1">
            <a:off x="552178" y="2305468"/>
            <a:ext cx="8881189" cy="12323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إدارة المخاطر تتطلب منك ألا تكتفي بترخيصك العام بل يجب أن تضمن أن كل مورد داخل فعاليتك يحمل ترخيصه الخاص.</a:t>
            </a:r>
            <a:endParaRPr lang="en-US" sz="2800" dirty="0">
              <a:solidFill>
                <a:schemeClr val="tx1"/>
              </a:solidFill>
              <a:latin typeface="Alexandria"/>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664030" y="3580442"/>
            <a:ext cx="8769337" cy="1671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أي مخالفة يقوم بها المورد داخل موقعك دون أن تتأكد من تراخيصه تقع مسؤوليتها القانونية عليك أنت كمنظم للفعالية.</a:t>
            </a:r>
            <a:endParaRPr lang="en-US" sz="2800" dirty="0">
              <a:solidFill>
                <a:schemeClr val="tx1"/>
              </a:solidFill>
              <a:latin typeface="Alexandria"/>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3367" y="1315853"/>
            <a:ext cx="3090441" cy="5165970"/>
          </a:xfrm>
          <a:prstGeom prst="rect">
            <a:avLst/>
          </a:prstGeom>
        </p:spPr>
      </p:pic>
    </p:spTree>
    <p:extLst>
      <p:ext uri="{BB962C8B-B14F-4D97-AF65-F5344CB8AC3E}">
        <p14:creationId xmlns:p14="http://schemas.microsoft.com/office/powerpoint/2010/main" val="38190494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979941" y="1717856"/>
            <a:ext cx="8453426" cy="1671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هي العمود الفقري للابتكار في عصرنا الحالي فهي الجسر الذي يربط بين الفكرة المجردة والحماية القانونية التي تضمن لصاحبها عائداً مادياً ومعنوياً.</a:t>
            </a:r>
            <a:endParaRPr lang="en-US" sz="2800" dirty="0">
              <a:solidFill>
                <a:schemeClr val="tx1"/>
              </a:solidFill>
              <a:latin typeface="Alexandria"/>
            </a:endParaRPr>
          </a:p>
        </p:txBody>
      </p:sp>
      <p:sp>
        <p:nvSpPr>
          <p:cNvPr id="10" name="مستطيل 9"/>
          <p:cNvSpPr/>
          <p:nvPr/>
        </p:nvSpPr>
        <p:spPr>
          <a:xfrm rot="10800000" flipH="1" flipV="1">
            <a:off x="979941" y="3688073"/>
            <a:ext cx="8372403" cy="16710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تعتبر حقوق الملكية الفكرية في مجال تنظيم الفعاليات من أكثر المواضيع حيوية وتشابك لأن الفعالية بحد ذاتها هي مزيج من المحتوى البصري والسمعي، والتقني، والتجاري</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37540" y="1305333"/>
            <a:ext cx="3009418" cy="5287053"/>
          </a:xfrm>
          <a:prstGeom prst="rect">
            <a:avLst/>
          </a:prstGeom>
        </p:spPr>
      </p:pic>
    </p:spTree>
    <p:extLst>
      <p:ext uri="{BB962C8B-B14F-4D97-AF65-F5344CB8AC3E}">
        <p14:creationId xmlns:p14="http://schemas.microsoft.com/office/powerpoint/2010/main" val="19179817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470654" y="1152893"/>
            <a:ext cx="9888687" cy="9327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تُعالج حماية حقوق الملكية الفكرية ضمن الفعالية من خلال عدة محاور أبرزها</a:t>
            </a:r>
            <a:endParaRPr lang="en-US" sz="28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3455468221"/>
              </p:ext>
            </p:extLst>
          </p:nvPr>
        </p:nvGraphicFramePr>
        <p:xfrm>
          <a:off x="1508999" y="1882907"/>
          <a:ext cx="8659191" cy="47608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77477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graphicEl>
                                              <a:dgm id="{C33744C4-3559-4FBC-A3D3-EF40D86B2240}"/>
                                            </p:graphicEl>
                                          </p:spTgt>
                                        </p:tgtEl>
                                        <p:attrNameLst>
                                          <p:attrName>style.visibility</p:attrName>
                                        </p:attrNameLst>
                                      </p:cBhvr>
                                      <p:to>
                                        <p:strVal val="visible"/>
                                      </p:to>
                                    </p:set>
                                    <p:animEffect transition="in" filter="randombar(horizontal)">
                                      <p:cBhvr>
                                        <p:cTn id="22" dur="500"/>
                                        <p:tgtEl>
                                          <p:spTgt spid="11">
                                            <p:graphicEl>
                                              <a:dgm id="{C33744C4-3559-4FBC-A3D3-EF40D86B22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697BADB-4298-4DD1-A068-EEC2399D4FD3}"/>
                                            </p:graphicEl>
                                          </p:spTgt>
                                        </p:tgtEl>
                                        <p:attrNameLst>
                                          <p:attrName>style.visibility</p:attrName>
                                        </p:attrNameLst>
                                      </p:cBhvr>
                                      <p:to>
                                        <p:strVal val="visible"/>
                                      </p:to>
                                    </p:set>
                                    <p:animEffect transition="in" filter="randombar(horizontal)">
                                      <p:cBhvr>
                                        <p:cTn id="27" dur="500"/>
                                        <p:tgtEl>
                                          <p:spTgt spid="11">
                                            <p:graphicEl>
                                              <a:dgm id="{4697BADB-4298-4DD1-A068-EEC2399D4FD3}"/>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1">
                                            <p:graphicEl>
                                              <a:dgm id="{941453B0-24AE-49D5-AA81-5CABD6E9E121}"/>
                                            </p:graphicEl>
                                          </p:spTgt>
                                        </p:tgtEl>
                                        <p:attrNameLst>
                                          <p:attrName>style.visibility</p:attrName>
                                        </p:attrNameLst>
                                      </p:cBhvr>
                                      <p:to>
                                        <p:strVal val="visible"/>
                                      </p:to>
                                    </p:set>
                                    <p:animEffect transition="in" filter="randombar(horizontal)">
                                      <p:cBhvr>
                                        <p:cTn id="30" dur="500"/>
                                        <p:tgtEl>
                                          <p:spTgt spid="11">
                                            <p:graphicEl>
                                              <a:dgm id="{941453B0-24AE-49D5-AA81-5CABD6E9E12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1">
                                            <p:graphicEl>
                                              <a:dgm id="{CE6BC1F0-AE41-4C88-A11B-A9E32B883CA1}"/>
                                            </p:graphicEl>
                                          </p:spTgt>
                                        </p:tgtEl>
                                        <p:attrNameLst>
                                          <p:attrName>style.visibility</p:attrName>
                                        </p:attrNameLst>
                                      </p:cBhvr>
                                      <p:to>
                                        <p:strVal val="visible"/>
                                      </p:to>
                                    </p:set>
                                    <p:animEffect transition="in" filter="randombar(horizontal)">
                                      <p:cBhvr>
                                        <p:cTn id="35" dur="500"/>
                                        <p:tgtEl>
                                          <p:spTgt spid="11">
                                            <p:graphicEl>
                                              <a:dgm id="{CE6BC1F0-AE41-4C88-A11B-A9E32B883CA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1">
                                            <p:graphicEl>
                                              <a:dgm id="{74E400CD-112A-4A19-A0BA-C1B6F2C9E033}"/>
                                            </p:graphicEl>
                                          </p:spTgt>
                                        </p:tgtEl>
                                        <p:attrNameLst>
                                          <p:attrName>style.visibility</p:attrName>
                                        </p:attrNameLst>
                                      </p:cBhvr>
                                      <p:to>
                                        <p:strVal val="visible"/>
                                      </p:to>
                                    </p:set>
                                    <p:animEffect transition="in" filter="randombar(horizontal)">
                                      <p:cBhvr>
                                        <p:cTn id="40" dur="500"/>
                                        <p:tgtEl>
                                          <p:spTgt spid="11">
                                            <p:graphicEl>
                                              <a:dgm id="{74E400CD-112A-4A19-A0BA-C1B6F2C9E033}"/>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1">
                                            <p:graphicEl>
                                              <a:dgm id="{9B6D9673-C78D-4621-8D2A-9C4F3B6267D1}"/>
                                            </p:graphicEl>
                                          </p:spTgt>
                                        </p:tgtEl>
                                        <p:attrNameLst>
                                          <p:attrName>style.visibility</p:attrName>
                                        </p:attrNameLst>
                                      </p:cBhvr>
                                      <p:to>
                                        <p:strVal val="visible"/>
                                      </p:to>
                                    </p:set>
                                    <p:animEffect transition="in" filter="randombar(horizontal)">
                                      <p:cBhvr>
                                        <p:cTn id="45" dur="500"/>
                                        <p:tgtEl>
                                          <p:spTgt spid="11">
                                            <p:graphicEl>
                                              <a:dgm id="{9B6D9673-C78D-4621-8D2A-9C4F3B6267D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3644217" y="1379652"/>
            <a:ext cx="4271058"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الأصول الفكرية داخل الفعالية</a:t>
            </a:r>
            <a:endParaRPr lang="en-US" sz="32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804098728"/>
              </p:ext>
            </p:extLst>
          </p:nvPr>
        </p:nvGraphicFramePr>
        <p:xfrm>
          <a:off x="489386" y="2511706"/>
          <a:ext cx="11025902"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13204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2" dur="500"/>
                                        <p:tgtEl>
                                          <p:spTgt spid="11">
                                            <p:graphicEl>
                                              <a:dgm id="{423DAD75-784B-4473-85CC-C05AFF18C09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27" dur="500"/>
                                        <p:tgtEl>
                                          <p:spTgt spid="11">
                                            <p:graphicEl>
                                              <a:dgm id="{43C07C18-736B-4176-AD82-E27F0D15EB4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2" dur="500"/>
                                        <p:tgtEl>
                                          <p:spTgt spid="11">
                                            <p:graphicEl>
                                              <a:dgm id="{F0315227-20D4-4524-9973-4D72A8FAA50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37" dur="500"/>
                                        <p:tgtEl>
                                          <p:spTgt spid="11">
                                            <p:graphicEl>
                                              <a:dgm id="{54717256-4313-470F-93E1-8CF3DAAD178A}"/>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43DDF0C4-853B-4FDE-953C-1C562DDDA5FF}"/>
                                            </p:graphicEl>
                                          </p:spTgt>
                                        </p:tgtEl>
                                        <p:attrNameLst>
                                          <p:attrName>style.visibility</p:attrName>
                                        </p:attrNameLst>
                                      </p:cBhvr>
                                      <p:to>
                                        <p:strVal val="visible"/>
                                      </p:to>
                                    </p:set>
                                    <p:animEffect transition="in" filter="randombar(horizontal)">
                                      <p:cBhvr>
                                        <p:cTn id="42" dur="500"/>
                                        <p:tgtEl>
                                          <p:spTgt spid="11">
                                            <p:graphicEl>
                                              <a:dgm id="{43DDF0C4-853B-4FDE-953C-1C562DDDA5FF}"/>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DECD8150-E02F-4A25-9925-EBA7DBE8C58D}"/>
                                            </p:graphicEl>
                                          </p:spTgt>
                                        </p:tgtEl>
                                        <p:attrNameLst>
                                          <p:attrName>style.visibility</p:attrName>
                                        </p:attrNameLst>
                                      </p:cBhvr>
                                      <p:to>
                                        <p:strVal val="visible"/>
                                      </p:to>
                                    </p:set>
                                    <p:animEffect transition="in" filter="randombar(horizontal)">
                                      <p:cBhvr>
                                        <p:cTn id="47" dur="500"/>
                                        <p:tgtEl>
                                          <p:spTgt spid="11">
                                            <p:graphicEl>
                                              <a:dgm id="{DECD8150-E02F-4A25-9925-EBA7DBE8C58D}"/>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34494CB6-FF12-492A-98C2-18F4DAF4ABE0}"/>
                                            </p:graphicEl>
                                          </p:spTgt>
                                        </p:tgtEl>
                                        <p:attrNameLst>
                                          <p:attrName>style.visibility</p:attrName>
                                        </p:attrNameLst>
                                      </p:cBhvr>
                                      <p:to>
                                        <p:strVal val="visible"/>
                                      </p:to>
                                    </p:set>
                                    <p:animEffect transition="in" filter="randombar(horizontal)">
                                      <p:cBhvr>
                                        <p:cTn id="52" dur="500"/>
                                        <p:tgtEl>
                                          <p:spTgt spid="11">
                                            <p:graphicEl>
                                              <a:dgm id="{34494CB6-FF12-492A-98C2-18F4DAF4ABE0}"/>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1">
                                            <p:graphicEl>
                                              <a:dgm id="{E305AC54-518E-42ED-845C-1E88C4D57B55}"/>
                                            </p:graphicEl>
                                          </p:spTgt>
                                        </p:tgtEl>
                                        <p:attrNameLst>
                                          <p:attrName>style.visibility</p:attrName>
                                        </p:attrNameLst>
                                      </p:cBhvr>
                                      <p:to>
                                        <p:strVal val="visible"/>
                                      </p:to>
                                    </p:set>
                                    <p:animEffect transition="in" filter="randombar(horizontal)">
                                      <p:cBhvr>
                                        <p:cTn id="57" dur="500"/>
                                        <p:tgtEl>
                                          <p:spTgt spid="11">
                                            <p:graphicEl>
                                              <a:dgm id="{E305AC54-518E-42ED-845C-1E88C4D57B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bg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2" name="رسم تخطيطي 1"/>
          <p:cNvGraphicFramePr/>
          <p:nvPr>
            <p:extLst>
              <p:ext uri="{D42A27DB-BD31-4B8C-83A1-F6EECF244321}">
                <p14:modId xmlns:p14="http://schemas.microsoft.com/office/powerpoint/2010/main" val="3361392051"/>
              </p:ext>
            </p:extLst>
          </p:nvPr>
        </p:nvGraphicFramePr>
        <p:xfrm>
          <a:off x="2032000" y="1619267"/>
          <a:ext cx="8128000" cy="4287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25647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graphicEl>
                                              <a:dgm id="{E0BC163C-C3BB-423E-A264-C7640DCD606E}"/>
                                            </p:graphicEl>
                                          </p:spTgt>
                                        </p:tgtEl>
                                        <p:attrNameLst>
                                          <p:attrName>style.visibility</p:attrName>
                                        </p:attrNameLst>
                                      </p:cBhvr>
                                      <p:to>
                                        <p:strVal val="visible"/>
                                      </p:to>
                                    </p:set>
                                    <p:animEffect transition="in" filter="randombar(horizontal)">
                                      <p:cBhvr>
                                        <p:cTn id="17" dur="500"/>
                                        <p:tgtEl>
                                          <p:spTgt spid="2">
                                            <p:graphicEl>
                                              <a:dgm id="{E0BC163C-C3BB-423E-A264-C7640DCD606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80B90B37-1017-470F-9215-5EE8AA12C2AE}"/>
                                            </p:graphicEl>
                                          </p:spTgt>
                                        </p:tgtEl>
                                        <p:attrNameLst>
                                          <p:attrName>style.visibility</p:attrName>
                                        </p:attrNameLst>
                                      </p:cBhvr>
                                      <p:to>
                                        <p:strVal val="visible"/>
                                      </p:to>
                                    </p:set>
                                    <p:animEffect transition="in" filter="randombar(horizontal)">
                                      <p:cBhvr>
                                        <p:cTn id="22" dur="500"/>
                                        <p:tgtEl>
                                          <p:spTgt spid="2">
                                            <p:graphicEl>
                                              <a:dgm id="{80B90B37-1017-470F-9215-5EE8AA12C2AE}"/>
                                            </p:graphic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
                                            <p:graphicEl>
                                              <a:dgm id="{BE3DEC2A-DFC3-40DF-A8AC-309C1CC7002D}"/>
                                            </p:graphicEl>
                                          </p:spTgt>
                                        </p:tgtEl>
                                        <p:attrNameLst>
                                          <p:attrName>style.visibility</p:attrName>
                                        </p:attrNameLst>
                                      </p:cBhvr>
                                      <p:to>
                                        <p:strVal val="visible"/>
                                      </p:to>
                                    </p:set>
                                    <p:animEffect transition="in" filter="randombar(horizontal)">
                                      <p:cBhvr>
                                        <p:cTn id="25" dur="500"/>
                                        <p:tgtEl>
                                          <p:spTgt spid="2">
                                            <p:graphicEl>
                                              <a:dgm id="{BE3DEC2A-DFC3-40DF-A8AC-309C1CC7002D}"/>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2">
                                            <p:graphicEl>
                                              <a:dgm id="{86CF5C4C-DC6F-49E4-A0FE-3D747E068B57}"/>
                                            </p:graphicEl>
                                          </p:spTgt>
                                        </p:tgtEl>
                                        <p:attrNameLst>
                                          <p:attrName>style.visibility</p:attrName>
                                        </p:attrNameLst>
                                      </p:cBhvr>
                                      <p:to>
                                        <p:strVal val="visible"/>
                                      </p:to>
                                    </p:set>
                                    <p:animEffect transition="in" filter="randombar(horizontal)">
                                      <p:cBhvr>
                                        <p:cTn id="30" dur="500"/>
                                        <p:tgtEl>
                                          <p:spTgt spid="2">
                                            <p:graphicEl>
                                              <a:dgm id="{86CF5C4C-DC6F-49E4-A0FE-3D747E068B57}"/>
                                            </p:graphic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2">
                                            <p:graphicEl>
                                              <a:dgm id="{C8D6A66F-ACD8-4513-8BD1-53504AE04720}"/>
                                            </p:graphicEl>
                                          </p:spTgt>
                                        </p:tgtEl>
                                        <p:attrNameLst>
                                          <p:attrName>style.visibility</p:attrName>
                                        </p:attrNameLst>
                                      </p:cBhvr>
                                      <p:to>
                                        <p:strVal val="visible"/>
                                      </p:to>
                                    </p:set>
                                    <p:animEffect transition="in" filter="randombar(horizontal)">
                                      <p:cBhvr>
                                        <p:cTn id="33" dur="500"/>
                                        <p:tgtEl>
                                          <p:spTgt spid="2">
                                            <p:graphicEl>
                                              <a:dgm id="{C8D6A66F-ACD8-4513-8BD1-53504AE0472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3937517" y="1318123"/>
            <a:ext cx="3100679"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حماية حقوقك كمنظم</a:t>
            </a:r>
            <a:endParaRPr lang="en-US" sz="32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3186564125"/>
              </p:ext>
            </p:extLst>
          </p:nvPr>
        </p:nvGraphicFramePr>
        <p:xfrm>
          <a:off x="489386" y="2651100"/>
          <a:ext cx="11025902"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rot="10800000" flipH="1" flipV="1">
            <a:off x="688553" y="1469615"/>
            <a:ext cx="10627568" cy="12323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المنظم يبذل جهداً في ابتكار فكرة الفعالية وآلية تنفيذها لذلك يجب عليه حماية جهده من خلال:</a:t>
            </a:r>
            <a:endParaRPr lang="en-US" sz="2800" dirty="0">
              <a:solidFill>
                <a:schemeClr val="tx1"/>
              </a:solidFill>
              <a:latin typeface="Alexandria"/>
            </a:endParaRPr>
          </a:p>
        </p:txBody>
      </p:sp>
    </p:spTree>
    <p:extLst>
      <p:ext uri="{BB962C8B-B14F-4D97-AF65-F5344CB8AC3E}">
        <p14:creationId xmlns:p14="http://schemas.microsoft.com/office/powerpoint/2010/main" val="152392678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7" dur="500"/>
                                        <p:tgtEl>
                                          <p:spTgt spid="11">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32" dur="500"/>
                                        <p:tgtEl>
                                          <p:spTgt spid="11">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7" dur="500"/>
                                        <p:tgtEl>
                                          <p:spTgt spid="11">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42" dur="500"/>
                                        <p:tgtEl>
                                          <p:spTgt spid="11">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43DDF0C4-853B-4FDE-953C-1C562DDDA5FF}"/>
                                            </p:graphicEl>
                                          </p:spTgt>
                                        </p:tgtEl>
                                        <p:attrNameLst>
                                          <p:attrName>style.visibility</p:attrName>
                                        </p:attrNameLst>
                                      </p:cBhvr>
                                      <p:to>
                                        <p:strVal val="visible"/>
                                      </p:to>
                                    </p:set>
                                    <p:animEffect transition="in" filter="randombar(horizontal)">
                                      <p:cBhvr>
                                        <p:cTn id="47" dur="500"/>
                                        <p:tgtEl>
                                          <p:spTgt spid="11">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DECD8150-E02F-4A25-9925-EBA7DBE8C58D}"/>
                                            </p:graphicEl>
                                          </p:spTgt>
                                        </p:tgtEl>
                                        <p:attrNameLst>
                                          <p:attrName>style.visibility</p:attrName>
                                        </p:attrNameLst>
                                      </p:cBhvr>
                                      <p:to>
                                        <p:strVal val="visible"/>
                                      </p:to>
                                    </p:set>
                                    <p:animEffect transition="in" filter="randombar(horizontal)">
                                      <p:cBhvr>
                                        <p:cTn id="52" dur="500"/>
                                        <p:tgtEl>
                                          <p:spTgt spid="11">
                                            <p:graphicEl>
                                              <a:dgm id="{DECD8150-E02F-4A25-9925-EBA7DBE8C58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3937517" y="1318123"/>
            <a:ext cx="3100679"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احترام حقوق الآخرين</a:t>
            </a:r>
            <a:endParaRPr lang="en-US" sz="32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1879878359"/>
              </p:ext>
            </p:extLst>
          </p:nvPr>
        </p:nvGraphicFramePr>
        <p:xfrm>
          <a:off x="489386" y="2651100"/>
          <a:ext cx="11025902"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rot="10800000" flipH="1" flipV="1">
            <a:off x="688553" y="1469615"/>
            <a:ext cx="10627568" cy="12323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الهدف منها تجنب القضايا القانونية من خلال:</a:t>
            </a:r>
            <a:endParaRPr lang="en-US" sz="2800" dirty="0">
              <a:solidFill>
                <a:schemeClr val="tx1"/>
              </a:solidFill>
              <a:latin typeface="Alexandria"/>
            </a:endParaRPr>
          </a:p>
        </p:txBody>
      </p:sp>
    </p:spTree>
    <p:extLst>
      <p:ext uri="{BB962C8B-B14F-4D97-AF65-F5344CB8AC3E}">
        <p14:creationId xmlns:p14="http://schemas.microsoft.com/office/powerpoint/2010/main" val="284918784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7" dur="500"/>
                                        <p:tgtEl>
                                          <p:spTgt spid="11">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32" dur="500"/>
                                        <p:tgtEl>
                                          <p:spTgt spid="11">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7" dur="500"/>
                                        <p:tgtEl>
                                          <p:spTgt spid="11">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42" dur="500"/>
                                        <p:tgtEl>
                                          <p:spTgt spid="11">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43DDF0C4-853B-4FDE-953C-1C562DDDA5FF}"/>
                                            </p:graphicEl>
                                          </p:spTgt>
                                        </p:tgtEl>
                                        <p:attrNameLst>
                                          <p:attrName>style.visibility</p:attrName>
                                        </p:attrNameLst>
                                      </p:cBhvr>
                                      <p:to>
                                        <p:strVal val="visible"/>
                                      </p:to>
                                    </p:set>
                                    <p:animEffect transition="in" filter="randombar(horizontal)">
                                      <p:cBhvr>
                                        <p:cTn id="47" dur="500"/>
                                        <p:tgtEl>
                                          <p:spTgt spid="11">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DECD8150-E02F-4A25-9925-EBA7DBE8C58D}"/>
                                            </p:graphicEl>
                                          </p:spTgt>
                                        </p:tgtEl>
                                        <p:attrNameLst>
                                          <p:attrName>style.visibility</p:attrName>
                                        </p:attrNameLst>
                                      </p:cBhvr>
                                      <p:to>
                                        <p:strVal val="visible"/>
                                      </p:to>
                                    </p:set>
                                    <p:animEffect transition="in" filter="randombar(horizontal)">
                                      <p:cBhvr>
                                        <p:cTn id="52" dur="500"/>
                                        <p:tgtEl>
                                          <p:spTgt spid="11">
                                            <p:graphicEl>
                                              <a:dgm id="{DECD8150-E02F-4A25-9925-EBA7DBE8C58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2314576" y="1322846"/>
            <a:ext cx="5597008"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دورة حياة الملكية الفكرية في الفعالية</a:t>
            </a:r>
            <a:endParaRPr lang="en-US" sz="3200" b="1" dirty="0">
              <a:solidFill>
                <a:srgbClr val="FF0000"/>
              </a:solidFill>
              <a:latin typeface="Alexandria"/>
            </a:endParaRPr>
          </a:p>
        </p:txBody>
      </p:sp>
      <p:graphicFrame>
        <p:nvGraphicFramePr>
          <p:cNvPr id="6" name="جدول 5"/>
          <p:cNvGraphicFramePr>
            <a:graphicFrameLocks noGrp="1"/>
          </p:cNvGraphicFramePr>
          <p:nvPr>
            <p:extLst>
              <p:ext uri="{D42A27DB-BD31-4B8C-83A1-F6EECF244321}">
                <p14:modId xmlns:p14="http://schemas.microsoft.com/office/powerpoint/2010/main" val="3438793303"/>
              </p:ext>
            </p:extLst>
          </p:nvPr>
        </p:nvGraphicFramePr>
        <p:xfrm>
          <a:off x="1147666" y="2115422"/>
          <a:ext cx="9376229" cy="1463040"/>
        </p:xfrm>
        <a:graphic>
          <a:graphicData uri="http://schemas.openxmlformats.org/drawingml/2006/table">
            <a:tbl>
              <a:tblPr rtl="1" firstRow="1" bandRow="1">
                <a:tableStyleId>{5C22544A-7EE6-4342-B048-85BDC9FD1C3A}</a:tableStyleId>
              </a:tblPr>
              <a:tblGrid>
                <a:gridCol w="2980302">
                  <a:extLst>
                    <a:ext uri="{9D8B030D-6E8A-4147-A177-3AD203B41FA5}">
                      <a16:colId xmlns:a16="http://schemas.microsoft.com/office/drawing/2014/main" val="1264706944"/>
                    </a:ext>
                  </a:extLst>
                </a:gridCol>
                <a:gridCol w="6395927">
                  <a:extLst>
                    <a:ext uri="{9D8B030D-6E8A-4147-A177-3AD203B41FA5}">
                      <a16:colId xmlns:a16="http://schemas.microsoft.com/office/drawing/2014/main" val="345422302"/>
                    </a:ext>
                  </a:extLst>
                </a:gridCol>
              </a:tblGrid>
              <a:tr h="370840">
                <a:tc>
                  <a:txBody>
                    <a:bodyPr/>
                    <a:lstStyle/>
                    <a:p>
                      <a:pPr algn="ctr" rtl="1"/>
                      <a:r>
                        <a:rPr lang="ar-SA" sz="2800" dirty="0" smtClean="0">
                          <a:latin typeface="Alexandria"/>
                        </a:rPr>
                        <a:t>المرحلة</a:t>
                      </a:r>
                      <a:endParaRPr lang="ar-SA" sz="2800" dirty="0">
                        <a:latin typeface="Alexandria"/>
                      </a:endParaRPr>
                    </a:p>
                  </a:txBody>
                  <a:tcPr/>
                </a:tc>
                <a:tc>
                  <a:txBody>
                    <a:bodyPr/>
                    <a:lstStyle/>
                    <a:p>
                      <a:pPr algn="ctr" rtl="1"/>
                      <a:r>
                        <a:rPr lang="ar-SA" sz="2800" dirty="0" smtClean="0">
                          <a:latin typeface="Alexandria"/>
                        </a:rPr>
                        <a:t>الإجراء المطلوب</a:t>
                      </a:r>
                      <a:endParaRPr lang="ar-SA" sz="2800" dirty="0">
                        <a:latin typeface="Alexandria"/>
                      </a:endParaRPr>
                    </a:p>
                  </a:txBody>
                  <a:tcPr/>
                </a:tc>
                <a:extLst>
                  <a:ext uri="{0D108BD9-81ED-4DB2-BD59-A6C34878D82A}">
                    <a16:rowId xmlns:a16="http://schemas.microsoft.com/office/drawing/2014/main" val="13518361"/>
                  </a:ext>
                </a:extLst>
              </a:tr>
              <a:tr h="370840">
                <a:tc>
                  <a:txBody>
                    <a:bodyPr/>
                    <a:lstStyle/>
                    <a:p>
                      <a:pPr algn="ctr" rtl="1"/>
                      <a:r>
                        <a:rPr lang="ar-SA" sz="2800" dirty="0" smtClean="0">
                          <a:latin typeface="Alexandria"/>
                        </a:rPr>
                        <a:t>قبل الفعالية</a:t>
                      </a:r>
                      <a:endParaRPr lang="ar-SA" sz="2800" dirty="0">
                        <a:latin typeface="Alexandria"/>
                      </a:endParaRPr>
                    </a:p>
                  </a:txBody>
                  <a:tcPr/>
                </a:tc>
                <a:tc>
                  <a:txBody>
                    <a:bodyPr/>
                    <a:lstStyle/>
                    <a:p>
                      <a:pPr algn="ctr" rtl="1"/>
                      <a:r>
                        <a:rPr lang="ar-SA" sz="2800" dirty="0" smtClean="0">
                          <a:latin typeface="Alexandria"/>
                        </a:rPr>
                        <a:t>تسجيل العلامة التجارية وتوقيع عقود التنازل عن الحقوق مع الموردين والمصممين</a:t>
                      </a:r>
                      <a:endParaRPr lang="ar-SA" sz="2800" dirty="0">
                        <a:latin typeface="Alexandria"/>
                      </a:endParaRPr>
                    </a:p>
                  </a:txBody>
                  <a:tcPr/>
                </a:tc>
                <a:extLst>
                  <a:ext uri="{0D108BD9-81ED-4DB2-BD59-A6C34878D82A}">
                    <a16:rowId xmlns:a16="http://schemas.microsoft.com/office/drawing/2014/main" val="1079947612"/>
                  </a:ext>
                </a:extLst>
              </a:tr>
            </a:tbl>
          </a:graphicData>
        </a:graphic>
      </p:graphicFrame>
      <p:graphicFrame>
        <p:nvGraphicFramePr>
          <p:cNvPr id="7" name="جدول 6"/>
          <p:cNvGraphicFramePr>
            <a:graphicFrameLocks noGrp="1"/>
          </p:cNvGraphicFramePr>
          <p:nvPr>
            <p:extLst>
              <p:ext uri="{D42A27DB-BD31-4B8C-83A1-F6EECF244321}">
                <p14:modId xmlns:p14="http://schemas.microsoft.com/office/powerpoint/2010/main" val="2145042694"/>
              </p:ext>
            </p:extLst>
          </p:nvPr>
        </p:nvGraphicFramePr>
        <p:xfrm>
          <a:off x="1147666" y="3607923"/>
          <a:ext cx="9376229" cy="944880"/>
        </p:xfrm>
        <a:graphic>
          <a:graphicData uri="http://schemas.openxmlformats.org/drawingml/2006/table">
            <a:tbl>
              <a:tblPr rtl="1" firstRow="1" bandRow="1">
                <a:tableStyleId>{5C22544A-7EE6-4342-B048-85BDC9FD1C3A}</a:tableStyleId>
              </a:tblPr>
              <a:tblGrid>
                <a:gridCol w="3003422">
                  <a:extLst>
                    <a:ext uri="{9D8B030D-6E8A-4147-A177-3AD203B41FA5}">
                      <a16:colId xmlns:a16="http://schemas.microsoft.com/office/drawing/2014/main" val="3945957495"/>
                    </a:ext>
                  </a:extLst>
                </a:gridCol>
                <a:gridCol w="6372807">
                  <a:extLst>
                    <a:ext uri="{9D8B030D-6E8A-4147-A177-3AD203B41FA5}">
                      <a16:colId xmlns:a16="http://schemas.microsoft.com/office/drawing/2014/main" val="3364153614"/>
                    </a:ext>
                  </a:extLst>
                </a:gridCol>
              </a:tblGrid>
              <a:tr h="370840">
                <a:tc>
                  <a:txBody>
                    <a:bodyPr/>
                    <a:lstStyle/>
                    <a:p>
                      <a:pPr algn="ctr" rtl="1"/>
                      <a:r>
                        <a:rPr lang="ar-SA" sz="2800" b="0" dirty="0" smtClean="0"/>
                        <a:t>أثناء الفعالية</a:t>
                      </a:r>
                      <a:endParaRPr lang="ar-SA" sz="2800" b="0" dirty="0"/>
                    </a:p>
                  </a:txBody>
                  <a:tcPr/>
                </a:tc>
                <a:tc>
                  <a:txBody>
                    <a:bodyPr/>
                    <a:lstStyle/>
                    <a:p>
                      <a:pPr algn="ctr" rtl="1"/>
                      <a:r>
                        <a:rPr lang="ar-SA" sz="2800" b="0" dirty="0" smtClean="0"/>
                        <a:t>مراقبة البث المباشر غير القانوني والتأكد من ذكر المصادر للمحتوى المعروض</a:t>
                      </a:r>
                      <a:endParaRPr lang="ar-SA" sz="2800" b="0" dirty="0"/>
                    </a:p>
                  </a:txBody>
                  <a:tcPr/>
                </a:tc>
                <a:extLst>
                  <a:ext uri="{0D108BD9-81ED-4DB2-BD59-A6C34878D82A}">
                    <a16:rowId xmlns:a16="http://schemas.microsoft.com/office/drawing/2014/main" val="2926191165"/>
                  </a:ext>
                </a:extLst>
              </a:tr>
            </a:tbl>
          </a:graphicData>
        </a:graphic>
      </p:graphicFrame>
      <p:graphicFrame>
        <p:nvGraphicFramePr>
          <p:cNvPr id="15" name="جدول 14"/>
          <p:cNvGraphicFramePr>
            <a:graphicFrameLocks noGrp="1"/>
          </p:cNvGraphicFramePr>
          <p:nvPr>
            <p:extLst>
              <p:ext uri="{D42A27DB-BD31-4B8C-83A1-F6EECF244321}">
                <p14:modId xmlns:p14="http://schemas.microsoft.com/office/powerpoint/2010/main" val="3450282602"/>
              </p:ext>
            </p:extLst>
          </p:nvPr>
        </p:nvGraphicFramePr>
        <p:xfrm>
          <a:off x="1147665" y="4557030"/>
          <a:ext cx="9376229" cy="944880"/>
        </p:xfrm>
        <a:graphic>
          <a:graphicData uri="http://schemas.openxmlformats.org/drawingml/2006/table">
            <a:tbl>
              <a:tblPr rtl="1" firstRow="1" bandRow="1">
                <a:tableStyleId>{5C22544A-7EE6-4342-B048-85BDC9FD1C3A}</a:tableStyleId>
              </a:tblPr>
              <a:tblGrid>
                <a:gridCol w="3003422">
                  <a:extLst>
                    <a:ext uri="{9D8B030D-6E8A-4147-A177-3AD203B41FA5}">
                      <a16:colId xmlns:a16="http://schemas.microsoft.com/office/drawing/2014/main" val="3945957495"/>
                    </a:ext>
                  </a:extLst>
                </a:gridCol>
                <a:gridCol w="6372807">
                  <a:extLst>
                    <a:ext uri="{9D8B030D-6E8A-4147-A177-3AD203B41FA5}">
                      <a16:colId xmlns:a16="http://schemas.microsoft.com/office/drawing/2014/main" val="3364153614"/>
                    </a:ext>
                  </a:extLst>
                </a:gridCol>
              </a:tblGrid>
              <a:tr h="370840">
                <a:tc>
                  <a:txBody>
                    <a:bodyPr/>
                    <a:lstStyle/>
                    <a:p>
                      <a:pPr algn="ctr" rtl="1"/>
                      <a:r>
                        <a:rPr lang="ar-SA" sz="2800" b="0" dirty="0" smtClean="0"/>
                        <a:t>بعد الفعالية</a:t>
                      </a:r>
                      <a:endParaRPr lang="ar-SA" sz="2800" b="0" dirty="0"/>
                    </a:p>
                  </a:txBody>
                  <a:tcPr/>
                </a:tc>
                <a:tc>
                  <a:txBody>
                    <a:bodyPr/>
                    <a:lstStyle/>
                    <a:p>
                      <a:pPr algn="ctr" rtl="1"/>
                      <a:r>
                        <a:rPr lang="ar-SA" sz="2800" b="0" dirty="0" smtClean="0"/>
                        <a:t>أرشفة المحتوى كأصل فكري للشركة وملاحقة</a:t>
                      </a:r>
                      <a:r>
                        <a:rPr lang="ar-SA" sz="2800" b="0" baseline="0" dirty="0" smtClean="0"/>
                        <a:t> أي استخدام غير قانوني لاسم الفعالية</a:t>
                      </a:r>
                      <a:endParaRPr lang="ar-SA" sz="2800" b="0" dirty="0"/>
                    </a:p>
                  </a:txBody>
                  <a:tcPr/>
                </a:tc>
                <a:extLst>
                  <a:ext uri="{0D108BD9-81ED-4DB2-BD59-A6C34878D82A}">
                    <a16:rowId xmlns:a16="http://schemas.microsoft.com/office/drawing/2014/main" val="2926191165"/>
                  </a:ext>
                </a:extLst>
              </a:tr>
            </a:tbl>
          </a:graphicData>
        </a:graphic>
      </p:graphicFrame>
    </p:spTree>
    <p:extLst>
      <p:ext uri="{BB962C8B-B14F-4D97-AF65-F5344CB8AC3E}">
        <p14:creationId xmlns:p14="http://schemas.microsoft.com/office/powerpoint/2010/main" val="5901739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3937517" y="1318123"/>
            <a:ext cx="3648271"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العقود والبنود الجوهرية</a:t>
            </a:r>
            <a:endParaRPr lang="en-US" sz="32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2078548369"/>
              </p:ext>
            </p:extLst>
          </p:nvPr>
        </p:nvGraphicFramePr>
        <p:xfrm>
          <a:off x="489386" y="2651100"/>
          <a:ext cx="11025902"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rot="10800000" flipH="1" flipV="1">
            <a:off x="688553" y="1469615"/>
            <a:ext cx="10627568" cy="12323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عند صياغة عقود الفعالية يجب أن تتضمن البنود الآتية:</a:t>
            </a:r>
            <a:endParaRPr lang="en-US" sz="2800" dirty="0">
              <a:solidFill>
                <a:schemeClr val="tx1"/>
              </a:solidFill>
              <a:latin typeface="Alexandria"/>
            </a:endParaRPr>
          </a:p>
        </p:txBody>
      </p:sp>
    </p:spTree>
    <p:extLst>
      <p:ext uri="{BB962C8B-B14F-4D97-AF65-F5344CB8AC3E}">
        <p14:creationId xmlns:p14="http://schemas.microsoft.com/office/powerpoint/2010/main" val="8384798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7" dur="500"/>
                                        <p:tgtEl>
                                          <p:spTgt spid="11">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32" dur="500"/>
                                        <p:tgtEl>
                                          <p:spTgt spid="11">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7" dur="500"/>
                                        <p:tgtEl>
                                          <p:spTgt spid="11">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42" dur="500"/>
                                        <p:tgtEl>
                                          <p:spTgt spid="11">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43DDF0C4-853B-4FDE-953C-1C562DDDA5FF}"/>
                                            </p:graphicEl>
                                          </p:spTgt>
                                        </p:tgtEl>
                                        <p:attrNameLst>
                                          <p:attrName>style.visibility</p:attrName>
                                        </p:attrNameLst>
                                      </p:cBhvr>
                                      <p:to>
                                        <p:strVal val="visible"/>
                                      </p:to>
                                    </p:set>
                                    <p:animEffect transition="in" filter="randombar(horizontal)">
                                      <p:cBhvr>
                                        <p:cTn id="47" dur="500"/>
                                        <p:tgtEl>
                                          <p:spTgt spid="11">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DECD8150-E02F-4A25-9925-EBA7DBE8C58D}"/>
                                            </p:graphicEl>
                                          </p:spTgt>
                                        </p:tgtEl>
                                        <p:attrNameLst>
                                          <p:attrName>style.visibility</p:attrName>
                                        </p:attrNameLst>
                                      </p:cBhvr>
                                      <p:to>
                                        <p:strVal val="visible"/>
                                      </p:to>
                                    </p:set>
                                    <p:animEffect transition="in" filter="randombar(horizontal)">
                                      <p:cBhvr>
                                        <p:cTn id="52" dur="500"/>
                                        <p:tgtEl>
                                          <p:spTgt spid="11">
                                            <p:graphicEl>
                                              <a:dgm id="{DECD8150-E02F-4A25-9925-EBA7DBE8C58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62279"/>
            <a:ext cx="5724524" cy="806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15275" y="92486"/>
            <a:ext cx="41908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حقوق الملكية الفكرية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2957805" y="1318123"/>
            <a:ext cx="4627984"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الملكية الفكرية في العصر الرقمي</a:t>
            </a:r>
            <a:endParaRPr lang="en-US" sz="3200" b="1" dirty="0">
              <a:solidFill>
                <a:srgbClr val="FF0000"/>
              </a:solidFill>
              <a:latin typeface="Alexandria"/>
            </a:endParaRPr>
          </a:p>
        </p:txBody>
      </p:sp>
      <p:sp>
        <p:nvSpPr>
          <p:cNvPr id="10" name="مستطيل 9"/>
          <p:cNvSpPr/>
          <p:nvPr/>
        </p:nvSpPr>
        <p:spPr>
          <a:xfrm rot="10800000" flipH="1" flipV="1">
            <a:off x="576585" y="1906579"/>
            <a:ext cx="10627568" cy="669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مع ظهور الإنترنت واستخدام الفعاليات الافتراضية زادت التحديّات من خلال:</a:t>
            </a:r>
            <a:endParaRPr lang="en-US" sz="2800" dirty="0">
              <a:solidFill>
                <a:schemeClr val="tx1"/>
              </a:solidFill>
              <a:latin typeface="Alexandria"/>
            </a:endParaRPr>
          </a:p>
        </p:txBody>
      </p:sp>
      <p:sp>
        <p:nvSpPr>
          <p:cNvPr id="13" name="مستطيل 12"/>
          <p:cNvSpPr/>
          <p:nvPr/>
        </p:nvSpPr>
        <p:spPr>
          <a:xfrm rot="10800000" flipH="1" flipV="1">
            <a:off x="4047834" y="2768893"/>
            <a:ext cx="7359941" cy="1554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الاختصاص القضائي: إذا بثت الفعالية من دولة وشاهدها الجمهور في دولة أخرى قانون أي دولة يطبق؟؟ </a:t>
            </a:r>
            <a:r>
              <a:rPr lang="ar-SA" sz="2800" b="1" dirty="0" smtClean="0">
                <a:solidFill>
                  <a:schemeClr val="tx1"/>
                </a:solidFill>
                <a:latin typeface="Alexandria"/>
              </a:rPr>
              <a:t>يجب أن يحدد ذلك في شروط الاستخدام</a:t>
            </a:r>
            <a:endParaRPr lang="en-US" sz="2800" b="1" dirty="0">
              <a:solidFill>
                <a:schemeClr val="tx1"/>
              </a:solidFill>
              <a:latin typeface="Alexandria"/>
            </a:endParaRPr>
          </a:p>
        </p:txBody>
      </p:sp>
      <p:sp>
        <p:nvSpPr>
          <p:cNvPr id="14" name="مستطيل 13"/>
          <p:cNvSpPr/>
          <p:nvPr/>
        </p:nvSpPr>
        <p:spPr>
          <a:xfrm rot="10800000" flipH="1" flipV="1">
            <a:off x="5176838" y="4861887"/>
            <a:ext cx="6230937" cy="11726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القرصنة الرقمية: من خلال سهولة تسجيل الشاشة وإعادة نشر المحتوى.</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361" y="2410075"/>
            <a:ext cx="2905125" cy="1571625"/>
          </a:xfrm>
          <a:prstGeom prst="rect">
            <a:avLst/>
          </a:prstGeom>
        </p:spPr>
      </p:pic>
      <p:pic>
        <p:nvPicPr>
          <p:cNvPr id="4" name="صورة 3"/>
          <p:cNvPicPr>
            <a:picLocks noChangeAspect="1"/>
          </p:cNvPicPr>
          <p:nvPr/>
        </p:nvPicPr>
        <p:blipFill rotWithShape="1">
          <a:blip r:embed="rId4"/>
          <a:srcRect l="1285" t="2456" r="1641" b="2456"/>
          <a:stretch/>
        </p:blipFill>
        <p:spPr>
          <a:xfrm>
            <a:off x="1603215" y="4112629"/>
            <a:ext cx="3080754" cy="1921871"/>
          </a:xfrm>
          <a:prstGeom prst="ellipse">
            <a:avLst/>
          </a:prstGeom>
          <a:ln>
            <a:noFill/>
          </a:ln>
          <a:effectLst>
            <a:softEdge rad="112500"/>
          </a:effectLst>
        </p:spPr>
      </p:pic>
    </p:spTree>
    <p:extLst>
      <p:ext uri="{BB962C8B-B14F-4D97-AF65-F5344CB8AC3E}">
        <p14:creationId xmlns:p14="http://schemas.microsoft.com/office/powerpoint/2010/main" val="37400651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horizontal)">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0"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12029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50897" y="92486"/>
            <a:ext cx="3755237"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القانونية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6" name="رسم تخطيطي 5"/>
          <p:cNvGraphicFramePr/>
          <p:nvPr>
            <p:extLst>
              <p:ext uri="{D42A27DB-BD31-4B8C-83A1-F6EECF244321}">
                <p14:modId xmlns:p14="http://schemas.microsoft.com/office/powerpoint/2010/main" val="1884879230"/>
              </p:ext>
            </p:extLst>
          </p:nvPr>
        </p:nvGraphicFramePr>
        <p:xfrm>
          <a:off x="1735494" y="1522259"/>
          <a:ext cx="8685406" cy="42344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244513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graphicEl>
                                              <a:dgm id="{BB1EBC2F-3AC8-4F9A-90F4-C5CDBCD5EDFB}"/>
                                            </p:graphicEl>
                                          </p:spTgt>
                                        </p:tgtEl>
                                        <p:attrNameLst>
                                          <p:attrName>style.visibility</p:attrName>
                                        </p:attrNameLst>
                                      </p:cBhvr>
                                      <p:to>
                                        <p:strVal val="visible"/>
                                      </p:to>
                                    </p:set>
                                    <p:animEffect transition="in" filter="randombar(horizontal)">
                                      <p:cBhvr>
                                        <p:cTn id="17" dur="500"/>
                                        <p:tgtEl>
                                          <p:spTgt spid="6">
                                            <p:graphicEl>
                                              <a:dgm id="{BB1EBC2F-3AC8-4F9A-90F4-C5CDBCD5EDF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6">
                                            <p:graphicEl>
                                              <a:dgm id="{0CC42F06-4336-4706-9C01-EA93C466A899}"/>
                                            </p:graphicEl>
                                          </p:spTgt>
                                        </p:tgtEl>
                                        <p:attrNameLst>
                                          <p:attrName>style.visibility</p:attrName>
                                        </p:attrNameLst>
                                      </p:cBhvr>
                                      <p:to>
                                        <p:strVal val="visible"/>
                                      </p:to>
                                    </p:set>
                                    <p:animEffect transition="in" filter="randombar(horizontal)">
                                      <p:cBhvr>
                                        <p:cTn id="22" dur="500"/>
                                        <p:tgtEl>
                                          <p:spTgt spid="6">
                                            <p:graphicEl>
                                              <a:dgm id="{0CC42F06-4336-4706-9C01-EA93C466A899}"/>
                                            </p:graphic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
                                            <p:graphicEl>
                                              <a:dgm id="{02CD5DBD-221D-411B-BCD3-02504DE8D994}"/>
                                            </p:graphicEl>
                                          </p:spTgt>
                                        </p:tgtEl>
                                        <p:attrNameLst>
                                          <p:attrName>style.visibility</p:attrName>
                                        </p:attrNameLst>
                                      </p:cBhvr>
                                      <p:to>
                                        <p:strVal val="visible"/>
                                      </p:to>
                                    </p:set>
                                    <p:animEffect transition="in" filter="randombar(horizontal)">
                                      <p:cBhvr>
                                        <p:cTn id="25" dur="500"/>
                                        <p:tgtEl>
                                          <p:spTgt spid="6">
                                            <p:graphicEl>
                                              <a:dgm id="{02CD5DBD-221D-411B-BCD3-02504DE8D99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6">
                                            <p:graphicEl>
                                              <a:dgm id="{985C5200-1F4E-4755-B59C-C6115A09D161}"/>
                                            </p:graphicEl>
                                          </p:spTgt>
                                        </p:tgtEl>
                                        <p:attrNameLst>
                                          <p:attrName>style.visibility</p:attrName>
                                        </p:attrNameLst>
                                      </p:cBhvr>
                                      <p:to>
                                        <p:strVal val="visible"/>
                                      </p:to>
                                    </p:set>
                                    <p:animEffect transition="in" filter="randombar(horizontal)">
                                      <p:cBhvr>
                                        <p:cTn id="30" dur="500"/>
                                        <p:tgtEl>
                                          <p:spTgt spid="6">
                                            <p:graphicEl>
                                              <a:dgm id="{985C5200-1F4E-4755-B59C-C6115A09D161}"/>
                                            </p:graphic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6">
                                            <p:graphicEl>
                                              <a:dgm id="{06AD392F-BDBE-4B14-BCEA-D1C0878AA793}"/>
                                            </p:graphicEl>
                                          </p:spTgt>
                                        </p:tgtEl>
                                        <p:attrNameLst>
                                          <p:attrName>style.visibility</p:attrName>
                                        </p:attrNameLst>
                                      </p:cBhvr>
                                      <p:to>
                                        <p:strVal val="visible"/>
                                      </p:to>
                                    </p:set>
                                    <p:animEffect transition="in" filter="randombar(horizontal)">
                                      <p:cBhvr>
                                        <p:cTn id="33" dur="500"/>
                                        <p:tgtEl>
                                          <p:spTgt spid="6">
                                            <p:graphicEl>
                                              <a:dgm id="{06AD392F-BDBE-4B14-BCEA-D1C0878AA793}"/>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6">
                                            <p:graphicEl>
                                              <a:dgm id="{2A351CEC-2CAE-4BC6-8D89-0600B364B775}"/>
                                            </p:graphicEl>
                                          </p:spTgt>
                                        </p:tgtEl>
                                        <p:attrNameLst>
                                          <p:attrName>style.visibility</p:attrName>
                                        </p:attrNameLst>
                                      </p:cBhvr>
                                      <p:to>
                                        <p:strVal val="visible"/>
                                      </p:to>
                                    </p:set>
                                    <p:animEffect transition="in" filter="randombar(horizontal)">
                                      <p:cBhvr>
                                        <p:cTn id="38" dur="500"/>
                                        <p:tgtEl>
                                          <p:spTgt spid="6">
                                            <p:graphicEl>
                                              <a:dgm id="{2A351CEC-2CAE-4BC6-8D89-0600B364B775}"/>
                                            </p:graphicEl>
                                          </p:spTgt>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6">
                                            <p:graphicEl>
                                              <a:dgm id="{B80B0CFE-BF94-47E7-9B04-049770D8260C}"/>
                                            </p:graphicEl>
                                          </p:spTgt>
                                        </p:tgtEl>
                                        <p:attrNameLst>
                                          <p:attrName>style.visibility</p:attrName>
                                        </p:attrNameLst>
                                      </p:cBhvr>
                                      <p:to>
                                        <p:strVal val="visible"/>
                                      </p:to>
                                    </p:set>
                                    <p:animEffect transition="in" filter="randombar(horizontal)">
                                      <p:cBhvr>
                                        <p:cTn id="41" dur="500"/>
                                        <p:tgtEl>
                                          <p:spTgt spid="6">
                                            <p:graphicEl>
                                              <a:dgm id="{B80B0CFE-BF94-47E7-9B04-049770D8260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Graphic spid="6"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0643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889" y="92486"/>
            <a:ext cx="372724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القانونية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2118049" y="1318123"/>
            <a:ext cx="5467739"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المسؤولية التقصيرية (السلامة العامة)</a:t>
            </a:r>
            <a:endParaRPr lang="en-US" sz="32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2410765388"/>
              </p:ext>
            </p:extLst>
          </p:nvPr>
        </p:nvGraphicFramePr>
        <p:xfrm>
          <a:off x="933060" y="2667990"/>
          <a:ext cx="9863769"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rot="10800000" flipH="1" flipV="1">
            <a:off x="688553" y="2021601"/>
            <a:ext cx="10627568" cy="4566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المنظم مسؤول قانونياً عن سلامة كل من يتواجد في موقع الفعالية:</a:t>
            </a:r>
            <a:endParaRPr lang="en-US" sz="2800" dirty="0">
              <a:solidFill>
                <a:schemeClr val="tx1"/>
              </a:solidFill>
              <a:latin typeface="Alexandria"/>
            </a:endParaRPr>
          </a:p>
        </p:txBody>
      </p:sp>
    </p:spTree>
    <p:extLst>
      <p:ext uri="{BB962C8B-B14F-4D97-AF65-F5344CB8AC3E}">
        <p14:creationId xmlns:p14="http://schemas.microsoft.com/office/powerpoint/2010/main" val="29469894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7" dur="500"/>
                                        <p:tgtEl>
                                          <p:spTgt spid="11">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32" dur="500"/>
                                        <p:tgtEl>
                                          <p:spTgt spid="11">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7" dur="500"/>
                                        <p:tgtEl>
                                          <p:spTgt spid="11">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42" dur="500"/>
                                        <p:tgtEl>
                                          <p:spTgt spid="11">
                                            <p:graphicEl>
                                              <a:dgm id="{54717256-4313-470F-93E1-8CF3DAAD178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0643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889" y="92486"/>
            <a:ext cx="372724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القانونية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4320073" y="1318123"/>
            <a:ext cx="3265715"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المسؤولية التعاقدية</a:t>
            </a:r>
            <a:endParaRPr lang="en-US" sz="3200" b="1" dirty="0">
              <a:solidFill>
                <a:srgbClr val="FF0000"/>
              </a:solidFill>
              <a:latin typeface="Alexandria"/>
            </a:endParaRPr>
          </a:p>
        </p:txBody>
      </p:sp>
      <p:sp>
        <p:nvSpPr>
          <p:cNvPr id="10" name="مستطيل 9"/>
          <p:cNvSpPr/>
          <p:nvPr/>
        </p:nvSpPr>
        <p:spPr>
          <a:xfrm rot="10800000" flipH="1" flipV="1">
            <a:off x="688553" y="2021601"/>
            <a:ext cx="10627568" cy="4566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تنشأ من العقود الموقعة من الأطراف المختلفة:</a:t>
            </a:r>
            <a:endParaRPr lang="en-US" sz="2800" dirty="0">
              <a:solidFill>
                <a:schemeClr val="tx1"/>
              </a:solidFill>
              <a:latin typeface="Alexandria"/>
            </a:endParaRPr>
          </a:p>
        </p:txBody>
      </p:sp>
      <p:graphicFrame>
        <p:nvGraphicFramePr>
          <p:cNvPr id="13" name="رسم تخطيطي 12"/>
          <p:cNvGraphicFramePr/>
          <p:nvPr>
            <p:extLst>
              <p:ext uri="{D42A27DB-BD31-4B8C-83A1-F6EECF244321}">
                <p14:modId xmlns:p14="http://schemas.microsoft.com/office/powerpoint/2010/main" val="900228402"/>
              </p:ext>
            </p:extLst>
          </p:nvPr>
        </p:nvGraphicFramePr>
        <p:xfrm>
          <a:off x="489386" y="2651100"/>
          <a:ext cx="11025902"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386648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graphicEl>
                                              <a:dgm id="{423DAD75-784B-4473-85CC-C05AFF18C096}"/>
                                            </p:graphicEl>
                                          </p:spTgt>
                                        </p:tgtEl>
                                        <p:attrNameLst>
                                          <p:attrName>style.visibility</p:attrName>
                                        </p:attrNameLst>
                                      </p:cBhvr>
                                      <p:to>
                                        <p:strVal val="visible"/>
                                      </p:to>
                                    </p:set>
                                    <p:animEffect transition="in" filter="randombar(horizontal)">
                                      <p:cBhvr>
                                        <p:cTn id="27" dur="500"/>
                                        <p:tgtEl>
                                          <p:spTgt spid="13">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graphicEl>
                                              <a:dgm id="{43C07C18-736B-4176-AD82-E27F0D15EB4E}"/>
                                            </p:graphicEl>
                                          </p:spTgt>
                                        </p:tgtEl>
                                        <p:attrNameLst>
                                          <p:attrName>style.visibility</p:attrName>
                                        </p:attrNameLst>
                                      </p:cBhvr>
                                      <p:to>
                                        <p:strVal val="visible"/>
                                      </p:to>
                                    </p:set>
                                    <p:animEffect transition="in" filter="randombar(horizontal)">
                                      <p:cBhvr>
                                        <p:cTn id="32" dur="500"/>
                                        <p:tgtEl>
                                          <p:spTgt spid="13">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graphicEl>
                                              <a:dgm id="{F0315227-20D4-4524-9973-4D72A8FAA50F}"/>
                                            </p:graphicEl>
                                          </p:spTgt>
                                        </p:tgtEl>
                                        <p:attrNameLst>
                                          <p:attrName>style.visibility</p:attrName>
                                        </p:attrNameLst>
                                      </p:cBhvr>
                                      <p:to>
                                        <p:strVal val="visible"/>
                                      </p:to>
                                    </p:set>
                                    <p:animEffect transition="in" filter="randombar(horizontal)">
                                      <p:cBhvr>
                                        <p:cTn id="37" dur="500"/>
                                        <p:tgtEl>
                                          <p:spTgt spid="13">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graphicEl>
                                              <a:dgm id="{54717256-4313-470F-93E1-8CF3DAAD178A}"/>
                                            </p:graphicEl>
                                          </p:spTgt>
                                        </p:tgtEl>
                                        <p:attrNameLst>
                                          <p:attrName>style.visibility</p:attrName>
                                        </p:attrNameLst>
                                      </p:cBhvr>
                                      <p:to>
                                        <p:strVal val="visible"/>
                                      </p:to>
                                    </p:set>
                                    <p:animEffect transition="in" filter="randombar(horizontal)">
                                      <p:cBhvr>
                                        <p:cTn id="42" dur="500"/>
                                        <p:tgtEl>
                                          <p:spTgt spid="13">
                                            <p:graphicEl>
                                              <a:dgm id="{54717256-4313-470F-93E1-8CF3DAAD178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graphicEl>
                                              <a:dgm id="{43DDF0C4-853B-4FDE-953C-1C562DDDA5FF}"/>
                                            </p:graphicEl>
                                          </p:spTgt>
                                        </p:tgtEl>
                                        <p:attrNameLst>
                                          <p:attrName>style.visibility</p:attrName>
                                        </p:attrNameLst>
                                      </p:cBhvr>
                                      <p:to>
                                        <p:strVal val="visible"/>
                                      </p:to>
                                    </p:set>
                                    <p:animEffect transition="in" filter="randombar(horizontal)">
                                      <p:cBhvr>
                                        <p:cTn id="47" dur="500"/>
                                        <p:tgtEl>
                                          <p:spTgt spid="13">
                                            <p:graphicEl>
                                              <a:dgm id="{43DDF0C4-853B-4FDE-953C-1C562DDDA5F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3">
                                            <p:graphicEl>
                                              <a:dgm id="{DECD8150-E02F-4A25-9925-EBA7DBE8C58D}"/>
                                            </p:graphicEl>
                                          </p:spTgt>
                                        </p:tgtEl>
                                        <p:attrNameLst>
                                          <p:attrName>style.visibility</p:attrName>
                                        </p:attrNameLst>
                                      </p:cBhvr>
                                      <p:to>
                                        <p:strVal val="visible"/>
                                      </p:to>
                                    </p:set>
                                    <p:animEffect transition="in" filter="randombar(horizontal)">
                                      <p:cBhvr>
                                        <p:cTn id="52" dur="500"/>
                                        <p:tgtEl>
                                          <p:spTgt spid="13">
                                            <p:graphicEl>
                                              <a:dgm id="{DECD8150-E02F-4A25-9925-EBA7DBE8C58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0" grpId="0"/>
      <p:bldGraphic spid="13"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0643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889" y="92486"/>
            <a:ext cx="372724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القانونية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2715209" y="1318123"/>
            <a:ext cx="4870580"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المسؤولية تجاه القوانين المحلية</a:t>
            </a:r>
            <a:endParaRPr lang="en-US" sz="3200" b="1" dirty="0">
              <a:solidFill>
                <a:srgbClr val="FF0000"/>
              </a:solidFill>
              <a:latin typeface="Alexandria"/>
            </a:endParaRPr>
          </a:p>
        </p:txBody>
      </p:sp>
      <p:sp>
        <p:nvSpPr>
          <p:cNvPr id="10" name="مستطيل 9"/>
          <p:cNvSpPr/>
          <p:nvPr/>
        </p:nvSpPr>
        <p:spPr>
          <a:xfrm rot="10800000" flipH="1" flipV="1">
            <a:off x="4320073" y="2021601"/>
            <a:ext cx="6996048" cy="11559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التراخيص: إقامة فعالية بدون تصريح حكومي، أو تجاوز الساعات المسموح بها، أو تجاوز الطاقة الاستيعابية للمكان</a:t>
            </a:r>
            <a:endParaRPr lang="en-US" sz="2800" dirty="0">
              <a:solidFill>
                <a:schemeClr val="tx1"/>
              </a:solidFill>
              <a:latin typeface="Alexandria"/>
            </a:endParaRPr>
          </a:p>
        </p:txBody>
      </p:sp>
      <p:sp>
        <p:nvSpPr>
          <p:cNvPr id="11" name="مستطيل 10"/>
          <p:cNvSpPr/>
          <p:nvPr/>
        </p:nvSpPr>
        <p:spPr>
          <a:xfrm rot="10800000" flipH="1" flipV="1">
            <a:off x="4391647" y="3609277"/>
            <a:ext cx="6924474" cy="11559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قوانين العمل: الالتزام بحقوق الموظفين والمتطوعين (ساعات العمل، الأجور، التأمين)</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347" y="2021600"/>
            <a:ext cx="3791726" cy="3744718"/>
          </a:xfrm>
          <a:prstGeom prst="rect">
            <a:avLst/>
          </a:prstGeom>
        </p:spPr>
      </p:pic>
    </p:spTree>
    <p:extLst>
      <p:ext uri="{BB962C8B-B14F-4D97-AF65-F5344CB8AC3E}">
        <p14:creationId xmlns:p14="http://schemas.microsoft.com/office/powerpoint/2010/main" val="36748512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0"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12029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50897" y="92486"/>
            <a:ext cx="3755237"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الأخلاقية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6" name="رسم تخطيطي 5"/>
          <p:cNvGraphicFramePr/>
          <p:nvPr>
            <p:extLst>
              <p:ext uri="{D42A27DB-BD31-4B8C-83A1-F6EECF244321}">
                <p14:modId xmlns:p14="http://schemas.microsoft.com/office/powerpoint/2010/main" val="3077596814"/>
              </p:ext>
            </p:extLst>
          </p:nvPr>
        </p:nvGraphicFramePr>
        <p:xfrm>
          <a:off x="1735494" y="1522259"/>
          <a:ext cx="8685406" cy="42344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04972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graphicEl>
                                              <a:dgm id="{BB1EBC2F-3AC8-4F9A-90F4-C5CDBCD5EDFB}"/>
                                            </p:graphicEl>
                                          </p:spTgt>
                                        </p:tgtEl>
                                        <p:attrNameLst>
                                          <p:attrName>style.visibility</p:attrName>
                                        </p:attrNameLst>
                                      </p:cBhvr>
                                      <p:to>
                                        <p:strVal val="visible"/>
                                      </p:to>
                                    </p:set>
                                    <p:animEffect transition="in" filter="randombar(horizontal)">
                                      <p:cBhvr>
                                        <p:cTn id="17" dur="500"/>
                                        <p:tgtEl>
                                          <p:spTgt spid="6">
                                            <p:graphicEl>
                                              <a:dgm id="{BB1EBC2F-3AC8-4F9A-90F4-C5CDBCD5EDF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6">
                                            <p:graphicEl>
                                              <a:dgm id="{0CC42F06-4336-4706-9C01-EA93C466A899}"/>
                                            </p:graphicEl>
                                          </p:spTgt>
                                        </p:tgtEl>
                                        <p:attrNameLst>
                                          <p:attrName>style.visibility</p:attrName>
                                        </p:attrNameLst>
                                      </p:cBhvr>
                                      <p:to>
                                        <p:strVal val="visible"/>
                                      </p:to>
                                    </p:set>
                                    <p:animEffect transition="in" filter="randombar(horizontal)">
                                      <p:cBhvr>
                                        <p:cTn id="22" dur="500"/>
                                        <p:tgtEl>
                                          <p:spTgt spid="6">
                                            <p:graphicEl>
                                              <a:dgm id="{0CC42F06-4336-4706-9C01-EA93C466A899}"/>
                                            </p:graphic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
                                            <p:graphicEl>
                                              <a:dgm id="{02CD5DBD-221D-411B-BCD3-02504DE8D994}"/>
                                            </p:graphicEl>
                                          </p:spTgt>
                                        </p:tgtEl>
                                        <p:attrNameLst>
                                          <p:attrName>style.visibility</p:attrName>
                                        </p:attrNameLst>
                                      </p:cBhvr>
                                      <p:to>
                                        <p:strVal val="visible"/>
                                      </p:to>
                                    </p:set>
                                    <p:animEffect transition="in" filter="randombar(horizontal)">
                                      <p:cBhvr>
                                        <p:cTn id="25" dur="500"/>
                                        <p:tgtEl>
                                          <p:spTgt spid="6">
                                            <p:graphicEl>
                                              <a:dgm id="{02CD5DBD-221D-411B-BCD3-02504DE8D99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6">
                                            <p:graphicEl>
                                              <a:dgm id="{985C5200-1F4E-4755-B59C-C6115A09D161}"/>
                                            </p:graphicEl>
                                          </p:spTgt>
                                        </p:tgtEl>
                                        <p:attrNameLst>
                                          <p:attrName>style.visibility</p:attrName>
                                        </p:attrNameLst>
                                      </p:cBhvr>
                                      <p:to>
                                        <p:strVal val="visible"/>
                                      </p:to>
                                    </p:set>
                                    <p:animEffect transition="in" filter="randombar(horizontal)">
                                      <p:cBhvr>
                                        <p:cTn id="30" dur="500"/>
                                        <p:tgtEl>
                                          <p:spTgt spid="6">
                                            <p:graphicEl>
                                              <a:dgm id="{985C5200-1F4E-4755-B59C-C6115A09D161}"/>
                                            </p:graphic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6">
                                            <p:graphicEl>
                                              <a:dgm id="{06AD392F-BDBE-4B14-BCEA-D1C0878AA793}"/>
                                            </p:graphicEl>
                                          </p:spTgt>
                                        </p:tgtEl>
                                        <p:attrNameLst>
                                          <p:attrName>style.visibility</p:attrName>
                                        </p:attrNameLst>
                                      </p:cBhvr>
                                      <p:to>
                                        <p:strVal val="visible"/>
                                      </p:to>
                                    </p:set>
                                    <p:animEffect transition="in" filter="randombar(horizontal)">
                                      <p:cBhvr>
                                        <p:cTn id="33" dur="500"/>
                                        <p:tgtEl>
                                          <p:spTgt spid="6">
                                            <p:graphicEl>
                                              <a:dgm id="{06AD392F-BDBE-4B14-BCEA-D1C0878AA793}"/>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6">
                                            <p:graphicEl>
                                              <a:dgm id="{2A351CEC-2CAE-4BC6-8D89-0600B364B775}"/>
                                            </p:graphicEl>
                                          </p:spTgt>
                                        </p:tgtEl>
                                        <p:attrNameLst>
                                          <p:attrName>style.visibility</p:attrName>
                                        </p:attrNameLst>
                                      </p:cBhvr>
                                      <p:to>
                                        <p:strVal val="visible"/>
                                      </p:to>
                                    </p:set>
                                    <p:animEffect transition="in" filter="randombar(horizontal)">
                                      <p:cBhvr>
                                        <p:cTn id="38" dur="500"/>
                                        <p:tgtEl>
                                          <p:spTgt spid="6">
                                            <p:graphicEl>
                                              <a:dgm id="{2A351CEC-2CAE-4BC6-8D89-0600B364B775}"/>
                                            </p:graphicEl>
                                          </p:spTgt>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6">
                                            <p:graphicEl>
                                              <a:dgm id="{B80B0CFE-BF94-47E7-9B04-049770D8260C}"/>
                                            </p:graphicEl>
                                          </p:spTgt>
                                        </p:tgtEl>
                                        <p:attrNameLst>
                                          <p:attrName>style.visibility</p:attrName>
                                        </p:attrNameLst>
                                      </p:cBhvr>
                                      <p:to>
                                        <p:strVal val="visible"/>
                                      </p:to>
                                    </p:set>
                                    <p:animEffect transition="in" filter="randombar(horizontal)">
                                      <p:cBhvr>
                                        <p:cTn id="41" dur="500"/>
                                        <p:tgtEl>
                                          <p:spTgt spid="6">
                                            <p:graphicEl>
                                              <a:dgm id="{B80B0CFE-BF94-47E7-9B04-049770D8260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Graphic spid="6"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0643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889" y="92486"/>
            <a:ext cx="3727245"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الأخلاقية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4162425" y="1318123"/>
            <a:ext cx="3423363"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الشفافية والمصداقية</a:t>
            </a:r>
            <a:endParaRPr lang="en-US" sz="32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3982895145"/>
              </p:ext>
            </p:extLst>
          </p:nvPr>
        </p:nvGraphicFramePr>
        <p:xfrm>
          <a:off x="933060" y="2667990"/>
          <a:ext cx="9863769"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rot="10800000" flipH="1" flipV="1">
            <a:off x="688553" y="2021601"/>
            <a:ext cx="10627568" cy="4566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يظهر هذا الأمر من خلال الشرطان الآتيان:</a:t>
            </a:r>
            <a:endParaRPr lang="en-US" sz="2800" dirty="0">
              <a:solidFill>
                <a:schemeClr val="tx1"/>
              </a:solidFill>
              <a:latin typeface="Alexandria"/>
            </a:endParaRPr>
          </a:p>
        </p:txBody>
      </p:sp>
    </p:spTree>
    <p:extLst>
      <p:ext uri="{BB962C8B-B14F-4D97-AF65-F5344CB8AC3E}">
        <p14:creationId xmlns:p14="http://schemas.microsoft.com/office/powerpoint/2010/main" val="25973178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7" dur="500"/>
                                        <p:tgtEl>
                                          <p:spTgt spid="11">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32" dur="500"/>
                                        <p:tgtEl>
                                          <p:spTgt spid="11">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7" dur="500"/>
                                        <p:tgtEl>
                                          <p:spTgt spid="11">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42" dur="500"/>
                                        <p:tgtEl>
                                          <p:spTgt spid="11">
                                            <p:graphicEl>
                                              <a:dgm id="{54717256-4313-470F-93E1-8CF3DAAD178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0643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889" y="92486"/>
            <a:ext cx="3727245"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الأخلاقية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29122" y="606321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2" name="مستطيل 11"/>
          <p:cNvSpPr/>
          <p:nvPr/>
        </p:nvSpPr>
        <p:spPr>
          <a:xfrm rot="10800000" flipH="1" flipV="1">
            <a:off x="4162425" y="1318123"/>
            <a:ext cx="3423363"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الشمولية والعدالة</a:t>
            </a:r>
            <a:endParaRPr lang="en-US" sz="3200" b="1" dirty="0">
              <a:solidFill>
                <a:srgbClr val="FF0000"/>
              </a:solidFill>
              <a:latin typeface="Alexandria"/>
            </a:endParaRPr>
          </a:p>
        </p:txBody>
      </p:sp>
      <p:graphicFrame>
        <p:nvGraphicFramePr>
          <p:cNvPr id="11" name="رسم تخطيطي 10"/>
          <p:cNvGraphicFramePr/>
          <p:nvPr>
            <p:extLst>
              <p:ext uri="{D42A27DB-BD31-4B8C-83A1-F6EECF244321}">
                <p14:modId xmlns:p14="http://schemas.microsoft.com/office/powerpoint/2010/main" val="527368684"/>
              </p:ext>
            </p:extLst>
          </p:nvPr>
        </p:nvGraphicFramePr>
        <p:xfrm>
          <a:off x="933060" y="2667990"/>
          <a:ext cx="9863769"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rot="10800000" flipH="1" flipV="1">
            <a:off x="688553" y="2021601"/>
            <a:ext cx="10627568" cy="4566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يظهر هذا الأمر من خلال الشرطان الآتيان:</a:t>
            </a:r>
            <a:endParaRPr lang="en-US" sz="2800" dirty="0">
              <a:solidFill>
                <a:schemeClr val="tx1"/>
              </a:solidFill>
              <a:latin typeface="Alexandria"/>
            </a:endParaRPr>
          </a:p>
        </p:txBody>
      </p:sp>
    </p:spTree>
    <p:extLst>
      <p:ext uri="{BB962C8B-B14F-4D97-AF65-F5344CB8AC3E}">
        <p14:creationId xmlns:p14="http://schemas.microsoft.com/office/powerpoint/2010/main" val="4239262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7" dur="500"/>
                                        <p:tgtEl>
                                          <p:spTgt spid="11">
                                            <p:graphicEl>
                                              <a:dgm id="{423DAD75-784B-4473-85CC-C05AFF18C0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32" dur="500"/>
                                        <p:tgtEl>
                                          <p:spTgt spid="11">
                                            <p:graphicEl>
                                              <a:dgm id="{43C07C18-736B-4176-AD82-E27F0D15EB4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7" dur="500"/>
                                        <p:tgtEl>
                                          <p:spTgt spid="11">
                                            <p:graphicEl>
                                              <a:dgm id="{F0315227-20D4-4524-9973-4D72A8FAA50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42" dur="500"/>
                                        <p:tgtEl>
                                          <p:spTgt spid="11">
                                            <p:graphicEl>
                                              <a:dgm id="{54717256-4313-470F-93E1-8CF3DAAD178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4"/>
            <a:ext cx="60643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889" y="92486"/>
            <a:ext cx="3727245"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المسؤولية الأخلاقية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rot="10800000" flipH="1" flipV="1">
            <a:off x="4162425" y="1318123"/>
            <a:ext cx="3423363" cy="580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3200" b="1" dirty="0" smtClean="0">
                <a:solidFill>
                  <a:srgbClr val="FF0000"/>
                </a:solidFill>
                <a:latin typeface="Alexandria"/>
              </a:rPr>
              <a:t>الاستدامة والبيئة</a:t>
            </a:r>
            <a:endParaRPr lang="en-US" sz="3200" b="1" dirty="0">
              <a:solidFill>
                <a:srgbClr val="FF0000"/>
              </a:solidFill>
              <a:latin typeface="Alexandria"/>
            </a:endParaRPr>
          </a:p>
        </p:txBody>
      </p:sp>
      <p:sp>
        <p:nvSpPr>
          <p:cNvPr id="10" name="مستطيل 9"/>
          <p:cNvSpPr/>
          <p:nvPr/>
        </p:nvSpPr>
        <p:spPr>
          <a:xfrm rot="10800000" flipH="1" flipV="1">
            <a:off x="688553" y="2021601"/>
            <a:ext cx="10627568" cy="13280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القيام بكل الإجراءات التي تكفل أن تكون الفعالية صديقة للبيئة من خلال تقليل استخدام البلاستيك، وإدارة النفايات بشكل جيد، وتجنب الهدر في الطعام، وما إلى ذلك.</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5934" y="3349691"/>
            <a:ext cx="11352806" cy="3357218"/>
          </a:xfrm>
          <a:prstGeom prst="rect">
            <a:avLst/>
          </a:prstGeom>
        </p:spPr>
      </p:pic>
      <p:sp>
        <p:nvSpPr>
          <p:cNvPr id="9" name="Rectangle: Rounded Corners 33"/>
          <p:cNvSpPr/>
          <p:nvPr/>
        </p:nvSpPr>
        <p:spPr>
          <a:xfrm>
            <a:off x="-201130" y="61986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5298500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2922"/>
            <a:ext cx="671745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808098" y="92486"/>
            <a:ext cx="329803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المنطقة الرمادية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rot="10800000" flipH="1" flipV="1">
            <a:off x="688553" y="1318123"/>
            <a:ext cx="10627568" cy="14375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rgbClr val="FF0000"/>
                </a:solidFill>
                <a:latin typeface="Alexandria"/>
              </a:rPr>
              <a:t>في هذه المنطقة تلتقي الأخلاق بالقانون حيث أن هناك قضايا حساسة تقع في المنتصف نستعرضها كالآتي</a:t>
            </a:r>
            <a:endParaRPr lang="en-US" sz="2800" dirty="0">
              <a:solidFill>
                <a:srgbClr val="FF0000"/>
              </a:solidFill>
              <a:latin typeface="Alexandria"/>
            </a:endParaRPr>
          </a:p>
        </p:txBody>
      </p:sp>
      <p:sp>
        <p:nvSpPr>
          <p:cNvPr id="9" name="Rectangle: Rounded Corners 33"/>
          <p:cNvSpPr/>
          <p:nvPr/>
        </p:nvSpPr>
        <p:spPr>
          <a:xfrm>
            <a:off x="-201130" y="61986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11" name="رسم تخطيطي 10"/>
          <p:cNvGraphicFramePr/>
          <p:nvPr>
            <p:extLst>
              <p:ext uri="{D42A27DB-BD31-4B8C-83A1-F6EECF244321}">
                <p14:modId xmlns:p14="http://schemas.microsoft.com/office/powerpoint/2010/main" val="2966743644"/>
              </p:ext>
            </p:extLst>
          </p:nvPr>
        </p:nvGraphicFramePr>
        <p:xfrm>
          <a:off x="933060" y="2667990"/>
          <a:ext cx="9863769" cy="3395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50116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graphicEl>
                                              <a:dgm id="{423DAD75-784B-4473-85CC-C05AFF18C096}"/>
                                            </p:graphicEl>
                                          </p:spTgt>
                                        </p:tgtEl>
                                        <p:attrNameLst>
                                          <p:attrName>style.visibility</p:attrName>
                                        </p:attrNameLst>
                                      </p:cBhvr>
                                      <p:to>
                                        <p:strVal val="visible"/>
                                      </p:to>
                                    </p:set>
                                    <p:animEffect transition="in" filter="randombar(horizontal)">
                                      <p:cBhvr>
                                        <p:cTn id="22" dur="500"/>
                                        <p:tgtEl>
                                          <p:spTgt spid="11">
                                            <p:graphicEl>
                                              <a:dgm id="{423DAD75-784B-4473-85CC-C05AFF18C09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43C07C18-736B-4176-AD82-E27F0D15EB4E}"/>
                                            </p:graphicEl>
                                          </p:spTgt>
                                        </p:tgtEl>
                                        <p:attrNameLst>
                                          <p:attrName>style.visibility</p:attrName>
                                        </p:attrNameLst>
                                      </p:cBhvr>
                                      <p:to>
                                        <p:strVal val="visible"/>
                                      </p:to>
                                    </p:set>
                                    <p:animEffect transition="in" filter="randombar(horizontal)">
                                      <p:cBhvr>
                                        <p:cTn id="27" dur="500"/>
                                        <p:tgtEl>
                                          <p:spTgt spid="11">
                                            <p:graphicEl>
                                              <a:dgm id="{43C07C18-736B-4176-AD82-E27F0D15EB4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F0315227-20D4-4524-9973-4D72A8FAA50F}"/>
                                            </p:graphicEl>
                                          </p:spTgt>
                                        </p:tgtEl>
                                        <p:attrNameLst>
                                          <p:attrName>style.visibility</p:attrName>
                                        </p:attrNameLst>
                                      </p:cBhvr>
                                      <p:to>
                                        <p:strVal val="visible"/>
                                      </p:to>
                                    </p:set>
                                    <p:animEffect transition="in" filter="randombar(horizontal)">
                                      <p:cBhvr>
                                        <p:cTn id="32" dur="500"/>
                                        <p:tgtEl>
                                          <p:spTgt spid="11">
                                            <p:graphicEl>
                                              <a:dgm id="{F0315227-20D4-4524-9973-4D72A8FAA50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54717256-4313-470F-93E1-8CF3DAAD178A}"/>
                                            </p:graphicEl>
                                          </p:spTgt>
                                        </p:tgtEl>
                                        <p:attrNameLst>
                                          <p:attrName>style.visibility</p:attrName>
                                        </p:attrNameLst>
                                      </p:cBhvr>
                                      <p:to>
                                        <p:strVal val="visible"/>
                                      </p:to>
                                    </p:set>
                                    <p:animEffect transition="in" filter="randombar(horizontal)">
                                      <p:cBhvr>
                                        <p:cTn id="37" dur="500"/>
                                        <p:tgtEl>
                                          <p:spTgt spid="11">
                                            <p:graphicEl>
                                              <a:dgm id="{54717256-4313-470F-93E1-8CF3DAAD178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Graphic spid="11"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2922"/>
            <a:ext cx="6036323" cy="897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b="1"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192278" y="92486"/>
            <a:ext cx="391385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أدوات تقليل المخاطر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rot="10800000" flipH="1" flipV="1">
            <a:off x="1557174" y="1264335"/>
            <a:ext cx="7322619" cy="9678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rgbClr val="FF0000"/>
                </a:solidFill>
                <a:latin typeface="Alexandria"/>
              </a:rPr>
              <a:t>لحماية نفسك قانونياً وأخلاقياً يجب اتباع الآتي:</a:t>
            </a:r>
            <a:endParaRPr lang="en-US" sz="2800" dirty="0">
              <a:solidFill>
                <a:srgbClr val="FF0000"/>
              </a:solidFill>
              <a:latin typeface="Alexandria"/>
            </a:endParaRPr>
          </a:p>
        </p:txBody>
      </p:sp>
      <p:sp>
        <p:nvSpPr>
          <p:cNvPr id="9" name="Rectangle: Rounded Corners 33"/>
          <p:cNvSpPr/>
          <p:nvPr/>
        </p:nvSpPr>
        <p:spPr>
          <a:xfrm>
            <a:off x="-201130" y="61986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0" name="مستطيل 9"/>
          <p:cNvSpPr/>
          <p:nvPr/>
        </p:nvSpPr>
        <p:spPr>
          <a:xfrm rot="10800000" flipH="1" flipV="1">
            <a:off x="768221" y="3308555"/>
            <a:ext cx="8385109" cy="11493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التناول عن المسؤولية: من خلال بنود قانونية يوقع عليها الحضور في الفعاليات ذات المخاطر مثل الفعاليات الرياضية</a:t>
            </a:r>
            <a:endParaRPr lang="en-US" sz="2800" dirty="0">
              <a:solidFill>
                <a:schemeClr val="tx1"/>
              </a:solidFill>
              <a:latin typeface="Alexandria"/>
            </a:endParaRPr>
          </a:p>
        </p:txBody>
      </p:sp>
      <p:sp>
        <p:nvSpPr>
          <p:cNvPr id="13" name="مستطيل 12"/>
          <p:cNvSpPr/>
          <p:nvPr/>
        </p:nvSpPr>
        <p:spPr>
          <a:xfrm rot="10800000" flipH="1" flipV="1">
            <a:off x="768221" y="2186424"/>
            <a:ext cx="8385109" cy="11493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تأمين الفعاليات: بوليصة تأمين تغطي الحوادث الجسدية والأضرار المادية </a:t>
            </a:r>
            <a:r>
              <a:rPr lang="ar-SA" sz="2800" dirty="0">
                <a:solidFill>
                  <a:schemeClr val="tx1"/>
                </a:solidFill>
                <a:latin typeface="Alexandria"/>
              </a:rPr>
              <a:t>و</a:t>
            </a:r>
            <a:r>
              <a:rPr lang="ar-SA" sz="2800" dirty="0" smtClean="0">
                <a:solidFill>
                  <a:schemeClr val="tx1"/>
                </a:solidFill>
                <a:latin typeface="Alexandria"/>
              </a:rPr>
              <a:t>إلغاء الفعاليات</a:t>
            </a:r>
            <a:endParaRPr lang="en-US" sz="2800" dirty="0">
              <a:solidFill>
                <a:schemeClr val="tx1"/>
              </a:solidFill>
              <a:latin typeface="Alexandria"/>
            </a:endParaRPr>
          </a:p>
        </p:txBody>
      </p:sp>
      <p:sp>
        <p:nvSpPr>
          <p:cNvPr id="14" name="مستطيل 13"/>
          <p:cNvSpPr/>
          <p:nvPr/>
        </p:nvSpPr>
        <p:spPr>
          <a:xfrm rot="10800000" flipH="1" flipV="1">
            <a:off x="849086" y="4604808"/>
            <a:ext cx="8304244" cy="15729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العقود المحكمة: استخدام عقود صلبة تحدد مسؤولية كل طرف بوضوح (مثلاً مسؤولية الفندق عن جودة الطعام مقابل مسؤولية المنظم عن سلوك الجمهور)</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53330" y="1343607"/>
            <a:ext cx="3058516" cy="5038531"/>
          </a:xfrm>
          <a:prstGeom prst="rect">
            <a:avLst/>
          </a:prstGeom>
        </p:spPr>
      </p:pic>
    </p:spTree>
    <p:extLst>
      <p:ext uri="{BB962C8B-B14F-4D97-AF65-F5344CB8AC3E}">
        <p14:creationId xmlns:p14="http://schemas.microsoft.com/office/powerpoint/2010/main" val="4009137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0" grpId="0"/>
      <p:bldP spid="13" grpId="0"/>
      <p:bldP spid="1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7203"/>
            <a:ext cx="7519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25934"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82538" y="92486"/>
            <a:ext cx="252359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أمثلة عملية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01130" y="61986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251" y="1768816"/>
            <a:ext cx="3221589" cy="3937518"/>
          </a:xfrm>
          <a:prstGeom prst="rect">
            <a:avLst/>
          </a:prstGeom>
        </p:spPr>
      </p:pic>
      <p:pic>
        <p:nvPicPr>
          <p:cNvPr id="4" name="صورة 3"/>
          <p:cNvPicPr>
            <a:picLocks noChangeAspect="1"/>
          </p:cNvPicPr>
          <p:nvPr/>
        </p:nvPicPr>
        <p:blipFill rotWithShape="1">
          <a:blip r:embed="rId4"/>
          <a:srcRect l="1289" t="1577" r="1708" b="1577"/>
          <a:stretch/>
        </p:blipFill>
        <p:spPr>
          <a:xfrm>
            <a:off x="4211974" y="1768816"/>
            <a:ext cx="3769568" cy="3844212"/>
          </a:xfrm>
          <a:prstGeom prst="rect">
            <a:avLst/>
          </a:prstGeom>
        </p:spPr>
      </p:pic>
      <p:pic>
        <p:nvPicPr>
          <p:cNvPr id="6" name="صورة 5"/>
          <p:cNvPicPr>
            <a:picLocks noChangeAspect="1"/>
          </p:cNvPicPr>
          <p:nvPr/>
        </p:nvPicPr>
        <p:blipFill rotWithShape="1">
          <a:blip r:embed="rId5"/>
          <a:srcRect l="1456" t="2372" r="701" b="1866"/>
          <a:stretch/>
        </p:blipFill>
        <p:spPr>
          <a:xfrm>
            <a:off x="8218677" y="1768816"/>
            <a:ext cx="3349689" cy="3937518"/>
          </a:xfrm>
          <a:prstGeom prst="rect">
            <a:avLst/>
          </a:prstGeom>
        </p:spPr>
      </p:pic>
    </p:spTree>
    <p:extLst>
      <p:ext uri="{BB962C8B-B14F-4D97-AF65-F5344CB8AC3E}">
        <p14:creationId xmlns:p14="http://schemas.microsoft.com/office/powerpoint/2010/main" val="204570677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0527930" y="70459"/>
            <a:ext cx="1489510" cy="769441"/>
          </a:xfrm>
          <a:prstGeom prst="rect">
            <a:avLst/>
          </a:prstGeom>
        </p:spPr>
        <p:txBody>
          <a:bodyPr wrap="none">
            <a:spAutoFit/>
          </a:bodyPr>
          <a:lstStyle/>
          <a:p>
            <a:pPr algn="ctr" rtl="1"/>
            <a:r>
              <a:rPr lang="ar-SA" sz="4400" b="1" dirty="0" smtClean="0">
                <a:solidFill>
                  <a:srgbClr val="00AEEF"/>
                </a:solidFill>
                <a:latin typeface="Alexandria"/>
              </a:rPr>
              <a:t>الخاتمة</a:t>
            </a:r>
            <a:endParaRPr lang="ar-SA" sz="4000" b="1" dirty="0">
              <a:solidFill>
                <a:srgbClr val="00AEEF"/>
              </a:solidFill>
              <a:latin typeface="Alexandria"/>
            </a:endParaRPr>
          </a:p>
        </p:txBody>
      </p:sp>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2" name="مستطيل 1"/>
          <p:cNvSpPr/>
          <p:nvPr/>
        </p:nvSpPr>
        <p:spPr>
          <a:xfrm>
            <a:off x="325648" y="2329805"/>
            <a:ext cx="11375923" cy="3939540"/>
          </a:xfrm>
          <a:prstGeom prst="rect">
            <a:avLst/>
          </a:prstGeom>
        </p:spPr>
        <p:txBody>
          <a:bodyPr wrap="square">
            <a:spAutoFit/>
          </a:bodyPr>
          <a:lstStyle/>
          <a:p>
            <a:pPr algn="justLow" rtl="1">
              <a:lnSpc>
                <a:spcPts val="5000"/>
              </a:lnSpc>
            </a:pPr>
            <a:r>
              <a:rPr lang="ar-SA" sz="2800" dirty="0" smtClean="0">
                <a:latin typeface="Alexandria"/>
                <a:ea typeface="Calibri" panose="020F0502020204030204" pitchFamily="34" charset="0"/>
              </a:rPr>
              <a:t>إن تنظيم الفعاليات ليس مجرد فن بصري أو مهارة لوجستية، بل هو أمانة قانونية ورسالة أخلاقية، لقد رأينا كيف أن القوانين والعقود ليست قيوداً تكبل إبداعكم، بل هي شبكة أمان تحمي استثماراتكم وتضمن استمرار نجاحكم، وأن الأخلاقيات ليست مجرد شعارات براقة، بل هي رأس المال الحقيقي الذي يبني الثقة في سوق لا ينسى أبداً خيبات الأمل. التفاصيل الصغيرة هي التي تصنع الفوارق الكبيرة بند واحد في عقد، أو لفتة أخلاقية تجاه فئة من الحضور، قد تكون هي الفارق بين فعالية تمر مرور الكرام وفعالية تظل محفورة بالذاكرة لسنوات</a:t>
            </a:r>
            <a:endParaRPr lang="ar-SA" sz="2800" dirty="0">
              <a:latin typeface="Alexandria"/>
            </a:endParaRPr>
          </a:p>
        </p:txBody>
      </p:sp>
      <p:grpSp>
        <p:nvGrpSpPr>
          <p:cNvPr id="7" name="Google Shape;8745;p58"/>
          <p:cNvGrpSpPr/>
          <p:nvPr/>
        </p:nvGrpSpPr>
        <p:grpSpPr>
          <a:xfrm>
            <a:off x="9075174" y="1223221"/>
            <a:ext cx="1701329" cy="857652"/>
            <a:chOff x="3497300" y="3591950"/>
            <a:chExt cx="295375" cy="293800"/>
          </a:xfrm>
          <a:solidFill>
            <a:srgbClr val="FF0000"/>
          </a:solidFill>
        </p:grpSpPr>
        <p:sp>
          <p:nvSpPr>
            <p:cNvPr id="9"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grpFill/>
            <a:ln>
              <a:noFill/>
            </a:ln>
          </p:spPr>
          <p:txBody>
            <a:bodyPr spcFirstLastPara="1" wrap="square" lIns="121900" tIns="121900" rIns="121900" bIns="121900" anchor="ctr" anchorCtr="0">
              <a:noAutofit/>
            </a:bodyPr>
            <a:lstStyle/>
            <a:p>
              <a:endParaRPr sz="1865"/>
            </a:p>
          </p:txBody>
        </p:sp>
        <p:sp>
          <p:nvSpPr>
            <p:cNvPr id="10"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0498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565349826"/>
      </p:ext>
    </p:extLst>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تصميم الفعالية وتجربة الحضور:</a:t>
            </a: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تصميم البرنامج.</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إدارة البروتوكول والمراسم.</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تجربة الضيف.</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الهوية البصرية للفعالية.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BCD6625-656B-490F-A208-85B6A2D709F1}"/>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3276</TotalTime>
  <Words>1637</Words>
  <Application>Microsoft Office PowerPoint</Application>
  <PresentationFormat>شاشة عريضة</PresentationFormat>
  <Paragraphs>285</Paragraphs>
  <Slides>41</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41</vt:i4>
      </vt:variant>
    </vt:vector>
  </HeadingPairs>
  <TitlesOfParts>
    <vt:vector size="47"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265</cp:revision>
  <dcterms:created xsi:type="dcterms:W3CDTF">2023-04-29T09:08:00Z</dcterms:created>
  <dcterms:modified xsi:type="dcterms:W3CDTF">2026-02-18T11:37:33Z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