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334BA-60DC-FAA4-78F3-D1BE28E5E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93C025-F535-CAB9-4A1E-A781BCA9C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DC6AF-68C7-461D-BF0F-B65C9BF1B443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7FA344-289C-0D32-E0C7-27392F860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BC465-B4F5-E7FA-C4C0-28643FD60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994F7-9C0F-4B4F-BBD3-8360894E8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61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AFD43D-CBEC-7184-5E8F-7C9BC6178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96E2CD-F43A-E093-B9B3-6D5CA61E6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924B9-2005-2542-80A3-9D7DEFA51F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8DC6AF-68C7-461D-BF0F-B65C9BF1B443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DE54EC-A607-07FA-E59C-6539448599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E2FD4A-73CD-C787-B60D-7D0A1E34FB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03994F7-9C0F-4B4F-BBD3-8360894E8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993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EF2B84-74DC-A0AF-21A0-0407DF784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 to Windows 10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B1657E-6DC1-CF79-1D0A-D0DD846800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521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D43ABA-D926-436D-59DE-62F504C08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windows 10?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380D7B-F138-BA20-93A2-D2FA53A6A3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651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4BB04F-9FB2-B8C3-8262-605B1237C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What’s New in windows 10?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2E3028-2D4C-1EDF-537F-04619D686C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525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A383B1-8E25-D791-61DF-9F3BEE8A0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Start Menu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105FF-A6E2-7CA0-DD32-E737584BD4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083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E55CC1-D106-D871-1DD8-ECF6AC4C5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use the start menu: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6AB95C-8161-67E1-81DE-E4CCABB76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132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AE63B2-96EE-202F-E0ED-ADC9F51F7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How-to Search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48BA47-6C24-C597-EC54-FA2B3C844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806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7B14E-C5E5-59FF-C2F9-4450A862F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Task 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E4B58F-CC30-C419-76A3-687A8C4EE1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418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7C8876-E04D-6BCF-D1E6-2C058AC1D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SnAp Enhancements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3F62C6-6792-FBA5-980A-EED6BAD832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86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6DF514-F357-DA7D-E3ED-8151E40DA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Quick Access Tools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5296C0-A57F-DF02-00BD-1BB24625C7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225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D85326-3394-B358-3240-6F6ACE6A0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Personalization and Settings: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17F8A-52AB-FBD8-45D6-9591F68F0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254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A24094-182C-7B92-4DFC-ECDBC1F87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Settings in Windows 7 vs Windows 10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770700-905B-A88C-F680-3D74A020F1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11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0AC6E8-8680-D8DA-5B47-A4B6ABB1B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Settings for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9FEDB-6B4B-4C4C-1655-9CBC33BC8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40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03B2BB-EBEA-36DE-74FE-29F77225D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Settings for devices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A1EF26-7E0A-923D-D93A-83A443CE79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7286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92B66B-F18A-6FA1-450F-1C11E9ACF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Personalization Settings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12344B-732D-7B6B-58B7-27FD632BC5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5633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5234E-4861-1B8D-68E2-42508FC94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Personalization settings (cont.)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2B11FE-E08F-350D-85D1-020465F78D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1290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A94BF3-2633-09DD-6680-D2F60D8C7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Adding Shortcuts to desktop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AAE515-9E5A-419A-A118-0CB6F0C244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43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74096C-24A5-A04C-6EA3-A05FE9F7B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is everything hard to see?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007BB-4E90-452E-3F40-6B4505B3B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82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1296D-2334-6C5C-CE20-FDFF81CB7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Questions??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02FC76-AAD8-DF01-4AEC-FDE3F90A36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12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Widescreen</PresentationFormat>
  <Paragraphs>18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Aptos</vt:lpstr>
      <vt:lpstr>Aptos Display</vt:lpstr>
      <vt:lpstr>Arial</vt:lpstr>
      <vt:lpstr>Office Theme</vt:lpstr>
      <vt:lpstr>Intro to Windows 10</vt:lpstr>
      <vt:lpstr>Why windows 10?</vt:lpstr>
      <vt:lpstr>What’s New in windows 10?</vt:lpstr>
      <vt:lpstr>Start Menu</vt:lpstr>
      <vt:lpstr>How to use the start menu:</vt:lpstr>
      <vt:lpstr>How-to Search</vt:lpstr>
      <vt:lpstr>Task View</vt:lpstr>
      <vt:lpstr>SnAp Enhancements</vt:lpstr>
      <vt:lpstr>Quick Access Tools</vt:lpstr>
      <vt:lpstr>Personalization and Settings:</vt:lpstr>
      <vt:lpstr>Settings in Windows 7 vs Windows 10</vt:lpstr>
      <vt:lpstr>Settings for System</vt:lpstr>
      <vt:lpstr>Settings for devices</vt:lpstr>
      <vt:lpstr>Personalization Settings</vt:lpstr>
      <vt:lpstr>Personalization settings (cont.)</vt:lpstr>
      <vt:lpstr>Adding Shortcuts to desktop</vt:lpstr>
      <vt:lpstr>Why is everything hard to see?</vt:lpstr>
      <vt:lpstr>Questions??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Eman Hamdy</dc:creator>
  <cp:lastModifiedBy>Eman Hamdy</cp:lastModifiedBy>
  <cp:revision>1</cp:revision>
  <dcterms:created xsi:type="dcterms:W3CDTF">2024-10-02T11:37:59Z</dcterms:created>
  <dcterms:modified xsi:type="dcterms:W3CDTF">2024-10-02T11:37:59Z</dcterms:modified>
</cp:coreProperties>
</file>