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B4E20-7945-E5DA-B79B-4FBAEA4BB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F537D9-9E0C-6C27-C462-6124D8B28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4323E-F65C-4ECF-8684-0878874A3E85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207F4D-3DF8-858A-8FAC-A685B7BEE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1E6D54-FD1B-329F-9C3E-4B528CB77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A1812-29DD-4748-91C7-F69ACD90AC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24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B2F1A2-E4B4-4EE8-9F75-2A34AB3E1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1A5FF-85E7-E242-B63F-4DB90D62E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3760E-36A1-157B-5049-8FC1F89D48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04323E-F65C-4ECF-8684-0878874A3E85}" type="datetimeFigureOut">
              <a:rPr lang="en-GB" smtClean="0"/>
              <a:t>27/11/2024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507AB-C381-AAD0-0619-1724F8D011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847786-2228-8E8F-A4D4-33C231AE79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A1812-29DD-4748-91C7-F69ACD90AC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819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2144AA-6524-66D7-7AC3-CCEA62BEA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EC931-4939-6BD8-12F0-B156D177C8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5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86"/>
    </mc:Choice>
    <mc:Fallback xmlns="">
      <p:transition advTm="1908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3D0E42-F857-284E-24D5-BAC4B4A0F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E207C8-4796-ADFE-C081-D654ED7AA3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555"/>
    </mc:Choice>
    <mc:Fallback xmlns="">
      <p:transition advTm="55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0C649-5CC8-33ED-DD11-2C986182B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Agenda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BC000E-2F38-7811-A4A1-493253CEB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68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7218"/>
    </mc:Choice>
    <mc:Fallback xmlns="">
      <p:transition advTm="4721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A10753-749F-2461-1F1A-1D9B61D1F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E901E9-74B1-02E8-80AC-BAF910CB2D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1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2585"/>
    </mc:Choice>
    <mc:Fallback xmlns="">
      <p:transition advTm="18258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F86FFF-0A54-8001-4907-C643BF765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B5698-ADC5-0175-F93F-895EF5458E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3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6710"/>
    </mc:Choice>
    <mc:Fallback xmlns="">
      <p:transition advTm="6671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05810-7FFB-C4CC-791D-EFD4C3B33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Digital Signature Properties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BB5536-33CA-4DFC-937F-16FF3E325C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8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621"/>
    </mc:Choice>
    <mc:Fallback xmlns="">
      <p:transition advTm="14062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2EF55B-DEA4-7C62-0A3E-96956A51B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Attacks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DC55A2-5911-97B8-9D32-78711C782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20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1973"/>
    </mc:Choice>
    <mc:Fallback xmlns="">
      <p:transition advTm="24197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B9D30A-58FB-824E-DD68-720E8490C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Forgeries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8C9B1-84C5-77A2-746F-0F9AE41107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8488"/>
    </mc:Choice>
    <mc:Fallback xmlns="">
      <p:transition advTm="13848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347E4-3451-9806-ADE9-1466DC2B3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Digital Signature Requirements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3A1CA2-B08F-3393-265F-C96DC47B2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6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2960"/>
    </mc:Choice>
    <mc:Fallback xmlns="">
      <p:transition advTm="16296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C3B1CF-252A-C5AC-0F6F-57751AA77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Direct Digital Signature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BD008-6A46-FAAE-542E-05C9AC6772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67157"/>
    </mc:Choice>
    <mc:Fallback xmlns="">
      <p:transition advTm="26715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501FD-C789-454C-6BDD-0D8C39145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Elliptic Curve Digital Signature Algorithm (ECDSA)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4C557-B79C-0AC7-0EA8-90CBB33165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9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6815"/>
    </mc:Choice>
    <mc:Fallback xmlns="">
      <p:transition advTm="5681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D41854-A875-424C-0BAB-33D281372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ECDSA Key Concepts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64A3DE-8466-97E7-AA1D-C84CABB5C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4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1344"/>
    </mc:Choice>
    <mc:Fallback xmlns="">
      <p:transition advTm="1113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62E2DB-AFA9-0AE7-26B0-5ADCC7E8F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3930E-92B5-2482-3034-24FF69CE19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9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0387"/>
    </mc:Choice>
    <mc:Fallback xmlns="">
      <p:transition advTm="12038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49BD83-BD8D-A329-20BF-003F93571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RSA-PSS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701C3-63C8-BC4C-848C-2EC4B7F9ED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38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3411"/>
    </mc:Choice>
    <mc:Fallback xmlns="">
      <p:transition advTm="13341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B67B8-3869-F3F1-5464-9B43F3857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Mask Generation Function (MGF)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0425E5-9C42-A3FB-1FA8-465398A69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93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8206"/>
    </mc:Choice>
    <mc:Fallback xmlns="">
      <p:transition advTm="10820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F2F4D3-2291-DCAF-A306-D709ABF71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C2E5F-4B2A-434E-087C-B14C3142E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65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044"/>
    </mc:Choice>
    <mc:Fallback xmlns="">
      <p:transition advTm="9004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33718-9767-7AC9-7C19-1B9F889F0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5A7F7-6943-1446-A7A1-4879198428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8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6563"/>
    </mc:Choice>
    <mc:Fallback xmlns="">
      <p:transition advTm="7656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5E54DF-83F5-9FF5-56A7-D84CADDC2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9600" b="1">
                <a:solidFill>
                  <a:srgbClr val="FFFFFF"/>
                </a:solidFill>
              </a:rPr>
              <a:t>Key Management and Distribution</a:t>
            </a:r>
            <a:endParaRPr lang="en-MY" sz="9600" b="1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AA7AD-69A9-7D20-F439-84B5447BA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87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4118"/>
    </mc:Choice>
    <mc:Fallback xmlns="">
      <p:transition advTm="3411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B323D3-A525-732C-CEB1-CE8C290B1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Cryptographic Key 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8C73E5-3518-FA8C-520E-175E63B483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3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3287"/>
    </mc:Choice>
    <mc:Fallback xmlns="">
      <p:transition advTm="18328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FC3199-81E6-9DD3-6FC3-B2C8D4A5D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Distribution Technique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BCE592-0623-06B2-78B0-6E66218CC2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40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4666"/>
    </mc:Choice>
    <mc:Fallback xmlns="">
      <p:transition advTm="12466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F4CE3-63DC-8D3A-BD60-DB8B8CA57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Symmetric Key Distribution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0C6D5-B37E-112B-859E-8C816468B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42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7066"/>
    </mc:Choice>
    <mc:Fallback xmlns="">
      <p:transition advTm="18706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619F6-4E39-B3BB-F9E3-589AAD3D5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A4DDC-B46A-32F8-2847-E9F060F73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6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93793"/>
    </mc:Choice>
    <mc:Fallback xmlns="">
      <p:transition advTm="29379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3BC01F-FCB7-0886-51F0-45011ADB4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9FADD1-4C74-95D7-6897-0F6444FFE7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8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8274"/>
    </mc:Choice>
    <mc:Fallback xmlns="">
      <p:transition advTm="11827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88FC7-3B92-3F83-7B06-FB9D2D130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4314DB-2B05-A408-A2C7-0102EEDB38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67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2692"/>
    </mc:Choice>
    <mc:Fallback xmlns="">
      <p:transition advTm="14269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1FE03-08B1-7760-5509-7519D7369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9F1CA0-0428-0F71-329D-94788F98B1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9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6511"/>
    </mc:Choice>
    <mc:Fallback xmlns="">
      <p:transition advTm="14651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F1A4A9-83B1-F121-FD03-43DF12B48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813EA-16BC-BFF8-26D3-6EA9EE8B2B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1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310"/>
    </mc:Choice>
    <mc:Fallback xmlns="">
      <p:transition advTm="1631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78FBE4-2C7F-752F-2EF1-C296B50F8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B240E-BBA2-F512-1878-DA7DAE4120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3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5045"/>
    </mc:Choice>
    <mc:Fallback xmlns="">
      <p:transition advTm="45045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42C9EF-0D24-CC11-7D73-8A89C7862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085E17-CB9E-068C-7ED0-C864D7A75C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40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6308"/>
    </mc:Choice>
    <mc:Fallback xmlns="">
      <p:transition advTm="13630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9AF27F-5AB7-B7A4-7A19-D077B382F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3DF2E-828A-7AD7-ACBD-DDDFDD4A57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1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52464"/>
    </mc:Choice>
    <mc:Fallback xmlns="">
      <p:transition advTm="25246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C5DD69-0E30-B353-5B42-E89D0ACAB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sz="4800" b="1"/>
              <a:t>Public-Key Certificates</a:t>
            </a:r>
            <a:endParaRPr lang="en-MY" sz="4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0DA68-191A-8A96-54A3-CCCB6224F7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6085"/>
    </mc:Choice>
    <mc:Fallback xmlns="">
      <p:transition advTm="17608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EC88D2-BE4F-5802-F87D-DF494377B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04BD5-0B9F-FBC1-6896-E5085D4ABF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9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7940"/>
    </mc:Choice>
    <mc:Fallback xmlns="">
      <p:transition advTm="16794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EFF236-6E4F-9C0C-1D52-D1B870DA8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59876A-A71D-D99D-8057-417FEEFE10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88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564"/>
    </mc:Choice>
    <mc:Fallback xmlns="">
      <p:transition advTm="14056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9245F2-0D35-D9F1-F96F-5FA715C53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86B01-1CF8-6E43-EABE-4E7D6D765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58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8152"/>
    </mc:Choice>
    <mc:Fallback xmlns="">
      <p:transition advTm="13815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DC30F7-B28D-124D-1E35-4B5B980CD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/>
              <a:t>X.509 Certificates</a:t>
            </a:r>
            <a:endParaRPr lang="en-AU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AA13D8-0187-7B90-BE39-93F6BAE48E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3500"/>
    </mc:Choice>
    <mc:Fallback xmlns="">
      <p:transition advTm="1935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8EDD9-9327-DBB9-EE8A-0F110663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F8D99-2252-43ED-4E52-F58C43CEEF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19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9989"/>
    </mc:Choice>
    <mc:Fallback xmlns="">
      <p:transition advTm="11998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89A2BA-5DC7-B222-DEA4-30FB83CD6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4800"/>
              <a:t>Certificates</a:t>
            </a:r>
            <a:endParaRPr lang="en-AU" sz="4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B316A5-033A-B65B-5B10-5563092F3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23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3969"/>
    </mc:Choice>
    <mc:Fallback xmlns="">
      <p:transition advTm="15396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EC109-2476-DA0A-3FD9-14B21F718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B43A0-B6FF-8795-38E1-A5970F852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18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7756"/>
    </mc:Choice>
    <mc:Fallback xmlns="">
      <p:transition advTm="4775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37F3B4-9B01-C3AA-D6B5-B18DD7B19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6308FC-6FD7-F46C-E424-A715DCF672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3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2094"/>
    </mc:Choice>
    <mc:Fallback xmlns="">
      <p:transition advTm="92094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6FCE2D-B7CA-40BD-A35C-F11536598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7E176B-3D2A-CEB7-0931-B091E66D78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6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723"/>
    </mc:Choice>
    <mc:Fallback xmlns="">
      <p:transition advTm="12723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Widescreen</PresentationFormat>
  <Paragraphs>19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</vt:lpstr>
      <vt:lpstr>PowerPoint Presentation</vt:lpstr>
      <vt:lpstr>PowerPoint Presentation</vt:lpstr>
      <vt:lpstr>Digital Signature Properties</vt:lpstr>
      <vt:lpstr>Attacks</vt:lpstr>
      <vt:lpstr>Forgeries</vt:lpstr>
      <vt:lpstr>Digital Signature Requirements</vt:lpstr>
      <vt:lpstr>Direct Digital Signature</vt:lpstr>
      <vt:lpstr>Elliptic Curve Digital Signature Algorithm (ECDSA)</vt:lpstr>
      <vt:lpstr>ECDSA Key Concepts</vt:lpstr>
      <vt:lpstr>PowerPoint Presentation</vt:lpstr>
      <vt:lpstr>RSA-PSS</vt:lpstr>
      <vt:lpstr>Mask Generation Function (MGF)</vt:lpstr>
      <vt:lpstr>PowerPoint Presentation</vt:lpstr>
      <vt:lpstr>PowerPoint Presentation</vt:lpstr>
      <vt:lpstr>Key Management and Distribution</vt:lpstr>
      <vt:lpstr>Cryptographic Key Management</vt:lpstr>
      <vt:lpstr>Key Distribution Technique</vt:lpstr>
      <vt:lpstr>Symmetric Key Distribution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Public-Key Certificates</vt:lpstr>
      <vt:lpstr>PowerPoint Presentation</vt:lpstr>
      <vt:lpstr>PowerPoint Presentation</vt:lpstr>
      <vt:lpstr>PowerPoint Presentation</vt:lpstr>
      <vt:lpstr>X.509 Certificates</vt:lpstr>
      <vt:lpstr>PowerPoint Presentation</vt:lpstr>
      <vt:lpstr>Certificates</vt:lpstr>
      <vt:lpstr>PowerPoint Presentation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2024-11-27T17:38:15Z</dcterms:created>
  <dcterms:modified xsi:type="dcterms:W3CDTF">2024-11-27T17:38:15Z</dcterms:modified>
</cp:coreProperties>
</file>