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8.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39.xml" ContentType="application/vnd.openxmlformats-officedocument.presentationml.notesSlide+xml"/>
  <Override PartName="/ppt/notesSlides/notesSlide37.xml" ContentType="application/vnd.openxmlformats-officedocument.presentationml.notesSlide+xml"/>
  <Override PartName="/ppt/notesSlides/notesSlide1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docProps/custom.xml" ContentType="application/vnd.openxmlformats-officedocument.custom-properties+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596" r:id="rId3"/>
    <p:sldId id="671" r:id="rId4"/>
    <p:sldId id="672" r:id="rId5"/>
    <p:sldId id="673" r:id="rId6"/>
    <p:sldId id="548" r:id="rId7"/>
    <p:sldId id="549" r:id="rId8"/>
    <p:sldId id="559" r:id="rId9"/>
    <p:sldId id="560" r:id="rId10"/>
    <p:sldId id="561" r:id="rId11"/>
    <p:sldId id="563" r:id="rId12"/>
    <p:sldId id="564" r:id="rId13"/>
    <p:sldId id="565" r:id="rId14"/>
    <p:sldId id="566" r:id="rId15"/>
    <p:sldId id="567" r:id="rId16"/>
    <p:sldId id="568" r:id="rId17"/>
    <p:sldId id="569" r:id="rId18"/>
    <p:sldId id="570" r:id="rId19"/>
    <p:sldId id="571" r:id="rId20"/>
    <p:sldId id="572" r:id="rId21"/>
    <p:sldId id="573" r:id="rId22"/>
    <p:sldId id="574" r:id="rId23"/>
    <p:sldId id="575" r:id="rId24"/>
    <p:sldId id="577" r:id="rId25"/>
    <p:sldId id="576" r:id="rId26"/>
    <p:sldId id="578" r:id="rId27"/>
    <p:sldId id="579" r:id="rId28"/>
    <p:sldId id="580" r:id="rId29"/>
    <p:sldId id="581" r:id="rId30"/>
    <p:sldId id="582" r:id="rId31"/>
    <p:sldId id="583" r:id="rId32"/>
    <p:sldId id="584" r:id="rId33"/>
    <p:sldId id="585" r:id="rId34"/>
    <p:sldId id="586" r:id="rId35"/>
    <p:sldId id="587" r:id="rId36"/>
    <p:sldId id="588" r:id="rId37"/>
    <p:sldId id="589" r:id="rId38"/>
    <p:sldId id="590" r:id="rId39"/>
    <p:sldId id="591" r:id="rId40"/>
    <p:sldId id="592" r:id="rId41"/>
    <p:sldId id="593" r:id="rId42"/>
    <p:sldId id="594" r:id="rId43"/>
    <p:sldId id="595" r:id="rId44"/>
    <p:sldId id="522"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6"/>
            <p14:sldId id="671"/>
            <p14:sldId id="672"/>
            <p14:sldId id="673"/>
            <p14:sldId id="548"/>
            <p14:sldId id="549"/>
            <p14:sldId id="559"/>
            <p14:sldId id="560"/>
            <p14:sldId id="561"/>
            <p14:sldId id="563"/>
            <p14:sldId id="564"/>
            <p14:sldId id="565"/>
            <p14:sldId id="566"/>
            <p14:sldId id="567"/>
            <p14:sldId id="568"/>
            <p14:sldId id="569"/>
            <p14:sldId id="570"/>
            <p14:sldId id="571"/>
            <p14:sldId id="572"/>
            <p14:sldId id="573"/>
            <p14:sldId id="574"/>
            <p14:sldId id="575"/>
            <p14:sldId id="577"/>
            <p14:sldId id="576"/>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000000"/>
    <a:srgbClr val="669BBC"/>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1527D38-E98A-4C19-BD05-6CB7FE47BE3F}" v="61" dt="2023-11-30T17:49:36.2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02" autoAdjust="0"/>
    <p:restoredTop sz="93792" autoAdjust="0"/>
  </p:normalViewPr>
  <p:slideViewPr>
    <p:cSldViewPr snapToGrid="0">
      <p:cViewPr varScale="1">
        <p:scale>
          <a:sx n="60" d="100"/>
          <a:sy n="60" d="100"/>
        </p:scale>
        <p:origin x="94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B680E39B-5B0E-45C7-AEF3-6C8D34B94499}"/>
    <pc:docChg chg="undo redo custSel addSld delSld modSld sldOrd modSection">
      <pc:chgData name="Kareem Ahmed" userId="668b7c42-9793-4d96-80a6-ccc644a66bcf" providerId="ADAL" clId="{B680E39B-5B0E-45C7-AEF3-6C8D34B94499}" dt="2023-11-09T12:21:29.238" v="1601" actId="1076"/>
      <pc:docMkLst>
        <pc:docMk/>
      </pc:docMkLst>
      <pc:sldChg chg="del">
        <pc:chgData name="Kareem Ahmed" userId="668b7c42-9793-4d96-80a6-ccc644a66bcf" providerId="ADAL" clId="{B680E39B-5B0E-45C7-AEF3-6C8D34B94499}" dt="2023-11-09T09:40:38.011" v="142" actId="47"/>
        <pc:sldMkLst>
          <pc:docMk/>
          <pc:sldMk cId="3434396648" sldId="256"/>
        </pc:sldMkLst>
      </pc:sldChg>
      <pc:sldChg chg="del">
        <pc:chgData name="Kareem Ahmed" userId="668b7c42-9793-4d96-80a6-ccc644a66bcf" providerId="ADAL" clId="{B680E39B-5B0E-45C7-AEF3-6C8D34B94499}" dt="2023-11-08T23:16:10.748" v="38" actId="47"/>
        <pc:sldMkLst>
          <pc:docMk/>
          <pc:sldMk cId="2257388018" sldId="271"/>
        </pc:sldMkLst>
      </pc:sldChg>
      <pc:sldChg chg="modSp mod">
        <pc:chgData name="Kareem Ahmed" userId="668b7c42-9793-4d96-80a6-ccc644a66bcf" providerId="ADAL" clId="{B680E39B-5B0E-45C7-AEF3-6C8D34B94499}" dt="2023-11-09T09:44:20.045" v="200" actId="20577"/>
        <pc:sldMkLst>
          <pc:docMk/>
          <pc:sldMk cId="979261729" sldId="276"/>
        </pc:sldMkLst>
        <pc:spChg chg="mod">
          <ac:chgData name="Kareem Ahmed" userId="668b7c42-9793-4d96-80a6-ccc644a66bcf" providerId="ADAL" clId="{B680E39B-5B0E-45C7-AEF3-6C8D34B94499}" dt="2023-11-09T09:44:20.045" v="200" actId="20577"/>
          <ac:spMkLst>
            <pc:docMk/>
            <pc:sldMk cId="979261729" sldId="276"/>
            <ac:spMk id="3" creationId="{F9A80F9F-74DB-1D57-04E8-E20E92A09B0A}"/>
          </ac:spMkLst>
        </pc:spChg>
        <pc:spChg chg="mod">
          <ac:chgData name="Kareem Ahmed" userId="668b7c42-9793-4d96-80a6-ccc644a66bcf" providerId="ADAL" clId="{B680E39B-5B0E-45C7-AEF3-6C8D34B94499}" dt="2023-11-09T09:41:41.544" v="144" actId="20577"/>
          <ac:spMkLst>
            <pc:docMk/>
            <pc:sldMk cId="979261729" sldId="276"/>
            <ac:spMk id="10" creationId="{463D680D-A11B-0A8A-63D5-DD2C6F3FD516}"/>
          </ac:spMkLst>
        </pc:spChg>
        <pc:spChg chg="mod">
          <ac:chgData name="Kareem Ahmed" userId="668b7c42-9793-4d96-80a6-ccc644a66bcf" providerId="ADAL" clId="{B680E39B-5B0E-45C7-AEF3-6C8D34B94499}" dt="2023-11-09T09:44:00.246" v="174" actId="1076"/>
          <ac:spMkLst>
            <pc:docMk/>
            <pc:sldMk cId="979261729" sldId="276"/>
            <ac:spMk id="25" creationId="{2BC869EB-5623-4AA1-9123-4AF9DF916049}"/>
          </ac:spMkLst>
        </pc:spChg>
        <pc:spChg chg="mod">
          <ac:chgData name="Kareem Ahmed" userId="668b7c42-9793-4d96-80a6-ccc644a66bcf" providerId="ADAL" clId="{B680E39B-5B0E-45C7-AEF3-6C8D34B94499}" dt="2023-11-09T09:44:03.267" v="187" actId="1035"/>
          <ac:spMkLst>
            <pc:docMk/>
            <pc:sldMk cId="979261729" sldId="276"/>
            <ac:spMk id="48" creationId="{050976E4-0CF2-BA00-34CA-2F9419409B9E}"/>
          </ac:spMkLst>
        </pc:spChg>
      </pc:sldChg>
      <pc:sldChg chg="delSp modSp mod">
        <pc:chgData name="Kareem Ahmed" userId="668b7c42-9793-4d96-80a6-ccc644a66bcf" providerId="ADAL" clId="{B680E39B-5B0E-45C7-AEF3-6C8D34B94499}" dt="2023-11-09T09:22:42.679" v="57" actId="1036"/>
        <pc:sldMkLst>
          <pc:docMk/>
          <pc:sldMk cId="701632073" sldId="303"/>
        </pc:sldMkLst>
        <pc:spChg chg="mod">
          <ac:chgData name="Kareem Ahmed" userId="668b7c42-9793-4d96-80a6-ccc644a66bcf" providerId="ADAL" clId="{B680E39B-5B0E-45C7-AEF3-6C8D34B94499}" dt="2023-11-09T09:22:27.420" v="45" actId="1076"/>
          <ac:spMkLst>
            <pc:docMk/>
            <pc:sldMk cId="701632073" sldId="303"/>
            <ac:spMk id="9" creationId="{25760A6C-566F-B7E3-1EEE-CB29F0CF0113}"/>
          </ac:spMkLst>
        </pc:spChg>
        <pc:spChg chg="mod">
          <ac:chgData name="Kareem Ahmed" userId="668b7c42-9793-4d96-80a6-ccc644a66bcf" providerId="ADAL" clId="{B680E39B-5B0E-45C7-AEF3-6C8D34B94499}" dt="2023-11-09T09:22:42.679" v="57" actId="1036"/>
          <ac:spMkLst>
            <pc:docMk/>
            <pc:sldMk cId="701632073" sldId="303"/>
            <ac:spMk id="10" creationId="{844810E4-E8A9-2051-4D02-31024B944D7B}"/>
          </ac:spMkLst>
        </pc:spChg>
        <pc:spChg chg="del">
          <ac:chgData name="Kareem Ahmed" userId="668b7c42-9793-4d96-80a6-ccc644a66bcf" providerId="ADAL" clId="{B680E39B-5B0E-45C7-AEF3-6C8D34B94499}" dt="2023-11-08T23:15:03.522" v="18" actId="478"/>
          <ac:spMkLst>
            <pc:docMk/>
            <pc:sldMk cId="701632073" sldId="303"/>
            <ac:spMk id="11" creationId="{781F72BC-06B8-4FB5-F2D5-D8EA1BFF812E}"/>
          </ac:spMkLst>
        </pc:spChg>
        <pc:spChg chg="mod">
          <ac:chgData name="Kareem Ahmed" userId="668b7c42-9793-4d96-80a6-ccc644a66bcf" providerId="ADAL" clId="{B680E39B-5B0E-45C7-AEF3-6C8D34B94499}" dt="2023-11-08T23:15:43.450" v="36" actId="20577"/>
          <ac:spMkLst>
            <pc:docMk/>
            <pc:sldMk cId="701632073" sldId="303"/>
            <ac:spMk id="12" creationId="{8C520B7F-7764-8B81-C7C7-A7440DA2CCAF}"/>
          </ac:spMkLst>
        </pc:spChg>
      </pc:sldChg>
      <pc:sldChg chg="del">
        <pc:chgData name="Kareem Ahmed" userId="668b7c42-9793-4d96-80a6-ccc644a66bcf" providerId="ADAL" clId="{B680E39B-5B0E-45C7-AEF3-6C8D34B94499}" dt="2023-11-08T23:16:07.775" v="37" actId="47"/>
        <pc:sldMkLst>
          <pc:docMk/>
          <pc:sldMk cId="1520784841" sldId="306"/>
        </pc:sldMkLst>
      </pc:sldChg>
      <pc:sldChg chg="modSp mod">
        <pc:chgData name="Kareem Ahmed" userId="668b7c42-9793-4d96-80a6-ccc644a66bcf" providerId="ADAL" clId="{B680E39B-5B0E-45C7-AEF3-6C8D34B94499}" dt="2023-11-09T12:21:00.333" v="1598" actId="20577"/>
        <pc:sldMkLst>
          <pc:docMk/>
          <pc:sldMk cId="2569408148" sldId="313"/>
        </pc:sldMkLst>
        <pc:spChg chg="mod">
          <ac:chgData name="Kareem Ahmed" userId="668b7c42-9793-4d96-80a6-ccc644a66bcf" providerId="ADAL" clId="{B680E39B-5B0E-45C7-AEF3-6C8D34B94499}" dt="2023-11-09T09:40:29.808" v="141" actId="20577"/>
          <ac:spMkLst>
            <pc:docMk/>
            <pc:sldMk cId="2569408148" sldId="313"/>
            <ac:spMk id="25" creationId="{904B7CA6-23A4-2E24-5FFC-ECEA38831F6A}"/>
          </ac:spMkLst>
        </pc:spChg>
        <pc:spChg chg="mod">
          <ac:chgData name="Kareem Ahmed" userId="668b7c42-9793-4d96-80a6-ccc644a66bcf" providerId="ADAL" clId="{B680E39B-5B0E-45C7-AEF3-6C8D34B94499}" dt="2023-11-09T12:21:00.333" v="1598" actId="20577"/>
          <ac:spMkLst>
            <pc:docMk/>
            <pc:sldMk cId="2569408148" sldId="313"/>
            <ac:spMk id="31" creationId="{4527402C-3F97-690D-9C20-A459E375AEB7}"/>
          </ac:spMkLst>
        </pc:spChg>
        <pc:spChg chg="mod">
          <ac:chgData name="Kareem Ahmed" userId="668b7c42-9793-4d96-80a6-ccc644a66bcf" providerId="ADAL" clId="{B680E39B-5B0E-45C7-AEF3-6C8D34B94499}" dt="2023-11-09T09:40:21.860" v="133" actId="20577"/>
          <ac:spMkLst>
            <pc:docMk/>
            <pc:sldMk cId="2569408148" sldId="313"/>
            <ac:spMk id="34" creationId="{1E819771-40E4-115E-1677-879EF07CAA9A}"/>
          </ac:spMkLst>
        </pc:spChg>
      </pc:sldChg>
      <pc:sldChg chg="addSp delSp modSp del mod">
        <pc:chgData name="Kareem Ahmed" userId="668b7c42-9793-4d96-80a6-ccc644a66bcf" providerId="ADAL" clId="{B680E39B-5B0E-45C7-AEF3-6C8D34B94499}" dt="2023-11-09T12:17:30.641" v="1526" actId="47"/>
        <pc:sldMkLst>
          <pc:docMk/>
          <pc:sldMk cId="3774984797" sldId="480"/>
        </pc:sldMkLst>
        <pc:spChg chg="add mod">
          <ac:chgData name="Kareem Ahmed" userId="668b7c42-9793-4d96-80a6-ccc644a66bcf" providerId="ADAL" clId="{B680E39B-5B0E-45C7-AEF3-6C8D34B94499}" dt="2023-11-08T23:13:33.698" v="5" actId="207"/>
          <ac:spMkLst>
            <pc:docMk/>
            <pc:sldMk cId="3774984797" sldId="480"/>
            <ac:spMk id="2" creationId="{83476F66-81F9-8D0E-4211-CAC29778CC9A}"/>
          </ac:spMkLst>
        </pc:spChg>
        <pc:spChg chg="add mod">
          <ac:chgData name="Kareem Ahmed" userId="668b7c42-9793-4d96-80a6-ccc644a66bcf" providerId="ADAL" clId="{B680E39B-5B0E-45C7-AEF3-6C8D34B94499}" dt="2023-11-08T23:13:41.983" v="7" actId="20577"/>
          <ac:spMkLst>
            <pc:docMk/>
            <pc:sldMk cId="3774984797" sldId="480"/>
            <ac:spMk id="3" creationId="{AD72C204-18F6-D3A4-BC1C-8B093CD18777}"/>
          </ac:spMkLst>
        </pc:spChg>
        <pc:spChg chg="add mod">
          <ac:chgData name="Kareem Ahmed" userId="668b7c42-9793-4d96-80a6-ccc644a66bcf" providerId="ADAL" clId="{B680E39B-5B0E-45C7-AEF3-6C8D34B94499}" dt="2023-11-08T23:14:13.123" v="13" actId="207"/>
          <ac:spMkLst>
            <pc:docMk/>
            <pc:sldMk cId="3774984797" sldId="480"/>
            <ac:spMk id="5" creationId="{9EF8254B-F03F-5E33-BE78-3E3C4903CC17}"/>
          </ac:spMkLst>
        </pc:spChg>
        <pc:spChg chg="del">
          <ac:chgData name="Kareem Ahmed" userId="668b7c42-9793-4d96-80a6-ccc644a66bcf" providerId="ADAL" clId="{B680E39B-5B0E-45C7-AEF3-6C8D34B94499}" dt="2023-11-08T23:13:17.019" v="1" actId="478"/>
          <ac:spMkLst>
            <pc:docMk/>
            <pc:sldMk cId="3774984797" sldId="480"/>
            <ac:spMk id="30" creationId="{1BBD67B8-DB49-942C-018D-7F74C671F260}"/>
          </ac:spMkLst>
        </pc:spChg>
        <pc:spChg chg="del">
          <ac:chgData name="Kareem Ahmed" userId="668b7c42-9793-4d96-80a6-ccc644a66bcf" providerId="ADAL" clId="{B680E39B-5B0E-45C7-AEF3-6C8D34B94499}" dt="2023-11-08T23:13:12.936" v="0" actId="478"/>
          <ac:spMkLst>
            <pc:docMk/>
            <pc:sldMk cId="3774984797" sldId="480"/>
            <ac:spMk id="31" creationId="{16E4CC76-2D0D-6204-3FBC-B0856D8E8836}"/>
          </ac:spMkLst>
        </pc:spChg>
        <pc:spChg chg="del">
          <ac:chgData name="Kareem Ahmed" userId="668b7c42-9793-4d96-80a6-ccc644a66bcf" providerId="ADAL" clId="{B680E39B-5B0E-45C7-AEF3-6C8D34B94499}" dt="2023-11-08T23:13:58.179" v="9" actId="478"/>
          <ac:spMkLst>
            <pc:docMk/>
            <pc:sldMk cId="3774984797" sldId="480"/>
            <ac:spMk id="34" creationId="{15C30772-0DD8-7BE1-E943-20DE696CFBEA}"/>
          </ac:spMkLst>
        </pc:spChg>
        <pc:spChg chg="del">
          <ac:chgData name="Kareem Ahmed" userId="668b7c42-9793-4d96-80a6-ccc644a66bcf" providerId="ADAL" clId="{B680E39B-5B0E-45C7-AEF3-6C8D34B94499}" dt="2023-11-08T23:13:56.072" v="8" actId="478"/>
          <ac:spMkLst>
            <pc:docMk/>
            <pc:sldMk cId="3774984797" sldId="480"/>
            <ac:spMk id="46" creationId="{FA59789B-D841-DB76-25B9-1348B202C2B5}"/>
          </ac:spMkLst>
        </pc:spChg>
      </pc:sldChg>
      <pc:sldChg chg="addSp delSp modSp add mod">
        <pc:chgData name="Kareem Ahmed" userId="668b7c42-9793-4d96-80a6-ccc644a66bcf" providerId="ADAL" clId="{B680E39B-5B0E-45C7-AEF3-6C8D34B94499}" dt="2023-11-09T09:39:49.898" v="130" actId="14100"/>
        <pc:sldMkLst>
          <pc:docMk/>
          <pc:sldMk cId="1196546686" sldId="481"/>
        </pc:sldMkLst>
        <pc:spChg chg="mod">
          <ac:chgData name="Kareem Ahmed" userId="668b7c42-9793-4d96-80a6-ccc644a66bcf" providerId="ADAL" clId="{B680E39B-5B0E-45C7-AEF3-6C8D34B94499}" dt="2023-11-09T09:25:06.256" v="123" actId="1076"/>
          <ac:spMkLst>
            <pc:docMk/>
            <pc:sldMk cId="1196546686" sldId="481"/>
            <ac:spMk id="3" creationId="{F9A80F9F-74DB-1D57-04E8-E20E92A09B0A}"/>
          </ac:spMkLst>
        </pc:spChg>
        <pc:spChg chg="del">
          <ac:chgData name="Kareem Ahmed" userId="668b7c42-9793-4d96-80a6-ccc644a66bcf" providerId="ADAL" clId="{B680E39B-5B0E-45C7-AEF3-6C8D34B94499}" dt="2023-11-09T09:21:39.968" v="41" actId="478"/>
          <ac:spMkLst>
            <pc:docMk/>
            <pc:sldMk cId="1196546686" sldId="481"/>
            <ac:spMk id="5" creationId="{3985EAE6-BFA6-766D-A032-077E4DCB399E}"/>
          </ac:spMkLst>
        </pc:spChg>
        <pc:spChg chg="del">
          <ac:chgData name="Kareem Ahmed" userId="668b7c42-9793-4d96-80a6-ccc644a66bcf" providerId="ADAL" clId="{B680E39B-5B0E-45C7-AEF3-6C8D34B94499}" dt="2023-11-09T09:24:10.286" v="91" actId="478"/>
          <ac:spMkLst>
            <pc:docMk/>
            <pc:sldMk cId="1196546686" sldId="481"/>
            <ac:spMk id="6" creationId="{05E43288-C9C0-B2CA-0970-EB4E627B30CA}"/>
          </ac:spMkLst>
        </pc:spChg>
        <pc:spChg chg="del">
          <ac:chgData name="Kareem Ahmed" userId="668b7c42-9793-4d96-80a6-ccc644a66bcf" providerId="ADAL" clId="{B680E39B-5B0E-45C7-AEF3-6C8D34B94499}" dt="2023-11-09T09:21:38.491" v="40" actId="478"/>
          <ac:spMkLst>
            <pc:docMk/>
            <pc:sldMk cId="1196546686" sldId="481"/>
            <ac:spMk id="10" creationId="{463D680D-A11B-0A8A-63D5-DD2C6F3FD516}"/>
          </ac:spMkLst>
        </pc:spChg>
        <pc:spChg chg="del">
          <ac:chgData name="Kareem Ahmed" userId="668b7c42-9793-4d96-80a6-ccc644a66bcf" providerId="ADAL" clId="{B680E39B-5B0E-45C7-AEF3-6C8D34B94499}" dt="2023-11-09T09:21:42.016" v="42" actId="478"/>
          <ac:spMkLst>
            <pc:docMk/>
            <pc:sldMk cId="1196546686" sldId="481"/>
            <ac:spMk id="25" creationId="{2BC869EB-5623-4AA1-9123-4AF9DF916049}"/>
          </ac:spMkLst>
        </pc:spChg>
        <pc:spChg chg="del">
          <ac:chgData name="Kareem Ahmed" userId="668b7c42-9793-4d96-80a6-ccc644a66bcf" providerId="ADAL" clId="{B680E39B-5B0E-45C7-AEF3-6C8D34B94499}" dt="2023-11-09T09:21:44.863" v="43" actId="478"/>
          <ac:spMkLst>
            <pc:docMk/>
            <pc:sldMk cId="1196546686" sldId="481"/>
            <ac:spMk id="48" creationId="{050976E4-0CF2-BA00-34CA-2F9419409B9E}"/>
          </ac:spMkLst>
        </pc:spChg>
        <pc:picChg chg="add mod">
          <ac:chgData name="Kareem Ahmed" userId="668b7c42-9793-4d96-80a6-ccc644a66bcf" providerId="ADAL" clId="{B680E39B-5B0E-45C7-AEF3-6C8D34B94499}" dt="2023-11-09T09:39:49.898" v="130" actId="14100"/>
          <ac:picMkLst>
            <pc:docMk/>
            <pc:sldMk cId="1196546686" sldId="481"/>
            <ac:picMk id="1026" creationId="{BE5066BD-7735-8BCD-B127-E97B6F5ECC44}"/>
          </ac:picMkLst>
        </pc:picChg>
      </pc:sldChg>
      <pc:sldChg chg="modSp add mod">
        <pc:chgData name="Kareem Ahmed" userId="668b7c42-9793-4d96-80a6-ccc644a66bcf" providerId="ADAL" clId="{B680E39B-5B0E-45C7-AEF3-6C8D34B94499}" dt="2023-11-09T09:47:31.822" v="227" actId="12"/>
        <pc:sldMkLst>
          <pc:docMk/>
          <pc:sldMk cId="3127011209" sldId="482"/>
        </pc:sldMkLst>
        <pc:spChg chg="mod">
          <ac:chgData name="Kareem Ahmed" userId="668b7c42-9793-4d96-80a6-ccc644a66bcf" providerId="ADAL" clId="{B680E39B-5B0E-45C7-AEF3-6C8D34B94499}" dt="2023-11-09T09:47:31.822" v="227" actId="12"/>
          <ac:spMkLst>
            <pc:docMk/>
            <pc:sldMk cId="3127011209" sldId="482"/>
            <ac:spMk id="48" creationId="{050976E4-0CF2-BA00-34CA-2F9419409B9E}"/>
          </ac:spMkLst>
        </pc:spChg>
      </pc:sldChg>
      <pc:sldChg chg="delSp modSp add del mod">
        <pc:chgData name="Kareem Ahmed" userId="668b7c42-9793-4d96-80a6-ccc644a66bcf" providerId="ADAL" clId="{B680E39B-5B0E-45C7-AEF3-6C8D34B94499}" dt="2023-11-09T09:40:17.964" v="131" actId="47"/>
        <pc:sldMkLst>
          <pc:docMk/>
          <pc:sldMk cId="3840729255" sldId="482"/>
        </pc:sldMkLst>
        <pc:spChg chg="mod">
          <ac:chgData name="Kareem Ahmed" userId="668b7c42-9793-4d96-80a6-ccc644a66bcf" providerId="ADAL" clId="{B680E39B-5B0E-45C7-AEF3-6C8D34B94499}" dt="2023-11-09T09:24:47.127" v="119"/>
          <ac:spMkLst>
            <pc:docMk/>
            <pc:sldMk cId="3840729255" sldId="482"/>
            <ac:spMk id="3" creationId="{F9A80F9F-74DB-1D57-04E8-E20E92A09B0A}"/>
          </ac:spMkLst>
        </pc:spChg>
        <pc:spChg chg="del">
          <ac:chgData name="Kareem Ahmed" userId="668b7c42-9793-4d96-80a6-ccc644a66bcf" providerId="ADAL" clId="{B680E39B-5B0E-45C7-AEF3-6C8D34B94499}" dt="2023-11-09T09:24:14.082" v="92" actId="478"/>
          <ac:spMkLst>
            <pc:docMk/>
            <pc:sldMk cId="3840729255" sldId="482"/>
            <ac:spMk id="6" creationId="{05E43288-C9C0-B2CA-0970-EB4E627B30CA}"/>
          </ac:spMkLst>
        </pc:spChg>
      </pc:sldChg>
      <pc:sldChg chg="modSp add mod">
        <pc:chgData name="Kareem Ahmed" userId="668b7c42-9793-4d96-80a6-ccc644a66bcf" providerId="ADAL" clId="{B680E39B-5B0E-45C7-AEF3-6C8D34B94499}" dt="2023-11-09T09:48:53.314" v="250" actId="20577"/>
        <pc:sldMkLst>
          <pc:docMk/>
          <pc:sldMk cId="3021628612" sldId="483"/>
        </pc:sldMkLst>
        <pc:spChg chg="mod">
          <ac:chgData name="Kareem Ahmed" userId="668b7c42-9793-4d96-80a6-ccc644a66bcf" providerId="ADAL" clId="{B680E39B-5B0E-45C7-AEF3-6C8D34B94499}" dt="2023-11-09T09:48:53.314" v="250" actId="20577"/>
          <ac:spMkLst>
            <pc:docMk/>
            <pc:sldMk cId="3021628612" sldId="483"/>
            <ac:spMk id="48" creationId="{050976E4-0CF2-BA00-34CA-2F9419409B9E}"/>
          </ac:spMkLst>
        </pc:spChg>
      </pc:sldChg>
      <pc:sldChg chg="modSp add mod">
        <pc:chgData name="Kareem Ahmed" userId="668b7c42-9793-4d96-80a6-ccc644a66bcf" providerId="ADAL" clId="{B680E39B-5B0E-45C7-AEF3-6C8D34B94499}" dt="2023-11-09T12:18:01.702" v="1543" actId="113"/>
        <pc:sldMkLst>
          <pc:docMk/>
          <pc:sldMk cId="1627264555" sldId="484"/>
        </pc:sldMkLst>
        <pc:spChg chg="mod">
          <ac:chgData name="Kareem Ahmed" userId="668b7c42-9793-4d96-80a6-ccc644a66bcf" providerId="ADAL" clId="{B680E39B-5B0E-45C7-AEF3-6C8D34B94499}" dt="2023-11-09T09:52:03.274" v="255" actId="14100"/>
          <ac:spMkLst>
            <pc:docMk/>
            <pc:sldMk cId="1627264555" sldId="484"/>
            <ac:spMk id="3" creationId="{F9A80F9F-74DB-1D57-04E8-E20E92A09B0A}"/>
          </ac:spMkLst>
        </pc:spChg>
        <pc:spChg chg="mod">
          <ac:chgData name="Kareem Ahmed" userId="668b7c42-9793-4d96-80a6-ccc644a66bcf" providerId="ADAL" clId="{B680E39B-5B0E-45C7-AEF3-6C8D34B94499}" dt="2023-11-09T09:52:52.905" v="288" actId="14100"/>
          <ac:spMkLst>
            <pc:docMk/>
            <pc:sldMk cId="1627264555" sldId="484"/>
            <ac:spMk id="25" creationId="{2BC869EB-5623-4AA1-9123-4AF9DF916049}"/>
          </ac:spMkLst>
        </pc:spChg>
        <pc:spChg chg="mod">
          <ac:chgData name="Kareem Ahmed" userId="668b7c42-9793-4d96-80a6-ccc644a66bcf" providerId="ADAL" clId="{B680E39B-5B0E-45C7-AEF3-6C8D34B94499}" dt="2023-11-09T12:18:01.702" v="1543" actId="113"/>
          <ac:spMkLst>
            <pc:docMk/>
            <pc:sldMk cId="1627264555" sldId="484"/>
            <ac:spMk id="48" creationId="{050976E4-0CF2-BA00-34CA-2F9419409B9E}"/>
          </ac:spMkLst>
        </pc:spChg>
      </pc:sldChg>
      <pc:sldChg chg="addSp delSp modSp add mod">
        <pc:chgData name="Kareem Ahmed" userId="668b7c42-9793-4d96-80a6-ccc644a66bcf" providerId="ADAL" clId="{B680E39B-5B0E-45C7-AEF3-6C8D34B94499}" dt="2023-11-09T09:53:56.658" v="304" actId="1038"/>
        <pc:sldMkLst>
          <pc:docMk/>
          <pc:sldMk cId="2438565109" sldId="485"/>
        </pc:sldMkLst>
        <pc:spChg chg="del">
          <ac:chgData name="Kareem Ahmed" userId="668b7c42-9793-4d96-80a6-ccc644a66bcf" providerId="ADAL" clId="{B680E39B-5B0E-45C7-AEF3-6C8D34B94499}" dt="2023-11-09T09:53:17.173" v="292" actId="478"/>
          <ac:spMkLst>
            <pc:docMk/>
            <pc:sldMk cId="2438565109" sldId="485"/>
            <ac:spMk id="5" creationId="{3985EAE6-BFA6-766D-A032-077E4DCB399E}"/>
          </ac:spMkLst>
        </pc:spChg>
        <pc:spChg chg="del">
          <ac:chgData name="Kareem Ahmed" userId="668b7c42-9793-4d96-80a6-ccc644a66bcf" providerId="ADAL" clId="{B680E39B-5B0E-45C7-AEF3-6C8D34B94499}" dt="2023-11-09T09:53:17.173" v="292" actId="478"/>
          <ac:spMkLst>
            <pc:docMk/>
            <pc:sldMk cId="2438565109" sldId="485"/>
            <ac:spMk id="6" creationId="{05E43288-C9C0-B2CA-0970-EB4E627B30CA}"/>
          </ac:spMkLst>
        </pc:spChg>
        <pc:spChg chg="del">
          <ac:chgData name="Kareem Ahmed" userId="668b7c42-9793-4d96-80a6-ccc644a66bcf" providerId="ADAL" clId="{B680E39B-5B0E-45C7-AEF3-6C8D34B94499}" dt="2023-11-09T09:53:17.173" v="292" actId="478"/>
          <ac:spMkLst>
            <pc:docMk/>
            <pc:sldMk cId="2438565109" sldId="485"/>
            <ac:spMk id="10" creationId="{463D680D-A11B-0A8A-63D5-DD2C6F3FD516}"/>
          </ac:spMkLst>
        </pc:spChg>
        <pc:spChg chg="add del">
          <ac:chgData name="Kareem Ahmed" userId="668b7c42-9793-4d96-80a6-ccc644a66bcf" providerId="ADAL" clId="{B680E39B-5B0E-45C7-AEF3-6C8D34B94499}" dt="2023-11-09T09:53:17.173" v="292" actId="478"/>
          <ac:spMkLst>
            <pc:docMk/>
            <pc:sldMk cId="2438565109" sldId="485"/>
            <ac:spMk id="25" creationId="{2BC869EB-5623-4AA1-9123-4AF9DF916049}"/>
          </ac:spMkLst>
        </pc:spChg>
        <pc:spChg chg="del">
          <ac:chgData name="Kareem Ahmed" userId="668b7c42-9793-4d96-80a6-ccc644a66bcf" providerId="ADAL" clId="{B680E39B-5B0E-45C7-AEF3-6C8D34B94499}" dt="2023-11-09T09:53:17.173" v="292" actId="478"/>
          <ac:spMkLst>
            <pc:docMk/>
            <pc:sldMk cId="2438565109" sldId="485"/>
            <ac:spMk id="48" creationId="{050976E4-0CF2-BA00-34CA-2F9419409B9E}"/>
          </ac:spMkLst>
        </pc:spChg>
        <pc:picChg chg="add mod">
          <ac:chgData name="Kareem Ahmed" userId="668b7c42-9793-4d96-80a6-ccc644a66bcf" providerId="ADAL" clId="{B680E39B-5B0E-45C7-AEF3-6C8D34B94499}" dt="2023-11-09T09:53:56.658" v="304" actId="1038"/>
          <ac:picMkLst>
            <pc:docMk/>
            <pc:sldMk cId="2438565109" sldId="485"/>
            <ac:picMk id="8" creationId="{AFC2775C-5206-46E7-47C2-AB765E801A64}"/>
          </ac:picMkLst>
        </pc:picChg>
      </pc:sldChg>
      <pc:sldChg chg="modSp add mod">
        <pc:chgData name="Kareem Ahmed" userId="668b7c42-9793-4d96-80a6-ccc644a66bcf" providerId="ADAL" clId="{B680E39B-5B0E-45C7-AEF3-6C8D34B94499}" dt="2023-11-09T10:01:01.560" v="334" actId="1076"/>
        <pc:sldMkLst>
          <pc:docMk/>
          <pc:sldMk cId="3833377130" sldId="486"/>
        </pc:sldMkLst>
        <pc:spChg chg="mod">
          <ac:chgData name="Kareem Ahmed" userId="668b7c42-9793-4d96-80a6-ccc644a66bcf" providerId="ADAL" clId="{B680E39B-5B0E-45C7-AEF3-6C8D34B94499}" dt="2023-11-09T09:55:05.419" v="313" actId="14100"/>
          <ac:spMkLst>
            <pc:docMk/>
            <pc:sldMk cId="3833377130" sldId="486"/>
            <ac:spMk id="3" creationId="{F9A80F9F-74DB-1D57-04E8-E20E92A09B0A}"/>
          </ac:spMkLst>
        </pc:spChg>
        <pc:spChg chg="mod">
          <ac:chgData name="Kareem Ahmed" userId="668b7c42-9793-4d96-80a6-ccc644a66bcf" providerId="ADAL" clId="{B680E39B-5B0E-45C7-AEF3-6C8D34B94499}" dt="2023-11-09T10:01:01.560" v="334" actId="1076"/>
          <ac:spMkLst>
            <pc:docMk/>
            <pc:sldMk cId="3833377130" sldId="486"/>
            <ac:spMk id="48" creationId="{050976E4-0CF2-BA00-34CA-2F9419409B9E}"/>
          </ac:spMkLst>
        </pc:spChg>
      </pc:sldChg>
      <pc:sldChg chg="modSp add mod">
        <pc:chgData name="Kareem Ahmed" userId="668b7c42-9793-4d96-80a6-ccc644a66bcf" providerId="ADAL" clId="{B680E39B-5B0E-45C7-AEF3-6C8D34B94499}" dt="2023-11-09T10:01:21.333" v="343" actId="20577"/>
        <pc:sldMkLst>
          <pc:docMk/>
          <pc:sldMk cId="2081111922" sldId="487"/>
        </pc:sldMkLst>
        <pc:spChg chg="mod">
          <ac:chgData name="Kareem Ahmed" userId="668b7c42-9793-4d96-80a6-ccc644a66bcf" providerId="ADAL" clId="{B680E39B-5B0E-45C7-AEF3-6C8D34B94499}" dt="2023-11-09T10:01:21.333" v="343" actId="20577"/>
          <ac:spMkLst>
            <pc:docMk/>
            <pc:sldMk cId="2081111922" sldId="487"/>
            <ac:spMk id="48" creationId="{050976E4-0CF2-BA00-34CA-2F9419409B9E}"/>
          </ac:spMkLst>
        </pc:spChg>
      </pc:sldChg>
      <pc:sldChg chg="modSp add mod">
        <pc:chgData name="Kareem Ahmed" userId="668b7c42-9793-4d96-80a6-ccc644a66bcf" providerId="ADAL" clId="{B680E39B-5B0E-45C7-AEF3-6C8D34B94499}" dt="2023-11-09T10:13:22.712" v="382" actId="20577"/>
        <pc:sldMkLst>
          <pc:docMk/>
          <pc:sldMk cId="1599405969" sldId="488"/>
        </pc:sldMkLst>
        <pc:spChg chg="mod">
          <ac:chgData name="Kareem Ahmed" userId="668b7c42-9793-4d96-80a6-ccc644a66bcf" providerId="ADAL" clId="{B680E39B-5B0E-45C7-AEF3-6C8D34B94499}" dt="2023-11-09T10:13:22.712" v="382" actId="20577"/>
          <ac:spMkLst>
            <pc:docMk/>
            <pc:sldMk cId="1599405969" sldId="488"/>
            <ac:spMk id="48" creationId="{050976E4-0CF2-BA00-34CA-2F9419409B9E}"/>
          </ac:spMkLst>
        </pc:spChg>
      </pc:sldChg>
      <pc:sldChg chg="modSp add mod ord">
        <pc:chgData name="Kareem Ahmed" userId="668b7c42-9793-4d96-80a6-ccc644a66bcf" providerId="ADAL" clId="{B680E39B-5B0E-45C7-AEF3-6C8D34B94499}" dt="2023-11-09T10:10:47.198" v="373"/>
        <pc:sldMkLst>
          <pc:docMk/>
          <pc:sldMk cId="161375195" sldId="489"/>
        </pc:sldMkLst>
        <pc:spChg chg="mod">
          <ac:chgData name="Kareem Ahmed" userId="668b7c42-9793-4d96-80a6-ccc644a66bcf" providerId="ADAL" clId="{B680E39B-5B0E-45C7-AEF3-6C8D34B94499}" dt="2023-11-09T10:10:31.448" v="370" actId="14100"/>
          <ac:spMkLst>
            <pc:docMk/>
            <pc:sldMk cId="161375195" sldId="489"/>
            <ac:spMk id="25" creationId="{2BC869EB-5623-4AA1-9123-4AF9DF916049}"/>
          </ac:spMkLst>
        </pc:spChg>
        <pc:spChg chg="mod">
          <ac:chgData name="Kareem Ahmed" userId="668b7c42-9793-4d96-80a6-ccc644a66bcf" providerId="ADAL" clId="{B680E39B-5B0E-45C7-AEF3-6C8D34B94499}" dt="2023-11-09T10:10:38.007" v="371" actId="12"/>
          <ac:spMkLst>
            <pc:docMk/>
            <pc:sldMk cId="161375195" sldId="489"/>
            <ac:spMk id="48" creationId="{050976E4-0CF2-BA00-34CA-2F9419409B9E}"/>
          </ac:spMkLst>
        </pc:spChg>
      </pc:sldChg>
      <pc:sldChg chg="modSp add mod">
        <pc:chgData name="Kareem Ahmed" userId="668b7c42-9793-4d96-80a6-ccc644a66bcf" providerId="ADAL" clId="{B680E39B-5B0E-45C7-AEF3-6C8D34B94499}" dt="2023-11-09T10:14:32.760" v="406" actId="14100"/>
        <pc:sldMkLst>
          <pc:docMk/>
          <pc:sldMk cId="3953685890" sldId="490"/>
        </pc:sldMkLst>
        <pc:spChg chg="mod">
          <ac:chgData name="Kareem Ahmed" userId="668b7c42-9793-4d96-80a6-ccc644a66bcf" providerId="ADAL" clId="{B680E39B-5B0E-45C7-AEF3-6C8D34B94499}" dt="2023-11-09T10:14:32.760" v="406" actId="14100"/>
          <ac:spMkLst>
            <pc:docMk/>
            <pc:sldMk cId="3953685890" sldId="490"/>
            <ac:spMk id="25" creationId="{2BC869EB-5623-4AA1-9123-4AF9DF916049}"/>
          </ac:spMkLst>
        </pc:spChg>
        <pc:spChg chg="mod">
          <ac:chgData name="Kareem Ahmed" userId="668b7c42-9793-4d96-80a6-ccc644a66bcf" providerId="ADAL" clId="{B680E39B-5B0E-45C7-AEF3-6C8D34B94499}" dt="2023-11-09T10:14:23.565" v="405" actId="20577"/>
          <ac:spMkLst>
            <pc:docMk/>
            <pc:sldMk cId="3953685890" sldId="490"/>
            <ac:spMk id="48" creationId="{050976E4-0CF2-BA00-34CA-2F9419409B9E}"/>
          </ac:spMkLst>
        </pc:spChg>
      </pc:sldChg>
      <pc:sldChg chg="modSp add mod">
        <pc:chgData name="Kareem Ahmed" userId="668b7c42-9793-4d96-80a6-ccc644a66bcf" providerId="ADAL" clId="{B680E39B-5B0E-45C7-AEF3-6C8D34B94499}" dt="2023-11-09T10:15:56.152" v="432" actId="20577"/>
        <pc:sldMkLst>
          <pc:docMk/>
          <pc:sldMk cId="2525506970" sldId="491"/>
        </pc:sldMkLst>
        <pc:spChg chg="mod">
          <ac:chgData name="Kareem Ahmed" userId="668b7c42-9793-4d96-80a6-ccc644a66bcf" providerId="ADAL" clId="{B680E39B-5B0E-45C7-AEF3-6C8D34B94499}" dt="2023-11-09T10:15:56.152" v="432" actId="20577"/>
          <ac:spMkLst>
            <pc:docMk/>
            <pc:sldMk cId="2525506970" sldId="491"/>
            <ac:spMk id="48" creationId="{050976E4-0CF2-BA00-34CA-2F9419409B9E}"/>
          </ac:spMkLst>
        </pc:spChg>
      </pc:sldChg>
      <pc:sldChg chg="modSp add mod">
        <pc:chgData name="Kareem Ahmed" userId="668b7c42-9793-4d96-80a6-ccc644a66bcf" providerId="ADAL" clId="{B680E39B-5B0E-45C7-AEF3-6C8D34B94499}" dt="2023-11-09T10:18:52.987" v="461" actId="20577"/>
        <pc:sldMkLst>
          <pc:docMk/>
          <pc:sldMk cId="2883066956" sldId="492"/>
        </pc:sldMkLst>
        <pc:spChg chg="mod">
          <ac:chgData name="Kareem Ahmed" userId="668b7c42-9793-4d96-80a6-ccc644a66bcf" providerId="ADAL" clId="{B680E39B-5B0E-45C7-AEF3-6C8D34B94499}" dt="2023-11-09T10:18:52.987" v="461" actId="20577"/>
          <ac:spMkLst>
            <pc:docMk/>
            <pc:sldMk cId="2883066956" sldId="492"/>
            <ac:spMk id="48" creationId="{050976E4-0CF2-BA00-34CA-2F9419409B9E}"/>
          </ac:spMkLst>
        </pc:spChg>
      </pc:sldChg>
      <pc:sldChg chg="delSp modSp add mod">
        <pc:chgData name="Kareem Ahmed" userId="668b7c42-9793-4d96-80a6-ccc644a66bcf" providerId="ADAL" clId="{B680E39B-5B0E-45C7-AEF3-6C8D34B94499}" dt="2023-11-09T10:30:55.283" v="466" actId="1076"/>
        <pc:sldMkLst>
          <pc:docMk/>
          <pc:sldMk cId="2108511192" sldId="493"/>
        </pc:sldMkLst>
        <pc:spChg chg="mod">
          <ac:chgData name="Kareem Ahmed" userId="668b7c42-9793-4d96-80a6-ccc644a66bcf" providerId="ADAL" clId="{B680E39B-5B0E-45C7-AEF3-6C8D34B94499}" dt="2023-11-09T10:30:55.283" v="466" actId="1076"/>
          <ac:spMkLst>
            <pc:docMk/>
            <pc:sldMk cId="2108511192" sldId="493"/>
            <ac:spMk id="3" creationId="{F9A80F9F-74DB-1D57-04E8-E20E92A09B0A}"/>
          </ac:spMkLst>
        </pc:spChg>
        <pc:spChg chg="mod">
          <ac:chgData name="Kareem Ahmed" userId="668b7c42-9793-4d96-80a6-ccc644a66bcf" providerId="ADAL" clId="{B680E39B-5B0E-45C7-AEF3-6C8D34B94499}" dt="2023-11-09T10:30:55.283" v="466" actId="1076"/>
          <ac:spMkLst>
            <pc:docMk/>
            <pc:sldMk cId="2108511192" sldId="493"/>
            <ac:spMk id="5" creationId="{3985EAE6-BFA6-766D-A032-077E4DCB399E}"/>
          </ac:spMkLst>
        </pc:spChg>
        <pc:spChg chg="mod">
          <ac:chgData name="Kareem Ahmed" userId="668b7c42-9793-4d96-80a6-ccc644a66bcf" providerId="ADAL" clId="{B680E39B-5B0E-45C7-AEF3-6C8D34B94499}" dt="2023-11-09T10:30:55.283" v="466" actId="1076"/>
          <ac:spMkLst>
            <pc:docMk/>
            <pc:sldMk cId="2108511192" sldId="493"/>
            <ac:spMk id="6" creationId="{05E43288-C9C0-B2CA-0970-EB4E627B30CA}"/>
          </ac:spMkLst>
        </pc:spChg>
        <pc:spChg chg="mod">
          <ac:chgData name="Kareem Ahmed" userId="668b7c42-9793-4d96-80a6-ccc644a66bcf" providerId="ADAL" clId="{B680E39B-5B0E-45C7-AEF3-6C8D34B94499}" dt="2023-11-09T10:30:55.283" v="466" actId="1076"/>
          <ac:spMkLst>
            <pc:docMk/>
            <pc:sldMk cId="2108511192" sldId="493"/>
            <ac:spMk id="10" creationId="{463D680D-A11B-0A8A-63D5-DD2C6F3FD516}"/>
          </ac:spMkLst>
        </pc:spChg>
        <pc:spChg chg="del">
          <ac:chgData name="Kareem Ahmed" userId="668b7c42-9793-4d96-80a6-ccc644a66bcf" providerId="ADAL" clId="{B680E39B-5B0E-45C7-AEF3-6C8D34B94499}" dt="2023-11-09T10:30:40.802" v="464" actId="478"/>
          <ac:spMkLst>
            <pc:docMk/>
            <pc:sldMk cId="2108511192" sldId="493"/>
            <ac:spMk id="25" creationId="{2BC869EB-5623-4AA1-9123-4AF9DF916049}"/>
          </ac:spMkLst>
        </pc:spChg>
        <pc:spChg chg="del">
          <ac:chgData name="Kareem Ahmed" userId="668b7c42-9793-4d96-80a6-ccc644a66bcf" providerId="ADAL" clId="{B680E39B-5B0E-45C7-AEF3-6C8D34B94499}" dt="2023-11-09T10:30:36.350" v="463" actId="478"/>
          <ac:spMkLst>
            <pc:docMk/>
            <pc:sldMk cId="2108511192" sldId="493"/>
            <ac:spMk id="48" creationId="{050976E4-0CF2-BA00-34CA-2F9419409B9E}"/>
          </ac:spMkLst>
        </pc:spChg>
      </pc:sldChg>
      <pc:sldChg chg="modSp add mod">
        <pc:chgData name="Kareem Ahmed" userId="668b7c42-9793-4d96-80a6-ccc644a66bcf" providerId="ADAL" clId="{B680E39B-5B0E-45C7-AEF3-6C8D34B94499}" dt="2023-11-09T10:31:17.133" v="471" actId="20577"/>
        <pc:sldMkLst>
          <pc:docMk/>
          <pc:sldMk cId="2953063075" sldId="494"/>
        </pc:sldMkLst>
        <pc:spChg chg="mod">
          <ac:chgData name="Kareem Ahmed" userId="668b7c42-9793-4d96-80a6-ccc644a66bcf" providerId="ADAL" clId="{B680E39B-5B0E-45C7-AEF3-6C8D34B94499}" dt="2023-11-09T10:31:17.133" v="471" actId="20577"/>
          <ac:spMkLst>
            <pc:docMk/>
            <pc:sldMk cId="2953063075" sldId="494"/>
            <ac:spMk id="3" creationId="{F9A80F9F-74DB-1D57-04E8-E20E92A09B0A}"/>
          </ac:spMkLst>
        </pc:spChg>
      </pc:sldChg>
      <pc:sldChg chg="modSp add mod">
        <pc:chgData name="Kareem Ahmed" userId="668b7c42-9793-4d96-80a6-ccc644a66bcf" providerId="ADAL" clId="{B680E39B-5B0E-45C7-AEF3-6C8D34B94499}" dt="2023-11-09T10:55:53.390" v="915" actId="20577"/>
        <pc:sldMkLst>
          <pc:docMk/>
          <pc:sldMk cId="1720393204" sldId="495"/>
        </pc:sldMkLst>
        <pc:spChg chg="mod">
          <ac:chgData name="Kareem Ahmed" userId="668b7c42-9793-4d96-80a6-ccc644a66bcf" providerId="ADAL" clId="{B680E39B-5B0E-45C7-AEF3-6C8D34B94499}" dt="2023-11-09T10:55:53.390" v="915" actId="20577"/>
          <ac:spMkLst>
            <pc:docMk/>
            <pc:sldMk cId="1720393204" sldId="495"/>
            <ac:spMk id="3" creationId="{F9A80F9F-74DB-1D57-04E8-E20E92A09B0A}"/>
          </ac:spMkLst>
        </pc:spChg>
        <pc:spChg chg="mod">
          <ac:chgData name="Kareem Ahmed" userId="668b7c42-9793-4d96-80a6-ccc644a66bcf" providerId="ADAL" clId="{B680E39B-5B0E-45C7-AEF3-6C8D34B94499}" dt="2023-11-09T10:35:38.670" v="489" actId="20577"/>
          <ac:spMkLst>
            <pc:docMk/>
            <pc:sldMk cId="1720393204" sldId="495"/>
            <ac:spMk id="48" creationId="{050976E4-0CF2-BA00-34CA-2F9419409B9E}"/>
          </ac:spMkLst>
        </pc:spChg>
      </pc:sldChg>
      <pc:sldChg chg="addSp delSp modSp add mod">
        <pc:chgData name="Kareem Ahmed" userId="668b7c42-9793-4d96-80a6-ccc644a66bcf" providerId="ADAL" clId="{B680E39B-5B0E-45C7-AEF3-6C8D34B94499}" dt="2023-11-09T10:56:08.605" v="917"/>
        <pc:sldMkLst>
          <pc:docMk/>
          <pc:sldMk cId="2075495991" sldId="496"/>
        </pc:sldMkLst>
        <pc:spChg chg="del">
          <ac:chgData name="Kareem Ahmed" userId="668b7c42-9793-4d96-80a6-ccc644a66bcf" providerId="ADAL" clId="{B680E39B-5B0E-45C7-AEF3-6C8D34B94499}" dt="2023-11-09T10:56:08.160" v="916" actId="478"/>
          <ac:spMkLst>
            <pc:docMk/>
            <pc:sldMk cId="2075495991" sldId="496"/>
            <ac:spMk id="3" creationId="{F9A80F9F-74DB-1D57-04E8-E20E92A09B0A}"/>
          </ac:spMkLst>
        </pc:spChg>
        <pc:spChg chg="add del mod">
          <ac:chgData name="Kareem Ahmed" userId="668b7c42-9793-4d96-80a6-ccc644a66bcf" providerId="ADAL" clId="{B680E39B-5B0E-45C7-AEF3-6C8D34B94499}" dt="2023-11-09T10:37:09.624" v="504"/>
          <ac:spMkLst>
            <pc:docMk/>
            <pc:sldMk cId="2075495991" sldId="496"/>
            <ac:spMk id="8" creationId="{45CC06A9-AB12-59C5-F89D-88C095A6C4D4}"/>
          </ac:spMkLst>
        </pc:spChg>
        <pc:spChg chg="add del mod">
          <ac:chgData name="Kareem Ahmed" userId="668b7c42-9793-4d96-80a6-ccc644a66bcf" providerId="ADAL" clId="{B680E39B-5B0E-45C7-AEF3-6C8D34B94499}" dt="2023-11-09T10:37:22.617" v="509"/>
          <ac:spMkLst>
            <pc:docMk/>
            <pc:sldMk cId="2075495991" sldId="496"/>
            <ac:spMk id="11" creationId="{5CAED8EE-1EED-B9C1-63A9-76B9E88F1E23}"/>
          </ac:spMkLst>
        </pc:spChg>
        <pc:spChg chg="add del mod">
          <ac:chgData name="Kareem Ahmed" userId="668b7c42-9793-4d96-80a6-ccc644a66bcf" providerId="ADAL" clId="{B680E39B-5B0E-45C7-AEF3-6C8D34B94499}" dt="2023-11-09T10:39:11.952" v="722"/>
          <ac:spMkLst>
            <pc:docMk/>
            <pc:sldMk cId="2075495991" sldId="496"/>
            <ac:spMk id="13" creationId="{583D6466-BE8B-B853-DCA4-632FED79E6F9}"/>
          </ac:spMkLst>
        </pc:spChg>
        <pc:spChg chg="add mod">
          <ac:chgData name="Kareem Ahmed" userId="668b7c42-9793-4d96-80a6-ccc644a66bcf" providerId="ADAL" clId="{B680E39B-5B0E-45C7-AEF3-6C8D34B94499}" dt="2023-11-09T10:56:08.605" v="917"/>
          <ac:spMkLst>
            <pc:docMk/>
            <pc:sldMk cId="2075495991" sldId="496"/>
            <ac:spMk id="14" creationId="{C6DFECCF-325A-39DC-5C3C-C5F5112D7EE9}"/>
          </ac:spMkLst>
        </pc:spChg>
        <pc:spChg chg="mod">
          <ac:chgData name="Kareem Ahmed" userId="668b7c42-9793-4d96-80a6-ccc644a66bcf" providerId="ADAL" clId="{B680E39B-5B0E-45C7-AEF3-6C8D34B94499}" dt="2023-11-09T10:41:03.769" v="907" actId="14100"/>
          <ac:spMkLst>
            <pc:docMk/>
            <pc:sldMk cId="2075495991" sldId="496"/>
            <ac:spMk id="25" creationId="{2BC869EB-5623-4AA1-9123-4AF9DF916049}"/>
          </ac:spMkLst>
        </pc:spChg>
        <pc:spChg chg="mod">
          <ac:chgData name="Kareem Ahmed" userId="668b7c42-9793-4d96-80a6-ccc644a66bcf" providerId="ADAL" clId="{B680E39B-5B0E-45C7-AEF3-6C8D34B94499}" dt="2023-11-09T10:41:07.506" v="909" actId="20577"/>
          <ac:spMkLst>
            <pc:docMk/>
            <pc:sldMk cId="2075495991" sldId="496"/>
            <ac:spMk id="48" creationId="{050976E4-0CF2-BA00-34CA-2F9419409B9E}"/>
          </ac:spMkLst>
        </pc:spChg>
        <pc:graphicFrameChg chg="add del mod">
          <ac:chgData name="Kareem Ahmed" userId="668b7c42-9793-4d96-80a6-ccc644a66bcf" providerId="ADAL" clId="{B680E39B-5B0E-45C7-AEF3-6C8D34B94499}" dt="2023-11-09T10:37:09.624" v="504"/>
          <ac:graphicFrameMkLst>
            <pc:docMk/>
            <pc:sldMk cId="2075495991" sldId="496"/>
            <ac:graphicFrameMk id="2" creationId="{FBEE57C7-C0EA-8263-7D32-8F703390992F}"/>
          </ac:graphicFrameMkLst>
        </pc:graphicFrameChg>
        <pc:graphicFrameChg chg="add del mod">
          <ac:chgData name="Kareem Ahmed" userId="668b7c42-9793-4d96-80a6-ccc644a66bcf" providerId="ADAL" clId="{B680E39B-5B0E-45C7-AEF3-6C8D34B94499}" dt="2023-11-09T10:37:22.617" v="509"/>
          <ac:graphicFrameMkLst>
            <pc:docMk/>
            <pc:sldMk cId="2075495991" sldId="496"/>
            <ac:graphicFrameMk id="9" creationId="{7CCC4587-02CF-802B-9FEC-7F8BE3B45201}"/>
          </ac:graphicFrameMkLst>
        </pc:graphicFrameChg>
        <pc:graphicFrameChg chg="add del mod">
          <ac:chgData name="Kareem Ahmed" userId="668b7c42-9793-4d96-80a6-ccc644a66bcf" providerId="ADAL" clId="{B680E39B-5B0E-45C7-AEF3-6C8D34B94499}" dt="2023-11-09T10:39:11.952" v="722"/>
          <ac:graphicFrameMkLst>
            <pc:docMk/>
            <pc:sldMk cId="2075495991" sldId="496"/>
            <ac:graphicFrameMk id="12" creationId="{6F2273BF-AD14-73AE-974D-DCBB997A2D58}"/>
          </ac:graphicFrameMkLst>
        </pc:graphicFrameChg>
      </pc:sldChg>
      <pc:sldChg chg="add del">
        <pc:chgData name="Kareem Ahmed" userId="668b7c42-9793-4d96-80a6-ccc644a66bcf" providerId="ADAL" clId="{B680E39B-5B0E-45C7-AEF3-6C8D34B94499}" dt="2023-11-09T10:56:17.352" v="918" actId="47"/>
        <pc:sldMkLst>
          <pc:docMk/>
          <pc:sldMk cId="2128015030" sldId="497"/>
        </pc:sldMkLst>
      </pc:sldChg>
      <pc:sldChg chg="modSp add mod">
        <pc:chgData name="Kareem Ahmed" userId="668b7c42-9793-4d96-80a6-ccc644a66bcf" providerId="ADAL" clId="{B680E39B-5B0E-45C7-AEF3-6C8D34B94499}" dt="2023-11-09T10:57:14.304" v="935" actId="14100"/>
        <pc:sldMkLst>
          <pc:docMk/>
          <pc:sldMk cId="2323560190" sldId="497"/>
        </pc:sldMkLst>
        <pc:spChg chg="mod">
          <ac:chgData name="Kareem Ahmed" userId="668b7c42-9793-4d96-80a6-ccc644a66bcf" providerId="ADAL" clId="{B680E39B-5B0E-45C7-AEF3-6C8D34B94499}" dt="2023-11-09T10:57:14.304" v="935" actId="14100"/>
          <ac:spMkLst>
            <pc:docMk/>
            <pc:sldMk cId="2323560190" sldId="497"/>
            <ac:spMk id="25" creationId="{2BC869EB-5623-4AA1-9123-4AF9DF916049}"/>
          </ac:spMkLst>
        </pc:spChg>
        <pc:spChg chg="mod">
          <ac:chgData name="Kareem Ahmed" userId="668b7c42-9793-4d96-80a6-ccc644a66bcf" providerId="ADAL" clId="{B680E39B-5B0E-45C7-AEF3-6C8D34B94499}" dt="2023-11-09T10:57:03.233" v="934" actId="20577"/>
          <ac:spMkLst>
            <pc:docMk/>
            <pc:sldMk cId="2323560190" sldId="497"/>
            <ac:spMk id="48" creationId="{050976E4-0CF2-BA00-34CA-2F9419409B9E}"/>
          </ac:spMkLst>
        </pc:spChg>
      </pc:sldChg>
      <pc:sldChg chg="modSp add mod">
        <pc:chgData name="Kareem Ahmed" userId="668b7c42-9793-4d96-80a6-ccc644a66bcf" providerId="ADAL" clId="{B680E39B-5B0E-45C7-AEF3-6C8D34B94499}" dt="2023-11-09T10:58:41.073" v="956" actId="14100"/>
        <pc:sldMkLst>
          <pc:docMk/>
          <pc:sldMk cId="1295876306" sldId="498"/>
        </pc:sldMkLst>
        <pc:spChg chg="mod">
          <ac:chgData name="Kareem Ahmed" userId="668b7c42-9793-4d96-80a6-ccc644a66bcf" providerId="ADAL" clId="{B680E39B-5B0E-45C7-AEF3-6C8D34B94499}" dt="2023-11-09T10:58:41.073" v="956" actId="14100"/>
          <ac:spMkLst>
            <pc:docMk/>
            <pc:sldMk cId="1295876306" sldId="498"/>
            <ac:spMk id="25" creationId="{2BC869EB-5623-4AA1-9123-4AF9DF916049}"/>
          </ac:spMkLst>
        </pc:spChg>
        <pc:spChg chg="mod">
          <ac:chgData name="Kareem Ahmed" userId="668b7c42-9793-4d96-80a6-ccc644a66bcf" providerId="ADAL" clId="{B680E39B-5B0E-45C7-AEF3-6C8D34B94499}" dt="2023-11-09T10:58:35.784" v="955" actId="20577"/>
          <ac:spMkLst>
            <pc:docMk/>
            <pc:sldMk cId="1295876306" sldId="498"/>
            <ac:spMk id="48" creationId="{050976E4-0CF2-BA00-34CA-2F9419409B9E}"/>
          </ac:spMkLst>
        </pc:spChg>
      </pc:sldChg>
      <pc:sldChg chg="modSp add mod">
        <pc:chgData name="Kareem Ahmed" userId="668b7c42-9793-4d96-80a6-ccc644a66bcf" providerId="ADAL" clId="{B680E39B-5B0E-45C7-AEF3-6C8D34B94499}" dt="2023-11-09T11:02:20.975" v="984" actId="14100"/>
        <pc:sldMkLst>
          <pc:docMk/>
          <pc:sldMk cId="1864008229" sldId="499"/>
        </pc:sldMkLst>
        <pc:spChg chg="mod">
          <ac:chgData name="Kareem Ahmed" userId="668b7c42-9793-4d96-80a6-ccc644a66bcf" providerId="ADAL" clId="{B680E39B-5B0E-45C7-AEF3-6C8D34B94499}" dt="2023-11-09T11:02:20.975" v="984" actId="14100"/>
          <ac:spMkLst>
            <pc:docMk/>
            <pc:sldMk cId="1864008229" sldId="499"/>
            <ac:spMk id="25" creationId="{2BC869EB-5623-4AA1-9123-4AF9DF916049}"/>
          </ac:spMkLst>
        </pc:spChg>
        <pc:spChg chg="mod">
          <ac:chgData name="Kareem Ahmed" userId="668b7c42-9793-4d96-80a6-ccc644a66bcf" providerId="ADAL" clId="{B680E39B-5B0E-45C7-AEF3-6C8D34B94499}" dt="2023-11-09T11:02:15.324" v="983" actId="20577"/>
          <ac:spMkLst>
            <pc:docMk/>
            <pc:sldMk cId="1864008229" sldId="499"/>
            <ac:spMk id="48" creationId="{050976E4-0CF2-BA00-34CA-2F9419409B9E}"/>
          </ac:spMkLst>
        </pc:spChg>
      </pc:sldChg>
      <pc:sldChg chg="modSp add mod">
        <pc:chgData name="Kareem Ahmed" userId="668b7c42-9793-4d96-80a6-ccc644a66bcf" providerId="ADAL" clId="{B680E39B-5B0E-45C7-AEF3-6C8D34B94499}" dt="2023-11-09T11:05:02.007" v="1010" actId="14100"/>
        <pc:sldMkLst>
          <pc:docMk/>
          <pc:sldMk cId="1826281917" sldId="500"/>
        </pc:sldMkLst>
        <pc:spChg chg="mod">
          <ac:chgData name="Kareem Ahmed" userId="668b7c42-9793-4d96-80a6-ccc644a66bcf" providerId="ADAL" clId="{B680E39B-5B0E-45C7-AEF3-6C8D34B94499}" dt="2023-11-09T11:05:02.007" v="1010" actId="14100"/>
          <ac:spMkLst>
            <pc:docMk/>
            <pc:sldMk cId="1826281917" sldId="500"/>
            <ac:spMk id="25" creationId="{2BC869EB-5623-4AA1-9123-4AF9DF916049}"/>
          </ac:spMkLst>
        </pc:spChg>
        <pc:spChg chg="mod">
          <ac:chgData name="Kareem Ahmed" userId="668b7c42-9793-4d96-80a6-ccc644a66bcf" providerId="ADAL" clId="{B680E39B-5B0E-45C7-AEF3-6C8D34B94499}" dt="2023-11-09T11:04:56.141" v="1009" actId="20577"/>
          <ac:spMkLst>
            <pc:docMk/>
            <pc:sldMk cId="1826281917" sldId="500"/>
            <ac:spMk id="48" creationId="{050976E4-0CF2-BA00-34CA-2F9419409B9E}"/>
          </ac:spMkLst>
        </pc:spChg>
      </pc:sldChg>
      <pc:sldChg chg="modSp add mod">
        <pc:chgData name="Kareem Ahmed" userId="668b7c42-9793-4d96-80a6-ccc644a66bcf" providerId="ADAL" clId="{B680E39B-5B0E-45C7-AEF3-6C8D34B94499}" dt="2023-11-09T11:18:50.059" v="1015" actId="20577"/>
        <pc:sldMkLst>
          <pc:docMk/>
          <pc:sldMk cId="2282989910" sldId="501"/>
        </pc:sldMkLst>
        <pc:spChg chg="mod">
          <ac:chgData name="Kareem Ahmed" userId="668b7c42-9793-4d96-80a6-ccc644a66bcf" providerId="ADAL" clId="{B680E39B-5B0E-45C7-AEF3-6C8D34B94499}" dt="2023-11-09T11:18:50.059" v="1015" actId="20577"/>
          <ac:spMkLst>
            <pc:docMk/>
            <pc:sldMk cId="2282989910" sldId="501"/>
            <ac:spMk id="3" creationId="{F9A80F9F-74DB-1D57-04E8-E20E92A09B0A}"/>
          </ac:spMkLst>
        </pc:spChg>
      </pc:sldChg>
      <pc:sldChg chg="modSp add mod">
        <pc:chgData name="Kareem Ahmed" userId="668b7c42-9793-4d96-80a6-ccc644a66bcf" providerId="ADAL" clId="{B680E39B-5B0E-45C7-AEF3-6C8D34B94499}" dt="2023-11-09T11:21:26.418" v="1024" actId="20577"/>
        <pc:sldMkLst>
          <pc:docMk/>
          <pc:sldMk cId="211363566" sldId="502"/>
        </pc:sldMkLst>
        <pc:spChg chg="mod">
          <ac:chgData name="Kareem Ahmed" userId="668b7c42-9793-4d96-80a6-ccc644a66bcf" providerId="ADAL" clId="{B680E39B-5B0E-45C7-AEF3-6C8D34B94499}" dt="2023-11-09T11:19:18.536" v="1020" actId="14100"/>
          <ac:spMkLst>
            <pc:docMk/>
            <pc:sldMk cId="211363566" sldId="502"/>
            <ac:spMk id="3" creationId="{F9A80F9F-74DB-1D57-04E8-E20E92A09B0A}"/>
          </ac:spMkLst>
        </pc:spChg>
        <pc:spChg chg="mod">
          <ac:chgData name="Kareem Ahmed" userId="668b7c42-9793-4d96-80a6-ccc644a66bcf" providerId="ADAL" clId="{B680E39B-5B0E-45C7-AEF3-6C8D34B94499}" dt="2023-11-09T11:21:26.418" v="1024" actId="20577"/>
          <ac:spMkLst>
            <pc:docMk/>
            <pc:sldMk cId="211363566" sldId="502"/>
            <ac:spMk id="48" creationId="{050976E4-0CF2-BA00-34CA-2F9419409B9E}"/>
          </ac:spMkLst>
        </pc:spChg>
      </pc:sldChg>
      <pc:sldChg chg="modSp add mod">
        <pc:chgData name="Kareem Ahmed" userId="668b7c42-9793-4d96-80a6-ccc644a66bcf" providerId="ADAL" clId="{B680E39B-5B0E-45C7-AEF3-6C8D34B94499}" dt="2023-11-09T11:22:06.779" v="1030" actId="20577"/>
        <pc:sldMkLst>
          <pc:docMk/>
          <pc:sldMk cId="1735924773" sldId="503"/>
        </pc:sldMkLst>
        <pc:spChg chg="mod">
          <ac:chgData name="Kareem Ahmed" userId="668b7c42-9793-4d96-80a6-ccc644a66bcf" providerId="ADAL" clId="{B680E39B-5B0E-45C7-AEF3-6C8D34B94499}" dt="2023-11-09T11:22:06.779" v="1030" actId="20577"/>
          <ac:spMkLst>
            <pc:docMk/>
            <pc:sldMk cId="1735924773" sldId="503"/>
            <ac:spMk id="48" creationId="{050976E4-0CF2-BA00-34CA-2F9419409B9E}"/>
          </ac:spMkLst>
        </pc:spChg>
      </pc:sldChg>
      <pc:sldChg chg="modSp add mod">
        <pc:chgData name="Kareem Ahmed" userId="668b7c42-9793-4d96-80a6-ccc644a66bcf" providerId="ADAL" clId="{B680E39B-5B0E-45C7-AEF3-6C8D34B94499}" dt="2023-11-09T11:22:57.625" v="1034"/>
        <pc:sldMkLst>
          <pc:docMk/>
          <pc:sldMk cId="2545063832" sldId="504"/>
        </pc:sldMkLst>
        <pc:spChg chg="mod">
          <ac:chgData name="Kareem Ahmed" userId="668b7c42-9793-4d96-80a6-ccc644a66bcf" providerId="ADAL" clId="{B680E39B-5B0E-45C7-AEF3-6C8D34B94499}" dt="2023-11-09T11:22:57.625" v="1034"/>
          <ac:spMkLst>
            <pc:docMk/>
            <pc:sldMk cId="2545063832" sldId="504"/>
            <ac:spMk id="48" creationId="{050976E4-0CF2-BA00-34CA-2F9419409B9E}"/>
          </ac:spMkLst>
        </pc:spChg>
      </pc:sldChg>
      <pc:sldChg chg="modSp add mod">
        <pc:chgData name="Kareem Ahmed" userId="668b7c42-9793-4d96-80a6-ccc644a66bcf" providerId="ADAL" clId="{B680E39B-5B0E-45C7-AEF3-6C8D34B94499}" dt="2023-11-09T11:23:35.703" v="1038"/>
        <pc:sldMkLst>
          <pc:docMk/>
          <pc:sldMk cId="2167497993" sldId="505"/>
        </pc:sldMkLst>
        <pc:spChg chg="mod">
          <ac:chgData name="Kareem Ahmed" userId="668b7c42-9793-4d96-80a6-ccc644a66bcf" providerId="ADAL" clId="{B680E39B-5B0E-45C7-AEF3-6C8D34B94499}" dt="2023-11-09T11:23:35.703" v="1038"/>
          <ac:spMkLst>
            <pc:docMk/>
            <pc:sldMk cId="2167497993" sldId="505"/>
            <ac:spMk id="48" creationId="{050976E4-0CF2-BA00-34CA-2F9419409B9E}"/>
          </ac:spMkLst>
        </pc:spChg>
      </pc:sldChg>
      <pc:sldChg chg="modSp add mod">
        <pc:chgData name="Kareem Ahmed" userId="668b7c42-9793-4d96-80a6-ccc644a66bcf" providerId="ADAL" clId="{B680E39B-5B0E-45C7-AEF3-6C8D34B94499}" dt="2023-11-09T11:24:17.870" v="1043" actId="20577"/>
        <pc:sldMkLst>
          <pc:docMk/>
          <pc:sldMk cId="3083394814" sldId="506"/>
        </pc:sldMkLst>
        <pc:spChg chg="mod">
          <ac:chgData name="Kareem Ahmed" userId="668b7c42-9793-4d96-80a6-ccc644a66bcf" providerId="ADAL" clId="{B680E39B-5B0E-45C7-AEF3-6C8D34B94499}" dt="2023-11-09T11:24:17.870" v="1043" actId="20577"/>
          <ac:spMkLst>
            <pc:docMk/>
            <pc:sldMk cId="3083394814" sldId="506"/>
            <ac:spMk id="3" creationId="{F9A80F9F-74DB-1D57-04E8-E20E92A09B0A}"/>
          </ac:spMkLst>
        </pc:spChg>
      </pc:sldChg>
      <pc:sldChg chg="modSp add mod">
        <pc:chgData name="Kareem Ahmed" userId="668b7c42-9793-4d96-80a6-ccc644a66bcf" providerId="ADAL" clId="{B680E39B-5B0E-45C7-AEF3-6C8D34B94499}" dt="2023-11-09T11:26:07.287" v="1076" actId="1036"/>
        <pc:sldMkLst>
          <pc:docMk/>
          <pc:sldMk cId="4108173787" sldId="507"/>
        </pc:sldMkLst>
        <pc:spChg chg="mod">
          <ac:chgData name="Kareem Ahmed" userId="668b7c42-9793-4d96-80a6-ccc644a66bcf" providerId="ADAL" clId="{B680E39B-5B0E-45C7-AEF3-6C8D34B94499}" dt="2023-11-09T11:24:52.965" v="1050" actId="20577"/>
          <ac:spMkLst>
            <pc:docMk/>
            <pc:sldMk cId="4108173787" sldId="507"/>
            <ac:spMk id="3" creationId="{F9A80F9F-74DB-1D57-04E8-E20E92A09B0A}"/>
          </ac:spMkLst>
        </pc:spChg>
        <pc:spChg chg="mod">
          <ac:chgData name="Kareem Ahmed" userId="668b7c42-9793-4d96-80a6-ccc644a66bcf" providerId="ADAL" clId="{B680E39B-5B0E-45C7-AEF3-6C8D34B94499}" dt="2023-11-09T11:25:59.903" v="1064" actId="14100"/>
          <ac:spMkLst>
            <pc:docMk/>
            <pc:sldMk cId="4108173787" sldId="507"/>
            <ac:spMk id="25" creationId="{2BC869EB-5623-4AA1-9123-4AF9DF916049}"/>
          </ac:spMkLst>
        </pc:spChg>
        <pc:spChg chg="mod">
          <ac:chgData name="Kareem Ahmed" userId="668b7c42-9793-4d96-80a6-ccc644a66bcf" providerId="ADAL" clId="{B680E39B-5B0E-45C7-AEF3-6C8D34B94499}" dt="2023-11-09T11:26:07.287" v="1076" actId="1036"/>
          <ac:spMkLst>
            <pc:docMk/>
            <pc:sldMk cId="4108173787" sldId="507"/>
            <ac:spMk id="48" creationId="{050976E4-0CF2-BA00-34CA-2F9419409B9E}"/>
          </ac:spMkLst>
        </pc:spChg>
      </pc:sldChg>
      <pc:sldChg chg="modSp add mod">
        <pc:chgData name="Kareem Ahmed" userId="668b7c42-9793-4d96-80a6-ccc644a66bcf" providerId="ADAL" clId="{B680E39B-5B0E-45C7-AEF3-6C8D34B94499}" dt="2023-11-09T11:27:52.582" v="1109" actId="1035"/>
        <pc:sldMkLst>
          <pc:docMk/>
          <pc:sldMk cId="3728852012" sldId="508"/>
        </pc:sldMkLst>
        <pc:spChg chg="mod">
          <ac:chgData name="Kareem Ahmed" userId="668b7c42-9793-4d96-80a6-ccc644a66bcf" providerId="ADAL" clId="{B680E39B-5B0E-45C7-AEF3-6C8D34B94499}" dt="2023-11-09T11:27:46.431" v="1097" actId="14100"/>
          <ac:spMkLst>
            <pc:docMk/>
            <pc:sldMk cId="3728852012" sldId="508"/>
            <ac:spMk id="25" creationId="{2BC869EB-5623-4AA1-9123-4AF9DF916049}"/>
          </ac:spMkLst>
        </pc:spChg>
        <pc:spChg chg="mod">
          <ac:chgData name="Kareem Ahmed" userId="668b7c42-9793-4d96-80a6-ccc644a66bcf" providerId="ADAL" clId="{B680E39B-5B0E-45C7-AEF3-6C8D34B94499}" dt="2023-11-09T11:27:52.582" v="1109" actId="1035"/>
          <ac:spMkLst>
            <pc:docMk/>
            <pc:sldMk cId="3728852012" sldId="508"/>
            <ac:spMk id="48" creationId="{050976E4-0CF2-BA00-34CA-2F9419409B9E}"/>
          </ac:spMkLst>
        </pc:spChg>
      </pc:sldChg>
      <pc:sldChg chg="modSp add mod">
        <pc:chgData name="Kareem Ahmed" userId="668b7c42-9793-4d96-80a6-ccc644a66bcf" providerId="ADAL" clId="{B680E39B-5B0E-45C7-AEF3-6C8D34B94499}" dt="2023-11-09T11:30:17.951" v="1180" actId="14100"/>
        <pc:sldMkLst>
          <pc:docMk/>
          <pc:sldMk cId="2992441097" sldId="509"/>
        </pc:sldMkLst>
        <pc:spChg chg="mod">
          <ac:chgData name="Kareem Ahmed" userId="668b7c42-9793-4d96-80a6-ccc644a66bcf" providerId="ADAL" clId="{B680E39B-5B0E-45C7-AEF3-6C8D34B94499}" dt="2023-11-09T11:30:07.555" v="1178" actId="1035"/>
          <ac:spMkLst>
            <pc:docMk/>
            <pc:sldMk cId="2992441097" sldId="509"/>
            <ac:spMk id="3" creationId="{F9A80F9F-74DB-1D57-04E8-E20E92A09B0A}"/>
          </ac:spMkLst>
        </pc:spChg>
        <pc:spChg chg="mod">
          <ac:chgData name="Kareem Ahmed" userId="668b7c42-9793-4d96-80a6-ccc644a66bcf" providerId="ADAL" clId="{B680E39B-5B0E-45C7-AEF3-6C8D34B94499}" dt="2023-11-09T11:30:11.591" v="1179" actId="1076"/>
          <ac:spMkLst>
            <pc:docMk/>
            <pc:sldMk cId="2992441097" sldId="509"/>
            <ac:spMk id="4" creationId="{2A0093AB-51AE-B39B-C48E-5EAB2FE9BF64}"/>
          </ac:spMkLst>
        </pc:spChg>
        <pc:spChg chg="mod">
          <ac:chgData name="Kareem Ahmed" userId="668b7c42-9793-4d96-80a6-ccc644a66bcf" providerId="ADAL" clId="{B680E39B-5B0E-45C7-AEF3-6C8D34B94499}" dt="2023-11-09T11:30:00.804" v="1166" actId="1035"/>
          <ac:spMkLst>
            <pc:docMk/>
            <pc:sldMk cId="2992441097" sldId="509"/>
            <ac:spMk id="5" creationId="{3985EAE6-BFA6-766D-A032-077E4DCB399E}"/>
          </ac:spMkLst>
        </pc:spChg>
        <pc:spChg chg="mod">
          <ac:chgData name="Kareem Ahmed" userId="668b7c42-9793-4d96-80a6-ccc644a66bcf" providerId="ADAL" clId="{B680E39B-5B0E-45C7-AEF3-6C8D34B94499}" dt="2023-11-09T11:30:00.804" v="1166" actId="1035"/>
          <ac:spMkLst>
            <pc:docMk/>
            <pc:sldMk cId="2992441097" sldId="509"/>
            <ac:spMk id="6" creationId="{05E43288-C9C0-B2CA-0970-EB4E627B30CA}"/>
          </ac:spMkLst>
        </pc:spChg>
        <pc:spChg chg="mod">
          <ac:chgData name="Kareem Ahmed" userId="668b7c42-9793-4d96-80a6-ccc644a66bcf" providerId="ADAL" clId="{B680E39B-5B0E-45C7-AEF3-6C8D34B94499}" dt="2023-11-09T11:30:00.804" v="1166" actId="1035"/>
          <ac:spMkLst>
            <pc:docMk/>
            <pc:sldMk cId="2992441097" sldId="509"/>
            <ac:spMk id="10" creationId="{463D680D-A11B-0A8A-63D5-DD2C6F3FD516}"/>
          </ac:spMkLst>
        </pc:spChg>
        <pc:spChg chg="mod">
          <ac:chgData name="Kareem Ahmed" userId="668b7c42-9793-4d96-80a6-ccc644a66bcf" providerId="ADAL" clId="{B680E39B-5B0E-45C7-AEF3-6C8D34B94499}" dt="2023-11-09T11:30:17.951" v="1180" actId="14100"/>
          <ac:spMkLst>
            <pc:docMk/>
            <pc:sldMk cId="2992441097" sldId="509"/>
            <ac:spMk id="25" creationId="{2BC869EB-5623-4AA1-9123-4AF9DF916049}"/>
          </ac:spMkLst>
        </pc:spChg>
        <pc:spChg chg="mod">
          <ac:chgData name="Kareem Ahmed" userId="668b7c42-9793-4d96-80a6-ccc644a66bcf" providerId="ADAL" clId="{B680E39B-5B0E-45C7-AEF3-6C8D34B94499}" dt="2023-11-09T11:30:00.804" v="1166" actId="1035"/>
          <ac:spMkLst>
            <pc:docMk/>
            <pc:sldMk cId="2992441097" sldId="509"/>
            <ac:spMk id="48" creationId="{050976E4-0CF2-BA00-34CA-2F9419409B9E}"/>
          </ac:spMkLst>
        </pc:spChg>
      </pc:sldChg>
      <pc:sldChg chg="modSp add mod">
        <pc:chgData name="Kareem Ahmed" userId="668b7c42-9793-4d96-80a6-ccc644a66bcf" providerId="ADAL" clId="{B680E39B-5B0E-45C7-AEF3-6C8D34B94499}" dt="2023-11-09T11:34:32.878" v="1189" actId="14100"/>
        <pc:sldMkLst>
          <pc:docMk/>
          <pc:sldMk cId="2982887602" sldId="510"/>
        </pc:sldMkLst>
        <pc:spChg chg="mod">
          <ac:chgData name="Kareem Ahmed" userId="668b7c42-9793-4d96-80a6-ccc644a66bcf" providerId="ADAL" clId="{B680E39B-5B0E-45C7-AEF3-6C8D34B94499}" dt="2023-11-09T11:34:32.878" v="1189" actId="14100"/>
          <ac:spMkLst>
            <pc:docMk/>
            <pc:sldMk cId="2982887602" sldId="510"/>
            <ac:spMk id="25" creationId="{2BC869EB-5623-4AA1-9123-4AF9DF916049}"/>
          </ac:spMkLst>
        </pc:spChg>
        <pc:spChg chg="mod">
          <ac:chgData name="Kareem Ahmed" userId="668b7c42-9793-4d96-80a6-ccc644a66bcf" providerId="ADAL" clId="{B680E39B-5B0E-45C7-AEF3-6C8D34B94499}" dt="2023-11-09T11:34:29.372" v="1188" actId="20577"/>
          <ac:spMkLst>
            <pc:docMk/>
            <pc:sldMk cId="2982887602" sldId="510"/>
            <ac:spMk id="48" creationId="{050976E4-0CF2-BA00-34CA-2F9419409B9E}"/>
          </ac:spMkLst>
        </pc:spChg>
      </pc:sldChg>
      <pc:sldChg chg="add del">
        <pc:chgData name="Kareem Ahmed" userId="668b7c42-9793-4d96-80a6-ccc644a66bcf" providerId="ADAL" clId="{B680E39B-5B0E-45C7-AEF3-6C8D34B94499}" dt="2023-11-09T11:59:29.150" v="1190" actId="47"/>
        <pc:sldMkLst>
          <pc:docMk/>
          <pc:sldMk cId="1612817968" sldId="511"/>
        </pc:sldMkLst>
      </pc:sldChg>
      <pc:sldChg chg="modSp add mod">
        <pc:chgData name="Kareem Ahmed" userId="668b7c42-9793-4d96-80a6-ccc644a66bcf" providerId="ADAL" clId="{B680E39B-5B0E-45C7-AEF3-6C8D34B94499}" dt="2023-11-09T12:01:23.349" v="1234" actId="1035"/>
        <pc:sldMkLst>
          <pc:docMk/>
          <pc:sldMk cId="3644588583" sldId="511"/>
        </pc:sldMkLst>
        <pc:spChg chg="mod">
          <ac:chgData name="Kareem Ahmed" userId="668b7c42-9793-4d96-80a6-ccc644a66bcf" providerId="ADAL" clId="{B680E39B-5B0E-45C7-AEF3-6C8D34B94499}" dt="2023-11-09T12:01:23.349" v="1234" actId="1035"/>
          <ac:spMkLst>
            <pc:docMk/>
            <pc:sldMk cId="3644588583" sldId="511"/>
            <ac:spMk id="48" creationId="{050976E4-0CF2-BA00-34CA-2F9419409B9E}"/>
          </ac:spMkLst>
        </pc:spChg>
      </pc:sldChg>
      <pc:sldChg chg="modSp add mod">
        <pc:chgData name="Kareem Ahmed" userId="668b7c42-9793-4d96-80a6-ccc644a66bcf" providerId="ADAL" clId="{B680E39B-5B0E-45C7-AEF3-6C8D34B94499}" dt="2023-11-09T12:02:36.220" v="1250" actId="20577"/>
        <pc:sldMkLst>
          <pc:docMk/>
          <pc:sldMk cId="3789224109" sldId="512"/>
        </pc:sldMkLst>
        <pc:spChg chg="mod">
          <ac:chgData name="Kareem Ahmed" userId="668b7c42-9793-4d96-80a6-ccc644a66bcf" providerId="ADAL" clId="{B680E39B-5B0E-45C7-AEF3-6C8D34B94499}" dt="2023-11-09T12:02:36.220" v="1250" actId="20577"/>
          <ac:spMkLst>
            <pc:docMk/>
            <pc:sldMk cId="3789224109" sldId="512"/>
            <ac:spMk id="48" creationId="{050976E4-0CF2-BA00-34CA-2F9419409B9E}"/>
          </ac:spMkLst>
        </pc:spChg>
      </pc:sldChg>
      <pc:sldChg chg="modSp add mod">
        <pc:chgData name="Kareem Ahmed" userId="668b7c42-9793-4d96-80a6-ccc644a66bcf" providerId="ADAL" clId="{B680E39B-5B0E-45C7-AEF3-6C8D34B94499}" dt="2023-11-09T12:04:20.151" v="1265" actId="14100"/>
        <pc:sldMkLst>
          <pc:docMk/>
          <pc:sldMk cId="4082329580" sldId="513"/>
        </pc:sldMkLst>
        <pc:spChg chg="mod">
          <ac:chgData name="Kareem Ahmed" userId="668b7c42-9793-4d96-80a6-ccc644a66bcf" providerId="ADAL" clId="{B680E39B-5B0E-45C7-AEF3-6C8D34B94499}" dt="2023-11-09T12:04:20.151" v="1265" actId="14100"/>
          <ac:spMkLst>
            <pc:docMk/>
            <pc:sldMk cId="4082329580" sldId="513"/>
            <ac:spMk id="25" creationId="{2BC869EB-5623-4AA1-9123-4AF9DF916049}"/>
          </ac:spMkLst>
        </pc:spChg>
        <pc:spChg chg="mod">
          <ac:chgData name="Kareem Ahmed" userId="668b7c42-9793-4d96-80a6-ccc644a66bcf" providerId="ADAL" clId="{B680E39B-5B0E-45C7-AEF3-6C8D34B94499}" dt="2023-11-09T12:04:16.405" v="1264" actId="20577"/>
          <ac:spMkLst>
            <pc:docMk/>
            <pc:sldMk cId="4082329580" sldId="513"/>
            <ac:spMk id="48" creationId="{050976E4-0CF2-BA00-34CA-2F9419409B9E}"/>
          </ac:spMkLst>
        </pc:spChg>
      </pc:sldChg>
      <pc:sldChg chg="addSp delSp modSp add mod">
        <pc:chgData name="Kareem Ahmed" userId="668b7c42-9793-4d96-80a6-ccc644a66bcf" providerId="ADAL" clId="{B680E39B-5B0E-45C7-AEF3-6C8D34B94499}" dt="2023-11-09T12:05:38.735" v="1283" actId="14100"/>
        <pc:sldMkLst>
          <pc:docMk/>
          <pc:sldMk cId="764303817" sldId="514"/>
        </pc:sldMkLst>
        <pc:spChg chg="del">
          <ac:chgData name="Kareem Ahmed" userId="668b7c42-9793-4d96-80a6-ccc644a66bcf" providerId="ADAL" clId="{B680E39B-5B0E-45C7-AEF3-6C8D34B94499}" dt="2023-11-09T12:04:45.313" v="1267" actId="478"/>
          <ac:spMkLst>
            <pc:docMk/>
            <pc:sldMk cId="764303817" sldId="514"/>
            <ac:spMk id="25" creationId="{2BC869EB-5623-4AA1-9123-4AF9DF916049}"/>
          </ac:spMkLst>
        </pc:spChg>
        <pc:spChg chg="mod">
          <ac:chgData name="Kareem Ahmed" userId="668b7c42-9793-4d96-80a6-ccc644a66bcf" providerId="ADAL" clId="{B680E39B-5B0E-45C7-AEF3-6C8D34B94499}" dt="2023-11-09T12:05:38.735" v="1283" actId="14100"/>
          <ac:spMkLst>
            <pc:docMk/>
            <pc:sldMk cId="764303817" sldId="514"/>
            <ac:spMk id="48" creationId="{050976E4-0CF2-BA00-34CA-2F9419409B9E}"/>
          </ac:spMkLst>
        </pc:spChg>
        <pc:picChg chg="add mod">
          <ac:chgData name="Kareem Ahmed" userId="668b7c42-9793-4d96-80a6-ccc644a66bcf" providerId="ADAL" clId="{B680E39B-5B0E-45C7-AEF3-6C8D34B94499}" dt="2023-11-09T12:05:06.302" v="1275" actId="1076"/>
          <ac:picMkLst>
            <pc:docMk/>
            <pc:sldMk cId="764303817" sldId="514"/>
            <ac:picMk id="8" creationId="{4DEBD27B-CE74-4845-667B-921991A7BE91}"/>
          </ac:picMkLst>
        </pc:picChg>
      </pc:sldChg>
      <pc:sldChg chg="modSp add mod">
        <pc:chgData name="Kareem Ahmed" userId="668b7c42-9793-4d96-80a6-ccc644a66bcf" providerId="ADAL" clId="{B680E39B-5B0E-45C7-AEF3-6C8D34B94499}" dt="2023-11-09T12:14:01.246" v="1407" actId="20577"/>
        <pc:sldMkLst>
          <pc:docMk/>
          <pc:sldMk cId="1921240415" sldId="515"/>
        </pc:sldMkLst>
        <pc:spChg chg="mod">
          <ac:chgData name="Kareem Ahmed" userId="668b7c42-9793-4d96-80a6-ccc644a66bcf" providerId="ADAL" clId="{B680E39B-5B0E-45C7-AEF3-6C8D34B94499}" dt="2023-11-09T12:09:06.246" v="1311" actId="14100"/>
          <ac:spMkLst>
            <pc:docMk/>
            <pc:sldMk cId="1921240415" sldId="515"/>
            <ac:spMk id="25" creationId="{2BC869EB-5623-4AA1-9123-4AF9DF916049}"/>
          </ac:spMkLst>
        </pc:spChg>
        <pc:spChg chg="mod">
          <ac:chgData name="Kareem Ahmed" userId="668b7c42-9793-4d96-80a6-ccc644a66bcf" providerId="ADAL" clId="{B680E39B-5B0E-45C7-AEF3-6C8D34B94499}" dt="2023-11-09T12:14:01.246" v="1407" actId="20577"/>
          <ac:spMkLst>
            <pc:docMk/>
            <pc:sldMk cId="1921240415" sldId="515"/>
            <ac:spMk id="48" creationId="{050976E4-0CF2-BA00-34CA-2F9419409B9E}"/>
          </ac:spMkLst>
        </pc:spChg>
      </pc:sldChg>
      <pc:sldChg chg="modSp add mod">
        <pc:chgData name="Kareem Ahmed" userId="668b7c42-9793-4d96-80a6-ccc644a66bcf" providerId="ADAL" clId="{B680E39B-5B0E-45C7-AEF3-6C8D34B94499}" dt="2023-11-09T12:14:05.497" v="1410" actId="20577"/>
        <pc:sldMkLst>
          <pc:docMk/>
          <pc:sldMk cId="2646210556" sldId="516"/>
        </pc:sldMkLst>
        <pc:spChg chg="mod">
          <ac:chgData name="Kareem Ahmed" userId="668b7c42-9793-4d96-80a6-ccc644a66bcf" providerId="ADAL" clId="{B680E39B-5B0E-45C7-AEF3-6C8D34B94499}" dt="2023-11-09T12:14:05.497" v="1410" actId="20577"/>
          <ac:spMkLst>
            <pc:docMk/>
            <pc:sldMk cId="2646210556" sldId="516"/>
            <ac:spMk id="48" creationId="{050976E4-0CF2-BA00-34CA-2F9419409B9E}"/>
          </ac:spMkLst>
        </pc:spChg>
      </pc:sldChg>
      <pc:sldChg chg="modSp add mod">
        <pc:chgData name="Kareem Ahmed" userId="668b7c42-9793-4d96-80a6-ccc644a66bcf" providerId="ADAL" clId="{B680E39B-5B0E-45C7-AEF3-6C8D34B94499}" dt="2023-11-09T12:14:10.273" v="1413" actId="20577"/>
        <pc:sldMkLst>
          <pc:docMk/>
          <pc:sldMk cId="1240476540" sldId="517"/>
        </pc:sldMkLst>
        <pc:spChg chg="mod">
          <ac:chgData name="Kareem Ahmed" userId="668b7c42-9793-4d96-80a6-ccc644a66bcf" providerId="ADAL" clId="{B680E39B-5B0E-45C7-AEF3-6C8D34B94499}" dt="2023-11-09T12:14:10.273" v="1413" actId="20577"/>
          <ac:spMkLst>
            <pc:docMk/>
            <pc:sldMk cId="1240476540" sldId="517"/>
            <ac:spMk id="48" creationId="{050976E4-0CF2-BA00-34CA-2F9419409B9E}"/>
          </ac:spMkLst>
        </pc:spChg>
      </pc:sldChg>
      <pc:sldChg chg="modSp add mod">
        <pc:chgData name="Kareem Ahmed" userId="668b7c42-9793-4d96-80a6-ccc644a66bcf" providerId="ADAL" clId="{B680E39B-5B0E-45C7-AEF3-6C8D34B94499}" dt="2023-11-09T12:14:14.799" v="1416" actId="20577"/>
        <pc:sldMkLst>
          <pc:docMk/>
          <pc:sldMk cId="950349152" sldId="518"/>
        </pc:sldMkLst>
        <pc:spChg chg="mod">
          <ac:chgData name="Kareem Ahmed" userId="668b7c42-9793-4d96-80a6-ccc644a66bcf" providerId="ADAL" clId="{B680E39B-5B0E-45C7-AEF3-6C8D34B94499}" dt="2023-11-09T12:14:14.799" v="1416" actId="20577"/>
          <ac:spMkLst>
            <pc:docMk/>
            <pc:sldMk cId="950349152" sldId="518"/>
            <ac:spMk id="48" creationId="{050976E4-0CF2-BA00-34CA-2F9419409B9E}"/>
          </ac:spMkLst>
        </pc:spChg>
      </pc:sldChg>
      <pc:sldChg chg="modSp add mod">
        <pc:chgData name="Kareem Ahmed" userId="668b7c42-9793-4d96-80a6-ccc644a66bcf" providerId="ADAL" clId="{B680E39B-5B0E-45C7-AEF3-6C8D34B94499}" dt="2023-11-09T12:14:21.529" v="1419" actId="20577"/>
        <pc:sldMkLst>
          <pc:docMk/>
          <pc:sldMk cId="1374976912" sldId="519"/>
        </pc:sldMkLst>
        <pc:spChg chg="mod">
          <ac:chgData name="Kareem Ahmed" userId="668b7c42-9793-4d96-80a6-ccc644a66bcf" providerId="ADAL" clId="{B680E39B-5B0E-45C7-AEF3-6C8D34B94499}" dt="2023-11-09T12:13:52.173" v="1404" actId="14100"/>
          <ac:spMkLst>
            <pc:docMk/>
            <pc:sldMk cId="1374976912" sldId="519"/>
            <ac:spMk id="25" creationId="{2BC869EB-5623-4AA1-9123-4AF9DF916049}"/>
          </ac:spMkLst>
        </pc:spChg>
        <pc:spChg chg="mod">
          <ac:chgData name="Kareem Ahmed" userId="668b7c42-9793-4d96-80a6-ccc644a66bcf" providerId="ADAL" clId="{B680E39B-5B0E-45C7-AEF3-6C8D34B94499}" dt="2023-11-09T12:14:21.529" v="1419" actId="20577"/>
          <ac:spMkLst>
            <pc:docMk/>
            <pc:sldMk cId="1374976912" sldId="519"/>
            <ac:spMk id="48" creationId="{050976E4-0CF2-BA00-34CA-2F9419409B9E}"/>
          </ac:spMkLst>
        </pc:spChg>
      </pc:sldChg>
      <pc:sldChg chg="modSp add mod">
        <pc:chgData name="Kareem Ahmed" userId="668b7c42-9793-4d96-80a6-ccc644a66bcf" providerId="ADAL" clId="{B680E39B-5B0E-45C7-AEF3-6C8D34B94499}" dt="2023-11-09T12:15:18.937" v="1441" actId="20577"/>
        <pc:sldMkLst>
          <pc:docMk/>
          <pc:sldMk cId="2290628471" sldId="520"/>
        </pc:sldMkLst>
        <pc:spChg chg="mod">
          <ac:chgData name="Kareem Ahmed" userId="668b7c42-9793-4d96-80a6-ccc644a66bcf" providerId="ADAL" clId="{B680E39B-5B0E-45C7-AEF3-6C8D34B94499}" dt="2023-11-09T12:15:18.937" v="1441" actId="20577"/>
          <ac:spMkLst>
            <pc:docMk/>
            <pc:sldMk cId="2290628471" sldId="520"/>
            <ac:spMk id="48" creationId="{050976E4-0CF2-BA00-34CA-2F9419409B9E}"/>
          </ac:spMkLst>
        </pc:spChg>
      </pc:sldChg>
      <pc:sldChg chg="modSp add mod">
        <pc:chgData name="Kareem Ahmed" userId="668b7c42-9793-4d96-80a6-ccc644a66bcf" providerId="ADAL" clId="{B680E39B-5B0E-45C7-AEF3-6C8D34B94499}" dt="2023-11-09T12:17:13.110" v="1525" actId="14100"/>
        <pc:sldMkLst>
          <pc:docMk/>
          <pc:sldMk cId="2390604868" sldId="521"/>
        </pc:sldMkLst>
        <pc:spChg chg="mod">
          <ac:chgData name="Kareem Ahmed" userId="668b7c42-9793-4d96-80a6-ccc644a66bcf" providerId="ADAL" clId="{B680E39B-5B0E-45C7-AEF3-6C8D34B94499}" dt="2023-11-09T12:16:45.522" v="1515" actId="1037"/>
          <ac:spMkLst>
            <pc:docMk/>
            <pc:sldMk cId="2390604868" sldId="521"/>
            <ac:spMk id="3" creationId="{F9A80F9F-74DB-1D57-04E8-E20E92A09B0A}"/>
          </ac:spMkLst>
        </pc:spChg>
        <pc:spChg chg="mod">
          <ac:chgData name="Kareem Ahmed" userId="668b7c42-9793-4d96-80a6-ccc644a66bcf" providerId="ADAL" clId="{B680E39B-5B0E-45C7-AEF3-6C8D34B94499}" dt="2023-11-09T12:16:55.364" v="1517" actId="1076"/>
          <ac:spMkLst>
            <pc:docMk/>
            <pc:sldMk cId="2390604868" sldId="521"/>
            <ac:spMk id="4" creationId="{2A0093AB-51AE-B39B-C48E-5EAB2FE9BF64}"/>
          </ac:spMkLst>
        </pc:spChg>
        <pc:spChg chg="mod">
          <ac:chgData name="Kareem Ahmed" userId="668b7c42-9793-4d96-80a6-ccc644a66bcf" providerId="ADAL" clId="{B680E39B-5B0E-45C7-AEF3-6C8D34B94499}" dt="2023-11-09T12:16:45.522" v="1515" actId="1037"/>
          <ac:spMkLst>
            <pc:docMk/>
            <pc:sldMk cId="2390604868" sldId="521"/>
            <ac:spMk id="5" creationId="{3985EAE6-BFA6-766D-A032-077E4DCB399E}"/>
          </ac:spMkLst>
        </pc:spChg>
        <pc:spChg chg="mod">
          <ac:chgData name="Kareem Ahmed" userId="668b7c42-9793-4d96-80a6-ccc644a66bcf" providerId="ADAL" clId="{B680E39B-5B0E-45C7-AEF3-6C8D34B94499}" dt="2023-11-09T12:16:45.522" v="1515" actId="1037"/>
          <ac:spMkLst>
            <pc:docMk/>
            <pc:sldMk cId="2390604868" sldId="521"/>
            <ac:spMk id="6" creationId="{05E43288-C9C0-B2CA-0970-EB4E627B30CA}"/>
          </ac:spMkLst>
        </pc:spChg>
        <pc:spChg chg="mod">
          <ac:chgData name="Kareem Ahmed" userId="668b7c42-9793-4d96-80a6-ccc644a66bcf" providerId="ADAL" clId="{B680E39B-5B0E-45C7-AEF3-6C8D34B94499}" dt="2023-11-09T12:16:45.522" v="1515" actId="1037"/>
          <ac:spMkLst>
            <pc:docMk/>
            <pc:sldMk cId="2390604868" sldId="521"/>
            <ac:spMk id="10" creationId="{463D680D-A11B-0A8A-63D5-DD2C6F3FD516}"/>
          </ac:spMkLst>
        </pc:spChg>
        <pc:spChg chg="mod">
          <ac:chgData name="Kareem Ahmed" userId="668b7c42-9793-4d96-80a6-ccc644a66bcf" providerId="ADAL" clId="{B680E39B-5B0E-45C7-AEF3-6C8D34B94499}" dt="2023-11-09T12:17:13.110" v="1525" actId="14100"/>
          <ac:spMkLst>
            <pc:docMk/>
            <pc:sldMk cId="2390604868" sldId="521"/>
            <ac:spMk id="25" creationId="{2BC869EB-5623-4AA1-9123-4AF9DF916049}"/>
          </ac:spMkLst>
        </pc:spChg>
        <pc:spChg chg="mod">
          <ac:chgData name="Kareem Ahmed" userId="668b7c42-9793-4d96-80a6-ccc644a66bcf" providerId="ADAL" clId="{B680E39B-5B0E-45C7-AEF3-6C8D34B94499}" dt="2023-11-09T12:17:01.975" v="1524" actId="1035"/>
          <ac:spMkLst>
            <pc:docMk/>
            <pc:sldMk cId="2390604868" sldId="521"/>
            <ac:spMk id="48" creationId="{050976E4-0CF2-BA00-34CA-2F9419409B9E}"/>
          </ac:spMkLst>
        </pc:spChg>
      </pc:sldChg>
      <pc:sldChg chg="addSp delSp modSp add mod">
        <pc:chgData name="Kareem Ahmed" userId="668b7c42-9793-4d96-80a6-ccc644a66bcf" providerId="ADAL" clId="{B680E39B-5B0E-45C7-AEF3-6C8D34B94499}" dt="2023-11-09T12:21:29.238" v="1601" actId="1076"/>
        <pc:sldMkLst>
          <pc:docMk/>
          <pc:sldMk cId="879157247" sldId="522"/>
        </pc:sldMkLst>
        <pc:spChg chg="add mod">
          <ac:chgData name="Kareem Ahmed" userId="668b7c42-9793-4d96-80a6-ccc644a66bcf" providerId="ADAL" clId="{B680E39B-5B0E-45C7-AEF3-6C8D34B94499}" dt="2023-11-09T12:21:29.238" v="1601" actId="1076"/>
          <ac:spMkLst>
            <pc:docMk/>
            <pc:sldMk cId="879157247" sldId="522"/>
            <ac:spMk id="2" creationId="{E45A0C70-EE12-061C-8707-644322417B6D}"/>
          </ac:spMkLst>
        </pc:spChg>
        <pc:spChg chg="mod">
          <ac:chgData name="Kareem Ahmed" userId="668b7c42-9793-4d96-80a6-ccc644a66bcf" providerId="ADAL" clId="{B680E39B-5B0E-45C7-AEF3-6C8D34B94499}" dt="2023-11-09T12:20:28.294" v="1597" actId="20577"/>
          <ac:spMkLst>
            <pc:docMk/>
            <pc:sldMk cId="879157247" sldId="522"/>
            <ac:spMk id="3" creationId="{F9A80F9F-74DB-1D57-04E8-E20E92A09B0A}"/>
          </ac:spMkLst>
        </pc:spChg>
        <pc:spChg chg="del">
          <ac:chgData name="Kareem Ahmed" userId="668b7c42-9793-4d96-80a6-ccc644a66bcf" providerId="ADAL" clId="{B680E39B-5B0E-45C7-AEF3-6C8D34B94499}" dt="2023-11-09T12:20:12.708" v="1563" actId="478"/>
          <ac:spMkLst>
            <pc:docMk/>
            <pc:sldMk cId="879157247" sldId="522"/>
            <ac:spMk id="5" creationId="{3985EAE6-BFA6-766D-A032-077E4DCB399E}"/>
          </ac:spMkLst>
        </pc:spChg>
        <pc:spChg chg="del">
          <ac:chgData name="Kareem Ahmed" userId="668b7c42-9793-4d96-80a6-ccc644a66bcf" providerId="ADAL" clId="{B680E39B-5B0E-45C7-AEF3-6C8D34B94499}" dt="2023-11-09T12:20:11.293" v="1562" actId="478"/>
          <ac:spMkLst>
            <pc:docMk/>
            <pc:sldMk cId="879157247" sldId="522"/>
            <ac:spMk id="6" creationId="{05E43288-C9C0-B2CA-0970-EB4E627B30CA}"/>
          </ac:spMkLst>
        </pc:spChg>
        <pc:spChg chg="del">
          <ac:chgData name="Kareem Ahmed" userId="668b7c42-9793-4d96-80a6-ccc644a66bcf" providerId="ADAL" clId="{B680E39B-5B0E-45C7-AEF3-6C8D34B94499}" dt="2023-11-09T12:20:08.828" v="1561" actId="478"/>
          <ac:spMkLst>
            <pc:docMk/>
            <pc:sldMk cId="879157247" sldId="522"/>
            <ac:spMk id="10" creationId="{463D680D-A11B-0A8A-63D5-DD2C6F3FD516}"/>
          </ac:spMkLst>
        </pc:spChg>
        <pc:spChg chg="del">
          <ac:chgData name="Kareem Ahmed" userId="668b7c42-9793-4d96-80a6-ccc644a66bcf" providerId="ADAL" clId="{B680E39B-5B0E-45C7-AEF3-6C8D34B94499}" dt="2023-11-09T12:20:05.177" v="1560" actId="478"/>
          <ac:spMkLst>
            <pc:docMk/>
            <pc:sldMk cId="879157247" sldId="522"/>
            <ac:spMk id="25" creationId="{2BC869EB-5623-4AA1-9123-4AF9DF916049}"/>
          </ac:spMkLst>
        </pc:spChg>
        <pc:spChg chg="del">
          <ac:chgData name="Kareem Ahmed" userId="668b7c42-9793-4d96-80a6-ccc644a66bcf" providerId="ADAL" clId="{B680E39B-5B0E-45C7-AEF3-6C8D34B94499}" dt="2023-11-09T12:21:26.167" v="1599" actId="478"/>
          <ac:spMkLst>
            <pc:docMk/>
            <pc:sldMk cId="879157247" sldId="522"/>
            <ac:spMk id="48" creationId="{050976E4-0CF2-BA00-34CA-2F9419409B9E}"/>
          </ac:spMkLst>
        </pc:spChg>
      </pc:sldChg>
      <pc:sldChg chg="new del">
        <pc:chgData name="Kareem Ahmed" userId="668b7c42-9793-4d96-80a6-ccc644a66bcf" providerId="ADAL" clId="{B680E39B-5B0E-45C7-AEF3-6C8D34B94499}" dt="2023-11-09T12:19:51.757" v="1558" actId="680"/>
        <pc:sldMkLst>
          <pc:docMk/>
          <pc:sldMk cId="2041897933" sldId="522"/>
        </pc:sldMkLst>
      </pc:sldChg>
      <pc:sldMasterChg chg="delSldLayout">
        <pc:chgData name="Kareem Ahmed" userId="668b7c42-9793-4d96-80a6-ccc644a66bcf" providerId="ADAL" clId="{B680E39B-5B0E-45C7-AEF3-6C8D34B94499}" dt="2023-11-09T12:17:30.641" v="1526" actId="47"/>
        <pc:sldMasterMkLst>
          <pc:docMk/>
          <pc:sldMasterMk cId="492988910" sldId="2147483648"/>
        </pc:sldMasterMkLst>
        <pc:sldLayoutChg chg="del">
          <pc:chgData name="Kareem Ahmed" userId="668b7c42-9793-4d96-80a6-ccc644a66bcf" providerId="ADAL" clId="{B680E39B-5B0E-45C7-AEF3-6C8D34B94499}" dt="2023-11-09T12:17:30.641" v="1526" actId="47"/>
          <pc:sldLayoutMkLst>
            <pc:docMk/>
            <pc:sldMasterMk cId="492988910" sldId="2147483648"/>
            <pc:sldLayoutMk cId="3854240609" sldId="2147483660"/>
          </pc:sldLayoutMkLst>
        </pc:sldLayoutChg>
        <pc:sldLayoutChg chg="del">
          <pc:chgData name="Kareem Ahmed" userId="668b7c42-9793-4d96-80a6-ccc644a66bcf" providerId="ADAL" clId="{B680E39B-5B0E-45C7-AEF3-6C8D34B94499}" dt="2023-11-08T23:16:10.748" v="38" actId="47"/>
          <pc:sldLayoutMkLst>
            <pc:docMk/>
            <pc:sldMasterMk cId="492988910" sldId="2147483648"/>
            <pc:sldLayoutMk cId="2056458715" sldId="2147483664"/>
          </pc:sldLayoutMkLst>
        </pc:sldLayoutChg>
        <pc:sldLayoutChg chg="del">
          <pc:chgData name="Kareem Ahmed" userId="668b7c42-9793-4d96-80a6-ccc644a66bcf" providerId="ADAL" clId="{B680E39B-5B0E-45C7-AEF3-6C8D34B94499}" dt="2023-11-08T23:16:07.775" v="37" actId="47"/>
          <pc:sldLayoutMkLst>
            <pc:docMk/>
            <pc:sldMasterMk cId="492988910" sldId="2147483648"/>
            <pc:sldLayoutMk cId="3457074517" sldId="2147483668"/>
          </pc:sldLayoutMkLst>
        </pc:sldLayoutChg>
      </pc:sldMasterChg>
    </pc:docChg>
  </pc:docChgLst>
  <pc:docChgLst>
    <pc:chgData name="Kareem Ahmed" userId="668b7c42-9793-4d96-80a6-ccc644a66bcf" providerId="ADAL" clId="{D7AFECCC-7C4C-44B8-8865-24AB764442DC}"/>
    <pc:docChg chg="undo redo custSel addSld delSld modSld sldOrd modSection">
      <pc:chgData name="Kareem Ahmed" userId="668b7c42-9793-4d96-80a6-ccc644a66bcf" providerId="ADAL" clId="{D7AFECCC-7C4C-44B8-8865-24AB764442DC}" dt="2023-11-09T21:51:38.411" v="238"/>
      <pc:docMkLst>
        <pc:docMk/>
      </pc:docMkLst>
      <pc:sldChg chg="addSp delSp modSp mod modTransition modAnim">
        <pc:chgData name="Kareem Ahmed" userId="668b7c42-9793-4d96-80a6-ccc644a66bcf" providerId="ADAL" clId="{D7AFECCC-7C4C-44B8-8865-24AB764442DC}" dt="2023-11-09T21:51:38.411" v="238"/>
        <pc:sldMkLst>
          <pc:docMk/>
          <pc:sldMk cId="979261729" sldId="276"/>
        </pc:sldMkLst>
        <pc:spChg chg="mod">
          <ac:chgData name="Kareem Ahmed" userId="668b7c42-9793-4d96-80a6-ccc644a66bcf" providerId="ADAL" clId="{D7AFECCC-7C4C-44B8-8865-24AB764442DC}" dt="2023-11-09T13:57:58.114" v="17" actId="20577"/>
          <ac:spMkLst>
            <pc:docMk/>
            <pc:sldMk cId="979261729" sldId="276"/>
            <ac:spMk id="48" creationId="{050976E4-0CF2-BA00-34CA-2F9419409B9E}"/>
          </ac:spMkLst>
        </pc:spChg>
        <pc:picChg chg="add del mod">
          <ac:chgData name="Kareem Ahmed" userId="668b7c42-9793-4d96-80a6-ccc644a66bcf" providerId="ADAL" clId="{D7AFECCC-7C4C-44B8-8865-24AB764442DC}" dt="2023-11-09T21:51:38.411" v="238"/>
          <ac:picMkLst>
            <pc:docMk/>
            <pc:sldMk cId="979261729" sldId="276"/>
            <ac:picMk id="11" creationId="{535B3ACF-6E0E-7E46-CE1C-D324721FB549}"/>
          </ac:picMkLst>
        </pc:picChg>
      </pc:sldChg>
      <pc:sldChg chg="addSp delSp modSp mod modTransition delAnim modAnim">
        <pc:chgData name="Kareem Ahmed" userId="668b7c42-9793-4d96-80a6-ccc644a66bcf" providerId="ADAL" clId="{D7AFECCC-7C4C-44B8-8865-24AB764442DC}" dt="2023-11-09T21:51:38.411" v="238"/>
        <pc:sldMkLst>
          <pc:docMk/>
          <pc:sldMk cId="701632073" sldId="303"/>
        </pc:sldMkLst>
        <pc:picChg chg="add del mod">
          <ac:chgData name="Kareem Ahmed" userId="668b7c42-9793-4d96-80a6-ccc644a66bcf" providerId="ADAL" clId="{D7AFECCC-7C4C-44B8-8865-24AB764442DC}" dt="2023-11-09T13:45:08.969" v="1" actId="478"/>
          <ac:picMkLst>
            <pc:docMk/>
            <pc:sldMk cId="701632073" sldId="303"/>
            <ac:picMk id="11" creationId="{92E914F7-187E-BDA6-903B-568D1D579815}"/>
          </ac:picMkLst>
        </pc:picChg>
        <pc:picChg chg="add del mod">
          <ac:chgData name="Kareem Ahmed" userId="668b7c42-9793-4d96-80a6-ccc644a66bcf" providerId="ADAL" clId="{D7AFECCC-7C4C-44B8-8865-24AB764442DC}" dt="2023-11-09T13:55:20.140" v="6"/>
          <ac:picMkLst>
            <pc:docMk/>
            <pc:sldMk cId="701632073" sldId="303"/>
            <ac:picMk id="14" creationId="{AC2644D3-3724-872A-7889-C2F7F252A536}"/>
          </ac:picMkLst>
        </pc:picChg>
        <pc:picChg chg="add del mod">
          <ac:chgData name="Kareem Ahmed" userId="668b7c42-9793-4d96-80a6-ccc644a66bcf" providerId="ADAL" clId="{D7AFECCC-7C4C-44B8-8865-24AB764442DC}" dt="2023-11-09T13:55:22.034" v="8"/>
          <ac:picMkLst>
            <pc:docMk/>
            <pc:sldMk cId="701632073" sldId="303"/>
            <ac:picMk id="15" creationId="{9A9CEB05-A7E1-38E6-6C0F-5C5683B92BCA}"/>
          </ac:picMkLst>
        </pc:picChg>
        <pc:picChg chg="add del mod ord">
          <ac:chgData name="Kareem Ahmed" userId="668b7c42-9793-4d96-80a6-ccc644a66bcf" providerId="ADAL" clId="{D7AFECCC-7C4C-44B8-8865-24AB764442DC}" dt="2023-11-09T13:55:43.128" v="9"/>
          <ac:picMkLst>
            <pc:docMk/>
            <pc:sldMk cId="701632073" sldId="303"/>
            <ac:picMk id="18" creationId="{774B3BA8-2C17-84E7-A92B-EF8C596F01F9}"/>
          </ac:picMkLst>
        </pc:picChg>
        <pc:picChg chg="add del mod">
          <ac:chgData name="Kareem Ahmed" userId="668b7c42-9793-4d96-80a6-ccc644a66bcf" providerId="ADAL" clId="{D7AFECCC-7C4C-44B8-8865-24AB764442DC}" dt="2023-11-09T21:51:38.411" v="238"/>
          <ac:picMkLst>
            <pc:docMk/>
            <pc:sldMk cId="701632073" sldId="303"/>
            <ac:picMk id="19" creationId="{83AEF133-5376-415C-F314-7301AF024C6C}"/>
          </ac:picMkLst>
        </pc:picChg>
      </pc:sldChg>
      <pc:sldChg chg="addSp delSp modSp mod modTransition delAnim modAnim">
        <pc:chgData name="Kareem Ahmed" userId="668b7c42-9793-4d96-80a6-ccc644a66bcf" providerId="ADAL" clId="{D7AFECCC-7C4C-44B8-8865-24AB764442DC}" dt="2023-11-09T21:51:38.411" v="238"/>
        <pc:sldMkLst>
          <pc:docMk/>
          <pc:sldMk cId="2569408148" sldId="313"/>
        </pc:sldMkLst>
        <pc:picChg chg="add del mod">
          <ac:chgData name="Kareem Ahmed" userId="668b7c42-9793-4d96-80a6-ccc644a66bcf" providerId="ADAL" clId="{D7AFECCC-7C4C-44B8-8865-24AB764442DC}" dt="2023-11-09T13:45:15.725" v="3" actId="478"/>
          <ac:picMkLst>
            <pc:docMk/>
            <pc:sldMk cId="2569408148" sldId="313"/>
            <ac:picMk id="7" creationId="{66EC3A04-C9F2-0A80-DEA9-0519F490A287}"/>
          </ac:picMkLst>
        </pc:picChg>
        <pc:picChg chg="add del mod">
          <ac:chgData name="Kareem Ahmed" userId="668b7c42-9793-4d96-80a6-ccc644a66bcf" providerId="ADAL" clId="{D7AFECCC-7C4C-44B8-8865-24AB764442DC}" dt="2023-11-09T13:57:18.675" v="15"/>
          <ac:picMkLst>
            <pc:docMk/>
            <pc:sldMk cId="2569408148" sldId="313"/>
            <ac:picMk id="10" creationId="{696101C0-2543-44DC-EC33-93DBDCE80938}"/>
          </ac:picMkLst>
        </pc:picChg>
        <pc:picChg chg="add del mod">
          <ac:chgData name="Kareem Ahmed" userId="668b7c42-9793-4d96-80a6-ccc644a66bcf" providerId="ADAL" clId="{D7AFECCC-7C4C-44B8-8865-24AB764442DC}" dt="2023-11-09T21:51:38.411" v="238"/>
          <ac:picMkLst>
            <pc:docMk/>
            <pc:sldMk cId="2569408148" sldId="313"/>
            <ac:picMk id="11" creationId="{07A23EC0-56E1-6655-FF9A-47CC7CA5598E}"/>
          </ac:picMkLst>
        </pc:picChg>
      </pc:sldChg>
      <pc:sldChg chg="addSp delSp modSp modTransition modAnim">
        <pc:chgData name="Kareem Ahmed" userId="668b7c42-9793-4d96-80a6-ccc644a66bcf" providerId="ADAL" clId="{D7AFECCC-7C4C-44B8-8865-24AB764442DC}" dt="2023-11-09T21:51:38.411" v="238"/>
        <pc:sldMkLst>
          <pc:docMk/>
          <pc:sldMk cId="2269687913" sldId="349"/>
        </pc:sldMkLst>
        <pc:picChg chg="add del mod">
          <ac:chgData name="Kareem Ahmed" userId="668b7c42-9793-4d96-80a6-ccc644a66bcf" providerId="ADAL" clId="{D7AFECCC-7C4C-44B8-8865-24AB764442DC}" dt="2023-11-09T21:51:38.411" v="238"/>
          <ac:picMkLst>
            <pc:docMk/>
            <pc:sldMk cId="2269687913" sldId="349"/>
            <ac:picMk id="4" creationId="{723C51A3-0350-5930-3259-F223E4BC752E}"/>
          </ac:picMkLst>
        </pc:picChg>
      </pc:sldChg>
      <pc:sldChg chg="addSp delSp modSp mod modTransition delAnim modAnim">
        <pc:chgData name="Kareem Ahmed" userId="668b7c42-9793-4d96-80a6-ccc644a66bcf" providerId="ADAL" clId="{D7AFECCC-7C4C-44B8-8865-24AB764442DC}" dt="2023-11-09T21:51:38.411" v="238"/>
        <pc:sldMkLst>
          <pc:docMk/>
          <pc:sldMk cId="1196546686" sldId="481"/>
        </pc:sldMkLst>
        <pc:picChg chg="add del mod">
          <ac:chgData name="Kareem Ahmed" userId="668b7c42-9793-4d96-80a6-ccc644a66bcf" providerId="ADAL" clId="{D7AFECCC-7C4C-44B8-8865-24AB764442DC}" dt="2023-11-09T13:45:12.211" v="2" actId="478"/>
          <ac:picMkLst>
            <pc:docMk/>
            <pc:sldMk cId="1196546686" sldId="481"/>
            <ac:picMk id="6" creationId="{BA3424EA-3A29-92C5-AEAF-F504141AE73B}"/>
          </ac:picMkLst>
        </pc:picChg>
        <pc:picChg chg="add del mod">
          <ac:chgData name="Kareem Ahmed" userId="668b7c42-9793-4d96-80a6-ccc644a66bcf" providerId="ADAL" clId="{D7AFECCC-7C4C-44B8-8865-24AB764442DC}" dt="2023-11-09T13:56:34.474" v="12"/>
          <ac:picMkLst>
            <pc:docMk/>
            <pc:sldMk cId="1196546686" sldId="481"/>
            <ac:picMk id="9" creationId="{4749553A-E02A-A990-D25E-6E7F30E284CE}"/>
          </ac:picMkLst>
        </pc:picChg>
        <pc:picChg chg="add del mod">
          <ac:chgData name="Kareem Ahmed" userId="668b7c42-9793-4d96-80a6-ccc644a66bcf" providerId="ADAL" clId="{D7AFECCC-7C4C-44B8-8865-24AB764442DC}" dt="2023-11-09T21:51:38.411" v="238"/>
          <ac:picMkLst>
            <pc:docMk/>
            <pc:sldMk cId="1196546686" sldId="481"/>
            <ac:picMk id="10" creationId="{17C99893-727B-6AAD-AE7C-B202F7D5D226}"/>
          </ac:picMkLst>
        </pc:picChg>
      </pc:sldChg>
      <pc:sldChg chg="addSp delSp modSp mod modTransition modAnim">
        <pc:chgData name="Kareem Ahmed" userId="668b7c42-9793-4d96-80a6-ccc644a66bcf" providerId="ADAL" clId="{D7AFECCC-7C4C-44B8-8865-24AB764442DC}" dt="2023-11-09T21:51:38.411" v="238"/>
        <pc:sldMkLst>
          <pc:docMk/>
          <pc:sldMk cId="3127011209" sldId="482"/>
        </pc:sldMkLst>
        <pc:picChg chg="add del mod">
          <ac:chgData name="Kareem Ahmed" userId="668b7c42-9793-4d96-80a6-ccc644a66bcf" providerId="ADAL" clId="{D7AFECCC-7C4C-44B8-8865-24AB764442DC}" dt="2023-11-09T14:11:34.419" v="20"/>
          <ac:picMkLst>
            <pc:docMk/>
            <pc:sldMk cId="3127011209" sldId="482"/>
            <ac:picMk id="9" creationId="{EAE8BFB1-EE88-A0AC-5731-5CDF4908F0F2}"/>
          </ac:picMkLst>
        </pc:picChg>
        <pc:picChg chg="add del mod ord">
          <ac:chgData name="Kareem Ahmed" userId="668b7c42-9793-4d96-80a6-ccc644a66bcf" providerId="ADAL" clId="{D7AFECCC-7C4C-44B8-8865-24AB764442DC}" dt="2023-11-09T14:14:16.163" v="21"/>
          <ac:picMkLst>
            <pc:docMk/>
            <pc:sldMk cId="3127011209" sldId="482"/>
            <ac:picMk id="19" creationId="{1E80732F-FD9C-DD22-1AE5-9EFE26BF15F1}"/>
          </ac:picMkLst>
        </pc:picChg>
        <pc:picChg chg="add del mod">
          <ac:chgData name="Kareem Ahmed" userId="668b7c42-9793-4d96-80a6-ccc644a66bcf" providerId="ADAL" clId="{D7AFECCC-7C4C-44B8-8865-24AB764442DC}" dt="2023-11-09T21:51:38.411" v="238"/>
          <ac:picMkLst>
            <pc:docMk/>
            <pc:sldMk cId="3127011209" sldId="482"/>
            <ac:picMk id="20" creationId="{F4C221F9-E141-D334-9F4A-9E9544F78B81}"/>
          </ac:picMkLst>
        </pc:picChg>
      </pc:sldChg>
      <pc:sldChg chg="addSp delSp modSp modTransition modAnim">
        <pc:chgData name="Kareem Ahmed" userId="668b7c42-9793-4d96-80a6-ccc644a66bcf" providerId="ADAL" clId="{D7AFECCC-7C4C-44B8-8865-24AB764442DC}" dt="2023-11-09T21:51:38.411" v="238"/>
        <pc:sldMkLst>
          <pc:docMk/>
          <pc:sldMk cId="3021628612" sldId="483"/>
        </pc:sldMkLst>
        <pc:picChg chg="add del mod">
          <ac:chgData name="Kareem Ahmed" userId="668b7c42-9793-4d96-80a6-ccc644a66bcf" providerId="ADAL" clId="{D7AFECCC-7C4C-44B8-8865-24AB764442DC}" dt="2023-11-09T21:51:38.411" v="238"/>
          <ac:picMkLst>
            <pc:docMk/>
            <pc:sldMk cId="3021628612" sldId="483"/>
            <ac:picMk id="16" creationId="{D58666F5-3EDE-7997-725B-B0864BB8B4E0}"/>
          </ac:picMkLst>
        </pc:picChg>
      </pc:sldChg>
      <pc:sldChg chg="addSp delSp modSp modTransition modAnim">
        <pc:chgData name="Kareem Ahmed" userId="668b7c42-9793-4d96-80a6-ccc644a66bcf" providerId="ADAL" clId="{D7AFECCC-7C4C-44B8-8865-24AB764442DC}" dt="2023-11-09T21:51:38.411" v="238"/>
        <pc:sldMkLst>
          <pc:docMk/>
          <pc:sldMk cId="1627264555" sldId="484"/>
        </pc:sldMkLst>
        <pc:picChg chg="add del mod">
          <ac:chgData name="Kareem Ahmed" userId="668b7c42-9793-4d96-80a6-ccc644a66bcf" providerId="ADAL" clId="{D7AFECCC-7C4C-44B8-8865-24AB764442DC}" dt="2023-11-09T21:51:38.411" v="238"/>
          <ac:picMkLst>
            <pc:docMk/>
            <pc:sldMk cId="1627264555" sldId="484"/>
            <ac:picMk id="11" creationId="{7DE316B9-46EF-188B-1FBE-7957EBD0918D}"/>
          </ac:picMkLst>
        </pc:picChg>
      </pc:sldChg>
      <pc:sldChg chg="addSp delSp modSp modTransition modAnim">
        <pc:chgData name="Kareem Ahmed" userId="668b7c42-9793-4d96-80a6-ccc644a66bcf" providerId="ADAL" clId="{D7AFECCC-7C4C-44B8-8865-24AB764442DC}" dt="2023-11-09T21:51:38.411" v="238"/>
        <pc:sldMkLst>
          <pc:docMk/>
          <pc:sldMk cId="2438565109" sldId="485"/>
        </pc:sldMkLst>
        <pc:picChg chg="add del mod">
          <ac:chgData name="Kareem Ahmed" userId="668b7c42-9793-4d96-80a6-ccc644a66bcf" providerId="ADAL" clId="{D7AFECCC-7C4C-44B8-8865-24AB764442DC}" dt="2023-11-09T21:51:38.411" v="238"/>
          <ac:picMkLst>
            <pc:docMk/>
            <pc:sldMk cId="2438565109" sldId="485"/>
            <ac:picMk id="10" creationId="{9EA50508-A5D5-641C-39E8-99CFA9BF03F6}"/>
          </ac:picMkLst>
        </pc:picChg>
      </pc:sldChg>
      <pc:sldChg chg="addSp delSp modSp modTransition modAnim">
        <pc:chgData name="Kareem Ahmed" userId="668b7c42-9793-4d96-80a6-ccc644a66bcf" providerId="ADAL" clId="{D7AFECCC-7C4C-44B8-8865-24AB764442DC}" dt="2023-11-09T21:51:38.411" v="238"/>
        <pc:sldMkLst>
          <pc:docMk/>
          <pc:sldMk cId="3833377130" sldId="486"/>
        </pc:sldMkLst>
        <pc:picChg chg="add del mod">
          <ac:chgData name="Kareem Ahmed" userId="668b7c42-9793-4d96-80a6-ccc644a66bcf" providerId="ADAL" clId="{D7AFECCC-7C4C-44B8-8865-24AB764442DC}" dt="2023-11-09T21:51:38.411" v="238"/>
          <ac:picMkLst>
            <pc:docMk/>
            <pc:sldMk cId="3833377130" sldId="486"/>
            <ac:picMk id="9" creationId="{C614F31B-46C8-E35D-C86B-38CDF617ABD4}"/>
          </ac:picMkLst>
        </pc:picChg>
      </pc:sldChg>
      <pc:sldChg chg="addSp delSp modSp modTransition modAnim">
        <pc:chgData name="Kareem Ahmed" userId="668b7c42-9793-4d96-80a6-ccc644a66bcf" providerId="ADAL" clId="{D7AFECCC-7C4C-44B8-8865-24AB764442DC}" dt="2023-11-09T21:51:38.411" v="238"/>
        <pc:sldMkLst>
          <pc:docMk/>
          <pc:sldMk cId="2081111922" sldId="487"/>
        </pc:sldMkLst>
        <pc:picChg chg="add del mod">
          <ac:chgData name="Kareem Ahmed" userId="668b7c42-9793-4d96-80a6-ccc644a66bcf" providerId="ADAL" clId="{D7AFECCC-7C4C-44B8-8865-24AB764442DC}" dt="2023-11-09T21:51:38.411" v="238"/>
          <ac:picMkLst>
            <pc:docMk/>
            <pc:sldMk cId="2081111922" sldId="487"/>
            <ac:picMk id="12" creationId="{849067C3-99CE-CC77-1EC9-F14344D70424}"/>
          </ac:picMkLst>
        </pc:picChg>
      </pc:sldChg>
      <pc:sldChg chg="addSp delSp modSp modTransition modAnim">
        <pc:chgData name="Kareem Ahmed" userId="668b7c42-9793-4d96-80a6-ccc644a66bcf" providerId="ADAL" clId="{D7AFECCC-7C4C-44B8-8865-24AB764442DC}" dt="2023-11-09T21:51:38.411" v="238"/>
        <pc:sldMkLst>
          <pc:docMk/>
          <pc:sldMk cId="1599405969" sldId="488"/>
        </pc:sldMkLst>
        <pc:picChg chg="add del mod">
          <ac:chgData name="Kareem Ahmed" userId="668b7c42-9793-4d96-80a6-ccc644a66bcf" providerId="ADAL" clId="{D7AFECCC-7C4C-44B8-8865-24AB764442DC}" dt="2023-11-09T21:51:38.411" v="238"/>
          <ac:picMkLst>
            <pc:docMk/>
            <pc:sldMk cId="1599405969" sldId="488"/>
            <ac:picMk id="12" creationId="{BAF013C7-DD08-AA10-ABD2-1525EDE75FFF}"/>
          </ac:picMkLst>
        </pc:picChg>
      </pc:sldChg>
      <pc:sldChg chg="addSp delSp modSp modTransition modAnim">
        <pc:chgData name="Kareem Ahmed" userId="668b7c42-9793-4d96-80a6-ccc644a66bcf" providerId="ADAL" clId="{D7AFECCC-7C4C-44B8-8865-24AB764442DC}" dt="2023-11-09T21:51:38.411" v="238"/>
        <pc:sldMkLst>
          <pc:docMk/>
          <pc:sldMk cId="161375195" sldId="489"/>
        </pc:sldMkLst>
        <pc:picChg chg="add del mod">
          <ac:chgData name="Kareem Ahmed" userId="668b7c42-9793-4d96-80a6-ccc644a66bcf" providerId="ADAL" clId="{D7AFECCC-7C4C-44B8-8865-24AB764442DC}" dt="2023-11-09T21:51:38.411" v="238"/>
          <ac:picMkLst>
            <pc:docMk/>
            <pc:sldMk cId="161375195" sldId="489"/>
            <ac:picMk id="12" creationId="{8A810346-8CDE-E4AC-B75E-3AC31D93CD48}"/>
          </ac:picMkLst>
        </pc:picChg>
      </pc:sldChg>
      <pc:sldChg chg="del">
        <pc:chgData name="Kareem Ahmed" userId="668b7c42-9793-4d96-80a6-ccc644a66bcf" providerId="ADAL" clId="{D7AFECCC-7C4C-44B8-8865-24AB764442DC}" dt="2023-11-09T18:40:10.203" v="29" actId="47"/>
        <pc:sldMkLst>
          <pc:docMk/>
          <pc:sldMk cId="3953685890" sldId="490"/>
        </pc:sldMkLst>
      </pc:sldChg>
      <pc:sldChg chg="addSp delSp modSp modTransition modAnim">
        <pc:chgData name="Kareem Ahmed" userId="668b7c42-9793-4d96-80a6-ccc644a66bcf" providerId="ADAL" clId="{D7AFECCC-7C4C-44B8-8865-24AB764442DC}" dt="2023-11-09T21:51:38.411" v="238"/>
        <pc:sldMkLst>
          <pc:docMk/>
          <pc:sldMk cId="2525506970" sldId="491"/>
        </pc:sldMkLst>
        <pc:picChg chg="add del mod">
          <ac:chgData name="Kareem Ahmed" userId="668b7c42-9793-4d96-80a6-ccc644a66bcf" providerId="ADAL" clId="{D7AFECCC-7C4C-44B8-8865-24AB764442DC}" dt="2023-11-09T21:51:38.411" v="238"/>
          <ac:picMkLst>
            <pc:docMk/>
            <pc:sldMk cId="2525506970" sldId="491"/>
            <ac:picMk id="9" creationId="{745F30EC-D192-45E8-BFC9-0720FFAF0DAD}"/>
          </ac:picMkLst>
        </pc:picChg>
      </pc:sldChg>
      <pc:sldChg chg="addSp delSp modSp modTransition modAnim">
        <pc:chgData name="Kareem Ahmed" userId="668b7c42-9793-4d96-80a6-ccc644a66bcf" providerId="ADAL" clId="{D7AFECCC-7C4C-44B8-8865-24AB764442DC}" dt="2023-11-09T21:51:38.411" v="238"/>
        <pc:sldMkLst>
          <pc:docMk/>
          <pc:sldMk cId="2883066956" sldId="492"/>
        </pc:sldMkLst>
        <pc:picChg chg="add del mod">
          <ac:chgData name="Kareem Ahmed" userId="668b7c42-9793-4d96-80a6-ccc644a66bcf" providerId="ADAL" clId="{D7AFECCC-7C4C-44B8-8865-24AB764442DC}" dt="2023-11-09T21:51:38.411" v="238"/>
          <ac:picMkLst>
            <pc:docMk/>
            <pc:sldMk cId="2883066956" sldId="492"/>
            <ac:picMk id="12" creationId="{8B7C221B-4644-0164-EC40-9FBA969ABC83}"/>
          </ac:picMkLst>
        </pc:picChg>
      </pc:sldChg>
      <pc:sldChg chg="addSp delSp modSp modTransition modAnim">
        <pc:chgData name="Kareem Ahmed" userId="668b7c42-9793-4d96-80a6-ccc644a66bcf" providerId="ADAL" clId="{D7AFECCC-7C4C-44B8-8865-24AB764442DC}" dt="2023-11-09T21:51:38.411" v="238"/>
        <pc:sldMkLst>
          <pc:docMk/>
          <pc:sldMk cId="2108511192" sldId="493"/>
        </pc:sldMkLst>
        <pc:picChg chg="add del mod">
          <ac:chgData name="Kareem Ahmed" userId="668b7c42-9793-4d96-80a6-ccc644a66bcf" providerId="ADAL" clId="{D7AFECCC-7C4C-44B8-8865-24AB764442DC}" dt="2023-11-09T21:51:38.411" v="238"/>
          <ac:picMkLst>
            <pc:docMk/>
            <pc:sldMk cId="2108511192" sldId="493"/>
            <ac:picMk id="11" creationId="{40ED47B2-3CBC-84D4-30E9-94515E1314F5}"/>
          </ac:picMkLst>
        </pc:picChg>
      </pc:sldChg>
      <pc:sldChg chg="addSp delSp modSp modTransition modAnim">
        <pc:chgData name="Kareem Ahmed" userId="668b7c42-9793-4d96-80a6-ccc644a66bcf" providerId="ADAL" clId="{D7AFECCC-7C4C-44B8-8865-24AB764442DC}" dt="2023-11-09T21:51:38.411" v="238"/>
        <pc:sldMkLst>
          <pc:docMk/>
          <pc:sldMk cId="2953063075" sldId="494"/>
        </pc:sldMkLst>
        <pc:picChg chg="add del mod">
          <ac:chgData name="Kareem Ahmed" userId="668b7c42-9793-4d96-80a6-ccc644a66bcf" providerId="ADAL" clId="{D7AFECCC-7C4C-44B8-8865-24AB764442DC}" dt="2023-11-09T21:51:38.411" v="238"/>
          <ac:picMkLst>
            <pc:docMk/>
            <pc:sldMk cId="2953063075" sldId="494"/>
            <ac:picMk id="13" creationId="{C34F6F95-F5A5-B4E0-7BCC-F21E2737C448}"/>
          </ac:picMkLst>
        </pc:picChg>
      </pc:sldChg>
      <pc:sldChg chg="addSp delSp modSp modTransition modAnim">
        <pc:chgData name="Kareem Ahmed" userId="668b7c42-9793-4d96-80a6-ccc644a66bcf" providerId="ADAL" clId="{D7AFECCC-7C4C-44B8-8865-24AB764442DC}" dt="2023-11-09T21:51:38.411" v="238"/>
        <pc:sldMkLst>
          <pc:docMk/>
          <pc:sldMk cId="1720393204" sldId="495"/>
        </pc:sldMkLst>
        <pc:picChg chg="add del mod">
          <ac:chgData name="Kareem Ahmed" userId="668b7c42-9793-4d96-80a6-ccc644a66bcf" providerId="ADAL" clId="{D7AFECCC-7C4C-44B8-8865-24AB764442DC}" dt="2023-11-09T21:51:38.411" v="238"/>
          <ac:picMkLst>
            <pc:docMk/>
            <pc:sldMk cId="1720393204" sldId="495"/>
            <ac:picMk id="9" creationId="{47C2EF78-3568-C05A-B529-34F436742C33}"/>
          </ac:picMkLst>
        </pc:picChg>
      </pc:sldChg>
      <pc:sldChg chg="addSp delSp modSp modTransition modAnim">
        <pc:chgData name="Kareem Ahmed" userId="668b7c42-9793-4d96-80a6-ccc644a66bcf" providerId="ADAL" clId="{D7AFECCC-7C4C-44B8-8865-24AB764442DC}" dt="2023-11-09T21:51:38.411" v="238"/>
        <pc:sldMkLst>
          <pc:docMk/>
          <pc:sldMk cId="2075495991" sldId="496"/>
        </pc:sldMkLst>
        <pc:picChg chg="add del mod">
          <ac:chgData name="Kareem Ahmed" userId="668b7c42-9793-4d96-80a6-ccc644a66bcf" providerId="ADAL" clId="{D7AFECCC-7C4C-44B8-8865-24AB764442DC}" dt="2023-11-09T21:51:38.411" v="238"/>
          <ac:picMkLst>
            <pc:docMk/>
            <pc:sldMk cId="2075495991" sldId="496"/>
            <ac:picMk id="9" creationId="{AF008428-EE8A-0594-ECE8-F9768DC3AE4C}"/>
          </ac:picMkLst>
        </pc:picChg>
      </pc:sldChg>
      <pc:sldChg chg="addSp delSp modSp mod modTransition modAnim">
        <pc:chgData name="Kareem Ahmed" userId="668b7c42-9793-4d96-80a6-ccc644a66bcf" providerId="ADAL" clId="{D7AFECCC-7C4C-44B8-8865-24AB764442DC}" dt="2023-11-09T21:51:38.411" v="238"/>
        <pc:sldMkLst>
          <pc:docMk/>
          <pc:sldMk cId="2323560190" sldId="497"/>
        </pc:sldMkLst>
        <pc:spChg chg="mod">
          <ac:chgData name="Kareem Ahmed" userId="668b7c42-9793-4d96-80a6-ccc644a66bcf" providerId="ADAL" clId="{D7AFECCC-7C4C-44B8-8865-24AB764442DC}" dt="2023-11-09T19:03:11.106" v="34" actId="20577"/>
          <ac:spMkLst>
            <pc:docMk/>
            <pc:sldMk cId="2323560190" sldId="497"/>
            <ac:spMk id="48" creationId="{050976E4-0CF2-BA00-34CA-2F9419409B9E}"/>
          </ac:spMkLst>
        </pc:spChg>
        <pc:picChg chg="add del mod">
          <ac:chgData name="Kareem Ahmed" userId="668b7c42-9793-4d96-80a6-ccc644a66bcf" providerId="ADAL" clId="{D7AFECCC-7C4C-44B8-8865-24AB764442DC}" dt="2023-11-09T21:51:38.411" v="238"/>
          <ac:picMkLst>
            <pc:docMk/>
            <pc:sldMk cId="2323560190" sldId="497"/>
            <ac:picMk id="12" creationId="{EC4A8E9D-4F05-B8C4-737A-3C6EF160C3C6}"/>
          </ac:picMkLst>
        </pc:picChg>
      </pc:sldChg>
      <pc:sldChg chg="addSp delSp modSp modTransition modAnim">
        <pc:chgData name="Kareem Ahmed" userId="668b7c42-9793-4d96-80a6-ccc644a66bcf" providerId="ADAL" clId="{D7AFECCC-7C4C-44B8-8865-24AB764442DC}" dt="2023-11-09T21:51:38.411" v="238"/>
        <pc:sldMkLst>
          <pc:docMk/>
          <pc:sldMk cId="1295876306" sldId="498"/>
        </pc:sldMkLst>
        <pc:picChg chg="add del mod">
          <ac:chgData name="Kareem Ahmed" userId="668b7c42-9793-4d96-80a6-ccc644a66bcf" providerId="ADAL" clId="{D7AFECCC-7C4C-44B8-8865-24AB764442DC}" dt="2023-11-09T21:51:38.411" v="238"/>
          <ac:picMkLst>
            <pc:docMk/>
            <pc:sldMk cId="1295876306" sldId="498"/>
            <ac:picMk id="13" creationId="{DBC71D5E-68F2-2C94-CAE1-50342917D681}"/>
          </ac:picMkLst>
        </pc:picChg>
      </pc:sldChg>
      <pc:sldChg chg="addSp delSp modSp modTransition modAnim">
        <pc:chgData name="Kareem Ahmed" userId="668b7c42-9793-4d96-80a6-ccc644a66bcf" providerId="ADAL" clId="{D7AFECCC-7C4C-44B8-8865-24AB764442DC}" dt="2023-11-09T21:51:38.411" v="238"/>
        <pc:sldMkLst>
          <pc:docMk/>
          <pc:sldMk cId="1864008229" sldId="499"/>
        </pc:sldMkLst>
        <pc:picChg chg="add del mod">
          <ac:chgData name="Kareem Ahmed" userId="668b7c42-9793-4d96-80a6-ccc644a66bcf" providerId="ADAL" clId="{D7AFECCC-7C4C-44B8-8865-24AB764442DC}" dt="2023-11-09T21:51:38.411" v="238"/>
          <ac:picMkLst>
            <pc:docMk/>
            <pc:sldMk cId="1864008229" sldId="499"/>
            <ac:picMk id="14" creationId="{4292D8C5-B806-B50D-0476-4A3A580F9E19}"/>
          </ac:picMkLst>
        </pc:picChg>
      </pc:sldChg>
      <pc:sldChg chg="addSp delSp modSp modTransition modAnim">
        <pc:chgData name="Kareem Ahmed" userId="668b7c42-9793-4d96-80a6-ccc644a66bcf" providerId="ADAL" clId="{D7AFECCC-7C4C-44B8-8865-24AB764442DC}" dt="2023-11-09T21:51:38.411" v="238"/>
        <pc:sldMkLst>
          <pc:docMk/>
          <pc:sldMk cId="1826281917" sldId="500"/>
        </pc:sldMkLst>
        <pc:picChg chg="add del mod">
          <ac:chgData name="Kareem Ahmed" userId="668b7c42-9793-4d96-80a6-ccc644a66bcf" providerId="ADAL" clId="{D7AFECCC-7C4C-44B8-8865-24AB764442DC}" dt="2023-11-09T21:51:38.411" v="238"/>
          <ac:picMkLst>
            <pc:docMk/>
            <pc:sldMk cId="1826281917" sldId="500"/>
            <ac:picMk id="11" creationId="{C5420D15-9AE3-E423-438C-E2E4CF82C35D}"/>
          </ac:picMkLst>
        </pc:picChg>
      </pc:sldChg>
      <pc:sldChg chg="addSp delSp modSp modTransition modAnim">
        <pc:chgData name="Kareem Ahmed" userId="668b7c42-9793-4d96-80a6-ccc644a66bcf" providerId="ADAL" clId="{D7AFECCC-7C4C-44B8-8865-24AB764442DC}" dt="2023-11-09T21:51:38.411" v="238"/>
        <pc:sldMkLst>
          <pc:docMk/>
          <pc:sldMk cId="2282989910" sldId="501"/>
        </pc:sldMkLst>
        <pc:picChg chg="add del mod">
          <ac:chgData name="Kareem Ahmed" userId="668b7c42-9793-4d96-80a6-ccc644a66bcf" providerId="ADAL" clId="{D7AFECCC-7C4C-44B8-8865-24AB764442DC}" dt="2023-11-09T21:51:38.411" v="238"/>
          <ac:picMkLst>
            <pc:docMk/>
            <pc:sldMk cId="2282989910" sldId="501"/>
            <ac:picMk id="12" creationId="{32A020ED-D45A-C8CF-C015-D5D3D772BA73}"/>
          </ac:picMkLst>
        </pc:picChg>
      </pc:sldChg>
      <pc:sldChg chg="addSp delSp modSp mod modTransition modAnim">
        <pc:chgData name="Kareem Ahmed" userId="668b7c42-9793-4d96-80a6-ccc644a66bcf" providerId="ADAL" clId="{D7AFECCC-7C4C-44B8-8865-24AB764442DC}" dt="2023-11-09T21:51:38.411" v="238"/>
        <pc:sldMkLst>
          <pc:docMk/>
          <pc:sldMk cId="211363566" sldId="502"/>
        </pc:sldMkLst>
        <pc:spChg chg="mod">
          <ac:chgData name="Kareem Ahmed" userId="668b7c42-9793-4d96-80a6-ccc644a66bcf" providerId="ADAL" clId="{D7AFECCC-7C4C-44B8-8865-24AB764442DC}" dt="2023-11-09T19:27:03.216" v="45" actId="20577"/>
          <ac:spMkLst>
            <pc:docMk/>
            <pc:sldMk cId="211363566" sldId="502"/>
            <ac:spMk id="48" creationId="{050976E4-0CF2-BA00-34CA-2F9419409B9E}"/>
          </ac:spMkLst>
        </pc:spChg>
        <pc:picChg chg="add del mod">
          <ac:chgData name="Kareem Ahmed" userId="668b7c42-9793-4d96-80a6-ccc644a66bcf" providerId="ADAL" clId="{D7AFECCC-7C4C-44B8-8865-24AB764442DC}" dt="2023-11-09T21:51:38.411" v="238"/>
          <ac:picMkLst>
            <pc:docMk/>
            <pc:sldMk cId="211363566" sldId="502"/>
            <ac:picMk id="12" creationId="{D9F1ADB0-FD5B-8835-9FBC-85934E281706}"/>
          </ac:picMkLst>
        </pc:picChg>
      </pc:sldChg>
      <pc:sldChg chg="addSp delSp modSp ord modTransition modAnim">
        <pc:chgData name="Kareem Ahmed" userId="668b7c42-9793-4d96-80a6-ccc644a66bcf" providerId="ADAL" clId="{D7AFECCC-7C4C-44B8-8865-24AB764442DC}" dt="2023-11-09T21:51:38.411" v="238"/>
        <pc:sldMkLst>
          <pc:docMk/>
          <pc:sldMk cId="1735924773" sldId="503"/>
        </pc:sldMkLst>
        <pc:picChg chg="add del mod">
          <ac:chgData name="Kareem Ahmed" userId="668b7c42-9793-4d96-80a6-ccc644a66bcf" providerId="ADAL" clId="{D7AFECCC-7C4C-44B8-8865-24AB764442DC}" dt="2023-11-09T21:51:38.411" v="238"/>
          <ac:picMkLst>
            <pc:docMk/>
            <pc:sldMk cId="1735924773" sldId="503"/>
            <ac:picMk id="11" creationId="{FB3E62E4-759C-31D1-DE04-1DECF647C0A1}"/>
          </ac:picMkLst>
        </pc:picChg>
      </pc:sldChg>
      <pc:sldChg chg="addSp delSp modSp modTransition modAnim">
        <pc:chgData name="Kareem Ahmed" userId="668b7c42-9793-4d96-80a6-ccc644a66bcf" providerId="ADAL" clId="{D7AFECCC-7C4C-44B8-8865-24AB764442DC}" dt="2023-11-09T21:51:38.411" v="238"/>
        <pc:sldMkLst>
          <pc:docMk/>
          <pc:sldMk cId="2545063832" sldId="504"/>
        </pc:sldMkLst>
        <pc:picChg chg="add del mod">
          <ac:chgData name="Kareem Ahmed" userId="668b7c42-9793-4d96-80a6-ccc644a66bcf" providerId="ADAL" clId="{D7AFECCC-7C4C-44B8-8865-24AB764442DC}" dt="2023-11-09T21:51:38.411" v="238"/>
          <ac:picMkLst>
            <pc:docMk/>
            <pc:sldMk cId="2545063832" sldId="504"/>
            <ac:picMk id="12" creationId="{6C10F09D-747B-23AD-CADB-B2F75D081CB7}"/>
          </ac:picMkLst>
        </pc:picChg>
      </pc:sldChg>
      <pc:sldChg chg="addSp delSp modSp modTransition modAnim">
        <pc:chgData name="Kareem Ahmed" userId="668b7c42-9793-4d96-80a6-ccc644a66bcf" providerId="ADAL" clId="{D7AFECCC-7C4C-44B8-8865-24AB764442DC}" dt="2023-11-09T21:51:38.411" v="238"/>
        <pc:sldMkLst>
          <pc:docMk/>
          <pc:sldMk cId="2167497993" sldId="505"/>
        </pc:sldMkLst>
        <pc:picChg chg="add del mod">
          <ac:chgData name="Kareem Ahmed" userId="668b7c42-9793-4d96-80a6-ccc644a66bcf" providerId="ADAL" clId="{D7AFECCC-7C4C-44B8-8865-24AB764442DC}" dt="2023-11-09T21:51:38.411" v="238"/>
          <ac:picMkLst>
            <pc:docMk/>
            <pc:sldMk cId="2167497993" sldId="505"/>
            <ac:picMk id="12" creationId="{FF5F4543-2E50-8557-C2E4-E58512D8EB7E}"/>
          </ac:picMkLst>
        </pc:picChg>
      </pc:sldChg>
      <pc:sldChg chg="addSp delSp modSp modTransition modAnim">
        <pc:chgData name="Kareem Ahmed" userId="668b7c42-9793-4d96-80a6-ccc644a66bcf" providerId="ADAL" clId="{D7AFECCC-7C4C-44B8-8865-24AB764442DC}" dt="2023-11-09T21:51:38.411" v="238"/>
        <pc:sldMkLst>
          <pc:docMk/>
          <pc:sldMk cId="3083394814" sldId="506"/>
        </pc:sldMkLst>
        <pc:picChg chg="add del mod">
          <ac:chgData name="Kareem Ahmed" userId="668b7c42-9793-4d96-80a6-ccc644a66bcf" providerId="ADAL" clId="{D7AFECCC-7C4C-44B8-8865-24AB764442DC}" dt="2023-11-09T21:51:38.411" v="238"/>
          <ac:picMkLst>
            <pc:docMk/>
            <pc:sldMk cId="3083394814" sldId="506"/>
            <ac:picMk id="12" creationId="{B023FD3D-DB3B-7E70-6CB4-8B8942EAA2AC}"/>
          </ac:picMkLst>
        </pc:picChg>
      </pc:sldChg>
      <pc:sldChg chg="addSp delSp modSp modTransition modAnim">
        <pc:chgData name="Kareem Ahmed" userId="668b7c42-9793-4d96-80a6-ccc644a66bcf" providerId="ADAL" clId="{D7AFECCC-7C4C-44B8-8865-24AB764442DC}" dt="2023-11-09T21:51:38.411" v="238"/>
        <pc:sldMkLst>
          <pc:docMk/>
          <pc:sldMk cId="4108173787" sldId="507"/>
        </pc:sldMkLst>
        <pc:picChg chg="add del mod">
          <ac:chgData name="Kareem Ahmed" userId="668b7c42-9793-4d96-80a6-ccc644a66bcf" providerId="ADAL" clId="{D7AFECCC-7C4C-44B8-8865-24AB764442DC}" dt="2023-11-09T21:51:38.411" v="238"/>
          <ac:picMkLst>
            <pc:docMk/>
            <pc:sldMk cId="4108173787" sldId="507"/>
            <ac:picMk id="12" creationId="{DA2D19E6-B265-2F37-ED76-5380EFBCCE00}"/>
          </ac:picMkLst>
        </pc:picChg>
      </pc:sldChg>
      <pc:sldChg chg="addSp delSp modSp modTransition modAnim">
        <pc:chgData name="Kareem Ahmed" userId="668b7c42-9793-4d96-80a6-ccc644a66bcf" providerId="ADAL" clId="{D7AFECCC-7C4C-44B8-8865-24AB764442DC}" dt="2023-11-09T21:51:38.411" v="238"/>
        <pc:sldMkLst>
          <pc:docMk/>
          <pc:sldMk cId="3728852012" sldId="508"/>
        </pc:sldMkLst>
        <pc:picChg chg="add del mod">
          <ac:chgData name="Kareem Ahmed" userId="668b7c42-9793-4d96-80a6-ccc644a66bcf" providerId="ADAL" clId="{D7AFECCC-7C4C-44B8-8865-24AB764442DC}" dt="2023-11-09T21:51:38.411" v="238"/>
          <ac:picMkLst>
            <pc:docMk/>
            <pc:sldMk cId="3728852012" sldId="508"/>
            <ac:picMk id="13" creationId="{27A0D030-35CA-5617-EC8F-9EBF5529B96E}"/>
          </ac:picMkLst>
        </pc:picChg>
      </pc:sldChg>
      <pc:sldChg chg="addSp delSp modSp modTransition modAnim">
        <pc:chgData name="Kareem Ahmed" userId="668b7c42-9793-4d96-80a6-ccc644a66bcf" providerId="ADAL" clId="{D7AFECCC-7C4C-44B8-8865-24AB764442DC}" dt="2023-11-09T21:51:38.411" v="238"/>
        <pc:sldMkLst>
          <pc:docMk/>
          <pc:sldMk cId="2992441097" sldId="509"/>
        </pc:sldMkLst>
        <pc:picChg chg="add del mod">
          <ac:chgData name="Kareem Ahmed" userId="668b7c42-9793-4d96-80a6-ccc644a66bcf" providerId="ADAL" clId="{D7AFECCC-7C4C-44B8-8865-24AB764442DC}" dt="2023-11-09T21:51:38.411" v="238"/>
          <ac:picMkLst>
            <pc:docMk/>
            <pc:sldMk cId="2992441097" sldId="509"/>
            <ac:picMk id="12" creationId="{4A4A394F-3522-C6B3-C5AE-BC599494B97A}"/>
          </ac:picMkLst>
        </pc:picChg>
      </pc:sldChg>
      <pc:sldChg chg="addSp delSp modSp modTransition modAnim">
        <pc:chgData name="Kareem Ahmed" userId="668b7c42-9793-4d96-80a6-ccc644a66bcf" providerId="ADAL" clId="{D7AFECCC-7C4C-44B8-8865-24AB764442DC}" dt="2023-11-09T21:51:38.411" v="238"/>
        <pc:sldMkLst>
          <pc:docMk/>
          <pc:sldMk cId="2982887602" sldId="510"/>
        </pc:sldMkLst>
        <pc:picChg chg="add del mod">
          <ac:chgData name="Kareem Ahmed" userId="668b7c42-9793-4d96-80a6-ccc644a66bcf" providerId="ADAL" clId="{D7AFECCC-7C4C-44B8-8865-24AB764442DC}" dt="2023-11-09T21:51:38.411" v="238"/>
          <ac:picMkLst>
            <pc:docMk/>
            <pc:sldMk cId="2982887602" sldId="510"/>
            <ac:picMk id="12" creationId="{2063A3CA-FA79-C44F-06BD-D06B05201A89}"/>
          </ac:picMkLst>
        </pc:picChg>
      </pc:sldChg>
      <pc:sldChg chg="addSp delSp modSp modTransition modAnim">
        <pc:chgData name="Kareem Ahmed" userId="668b7c42-9793-4d96-80a6-ccc644a66bcf" providerId="ADAL" clId="{D7AFECCC-7C4C-44B8-8865-24AB764442DC}" dt="2023-11-09T21:51:38.411" v="238"/>
        <pc:sldMkLst>
          <pc:docMk/>
          <pc:sldMk cId="3644588583" sldId="511"/>
        </pc:sldMkLst>
        <pc:picChg chg="add del mod">
          <ac:chgData name="Kareem Ahmed" userId="668b7c42-9793-4d96-80a6-ccc644a66bcf" providerId="ADAL" clId="{D7AFECCC-7C4C-44B8-8865-24AB764442DC}" dt="2023-11-09T21:51:38.411" v="238"/>
          <ac:picMkLst>
            <pc:docMk/>
            <pc:sldMk cId="3644588583" sldId="511"/>
            <ac:picMk id="12" creationId="{C1E66EF2-7C89-2737-403C-660CE383968D}"/>
          </ac:picMkLst>
        </pc:picChg>
      </pc:sldChg>
      <pc:sldChg chg="addSp delSp modSp modTransition modAnim">
        <pc:chgData name="Kareem Ahmed" userId="668b7c42-9793-4d96-80a6-ccc644a66bcf" providerId="ADAL" clId="{D7AFECCC-7C4C-44B8-8865-24AB764442DC}" dt="2023-11-09T21:51:38.411" v="238"/>
        <pc:sldMkLst>
          <pc:docMk/>
          <pc:sldMk cId="3789224109" sldId="512"/>
        </pc:sldMkLst>
        <pc:picChg chg="add del mod">
          <ac:chgData name="Kareem Ahmed" userId="668b7c42-9793-4d96-80a6-ccc644a66bcf" providerId="ADAL" clId="{D7AFECCC-7C4C-44B8-8865-24AB764442DC}" dt="2023-11-09T21:51:38.411" v="238"/>
          <ac:picMkLst>
            <pc:docMk/>
            <pc:sldMk cId="3789224109" sldId="512"/>
            <ac:picMk id="13" creationId="{EB7A5717-12E1-1F39-83BC-B24E7D150A67}"/>
          </ac:picMkLst>
        </pc:picChg>
      </pc:sldChg>
      <pc:sldChg chg="del">
        <pc:chgData name="Kareem Ahmed" userId="668b7c42-9793-4d96-80a6-ccc644a66bcf" providerId="ADAL" clId="{D7AFECCC-7C4C-44B8-8865-24AB764442DC}" dt="2023-11-09T20:28:28.432" v="140" actId="47"/>
        <pc:sldMkLst>
          <pc:docMk/>
          <pc:sldMk cId="4082329580" sldId="513"/>
        </pc:sldMkLst>
      </pc:sldChg>
      <pc:sldChg chg="del">
        <pc:chgData name="Kareem Ahmed" userId="668b7c42-9793-4d96-80a6-ccc644a66bcf" providerId="ADAL" clId="{D7AFECCC-7C4C-44B8-8865-24AB764442DC}" dt="2023-11-09T20:28:28.432" v="140" actId="47"/>
        <pc:sldMkLst>
          <pc:docMk/>
          <pc:sldMk cId="764303817" sldId="514"/>
        </pc:sldMkLst>
      </pc:sldChg>
      <pc:sldChg chg="del">
        <pc:chgData name="Kareem Ahmed" userId="668b7c42-9793-4d96-80a6-ccc644a66bcf" providerId="ADAL" clId="{D7AFECCC-7C4C-44B8-8865-24AB764442DC}" dt="2023-11-09T20:28:28.432" v="140" actId="47"/>
        <pc:sldMkLst>
          <pc:docMk/>
          <pc:sldMk cId="1921240415" sldId="515"/>
        </pc:sldMkLst>
      </pc:sldChg>
      <pc:sldChg chg="del">
        <pc:chgData name="Kareem Ahmed" userId="668b7c42-9793-4d96-80a6-ccc644a66bcf" providerId="ADAL" clId="{D7AFECCC-7C4C-44B8-8865-24AB764442DC}" dt="2023-11-09T20:28:28.432" v="140" actId="47"/>
        <pc:sldMkLst>
          <pc:docMk/>
          <pc:sldMk cId="2646210556" sldId="516"/>
        </pc:sldMkLst>
      </pc:sldChg>
      <pc:sldChg chg="del">
        <pc:chgData name="Kareem Ahmed" userId="668b7c42-9793-4d96-80a6-ccc644a66bcf" providerId="ADAL" clId="{D7AFECCC-7C4C-44B8-8865-24AB764442DC}" dt="2023-11-09T20:28:28.432" v="140" actId="47"/>
        <pc:sldMkLst>
          <pc:docMk/>
          <pc:sldMk cId="1240476540" sldId="517"/>
        </pc:sldMkLst>
      </pc:sldChg>
      <pc:sldChg chg="del">
        <pc:chgData name="Kareem Ahmed" userId="668b7c42-9793-4d96-80a6-ccc644a66bcf" providerId="ADAL" clId="{D7AFECCC-7C4C-44B8-8865-24AB764442DC}" dt="2023-11-09T20:28:28.432" v="140" actId="47"/>
        <pc:sldMkLst>
          <pc:docMk/>
          <pc:sldMk cId="950349152" sldId="518"/>
        </pc:sldMkLst>
      </pc:sldChg>
      <pc:sldChg chg="del">
        <pc:chgData name="Kareem Ahmed" userId="668b7c42-9793-4d96-80a6-ccc644a66bcf" providerId="ADAL" clId="{D7AFECCC-7C4C-44B8-8865-24AB764442DC}" dt="2023-11-09T20:28:28.432" v="140" actId="47"/>
        <pc:sldMkLst>
          <pc:docMk/>
          <pc:sldMk cId="1374976912" sldId="519"/>
        </pc:sldMkLst>
      </pc:sldChg>
      <pc:sldChg chg="del">
        <pc:chgData name="Kareem Ahmed" userId="668b7c42-9793-4d96-80a6-ccc644a66bcf" providerId="ADAL" clId="{D7AFECCC-7C4C-44B8-8865-24AB764442DC}" dt="2023-11-09T20:28:28.432" v="140" actId="47"/>
        <pc:sldMkLst>
          <pc:docMk/>
          <pc:sldMk cId="2290628471" sldId="520"/>
        </pc:sldMkLst>
      </pc:sldChg>
      <pc:sldChg chg="del">
        <pc:chgData name="Kareem Ahmed" userId="668b7c42-9793-4d96-80a6-ccc644a66bcf" providerId="ADAL" clId="{D7AFECCC-7C4C-44B8-8865-24AB764442DC}" dt="2023-11-09T20:28:28.432" v="140" actId="47"/>
        <pc:sldMkLst>
          <pc:docMk/>
          <pc:sldMk cId="2390604868" sldId="521"/>
        </pc:sldMkLst>
      </pc:sldChg>
      <pc:sldChg chg="addSp delSp modSp modTransition modAnim">
        <pc:chgData name="Kareem Ahmed" userId="668b7c42-9793-4d96-80a6-ccc644a66bcf" providerId="ADAL" clId="{D7AFECCC-7C4C-44B8-8865-24AB764442DC}" dt="2023-11-09T21:51:38.411" v="238"/>
        <pc:sldMkLst>
          <pc:docMk/>
          <pc:sldMk cId="879157247" sldId="522"/>
        </pc:sldMkLst>
        <pc:picChg chg="add del mod">
          <ac:chgData name="Kareem Ahmed" userId="668b7c42-9793-4d96-80a6-ccc644a66bcf" providerId="ADAL" clId="{D7AFECCC-7C4C-44B8-8865-24AB764442DC}" dt="2023-11-09T21:51:38.411" v="238"/>
          <ac:picMkLst>
            <pc:docMk/>
            <pc:sldMk cId="879157247" sldId="522"/>
            <ac:picMk id="10" creationId="{60034BAA-2A75-CEBD-63AF-59FAD7F43AB6}"/>
          </ac:picMkLst>
        </pc:picChg>
      </pc:sldChg>
      <pc:sldChg chg="addSp delSp modSp add mod modTransition modAnim">
        <pc:chgData name="Kareem Ahmed" userId="668b7c42-9793-4d96-80a6-ccc644a66bcf" providerId="ADAL" clId="{D7AFECCC-7C4C-44B8-8865-24AB764442DC}" dt="2023-11-09T21:51:38.411" v="238"/>
        <pc:sldMkLst>
          <pc:docMk/>
          <pc:sldMk cId="46324836" sldId="523"/>
        </pc:sldMkLst>
        <pc:spChg chg="add mod">
          <ac:chgData name="Kareem Ahmed" userId="668b7c42-9793-4d96-80a6-ccc644a66bcf" providerId="ADAL" clId="{D7AFECCC-7C4C-44B8-8865-24AB764442DC}" dt="2023-11-09T20:13:41.806" v="80"/>
          <ac:spMkLst>
            <pc:docMk/>
            <pc:sldMk cId="46324836" sldId="523"/>
            <ac:spMk id="2" creationId="{E94448B2-F7FF-E570-809B-0AFD30009409}"/>
          </ac:spMkLst>
        </pc:spChg>
        <pc:spChg chg="add mod">
          <ac:chgData name="Kareem Ahmed" userId="668b7c42-9793-4d96-80a6-ccc644a66bcf" providerId="ADAL" clId="{D7AFECCC-7C4C-44B8-8865-24AB764442DC}" dt="2023-11-09T20:15:43.702" v="112"/>
          <ac:spMkLst>
            <pc:docMk/>
            <pc:sldMk cId="46324836" sldId="523"/>
            <ac:spMk id="8" creationId="{EE696C00-8332-769F-455F-4553B9423A22}"/>
          </ac:spMkLst>
        </pc:spChg>
        <pc:spChg chg="mod">
          <ac:chgData name="Kareem Ahmed" userId="668b7c42-9793-4d96-80a6-ccc644a66bcf" providerId="ADAL" clId="{D7AFECCC-7C4C-44B8-8865-24AB764442DC}" dt="2023-11-09T20:12:50.989" v="56" actId="14100"/>
          <ac:spMkLst>
            <pc:docMk/>
            <pc:sldMk cId="46324836" sldId="523"/>
            <ac:spMk id="25" creationId="{2BC869EB-5623-4AA1-9123-4AF9DF916049}"/>
          </ac:spMkLst>
        </pc:spChg>
        <pc:spChg chg="mod">
          <ac:chgData name="Kareem Ahmed" userId="668b7c42-9793-4d96-80a6-ccc644a66bcf" providerId="ADAL" clId="{D7AFECCC-7C4C-44B8-8865-24AB764442DC}" dt="2023-11-09T20:19:54.894" v="123" actId="20577"/>
          <ac:spMkLst>
            <pc:docMk/>
            <pc:sldMk cId="46324836" sldId="523"/>
            <ac:spMk id="48" creationId="{050976E4-0CF2-BA00-34CA-2F9419409B9E}"/>
          </ac:spMkLst>
        </pc:spChg>
        <pc:picChg chg="add del mod">
          <ac:chgData name="Kareem Ahmed" userId="668b7c42-9793-4d96-80a6-ccc644a66bcf" providerId="ADAL" clId="{D7AFECCC-7C4C-44B8-8865-24AB764442DC}" dt="2023-11-09T21:51:38.411" v="238"/>
          <ac:picMkLst>
            <pc:docMk/>
            <pc:sldMk cId="46324836" sldId="523"/>
            <ac:picMk id="13" creationId="{C504B633-A397-5710-3775-7E95FE4D447F}"/>
          </ac:picMkLst>
        </pc:picChg>
      </pc:sldChg>
      <pc:sldChg chg="addSp delSp modSp add mod modTransition modAnim">
        <pc:chgData name="Kareem Ahmed" userId="668b7c42-9793-4d96-80a6-ccc644a66bcf" providerId="ADAL" clId="{D7AFECCC-7C4C-44B8-8865-24AB764442DC}" dt="2023-11-09T21:51:38.411" v="238"/>
        <pc:sldMkLst>
          <pc:docMk/>
          <pc:sldMk cId="2835644399" sldId="524"/>
        </pc:sldMkLst>
        <pc:spChg chg="mod">
          <ac:chgData name="Kareem Ahmed" userId="668b7c42-9793-4d96-80a6-ccc644a66bcf" providerId="ADAL" clId="{D7AFECCC-7C4C-44B8-8865-24AB764442DC}" dt="2023-11-09T20:21:14.578" v="138" actId="20577"/>
          <ac:spMkLst>
            <pc:docMk/>
            <pc:sldMk cId="2835644399" sldId="524"/>
            <ac:spMk id="8" creationId="{EE696C00-8332-769F-455F-4553B9423A22}"/>
          </ac:spMkLst>
        </pc:spChg>
        <pc:spChg chg="mod">
          <ac:chgData name="Kareem Ahmed" userId="668b7c42-9793-4d96-80a6-ccc644a66bcf" providerId="ADAL" clId="{D7AFECCC-7C4C-44B8-8865-24AB764442DC}" dt="2023-11-09T20:20:51.717" v="134"/>
          <ac:spMkLst>
            <pc:docMk/>
            <pc:sldMk cId="2835644399" sldId="524"/>
            <ac:spMk id="48" creationId="{050976E4-0CF2-BA00-34CA-2F9419409B9E}"/>
          </ac:spMkLst>
        </pc:spChg>
        <pc:picChg chg="add del mod">
          <ac:chgData name="Kareem Ahmed" userId="668b7c42-9793-4d96-80a6-ccc644a66bcf" providerId="ADAL" clId="{D7AFECCC-7C4C-44B8-8865-24AB764442DC}" dt="2023-11-09T21:51:38.411" v="238"/>
          <ac:picMkLst>
            <pc:docMk/>
            <pc:sldMk cId="2835644399" sldId="524"/>
            <ac:picMk id="12" creationId="{0DC7F37F-55D2-66C6-39C6-FAD6F1D84357}"/>
          </ac:picMkLst>
        </pc:picChg>
      </pc:sldChg>
      <pc:sldChg chg="addSp delSp modSp add mod modTransition delAnim modAnim">
        <pc:chgData name="Kareem Ahmed" userId="668b7c42-9793-4d96-80a6-ccc644a66bcf" providerId="ADAL" clId="{D7AFECCC-7C4C-44B8-8865-24AB764442DC}" dt="2023-11-09T21:51:38.411" v="238"/>
        <pc:sldMkLst>
          <pc:docMk/>
          <pc:sldMk cId="1911569003" sldId="525"/>
        </pc:sldMkLst>
        <pc:spChg chg="mod">
          <ac:chgData name="Kareem Ahmed" userId="668b7c42-9793-4d96-80a6-ccc644a66bcf" providerId="ADAL" clId="{D7AFECCC-7C4C-44B8-8865-24AB764442DC}" dt="2023-11-09T20:47:59.423" v="180" actId="20577"/>
          <ac:spMkLst>
            <pc:docMk/>
            <pc:sldMk cId="1911569003" sldId="525"/>
            <ac:spMk id="48" creationId="{050976E4-0CF2-BA00-34CA-2F9419409B9E}"/>
          </ac:spMkLst>
        </pc:spChg>
        <pc:picChg chg="add del mod">
          <ac:chgData name="Kareem Ahmed" userId="668b7c42-9793-4d96-80a6-ccc644a66bcf" providerId="ADAL" clId="{D7AFECCC-7C4C-44B8-8865-24AB764442DC}" dt="2023-11-09T20:53:39.573" v="215"/>
          <ac:picMkLst>
            <pc:docMk/>
            <pc:sldMk cId="1911569003" sldId="525"/>
            <ac:picMk id="8" creationId="{73B9BB8D-65B1-05CE-71A5-1D2388B02B24}"/>
          </ac:picMkLst>
        </pc:picChg>
        <pc:picChg chg="add del mod">
          <ac:chgData name="Kareem Ahmed" userId="668b7c42-9793-4d96-80a6-ccc644a66bcf" providerId="ADAL" clId="{D7AFECCC-7C4C-44B8-8865-24AB764442DC}" dt="2023-11-09T20:53:57.205" v="217"/>
          <ac:picMkLst>
            <pc:docMk/>
            <pc:sldMk cId="1911569003" sldId="525"/>
            <ac:picMk id="9" creationId="{CC268AF8-503C-50B9-0B60-CD344979FB58}"/>
          </ac:picMkLst>
        </pc:picChg>
        <pc:picChg chg="del">
          <ac:chgData name="Kareem Ahmed" userId="668b7c42-9793-4d96-80a6-ccc644a66bcf" providerId="ADAL" clId="{D7AFECCC-7C4C-44B8-8865-24AB764442DC}" dt="2023-11-09T20:51:13.284" v="212" actId="478"/>
          <ac:picMkLst>
            <pc:docMk/>
            <pc:sldMk cId="1911569003" sldId="525"/>
            <ac:picMk id="13" creationId="{EB7A5717-12E1-1F39-83BC-B24E7D150A67}"/>
          </ac:picMkLst>
        </pc:picChg>
        <pc:picChg chg="add del mod ord">
          <ac:chgData name="Kareem Ahmed" userId="668b7c42-9793-4d96-80a6-ccc644a66bcf" providerId="ADAL" clId="{D7AFECCC-7C4C-44B8-8865-24AB764442DC}" dt="2023-11-09T20:54:09.183" v="218"/>
          <ac:picMkLst>
            <pc:docMk/>
            <pc:sldMk cId="1911569003" sldId="525"/>
            <ac:picMk id="15" creationId="{92C6F1F9-E128-C4D8-4A79-65DEB9A59F08}"/>
          </ac:picMkLst>
        </pc:picChg>
        <pc:picChg chg="add del mod">
          <ac:chgData name="Kareem Ahmed" userId="668b7c42-9793-4d96-80a6-ccc644a66bcf" providerId="ADAL" clId="{D7AFECCC-7C4C-44B8-8865-24AB764442DC}" dt="2023-11-09T20:54:32.978" v="220"/>
          <ac:picMkLst>
            <pc:docMk/>
            <pc:sldMk cId="1911569003" sldId="525"/>
            <ac:picMk id="16" creationId="{FD686B35-E00D-0B91-C616-1A2536097847}"/>
          </ac:picMkLst>
        </pc:picChg>
        <pc:picChg chg="add del mod ord">
          <ac:chgData name="Kareem Ahmed" userId="668b7c42-9793-4d96-80a6-ccc644a66bcf" providerId="ADAL" clId="{D7AFECCC-7C4C-44B8-8865-24AB764442DC}" dt="2023-11-09T20:56:40.914" v="221"/>
          <ac:picMkLst>
            <pc:docMk/>
            <pc:sldMk cId="1911569003" sldId="525"/>
            <ac:picMk id="20" creationId="{7AE991F3-76A8-CD72-CF09-609A857ADDF3}"/>
          </ac:picMkLst>
        </pc:picChg>
        <pc:picChg chg="add del mod">
          <ac:chgData name="Kareem Ahmed" userId="668b7c42-9793-4d96-80a6-ccc644a66bcf" providerId="ADAL" clId="{D7AFECCC-7C4C-44B8-8865-24AB764442DC}" dt="2023-11-09T21:51:38.411" v="238"/>
          <ac:picMkLst>
            <pc:docMk/>
            <pc:sldMk cId="1911569003" sldId="525"/>
            <ac:picMk id="21" creationId="{0BFE7C44-D29F-9C79-E8A6-BED4BE96AF74}"/>
          </ac:picMkLst>
        </pc:picChg>
      </pc:sldChg>
      <pc:sldChg chg="addSp delSp modSp add mod modTransition delAnim modAnim">
        <pc:chgData name="Kareem Ahmed" userId="668b7c42-9793-4d96-80a6-ccc644a66bcf" providerId="ADAL" clId="{D7AFECCC-7C4C-44B8-8865-24AB764442DC}" dt="2023-11-09T21:51:38.411" v="238"/>
        <pc:sldMkLst>
          <pc:docMk/>
          <pc:sldMk cId="1932599530" sldId="526"/>
        </pc:sldMkLst>
        <pc:spChg chg="mod">
          <ac:chgData name="Kareem Ahmed" userId="668b7c42-9793-4d96-80a6-ccc644a66bcf" providerId="ADAL" clId="{D7AFECCC-7C4C-44B8-8865-24AB764442DC}" dt="2023-11-09T20:48:32.237" v="185" actId="20577"/>
          <ac:spMkLst>
            <pc:docMk/>
            <pc:sldMk cId="1932599530" sldId="526"/>
            <ac:spMk id="48" creationId="{050976E4-0CF2-BA00-34CA-2F9419409B9E}"/>
          </ac:spMkLst>
        </pc:spChg>
        <pc:picChg chg="add del mod">
          <ac:chgData name="Kareem Ahmed" userId="668b7c42-9793-4d96-80a6-ccc644a66bcf" providerId="ADAL" clId="{D7AFECCC-7C4C-44B8-8865-24AB764442DC}" dt="2023-11-09T20:57:25.632" v="224"/>
          <ac:picMkLst>
            <pc:docMk/>
            <pc:sldMk cId="1932599530" sldId="526"/>
            <ac:picMk id="12" creationId="{46CECBF7-224C-F79E-D73D-B5CA3845E024}"/>
          </ac:picMkLst>
        </pc:picChg>
        <pc:picChg chg="del">
          <ac:chgData name="Kareem Ahmed" userId="668b7c42-9793-4d96-80a6-ccc644a66bcf" providerId="ADAL" clId="{D7AFECCC-7C4C-44B8-8865-24AB764442DC}" dt="2023-11-09T20:51:08.678" v="211" actId="478"/>
          <ac:picMkLst>
            <pc:docMk/>
            <pc:sldMk cId="1932599530" sldId="526"/>
            <ac:picMk id="13" creationId="{EB7A5717-12E1-1F39-83BC-B24E7D150A67}"/>
          </ac:picMkLst>
        </pc:picChg>
        <pc:picChg chg="add del mod">
          <ac:chgData name="Kareem Ahmed" userId="668b7c42-9793-4d96-80a6-ccc644a66bcf" providerId="ADAL" clId="{D7AFECCC-7C4C-44B8-8865-24AB764442DC}" dt="2023-11-09T21:51:38.411" v="238"/>
          <ac:picMkLst>
            <pc:docMk/>
            <pc:sldMk cId="1932599530" sldId="526"/>
            <ac:picMk id="14" creationId="{C6B6E03F-63D5-DF83-D074-3415AC9E6E91}"/>
          </ac:picMkLst>
        </pc:picChg>
      </pc:sldChg>
      <pc:sldChg chg="add del">
        <pc:chgData name="Kareem Ahmed" userId="668b7c42-9793-4d96-80a6-ccc644a66bcf" providerId="ADAL" clId="{D7AFECCC-7C4C-44B8-8865-24AB764442DC}" dt="2023-11-09T20:47:42.024" v="176"/>
        <pc:sldMkLst>
          <pc:docMk/>
          <pc:sldMk cId="4289373241" sldId="526"/>
        </pc:sldMkLst>
      </pc:sldChg>
      <pc:sldChg chg="addSp delSp modSp add mod modTransition delAnim modAnim">
        <pc:chgData name="Kareem Ahmed" userId="668b7c42-9793-4d96-80a6-ccc644a66bcf" providerId="ADAL" clId="{D7AFECCC-7C4C-44B8-8865-24AB764442DC}" dt="2023-11-09T21:51:38.411" v="238"/>
        <pc:sldMkLst>
          <pc:docMk/>
          <pc:sldMk cId="1900842919" sldId="527"/>
        </pc:sldMkLst>
        <pc:spChg chg="mod">
          <ac:chgData name="Kareem Ahmed" userId="668b7c42-9793-4d96-80a6-ccc644a66bcf" providerId="ADAL" clId="{D7AFECCC-7C4C-44B8-8865-24AB764442DC}" dt="2023-11-09T20:49:33.683" v="197" actId="20577"/>
          <ac:spMkLst>
            <pc:docMk/>
            <pc:sldMk cId="1900842919" sldId="527"/>
            <ac:spMk id="48" creationId="{050976E4-0CF2-BA00-34CA-2F9419409B9E}"/>
          </ac:spMkLst>
        </pc:spChg>
        <pc:picChg chg="add del mod">
          <ac:chgData name="Kareem Ahmed" userId="668b7c42-9793-4d96-80a6-ccc644a66bcf" providerId="ADAL" clId="{D7AFECCC-7C4C-44B8-8865-24AB764442DC}" dt="2023-11-09T20:59:59.458" v="227"/>
          <ac:picMkLst>
            <pc:docMk/>
            <pc:sldMk cId="1900842919" sldId="527"/>
            <ac:picMk id="9" creationId="{675FBDDE-C09D-AD71-5BC0-F211CC389086}"/>
          </ac:picMkLst>
        </pc:picChg>
        <pc:picChg chg="add del mod">
          <ac:chgData name="Kareem Ahmed" userId="668b7c42-9793-4d96-80a6-ccc644a66bcf" providerId="ADAL" clId="{D7AFECCC-7C4C-44B8-8865-24AB764442DC}" dt="2023-11-09T21:00:22.796" v="229"/>
          <ac:picMkLst>
            <pc:docMk/>
            <pc:sldMk cId="1900842919" sldId="527"/>
            <ac:picMk id="11" creationId="{FCFC5051-60D0-F298-94AE-7FBA775ED971}"/>
          </ac:picMkLst>
        </pc:picChg>
        <pc:picChg chg="del">
          <ac:chgData name="Kareem Ahmed" userId="668b7c42-9793-4d96-80a6-ccc644a66bcf" providerId="ADAL" clId="{D7AFECCC-7C4C-44B8-8865-24AB764442DC}" dt="2023-11-09T20:51:06.237" v="210" actId="478"/>
          <ac:picMkLst>
            <pc:docMk/>
            <pc:sldMk cId="1900842919" sldId="527"/>
            <ac:picMk id="13" creationId="{EB7A5717-12E1-1F39-83BC-B24E7D150A67}"/>
          </ac:picMkLst>
        </pc:picChg>
        <pc:picChg chg="add del mod ord">
          <ac:chgData name="Kareem Ahmed" userId="668b7c42-9793-4d96-80a6-ccc644a66bcf" providerId="ADAL" clId="{D7AFECCC-7C4C-44B8-8865-24AB764442DC}" dt="2023-11-09T21:02:11.659" v="230"/>
          <ac:picMkLst>
            <pc:docMk/>
            <pc:sldMk cId="1900842919" sldId="527"/>
            <ac:picMk id="15" creationId="{BB3EDCE7-7791-5E22-9E38-7D36A1040D07}"/>
          </ac:picMkLst>
        </pc:picChg>
        <pc:picChg chg="add del mod">
          <ac:chgData name="Kareem Ahmed" userId="668b7c42-9793-4d96-80a6-ccc644a66bcf" providerId="ADAL" clId="{D7AFECCC-7C4C-44B8-8865-24AB764442DC}" dt="2023-11-09T21:51:38.411" v="238"/>
          <ac:picMkLst>
            <pc:docMk/>
            <pc:sldMk cId="1900842919" sldId="527"/>
            <ac:picMk id="16" creationId="{48962CAC-939C-6552-48B9-FACFF4D8B8F9}"/>
          </ac:picMkLst>
        </pc:picChg>
      </pc:sldChg>
      <pc:sldChg chg="addSp delSp modSp add mod modTransition delAnim modAnim">
        <pc:chgData name="Kareem Ahmed" userId="668b7c42-9793-4d96-80a6-ccc644a66bcf" providerId="ADAL" clId="{D7AFECCC-7C4C-44B8-8865-24AB764442DC}" dt="2023-11-09T21:51:38.411" v="238"/>
        <pc:sldMkLst>
          <pc:docMk/>
          <pc:sldMk cId="1646486309" sldId="528"/>
        </pc:sldMkLst>
        <pc:spChg chg="mod">
          <ac:chgData name="Kareem Ahmed" userId="668b7c42-9793-4d96-80a6-ccc644a66bcf" providerId="ADAL" clId="{D7AFECCC-7C4C-44B8-8865-24AB764442DC}" dt="2023-11-09T20:50:20.163" v="205" actId="20577"/>
          <ac:spMkLst>
            <pc:docMk/>
            <pc:sldMk cId="1646486309" sldId="528"/>
            <ac:spMk id="48" creationId="{050976E4-0CF2-BA00-34CA-2F9419409B9E}"/>
          </ac:spMkLst>
        </pc:spChg>
        <pc:picChg chg="add del mod">
          <ac:chgData name="Kareem Ahmed" userId="668b7c42-9793-4d96-80a6-ccc644a66bcf" providerId="ADAL" clId="{D7AFECCC-7C4C-44B8-8865-24AB764442DC}" dt="2023-11-09T21:05:19.274" v="236"/>
          <ac:picMkLst>
            <pc:docMk/>
            <pc:sldMk cId="1646486309" sldId="528"/>
            <ac:picMk id="8" creationId="{9FC23A9F-A8B4-3D67-2858-30BA9A8A3A01}"/>
          </ac:picMkLst>
        </pc:picChg>
        <pc:picChg chg="add del mod">
          <ac:chgData name="Kareem Ahmed" userId="668b7c42-9793-4d96-80a6-ccc644a66bcf" providerId="ADAL" clId="{D7AFECCC-7C4C-44B8-8865-24AB764442DC}" dt="2023-11-09T21:51:38.411" v="238"/>
          <ac:picMkLst>
            <pc:docMk/>
            <pc:sldMk cId="1646486309" sldId="528"/>
            <ac:picMk id="9" creationId="{CA1EA8A5-4AEA-8F76-7F9D-A7A297BDE4EC}"/>
          </ac:picMkLst>
        </pc:picChg>
        <pc:picChg chg="del">
          <ac:chgData name="Kareem Ahmed" userId="668b7c42-9793-4d96-80a6-ccc644a66bcf" providerId="ADAL" clId="{D7AFECCC-7C4C-44B8-8865-24AB764442DC}" dt="2023-11-09T20:51:00.819" v="208" actId="478"/>
          <ac:picMkLst>
            <pc:docMk/>
            <pc:sldMk cId="1646486309" sldId="528"/>
            <ac:picMk id="13" creationId="{EB7A5717-12E1-1F39-83BC-B24E7D150A67}"/>
          </ac:picMkLst>
        </pc:picChg>
      </pc:sldChg>
      <pc:sldChg chg="addSp delSp modSp add mod ord modTransition delAnim modAnim">
        <pc:chgData name="Kareem Ahmed" userId="668b7c42-9793-4d96-80a6-ccc644a66bcf" providerId="ADAL" clId="{D7AFECCC-7C4C-44B8-8865-24AB764442DC}" dt="2023-11-09T21:51:38.411" v="238"/>
        <pc:sldMkLst>
          <pc:docMk/>
          <pc:sldMk cId="1013318570" sldId="529"/>
        </pc:sldMkLst>
        <pc:spChg chg="mod">
          <ac:chgData name="Kareem Ahmed" userId="668b7c42-9793-4d96-80a6-ccc644a66bcf" providerId="ADAL" clId="{D7AFECCC-7C4C-44B8-8865-24AB764442DC}" dt="2023-11-09T20:50:10.538" v="204" actId="20577"/>
          <ac:spMkLst>
            <pc:docMk/>
            <pc:sldMk cId="1013318570" sldId="529"/>
            <ac:spMk id="48" creationId="{050976E4-0CF2-BA00-34CA-2F9419409B9E}"/>
          </ac:spMkLst>
        </pc:spChg>
        <pc:picChg chg="add del mod">
          <ac:chgData name="Kareem Ahmed" userId="668b7c42-9793-4d96-80a6-ccc644a66bcf" providerId="ADAL" clId="{D7AFECCC-7C4C-44B8-8865-24AB764442DC}" dt="2023-11-09T21:03:57.369" v="233"/>
          <ac:picMkLst>
            <pc:docMk/>
            <pc:sldMk cId="1013318570" sldId="529"/>
            <ac:picMk id="9" creationId="{B5173267-ABCA-7BC4-AF88-6327D6FB7706}"/>
          </ac:picMkLst>
        </pc:picChg>
        <pc:picChg chg="add del mod">
          <ac:chgData name="Kareem Ahmed" userId="668b7c42-9793-4d96-80a6-ccc644a66bcf" providerId="ADAL" clId="{D7AFECCC-7C4C-44B8-8865-24AB764442DC}" dt="2023-11-09T21:51:38.411" v="238"/>
          <ac:picMkLst>
            <pc:docMk/>
            <pc:sldMk cId="1013318570" sldId="529"/>
            <ac:picMk id="11" creationId="{F81B66EB-29A5-6BDA-D5C8-4FC668D186CF}"/>
          </ac:picMkLst>
        </pc:picChg>
        <pc:picChg chg="del">
          <ac:chgData name="Kareem Ahmed" userId="668b7c42-9793-4d96-80a6-ccc644a66bcf" providerId="ADAL" clId="{D7AFECCC-7C4C-44B8-8865-24AB764442DC}" dt="2023-11-09T20:51:03.875" v="209" actId="478"/>
          <ac:picMkLst>
            <pc:docMk/>
            <pc:sldMk cId="1013318570" sldId="529"/>
            <ac:picMk id="13" creationId="{EB7A5717-12E1-1F39-83BC-B24E7D150A67}"/>
          </ac:picMkLst>
        </pc:picChg>
      </pc:sldChg>
    </pc:docChg>
  </pc:docChgLst>
  <pc:docChgLst>
    <pc:chgData name="Kareem Ahmed" userId="668b7c42-9793-4d96-80a6-ccc644a66bcf" providerId="ADAL" clId="{71527D38-E98A-4C19-BD05-6CB7FE47BE3F}"/>
    <pc:docChg chg="undo redo custSel addSld delSld modSld sldOrd modSection">
      <pc:chgData name="Kareem Ahmed" userId="668b7c42-9793-4d96-80a6-ccc644a66bcf" providerId="ADAL" clId="{71527D38-E98A-4C19-BD05-6CB7FE47BE3F}" dt="2023-11-30T17:49:36.255" v="888"/>
      <pc:docMkLst>
        <pc:docMk/>
      </pc:docMkLst>
      <pc:sldChg chg="del">
        <pc:chgData name="Kareem Ahmed" userId="668b7c42-9793-4d96-80a6-ccc644a66bcf" providerId="ADAL" clId="{71527D38-E98A-4C19-BD05-6CB7FE47BE3F}" dt="2023-11-29T19:26:47.275" v="5" actId="47"/>
        <pc:sldMkLst>
          <pc:docMk/>
          <pc:sldMk cId="979261729" sldId="276"/>
        </pc:sldMkLst>
      </pc:sldChg>
      <pc:sldChg chg="addSp delSp modSp mod modTransition modAnim">
        <pc:chgData name="Kareem Ahmed" userId="668b7c42-9793-4d96-80a6-ccc644a66bcf" providerId="ADAL" clId="{71527D38-E98A-4C19-BD05-6CB7FE47BE3F}" dt="2023-11-30T12:39:25.493" v="865"/>
        <pc:sldMkLst>
          <pc:docMk/>
          <pc:sldMk cId="701632073" sldId="303"/>
        </pc:sldMkLst>
        <pc:spChg chg="mod">
          <ac:chgData name="Kareem Ahmed" userId="668b7c42-9793-4d96-80a6-ccc644a66bcf" providerId="ADAL" clId="{71527D38-E98A-4C19-BD05-6CB7FE47BE3F}" dt="2023-11-29T19:22:10.928" v="2" actId="20577"/>
          <ac:spMkLst>
            <pc:docMk/>
            <pc:sldMk cId="701632073" sldId="303"/>
            <ac:spMk id="10" creationId="{844810E4-E8A9-2051-4D02-31024B944D7B}"/>
          </ac:spMkLst>
        </pc:spChg>
        <pc:picChg chg="del">
          <ac:chgData name="Kareem Ahmed" userId="668b7c42-9793-4d96-80a6-ccc644a66bcf" providerId="ADAL" clId="{71527D38-E98A-4C19-BD05-6CB7FE47BE3F}" dt="2023-11-29T19:44:42.928" v="20"/>
          <ac:picMkLst>
            <pc:docMk/>
            <pc:sldMk cId="701632073" sldId="303"/>
            <ac:picMk id="11" creationId="{66547CD4-0BDE-9128-C59A-58518F40C6B9}"/>
          </ac:picMkLst>
        </pc:picChg>
        <pc:picChg chg="add mod">
          <ac:chgData name="Kareem Ahmed" userId="668b7c42-9793-4d96-80a6-ccc644a66bcf" providerId="ADAL" clId="{71527D38-E98A-4C19-BD05-6CB7FE47BE3F}" dt="2023-11-30T12:39:25.493" v="865"/>
          <ac:picMkLst>
            <pc:docMk/>
            <pc:sldMk cId="701632073" sldId="303"/>
            <ac:picMk id="11" creationId="{A4C9DEFF-5A98-2ADE-511C-D19194A27E1C}"/>
          </ac:picMkLst>
        </pc:picChg>
      </pc:sldChg>
      <pc:sldChg chg="addSp delSp modSp mod modTransition modAnim">
        <pc:chgData name="Kareem Ahmed" userId="668b7c42-9793-4d96-80a6-ccc644a66bcf" providerId="ADAL" clId="{71527D38-E98A-4C19-BD05-6CB7FE47BE3F}" dt="2023-11-30T12:39:25.493" v="865"/>
        <pc:sldMkLst>
          <pc:docMk/>
          <pc:sldMk cId="2569408148" sldId="313"/>
        </pc:sldMkLst>
        <pc:spChg chg="mod">
          <ac:chgData name="Kareem Ahmed" userId="668b7c42-9793-4d96-80a6-ccc644a66bcf" providerId="ADAL" clId="{71527D38-E98A-4C19-BD05-6CB7FE47BE3F}" dt="2023-11-29T22:35:29.643" v="805" actId="5793"/>
          <ac:spMkLst>
            <pc:docMk/>
            <pc:sldMk cId="2569408148" sldId="313"/>
            <ac:spMk id="31" creationId="{4527402C-3F97-690D-9C20-A459E375AEB7}"/>
          </ac:spMkLst>
        </pc:spChg>
        <pc:spChg chg="mod">
          <ac:chgData name="Kareem Ahmed" userId="668b7c42-9793-4d96-80a6-ccc644a66bcf" providerId="ADAL" clId="{71527D38-E98A-4C19-BD05-6CB7FE47BE3F}" dt="2023-11-29T19:45:06.928" v="22" actId="20577"/>
          <ac:spMkLst>
            <pc:docMk/>
            <pc:sldMk cId="2569408148" sldId="313"/>
            <ac:spMk id="34" creationId="{1E819771-40E4-115E-1677-879EF07CAA9A}"/>
          </ac:spMkLst>
        </pc:spChg>
        <pc:picChg chg="del">
          <ac:chgData name="Kareem Ahmed" userId="668b7c42-9793-4d96-80a6-ccc644a66bcf" providerId="ADAL" clId="{71527D38-E98A-4C19-BD05-6CB7FE47BE3F}" dt="2023-11-29T19:44:42.928" v="20"/>
          <ac:picMkLst>
            <pc:docMk/>
            <pc:sldMk cId="2569408148" sldId="313"/>
            <ac:picMk id="7" creationId="{0E762F45-BB38-7596-FFB2-9366AB194C51}"/>
          </ac:picMkLst>
        </pc:picChg>
        <pc:picChg chg="add mod">
          <ac:chgData name="Kareem Ahmed" userId="668b7c42-9793-4d96-80a6-ccc644a66bcf" providerId="ADAL" clId="{71527D38-E98A-4C19-BD05-6CB7FE47BE3F}" dt="2023-11-30T12:39:25.493" v="865"/>
          <ac:picMkLst>
            <pc:docMk/>
            <pc:sldMk cId="2569408148" sldId="313"/>
            <ac:picMk id="7" creationId="{1BC3FB0A-7283-01E3-8145-87DBC3C22047}"/>
          </ac:picMkLst>
        </pc:picChg>
      </pc:sldChg>
      <pc:sldChg chg="modTransition">
        <pc:chgData name="Kareem Ahmed" userId="668b7c42-9793-4d96-80a6-ccc644a66bcf" providerId="ADAL" clId="{71527D38-E98A-4C19-BD05-6CB7FE47BE3F}" dt="2023-11-29T19:44:42.928" v="20"/>
        <pc:sldMkLst>
          <pc:docMk/>
          <pc:sldMk cId="2269687913" sldId="349"/>
        </pc:sldMkLst>
      </pc:sldChg>
      <pc:sldChg chg="addSp delSp modSp mod modTransition modAnim">
        <pc:chgData name="Kareem Ahmed" userId="668b7c42-9793-4d96-80a6-ccc644a66bcf" providerId="ADAL" clId="{71527D38-E98A-4C19-BD05-6CB7FE47BE3F}" dt="2023-11-30T12:39:25.493" v="865"/>
        <pc:sldMkLst>
          <pc:docMk/>
          <pc:sldMk cId="1196546686" sldId="481"/>
        </pc:sldMkLst>
        <pc:spChg chg="mod">
          <ac:chgData name="Kareem Ahmed" userId="668b7c42-9793-4d96-80a6-ccc644a66bcf" providerId="ADAL" clId="{71527D38-E98A-4C19-BD05-6CB7FE47BE3F}" dt="2023-11-29T19:22:35.151" v="4" actId="20577"/>
          <ac:spMkLst>
            <pc:docMk/>
            <pc:sldMk cId="1196546686" sldId="481"/>
            <ac:spMk id="3" creationId="{F9A80F9F-74DB-1D57-04E8-E20E92A09B0A}"/>
          </ac:spMkLst>
        </pc:spChg>
        <pc:picChg chg="del">
          <ac:chgData name="Kareem Ahmed" userId="668b7c42-9793-4d96-80a6-ccc644a66bcf" providerId="ADAL" clId="{71527D38-E98A-4C19-BD05-6CB7FE47BE3F}" dt="2023-11-29T19:44:42.928" v="20"/>
          <ac:picMkLst>
            <pc:docMk/>
            <pc:sldMk cId="1196546686" sldId="481"/>
            <ac:picMk id="6" creationId="{3F8DE6C2-6FF3-8AAB-2A8D-103A058DAC6D}"/>
          </ac:picMkLst>
        </pc:picChg>
        <pc:picChg chg="add mod">
          <ac:chgData name="Kareem Ahmed" userId="668b7c42-9793-4d96-80a6-ccc644a66bcf" providerId="ADAL" clId="{71527D38-E98A-4C19-BD05-6CB7FE47BE3F}" dt="2023-11-30T12:39:25.493" v="865"/>
          <ac:picMkLst>
            <pc:docMk/>
            <pc:sldMk cId="1196546686" sldId="481"/>
            <ac:picMk id="6" creationId="{A283FD9D-5003-FF72-8394-D66956A7A85D}"/>
          </ac:picMkLst>
        </pc:picChg>
      </pc:sldChg>
      <pc:sldChg chg="addSp delSp modSp mod modTransition">
        <pc:chgData name="Kareem Ahmed" userId="668b7c42-9793-4d96-80a6-ccc644a66bcf" providerId="ADAL" clId="{71527D38-E98A-4C19-BD05-6CB7FE47BE3F}" dt="2023-11-29T22:38:13.423" v="863" actId="20577"/>
        <pc:sldMkLst>
          <pc:docMk/>
          <pc:sldMk cId="879157247" sldId="522"/>
        </pc:sldMkLst>
        <pc:spChg chg="add del">
          <ac:chgData name="Kareem Ahmed" userId="668b7c42-9793-4d96-80a6-ccc644a66bcf" providerId="ADAL" clId="{71527D38-E98A-4C19-BD05-6CB7FE47BE3F}" dt="2023-11-29T22:35:50.408" v="808" actId="478"/>
          <ac:spMkLst>
            <pc:docMk/>
            <pc:sldMk cId="879157247" sldId="522"/>
            <ac:spMk id="2" creationId="{2A479539-E863-FA95-9B8D-9F7223F16F0B}"/>
          </ac:spMkLst>
        </pc:spChg>
        <pc:spChg chg="add mod">
          <ac:chgData name="Kareem Ahmed" userId="668b7c42-9793-4d96-80a6-ccc644a66bcf" providerId="ADAL" clId="{71527D38-E98A-4C19-BD05-6CB7FE47BE3F}" dt="2023-11-29T22:38:13.423" v="863" actId="20577"/>
          <ac:spMkLst>
            <pc:docMk/>
            <pc:sldMk cId="879157247" sldId="522"/>
            <ac:spMk id="5" creationId="{3D4B9ECE-EBC7-E65F-7243-18588FEB5171}"/>
          </ac:spMkLst>
        </pc:spChg>
      </pc:sldChg>
      <pc:sldChg chg="del">
        <pc:chgData name="Kareem Ahmed" userId="668b7c42-9793-4d96-80a6-ccc644a66bcf" providerId="ADAL" clId="{71527D38-E98A-4C19-BD05-6CB7FE47BE3F}" dt="2023-11-29T19:26:47.275" v="5" actId="47"/>
        <pc:sldMkLst>
          <pc:docMk/>
          <pc:sldMk cId="2945246560" sldId="523"/>
        </pc:sldMkLst>
      </pc:sldChg>
      <pc:sldChg chg="del">
        <pc:chgData name="Kareem Ahmed" userId="668b7c42-9793-4d96-80a6-ccc644a66bcf" providerId="ADAL" clId="{71527D38-E98A-4C19-BD05-6CB7FE47BE3F}" dt="2023-11-29T19:26:47.275" v="5" actId="47"/>
        <pc:sldMkLst>
          <pc:docMk/>
          <pc:sldMk cId="4225046530" sldId="524"/>
        </pc:sldMkLst>
      </pc:sldChg>
      <pc:sldChg chg="del">
        <pc:chgData name="Kareem Ahmed" userId="668b7c42-9793-4d96-80a6-ccc644a66bcf" providerId="ADAL" clId="{71527D38-E98A-4C19-BD05-6CB7FE47BE3F}" dt="2023-11-29T19:26:47.275" v="5" actId="47"/>
        <pc:sldMkLst>
          <pc:docMk/>
          <pc:sldMk cId="3783233830" sldId="525"/>
        </pc:sldMkLst>
      </pc:sldChg>
      <pc:sldChg chg="del">
        <pc:chgData name="Kareem Ahmed" userId="668b7c42-9793-4d96-80a6-ccc644a66bcf" providerId="ADAL" clId="{71527D38-E98A-4C19-BD05-6CB7FE47BE3F}" dt="2023-11-29T19:26:47.275" v="5" actId="47"/>
        <pc:sldMkLst>
          <pc:docMk/>
          <pc:sldMk cId="3049887467" sldId="526"/>
        </pc:sldMkLst>
      </pc:sldChg>
      <pc:sldChg chg="del">
        <pc:chgData name="Kareem Ahmed" userId="668b7c42-9793-4d96-80a6-ccc644a66bcf" providerId="ADAL" clId="{71527D38-E98A-4C19-BD05-6CB7FE47BE3F}" dt="2023-11-29T19:26:47.275" v="5" actId="47"/>
        <pc:sldMkLst>
          <pc:docMk/>
          <pc:sldMk cId="943412328" sldId="527"/>
        </pc:sldMkLst>
      </pc:sldChg>
      <pc:sldChg chg="del">
        <pc:chgData name="Kareem Ahmed" userId="668b7c42-9793-4d96-80a6-ccc644a66bcf" providerId="ADAL" clId="{71527D38-E98A-4C19-BD05-6CB7FE47BE3F}" dt="2023-11-29T19:26:47.275" v="5" actId="47"/>
        <pc:sldMkLst>
          <pc:docMk/>
          <pc:sldMk cId="125034479" sldId="528"/>
        </pc:sldMkLst>
      </pc:sldChg>
      <pc:sldChg chg="del">
        <pc:chgData name="Kareem Ahmed" userId="668b7c42-9793-4d96-80a6-ccc644a66bcf" providerId="ADAL" clId="{71527D38-E98A-4C19-BD05-6CB7FE47BE3F}" dt="2023-11-29T19:26:47.275" v="5" actId="47"/>
        <pc:sldMkLst>
          <pc:docMk/>
          <pc:sldMk cId="444197423" sldId="529"/>
        </pc:sldMkLst>
      </pc:sldChg>
      <pc:sldChg chg="del">
        <pc:chgData name="Kareem Ahmed" userId="668b7c42-9793-4d96-80a6-ccc644a66bcf" providerId="ADAL" clId="{71527D38-E98A-4C19-BD05-6CB7FE47BE3F}" dt="2023-11-29T19:26:47.275" v="5" actId="47"/>
        <pc:sldMkLst>
          <pc:docMk/>
          <pc:sldMk cId="86958757" sldId="530"/>
        </pc:sldMkLst>
      </pc:sldChg>
      <pc:sldChg chg="del">
        <pc:chgData name="Kareem Ahmed" userId="668b7c42-9793-4d96-80a6-ccc644a66bcf" providerId="ADAL" clId="{71527D38-E98A-4C19-BD05-6CB7FE47BE3F}" dt="2023-11-29T19:26:47.275" v="5" actId="47"/>
        <pc:sldMkLst>
          <pc:docMk/>
          <pc:sldMk cId="3721388195" sldId="531"/>
        </pc:sldMkLst>
      </pc:sldChg>
      <pc:sldChg chg="del">
        <pc:chgData name="Kareem Ahmed" userId="668b7c42-9793-4d96-80a6-ccc644a66bcf" providerId="ADAL" clId="{71527D38-E98A-4C19-BD05-6CB7FE47BE3F}" dt="2023-11-29T19:26:47.275" v="5" actId="47"/>
        <pc:sldMkLst>
          <pc:docMk/>
          <pc:sldMk cId="511369928" sldId="532"/>
        </pc:sldMkLst>
      </pc:sldChg>
      <pc:sldChg chg="del">
        <pc:chgData name="Kareem Ahmed" userId="668b7c42-9793-4d96-80a6-ccc644a66bcf" providerId="ADAL" clId="{71527D38-E98A-4C19-BD05-6CB7FE47BE3F}" dt="2023-11-29T19:26:47.275" v="5" actId="47"/>
        <pc:sldMkLst>
          <pc:docMk/>
          <pc:sldMk cId="1861364667" sldId="533"/>
        </pc:sldMkLst>
      </pc:sldChg>
      <pc:sldChg chg="del">
        <pc:chgData name="Kareem Ahmed" userId="668b7c42-9793-4d96-80a6-ccc644a66bcf" providerId="ADAL" clId="{71527D38-E98A-4C19-BD05-6CB7FE47BE3F}" dt="2023-11-29T19:26:47.275" v="5" actId="47"/>
        <pc:sldMkLst>
          <pc:docMk/>
          <pc:sldMk cId="92221135" sldId="534"/>
        </pc:sldMkLst>
      </pc:sldChg>
      <pc:sldChg chg="del">
        <pc:chgData name="Kareem Ahmed" userId="668b7c42-9793-4d96-80a6-ccc644a66bcf" providerId="ADAL" clId="{71527D38-E98A-4C19-BD05-6CB7FE47BE3F}" dt="2023-11-29T19:26:47.275" v="5" actId="47"/>
        <pc:sldMkLst>
          <pc:docMk/>
          <pc:sldMk cId="1070001974" sldId="535"/>
        </pc:sldMkLst>
      </pc:sldChg>
      <pc:sldChg chg="del">
        <pc:chgData name="Kareem Ahmed" userId="668b7c42-9793-4d96-80a6-ccc644a66bcf" providerId="ADAL" clId="{71527D38-E98A-4C19-BD05-6CB7FE47BE3F}" dt="2023-11-29T19:26:47.275" v="5" actId="47"/>
        <pc:sldMkLst>
          <pc:docMk/>
          <pc:sldMk cId="3918332133" sldId="536"/>
        </pc:sldMkLst>
      </pc:sldChg>
      <pc:sldChg chg="del">
        <pc:chgData name="Kareem Ahmed" userId="668b7c42-9793-4d96-80a6-ccc644a66bcf" providerId="ADAL" clId="{71527D38-E98A-4C19-BD05-6CB7FE47BE3F}" dt="2023-11-29T19:26:47.275" v="5" actId="47"/>
        <pc:sldMkLst>
          <pc:docMk/>
          <pc:sldMk cId="3666896475" sldId="537"/>
        </pc:sldMkLst>
      </pc:sldChg>
      <pc:sldChg chg="del">
        <pc:chgData name="Kareem Ahmed" userId="668b7c42-9793-4d96-80a6-ccc644a66bcf" providerId="ADAL" clId="{71527D38-E98A-4C19-BD05-6CB7FE47BE3F}" dt="2023-11-29T19:26:47.275" v="5" actId="47"/>
        <pc:sldMkLst>
          <pc:docMk/>
          <pc:sldMk cId="2434280465" sldId="538"/>
        </pc:sldMkLst>
      </pc:sldChg>
      <pc:sldChg chg="del">
        <pc:chgData name="Kareem Ahmed" userId="668b7c42-9793-4d96-80a6-ccc644a66bcf" providerId="ADAL" clId="{71527D38-E98A-4C19-BD05-6CB7FE47BE3F}" dt="2023-11-29T19:26:47.275" v="5" actId="47"/>
        <pc:sldMkLst>
          <pc:docMk/>
          <pc:sldMk cId="816367771" sldId="539"/>
        </pc:sldMkLst>
      </pc:sldChg>
      <pc:sldChg chg="del">
        <pc:chgData name="Kareem Ahmed" userId="668b7c42-9793-4d96-80a6-ccc644a66bcf" providerId="ADAL" clId="{71527D38-E98A-4C19-BD05-6CB7FE47BE3F}" dt="2023-11-29T19:26:47.275" v="5" actId="47"/>
        <pc:sldMkLst>
          <pc:docMk/>
          <pc:sldMk cId="1784249439" sldId="540"/>
        </pc:sldMkLst>
      </pc:sldChg>
      <pc:sldChg chg="del">
        <pc:chgData name="Kareem Ahmed" userId="668b7c42-9793-4d96-80a6-ccc644a66bcf" providerId="ADAL" clId="{71527D38-E98A-4C19-BD05-6CB7FE47BE3F}" dt="2023-11-29T19:26:47.275" v="5" actId="47"/>
        <pc:sldMkLst>
          <pc:docMk/>
          <pc:sldMk cId="667752320" sldId="541"/>
        </pc:sldMkLst>
      </pc:sldChg>
      <pc:sldChg chg="del">
        <pc:chgData name="Kareem Ahmed" userId="668b7c42-9793-4d96-80a6-ccc644a66bcf" providerId="ADAL" clId="{71527D38-E98A-4C19-BD05-6CB7FE47BE3F}" dt="2023-11-29T19:26:47.275" v="5" actId="47"/>
        <pc:sldMkLst>
          <pc:docMk/>
          <pc:sldMk cId="1721252478" sldId="542"/>
        </pc:sldMkLst>
      </pc:sldChg>
      <pc:sldChg chg="del">
        <pc:chgData name="Kareem Ahmed" userId="668b7c42-9793-4d96-80a6-ccc644a66bcf" providerId="ADAL" clId="{71527D38-E98A-4C19-BD05-6CB7FE47BE3F}" dt="2023-11-29T19:26:47.275" v="5" actId="47"/>
        <pc:sldMkLst>
          <pc:docMk/>
          <pc:sldMk cId="1945062930" sldId="544"/>
        </pc:sldMkLst>
      </pc:sldChg>
      <pc:sldChg chg="del">
        <pc:chgData name="Kareem Ahmed" userId="668b7c42-9793-4d96-80a6-ccc644a66bcf" providerId="ADAL" clId="{71527D38-E98A-4C19-BD05-6CB7FE47BE3F}" dt="2023-11-29T19:26:47.275" v="5" actId="47"/>
        <pc:sldMkLst>
          <pc:docMk/>
          <pc:sldMk cId="830286063" sldId="545"/>
        </pc:sldMkLst>
      </pc:sldChg>
      <pc:sldChg chg="del">
        <pc:chgData name="Kareem Ahmed" userId="668b7c42-9793-4d96-80a6-ccc644a66bcf" providerId="ADAL" clId="{71527D38-E98A-4C19-BD05-6CB7FE47BE3F}" dt="2023-11-29T19:26:47.275" v="5" actId="47"/>
        <pc:sldMkLst>
          <pc:docMk/>
          <pc:sldMk cId="1362412229" sldId="546"/>
        </pc:sldMkLst>
      </pc:sldChg>
      <pc:sldChg chg="del">
        <pc:chgData name="Kareem Ahmed" userId="668b7c42-9793-4d96-80a6-ccc644a66bcf" providerId="ADAL" clId="{71527D38-E98A-4C19-BD05-6CB7FE47BE3F}" dt="2023-11-29T19:26:47.275" v="5" actId="47"/>
        <pc:sldMkLst>
          <pc:docMk/>
          <pc:sldMk cId="458503220" sldId="547"/>
        </pc:sldMkLst>
      </pc:sldChg>
      <pc:sldChg chg="addSp delSp modSp mod modTransition modAnim">
        <pc:chgData name="Kareem Ahmed" userId="668b7c42-9793-4d96-80a6-ccc644a66bcf" providerId="ADAL" clId="{71527D38-E98A-4C19-BD05-6CB7FE47BE3F}" dt="2023-11-30T13:02:25.188" v="866"/>
        <pc:sldMkLst>
          <pc:docMk/>
          <pc:sldMk cId="2977264952" sldId="548"/>
        </pc:sldMkLst>
        <pc:spChg chg="mod">
          <ac:chgData name="Kareem Ahmed" userId="668b7c42-9793-4d96-80a6-ccc644a66bcf" providerId="ADAL" clId="{71527D38-E98A-4C19-BD05-6CB7FE47BE3F}" dt="2023-11-29T19:45:10.539" v="24" actId="20577"/>
          <ac:spMkLst>
            <pc:docMk/>
            <pc:sldMk cId="2977264952" sldId="548"/>
            <ac:spMk id="10" creationId="{463D680D-A11B-0A8A-63D5-DD2C6F3FD516}"/>
          </ac:spMkLst>
        </pc:spChg>
        <pc:picChg chg="add mod">
          <ac:chgData name="Kareem Ahmed" userId="668b7c42-9793-4d96-80a6-ccc644a66bcf" providerId="ADAL" clId="{71527D38-E98A-4C19-BD05-6CB7FE47BE3F}" dt="2023-11-30T13:02:25.188" v="866"/>
          <ac:picMkLst>
            <pc:docMk/>
            <pc:sldMk cId="2977264952" sldId="548"/>
            <ac:picMk id="9" creationId="{9E561201-0AA6-5E34-4839-4CC185395CDC}"/>
          </ac:picMkLst>
        </pc:picChg>
        <pc:picChg chg="del">
          <ac:chgData name="Kareem Ahmed" userId="668b7c42-9793-4d96-80a6-ccc644a66bcf" providerId="ADAL" clId="{71527D38-E98A-4C19-BD05-6CB7FE47BE3F}" dt="2023-11-29T19:44:42.928" v="20"/>
          <ac:picMkLst>
            <pc:docMk/>
            <pc:sldMk cId="2977264952" sldId="548"/>
            <ac:picMk id="12" creationId="{E7101709-644E-95F8-A539-260588085FE2}"/>
          </ac:picMkLst>
        </pc:picChg>
      </pc:sldChg>
      <pc:sldChg chg="addSp delSp modSp mod modTransition modAnim">
        <pc:chgData name="Kareem Ahmed" userId="668b7c42-9793-4d96-80a6-ccc644a66bcf" providerId="ADAL" clId="{71527D38-E98A-4C19-BD05-6CB7FE47BE3F}" dt="2023-11-30T13:05:33.975" v="868"/>
        <pc:sldMkLst>
          <pc:docMk/>
          <pc:sldMk cId="3782333881" sldId="549"/>
        </pc:sldMkLst>
        <pc:spChg chg="add mod">
          <ac:chgData name="Kareem Ahmed" userId="668b7c42-9793-4d96-80a6-ccc644a66bcf" providerId="ADAL" clId="{71527D38-E98A-4C19-BD05-6CB7FE47BE3F}" dt="2023-11-30T13:04:31.213" v="867" actId="14100"/>
          <ac:spMkLst>
            <pc:docMk/>
            <pc:sldMk cId="3782333881" sldId="549"/>
            <ac:spMk id="2" creationId="{07689E60-D87A-4ABA-689B-2599A058A953}"/>
          </ac:spMkLst>
        </pc:spChg>
        <pc:spChg chg="mod">
          <ac:chgData name="Kareem Ahmed" userId="668b7c42-9793-4d96-80a6-ccc644a66bcf" providerId="ADAL" clId="{71527D38-E98A-4C19-BD05-6CB7FE47BE3F}" dt="2023-11-29T19:45:14.038" v="26" actId="20577"/>
          <ac:spMkLst>
            <pc:docMk/>
            <pc:sldMk cId="3782333881" sldId="549"/>
            <ac:spMk id="10" creationId="{463D680D-A11B-0A8A-63D5-DD2C6F3FD516}"/>
          </ac:spMkLst>
        </pc:spChg>
        <pc:picChg chg="add mod">
          <ac:chgData name="Kareem Ahmed" userId="668b7c42-9793-4d96-80a6-ccc644a66bcf" providerId="ADAL" clId="{71527D38-E98A-4C19-BD05-6CB7FE47BE3F}" dt="2023-11-30T13:05:33.975" v="868"/>
          <ac:picMkLst>
            <pc:docMk/>
            <pc:sldMk cId="3782333881" sldId="549"/>
            <ac:picMk id="12" creationId="{36B020F5-6BB0-BFC7-270D-DE40898D1A71}"/>
          </ac:picMkLst>
        </pc:picChg>
        <pc:picChg chg="del">
          <ac:chgData name="Kareem Ahmed" userId="668b7c42-9793-4d96-80a6-ccc644a66bcf" providerId="ADAL" clId="{71527D38-E98A-4C19-BD05-6CB7FE47BE3F}" dt="2023-11-29T19:44:42.928" v="20"/>
          <ac:picMkLst>
            <pc:docMk/>
            <pc:sldMk cId="3782333881" sldId="549"/>
            <ac:picMk id="13" creationId="{309846F7-66DD-C730-9996-C19D73C35414}"/>
          </ac:picMkLst>
        </pc:picChg>
      </pc:sldChg>
      <pc:sldChg chg="del">
        <pc:chgData name="Kareem Ahmed" userId="668b7c42-9793-4d96-80a6-ccc644a66bcf" providerId="ADAL" clId="{71527D38-E98A-4C19-BD05-6CB7FE47BE3F}" dt="2023-11-29T19:32:50.898" v="11" actId="47"/>
        <pc:sldMkLst>
          <pc:docMk/>
          <pc:sldMk cId="482675722" sldId="550"/>
        </pc:sldMkLst>
      </pc:sldChg>
      <pc:sldChg chg="del">
        <pc:chgData name="Kareem Ahmed" userId="668b7c42-9793-4d96-80a6-ccc644a66bcf" providerId="ADAL" clId="{71527D38-E98A-4C19-BD05-6CB7FE47BE3F}" dt="2023-11-29T19:33:23.355" v="12" actId="47"/>
        <pc:sldMkLst>
          <pc:docMk/>
          <pc:sldMk cId="1414960359" sldId="551"/>
        </pc:sldMkLst>
      </pc:sldChg>
      <pc:sldChg chg="del">
        <pc:chgData name="Kareem Ahmed" userId="668b7c42-9793-4d96-80a6-ccc644a66bcf" providerId="ADAL" clId="{71527D38-E98A-4C19-BD05-6CB7FE47BE3F}" dt="2023-11-29T19:33:46.309" v="14" actId="47"/>
        <pc:sldMkLst>
          <pc:docMk/>
          <pc:sldMk cId="2994075594" sldId="552"/>
        </pc:sldMkLst>
      </pc:sldChg>
      <pc:sldChg chg="del">
        <pc:chgData name="Kareem Ahmed" userId="668b7c42-9793-4d96-80a6-ccc644a66bcf" providerId="ADAL" clId="{71527D38-E98A-4C19-BD05-6CB7FE47BE3F}" dt="2023-11-29T19:33:24.859" v="13" actId="47"/>
        <pc:sldMkLst>
          <pc:docMk/>
          <pc:sldMk cId="1409725093" sldId="553"/>
        </pc:sldMkLst>
      </pc:sldChg>
      <pc:sldChg chg="del">
        <pc:chgData name="Kareem Ahmed" userId="668b7c42-9793-4d96-80a6-ccc644a66bcf" providerId="ADAL" clId="{71527D38-E98A-4C19-BD05-6CB7FE47BE3F}" dt="2023-11-29T19:33:46.805" v="15" actId="47"/>
        <pc:sldMkLst>
          <pc:docMk/>
          <pc:sldMk cId="3041697812" sldId="554"/>
        </pc:sldMkLst>
      </pc:sldChg>
      <pc:sldChg chg="del">
        <pc:chgData name="Kareem Ahmed" userId="668b7c42-9793-4d96-80a6-ccc644a66bcf" providerId="ADAL" clId="{71527D38-E98A-4C19-BD05-6CB7FE47BE3F}" dt="2023-11-29T19:33:47.243" v="16" actId="47"/>
        <pc:sldMkLst>
          <pc:docMk/>
          <pc:sldMk cId="1602496819" sldId="555"/>
        </pc:sldMkLst>
      </pc:sldChg>
      <pc:sldChg chg="del">
        <pc:chgData name="Kareem Ahmed" userId="668b7c42-9793-4d96-80a6-ccc644a66bcf" providerId="ADAL" clId="{71527D38-E98A-4C19-BD05-6CB7FE47BE3F}" dt="2023-11-29T19:33:48.129" v="17" actId="47"/>
        <pc:sldMkLst>
          <pc:docMk/>
          <pc:sldMk cId="227359070" sldId="556"/>
        </pc:sldMkLst>
      </pc:sldChg>
      <pc:sldChg chg="del">
        <pc:chgData name="Kareem Ahmed" userId="668b7c42-9793-4d96-80a6-ccc644a66bcf" providerId="ADAL" clId="{71527D38-E98A-4C19-BD05-6CB7FE47BE3F}" dt="2023-11-29T19:33:48.614" v="18" actId="47"/>
        <pc:sldMkLst>
          <pc:docMk/>
          <pc:sldMk cId="4227444576" sldId="557"/>
        </pc:sldMkLst>
      </pc:sldChg>
      <pc:sldChg chg="del">
        <pc:chgData name="Kareem Ahmed" userId="668b7c42-9793-4d96-80a6-ccc644a66bcf" providerId="ADAL" clId="{71527D38-E98A-4C19-BD05-6CB7FE47BE3F}" dt="2023-11-29T19:33:49.162" v="19" actId="47"/>
        <pc:sldMkLst>
          <pc:docMk/>
          <pc:sldMk cId="1950185880" sldId="558"/>
        </pc:sldMkLst>
      </pc:sldChg>
      <pc:sldChg chg="addSp modSp mod modTransition">
        <pc:chgData name="Kareem Ahmed" userId="668b7c42-9793-4d96-80a6-ccc644a66bcf" providerId="ADAL" clId="{71527D38-E98A-4C19-BD05-6CB7FE47BE3F}" dt="2023-11-30T13:24:56.645" v="869"/>
        <pc:sldMkLst>
          <pc:docMk/>
          <pc:sldMk cId="3629303019" sldId="559"/>
        </pc:sldMkLst>
        <pc:spChg chg="mod">
          <ac:chgData name="Kareem Ahmed" userId="668b7c42-9793-4d96-80a6-ccc644a66bcf" providerId="ADAL" clId="{71527D38-E98A-4C19-BD05-6CB7FE47BE3F}" dt="2023-11-29T19:45:19.796" v="28" actId="20577"/>
          <ac:spMkLst>
            <pc:docMk/>
            <pc:sldMk cId="3629303019" sldId="559"/>
            <ac:spMk id="10" creationId="{463D680D-A11B-0A8A-63D5-DD2C6F3FD516}"/>
          </ac:spMkLst>
        </pc:spChg>
        <pc:picChg chg="add mod">
          <ac:chgData name="Kareem Ahmed" userId="668b7c42-9793-4d96-80a6-ccc644a66bcf" providerId="ADAL" clId="{71527D38-E98A-4C19-BD05-6CB7FE47BE3F}" dt="2023-11-30T13:24:56.645" v="869"/>
          <ac:picMkLst>
            <pc:docMk/>
            <pc:sldMk cId="3629303019" sldId="559"/>
            <ac:picMk id="14" creationId="{B8B317E0-70B5-EC0E-AA51-DEADC7D05AA8}"/>
          </ac:picMkLst>
        </pc:picChg>
      </pc:sldChg>
      <pc:sldChg chg="addSp delSp modSp mod modTransition modAnim">
        <pc:chgData name="Kareem Ahmed" userId="668b7c42-9793-4d96-80a6-ccc644a66bcf" providerId="ADAL" clId="{71527D38-E98A-4C19-BD05-6CB7FE47BE3F}" dt="2023-11-30T14:23:31.516" v="876"/>
        <pc:sldMkLst>
          <pc:docMk/>
          <pc:sldMk cId="1986035618" sldId="560"/>
        </pc:sldMkLst>
        <pc:spChg chg="mod">
          <ac:chgData name="Kareem Ahmed" userId="668b7c42-9793-4d96-80a6-ccc644a66bcf" providerId="ADAL" clId="{71527D38-E98A-4C19-BD05-6CB7FE47BE3F}" dt="2023-11-29T19:45:23.398" v="30" actId="20577"/>
          <ac:spMkLst>
            <pc:docMk/>
            <pc:sldMk cId="1986035618" sldId="560"/>
            <ac:spMk id="10" creationId="{463D680D-A11B-0A8A-63D5-DD2C6F3FD516}"/>
          </ac:spMkLst>
        </pc:spChg>
        <pc:picChg chg="add del mod ord">
          <ac:chgData name="Kareem Ahmed" userId="668b7c42-9793-4d96-80a6-ccc644a66bcf" providerId="ADAL" clId="{71527D38-E98A-4C19-BD05-6CB7FE47BE3F}" dt="2023-11-30T14:20:34.804" v="873"/>
          <ac:picMkLst>
            <pc:docMk/>
            <pc:sldMk cId="1986035618" sldId="560"/>
            <ac:picMk id="8" creationId="{B7158EA8-933F-698A-2B80-3B1B6804C39B}"/>
          </ac:picMkLst>
        </pc:picChg>
        <pc:picChg chg="add del mod">
          <ac:chgData name="Kareem Ahmed" userId="668b7c42-9793-4d96-80a6-ccc644a66bcf" providerId="ADAL" clId="{71527D38-E98A-4C19-BD05-6CB7FE47BE3F}" dt="2023-11-30T14:20:48.322" v="875"/>
          <ac:picMkLst>
            <pc:docMk/>
            <pc:sldMk cId="1986035618" sldId="560"/>
            <ac:picMk id="9" creationId="{584A16F7-542C-6C05-119A-C29C4CFAA802}"/>
          </ac:picMkLst>
        </pc:picChg>
        <pc:picChg chg="add del mod">
          <ac:chgData name="Kareem Ahmed" userId="668b7c42-9793-4d96-80a6-ccc644a66bcf" providerId="ADAL" clId="{71527D38-E98A-4C19-BD05-6CB7FE47BE3F}" dt="2023-11-30T14:19:05.694" v="872"/>
          <ac:picMkLst>
            <pc:docMk/>
            <pc:sldMk cId="1986035618" sldId="560"/>
            <ac:picMk id="13" creationId="{D9C0A637-328B-0ADE-2E59-1682D427E868}"/>
          </ac:picMkLst>
        </pc:picChg>
        <pc:picChg chg="add del mod ord">
          <ac:chgData name="Kareem Ahmed" userId="668b7c42-9793-4d96-80a6-ccc644a66bcf" providerId="ADAL" clId="{71527D38-E98A-4C19-BD05-6CB7FE47BE3F}" dt="2023-11-30T14:23:31.516" v="876"/>
          <ac:picMkLst>
            <pc:docMk/>
            <pc:sldMk cId="1986035618" sldId="560"/>
            <ac:picMk id="14" creationId="{1E1E4705-7BE7-46D1-3BAA-CB13748A5FA8}"/>
          </ac:picMkLst>
        </pc:picChg>
        <pc:picChg chg="add mod">
          <ac:chgData name="Kareem Ahmed" userId="668b7c42-9793-4d96-80a6-ccc644a66bcf" providerId="ADAL" clId="{71527D38-E98A-4C19-BD05-6CB7FE47BE3F}" dt="2023-11-30T14:23:31.516" v="876"/>
          <ac:picMkLst>
            <pc:docMk/>
            <pc:sldMk cId="1986035618" sldId="560"/>
            <ac:picMk id="15" creationId="{8A7E4F9F-1E0C-E281-D779-D0B5147CC7C2}"/>
          </ac:picMkLst>
        </pc:picChg>
      </pc:sldChg>
      <pc:sldChg chg="addSp modSp mod modTransition">
        <pc:chgData name="Kareem Ahmed" userId="668b7c42-9793-4d96-80a6-ccc644a66bcf" providerId="ADAL" clId="{71527D38-E98A-4C19-BD05-6CB7FE47BE3F}" dt="2023-11-30T14:34:03.731" v="879"/>
        <pc:sldMkLst>
          <pc:docMk/>
          <pc:sldMk cId="3101022689" sldId="561"/>
        </pc:sldMkLst>
        <pc:spChg chg="mod">
          <ac:chgData name="Kareem Ahmed" userId="668b7c42-9793-4d96-80a6-ccc644a66bcf" providerId="ADAL" clId="{71527D38-E98A-4C19-BD05-6CB7FE47BE3F}" dt="2023-11-29T19:45:27.764" v="32" actId="20577"/>
          <ac:spMkLst>
            <pc:docMk/>
            <pc:sldMk cId="3101022689" sldId="561"/>
            <ac:spMk id="10" creationId="{463D680D-A11B-0A8A-63D5-DD2C6F3FD516}"/>
          </ac:spMkLst>
        </pc:spChg>
        <pc:picChg chg="add mod">
          <ac:chgData name="Kareem Ahmed" userId="668b7c42-9793-4d96-80a6-ccc644a66bcf" providerId="ADAL" clId="{71527D38-E98A-4C19-BD05-6CB7FE47BE3F}" dt="2023-11-30T14:34:03.731" v="879"/>
          <ac:picMkLst>
            <pc:docMk/>
            <pc:sldMk cId="3101022689" sldId="561"/>
            <ac:picMk id="12" creationId="{127CC65A-A45B-DE14-CDE2-85F7ED7777ED}"/>
          </ac:picMkLst>
        </pc:picChg>
      </pc:sldChg>
      <pc:sldChg chg="modSp del mod modTransition">
        <pc:chgData name="Kareem Ahmed" userId="668b7c42-9793-4d96-80a6-ccc644a66bcf" providerId="ADAL" clId="{71527D38-E98A-4C19-BD05-6CB7FE47BE3F}" dt="2023-11-30T14:30:01.011" v="878" actId="47"/>
        <pc:sldMkLst>
          <pc:docMk/>
          <pc:sldMk cId="2505737327" sldId="562"/>
        </pc:sldMkLst>
        <pc:spChg chg="mod">
          <ac:chgData name="Kareem Ahmed" userId="668b7c42-9793-4d96-80a6-ccc644a66bcf" providerId="ADAL" clId="{71527D38-E98A-4C19-BD05-6CB7FE47BE3F}" dt="2023-11-29T19:45:32.657" v="34" actId="20577"/>
          <ac:spMkLst>
            <pc:docMk/>
            <pc:sldMk cId="2505737327" sldId="562"/>
            <ac:spMk id="10" creationId="{463D680D-A11B-0A8A-63D5-DD2C6F3FD516}"/>
          </ac:spMkLst>
        </pc:spChg>
        <pc:spChg chg="mod">
          <ac:chgData name="Kareem Ahmed" userId="668b7c42-9793-4d96-80a6-ccc644a66bcf" providerId="ADAL" clId="{71527D38-E98A-4C19-BD05-6CB7FE47BE3F}" dt="2023-11-29T22:38:43.225" v="864"/>
          <ac:spMkLst>
            <pc:docMk/>
            <pc:sldMk cId="2505737327" sldId="562"/>
            <ac:spMk id="48" creationId="{050976E4-0CF2-BA00-34CA-2F9419409B9E}"/>
          </ac:spMkLst>
        </pc:spChg>
      </pc:sldChg>
      <pc:sldChg chg="addSp modSp mod modTransition">
        <pc:chgData name="Kareem Ahmed" userId="668b7c42-9793-4d96-80a6-ccc644a66bcf" providerId="ADAL" clId="{71527D38-E98A-4C19-BD05-6CB7FE47BE3F}" dt="2023-11-30T14:37:05.388" v="880"/>
        <pc:sldMkLst>
          <pc:docMk/>
          <pc:sldMk cId="1182368992" sldId="563"/>
        </pc:sldMkLst>
        <pc:spChg chg="mod">
          <ac:chgData name="Kareem Ahmed" userId="668b7c42-9793-4d96-80a6-ccc644a66bcf" providerId="ADAL" clId="{71527D38-E98A-4C19-BD05-6CB7FE47BE3F}" dt="2023-11-29T19:45:46.060" v="36" actId="20577"/>
          <ac:spMkLst>
            <pc:docMk/>
            <pc:sldMk cId="1182368992" sldId="563"/>
            <ac:spMk id="10" creationId="{463D680D-A11B-0A8A-63D5-DD2C6F3FD516}"/>
          </ac:spMkLst>
        </pc:spChg>
        <pc:spChg chg="mod">
          <ac:chgData name="Kareem Ahmed" userId="668b7c42-9793-4d96-80a6-ccc644a66bcf" providerId="ADAL" clId="{71527D38-E98A-4C19-BD05-6CB7FE47BE3F}" dt="2023-11-30T14:29:47.915" v="877" actId="20577"/>
          <ac:spMkLst>
            <pc:docMk/>
            <pc:sldMk cId="1182368992" sldId="563"/>
            <ac:spMk id="48" creationId="{050976E4-0CF2-BA00-34CA-2F9419409B9E}"/>
          </ac:spMkLst>
        </pc:spChg>
        <pc:picChg chg="add mod">
          <ac:chgData name="Kareem Ahmed" userId="668b7c42-9793-4d96-80a6-ccc644a66bcf" providerId="ADAL" clId="{71527D38-E98A-4C19-BD05-6CB7FE47BE3F}" dt="2023-11-30T14:37:05.388" v="880"/>
          <ac:picMkLst>
            <pc:docMk/>
            <pc:sldMk cId="1182368992" sldId="563"/>
            <ac:picMk id="12" creationId="{8A1BC23F-9D52-9C56-B2AD-EF34A61CBD65}"/>
          </ac:picMkLst>
        </pc:picChg>
      </pc:sldChg>
      <pc:sldChg chg="addSp modSp mod modTransition">
        <pc:chgData name="Kareem Ahmed" userId="668b7c42-9793-4d96-80a6-ccc644a66bcf" providerId="ADAL" clId="{71527D38-E98A-4C19-BD05-6CB7FE47BE3F}" dt="2023-11-30T14:44:38.328" v="881"/>
        <pc:sldMkLst>
          <pc:docMk/>
          <pc:sldMk cId="2411963926" sldId="564"/>
        </pc:sldMkLst>
        <pc:spChg chg="mod">
          <ac:chgData name="Kareem Ahmed" userId="668b7c42-9793-4d96-80a6-ccc644a66bcf" providerId="ADAL" clId="{71527D38-E98A-4C19-BD05-6CB7FE47BE3F}" dt="2023-11-29T19:45:50.722" v="38" actId="20577"/>
          <ac:spMkLst>
            <pc:docMk/>
            <pc:sldMk cId="2411963926" sldId="564"/>
            <ac:spMk id="10" creationId="{463D680D-A11B-0A8A-63D5-DD2C6F3FD516}"/>
          </ac:spMkLst>
        </pc:spChg>
        <pc:picChg chg="add mod">
          <ac:chgData name="Kareem Ahmed" userId="668b7c42-9793-4d96-80a6-ccc644a66bcf" providerId="ADAL" clId="{71527D38-E98A-4C19-BD05-6CB7FE47BE3F}" dt="2023-11-30T14:44:38.328" v="881"/>
          <ac:picMkLst>
            <pc:docMk/>
            <pc:sldMk cId="2411963926" sldId="564"/>
            <ac:picMk id="13" creationId="{C3C36649-9C90-0BDA-49CB-591F6C65ADFE}"/>
          </ac:picMkLst>
        </pc:picChg>
      </pc:sldChg>
      <pc:sldChg chg="addSp modSp mod modTransition">
        <pc:chgData name="Kareem Ahmed" userId="668b7c42-9793-4d96-80a6-ccc644a66bcf" providerId="ADAL" clId="{71527D38-E98A-4C19-BD05-6CB7FE47BE3F}" dt="2023-11-30T14:49:21.067" v="882"/>
        <pc:sldMkLst>
          <pc:docMk/>
          <pc:sldMk cId="3938304512" sldId="565"/>
        </pc:sldMkLst>
        <pc:spChg chg="mod">
          <ac:chgData name="Kareem Ahmed" userId="668b7c42-9793-4d96-80a6-ccc644a66bcf" providerId="ADAL" clId="{71527D38-E98A-4C19-BD05-6CB7FE47BE3F}" dt="2023-11-29T19:45:55.476" v="40" actId="20577"/>
          <ac:spMkLst>
            <pc:docMk/>
            <pc:sldMk cId="3938304512" sldId="565"/>
            <ac:spMk id="10" creationId="{463D680D-A11B-0A8A-63D5-DD2C6F3FD516}"/>
          </ac:spMkLst>
        </pc:spChg>
        <pc:picChg chg="add mod">
          <ac:chgData name="Kareem Ahmed" userId="668b7c42-9793-4d96-80a6-ccc644a66bcf" providerId="ADAL" clId="{71527D38-E98A-4C19-BD05-6CB7FE47BE3F}" dt="2023-11-30T14:49:21.067" v="882"/>
          <ac:picMkLst>
            <pc:docMk/>
            <pc:sldMk cId="3938304512" sldId="565"/>
            <ac:picMk id="14" creationId="{9AC57C9A-1C26-E5AC-9B32-B726570B6271}"/>
          </ac:picMkLst>
        </pc:picChg>
      </pc:sldChg>
      <pc:sldChg chg="addSp modSp mod modTransition">
        <pc:chgData name="Kareem Ahmed" userId="668b7c42-9793-4d96-80a6-ccc644a66bcf" providerId="ADAL" clId="{71527D38-E98A-4C19-BD05-6CB7FE47BE3F}" dt="2023-11-30T14:49:21.067" v="882"/>
        <pc:sldMkLst>
          <pc:docMk/>
          <pc:sldMk cId="2629315348" sldId="566"/>
        </pc:sldMkLst>
        <pc:spChg chg="mod">
          <ac:chgData name="Kareem Ahmed" userId="668b7c42-9793-4d96-80a6-ccc644a66bcf" providerId="ADAL" clId="{71527D38-E98A-4C19-BD05-6CB7FE47BE3F}" dt="2023-11-29T19:45:59.186" v="42" actId="20577"/>
          <ac:spMkLst>
            <pc:docMk/>
            <pc:sldMk cId="2629315348" sldId="566"/>
            <ac:spMk id="10" creationId="{463D680D-A11B-0A8A-63D5-DD2C6F3FD516}"/>
          </ac:spMkLst>
        </pc:spChg>
        <pc:picChg chg="add mod">
          <ac:chgData name="Kareem Ahmed" userId="668b7c42-9793-4d96-80a6-ccc644a66bcf" providerId="ADAL" clId="{71527D38-E98A-4C19-BD05-6CB7FE47BE3F}" dt="2023-11-30T14:49:21.067" v="882"/>
          <ac:picMkLst>
            <pc:docMk/>
            <pc:sldMk cId="2629315348" sldId="566"/>
            <ac:picMk id="11" creationId="{D27A2151-CECE-F103-13FB-BCADE8FA26D0}"/>
          </ac:picMkLst>
        </pc:picChg>
      </pc:sldChg>
      <pc:sldChg chg="addSp modSp mod modTransition">
        <pc:chgData name="Kareem Ahmed" userId="668b7c42-9793-4d96-80a6-ccc644a66bcf" providerId="ADAL" clId="{71527D38-E98A-4C19-BD05-6CB7FE47BE3F}" dt="2023-11-30T14:53:18.514" v="883"/>
        <pc:sldMkLst>
          <pc:docMk/>
          <pc:sldMk cId="207261301" sldId="567"/>
        </pc:sldMkLst>
        <pc:spChg chg="mod">
          <ac:chgData name="Kareem Ahmed" userId="668b7c42-9793-4d96-80a6-ccc644a66bcf" providerId="ADAL" clId="{71527D38-E98A-4C19-BD05-6CB7FE47BE3F}" dt="2023-11-29T19:46:03.516" v="44" actId="20577"/>
          <ac:spMkLst>
            <pc:docMk/>
            <pc:sldMk cId="207261301" sldId="567"/>
            <ac:spMk id="10" creationId="{463D680D-A11B-0A8A-63D5-DD2C6F3FD516}"/>
          </ac:spMkLst>
        </pc:spChg>
        <pc:picChg chg="add mod">
          <ac:chgData name="Kareem Ahmed" userId="668b7c42-9793-4d96-80a6-ccc644a66bcf" providerId="ADAL" clId="{71527D38-E98A-4C19-BD05-6CB7FE47BE3F}" dt="2023-11-30T14:53:18.514" v="883"/>
          <ac:picMkLst>
            <pc:docMk/>
            <pc:sldMk cId="207261301" sldId="567"/>
            <ac:picMk id="14" creationId="{E43FF503-5755-2C0C-E822-5A2BF05DDA3A}"/>
          </ac:picMkLst>
        </pc:picChg>
      </pc:sldChg>
      <pc:sldChg chg="addSp delSp modSp add mod modTransition delAnim">
        <pc:chgData name="Kareem Ahmed" userId="668b7c42-9793-4d96-80a6-ccc644a66bcf" providerId="ADAL" clId="{71527D38-E98A-4C19-BD05-6CB7FE47BE3F}" dt="2023-11-30T17:49:36.255" v="888"/>
        <pc:sldMkLst>
          <pc:docMk/>
          <pc:sldMk cId="2561685871" sldId="568"/>
        </pc:sldMkLst>
        <pc:spChg chg="mod">
          <ac:chgData name="Kareem Ahmed" userId="668b7c42-9793-4d96-80a6-ccc644a66bcf" providerId="ADAL" clId="{71527D38-E98A-4C19-BD05-6CB7FE47BE3F}" dt="2023-11-29T19:47:39.338" v="54" actId="207"/>
          <ac:spMkLst>
            <pc:docMk/>
            <pc:sldMk cId="2561685871" sldId="568"/>
            <ac:spMk id="3" creationId="{F9A80F9F-74DB-1D57-04E8-E20E92A09B0A}"/>
          </ac:spMkLst>
        </pc:spChg>
        <pc:spChg chg="mod">
          <ac:chgData name="Kareem Ahmed" userId="668b7c42-9793-4d96-80a6-ccc644a66bcf" providerId="ADAL" clId="{71527D38-E98A-4C19-BD05-6CB7FE47BE3F}" dt="2023-11-29T19:47:05.026" v="48" actId="1076"/>
          <ac:spMkLst>
            <pc:docMk/>
            <pc:sldMk cId="2561685871" sldId="568"/>
            <ac:spMk id="5" creationId="{3985EAE6-BFA6-766D-A032-077E4DCB399E}"/>
          </ac:spMkLst>
        </pc:spChg>
        <pc:spChg chg="mod">
          <ac:chgData name="Kareem Ahmed" userId="668b7c42-9793-4d96-80a6-ccc644a66bcf" providerId="ADAL" clId="{71527D38-E98A-4C19-BD05-6CB7FE47BE3F}" dt="2023-11-29T19:47:05.026" v="48" actId="1076"/>
          <ac:spMkLst>
            <pc:docMk/>
            <pc:sldMk cId="2561685871" sldId="568"/>
            <ac:spMk id="6" creationId="{05E43288-C9C0-B2CA-0970-EB4E627B30CA}"/>
          </ac:spMkLst>
        </pc:spChg>
        <pc:spChg chg="mod">
          <ac:chgData name="Kareem Ahmed" userId="668b7c42-9793-4d96-80a6-ccc644a66bcf" providerId="ADAL" clId="{71527D38-E98A-4C19-BD05-6CB7FE47BE3F}" dt="2023-11-29T19:47:05.026" v="48" actId="1076"/>
          <ac:spMkLst>
            <pc:docMk/>
            <pc:sldMk cId="2561685871" sldId="568"/>
            <ac:spMk id="10" creationId="{463D680D-A11B-0A8A-63D5-DD2C6F3FD516}"/>
          </ac:spMkLst>
        </pc:spChg>
        <pc:spChg chg="del">
          <ac:chgData name="Kareem Ahmed" userId="668b7c42-9793-4d96-80a6-ccc644a66bcf" providerId="ADAL" clId="{71527D38-E98A-4C19-BD05-6CB7FE47BE3F}" dt="2023-11-29T19:46:48.540" v="46" actId="478"/>
          <ac:spMkLst>
            <pc:docMk/>
            <pc:sldMk cId="2561685871" sldId="568"/>
            <ac:spMk id="25" creationId="{2BC869EB-5623-4AA1-9123-4AF9DF916049}"/>
          </ac:spMkLst>
        </pc:spChg>
        <pc:spChg chg="del">
          <ac:chgData name="Kareem Ahmed" userId="668b7c42-9793-4d96-80a6-ccc644a66bcf" providerId="ADAL" clId="{71527D38-E98A-4C19-BD05-6CB7FE47BE3F}" dt="2023-11-29T19:46:52.075" v="47" actId="478"/>
          <ac:spMkLst>
            <pc:docMk/>
            <pc:sldMk cId="2561685871" sldId="568"/>
            <ac:spMk id="48" creationId="{050976E4-0CF2-BA00-34CA-2F9419409B9E}"/>
          </ac:spMkLst>
        </pc:spChg>
        <pc:picChg chg="add del mod">
          <ac:chgData name="Kareem Ahmed" userId="668b7c42-9793-4d96-80a6-ccc644a66bcf" providerId="ADAL" clId="{71527D38-E98A-4C19-BD05-6CB7FE47BE3F}" dt="2023-11-30T17:48:55.597" v="885" actId="478"/>
          <ac:picMkLst>
            <pc:docMk/>
            <pc:sldMk cId="2561685871" sldId="568"/>
            <ac:picMk id="11" creationId="{52A51C82-E9E1-7913-D0D1-0CFF5E7E09D2}"/>
          </ac:picMkLst>
        </pc:picChg>
        <pc:picChg chg="add del mod">
          <ac:chgData name="Kareem Ahmed" userId="668b7c42-9793-4d96-80a6-ccc644a66bcf" providerId="ADAL" clId="{71527D38-E98A-4C19-BD05-6CB7FE47BE3F}" dt="2023-11-30T17:49:36.255" v="888"/>
          <ac:picMkLst>
            <pc:docMk/>
            <pc:sldMk cId="2561685871" sldId="568"/>
            <ac:picMk id="16" creationId="{FFA18612-735E-96D1-DE85-89A9C7D0D6EF}"/>
          </ac:picMkLst>
        </pc:picChg>
        <pc:picChg chg="add mod">
          <ac:chgData name="Kareem Ahmed" userId="668b7c42-9793-4d96-80a6-ccc644a66bcf" providerId="ADAL" clId="{71527D38-E98A-4C19-BD05-6CB7FE47BE3F}" dt="2023-11-30T17:49:36.255" v="888"/>
          <ac:picMkLst>
            <pc:docMk/>
            <pc:sldMk cId="2561685871" sldId="568"/>
            <ac:picMk id="17" creationId="{E2AA61F1-B1B0-18E2-3F82-6BD4BA4BD696}"/>
          </ac:picMkLst>
        </pc:picChg>
      </pc:sldChg>
      <pc:sldChg chg="addSp modSp add mod">
        <pc:chgData name="Kareem Ahmed" userId="668b7c42-9793-4d96-80a6-ccc644a66bcf" providerId="ADAL" clId="{71527D38-E98A-4C19-BD05-6CB7FE47BE3F}" dt="2023-11-29T19:51:37.370" v="99" actId="1038"/>
        <pc:sldMkLst>
          <pc:docMk/>
          <pc:sldMk cId="1995396017" sldId="569"/>
        </pc:sldMkLst>
        <pc:spChg chg="mod">
          <ac:chgData name="Kareem Ahmed" userId="668b7c42-9793-4d96-80a6-ccc644a66bcf" providerId="ADAL" clId="{71527D38-E98A-4C19-BD05-6CB7FE47BE3F}" dt="2023-11-29T19:49:12.882" v="59" actId="207"/>
          <ac:spMkLst>
            <pc:docMk/>
            <pc:sldMk cId="1995396017" sldId="569"/>
            <ac:spMk id="3" creationId="{F9A80F9F-74DB-1D57-04E8-E20E92A09B0A}"/>
          </ac:spMkLst>
        </pc:spChg>
        <pc:spChg chg="mod">
          <ac:chgData name="Kareem Ahmed" userId="668b7c42-9793-4d96-80a6-ccc644a66bcf" providerId="ADAL" clId="{71527D38-E98A-4C19-BD05-6CB7FE47BE3F}" dt="2023-11-29T19:51:16.500" v="83" actId="1035"/>
          <ac:spMkLst>
            <pc:docMk/>
            <pc:sldMk cId="1995396017" sldId="569"/>
            <ac:spMk id="48" creationId="{050976E4-0CF2-BA00-34CA-2F9419409B9E}"/>
          </ac:spMkLst>
        </pc:spChg>
        <pc:picChg chg="add mod">
          <ac:chgData name="Kareem Ahmed" userId="668b7c42-9793-4d96-80a6-ccc644a66bcf" providerId="ADAL" clId="{71527D38-E98A-4C19-BD05-6CB7FE47BE3F}" dt="2023-11-29T19:51:37.370" v="99" actId="1038"/>
          <ac:picMkLst>
            <pc:docMk/>
            <pc:sldMk cId="1995396017" sldId="569"/>
            <ac:picMk id="8" creationId="{8B9FADA4-DAD2-919F-88A2-1F009BF10721}"/>
          </ac:picMkLst>
        </pc:picChg>
      </pc:sldChg>
      <pc:sldChg chg="delSp modSp add mod">
        <pc:chgData name="Kareem Ahmed" userId="668b7c42-9793-4d96-80a6-ccc644a66bcf" providerId="ADAL" clId="{71527D38-E98A-4C19-BD05-6CB7FE47BE3F}" dt="2023-11-29T19:56:32.752" v="154" actId="14100"/>
        <pc:sldMkLst>
          <pc:docMk/>
          <pc:sldMk cId="4129726762" sldId="570"/>
        </pc:sldMkLst>
        <pc:spChg chg="mod">
          <ac:chgData name="Kareem Ahmed" userId="668b7c42-9793-4d96-80a6-ccc644a66bcf" providerId="ADAL" clId="{71527D38-E98A-4C19-BD05-6CB7FE47BE3F}" dt="2023-11-29T19:56:32.752" v="154" actId="14100"/>
          <ac:spMkLst>
            <pc:docMk/>
            <pc:sldMk cId="4129726762" sldId="570"/>
            <ac:spMk id="3" creationId="{F9A80F9F-74DB-1D57-04E8-E20E92A09B0A}"/>
          </ac:spMkLst>
        </pc:spChg>
        <pc:spChg chg="mod">
          <ac:chgData name="Kareem Ahmed" userId="668b7c42-9793-4d96-80a6-ccc644a66bcf" providerId="ADAL" clId="{71527D38-E98A-4C19-BD05-6CB7FE47BE3F}" dt="2023-11-29T19:56:18.882" v="153" actId="1036"/>
          <ac:spMkLst>
            <pc:docMk/>
            <pc:sldMk cId="4129726762" sldId="570"/>
            <ac:spMk id="5" creationId="{3985EAE6-BFA6-766D-A032-077E4DCB399E}"/>
          </ac:spMkLst>
        </pc:spChg>
        <pc:spChg chg="mod">
          <ac:chgData name="Kareem Ahmed" userId="668b7c42-9793-4d96-80a6-ccc644a66bcf" providerId="ADAL" clId="{71527D38-E98A-4C19-BD05-6CB7FE47BE3F}" dt="2023-11-29T19:56:18.882" v="153" actId="1036"/>
          <ac:spMkLst>
            <pc:docMk/>
            <pc:sldMk cId="4129726762" sldId="570"/>
            <ac:spMk id="6" creationId="{05E43288-C9C0-B2CA-0970-EB4E627B30CA}"/>
          </ac:spMkLst>
        </pc:spChg>
        <pc:spChg chg="mod">
          <ac:chgData name="Kareem Ahmed" userId="668b7c42-9793-4d96-80a6-ccc644a66bcf" providerId="ADAL" clId="{71527D38-E98A-4C19-BD05-6CB7FE47BE3F}" dt="2023-11-29T19:56:18.882" v="153" actId="1036"/>
          <ac:spMkLst>
            <pc:docMk/>
            <pc:sldMk cId="4129726762" sldId="570"/>
            <ac:spMk id="10" creationId="{463D680D-A11B-0A8A-63D5-DD2C6F3FD516}"/>
          </ac:spMkLst>
        </pc:spChg>
        <pc:spChg chg="mod">
          <ac:chgData name="Kareem Ahmed" userId="668b7c42-9793-4d96-80a6-ccc644a66bcf" providerId="ADAL" clId="{71527D38-E98A-4C19-BD05-6CB7FE47BE3F}" dt="2023-11-29T19:56:18.882" v="153" actId="1036"/>
          <ac:spMkLst>
            <pc:docMk/>
            <pc:sldMk cId="4129726762" sldId="570"/>
            <ac:spMk id="25" creationId="{2BC869EB-5623-4AA1-9123-4AF9DF916049}"/>
          </ac:spMkLst>
        </pc:spChg>
        <pc:spChg chg="mod">
          <ac:chgData name="Kareem Ahmed" userId="668b7c42-9793-4d96-80a6-ccc644a66bcf" providerId="ADAL" clId="{71527D38-E98A-4C19-BD05-6CB7FE47BE3F}" dt="2023-11-29T19:56:18.882" v="153" actId="1036"/>
          <ac:spMkLst>
            <pc:docMk/>
            <pc:sldMk cId="4129726762" sldId="570"/>
            <ac:spMk id="48" creationId="{050976E4-0CF2-BA00-34CA-2F9419409B9E}"/>
          </ac:spMkLst>
        </pc:spChg>
        <pc:picChg chg="del">
          <ac:chgData name="Kareem Ahmed" userId="668b7c42-9793-4d96-80a6-ccc644a66bcf" providerId="ADAL" clId="{71527D38-E98A-4C19-BD05-6CB7FE47BE3F}" dt="2023-11-29T19:52:13.678" v="101" actId="478"/>
          <ac:picMkLst>
            <pc:docMk/>
            <pc:sldMk cId="4129726762" sldId="570"/>
            <ac:picMk id="8" creationId="{8B9FADA4-DAD2-919F-88A2-1F009BF10721}"/>
          </ac:picMkLst>
        </pc:picChg>
      </pc:sldChg>
      <pc:sldChg chg="addSp delSp modSp add mod">
        <pc:chgData name="Kareem Ahmed" userId="668b7c42-9793-4d96-80a6-ccc644a66bcf" providerId="ADAL" clId="{71527D38-E98A-4C19-BD05-6CB7FE47BE3F}" dt="2023-11-29T20:12:28.796" v="253" actId="113"/>
        <pc:sldMkLst>
          <pc:docMk/>
          <pc:sldMk cId="372504937" sldId="571"/>
        </pc:sldMkLst>
        <pc:spChg chg="mod">
          <ac:chgData name="Kareem Ahmed" userId="668b7c42-9793-4d96-80a6-ccc644a66bcf" providerId="ADAL" clId="{71527D38-E98A-4C19-BD05-6CB7FE47BE3F}" dt="2023-11-29T20:12:28.796" v="253" actId="113"/>
          <ac:spMkLst>
            <pc:docMk/>
            <pc:sldMk cId="372504937" sldId="571"/>
            <ac:spMk id="48" creationId="{050976E4-0CF2-BA00-34CA-2F9419409B9E}"/>
          </ac:spMkLst>
        </pc:spChg>
        <pc:picChg chg="add del mod">
          <ac:chgData name="Kareem Ahmed" userId="668b7c42-9793-4d96-80a6-ccc644a66bcf" providerId="ADAL" clId="{71527D38-E98A-4C19-BD05-6CB7FE47BE3F}" dt="2023-11-29T20:11:27.335" v="249" actId="478"/>
          <ac:picMkLst>
            <pc:docMk/>
            <pc:sldMk cId="372504937" sldId="571"/>
            <ac:picMk id="8" creationId="{AD1337AF-8CEE-990B-A1E6-A2717DA10B12}"/>
          </ac:picMkLst>
        </pc:picChg>
      </pc:sldChg>
      <pc:sldChg chg="modSp add mod">
        <pc:chgData name="Kareem Ahmed" userId="668b7c42-9793-4d96-80a6-ccc644a66bcf" providerId="ADAL" clId="{71527D38-E98A-4C19-BD05-6CB7FE47BE3F}" dt="2023-11-29T20:04:16.415" v="225" actId="255"/>
        <pc:sldMkLst>
          <pc:docMk/>
          <pc:sldMk cId="202074637" sldId="572"/>
        </pc:sldMkLst>
        <pc:spChg chg="mod">
          <ac:chgData name="Kareem Ahmed" userId="668b7c42-9793-4d96-80a6-ccc644a66bcf" providerId="ADAL" clId="{71527D38-E98A-4C19-BD05-6CB7FE47BE3F}" dt="2023-11-29T20:03:33.047" v="188" actId="14100"/>
          <ac:spMkLst>
            <pc:docMk/>
            <pc:sldMk cId="202074637" sldId="572"/>
            <ac:spMk id="25" creationId="{2BC869EB-5623-4AA1-9123-4AF9DF916049}"/>
          </ac:spMkLst>
        </pc:spChg>
        <pc:spChg chg="mod">
          <ac:chgData name="Kareem Ahmed" userId="668b7c42-9793-4d96-80a6-ccc644a66bcf" providerId="ADAL" clId="{71527D38-E98A-4C19-BD05-6CB7FE47BE3F}" dt="2023-11-29T20:04:16.415" v="225" actId="255"/>
          <ac:spMkLst>
            <pc:docMk/>
            <pc:sldMk cId="202074637" sldId="572"/>
            <ac:spMk id="48" creationId="{050976E4-0CF2-BA00-34CA-2F9419409B9E}"/>
          </ac:spMkLst>
        </pc:spChg>
      </pc:sldChg>
      <pc:sldChg chg="addSp delSp modSp add mod">
        <pc:chgData name="Kareem Ahmed" userId="668b7c42-9793-4d96-80a6-ccc644a66bcf" providerId="ADAL" clId="{71527D38-E98A-4C19-BD05-6CB7FE47BE3F}" dt="2023-11-29T20:15:48.023" v="258" actId="14100"/>
        <pc:sldMkLst>
          <pc:docMk/>
          <pc:sldMk cId="2272754182" sldId="573"/>
        </pc:sldMkLst>
        <pc:spChg chg="add del mod">
          <ac:chgData name="Kareem Ahmed" userId="668b7c42-9793-4d96-80a6-ccc644a66bcf" providerId="ADAL" clId="{71527D38-E98A-4C19-BD05-6CB7FE47BE3F}" dt="2023-11-29T20:05:20.518" v="228"/>
          <ac:spMkLst>
            <pc:docMk/>
            <pc:sldMk cId="2272754182" sldId="573"/>
            <ac:spMk id="8" creationId="{CD24B400-69E9-8F4A-A159-CE763369D313}"/>
          </ac:spMkLst>
        </pc:spChg>
        <pc:spChg chg="add del mod">
          <ac:chgData name="Kareem Ahmed" userId="668b7c42-9793-4d96-80a6-ccc644a66bcf" providerId="ADAL" clId="{71527D38-E98A-4C19-BD05-6CB7FE47BE3F}" dt="2023-11-29T20:10:17.941" v="244" actId="478"/>
          <ac:spMkLst>
            <pc:docMk/>
            <pc:sldMk cId="2272754182" sldId="573"/>
            <ac:spMk id="11" creationId="{9A7D7A1C-96EB-5FC8-2F3E-469CEFC62A65}"/>
          </ac:spMkLst>
        </pc:spChg>
        <pc:spChg chg="mod">
          <ac:chgData name="Kareem Ahmed" userId="668b7c42-9793-4d96-80a6-ccc644a66bcf" providerId="ADAL" clId="{71527D38-E98A-4C19-BD05-6CB7FE47BE3F}" dt="2023-11-29T20:15:48.023" v="258" actId="14100"/>
          <ac:spMkLst>
            <pc:docMk/>
            <pc:sldMk cId="2272754182" sldId="573"/>
            <ac:spMk id="25" creationId="{2BC869EB-5623-4AA1-9123-4AF9DF916049}"/>
          </ac:spMkLst>
        </pc:spChg>
        <pc:spChg chg="mod">
          <ac:chgData name="Kareem Ahmed" userId="668b7c42-9793-4d96-80a6-ccc644a66bcf" providerId="ADAL" clId="{71527D38-E98A-4C19-BD05-6CB7FE47BE3F}" dt="2023-11-29T20:15:44.322" v="257" actId="20577"/>
          <ac:spMkLst>
            <pc:docMk/>
            <pc:sldMk cId="2272754182" sldId="573"/>
            <ac:spMk id="48" creationId="{050976E4-0CF2-BA00-34CA-2F9419409B9E}"/>
          </ac:spMkLst>
        </pc:spChg>
        <pc:graphicFrameChg chg="add del mod">
          <ac:chgData name="Kareem Ahmed" userId="668b7c42-9793-4d96-80a6-ccc644a66bcf" providerId="ADAL" clId="{71527D38-E98A-4C19-BD05-6CB7FE47BE3F}" dt="2023-11-29T20:05:20.518" v="228"/>
          <ac:graphicFrameMkLst>
            <pc:docMk/>
            <pc:sldMk cId="2272754182" sldId="573"/>
            <ac:graphicFrameMk id="2" creationId="{721F9C70-F81A-E592-DC52-37FE9FF2B63E}"/>
          </ac:graphicFrameMkLst>
        </pc:graphicFrameChg>
        <pc:graphicFrameChg chg="add del mod">
          <ac:chgData name="Kareem Ahmed" userId="668b7c42-9793-4d96-80a6-ccc644a66bcf" providerId="ADAL" clId="{71527D38-E98A-4C19-BD05-6CB7FE47BE3F}" dt="2023-11-29T20:10:17.941" v="244" actId="478"/>
          <ac:graphicFrameMkLst>
            <pc:docMk/>
            <pc:sldMk cId="2272754182" sldId="573"/>
            <ac:graphicFrameMk id="9" creationId="{92DB809A-8A7A-C27F-9DEA-9DD5CF4FDF0E}"/>
          </ac:graphicFrameMkLst>
        </pc:graphicFrameChg>
        <pc:picChg chg="add del mod">
          <ac:chgData name="Kareem Ahmed" userId="668b7c42-9793-4d96-80a6-ccc644a66bcf" providerId="ADAL" clId="{71527D38-E98A-4C19-BD05-6CB7FE47BE3F}" dt="2023-11-29T20:13:58.992" v="255" actId="478"/>
          <ac:picMkLst>
            <pc:docMk/>
            <pc:sldMk cId="2272754182" sldId="573"/>
            <ac:picMk id="13" creationId="{D76617AC-9747-EC0C-6495-95905F345E2C}"/>
          </ac:picMkLst>
        </pc:picChg>
      </pc:sldChg>
      <pc:sldChg chg="add del">
        <pc:chgData name="Kareem Ahmed" userId="668b7c42-9793-4d96-80a6-ccc644a66bcf" providerId="ADAL" clId="{71527D38-E98A-4C19-BD05-6CB7FE47BE3F}" dt="2023-11-29T20:13:40.994" v="254" actId="47"/>
        <pc:sldMkLst>
          <pc:docMk/>
          <pc:sldMk cId="1671132212" sldId="574"/>
        </pc:sldMkLst>
      </pc:sldChg>
      <pc:sldChg chg="modSp add mod">
        <pc:chgData name="Kareem Ahmed" userId="668b7c42-9793-4d96-80a6-ccc644a66bcf" providerId="ADAL" clId="{71527D38-E98A-4C19-BD05-6CB7FE47BE3F}" dt="2023-11-29T20:16:30.545" v="265" actId="20577"/>
        <pc:sldMkLst>
          <pc:docMk/>
          <pc:sldMk cId="3958122880" sldId="574"/>
        </pc:sldMkLst>
        <pc:spChg chg="mod">
          <ac:chgData name="Kareem Ahmed" userId="668b7c42-9793-4d96-80a6-ccc644a66bcf" providerId="ADAL" clId="{71527D38-E98A-4C19-BD05-6CB7FE47BE3F}" dt="2023-11-29T20:16:28.434" v="264" actId="14100"/>
          <ac:spMkLst>
            <pc:docMk/>
            <pc:sldMk cId="3958122880" sldId="574"/>
            <ac:spMk id="25" creationId="{2BC869EB-5623-4AA1-9123-4AF9DF916049}"/>
          </ac:spMkLst>
        </pc:spChg>
        <pc:spChg chg="mod">
          <ac:chgData name="Kareem Ahmed" userId="668b7c42-9793-4d96-80a6-ccc644a66bcf" providerId="ADAL" clId="{71527D38-E98A-4C19-BD05-6CB7FE47BE3F}" dt="2023-11-29T20:16:30.545" v="265" actId="20577"/>
          <ac:spMkLst>
            <pc:docMk/>
            <pc:sldMk cId="3958122880" sldId="574"/>
            <ac:spMk id="48" creationId="{050976E4-0CF2-BA00-34CA-2F9419409B9E}"/>
          </ac:spMkLst>
        </pc:spChg>
      </pc:sldChg>
      <pc:sldChg chg="modSp add mod">
        <pc:chgData name="Kareem Ahmed" userId="668b7c42-9793-4d96-80a6-ccc644a66bcf" providerId="ADAL" clId="{71527D38-E98A-4C19-BD05-6CB7FE47BE3F}" dt="2023-11-29T20:32:17.983" v="285" actId="14100"/>
        <pc:sldMkLst>
          <pc:docMk/>
          <pc:sldMk cId="1824383478" sldId="575"/>
        </pc:sldMkLst>
        <pc:spChg chg="mod">
          <ac:chgData name="Kareem Ahmed" userId="668b7c42-9793-4d96-80a6-ccc644a66bcf" providerId="ADAL" clId="{71527D38-E98A-4C19-BD05-6CB7FE47BE3F}" dt="2023-11-29T20:32:17.983" v="285" actId="14100"/>
          <ac:spMkLst>
            <pc:docMk/>
            <pc:sldMk cId="1824383478" sldId="575"/>
            <ac:spMk id="25" creationId="{2BC869EB-5623-4AA1-9123-4AF9DF916049}"/>
          </ac:spMkLst>
        </pc:spChg>
        <pc:spChg chg="mod">
          <ac:chgData name="Kareem Ahmed" userId="668b7c42-9793-4d96-80a6-ccc644a66bcf" providerId="ADAL" clId="{71527D38-E98A-4C19-BD05-6CB7FE47BE3F}" dt="2023-11-29T20:32:15.304" v="284" actId="1076"/>
          <ac:spMkLst>
            <pc:docMk/>
            <pc:sldMk cId="1824383478" sldId="575"/>
            <ac:spMk id="48" creationId="{050976E4-0CF2-BA00-34CA-2F9419409B9E}"/>
          </ac:spMkLst>
        </pc:spChg>
      </pc:sldChg>
      <pc:sldChg chg="modSp add mod">
        <pc:chgData name="Kareem Ahmed" userId="668b7c42-9793-4d96-80a6-ccc644a66bcf" providerId="ADAL" clId="{71527D38-E98A-4C19-BD05-6CB7FE47BE3F}" dt="2023-11-29T20:34:56.472" v="296" actId="14100"/>
        <pc:sldMkLst>
          <pc:docMk/>
          <pc:sldMk cId="1864700135" sldId="576"/>
        </pc:sldMkLst>
        <pc:spChg chg="mod">
          <ac:chgData name="Kareem Ahmed" userId="668b7c42-9793-4d96-80a6-ccc644a66bcf" providerId="ADAL" clId="{71527D38-E98A-4C19-BD05-6CB7FE47BE3F}" dt="2023-11-29T20:34:56.472" v="296" actId="14100"/>
          <ac:spMkLst>
            <pc:docMk/>
            <pc:sldMk cId="1864700135" sldId="576"/>
            <ac:spMk id="25" creationId="{2BC869EB-5623-4AA1-9123-4AF9DF916049}"/>
          </ac:spMkLst>
        </pc:spChg>
        <pc:spChg chg="mod">
          <ac:chgData name="Kareem Ahmed" userId="668b7c42-9793-4d96-80a6-ccc644a66bcf" providerId="ADAL" clId="{71527D38-E98A-4C19-BD05-6CB7FE47BE3F}" dt="2023-11-29T20:34:29.456" v="294" actId="20577"/>
          <ac:spMkLst>
            <pc:docMk/>
            <pc:sldMk cId="1864700135" sldId="576"/>
            <ac:spMk id="48" creationId="{050976E4-0CF2-BA00-34CA-2F9419409B9E}"/>
          </ac:spMkLst>
        </pc:spChg>
      </pc:sldChg>
      <pc:sldChg chg="modSp add mod ord">
        <pc:chgData name="Kareem Ahmed" userId="668b7c42-9793-4d96-80a6-ccc644a66bcf" providerId="ADAL" clId="{71527D38-E98A-4C19-BD05-6CB7FE47BE3F}" dt="2023-11-29T20:34:49.935" v="295" actId="14100"/>
        <pc:sldMkLst>
          <pc:docMk/>
          <pc:sldMk cId="4234825011" sldId="577"/>
        </pc:sldMkLst>
        <pc:spChg chg="mod">
          <ac:chgData name="Kareem Ahmed" userId="668b7c42-9793-4d96-80a6-ccc644a66bcf" providerId="ADAL" clId="{71527D38-E98A-4C19-BD05-6CB7FE47BE3F}" dt="2023-11-29T20:34:49.935" v="295" actId="14100"/>
          <ac:spMkLst>
            <pc:docMk/>
            <pc:sldMk cId="4234825011" sldId="577"/>
            <ac:spMk id="25" creationId="{2BC869EB-5623-4AA1-9123-4AF9DF916049}"/>
          </ac:spMkLst>
        </pc:spChg>
        <pc:spChg chg="mod">
          <ac:chgData name="Kareem Ahmed" userId="668b7c42-9793-4d96-80a6-ccc644a66bcf" providerId="ADAL" clId="{71527D38-E98A-4C19-BD05-6CB7FE47BE3F}" dt="2023-11-29T20:34:11.082" v="291" actId="20577"/>
          <ac:spMkLst>
            <pc:docMk/>
            <pc:sldMk cId="4234825011" sldId="577"/>
            <ac:spMk id="48" creationId="{050976E4-0CF2-BA00-34CA-2F9419409B9E}"/>
          </ac:spMkLst>
        </pc:spChg>
      </pc:sldChg>
      <pc:sldChg chg="modSp add mod">
        <pc:chgData name="Kareem Ahmed" userId="668b7c42-9793-4d96-80a6-ccc644a66bcf" providerId="ADAL" clId="{71527D38-E98A-4C19-BD05-6CB7FE47BE3F}" dt="2023-11-29T20:37:43.624" v="348" actId="20577"/>
        <pc:sldMkLst>
          <pc:docMk/>
          <pc:sldMk cId="1157814377" sldId="578"/>
        </pc:sldMkLst>
        <pc:spChg chg="mod">
          <ac:chgData name="Kareem Ahmed" userId="668b7c42-9793-4d96-80a6-ccc644a66bcf" providerId="ADAL" clId="{71527D38-E98A-4C19-BD05-6CB7FE47BE3F}" dt="2023-11-29T20:37:07.936" v="345" actId="14100"/>
          <ac:spMkLst>
            <pc:docMk/>
            <pc:sldMk cId="1157814377" sldId="578"/>
            <ac:spMk id="25" creationId="{2BC869EB-5623-4AA1-9123-4AF9DF916049}"/>
          </ac:spMkLst>
        </pc:spChg>
        <pc:spChg chg="mod">
          <ac:chgData name="Kareem Ahmed" userId="668b7c42-9793-4d96-80a6-ccc644a66bcf" providerId="ADAL" clId="{71527D38-E98A-4C19-BD05-6CB7FE47BE3F}" dt="2023-11-29T20:37:43.624" v="348" actId="20577"/>
          <ac:spMkLst>
            <pc:docMk/>
            <pc:sldMk cId="1157814377" sldId="578"/>
            <ac:spMk id="48" creationId="{050976E4-0CF2-BA00-34CA-2F9419409B9E}"/>
          </ac:spMkLst>
        </pc:spChg>
      </pc:sldChg>
      <pc:sldChg chg="modSp add mod">
        <pc:chgData name="Kareem Ahmed" userId="668b7c42-9793-4d96-80a6-ccc644a66bcf" providerId="ADAL" clId="{71527D38-E98A-4C19-BD05-6CB7FE47BE3F}" dt="2023-11-29T20:39:29.496" v="351" actId="14100"/>
        <pc:sldMkLst>
          <pc:docMk/>
          <pc:sldMk cId="1303843989" sldId="579"/>
        </pc:sldMkLst>
        <pc:spChg chg="mod">
          <ac:chgData name="Kareem Ahmed" userId="668b7c42-9793-4d96-80a6-ccc644a66bcf" providerId="ADAL" clId="{71527D38-E98A-4C19-BD05-6CB7FE47BE3F}" dt="2023-11-29T20:39:29.496" v="351" actId="14100"/>
          <ac:spMkLst>
            <pc:docMk/>
            <pc:sldMk cId="1303843989" sldId="579"/>
            <ac:spMk id="25" creationId="{2BC869EB-5623-4AA1-9123-4AF9DF916049}"/>
          </ac:spMkLst>
        </pc:spChg>
        <pc:spChg chg="mod">
          <ac:chgData name="Kareem Ahmed" userId="668b7c42-9793-4d96-80a6-ccc644a66bcf" providerId="ADAL" clId="{71527D38-E98A-4C19-BD05-6CB7FE47BE3F}" dt="2023-11-29T20:39:22.033" v="350"/>
          <ac:spMkLst>
            <pc:docMk/>
            <pc:sldMk cId="1303843989" sldId="579"/>
            <ac:spMk id="48" creationId="{050976E4-0CF2-BA00-34CA-2F9419409B9E}"/>
          </ac:spMkLst>
        </pc:spChg>
      </pc:sldChg>
      <pc:sldChg chg="modSp add mod">
        <pc:chgData name="Kareem Ahmed" userId="668b7c42-9793-4d96-80a6-ccc644a66bcf" providerId="ADAL" clId="{71527D38-E98A-4C19-BD05-6CB7FE47BE3F}" dt="2023-11-29T21:30:56.582" v="372" actId="20577"/>
        <pc:sldMkLst>
          <pc:docMk/>
          <pc:sldMk cId="2284073562" sldId="580"/>
        </pc:sldMkLst>
        <pc:spChg chg="mod">
          <ac:chgData name="Kareem Ahmed" userId="668b7c42-9793-4d96-80a6-ccc644a66bcf" providerId="ADAL" clId="{71527D38-E98A-4C19-BD05-6CB7FE47BE3F}" dt="2023-11-29T21:30:56.582" v="372" actId="20577"/>
          <ac:spMkLst>
            <pc:docMk/>
            <pc:sldMk cId="2284073562" sldId="580"/>
            <ac:spMk id="48" creationId="{050976E4-0CF2-BA00-34CA-2F9419409B9E}"/>
          </ac:spMkLst>
        </pc:spChg>
      </pc:sldChg>
      <pc:sldChg chg="modSp add mod">
        <pc:chgData name="Kareem Ahmed" userId="668b7c42-9793-4d96-80a6-ccc644a66bcf" providerId="ADAL" clId="{71527D38-E98A-4C19-BD05-6CB7FE47BE3F}" dt="2023-11-29T21:31:33.131" v="376" actId="1076"/>
        <pc:sldMkLst>
          <pc:docMk/>
          <pc:sldMk cId="1031893686" sldId="581"/>
        </pc:sldMkLst>
        <pc:spChg chg="mod">
          <ac:chgData name="Kareem Ahmed" userId="668b7c42-9793-4d96-80a6-ccc644a66bcf" providerId="ADAL" clId="{71527D38-E98A-4C19-BD05-6CB7FE47BE3F}" dt="2023-11-29T21:31:31.571" v="375" actId="14100"/>
          <ac:spMkLst>
            <pc:docMk/>
            <pc:sldMk cId="1031893686" sldId="581"/>
            <ac:spMk id="25" creationId="{2BC869EB-5623-4AA1-9123-4AF9DF916049}"/>
          </ac:spMkLst>
        </pc:spChg>
        <pc:spChg chg="mod">
          <ac:chgData name="Kareem Ahmed" userId="668b7c42-9793-4d96-80a6-ccc644a66bcf" providerId="ADAL" clId="{71527D38-E98A-4C19-BD05-6CB7FE47BE3F}" dt="2023-11-29T21:31:33.131" v="376" actId="1076"/>
          <ac:spMkLst>
            <pc:docMk/>
            <pc:sldMk cId="1031893686" sldId="581"/>
            <ac:spMk id="48" creationId="{050976E4-0CF2-BA00-34CA-2F9419409B9E}"/>
          </ac:spMkLst>
        </pc:spChg>
      </pc:sldChg>
      <pc:sldChg chg="modSp add mod">
        <pc:chgData name="Kareem Ahmed" userId="668b7c42-9793-4d96-80a6-ccc644a66bcf" providerId="ADAL" clId="{71527D38-E98A-4C19-BD05-6CB7FE47BE3F}" dt="2023-11-29T21:34:20.815" v="381" actId="207"/>
        <pc:sldMkLst>
          <pc:docMk/>
          <pc:sldMk cId="1109643888" sldId="582"/>
        </pc:sldMkLst>
        <pc:spChg chg="mod">
          <ac:chgData name="Kareem Ahmed" userId="668b7c42-9793-4d96-80a6-ccc644a66bcf" providerId="ADAL" clId="{71527D38-E98A-4C19-BD05-6CB7FE47BE3F}" dt="2023-11-29T21:34:20.815" v="381" actId="207"/>
          <ac:spMkLst>
            <pc:docMk/>
            <pc:sldMk cId="1109643888" sldId="582"/>
            <ac:spMk id="3" creationId="{F9A80F9F-74DB-1D57-04E8-E20E92A09B0A}"/>
          </ac:spMkLst>
        </pc:spChg>
      </pc:sldChg>
      <pc:sldChg chg="modSp add mod">
        <pc:chgData name="Kareem Ahmed" userId="668b7c42-9793-4d96-80a6-ccc644a66bcf" providerId="ADAL" clId="{71527D38-E98A-4C19-BD05-6CB7FE47BE3F}" dt="2023-11-29T21:38:32.859" v="402" actId="14100"/>
        <pc:sldMkLst>
          <pc:docMk/>
          <pc:sldMk cId="1195748927" sldId="583"/>
        </pc:sldMkLst>
        <pc:spChg chg="mod">
          <ac:chgData name="Kareem Ahmed" userId="668b7c42-9793-4d96-80a6-ccc644a66bcf" providerId="ADAL" clId="{71527D38-E98A-4C19-BD05-6CB7FE47BE3F}" dt="2023-11-29T21:34:47.660" v="387" actId="14100"/>
          <ac:spMkLst>
            <pc:docMk/>
            <pc:sldMk cId="1195748927" sldId="583"/>
            <ac:spMk id="3" creationId="{F9A80F9F-74DB-1D57-04E8-E20E92A09B0A}"/>
          </ac:spMkLst>
        </pc:spChg>
        <pc:spChg chg="mod">
          <ac:chgData name="Kareem Ahmed" userId="668b7c42-9793-4d96-80a6-ccc644a66bcf" providerId="ADAL" clId="{71527D38-E98A-4C19-BD05-6CB7FE47BE3F}" dt="2023-11-29T21:38:32.859" v="402" actId="14100"/>
          <ac:spMkLst>
            <pc:docMk/>
            <pc:sldMk cId="1195748927" sldId="583"/>
            <ac:spMk id="25" creationId="{2BC869EB-5623-4AA1-9123-4AF9DF916049}"/>
          </ac:spMkLst>
        </pc:spChg>
        <pc:spChg chg="mod">
          <ac:chgData name="Kareem Ahmed" userId="668b7c42-9793-4d96-80a6-ccc644a66bcf" providerId="ADAL" clId="{71527D38-E98A-4C19-BD05-6CB7FE47BE3F}" dt="2023-11-29T21:38:30.772" v="401" actId="1076"/>
          <ac:spMkLst>
            <pc:docMk/>
            <pc:sldMk cId="1195748927" sldId="583"/>
            <ac:spMk id="48" creationId="{050976E4-0CF2-BA00-34CA-2F9419409B9E}"/>
          </ac:spMkLst>
        </pc:spChg>
      </pc:sldChg>
      <pc:sldChg chg="modSp add mod">
        <pc:chgData name="Kareem Ahmed" userId="668b7c42-9793-4d96-80a6-ccc644a66bcf" providerId="ADAL" clId="{71527D38-E98A-4C19-BD05-6CB7FE47BE3F}" dt="2023-11-29T21:38:56.178" v="416" actId="1035"/>
        <pc:sldMkLst>
          <pc:docMk/>
          <pc:sldMk cId="3506790449" sldId="584"/>
        </pc:sldMkLst>
        <pc:spChg chg="mod">
          <ac:chgData name="Kareem Ahmed" userId="668b7c42-9793-4d96-80a6-ccc644a66bcf" providerId="ADAL" clId="{71527D38-E98A-4C19-BD05-6CB7FE47BE3F}" dt="2023-11-29T21:38:56.178" v="416" actId="1035"/>
          <ac:spMkLst>
            <pc:docMk/>
            <pc:sldMk cId="3506790449" sldId="584"/>
            <ac:spMk id="48" creationId="{050976E4-0CF2-BA00-34CA-2F9419409B9E}"/>
          </ac:spMkLst>
        </pc:spChg>
      </pc:sldChg>
      <pc:sldChg chg="modSp add mod">
        <pc:chgData name="Kareem Ahmed" userId="668b7c42-9793-4d96-80a6-ccc644a66bcf" providerId="ADAL" clId="{71527D38-E98A-4C19-BD05-6CB7FE47BE3F}" dt="2023-11-29T21:43:15.386" v="478" actId="14100"/>
        <pc:sldMkLst>
          <pc:docMk/>
          <pc:sldMk cId="447731648" sldId="585"/>
        </pc:sldMkLst>
        <pc:spChg chg="mod">
          <ac:chgData name="Kareem Ahmed" userId="668b7c42-9793-4d96-80a6-ccc644a66bcf" providerId="ADAL" clId="{71527D38-E98A-4C19-BD05-6CB7FE47BE3F}" dt="2023-11-29T21:43:15.386" v="478" actId="14100"/>
          <ac:spMkLst>
            <pc:docMk/>
            <pc:sldMk cId="447731648" sldId="585"/>
            <ac:spMk id="25" creationId="{2BC869EB-5623-4AA1-9123-4AF9DF916049}"/>
          </ac:spMkLst>
        </pc:spChg>
        <pc:spChg chg="mod">
          <ac:chgData name="Kareem Ahmed" userId="668b7c42-9793-4d96-80a6-ccc644a66bcf" providerId="ADAL" clId="{71527D38-E98A-4C19-BD05-6CB7FE47BE3F}" dt="2023-11-29T21:43:12.932" v="477" actId="1076"/>
          <ac:spMkLst>
            <pc:docMk/>
            <pc:sldMk cId="447731648" sldId="585"/>
            <ac:spMk id="48" creationId="{050976E4-0CF2-BA00-34CA-2F9419409B9E}"/>
          </ac:spMkLst>
        </pc:spChg>
      </pc:sldChg>
      <pc:sldChg chg="modSp add mod">
        <pc:chgData name="Kareem Ahmed" userId="668b7c42-9793-4d96-80a6-ccc644a66bcf" providerId="ADAL" clId="{71527D38-E98A-4C19-BD05-6CB7FE47BE3F}" dt="2023-11-29T21:43:22.196" v="480" actId="14100"/>
        <pc:sldMkLst>
          <pc:docMk/>
          <pc:sldMk cId="3169529787" sldId="586"/>
        </pc:sldMkLst>
        <pc:spChg chg="mod">
          <ac:chgData name="Kareem Ahmed" userId="668b7c42-9793-4d96-80a6-ccc644a66bcf" providerId="ADAL" clId="{71527D38-E98A-4C19-BD05-6CB7FE47BE3F}" dt="2023-11-29T21:43:22.196" v="480" actId="14100"/>
          <ac:spMkLst>
            <pc:docMk/>
            <pc:sldMk cId="3169529787" sldId="586"/>
            <ac:spMk id="25" creationId="{2BC869EB-5623-4AA1-9123-4AF9DF916049}"/>
          </ac:spMkLst>
        </pc:spChg>
        <pc:spChg chg="mod">
          <ac:chgData name="Kareem Ahmed" userId="668b7c42-9793-4d96-80a6-ccc644a66bcf" providerId="ADAL" clId="{71527D38-E98A-4C19-BD05-6CB7FE47BE3F}" dt="2023-11-29T21:43:18.603" v="479" actId="20577"/>
          <ac:spMkLst>
            <pc:docMk/>
            <pc:sldMk cId="3169529787" sldId="586"/>
            <ac:spMk id="48" creationId="{050976E4-0CF2-BA00-34CA-2F9419409B9E}"/>
          </ac:spMkLst>
        </pc:spChg>
      </pc:sldChg>
      <pc:sldChg chg="addSp delSp modSp add mod">
        <pc:chgData name="Kareem Ahmed" userId="668b7c42-9793-4d96-80a6-ccc644a66bcf" providerId="ADAL" clId="{71527D38-E98A-4C19-BD05-6CB7FE47BE3F}" dt="2023-11-29T21:45:38.024" v="581" actId="1038"/>
        <pc:sldMkLst>
          <pc:docMk/>
          <pc:sldMk cId="2172003596" sldId="587"/>
        </pc:sldMkLst>
        <pc:spChg chg="add mod">
          <ac:chgData name="Kareem Ahmed" userId="668b7c42-9793-4d96-80a6-ccc644a66bcf" providerId="ADAL" clId="{71527D38-E98A-4C19-BD05-6CB7FE47BE3F}" dt="2023-11-29T21:45:03.708" v="546" actId="113"/>
          <ac:spMkLst>
            <pc:docMk/>
            <pc:sldMk cId="2172003596" sldId="587"/>
            <ac:spMk id="11" creationId="{F885EE12-1B94-A318-3B4E-A7542EAEBD74}"/>
          </ac:spMkLst>
        </pc:spChg>
        <pc:spChg chg="add mod ord">
          <ac:chgData name="Kareem Ahmed" userId="668b7c42-9793-4d96-80a6-ccc644a66bcf" providerId="ADAL" clId="{71527D38-E98A-4C19-BD05-6CB7FE47BE3F}" dt="2023-11-29T21:45:38.024" v="581" actId="1038"/>
          <ac:spMkLst>
            <pc:docMk/>
            <pc:sldMk cId="2172003596" sldId="587"/>
            <ac:spMk id="12" creationId="{F42C68A5-D45C-96C9-A70C-A650E879E8B1}"/>
          </ac:spMkLst>
        </pc:spChg>
        <pc:spChg chg="del">
          <ac:chgData name="Kareem Ahmed" userId="668b7c42-9793-4d96-80a6-ccc644a66bcf" providerId="ADAL" clId="{71527D38-E98A-4C19-BD05-6CB7FE47BE3F}" dt="2023-11-29T21:44:13.938" v="482" actId="478"/>
          <ac:spMkLst>
            <pc:docMk/>
            <pc:sldMk cId="2172003596" sldId="587"/>
            <ac:spMk id="25" creationId="{2BC869EB-5623-4AA1-9123-4AF9DF916049}"/>
          </ac:spMkLst>
        </pc:spChg>
        <pc:spChg chg="del">
          <ac:chgData name="Kareem Ahmed" userId="668b7c42-9793-4d96-80a6-ccc644a66bcf" providerId="ADAL" clId="{71527D38-E98A-4C19-BD05-6CB7FE47BE3F}" dt="2023-11-29T21:44:16.685" v="483" actId="478"/>
          <ac:spMkLst>
            <pc:docMk/>
            <pc:sldMk cId="2172003596" sldId="587"/>
            <ac:spMk id="48" creationId="{050976E4-0CF2-BA00-34CA-2F9419409B9E}"/>
          </ac:spMkLst>
        </pc:spChg>
        <pc:picChg chg="add mod">
          <ac:chgData name="Kareem Ahmed" userId="668b7c42-9793-4d96-80a6-ccc644a66bcf" providerId="ADAL" clId="{71527D38-E98A-4C19-BD05-6CB7FE47BE3F}" dt="2023-11-29T21:44:57.412" v="498" actId="1076"/>
          <ac:picMkLst>
            <pc:docMk/>
            <pc:sldMk cId="2172003596" sldId="587"/>
            <ac:picMk id="8" creationId="{096BD3F7-E9B3-2F1E-3674-73F2D7061331}"/>
          </ac:picMkLst>
        </pc:picChg>
      </pc:sldChg>
      <pc:sldChg chg="modSp add mod">
        <pc:chgData name="Kareem Ahmed" userId="668b7c42-9793-4d96-80a6-ccc644a66bcf" providerId="ADAL" clId="{71527D38-E98A-4C19-BD05-6CB7FE47BE3F}" dt="2023-11-29T21:48:05.214" v="595" actId="20577"/>
        <pc:sldMkLst>
          <pc:docMk/>
          <pc:sldMk cId="1760376680" sldId="588"/>
        </pc:sldMkLst>
        <pc:spChg chg="mod">
          <ac:chgData name="Kareem Ahmed" userId="668b7c42-9793-4d96-80a6-ccc644a66bcf" providerId="ADAL" clId="{71527D38-E98A-4C19-BD05-6CB7FE47BE3F}" dt="2023-11-29T21:48:05.214" v="595" actId="20577"/>
          <ac:spMkLst>
            <pc:docMk/>
            <pc:sldMk cId="1760376680" sldId="588"/>
            <ac:spMk id="48" creationId="{050976E4-0CF2-BA00-34CA-2F9419409B9E}"/>
          </ac:spMkLst>
        </pc:spChg>
      </pc:sldChg>
      <pc:sldChg chg="modSp add mod">
        <pc:chgData name="Kareem Ahmed" userId="668b7c42-9793-4d96-80a6-ccc644a66bcf" providerId="ADAL" clId="{71527D38-E98A-4C19-BD05-6CB7FE47BE3F}" dt="2023-11-29T22:13:22.737" v="600" actId="207"/>
        <pc:sldMkLst>
          <pc:docMk/>
          <pc:sldMk cId="1241894682" sldId="589"/>
        </pc:sldMkLst>
        <pc:spChg chg="mod">
          <ac:chgData name="Kareem Ahmed" userId="668b7c42-9793-4d96-80a6-ccc644a66bcf" providerId="ADAL" clId="{71527D38-E98A-4C19-BD05-6CB7FE47BE3F}" dt="2023-11-29T22:13:22.737" v="600" actId="207"/>
          <ac:spMkLst>
            <pc:docMk/>
            <pc:sldMk cId="1241894682" sldId="589"/>
            <ac:spMk id="3" creationId="{F9A80F9F-74DB-1D57-04E8-E20E92A09B0A}"/>
          </ac:spMkLst>
        </pc:spChg>
      </pc:sldChg>
      <pc:sldChg chg="modSp add mod">
        <pc:chgData name="Kareem Ahmed" userId="668b7c42-9793-4d96-80a6-ccc644a66bcf" providerId="ADAL" clId="{71527D38-E98A-4C19-BD05-6CB7FE47BE3F}" dt="2023-11-29T22:23:55.444" v="657" actId="14100"/>
        <pc:sldMkLst>
          <pc:docMk/>
          <pc:sldMk cId="3820168956" sldId="590"/>
        </pc:sldMkLst>
        <pc:spChg chg="mod">
          <ac:chgData name="Kareem Ahmed" userId="668b7c42-9793-4d96-80a6-ccc644a66bcf" providerId="ADAL" clId="{71527D38-E98A-4C19-BD05-6CB7FE47BE3F}" dt="2023-11-29T22:23:45.800" v="656" actId="1035"/>
          <ac:spMkLst>
            <pc:docMk/>
            <pc:sldMk cId="3820168956" sldId="590"/>
            <ac:spMk id="3" creationId="{F9A80F9F-74DB-1D57-04E8-E20E92A09B0A}"/>
          </ac:spMkLst>
        </pc:spChg>
        <pc:spChg chg="mod">
          <ac:chgData name="Kareem Ahmed" userId="668b7c42-9793-4d96-80a6-ccc644a66bcf" providerId="ADAL" clId="{71527D38-E98A-4C19-BD05-6CB7FE47BE3F}" dt="2023-11-29T22:23:45.800" v="656" actId="1035"/>
          <ac:spMkLst>
            <pc:docMk/>
            <pc:sldMk cId="3820168956" sldId="590"/>
            <ac:spMk id="5" creationId="{3985EAE6-BFA6-766D-A032-077E4DCB399E}"/>
          </ac:spMkLst>
        </pc:spChg>
        <pc:spChg chg="mod">
          <ac:chgData name="Kareem Ahmed" userId="668b7c42-9793-4d96-80a6-ccc644a66bcf" providerId="ADAL" clId="{71527D38-E98A-4C19-BD05-6CB7FE47BE3F}" dt="2023-11-29T22:23:45.800" v="656" actId="1035"/>
          <ac:spMkLst>
            <pc:docMk/>
            <pc:sldMk cId="3820168956" sldId="590"/>
            <ac:spMk id="6" creationId="{05E43288-C9C0-B2CA-0970-EB4E627B30CA}"/>
          </ac:spMkLst>
        </pc:spChg>
        <pc:spChg chg="mod">
          <ac:chgData name="Kareem Ahmed" userId="668b7c42-9793-4d96-80a6-ccc644a66bcf" providerId="ADAL" clId="{71527D38-E98A-4C19-BD05-6CB7FE47BE3F}" dt="2023-11-29T22:23:45.800" v="656" actId="1035"/>
          <ac:spMkLst>
            <pc:docMk/>
            <pc:sldMk cId="3820168956" sldId="590"/>
            <ac:spMk id="10" creationId="{463D680D-A11B-0A8A-63D5-DD2C6F3FD516}"/>
          </ac:spMkLst>
        </pc:spChg>
        <pc:spChg chg="mod">
          <ac:chgData name="Kareem Ahmed" userId="668b7c42-9793-4d96-80a6-ccc644a66bcf" providerId="ADAL" clId="{71527D38-E98A-4C19-BD05-6CB7FE47BE3F}" dt="2023-11-29T22:23:55.444" v="657" actId="14100"/>
          <ac:spMkLst>
            <pc:docMk/>
            <pc:sldMk cId="3820168956" sldId="590"/>
            <ac:spMk id="25" creationId="{2BC869EB-5623-4AA1-9123-4AF9DF916049}"/>
          </ac:spMkLst>
        </pc:spChg>
        <pc:spChg chg="mod">
          <ac:chgData name="Kareem Ahmed" userId="668b7c42-9793-4d96-80a6-ccc644a66bcf" providerId="ADAL" clId="{71527D38-E98A-4C19-BD05-6CB7FE47BE3F}" dt="2023-11-29T22:23:45.800" v="656" actId="1035"/>
          <ac:spMkLst>
            <pc:docMk/>
            <pc:sldMk cId="3820168956" sldId="590"/>
            <ac:spMk id="48" creationId="{050976E4-0CF2-BA00-34CA-2F9419409B9E}"/>
          </ac:spMkLst>
        </pc:spChg>
      </pc:sldChg>
      <pc:sldChg chg="modSp add mod">
        <pc:chgData name="Kareem Ahmed" userId="668b7c42-9793-4d96-80a6-ccc644a66bcf" providerId="ADAL" clId="{71527D38-E98A-4C19-BD05-6CB7FE47BE3F}" dt="2023-11-29T22:24:58.388" v="672" actId="14100"/>
        <pc:sldMkLst>
          <pc:docMk/>
          <pc:sldMk cId="3532038081" sldId="591"/>
        </pc:sldMkLst>
        <pc:spChg chg="mod">
          <ac:chgData name="Kareem Ahmed" userId="668b7c42-9793-4d96-80a6-ccc644a66bcf" providerId="ADAL" clId="{71527D38-E98A-4C19-BD05-6CB7FE47BE3F}" dt="2023-11-29T22:24:58.388" v="672" actId="14100"/>
          <ac:spMkLst>
            <pc:docMk/>
            <pc:sldMk cId="3532038081" sldId="591"/>
            <ac:spMk id="25" creationId="{2BC869EB-5623-4AA1-9123-4AF9DF916049}"/>
          </ac:spMkLst>
        </pc:spChg>
        <pc:spChg chg="mod">
          <ac:chgData name="Kareem Ahmed" userId="668b7c42-9793-4d96-80a6-ccc644a66bcf" providerId="ADAL" clId="{71527D38-E98A-4C19-BD05-6CB7FE47BE3F}" dt="2023-11-29T22:24:50.954" v="671" actId="20577"/>
          <ac:spMkLst>
            <pc:docMk/>
            <pc:sldMk cId="3532038081" sldId="591"/>
            <ac:spMk id="48" creationId="{050976E4-0CF2-BA00-34CA-2F9419409B9E}"/>
          </ac:spMkLst>
        </pc:spChg>
      </pc:sldChg>
      <pc:sldChg chg="modSp add mod">
        <pc:chgData name="Kareem Ahmed" userId="668b7c42-9793-4d96-80a6-ccc644a66bcf" providerId="ADAL" clId="{71527D38-E98A-4C19-BD05-6CB7FE47BE3F}" dt="2023-11-29T22:29:51.357" v="694" actId="14100"/>
        <pc:sldMkLst>
          <pc:docMk/>
          <pc:sldMk cId="3407661444" sldId="592"/>
        </pc:sldMkLst>
        <pc:spChg chg="mod">
          <ac:chgData name="Kareem Ahmed" userId="668b7c42-9793-4d96-80a6-ccc644a66bcf" providerId="ADAL" clId="{71527D38-E98A-4C19-BD05-6CB7FE47BE3F}" dt="2023-11-29T22:29:51.357" v="694" actId="14100"/>
          <ac:spMkLst>
            <pc:docMk/>
            <pc:sldMk cId="3407661444" sldId="592"/>
            <ac:spMk id="25" creationId="{2BC869EB-5623-4AA1-9123-4AF9DF916049}"/>
          </ac:spMkLst>
        </pc:spChg>
        <pc:spChg chg="mod">
          <ac:chgData name="Kareem Ahmed" userId="668b7c42-9793-4d96-80a6-ccc644a66bcf" providerId="ADAL" clId="{71527D38-E98A-4C19-BD05-6CB7FE47BE3F}" dt="2023-11-29T22:29:47.466" v="693" actId="20577"/>
          <ac:spMkLst>
            <pc:docMk/>
            <pc:sldMk cId="3407661444" sldId="592"/>
            <ac:spMk id="48" creationId="{050976E4-0CF2-BA00-34CA-2F9419409B9E}"/>
          </ac:spMkLst>
        </pc:spChg>
      </pc:sldChg>
      <pc:sldChg chg="modSp add mod">
        <pc:chgData name="Kareem Ahmed" userId="668b7c42-9793-4d96-80a6-ccc644a66bcf" providerId="ADAL" clId="{71527D38-E98A-4C19-BD05-6CB7FE47BE3F}" dt="2023-11-29T22:30:38.228" v="710" actId="20577"/>
        <pc:sldMkLst>
          <pc:docMk/>
          <pc:sldMk cId="4247736612" sldId="593"/>
        </pc:sldMkLst>
        <pc:spChg chg="mod">
          <ac:chgData name="Kareem Ahmed" userId="668b7c42-9793-4d96-80a6-ccc644a66bcf" providerId="ADAL" clId="{71527D38-E98A-4C19-BD05-6CB7FE47BE3F}" dt="2023-11-29T22:30:38.228" v="710" actId="20577"/>
          <ac:spMkLst>
            <pc:docMk/>
            <pc:sldMk cId="4247736612" sldId="593"/>
            <ac:spMk id="48" creationId="{050976E4-0CF2-BA00-34CA-2F9419409B9E}"/>
          </ac:spMkLst>
        </pc:spChg>
      </pc:sldChg>
      <pc:sldChg chg="modSp add mod">
        <pc:chgData name="Kareem Ahmed" userId="668b7c42-9793-4d96-80a6-ccc644a66bcf" providerId="ADAL" clId="{71527D38-E98A-4C19-BD05-6CB7FE47BE3F}" dt="2023-11-29T22:31:54.389" v="730" actId="1076"/>
        <pc:sldMkLst>
          <pc:docMk/>
          <pc:sldMk cId="1657389919" sldId="594"/>
        </pc:sldMkLst>
        <pc:spChg chg="mod">
          <ac:chgData name="Kareem Ahmed" userId="668b7c42-9793-4d96-80a6-ccc644a66bcf" providerId="ADAL" clId="{71527D38-E98A-4C19-BD05-6CB7FE47BE3F}" dt="2023-11-29T22:31:51.836" v="729" actId="14100"/>
          <ac:spMkLst>
            <pc:docMk/>
            <pc:sldMk cId="1657389919" sldId="594"/>
            <ac:spMk id="25" creationId="{2BC869EB-5623-4AA1-9123-4AF9DF916049}"/>
          </ac:spMkLst>
        </pc:spChg>
        <pc:spChg chg="mod">
          <ac:chgData name="Kareem Ahmed" userId="668b7c42-9793-4d96-80a6-ccc644a66bcf" providerId="ADAL" clId="{71527D38-E98A-4C19-BD05-6CB7FE47BE3F}" dt="2023-11-29T22:31:54.389" v="730" actId="1076"/>
          <ac:spMkLst>
            <pc:docMk/>
            <pc:sldMk cId="1657389919" sldId="594"/>
            <ac:spMk id="48" creationId="{050976E4-0CF2-BA00-34CA-2F9419409B9E}"/>
          </ac:spMkLst>
        </pc:spChg>
      </pc:sldChg>
      <pc:sldChg chg="modSp add mod">
        <pc:chgData name="Kareem Ahmed" userId="668b7c42-9793-4d96-80a6-ccc644a66bcf" providerId="ADAL" clId="{71527D38-E98A-4C19-BD05-6CB7FE47BE3F}" dt="2023-11-29T22:33:07.412" v="770" actId="14100"/>
        <pc:sldMkLst>
          <pc:docMk/>
          <pc:sldMk cId="2488586331" sldId="595"/>
        </pc:sldMkLst>
        <pc:spChg chg="mod">
          <ac:chgData name="Kareem Ahmed" userId="668b7c42-9793-4d96-80a6-ccc644a66bcf" providerId="ADAL" clId="{71527D38-E98A-4C19-BD05-6CB7FE47BE3F}" dt="2023-11-29T22:33:07.412" v="770" actId="14100"/>
          <ac:spMkLst>
            <pc:docMk/>
            <pc:sldMk cId="2488586331" sldId="595"/>
            <ac:spMk id="25" creationId="{2BC869EB-5623-4AA1-9123-4AF9DF916049}"/>
          </ac:spMkLst>
        </pc:spChg>
        <pc:spChg chg="mod">
          <ac:chgData name="Kareem Ahmed" userId="668b7c42-9793-4d96-80a6-ccc644a66bcf" providerId="ADAL" clId="{71527D38-E98A-4C19-BD05-6CB7FE47BE3F}" dt="2023-11-29T22:32:57.861" v="768" actId="1035"/>
          <ac:spMkLst>
            <pc:docMk/>
            <pc:sldMk cId="2488586331" sldId="595"/>
            <ac:spMk id="48" creationId="{050976E4-0CF2-BA00-34CA-2F9419409B9E}"/>
          </ac:spMkLst>
        </pc:spChg>
      </pc:sldChg>
    </pc:docChg>
  </pc:docChgLst>
  <pc:docChgLst>
    <pc:chgData name="Kareem Ahmed" userId="668b7c42-9793-4d96-80a6-ccc644a66bcf" providerId="ADAL" clId="{D6D46C59-55E3-4C14-94F7-149FCDDAD04C}"/>
    <pc:docChg chg="undo redo custSel addSld delSld modSld modSection">
      <pc:chgData name="Kareem Ahmed" userId="668b7c42-9793-4d96-80a6-ccc644a66bcf" providerId="ADAL" clId="{D6D46C59-55E3-4C14-94F7-149FCDDAD04C}" dt="2023-11-21T23:45:01.329" v="1441"/>
      <pc:docMkLst>
        <pc:docMk/>
      </pc:docMkLst>
      <pc:sldChg chg="addSp delSp modSp mod modTransition modAnim">
        <pc:chgData name="Kareem Ahmed" userId="668b7c42-9793-4d96-80a6-ccc644a66bcf" providerId="ADAL" clId="{D6D46C59-55E3-4C14-94F7-149FCDDAD04C}" dt="2023-11-21T20:18:26.190" v="1350"/>
        <pc:sldMkLst>
          <pc:docMk/>
          <pc:sldMk cId="979261729" sldId="276"/>
        </pc:sldMkLst>
        <pc:spChg chg="mod">
          <ac:chgData name="Kareem Ahmed" userId="668b7c42-9793-4d96-80a6-ccc644a66bcf" providerId="ADAL" clId="{D6D46C59-55E3-4C14-94F7-149FCDDAD04C}" dt="2023-11-19T22:07:56.923" v="70" actId="1036"/>
          <ac:spMkLst>
            <pc:docMk/>
            <pc:sldMk cId="979261729" sldId="276"/>
            <ac:spMk id="3" creationId="{F9A80F9F-74DB-1D57-04E8-E20E92A09B0A}"/>
          </ac:spMkLst>
        </pc:spChg>
        <pc:spChg chg="mod">
          <ac:chgData name="Kareem Ahmed" userId="668b7c42-9793-4d96-80a6-ccc644a66bcf" providerId="ADAL" clId="{D6D46C59-55E3-4C14-94F7-149FCDDAD04C}" dt="2023-11-19T22:07:56.923" v="70" actId="1036"/>
          <ac:spMkLst>
            <pc:docMk/>
            <pc:sldMk cId="979261729" sldId="276"/>
            <ac:spMk id="5" creationId="{3985EAE6-BFA6-766D-A032-077E4DCB399E}"/>
          </ac:spMkLst>
        </pc:spChg>
        <pc:spChg chg="mod">
          <ac:chgData name="Kareem Ahmed" userId="668b7c42-9793-4d96-80a6-ccc644a66bcf" providerId="ADAL" clId="{D6D46C59-55E3-4C14-94F7-149FCDDAD04C}" dt="2023-11-19T22:07:56.923" v="70" actId="1036"/>
          <ac:spMkLst>
            <pc:docMk/>
            <pc:sldMk cId="979261729" sldId="276"/>
            <ac:spMk id="6" creationId="{05E43288-C9C0-B2CA-0970-EB4E627B30CA}"/>
          </ac:spMkLst>
        </pc:spChg>
        <pc:spChg chg="mod">
          <ac:chgData name="Kareem Ahmed" userId="668b7c42-9793-4d96-80a6-ccc644a66bcf" providerId="ADAL" clId="{D6D46C59-55E3-4C14-94F7-149FCDDAD04C}" dt="2023-11-19T22:07:56.923" v="70" actId="1036"/>
          <ac:spMkLst>
            <pc:docMk/>
            <pc:sldMk cId="979261729" sldId="276"/>
            <ac:spMk id="10" creationId="{463D680D-A11B-0A8A-63D5-DD2C6F3FD516}"/>
          </ac:spMkLst>
        </pc:spChg>
        <pc:spChg chg="mod">
          <ac:chgData name="Kareem Ahmed" userId="668b7c42-9793-4d96-80a6-ccc644a66bcf" providerId="ADAL" clId="{D6D46C59-55E3-4C14-94F7-149FCDDAD04C}" dt="2023-11-19T22:07:46.989" v="51" actId="14100"/>
          <ac:spMkLst>
            <pc:docMk/>
            <pc:sldMk cId="979261729" sldId="276"/>
            <ac:spMk id="25" creationId="{2BC869EB-5623-4AA1-9123-4AF9DF916049}"/>
          </ac:spMkLst>
        </pc:spChg>
        <pc:spChg chg="mod">
          <ac:chgData name="Kareem Ahmed" userId="668b7c42-9793-4d96-80a6-ccc644a66bcf" providerId="ADAL" clId="{D6D46C59-55E3-4C14-94F7-149FCDDAD04C}" dt="2023-11-21T20:15:31.696" v="1346" actId="20577"/>
          <ac:spMkLst>
            <pc:docMk/>
            <pc:sldMk cId="979261729" sldId="276"/>
            <ac:spMk id="48" creationId="{050976E4-0CF2-BA00-34CA-2F9419409B9E}"/>
          </ac:spMkLst>
        </pc:spChg>
        <pc:picChg chg="add del mod">
          <ac:chgData name="Kareem Ahmed" userId="668b7c42-9793-4d96-80a6-ccc644a66bcf" providerId="ADAL" clId="{D6D46C59-55E3-4C14-94F7-149FCDDAD04C}" dt="2023-11-21T20:16:55.467" v="1349"/>
          <ac:picMkLst>
            <pc:docMk/>
            <pc:sldMk cId="979261729" sldId="276"/>
            <ac:picMk id="9" creationId="{429D484F-626A-D34D-95B7-1990C50206FC}"/>
          </ac:picMkLst>
        </pc:picChg>
        <pc:picChg chg="add del mod ord">
          <ac:chgData name="Kareem Ahmed" userId="668b7c42-9793-4d96-80a6-ccc644a66bcf" providerId="ADAL" clId="{D6D46C59-55E3-4C14-94F7-149FCDDAD04C}" dt="2023-11-21T20:18:26.190" v="1350"/>
          <ac:picMkLst>
            <pc:docMk/>
            <pc:sldMk cId="979261729" sldId="276"/>
            <ac:picMk id="13" creationId="{2538CBA0-F3C1-919E-8001-2DDEBCE46C71}"/>
          </ac:picMkLst>
        </pc:picChg>
        <pc:picChg chg="add mod">
          <ac:chgData name="Kareem Ahmed" userId="668b7c42-9793-4d96-80a6-ccc644a66bcf" providerId="ADAL" clId="{D6D46C59-55E3-4C14-94F7-149FCDDAD04C}" dt="2023-11-21T20:18:26.190" v="1350"/>
          <ac:picMkLst>
            <pc:docMk/>
            <pc:sldMk cId="979261729" sldId="276"/>
            <ac:picMk id="14" creationId="{0B05F5D1-401B-B317-1DDA-14EF4BEED35B}"/>
          </ac:picMkLst>
        </pc:picChg>
      </pc:sldChg>
      <pc:sldChg chg="addSp modSp mod">
        <pc:chgData name="Kareem Ahmed" userId="668b7c42-9793-4d96-80a6-ccc644a66bcf" providerId="ADAL" clId="{D6D46C59-55E3-4C14-94F7-149FCDDAD04C}" dt="2023-11-21T20:04:38.508" v="1337"/>
        <pc:sldMkLst>
          <pc:docMk/>
          <pc:sldMk cId="701632073" sldId="303"/>
        </pc:sldMkLst>
        <pc:spChg chg="mod">
          <ac:chgData name="Kareem Ahmed" userId="668b7c42-9793-4d96-80a6-ccc644a66bcf" providerId="ADAL" clId="{D6D46C59-55E3-4C14-94F7-149FCDDAD04C}" dt="2023-11-19T21:31:32.221" v="2" actId="20577"/>
          <ac:spMkLst>
            <pc:docMk/>
            <pc:sldMk cId="701632073" sldId="303"/>
            <ac:spMk id="10" creationId="{844810E4-E8A9-2051-4D02-31024B944D7B}"/>
          </ac:spMkLst>
        </pc:spChg>
        <pc:picChg chg="add mod">
          <ac:chgData name="Kareem Ahmed" userId="668b7c42-9793-4d96-80a6-ccc644a66bcf" providerId="ADAL" clId="{D6D46C59-55E3-4C14-94F7-149FCDDAD04C}" dt="2023-11-21T20:04:38.508" v="1337"/>
          <ac:picMkLst>
            <pc:docMk/>
            <pc:sldMk cId="701632073" sldId="303"/>
            <ac:picMk id="11" creationId="{66547CD4-0BDE-9128-C59A-58518F40C6B9}"/>
          </ac:picMkLst>
        </pc:picChg>
      </pc:sldChg>
      <pc:sldChg chg="addSp modSp mod">
        <pc:chgData name="Kareem Ahmed" userId="668b7c42-9793-4d96-80a6-ccc644a66bcf" providerId="ADAL" clId="{D6D46C59-55E3-4C14-94F7-149FCDDAD04C}" dt="2023-11-21T20:04:38.508" v="1337"/>
        <pc:sldMkLst>
          <pc:docMk/>
          <pc:sldMk cId="2569408148" sldId="313"/>
        </pc:sldMkLst>
        <pc:spChg chg="mod">
          <ac:chgData name="Kareem Ahmed" userId="668b7c42-9793-4d96-80a6-ccc644a66bcf" providerId="ADAL" clId="{D6D46C59-55E3-4C14-94F7-149FCDDAD04C}" dt="2023-11-21T20:01:51.197" v="1321" actId="5793"/>
          <ac:spMkLst>
            <pc:docMk/>
            <pc:sldMk cId="2569408148" sldId="313"/>
            <ac:spMk id="31" creationId="{4527402C-3F97-690D-9C20-A459E375AEB7}"/>
          </ac:spMkLst>
        </pc:spChg>
        <pc:spChg chg="mod">
          <ac:chgData name="Kareem Ahmed" userId="668b7c42-9793-4d96-80a6-ccc644a66bcf" providerId="ADAL" clId="{D6D46C59-55E3-4C14-94F7-149FCDDAD04C}" dt="2023-11-19T21:32:46.678" v="4" actId="20577"/>
          <ac:spMkLst>
            <pc:docMk/>
            <pc:sldMk cId="2569408148" sldId="313"/>
            <ac:spMk id="34" creationId="{1E819771-40E4-115E-1677-879EF07CAA9A}"/>
          </ac:spMkLst>
        </pc:spChg>
        <pc:picChg chg="add mod">
          <ac:chgData name="Kareem Ahmed" userId="668b7c42-9793-4d96-80a6-ccc644a66bcf" providerId="ADAL" clId="{D6D46C59-55E3-4C14-94F7-149FCDDAD04C}" dt="2023-11-21T20:04:38.508" v="1337"/>
          <ac:picMkLst>
            <pc:docMk/>
            <pc:sldMk cId="2569408148" sldId="313"/>
            <ac:picMk id="7" creationId="{0E762F45-BB38-7596-FFB2-9366AB194C51}"/>
          </ac:picMkLst>
        </pc:picChg>
      </pc:sldChg>
      <pc:sldChg chg="addSp delSp modSp mod">
        <pc:chgData name="Kareem Ahmed" userId="668b7c42-9793-4d96-80a6-ccc644a66bcf" providerId="ADAL" clId="{D6D46C59-55E3-4C14-94F7-149FCDDAD04C}" dt="2023-11-21T20:04:38.508" v="1337"/>
        <pc:sldMkLst>
          <pc:docMk/>
          <pc:sldMk cId="1196546686" sldId="481"/>
        </pc:sldMkLst>
        <pc:spChg chg="mod">
          <ac:chgData name="Kareem Ahmed" userId="668b7c42-9793-4d96-80a6-ccc644a66bcf" providerId="ADAL" clId="{D6D46C59-55E3-4C14-94F7-149FCDDAD04C}" dt="2023-11-21T20:01:13.643" v="1316" actId="113"/>
          <ac:spMkLst>
            <pc:docMk/>
            <pc:sldMk cId="1196546686" sldId="481"/>
            <ac:spMk id="3" creationId="{F9A80F9F-74DB-1D57-04E8-E20E92A09B0A}"/>
          </ac:spMkLst>
        </pc:spChg>
        <pc:picChg chg="del">
          <ac:chgData name="Kareem Ahmed" userId="668b7c42-9793-4d96-80a6-ccc644a66bcf" providerId="ADAL" clId="{D6D46C59-55E3-4C14-94F7-149FCDDAD04C}" dt="2023-11-19T22:05:08.606" v="29" actId="478"/>
          <ac:picMkLst>
            <pc:docMk/>
            <pc:sldMk cId="1196546686" sldId="481"/>
            <ac:picMk id="2" creationId="{4812A390-D23B-C28D-C971-52DF3654A532}"/>
          </ac:picMkLst>
        </pc:picChg>
        <pc:picChg chg="add mod">
          <ac:chgData name="Kareem Ahmed" userId="668b7c42-9793-4d96-80a6-ccc644a66bcf" providerId="ADAL" clId="{D6D46C59-55E3-4C14-94F7-149FCDDAD04C}" dt="2023-11-21T20:04:38.508" v="1337"/>
          <ac:picMkLst>
            <pc:docMk/>
            <pc:sldMk cId="1196546686" sldId="481"/>
            <ac:picMk id="6" creationId="{3F8DE6C2-6FF3-8AAB-2A8D-103A058DAC6D}"/>
          </ac:picMkLst>
        </pc:picChg>
        <pc:picChg chg="add mod">
          <ac:chgData name="Kareem Ahmed" userId="668b7c42-9793-4d96-80a6-ccc644a66bcf" providerId="ADAL" clId="{D6D46C59-55E3-4C14-94F7-149FCDDAD04C}" dt="2023-11-19T22:05:18.941" v="35" actId="14100"/>
          <ac:picMkLst>
            <pc:docMk/>
            <pc:sldMk cId="1196546686" sldId="481"/>
            <ac:picMk id="1026" creationId="{C254283D-E2CD-8790-B0DA-A020A1410344}"/>
          </ac:picMkLst>
        </pc:picChg>
      </pc:sldChg>
      <pc:sldChg chg="del">
        <pc:chgData name="Kareem Ahmed" userId="668b7c42-9793-4d96-80a6-ccc644a66bcf" providerId="ADAL" clId="{D6D46C59-55E3-4C14-94F7-149FCDDAD04C}" dt="2023-11-19T21:33:21.811" v="7" actId="47"/>
        <pc:sldMkLst>
          <pc:docMk/>
          <pc:sldMk cId="3127011209" sldId="482"/>
        </pc:sldMkLst>
      </pc:sldChg>
      <pc:sldChg chg="addSp delSp modSp mod">
        <pc:chgData name="Kareem Ahmed" userId="668b7c42-9793-4d96-80a6-ccc644a66bcf" providerId="ADAL" clId="{D6D46C59-55E3-4C14-94F7-149FCDDAD04C}" dt="2023-11-21T20:02:44.437" v="1326"/>
        <pc:sldMkLst>
          <pc:docMk/>
          <pc:sldMk cId="879157247" sldId="522"/>
        </pc:sldMkLst>
        <pc:spChg chg="add mod">
          <ac:chgData name="Kareem Ahmed" userId="668b7c42-9793-4d96-80a6-ccc644a66bcf" providerId="ADAL" clId="{D6D46C59-55E3-4C14-94F7-149FCDDAD04C}" dt="2023-11-21T20:02:44.437" v="1326"/>
          <ac:spMkLst>
            <pc:docMk/>
            <pc:sldMk cId="879157247" sldId="522"/>
            <ac:spMk id="2" creationId="{2A479539-E863-FA95-9B8D-9F7223F16F0B}"/>
          </ac:spMkLst>
        </pc:spChg>
        <pc:spChg chg="del">
          <ac:chgData name="Kareem Ahmed" userId="668b7c42-9793-4d96-80a6-ccc644a66bcf" providerId="ADAL" clId="{D6D46C59-55E3-4C14-94F7-149FCDDAD04C}" dt="2023-11-21T20:02:00.553" v="1322" actId="478"/>
          <ac:spMkLst>
            <pc:docMk/>
            <pc:sldMk cId="879157247" sldId="522"/>
            <ac:spMk id="5" creationId="{07CDED00-450F-C139-B76A-915FDDB36C0D}"/>
          </ac:spMkLst>
        </pc:spChg>
      </pc:sldChg>
      <pc:sldChg chg="addSp modSp add mod">
        <pc:chgData name="Kareem Ahmed" userId="668b7c42-9793-4d96-80a6-ccc644a66bcf" providerId="ADAL" clId="{D6D46C59-55E3-4C14-94F7-149FCDDAD04C}" dt="2023-11-21T20:23:07.102" v="1351"/>
        <pc:sldMkLst>
          <pc:docMk/>
          <pc:sldMk cId="2945246560" sldId="523"/>
        </pc:sldMkLst>
        <pc:spChg chg="mod">
          <ac:chgData name="Kareem Ahmed" userId="668b7c42-9793-4d96-80a6-ccc644a66bcf" providerId="ADAL" clId="{D6D46C59-55E3-4C14-94F7-149FCDDAD04C}" dt="2023-11-19T22:10:54.905" v="116" actId="1038"/>
          <ac:spMkLst>
            <pc:docMk/>
            <pc:sldMk cId="2945246560" sldId="523"/>
            <ac:spMk id="3" creationId="{F9A80F9F-74DB-1D57-04E8-E20E92A09B0A}"/>
          </ac:spMkLst>
        </pc:spChg>
        <pc:spChg chg="mod">
          <ac:chgData name="Kareem Ahmed" userId="668b7c42-9793-4d96-80a6-ccc644a66bcf" providerId="ADAL" clId="{D6D46C59-55E3-4C14-94F7-149FCDDAD04C}" dt="2023-11-19T22:12:20.294" v="134" actId="14100"/>
          <ac:spMkLst>
            <pc:docMk/>
            <pc:sldMk cId="2945246560" sldId="523"/>
            <ac:spMk id="25" creationId="{2BC869EB-5623-4AA1-9123-4AF9DF916049}"/>
          </ac:spMkLst>
        </pc:spChg>
        <pc:spChg chg="mod">
          <ac:chgData name="Kareem Ahmed" userId="668b7c42-9793-4d96-80a6-ccc644a66bcf" providerId="ADAL" clId="{D6D46C59-55E3-4C14-94F7-149FCDDAD04C}" dt="2023-11-21T20:03:12.834" v="1336" actId="1035"/>
          <ac:spMkLst>
            <pc:docMk/>
            <pc:sldMk cId="2945246560" sldId="523"/>
            <ac:spMk id="48" creationId="{050976E4-0CF2-BA00-34CA-2F9419409B9E}"/>
          </ac:spMkLst>
        </pc:spChg>
        <pc:picChg chg="add mod">
          <ac:chgData name="Kareem Ahmed" userId="668b7c42-9793-4d96-80a6-ccc644a66bcf" providerId="ADAL" clId="{D6D46C59-55E3-4C14-94F7-149FCDDAD04C}" dt="2023-11-21T20:23:07.102" v="1351"/>
          <ac:picMkLst>
            <pc:docMk/>
            <pc:sldMk cId="2945246560" sldId="523"/>
            <ac:picMk id="13" creationId="{6E526098-E1E0-2886-9F00-34E512ED53DC}"/>
          </ac:picMkLst>
        </pc:picChg>
      </pc:sldChg>
      <pc:sldChg chg="addSp delSp modSp add mod modTransition modAnim">
        <pc:chgData name="Kareem Ahmed" userId="668b7c42-9793-4d96-80a6-ccc644a66bcf" providerId="ADAL" clId="{D6D46C59-55E3-4C14-94F7-149FCDDAD04C}" dt="2023-11-21T20:24:52.869" v="1355"/>
        <pc:sldMkLst>
          <pc:docMk/>
          <pc:sldMk cId="4225046530" sldId="524"/>
        </pc:sldMkLst>
        <pc:spChg chg="del">
          <ac:chgData name="Kareem Ahmed" userId="668b7c42-9793-4d96-80a6-ccc644a66bcf" providerId="ADAL" clId="{D6D46C59-55E3-4C14-94F7-149FCDDAD04C}" dt="2023-11-19T22:13:53.679" v="137" actId="478"/>
          <ac:spMkLst>
            <pc:docMk/>
            <pc:sldMk cId="4225046530" sldId="524"/>
            <ac:spMk id="48" creationId="{050976E4-0CF2-BA00-34CA-2F9419409B9E}"/>
          </ac:spMkLst>
        </pc:spChg>
        <pc:picChg chg="add mod">
          <ac:chgData name="Kareem Ahmed" userId="668b7c42-9793-4d96-80a6-ccc644a66bcf" providerId="ADAL" clId="{D6D46C59-55E3-4C14-94F7-149FCDDAD04C}" dt="2023-11-19T22:14:01.789" v="141" actId="1076"/>
          <ac:picMkLst>
            <pc:docMk/>
            <pc:sldMk cId="4225046530" sldId="524"/>
            <ac:picMk id="8" creationId="{663109E3-1755-2C56-2D77-1AC2911294BA}"/>
          </ac:picMkLst>
        </pc:picChg>
        <pc:picChg chg="add del mod">
          <ac:chgData name="Kareem Ahmed" userId="668b7c42-9793-4d96-80a6-ccc644a66bcf" providerId="ADAL" clId="{D6D46C59-55E3-4C14-94F7-149FCDDAD04C}" dt="2023-11-21T20:23:48.880" v="1354"/>
          <ac:picMkLst>
            <pc:docMk/>
            <pc:sldMk cId="4225046530" sldId="524"/>
            <ac:picMk id="12" creationId="{F2EF595E-0ABD-2D26-1396-A82EF237E4FA}"/>
          </ac:picMkLst>
        </pc:picChg>
        <pc:picChg chg="add del mod ord">
          <ac:chgData name="Kareem Ahmed" userId="668b7c42-9793-4d96-80a6-ccc644a66bcf" providerId="ADAL" clId="{D6D46C59-55E3-4C14-94F7-149FCDDAD04C}" dt="2023-11-21T20:24:52.869" v="1355"/>
          <ac:picMkLst>
            <pc:docMk/>
            <pc:sldMk cId="4225046530" sldId="524"/>
            <ac:picMk id="15" creationId="{26132D97-CBD6-3C58-11F3-DDF3AD3DAF77}"/>
          </ac:picMkLst>
        </pc:picChg>
        <pc:picChg chg="add mod">
          <ac:chgData name="Kareem Ahmed" userId="668b7c42-9793-4d96-80a6-ccc644a66bcf" providerId="ADAL" clId="{D6D46C59-55E3-4C14-94F7-149FCDDAD04C}" dt="2023-11-21T20:24:52.869" v="1355"/>
          <ac:picMkLst>
            <pc:docMk/>
            <pc:sldMk cId="4225046530" sldId="524"/>
            <ac:picMk id="16" creationId="{851DAC3F-39E0-0648-BA12-B7CFE023E4A7}"/>
          </ac:picMkLst>
        </pc:picChg>
      </pc:sldChg>
      <pc:sldChg chg="addSp modSp add mod">
        <pc:chgData name="Kareem Ahmed" userId="668b7c42-9793-4d96-80a6-ccc644a66bcf" providerId="ADAL" clId="{D6D46C59-55E3-4C14-94F7-149FCDDAD04C}" dt="2023-11-21T20:29:38.397" v="1356"/>
        <pc:sldMkLst>
          <pc:docMk/>
          <pc:sldMk cId="3783233830" sldId="525"/>
        </pc:sldMkLst>
        <pc:spChg chg="mod">
          <ac:chgData name="Kareem Ahmed" userId="668b7c42-9793-4d96-80a6-ccc644a66bcf" providerId="ADAL" clId="{D6D46C59-55E3-4C14-94F7-149FCDDAD04C}" dt="2023-11-19T22:16:45.911" v="188" actId="113"/>
          <ac:spMkLst>
            <pc:docMk/>
            <pc:sldMk cId="3783233830" sldId="525"/>
            <ac:spMk id="48" creationId="{050976E4-0CF2-BA00-34CA-2F9419409B9E}"/>
          </ac:spMkLst>
        </pc:spChg>
        <pc:picChg chg="add mod">
          <ac:chgData name="Kareem Ahmed" userId="668b7c42-9793-4d96-80a6-ccc644a66bcf" providerId="ADAL" clId="{D6D46C59-55E3-4C14-94F7-149FCDDAD04C}" dt="2023-11-21T20:29:38.397" v="1356"/>
          <ac:picMkLst>
            <pc:docMk/>
            <pc:sldMk cId="3783233830" sldId="525"/>
            <ac:picMk id="11" creationId="{E3705F90-5DA2-15D2-CD90-98E8A8E2A3E7}"/>
          </ac:picMkLst>
        </pc:picChg>
      </pc:sldChg>
      <pc:sldChg chg="addSp modSp add mod">
        <pc:chgData name="Kareem Ahmed" userId="668b7c42-9793-4d96-80a6-ccc644a66bcf" providerId="ADAL" clId="{D6D46C59-55E3-4C14-94F7-149FCDDAD04C}" dt="2023-11-21T20:33:53.400" v="1357"/>
        <pc:sldMkLst>
          <pc:docMk/>
          <pc:sldMk cId="3049887467" sldId="526"/>
        </pc:sldMkLst>
        <pc:spChg chg="mod">
          <ac:chgData name="Kareem Ahmed" userId="668b7c42-9793-4d96-80a6-ccc644a66bcf" providerId="ADAL" clId="{D6D46C59-55E3-4C14-94F7-149FCDDAD04C}" dt="2023-11-19T22:18:39.612" v="213" actId="20577"/>
          <ac:spMkLst>
            <pc:docMk/>
            <pc:sldMk cId="3049887467" sldId="526"/>
            <ac:spMk id="48" creationId="{050976E4-0CF2-BA00-34CA-2F9419409B9E}"/>
          </ac:spMkLst>
        </pc:spChg>
        <pc:picChg chg="add mod">
          <ac:chgData name="Kareem Ahmed" userId="668b7c42-9793-4d96-80a6-ccc644a66bcf" providerId="ADAL" clId="{D6D46C59-55E3-4C14-94F7-149FCDDAD04C}" dt="2023-11-21T20:33:53.400" v="1357"/>
          <ac:picMkLst>
            <pc:docMk/>
            <pc:sldMk cId="3049887467" sldId="526"/>
            <ac:picMk id="12" creationId="{A2A15595-FCB9-AE87-4628-9E96CB394D8F}"/>
          </ac:picMkLst>
        </pc:picChg>
      </pc:sldChg>
      <pc:sldChg chg="addSp modSp add mod">
        <pc:chgData name="Kareem Ahmed" userId="668b7c42-9793-4d96-80a6-ccc644a66bcf" providerId="ADAL" clId="{D6D46C59-55E3-4C14-94F7-149FCDDAD04C}" dt="2023-11-21T20:38:25.083" v="1358"/>
        <pc:sldMkLst>
          <pc:docMk/>
          <pc:sldMk cId="943412328" sldId="527"/>
        </pc:sldMkLst>
        <pc:spChg chg="mod">
          <ac:chgData name="Kareem Ahmed" userId="668b7c42-9793-4d96-80a6-ccc644a66bcf" providerId="ADAL" clId="{D6D46C59-55E3-4C14-94F7-149FCDDAD04C}" dt="2023-11-19T22:20:53.370" v="232" actId="20577"/>
          <ac:spMkLst>
            <pc:docMk/>
            <pc:sldMk cId="943412328" sldId="527"/>
            <ac:spMk id="48" creationId="{050976E4-0CF2-BA00-34CA-2F9419409B9E}"/>
          </ac:spMkLst>
        </pc:spChg>
        <pc:picChg chg="add mod">
          <ac:chgData name="Kareem Ahmed" userId="668b7c42-9793-4d96-80a6-ccc644a66bcf" providerId="ADAL" clId="{D6D46C59-55E3-4C14-94F7-149FCDDAD04C}" dt="2023-11-21T20:38:25.083" v="1358"/>
          <ac:picMkLst>
            <pc:docMk/>
            <pc:sldMk cId="943412328" sldId="527"/>
            <ac:picMk id="11" creationId="{EBC189C5-A03D-F81A-CA21-D142A020406B}"/>
          </ac:picMkLst>
        </pc:picChg>
      </pc:sldChg>
      <pc:sldChg chg="addSp delSp modSp add mod modTransition modAnim">
        <pc:chgData name="Kareem Ahmed" userId="668b7c42-9793-4d96-80a6-ccc644a66bcf" providerId="ADAL" clId="{D6D46C59-55E3-4C14-94F7-149FCDDAD04C}" dt="2023-11-21T20:44:22.889" v="1362"/>
        <pc:sldMkLst>
          <pc:docMk/>
          <pc:sldMk cId="125034479" sldId="528"/>
        </pc:sldMkLst>
        <pc:spChg chg="mod">
          <ac:chgData name="Kareem Ahmed" userId="668b7c42-9793-4d96-80a6-ccc644a66bcf" providerId="ADAL" clId="{D6D46C59-55E3-4C14-94F7-149FCDDAD04C}" dt="2023-11-20T22:56:23.699" v="265" actId="1035"/>
          <ac:spMkLst>
            <pc:docMk/>
            <pc:sldMk cId="125034479" sldId="528"/>
            <ac:spMk id="48" creationId="{050976E4-0CF2-BA00-34CA-2F9419409B9E}"/>
          </ac:spMkLst>
        </pc:spChg>
        <pc:picChg chg="add del mod">
          <ac:chgData name="Kareem Ahmed" userId="668b7c42-9793-4d96-80a6-ccc644a66bcf" providerId="ADAL" clId="{D6D46C59-55E3-4C14-94F7-149FCDDAD04C}" dt="2023-11-21T20:41:18.031" v="1361"/>
          <ac:picMkLst>
            <pc:docMk/>
            <pc:sldMk cId="125034479" sldId="528"/>
            <ac:picMk id="11" creationId="{CDCE6AAD-BAEF-3615-D1D2-313EE5D48F1D}"/>
          </ac:picMkLst>
        </pc:picChg>
        <pc:picChg chg="add del mod ord">
          <ac:chgData name="Kareem Ahmed" userId="668b7c42-9793-4d96-80a6-ccc644a66bcf" providerId="ADAL" clId="{D6D46C59-55E3-4C14-94F7-149FCDDAD04C}" dt="2023-11-21T20:44:22.889" v="1362"/>
          <ac:picMkLst>
            <pc:docMk/>
            <pc:sldMk cId="125034479" sldId="528"/>
            <ac:picMk id="14" creationId="{D02206F5-6E21-115E-3686-1D2C233DF537}"/>
          </ac:picMkLst>
        </pc:picChg>
        <pc:picChg chg="add mod">
          <ac:chgData name="Kareem Ahmed" userId="668b7c42-9793-4d96-80a6-ccc644a66bcf" providerId="ADAL" clId="{D6D46C59-55E3-4C14-94F7-149FCDDAD04C}" dt="2023-11-21T20:44:22.889" v="1362"/>
          <ac:picMkLst>
            <pc:docMk/>
            <pc:sldMk cId="125034479" sldId="528"/>
            <ac:picMk id="15" creationId="{5A7CA430-9056-0B28-E164-D52424439D6E}"/>
          </ac:picMkLst>
        </pc:picChg>
      </pc:sldChg>
      <pc:sldChg chg="addSp delSp modSp add mod">
        <pc:chgData name="Kareem Ahmed" userId="668b7c42-9793-4d96-80a6-ccc644a66bcf" providerId="ADAL" clId="{D6D46C59-55E3-4C14-94F7-149FCDDAD04C}" dt="2023-11-21T20:49:07.179" v="1363"/>
        <pc:sldMkLst>
          <pc:docMk/>
          <pc:sldMk cId="444197423" sldId="529"/>
        </pc:sldMkLst>
        <pc:spChg chg="mod">
          <ac:chgData name="Kareem Ahmed" userId="668b7c42-9793-4d96-80a6-ccc644a66bcf" providerId="ADAL" clId="{D6D46C59-55E3-4C14-94F7-149FCDDAD04C}" dt="2023-11-21T14:51:54.623" v="633" actId="1036"/>
          <ac:spMkLst>
            <pc:docMk/>
            <pc:sldMk cId="444197423" sldId="529"/>
            <ac:spMk id="3" creationId="{F9A80F9F-74DB-1D57-04E8-E20E92A09B0A}"/>
          </ac:spMkLst>
        </pc:spChg>
        <pc:spChg chg="mod">
          <ac:chgData name="Kareem Ahmed" userId="668b7c42-9793-4d96-80a6-ccc644a66bcf" providerId="ADAL" clId="{D6D46C59-55E3-4C14-94F7-149FCDDAD04C}" dt="2023-11-21T14:51:54.623" v="633" actId="1036"/>
          <ac:spMkLst>
            <pc:docMk/>
            <pc:sldMk cId="444197423" sldId="529"/>
            <ac:spMk id="5" creationId="{3985EAE6-BFA6-766D-A032-077E4DCB399E}"/>
          </ac:spMkLst>
        </pc:spChg>
        <pc:spChg chg="mod">
          <ac:chgData name="Kareem Ahmed" userId="668b7c42-9793-4d96-80a6-ccc644a66bcf" providerId="ADAL" clId="{D6D46C59-55E3-4C14-94F7-149FCDDAD04C}" dt="2023-11-21T14:51:54.623" v="633" actId="1036"/>
          <ac:spMkLst>
            <pc:docMk/>
            <pc:sldMk cId="444197423" sldId="529"/>
            <ac:spMk id="6" creationId="{05E43288-C9C0-B2CA-0970-EB4E627B30CA}"/>
          </ac:spMkLst>
        </pc:spChg>
        <pc:spChg chg="add del">
          <ac:chgData name="Kareem Ahmed" userId="668b7c42-9793-4d96-80a6-ccc644a66bcf" providerId="ADAL" clId="{D6D46C59-55E3-4C14-94F7-149FCDDAD04C}" dt="2023-11-20T22:58:23.751" v="294" actId="22"/>
          <ac:spMkLst>
            <pc:docMk/>
            <pc:sldMk cId="444197423" sldId="529"/>
            <ac:spMk id="8" creationId="{93AF9E70-51DB-D6F0-D21B-0F63ABA5F011}"/>
          </ac:spMkLst>
        </pc:spChg>
        <pc:spChg chg="mod">
          <ac:chgData name="Kareem Ahmed" userId="668b7c42-9793-4d96-80a6-ccc644a66bcf" providerId="ADAL" clId="{D6D46C59-55E3-4C14-94F7-149FCDDAD04C}" dt="2023-11-21T14:51:54.623" v="633" actId="1036"/>
          <ac:spMkLst>
            <pc:docMk/>
            <pc:sldMk cId="444197423" sldId="529"/>
            <ac:spMk id="10" creationId="{463D680D-A11B-0A8A-63D5-DD2C6F3FD516}"/>
          </ac:spMkLst>
        </pc:spChg>
        <pc:spChg chg="mod">
          <ac:chgData name="Kareem Ahmed" userId="668b7c42-9793-4d96-80a6-ccc644a66bcf" providerId="ADAL" clId="{D6D46C59-55E3-4C14-94F7-149FCDDAD04C}" dt="2023-11-21T14:51:54.623" v="633" actId="1036"/>
          <ac:spMkLst>
            <pc:docMk/>
            <pc:sldMk cId="444197423" sldId="529"/>
            <ac:spMk id="25" creationId="{2BC869EB-5623-4AA1-9123-4AF9DF916049}"/>
          </ac:spMkLst>
        </pc:spChg>
        <pc:spChg chg="mod">
          <ac:chgData name="Kareem Ahmed" userId="668b7c42-9793-4d96-80a6-ccc644a66bcf" providerId="ADAL" clId="{D6D46C59-55E3-4C14-94F7-149FCDDAD04C}" dt="2023-11-21T14:51:54.623" v="633" actId="1036"/>
          <ac:spMkLst>
            <pc:docMk/>
            <pc:sldMk cId="444197423" sldId="529"/>
            <ac:spMk id="48" creationId="{050976E4-0CF2-BA00-34CA-2F9419409B9E}"/>
          </ac:spMkLst>
        </pc:spChg>
        <pc:picChg chg="add mod">
          <ac:chgData name="Kareem Ahmed" userId="668b7c42-9793-4d96-80a6-ccc644a66bcf" providerId="ADAL" clId="{D6D46C59-55E3-4C14-94F7-149FCDDAD04C}" dt="2023-11-21T20:49:07.179" v="1363"/>
          <ac:picMkLst>
            <pc:docMk/>
            <pc:sldMk cId="444197423" sldId="529"/>
            <ac:picMk id="13" creationId="{C3D718C8-E3C0-C5C1-90A3-B0DBB7D4AD9D}"/>
          </ac:picMkLst>
        </pc:picChg>
      </pc:sldChg>
      <pc:sldChg chg="addSp delSp modSp add mod modTransition modAnim">
        <pc:chgData name="Kareem Ahmed" userId="668b7c42-9793-4d96-80a6-ccc644a66bcf" providerId="ADAL" clId="{D6D46C59-55E3-4C14-94F7-149FCDDAD04C}" dt="2023-11-21T21:06:26.017" v="1370" actId="20577"/>
        <pc:sldMkLst>
          <pc:docMk/>
          <pc:sldMk cId="86958757" sldId="530"/>
        </pc:sldMkLst>
        <pc:spChg chg="mod">
          <ac:chgData name="Kareem Ahmed" userId="668b7c42-9793-4d96-80a6-ccc644a66bcf" providerId="ADAL" clId="{D6D46C59-55E3-4C14-94F7-149FCDDAD04C}" dt="2023-11-21T21:06:26.017" v="1370" actId="20577"/>
          <ac:spMkLst>
            <pc:docMk/>
            <pc:sldMk cId="86958757" sldId="530"/>
            <ac:spMk id="48" creationId="{050976E4-0CF2-BA00-34CA-2F9419409B9E}"/>
          </ac:spMkLst>
        </pc:spChg>
        <pc:picChg chg="add del mod">
          <ac:chgData name="Kareem Ahmed" userId="668b7c42-9793-4d96-80a6-ccc644a66bcf" providerId="ADAL" clId="{D6D46C59-55E3-4C14-94F7-149FCDDAD04C}" dt="2023-11-21T20:49:25.205" v="1366"/>
          <ac:picMkLst>
            <pc:docMk/>
            <pc:sldMk cId="86958757" sldId="530"/>
            <ac:picMk id="11" creationId="{3DDF11D8-AE99-F483-4489-83BDBD06C64E}"/>
          </ac:picMkLst>
        </pc:picChg>
        <pc:picChg chg="add del mod ord">
          <ac:chgData name="Kareem Ahmed" userId="668b7c42-9793-4d96-80a6-ccc644a66bcf" providerId="ADAL" clId="{D6D46C59-55E3-4C14-94F7-149FCDDAD04C}" dt="2023-11-21T20:51:11.205" v="1367"/>
          <ac:picMkLst>
            <pc:docMk/>
            <pc:sldMk cId="86958757" sldId="530"/>
            <ac:picMk id="14" creationId="{7B2C9A6C-F421-345B-F91D-02CB8F695FBD}"/>
          </ac:picMkLst>
        </pc:picChg>
        <pc:picChg chg="add mod">
          <ac:chgData name="Kareem Ahmed" userId="668b7c42-9793-4d96-80a6-ccc644a66bcf" providerId="ADAL" clId="{D6D46C59-55E3-4C14-94F7-149FCDDAD04C}" dt="2023-11-21T20:51:11.205" v="1367"/>
          <ac:picMkLst>
            <pc:docMk/>
            <pc:sldMk cId="86958757" sldId="530"/>
            <ac:picMk id="15" creationId="{49BD6372-61C2-E076-4D07-7A10D2E00470}"/>
          </ac:picMkLst>
        </pc:picChg>
      </pc:sldChg>
      <pc:sldChg chg="del">
        <pc:chgData name="Kareem Ahmed" userId="668b7c42-9793-4d96-80a6-ccc644a66bcf" providerId="ADAL" clId="{D6D46C59-55E3-4C14-94F7-149FCDDAD04C}" dt="2023-11-19T21:33:21.811" v="7" actId="47"/>
        <pc:sldMkLst>
          <pc:docMk/>
          <pc:sldMk cId="1508736225" sldId="530"/>
        </pc:sldMkLst>
      </pc:sldChg>
      <pc:sldChg chg="del">
        <pc:chgData name="Kareem Ahmed" userId="668b7c42-9793-4d96-80a6-ccc644a66bcf" providerId="ADAL" clId="{D6D46C59-55E3-4C14-94F7-149FCDDAD04C}" dt="2023-11-19T21:33:21.811" v="7" actId="47"/>
        <pc:sldMkLst>
          <pc:docMk/>
          <pc:sldMk cId="1720093738" sldId="531"/>
        </pc:sldMkLst>
      </pc:sldChg>
      <pc:sldChg chg="addSp delSp modSp add mod modTransition modAnim">
        <pc:chgData name="Kareem Ahmed" userId="668b7c42-9793-4d96-80a6-ccc644a66bcf" providerId="ADAL" clId="{D6D46C59-55E3-4C14-94F7-149FCDDAD04C}" dt="2023-11-21T21:30:39.341" v="1376"/>
        <pc:sldMkLst>
          <pc:docMk/>
          <pc:sldMk cId="3721388195" sldId="531"/>
        </pc:sldMkLst>
        <pc:spChg chg="mod">
          <ac:chgData name="Kareem Ahmed" userId="668b7c42-9793-4d96-80a6-ccc644a66bcf" providerId="ADAL" clId="{D6D46C59-55E3-4C14-94F7-149FCDDAD04C}" dt="2023-11-21T21:11:25.801" v="1372" actId="20577"/>
          <ac:spMkLst>
            <pc:docMk/>
            <pc:sldMk cId="3721388195" sldId="531"/>
            <ac:spMk id="48" creationId="{050976E4-0CF2-BA00-34CA-2F9419409B9E}"/>
          </ac:spMkLst>
        </pc:spChg>
        <pc:picChg chg="add del mod">
          <ac:chgData name="Kareem Ahmed" userId="668b7c42-9793-4d96-80a6-ccc644a66bcf" providerId="ADAL" clId="{D6D46C59-55E3-4C14-94F7-149FCDDAD04C}" dt="2023-11-21T21:28:53.241" v="1375"/>
          <ac:picMkLst>
            <pc:docMk/>
            <pc:sldMk cId="3721388195" sldId="531"/>
            <ac:picMk id="9" creationId="{46EEBDF1-26F1-E885-6D8B-53A3A2D9BAB5}"/>
          </ac:picMkLst>
        </pc:picChg>
        <pc:picChg chg="add del mod ord">
          <ac:chgData name="Kareem Ahmed" userId="668b7c42-9793-4d96-80a6-ccc644a66bcf" providerId="ADAL" clId="{D6D46C59-55E3-4C14-94F7-149FCDDAD04C}" dt="2023-11-21T21:30:39.341" v="1376"/>
          <ac:picMkLst>
            <pc:docMk/>
            <pc:sldMk cId="3721388195" sldId="531"/>
            <ac:picMk id="14" creationId="{D0177109-E293-3C37-90EC-D0D2E8AEAE52}"/>
          </ac:picMkLst>
        </pc:picChg>
        <pc:picChg chg="add mod">
          <ac:chgData name="Kareem Ahmed" userId="668b7c42-9793-4d96-80a6-ccc644a66bcf" providerId="ADAL" clId="{D6D46C59-55E3-4C14-94F7-149FCDDAD04C}" dt="2023-11-21T21:30:39.341" v="1376"/>
          <ac:picMkLst>
            <pc:docMk/>
            <pc:sldMk cId="3721388195" sldId="531"/>
            <ac:picMk id="15" creationId="{A7250397-6D10-03C2-14C1-065DB5B9A2B8}"/>
          </ac:picMkLst>
        </pc:picChg>
      </pc:sldChg>
      <pc:sldChg chg="addSp modSp add mod">
        <pc:chgData name="Kareem Ahmed" userId="668b7c42-9793-4d96-80a6-ccc644a66bcf" providerId="ADAL" clId="{D6D46C59-55E3-4C14-94F7-149FCDDAD04C}" dt="2023-11-21T21:39:22.003" v="1377"/>
        <pc:sldMkLst>
          <pc:docMk/>
          <pc:sldMk cId="511369928" sldId="532"/>
        </pc:sldMkLst>
        <pc:spChg chg="mod">
          <ac:chgData name="Kareem Ahmed" userId="668b7c42-9793-4d96-80a6-ccc644a66bcf" providerId="ADAL" clId="{D6D46C59-55E3-4C14-94F7-149FCDDAD04C}" dt="2023-11-20T23:06:10.679" v="396" actId="20577"/>
          <ac:spMkLst>
            <pc:docMk/>
            <pc:sldMk cId="511369928" sldId="532"/>
            <ac:spMk id="48" creationId="{050976E4-0CF2-BA00-34CA-2F9419409B9E}"/>
          </ac:spMkLst>
        </pc:spChg>
        <pc:picChg chg="add mod">
          <ac:chgData name="Kareem Ahmed" userId="668b7c42-9793-4d96-80a6-ccc644a66bcf" providerId="ADAL" clId="{D6D46C59-55E3-4C14-94F7-149FCDDAD04C}" dt="2023-11-21T21:39:22.003" v="1377"/>
          <ac:picMkLst>
            <pc:docMk/>
            <pc:sldMk cId="511369928" sldId="532"/>
            <ac:picMk id="13" creationId="{8A30DF83-FE61-741F-8D4C-7FEF148D3018}"/>
          </ac:picMkLst>
        </pc:picChg>
      </pc:sldChg>
      <pc:sldChg chg="del">
        <pc:chgData name="Kareem Ahmed" userId="668b7c42-9793-4d96-80a6-ccc644a66bcf" providerId="ADAL" clId="{D6D46C59-55E3-4C14-94F7-149FCDDAD04C}" dt="2023-11-19T21:33:21.811" v="7" actId="47"/>
        <pc:sldMkLst>
          <pc:docMk/>
          <pc:sldMk cId="2416371163" sldId="532"/>
        </pc:sldMkLst>
      </pc:sldChg>
      <pc:sldChg chg="del">
        <pc:chgData name="Kareem Ahmed" userId="668b7c42-9793-4d96-80a6-ccc644a66bcf" providerId="ADAL" clId="{D6D46C59-55E3-4C14-94F7-149FCDDAD04C}" dt="2023-11-19T21:33:21.811" v="7" actId="47"/>
        <pc:sldMkLst>
          <pc:docMk/>
          <pc:sldMk cId="848718665" sldId="533"/>
        </pc:sldMkLst>
      </pc:sldChg>
      <pc:sldChg chg="addSp modSp add mod">
        <pc:chgData name="Kareem Ahmed" userId="668b7c42-9793-4d96-80a6-ccc644a66bcf" providerId="ADAL" clId="{D6D46C59-55E3-4C14-94F7-149FCDDAD04C}" dt="2023-11-21T21:39:22.003" v="1377"/>
        <pc:sldMkLst>
          <pc:docMk/>
          <pc:sldMk cId="1861364667" sldId="533"/>
        </pc:sldMkLst>
        <pc:spChg chg="mod">
          <ac:chgData name="Kareem Ahmed" userId="668b7c42-9793-4d96-80a6-ccc644a66bcf" providerId="ADAL" clId="{D6D46C59-55E3-4C14-94F7-149FCDDAD04C}" dt="2023-11-20T23:08:32.952" v="438" actId="20577"/>
          <ac:spMkLst>
            <pc:docMk/>
            <pc:sldMk cId="1861364667" sldId="533"/>
            <ac:spMk id="4" creationId="{2A0093AB-51AE-B39B-C48E-5EAB2FE9BF64}"/>
          </ac:spMkLst>
        </pc:spChg>
        <pc:spChg chg="mod">
          <ac:chgData name="Kareem Ahmed" userId="668b7c42-9793-4d96-80a6-ccc644a66bcf" providerId="ADAL" clId="{D6D46C59-55E3-4C14-94F7-149FCDDAD04C}" dt="2023-11-21T12:41:12.286" v="525" actId="1037"/>
          <ac:spMkLst>
            <pc:docMk/>
            <pc:sldMk cId="1861364667" sldId="533"/>
            <ac:spMk id="48" creationId="{050976E4-0CF2-BA00-34CA-2F9419409B9E}"/>
          </ac:spMkLst>
        </pc:spChg>
        <pc:picChg chg="add mod">
          <ac:chgData name="Kareem Ahmed" userId="668b7c42-9793-4d96-80a6-ccc644a66bcf" providerId="ADAL" clId="{D6D46C59-55E3-4C14-94F7-149FCDDAD04C}" dt="2023-11-21T21:39:22.003" v="1377"/>
          <ac:picMkLst>
            <pc:docMk/>
            <pc:sldMk cId="1861364667" sldId="533"/>
            <ac:picMk id="9" creationId="{D8F75BB0-59F9-D337-429F-47603F2B3CCB}"/>
          </ac:picMkLst>
        </pc:picChg>
      </pc:sldChg>
      <pc:sldChg chg="addSp delSp modSp add mod modTransition modAnim">
        <pc:chgData name="Kareem Ahmed" userId="668b7c42-9793-4d96-80a6-ccc644a66bcf" providerId="ADAL" clId="{D6D46C59-55E3-4C14-94F7-149FCDDAD04C}" dt="2023-11-21T21:45:23.818" v="1381"/>
        <pc:sldMkLst>
          <pc:docMk/>
          <pc:sldMk cId="92221135" sldId="534"/>
        </pc:sldMkLst>
        <pc:spChg chg="mod">
          <ac:chgData name="Kareem Ahmed" userId="668b7c42-9793-4d96-80a6-ccc644a66bcf" providerId="ADAL" clId="{D6D46C59-55E3-4C14-94F7-149FCDDAD04C}" dt="2023-11-21T12:38:17.652" v="451" actId="207"/>
          <ac:spMkLst>
            <pc:docMk/>
            <pc:sldMk cId="92221135" sldId="534"/>
            <ac:spMk id="3" creationId="{F9A80F9F-74DB-1D57-04E8-E20E92A09B0A}"/>
          </ac:spMkLst>
        </pc:spChg>
        <pc:spChg chg="mod">
          <ac:chgData name="Kareem Ahmed" userId="668b7c42-9793-4d96-80a6-ccc644a66bcf" providerId="ADAL" clId="{D6D46C59-55E3-4C14-94F7-149FCDDAD04C}" dt="2023-11-21T12:40:52.682" v="517" actId="14100"/>
          <ac:spMkLst>
            <pc:docMk/>
            <pc:sldMk cId="92221135" sldId="534"/>
            <ac:spMk id="25" creationId="{2BC869EB-5623-4AA1-9123-4AF9DF916049}"/>
          </ac:spMkLst>
        </pc:spChg>
        <pc:spChg chg="mod">
          <ac:chgData name="Kareem Ahmed" userId="668b7c42-9793-4d96-80a6-ccc644a66bcf" providerId="ADAL" clId="{D6D46C59-55E3-4C14-94F7-149FCDDAD04C}" dt="2023-11-21T12:40:56.035" v="518" actId="13900"/>
          <ac:spMkLst>
            <pc:docMk/>
            <pc:sldMk cId="92221135" sldId="534"/>
            <ac:spMk id="48" creationId="{050976E4-0CF2-BA00-34CA-2F9419409B9E}"/>
          </ac:spMkLst>
        </pc:spChg>
        <pc:picChg chg="add del mod">
          <ac:chgData name="Kareem Ahmed" userId="668b7c42-9793-4d96-80a6-ccc644a66bcf" providerId="ADAL" clId="{D6D46C59-55E3-4C14-94F7-149FCDDAD04C}" dt="2023-11-21T21:41:46.817" v="1380"/>
          <ac:picMkLst>
            <pc:docMk/>
            <pc:sldMk cId="92221135" sldId="534"/>
            <ac:picMk id="9" creationId="{790B608C-A821-10C5-17CC-53A0F1C4E474}"/>
          </ac:picMkLst>
        </pc:picChg>
        <pc:picChg chg="add del mod ord">
          <ac:chgData name="Kareem Ahmed" userId="668b7c42-9793-4d96-80a6-ccc644a66bcf" providerId="ADAL" clId="{D6D46C59-55E3-4C14-94F7-149FCDDAD04C}" dt="2023-11-21T21:45:23.818" v="1381"/>
          <ac:picMkLst>
            <pc:docMk/>
            <pc:sldMk cId="92221135" sldId="534"/>
            <ac:picMk id="13" creationId="{99107448-2732-EA87-FA1A-17DFB7B1E11C}"/>
          </ac:picMkLst>
        </pc:picChg>
        <pc:picChg chg="add mod">
          <ac:chgData name="Kareem Ahmed" userId="668b7c42-9793-4d96-80a6-ccc644a66bcf" providerId="ADAL" clId="{D6D46C59-55E3-4C14-94F7-149FCDDAD04C}" dt="2023-11-21T21:45:23.818" v="1381"/>
          <ac:picMkLst>
            <pc:docMk/>
            <pc:sldMk cId="92221135" sldId="534"/>
            <ac:picMk id="14" creationId="{2F104C79-67C2-C75B-8711-EA653A542CBB}"/>
          </ac:picMkLst>
        </pc:picChg>
      </pc:sldChg>
      <pc:sldChg chg="add del">
        <pc:chgData name="Kareem Ahmed" userId="668b7c42-9793-4d96-80a6-ccc644a66bcf" providerId="ADAL" clId="{D6D46C59-55E3-4C14-94F7-149FCDDAD04C}" dt="2023-11-20T23:08:47.818" v="446" actId="47"/>
        <pc:sldMkLst>
          <pc:docMk/>
          <pc:sldMk cId="837803659" sldId="534"/>
        </pc:sldMkLst>
      </pc:sldChg>
      <pc:sldChg chg="del">
        <pc:chgData name="Kareem Ahmed" userId="668b7c42-9793-4d96-80a6-ccc644a66bcf" providerId="ADAL" clId="{D6D46C59-55E3-4C14-94F7-149FCDDAD04C}" dt="2023-11-19T21:33:21.811" v="7" actId="47"/>
        <pc:sldMkLst>
          <pc:docMk/>
          <pc:sldMk cId="4288553142" sldId="534"/>
        </pc:sldMkLst>
      </pc:sldChg>
      <pc:sldChg chg="addSp modSp add mod">
        <pc:chgData name="Kareem Ahmed" userId="668b7c42-9793-4d96-80a6-ccc644a66bcf" providerId="ADAL" clId="{D6D46C59-55E3-4C14-94F7-149FCDDAD04C}" dt="2023-11-21T21:49:25.112" v="1382"/>
        <pc:sldMkLst>
          <pc:docMk/>
          <pc:sldMk cId="1070001974" sldId="535"/>
        </pc:sldMkLst>
        <pc:spChg chg="mod">
          <ac:chgData name="Kareem Ahmed" userId="668b7c42-9793-4d96-80a6-ccc644a66bcf" providerId="ADAL" clId="{D6D46C59-55E3-4C14-94F7-149FCDDAD04C}" dt="2023-11-21T12:42:05.572" v="546" actId="14100"/>
          <ac:spMkLst>
            <pc:docMk/>
            <pc:sldMk cId="1070001974" sldId="535"/>
            <ac:spMk id="25" creationId="{2BC869EB-5623-4AA1-9123-4AF9DF916049}"/>
          </ac:spMkLst>
        </pc:spChg>
        <pc:spChg chg="mod">
          <ac:chgData name="Kareem Ahmed" userId="668b7c42-9793-4d96-80a6-ccc644a66bcf" providerId="ADAL" clId="{D6D46C59-55E3-4C14-94F7-149FCDDAD04C}" dt="2023-11-21T12:41:58.765" v="545" actId="20577"/>
          <ac:spMkLst>
            <pc:docMk/>
            <pc:sldMk cId="1070001974" sldId="535"/>
            <ac:spMk id="48" creationId="{050976E4-0CF2-BA00-34CA-2F9419409B9E}"/>
          </ac:spMkLst>
        </pc:spChg>
        <pc:picChg chg="add mod">
          <ac:chgData name="Kareem Ahmed" userId="668b7c42-9793-4d96-80a6-ccc644a66bcf" providerId="ADAL" clId="{D6D46C59-55E3-4C14-94F7-149FCDDAD04C}" dt="2023-11-21T21:49:25.112" v="1382"/>
          <ac:picMkLst>
            <pc:docMk/>
            <pc:sldMk cId="1070001974" sldId="535"/>
            <ac:picMk id="14" creationId="{5ADB6D2D-82AE-45CF-7D41-5BE26E4DC359}"/>
          </ac:picMkLst>
        </pc:picChg>
      </pc:sldChg>
      <pc:sldChg chg="del">
        <pc:chgData name="Kareem Ahmed" userId="668b7c42-9793-4d96-80a6-ccc644a66bcf" providerId="ADAL" clId="{D6D46C59-55E3-4C14-94F7-149FCDDAD04C}" dt="2023-11-19T21:33:21.811" v="7" actId="47"/>
        <pc:sldMkLst>
          <pc:docMk/>
          <pc:sldMk cId="3559390888" sldId="535"/>
        </pc:sldMkLst>
      </pc:sldChg>
      <pc:sldChg chg="del">
        <pc:chgData name="Kareem Ahmed" userId="668b7c42-9793-4d96-80a6-ccc644a66bcf" providerId="ADAL" clId="{D6D46C59-55E3-4C14-94F7-149FCDDAD04C}" dt="2023-11-19T21:33:21.811" v="7" actId="47"/>
        <pc:sldMkLst>
          <pc:docMk/>
          <pc:sldMk cId="164002503" sldId="536"/>
        </pc:sldMkLst>
      </pc:sldChg>
      <pc:sldChg chg="addSp modSp add mod">
        <pc:chgData name="Kareem Ahmed" userId="668b7c42-9793-4d96-80a6-ccc644a66bcf" providerId="ADAL" clId="{D6D46C59-55E3-4C14-94F7-149FCDDAD04C}" dt="2023-11-21T22:13:53.388" v="1383"/>
        <pc:sldMkLst>
          <pc:docMk/>
          <pc:sldMk cId="3918332133" sldId="536"/>
        </pc:sldMkLst>
        <pc:spChg chg="mod">
          <ac:chgData name="Kareem Ahmed" userId="668b7c42-9793-4d96-80a6-ccc644a66bcf" providerId="ADAL" clId="{D6D46C59-55E3-4C14-94F7-149FCDDAD04C}" dt="2023-11-21T12:43:06.175" v="566" actId="20577"/>
          <ac:spMkLst>
            <pc:docMk/>
            <pc:sldMk cId="3918332133" sldId="536"/>
            <ac:spMk id="48" creationId="{050976E4-0CF2-BA00-34CA-2F9419409B9E}"/>
          </ac:spMkLst>
        </pc:spChg>
        <pc:picChg chg="add mod">
          <ac:chgData name="Kareem Ahmed" userId="668b7c42-9793-4d96-80a6-ccc644a66bcf" providerId="ADAL" clId="{D6D46C59-55E3-4C14-94F7-149FCDDAD04C}" dt="2023-11-21T22:13:53.388" v="1383"/>
          <ac:picMkLst>
            <pc:docMk/>
            <pc:sldMk cId="3918332133" sldId="536"/>
            <ac:picMk id="13" creationId="{27105677-5352-38BD-4BDF-79EC47D62ECF}"/>
          </ac:picMkLst>
        </pc:picChg>
      </pc:sldChg>
      <pc:sldChg chg="del">
        <pc:chgData name="Kareem Ahmed" userId="668b7c42-9793-4d96-80a6-ccc644a66bcf" providerId="ADAL" clId="{D6D46C59-55E3-4C14-94F7-149FCDDAD04C}" dt="2023-11-19T21:33:21.811" v="7" actId="47"/>
        <pc:sldMkLst>
          <pc:docMk/>
          <pc:sldMk cId="2274479215" sldId="537"/>
        </pc:sldMkLst>
      </pc:sldChg>
      <pc:sldChg chg="addSp modSp add mod">
        <pc:chgData name="Kareem Ahmed" userId="668b7c42-9793-4d96-80a6-ccc644a66bcf" providerId="ADAL" clId="{D6D46C59-55E3-4C14-94F7-149FCDDAD04C}" dt="2023-11-21T22:18:23.067" v="1384"/>
        <pc:sldMkLst>
          <pc:docMk/>
          <pc:sldMk cId="3666896475" sldId="537"/>
        </pc:sldMkLst>
        <pc:spChg chg="mod">
          <ac:chgData name="Kareem Ahmed" userId="668b7c42-9793-4d96-80a6-ccc644a66bcf" providerId="ADAL" clId="{D6D46C59-55E3-4C14-94F7-149FCDDAD04C}" dt="2023-11-21T12:56:02.628" v="575" actId="14100"/>
          <ac:spMkLst>
            <pc:docMk/>
            <pc:sldMk cId="3666896475" sldId="537"/>
            <ac:spMk id="25" creationId="{2BC869EB-5623-4AA1-9123-4AF9DF916049}"/>
          </ac:spMkLst>
        </pc:spChg>
        <pc:spChg chg="mod">
          <ac:chgData name="Kareem Ahmed" userId="668b7c42-9793-4d96-80a6-ccc644a66bcf" providerId="ADAL" clId="{D6D46C59-55E3-4C14-94F7-149FCDDAD04C}" dt="2023-11-21T12:55:57.042" v="574" actId="115"/>
          <ac:spMkLst>
            <pc:docMk/>
            <pc:sldMk cId="3666896475" sldId="537"/>
            <ac:spMk id="48" creationId="{050976E4-0CF2-BA00-34CA-2F9419409B9E}"/>
          </ac:spMkLst>
        </pc:spChg>
        <pc:picChg chg="add mod">
          <ac:chgData name="Kareem Ahmed" userId="668b7c42-9793-4d96-80a6-ccc644a66bcf" providerId="ADAL" clId="{D6D46C59-55E3-4C14-94F7-149FCDDAD04C}" dt="2023-11-21T22:18:23.067" v="1384"/>
          <ac:picMkLst>
            <pc:docMk/>
            <pc:sldMk cId="3666896475" sldId="537"/>
            <ac:picMk id="11" creationId="{C381828D-EA02-1580-9918-B5B550AAD73B}"/>
          </ac:picMkLst>
        </pc:picChg>
      </pc:sldChg>
      <pc:sldChg chg="addSp modSp add mod">
        <pc:chgData name="Kareem Ahmed" userId="668b7c42-9793-4d96-80a6-ccc644a66bcf" providerId="ADAL" clId="{D6D46C59-55E3-4C14-94F7-149FCDDAD04C}" dt="2023-11-21T22:21:39.021" v="1385"/>
        <pc:sldMkLst>
          <pc:docMk/>
          <pc:sldMk cId="2434280465" sldId="538"/>
        </pc:sldMkLst>
        <pc:spChg chg="mod">
          <ac:chgData name="Kareem Ahmed" userId="668b7c42-9793-4d96-80a6-ccc644a66bcf" providerId="ADAL" clId="{D6D46C59-55E3-4C14-94F7-149FCDDAD04C}" dt="2023-11-21T12:56:24.380" v="578" actId="14100"/>
          <ac:spMkLst>
            <pc:docMk/>
            <pc:sldMk cId="2434280465" sldId="538"/>
            <ac:spMk id="25" creationId="{2BC869EB-5623-4AA1-9123-4AF9DF916049}"/>
          </ac:spMkLst>
        </pc:spChg>
        <pc:spChg chg="mod">
          <ac:chgData name="Kareem Ahmed" userId="668b7c42-9793-4d96-80a6-ccc644a66bcf" providerId="ADAL" clId="{D6D46C59-55E3-4C14-94F7-149FCDDAD04C}" dt="2023-11-21T12:56:42.662" v="583" actId="1035"/>
          <ac:spMkLst>
            <pc:docMk/>
            <pc:sldMk cId="2434280465" sldId="538"/>
            <ac:spMk id="48" creationId="{050976E4-0CF2-BA00-34CA-2F9419409B9E}"/>
          </ac:spMkLst>
        </pc:spChg>
        <pc:picChg chg="add mod">
          <ac:chgData name="Kareem Ahmed" userId="668b7c42-9793-4d96-80a6-ccc644a66bcf" providerId="ADAL" clId="{D6D46C59-55E3-4C14-94F7-149FCDDAD04C}" dt="2023-11-21T22:21:39.021" v="1385"/>
          <ac:picMkLst>
            <pc:docMk/>
            <pc:sldMk cId="2434280465" sldId="538"/>
            <ac:picMk id="11" creationId="{D580E34C-0CC1-5792-25DA-F1220BBBCD26}"/>
          </ac:picMkLst>
        </pc:picChg>
      </pc:sldChg>
      <pc:sldChg chg="del">
        <pc:chgData name="Kareem Ahmed" userId="668b7c42-9793-4d96-80a6-ccc644a66bcf" providerId="ADAL" clId="{D6D46C59-55E3-4C14-94F7-149FCDDAD04C}" dt="2023-11-19T21:33:21.811" v="7" actId="47"/>
        <pc:sldMkLst>
          <pc:docMk/>
          <pc:sldMk cId="4159622401" sldId="538"/>
        </pc:sldMkLst>
      </pc:sldChg>
      <pc:sldChg chg="addSp modSp add mod">
        <pc:chgData name="Kareem Ahmed" userId="668b7c42-9793-4d96-80a6-ccc644a66bcf" providerId="ADAL" clId="{D6D46C59-55E3-4C14-94F7-149FCDDAD04C}" dt="2023-11-21T22:23:46.077" v="1386"/>
        <pc:sldMkLst>
          <pc:docMk/>
          <pc:sldMk cId="816367771" sldId="539"/>
        </pc:sldMkLst>
        <pc:spChg chg="mod">
          <ac:chgData name="Kareem Ahmed" userId="668b7c42-9793-4d96-80a6-ccc644a66bcf" providerId="ADAL" clId="{D6D46C59-55E3-4C14-94F7-149FCDDAD04C}" dt="2023-11-21T13:00:20.171" v="599" actId="14100"/>
          <ac:spMkLst>
            <pc:docMk/>
            <pc:sldMk cId="816367771" sldId="539"/>
            <ac:spMk id="25" creationId="{2BC869EB-5623-4AA1-9123-4AF9DF916049}"/>
          </ac:spMkLst>
        </pc:spChg>
        <pc:spChg chg="mod">
          <ac:chgData name="Kareem Ahmed" userId="668b7c42-9793-4d96-80a6-ccc644a66bcf" providerId="ADAL" clId="{D6D46C59-55E3-4C14-94F7-149FCDDAD04C}" dt="2023-11-21T14:51:28.596" v="618" actId="255"/>
          <ac:spMkLst>
            <pc:docMk/>
            <pc:sldMk cId="816367771" sldId="539"/>
            <ac:spMk id="48" creationId="{050976E4-0CF2-BA00-34CA-2F9419409B9E}"/>
          </ac:spMkLst>
        </pc:spChg>
        <pc:picChg chg="add mod">
          <ac:chgData name="Kareem Ahmed" userId="668b7c42-9793-4d96-80a6-ccc644a66bcf" providerId="ADAL" clId="{D6D46C59-55E3-4C14-94F7-149FCDDAD04C}" dt="2023-11-21T22:23:46.077" v="1386"/>
          <ac:picMkLst>
            <pc:docMk/>
            <pc:sldMk cId="816367771" sldId="539"/>
            <ac:picMk id="11" creationId="{017A3D70-1CB5-9688-BB8B-B43BEC3FD256}"/>
          </ac:picMkLst>
        </pc:picChg>
      </pc:sldChg>
      <pc:sldChg chg="del">
        <pc:chgData name="Kareem Ahmed" userId="668b7c42-9793-4d96-80a6-ccc644a66bcf" providerId="ADAL" clId="{D6D46C59-55E3-4C14-94F7-149FCDDAD04C}" dt="2023-11-19T21:33:21.811" v="7" actId="47"/>
        <pc:sldMkLst>
          <pc:docMk/>
          <pc:sldMk cId="4108619769" sldId="539"/>
        </pc:sldMkLst>
      </pc:sldChg>
      <pc:sldChg chg="addSp delSp modSp add mod">
        <pc:chgData name="Kareem Ahmed" userId="668b7c42-9793-4d96-80a6-ccc644a66bcf" providerId="ADAL" clId="{D6D46C59-55E3-4C14-94F7-149FCDDAD04C}" dt="2023-11-21T22:23:46.077" v="1386"/>
        <pc:sldMkLst>
          <pc:docMk/>
          <pc:sldMk cId="1784249439" sldId="540"/>
        </pc:sldMkLst>
        <pc:spChg chg="mod">
          <ac:chgData name="Kareem Ahmed" userId="668b7c42-9793-4d96-80a6-ccc644a66bcf" providerId="ADAL" clId="{D6D46C59-55E3-4C14-94F7-149FCDDAD04C}" dt="2023-11-21T13:14:12.810" v="617" actId="14100"/>
          <ac:spMkLst>
            <pc:docMk/>
            <pc:sldMk cId="1784249439" sldId="540"/>
            <ac:spMk id="3" creationId="{F9A80F9F-74DB-1D57-04E8-E20E92A09B0A}"/>
          </ac:spMkLst>
        </pc:spChg>
        <pc:spChg chg="mod">
          <ac:chgData name="Kareem Ahmed" userId="668b7c42-9793-4d96-80a6-ccc644a66bcf" providerId="ADAL" clId="{D6D46C59-55E3-4C14-94F7-149FCDDAD04C}" dt="2023-11-21T13:14:03.737" v="615" actId="14100"/>
          <ac:spMkLst>
            <pc:docMk/>
            <pc:sldMk cId="1784249439" sldId="540"/>
            <ac:spMk id="5" creationId="{3985EAE6-BFA6-766D-A032-077E4DCB399E}"/>
          </ac:spMkLst>
        </pc:spChg>
        <pc:spChg chg="mod">
          <ac:chgData name="Kareem Ahmed" userId="668b7c42-9793-4d96-80a6-ccc644a66bcf" providerId="ADAL" clId="{D6D46C59-55E3-4C14-94F7-149FCDDAD04C}" dt="2023-11-21T13:14:03.737" v="615" actId="14100"/>
          <ac:spMkLst>
            <pc:docMk/>
            <pc:sldMk cId="1784249439" sldId="540"/>
            <ac:spMk id="6" creationId="{05E43288-C9C0-B2CA-0970-EB4E627B30CA}"/>
          </ac:spMkLst>
        </pc:spChg>
        <pc:spChg chg="mod">
          <ac:chgData name="Kareem Ahmed" userId="668b7c42-9793-4d96-80a6-ccc644a66bcf" providerId="ADAL" clId="{D6D46C59-55E3-4C14-94F7-149FCDDAD04C}" dt="2023-11-21T13:14:03.737" v="615" actId="14100"/>
          <ac:spMkLst>
            <pc:docMk/>
            <pc:sldMk cId="1784249439" sldId="540"/>
            <ac:spMk id="10" creationId="{463D680D-A11B-0A8A-63D5-DD2C6F3FD516}"/>
          </ac:spMkLst>
        </pc:spChg>
        <pc:spChg chg="del">
          <ac:chgData name="Kareem Ahmed" userId="668b7c42-9793-4d96-80a6-ccc644a66bcf" providerId="ADAL" clId="{D6D46C59-55E3-4C14-94F7-149FCDDAD04C}" dt="2023-11-21T13:13:39.231" v="608" actId="478"/>
          <ac:spMkLst>
            <pc:docMk/>
            <pc:sldMk cId="1784249439" sldId="540"/>
            <ac:spMk id="25" creationId="{2BC869EB-5623-4AA1-9123-4AF9DF916049}"/>
          </ac:spMkLst>
        </pc:spChg>
        <pc:spChg chg="del">
          <ac:chgData name="Kareem Ahmed" userId="668b7c42-9793-4d96-80a6-ccc644a66bcf" providerId="ADAL" clId="{D6D46C59-55E3-4C14-94F7-149FCDDAD04C}" dt="2023-11-21T13:13:47.149" v="612" actId="478"/>
          <ac:spMkLst>
            <pc:docMk/>
            <pc:sldMk cId="1784249439" sldId="540"/>
            <ac:spMk id="48" creationId="{050976E4-0CF2-BA00-34CA-2F9419409B9E}"/>
          </ac:spMkLst>
        </pc:spChg>
        <pc:picChg chg="add mod">
          <ac:chgData name="Kareem Ahmed" userId="668b7c42-9793-4d96-80a6-ccc644a66bcf" providerId="ADAL" clId="{D6D46C59-55E3-4C14-94F7-149FCDDAD04C}" dt="2023-11-21T22:23:46.077" v="1386"/>
          <ac:picMkLst>
            <pc:docMk/>
            <pc:sldMk cId="1784249439" sldId="540"/>
            <ac:picMk id="9" creationId="{6C87131B-F642-4387-4BC2-F190BE79183C}"/>
          </ac:picMkLst>
        </pc:picChg>
      </pc:sldChg>
      <pc:sldChg chg="del">
        <pc:chgData name="Kareem Ahmed" userId="668b7c42-9793-4d96-80a6-ccc644a66bcf" providerId="ADAL" clId="{D6D46C59-55E3-4C14-94F7-149FCDDAD04C}" dt="2023-11-19T21:33:21.811" v="7" actId="47"/>
        <pc:sldMkLst>
          <pc:docMk/>
          <pc:sldMk cId="3463335321" sldId="540"/>
        </pc:sldMkLst>
      </pc:sldChg>
      <pc:sldChg chg="addSp delSp modSp add mod">
        <pc:chgData name="Kareem Ahmed" userId="668b7c42-9793-4d96-80a6-ccc644a66bcf" providerId="ADAL" clId="{D6D46C59-55E3-4C14-94F7-149FCDDAD04C}" dt="2023-11-21T22:28:50.087" v="1387"/>
        <pc:sldMkLst>
          <pc:docMk/>
          <pc:sldMk cId="667752320" sldId="541"/>
        </pc:sldMkLst>
        <pc:spChg chg="del">
          <ac:chgData name="Kareem Ahmed" userId="668b7c42-9793-4d96-80a6-ccc644a66bcf" providerId="ADAL" clId="{D6D46C59-55E3-4C14-94F7-149FCDDAD04C}" dt="2023-11-21T14:52:16.428" v="635" actId="478"/>
          <ac:spMkLst>
            <pc:docMk/>
            <pc:sldMk cId="667752320" sldId="541"/>
            <ac:spMk id="3" creationId="{F9A80F9F-74DB-1D57-04E8-E20E92A09B0A}"/>
          </ac:spMkLst>
        </pc:spChg>
        <pc:spChg chg="mod">
          <ac:chgData name="Kareem Ahmed" userId="668b7c42-9793-4d96-80a6-ccc644a66bcf" providerId="ADAL" clId="{D6D46C59-55E3-4C14-94F7-149FCDDAD04C}" dt="2023-11-21T14:53:27.211" v="637" actId="14100"/>
          <ac:spMkLst>
            <pc:docMk/>
            <pc:sldMk cId="667752320" sldId="541"/>
            <ac:spMk id="25" creationId="{2BC869EB-5623-4AA1-9123-4AF9DF916049}"/>
          </ac:spMkLst>
        </pc:spChg>
        <pc:spChg chg="mod">
          <ac:chgData name="Kareem Ahmed" userId="668b7c42-9793-4d96-80a6-ccc644a66bcf" providerId="ADAL" clId="{D6D46C59-55E3-4C14-94F7-149FCDDAD04C}" dt="2023-11-21T14:53:18.902" v="636"/>
          <ac:spMkLst>
            <pc:docMk/>
            <pc:sldMk cId="667752320" sldId="541"/>
            <ac:spMk id="48" creationId="{050976E4-0CF2-BA00-34CA-2F9419409B9E}"/>
          </ac:spMkLst>
        </pc:spChg>
        <pc:picChg chg="add mod">
          <ac:chgData name="Kareem Ahmed" userId="668b7c42-9793-4d96-80a6-ccc644a66bcf" providerId="ADAL" clId="{D6D46C59-55E3-4C14-94F7-149FCDDAD04C}" dt="2023-11-21T22:28:50.087" v="1387"/>
          <ac:picMkLst>
            <pc:docMk/>
            <pc:sldMk cId="667752320" sldId="541"/>
            <ac:picMk id="9" creationId="{67CCFD63-A89B-2EE6-1C9B-1344091480C8}"/>
          </ac:picMkLst>
        </pc:picChg>
      </pc:sldChg>
      <pc:sldChg chg="del">
        <pc:chgData name="Kareem Ahmed" userId="668b7c42-9793-4d96-80a6-ccc644a66bcf" providerId="ADAL" clId="{D6D46C59-55E3-4C14-94F7-149FCDDAD04C}" dt="2023-11-19T21:33:21.811" v="7" actId="47"/>
        <pc:sldMkLst>
          <pc:docMk/>
          <pc:sldMk cId="4272223484" sldId="541"/>
        </pc:sldMkLst>
      </pc:sldChg>
      <pc:sldChg chg="del">
        <pc:chgData name="Kareem Ahmed" userId="668b7c42-9793-4d96-80a6-ccc644a66bcf" providerId="ADAL" clId="{D6D46C59-55E3-4C14-94F7-149FCDDAD04C}" dt="2023-11-19T21:33:21.811" v="7" actId="47"/>
        <pc:sldMkLst>
          <pc:docMk/>
          <pc:sldMk cId="1251468785" sldId="542"/>
        </pc:sldMkLst>
      </pc:sldChg>
      <pc:sldChg chg="addSp modSp add mod">
        <pc:chgData name="Kareem Ahmed" userId="668b7c42-9793-4d96-80a6-ccc644a66bcf" providerId="ADAL" clId="{D6D46C59-55E3-4C14-94F7-149FCDDAD04C}" dt="2023-11-21T22:28:50.087" v="1387"/>
        <pc:sldMkLst>
          <pc:docMk/>
          <pc:sldMk cId="1721252478" sldId="542"/>
        </pc:sldMkLst>
        <pc:spChg chg="mod">
          <ac:chgData name="Kareem Ahmed" userId="668b7c42-9793-4d96-80a6-ccc644a66bcf" providerId="ADAL" clId="{D6D46C59-55E3-4C14-94F7-149FCDDAD04C}" dt="2023-11-21T14:54:43.700" v="667" actId="14100"/>
          <ac:spMkLst>
            <pc:docMk/>
            <pc:sldMk cId="1721252478" sldId="542"/>
            <ac:spMk id="25" creationId="{2BC869EB-5623-4AA1-9123-4AF9DF916049}"/>
          </ac:spMkLst>
        </pc:spChg>
        <pc:spChg chg="mod">
          <ac:chgData name="Kareem Ahmed" userId="668b7c42-9793-4d96-80a6-ccc644a66bcf" providerId="ADAL" clId="{D6D46C59-55E3-4C14-94F7-149FCDDAD04C}" dt="2023-11-21T14:54:34.942" v="659" actId="1035"/>
          <ac:spMkLst>
            <pc:docMk/>
            <pc:sldMk cId="1721252478" sldId="542"/>
            <ac:spMk id="48" creationId="{050976E4-0CF2-BA00-34CA-2F9419409B9E}"/>
          </ac:spMkLst>
        </pc:spChg>
        <pc:picChg chg="add mod">
          <ac:chgData name="Kareem Ahmed" userId="668b7c42-9793-4d96-80a6-ccc644a66bcf" providerId="ADAL" clId="{D6D46C59-55E3-4C14-94F7-149FCDDAD04C}" dt="2023-11-21T22:28:50.087" v="1387"/>
          <ac:picMkLst>
            <pc:docMk/>
            <pc:sldMk cId="1721252478" sldId="542"/>
            <ac:picMk id="8" creationId="{9786EFDC-3AC8-1214-9073-0ECAC02C6F79}"/>
          </ac:picMkLst>
        </pc:picChg>
      </pc:sldChg>
      <pc:sldChg chg="modSp add del mod">
        <pc:chgData name="Kareem Ahmed" userId="668b7c42-9793-4d96-80a6-ccc644a66bcf" providerId="ADAL" clId="{D6D46C59-55E3-4C14-94F7-149FCDDAD04C}" dt="2023-11-21T22:35:55.834" v="1388" actId="47"/>
        <pc:sldMkLst>
          <pc:docMk/>
          <pc:sldMk cId="169969490" sldId="543"/>
        </pc:sldMkLst>
        <pc:spChg chg="mod">
          <ac:chgData name="Kareem Ahmed" userId="668b7c42-9793-4d96-80a6-ccc644a66bcf" providerId="ADAL" clId="{D6D46C59-55E3-4C14-94F7-149FCDDAD04C}" dt="2023-11-21T17:19:11.754" v="690" actId="1035"/>
          <ac:spMkLst>
            <pc:docMk/>
            <pc:sldMk cId="169969490" sldId="543"/>
            <ac:spMk id="3" creationId="{F9A80F9F-74DB-1D57-04E8-E20E92A09B0A}"/>
          </ac:spMkLst>
        </pc:spChg>
        <pc:spChg chg="mod">
          <ac:chgData name="Kareem Ahmed" userId="668b7c42-9793-4d96-80a6-ccc644a66bcf" providerId="ADAL" clId="{D6D46C59-55E3-4C14-94F7-149FCDDAD04C}" dt="2023-11-21T17:19:11.754" v="690" actId="1035"/>
          <ac:spMkLst>
            <pc:docMk/>
            <pc:sldMk cId="169969490" sldId="543"/>
            <ac:spMk id="5" creationId="{3985EAE6-BFA6-766D-A032-077E4DCB399E}"/>
          </ac:spMkLst>
        </pc:spChg>
        <pc:spChg chg="mod">
          <ac:chgData name="Kareem Ahmed" userId="668b7c42-9793-4d96-80a6-ccc644a66bcf" providerId="ADAL" clId="{D6D46C59-55E3-4C14-94F7-149FCDDAD04C}" dt="2023-11-21T17:19:11.754" v="690" actId="1035"/>
          <ac:spMkLst>
            <pc:docMk/>
            <pc:sldMk cId="169969490" sldId="543"/>
            <ac:spMk id="6" creationId="{05E43288-C9C0-B2CA-0970-EB4E627B30CA}"/>
          </ac:spMkLst>
        </pc:spChg>
        <pc:spChg chg="mod">
          <ac:chgData name="Kareem Ahmed" userId="668b7c42-9793-4d96-80a6-ccc644a66bcf" providerId="ADAL" clId="{D6D46C59-55E3-4C14-94F7-149FCDDAD04C}" dt="2023-11-21T17:19:11.754" v="690" actId="1035"/>
          <ac:spMkLst>
            <pc:docMk/>
            <pc:sldMk cId="169969490" sldId="543"/>
            <ac:spMk id="10" creationId="{463D680D-A11B-0A8A-63D5-DD2C6F3FD516}"/>
          </ac:spMkLst>
        </pc:spChg>
        <pc:spChg chg="mod">
          <ac:chgData name="Kareem Ahmed" userId="668b7c42-9793-4d96-80a6-ccc644a66bcf" providerId="ADAL" clId="{D6D46C59-55E3-4C14-94F7-149FCDDAD04C}" dt="2023-11-21T17:19:11.754" v="690" actId="1035"/>
          <ac:spMkLst>
            <pc:docMk/>
            <pc:sldMk cId="169969490" sldId="543"/>
            <ac:spMk id="25" creationId="{2BC869EB-5623-4AA1-9123-4AF9DF916049}"/>
          </ac:spMkLst>
        </pc:spChg>
        <pc:spChg chg="mod">
          <ac:chgData name="Kareem Ahmed" userId="668b7c42-9793-4d96-80a6-ccc644a66bcf" providerId="ADAL" clId="{D6D46C59-55E3-4C14-94F7-149FCDDAD04C}" dt="2023-11-21T17:19:11.754" v="690" actId="1035"/>
          <ac:spMkLst>
            <pc:docMk/>
            <pc:sldMk cId="169969490" sldId="543"/>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028223695" sldId="543"/>
        </pc:sldMkLst>
      </pc:sldChg>
      <pc:sldChg chg="add del">
        <pc:chgData name="Kareem Ahmed" userId="668b7c42-9793-4d96-80a6-ccc644a66bcf" providerId="ADAL" clId="{D6D46C59-55E3-4C14-94F7-149FCDDAD04C}" dt="2023-11-21T17:13:57.477" v="669" actId="47"/>
        <pc:sldMkLst>
          <pc:docMk/>
          <pc:sldMk cId="4087789201" sldId="543"/>
        </pc:sldMkLst>
      </pc:sldChg>
      <pc:sldChg chg="addSp modSp add mod">
        <pc:chgData name="Kareem Ahmed" userId="668b7c42-9793-4d96-80a6-ccc644a66bcf" providerId="ADAL" clId="{D6D46C59-55E3-4C14-94F7-149FCDDAD04C}" dt="2023-11-21T22:42:47.160" v="1389"/>
        <pc:sldMkLst>
          <pc:docMk/>
          <pc:sldMk cId="1945062930" sldId="544"/>
        </pc:sldMkLst>
        <pc:spChg chg="mod">
          <ac:chgData name="Kareem Ahmed" userId="668b7c42-9793-4d96-80a6-ccc644a66bcf" providerId="ADAL" clId="{D6D46C59-55E3-4C14-94F7-149FCDDAD04C}" dt="2023-11-21T17:21:41.213" v="694" actId="14100"/>
          <ac:spMkLst>
            <pc:docMk/>
            <pc:sldMk cId="1945062930" sldId="544"/>
            <ac:spMk id="25" creationId="{2BC869EB-5623-4AA1-9123-4AF9DF916049}"/>
          </ac:spMkLst>
        </pc:spChg>
        <pc:spChg chg="mod">
          <ac:chgData name="Kareem Ahmed" userId="668b7c42-9793-4d96-80a6-ccc644a66bcf" providerId="ADAL" clId="{D6D46C59-55E3-4C14-94F7-149FCDDAD04C}" dt="2023-11-21T17:21:46.327" v="701" actId="1035"/>
          <ac:spMkLst>
            <pc:docMk/>
            <pc:sldMk cId="1945062930" sldId="544"/>
            <ac:spMk id="48" creationId="{050976E4-0CF2-BA00-34CA-2F9419409B9E}"/>
          </ac:spMkLst>
        </pc:spChg>
        <pc:picChg chg="add mod">
          <ac:chgData name="Kareem Ahmed" userId="668b7c42-9793-4d96-80a6-ccc644a66bcf" providerId="ADAL" clId="{D6D46C59-55E3-4C14-94F7-149FCDDAD04C}" dt="2023-11-21T22:42:47.160" v="1389"/>
          <ac:picMkLst>
            <pc:docMk/>
            <pc:sldMk cId="1945062930" sldId="544"/>
            <ac:picMk id="9" creationId="{B2E9566A-B572-D277-9409-71C0555D84B5}"/>
          </ac:picMkLst>
        </pc:picChg>
      </pc:sldChg>
      <pc:sldChg chg="del">
        <pc:chgData name="Kareem Ahmed" userId="668b7c42-9793-4d96-80a6-ccc644a66bcf" providerId="ADAL" clId="{D6D46C59-55E3-4C14-94F7-149FCDDAD04C}" dt="2023-11-19T21:33:21.811" v="7" actId="47"/>
        <pc:sldMkLst>
          <pc:docMk/>
          <pc:sldMk cId="4285788093" sldId="544"/>
        </pc:sldMkLst>
      </pc:sldChg>
      <pc:sldChg chg="addSp modSp add mod">
        <pc:chgData name="Kareem Ahmed" userId="668b7c42-9793-4d96-80a6-ccc644a66bcf" providerId="ADAL" clId="{D6D46C59-55E3-4C14-94F7-149FCDDAD04C}" dt="2023-11-21T22:47:33.176" v="1390"/>
        <pc:sldMkLst>
          <pc:docMk/>
          <pc:sldMk cId="830286063" sldId="545"/>
        </pc:sldMkLst>
        <pc:spChg chg="mod">
          <ac:chgData name="Kareem Ahmed" userId="668b7c42-9793-4d96-80a6-ccc644a66bcf" providerId="ADAL" clId="{D6D46C59-55E3-4C14-94F7-149FCDDAD04C}" dt="2023-11-21T17:22:54.283" v="722" actId="20577"/>
          <ac:spMkLst>
            <pc:docMk/>
            <pc:sldMk cId="830286063" sldId="545"/>
            <ac:spMk id="48" creationId="{050976E4-0CF2-BA00-34CA-2F9419409B9E}"/>
          </ac:spMkLst>
        </pc:spChg>
        <pc:picChg chg="add mod">
          <ac:chgData name="Kareem Ahmed" userId="668b7c42-9793-4d96-80a6-ccc644a66bcf" providerId="ADAL" clId="{D6D46C59-55E3-4C14-94F7-149FCDDAD04C}" dt="2023-11-21T22:47:33.176" v="1390"/>
          <ac:picMkLst>
            <pc:docMk/>
            <pc:sldMk cId="830286063" sldId="545"/>
            <ac:picMk id="12" creationId="{FB5B6C5A-FBAD-DFC2-653E-EC3EDE53250C}"/>
          </ac:picMkLst>
        </pc:picChg>
      </pc:sldChg>
      <pc:sldChg chg="del">
        <pc:chgData name="Kareem Ahmed" userId="668b7c42-9793-4d96-80a6-ccc644a66bcf" providerId="ADAL" clId="{D6D46C59-55E3-4C14-94F7-149FCDDAD04C}" dt="2023-11-19T21:33:21.811" v="7" actId="47"/>
        <pc:sldMkLst>
          <pc:docMk/>
          <pc:sldMk cId="2327152052" sldId="545"/>
        </pc:sldMkLst>
      </pc:sldChg>
      <pc:sldChg chg="addSp modSp add mod">
        <pc:chgData name="Kareem Ahmed" userId="668b7c42-9793-4d96-80a6-ccc644a66bcf" providerId="ADAL" clId="{D6D46C59-55E3-4C14-94F7-149FCDDAD04C}" dt="2023-11-21T22:51:41.791" v="1391"/>
        <pc:sldMkLst>
          <pc:docMk/>
          <pc:sldMk cId="1362412229" sldId="546"/>
        </pc:sldMkLst>
        <pc:spChg chg="mod">
          <ac:chgData name="Kareem Ahmed" userId="668b7c42-9793-4d96-80a6-ccc644a66bcf" providerId="ADAL" clId="{D6D46C59-55E3-4C14-94F7-149FCDDAD04C}" dt="2023-11-21T17:23:56.769" v="749" actId="20577"/>
          <ac:spMkLst>
            <pc:docMk/>
            <pc:sldMk cId="1362412229" sldId="546"/>
            <ac:spMk id="48" creationId="{050976E4-0CF2-BA00-34CA-2F9419409B9E}"/>
          </ac:spMkLst>
        </pc:spChg>
        <pc:picChg chg="add mod">
          <ac:chgData name="Kareem Ahmed" userId="668b7c42-9793-4d96-80a6-ccc644a66bcf" providerId="ADAL" clId="{D6D46C59-55E3-4C14-94F7-149FCDDAD04C}" dt="2023-11-21T22:51:41.791" v="1391"/>
          <ac:picMkLst>
            <pc:docMk/>
            <pc:sldMk cId="1362412229" sldId="546"/>
            <ac:picMk id="12" creationId="{41E1E922-75CF-F831-BFE1-7DA2CFB397B2}"/>
          </ac:picMkLst>
        </pc:picChg>
      </pc:sldChg>
      <pc:sldChg chg="del">
        <pc:chgData name="Kareem Ahmed" userId="668b7c42-9793-4d96-80a6-ccc644a66bcf" providerId="ADAL" clId="{D6D46C59-55E3-4C14-94F7-149FCDDAD04C}" dt="2023-11-19T21:33:21.811" v="7" actId="47"/>
        <pc:sldMkLst>
          <pc:docMk/>
          <pc:sldMk cId="1578370181" sldId="546"/>
        </pc:sldMkLst>
      </pc:sldChg>
      <pc:sldChg chg="addSp modSp add mod">
        <pc:chgData name="Kareem Ahmed" userId="668b7c42-9793-4d96-80a6-ccc644a66bcf" providerId="ADAL" clId="{D6D46C59-55E3-4C14-94F7-149FCDDAD04C}" dt="2023-11-21T22:54:37.626" v="1392"/>
        <pc:sldMkLst>
          <pc:docMk/>
          <pc:sldMk cId="458503220" sldId="547"/>
        </pc:sldMkLst>
        <pc:spChg chg="mod">
          <ac:chgData name="Kareem Ahmed" userId="668b7c42-9793-4d96-80a6-ccc644a66bcf" providerId="ADAL" clId="{D6D46C59-55E3-4C14-94F7-149FCDDAD04C}" dt="2023-11-21T17:26:23.124" v="775" actId="14100"/>
          <ac:spMkLst>
            <pc:docMk/>
            <pc:sldMk cId="458503220" sldId="547"/>
            <ac:spMk id="25" creationId="{2BC869EB-5623-4AA1-9123-4AF9DF916049}"/>
          </ac:spMkLst>
        </pc:spChg>
        <pc:spChg chg="mod">
          <ac:chgData name="Kareem Ahmed" userId="668b7c42-9793-4d96-80a6-ccc644a66bcf" providerId="ADAL" clId="{D6D46C59-55E3-4C14-94F7-149FCDDAD04C}" dt="2023-11-21T17:29:55.001" v="777" actId="255"/>
          <ac:spMkLst>
            <pc:docMk/>
            <pc:sldMk cId="458503220" sldId="547"/>
            <ac:spMk id="48" creationId="{050976E4-0CF2-BA00-34CA-2F9419409B9E}"/>
          </ac:spMkLst>
        </pc:spChg>
        <pc:picChg chg="add mod">
          <ac:chgData name="Kareem Ahmed" userId="668b7c42-9793-4d96-80a6-ccc644a66bcf" providerId="ADAL" clId="{D6D46C59-55E3-4C14-94F7-149FCDDAD04C}" dt="2023-11-21T22:54:37.626" v="1392"/>
          <ac:picMkLst>
            <pc:docMk/>
            <pc:sldMk cId="458503220" sldId="547"/>
            <ac:picMk id="12" creationId="{7D275884-5D4D-4E63-3F36-03517857991E}"/>
          </ac:picMkLst>
        </pc:picChg>
      </pc:sldChg>
      <pc:sldChg chg="del">
        <pc:chgData name="Kareem Ahmed" userId="668b7c42-9793-4d96-80a6-ccc644a66bcf" providerId="ADAL" clId="{D6D46C59-55E3-4C14-94F7-149FCDDAD04C}" dt="2023-11-19T21:33:21.811" v="7" actId="47"/>
        <pc:sldMkLst>
          <pc:docMk/>
          <pc:sldMk cId="1419573082" sldId="547"/>
        </pc:sldMkLst>
      </pc:sldChg>
      <pc:sldChg chg="addSp modSp add mod">
        <pc:chgData name="Kareem Ahmed" userId="668b7c42-9793-4d96-80a6-ccc644a66bcf" providerId="ADAL" clId="{D6D46C59-55E3-4C14-94F7-149FCDDAD04C}" dt="2023-11-21T23:09:04.377" v="1393"/>
        <pc:sldMkLst>
          <pc:docMk/>
          <pc:sldMk cId="2977264952" sldId="548"/>
        </pc:sldMkLst>
        <pc:spChg chg="mod">
          <ac:chgData name="Kareem Ahmed" userId="668b7c42-9793-4d96-80a6-ccc644a66bcf" providerId="ADAL" clId="{D6D46C59-55E3-4C14-94F7-149FCDDAD04C}" dt="2023-11-21T17:47:52.245" v="782" actId="207"/>
          <ac:spMkLst>
            <pc:docMk/>
            <pc:sldMk cId="2977264952" sldId="548"/>
            <ac:spMk id="3" creationId="{F9A80F9F-74DB-1D57-04E8-E20E92A09B0A}"/>
          </ac:spMkLst>
        </pc:spChg>
        <pc:spChg chg="mod">
          <ac:chgData name="Kareem Ahmed" userId="668b7c42-9793-4d96-80a6-ccc644a66bcf" providerId="ADAL" clId="{D6D46C59-55E3-4C14-94F7-149FCDDAD04C}" dt="2023-11-21T17:50:07.121" v="784" actId="14100"/>
          <ac:spMkLst>
            <pc:docMk/>
            <pc:sldMk cId="2977264952" sldId="548"/>
            <ac:spMk id="25" creationId="{2BC869EB-5623-4AA1-9123-4AF9DF916049}"/>
          </ac:spMkLst>
        </pc:spChg>
        <pc:spChg chg="mod">
          <ac:chgData name="Kareem Ahmed" userId="668b7c42-9793-4d96-80a6-ccc644a66bcf" providerId="ADAL" clId="{D6D46C59-55E3-4C14-94F7-149FCDDAD04C}" dt="2023-11-21T17:50:00.477" v="783"/>
          <ac:spMkLst>
            <pc:docMk/>
            <pc:sldMk cId="2977264952" sldId="548"/>
            <ac:spMk id="48" creationId="{050976E4-0CF2-BA00-34CA-2F9419409B9E}"/>
          </ac:spMkLst>
        </pc:spChg>
        <pc:picChg chg="add mod">
          <ac:chgData name="Kareem Ahmed" userId="668b7c42-9793-4d96-80a6-ccc644a66bcf" providerId="ADAL" clId="{D6D46C59-55E3-4C14-94F7-149FCDDAD04C}" dt="2023-11-21T23:09:04.377" v="1393"/>
          <ac:picMkLst>
            <pc:docMk/>
            <pc:sldMk cId="2977264952" sldId="548"/>
            <ac:picMk id="12" creationId="{E7101709-644E-95F8-A539-260588085FE2}"/>
          </ac:picMkLst>
        </pc:picChg>
      </pc:sldChg>
      <pc:sldChg chg="del">
        <pc:chgData name="Kareem Ahmed" userId="668b7c42-9793-4d96-80a6-ccc644a66bcf" providerId="ADAL" clId="{D6D46C59-55E3-4C14-94F7-149FCDDAD04C}" dt="2023-11-19T21:33:21.811" v="7" actId="47"/>
        <pc:sldMkLst>
          <pc:docMk/>
          <pc:sldMk cId="3681437136" sldId="548"/>
        </pc:sldMkLst>
      </pc:sldChg>
      <pc:sldChg chg="del">
        <pc:chgData name="Kareem Ahmed" userId="668b7c42-9793-4d96-80a6-ccc644a66bcf" providerId="ADAL" clId="{D6D46C59-55E3-4C14-94F7-149FCDDAD04C}" dt="2023-11-19T21:33:21.811" v="7" actId="47"/>
        <pc:sldMkLst>
          <pc:docMk/>
          <pc:sldMk cId="1456586730" sldId="549"/>
        </pc:sldMkLst>
      </pc:sldChg>
      <pc:sldChg chg="addSp delSp modSp add mod">
        <pc:chgData name="Kareem Ahmed" userId="668b7c42-9793-4d96-80a6-ccc644a66bcf" providerId="ADAL" clId="{D6D46C59-55E3-4C14-94F7-149FCDDAD04C}" dt="2023-11-21T23:09:04.377" v="1393"/>
        <pc:sldMkLst>
          <pc:docMk/>
          <pc:sldMk cId="3782333881" sldId="549"/>
        </pc:sldMkLst>
        <pc:spChg chg="mod">
          <ac:chgData name="Kareem Ahmed" userId="668b7c42-9793-4d96-80a6-ccc644a66bcf" providerId="ADAL" clId="{D6D46C59-55E3-4C14-94F7-149FCDDAD04C}" dt="2023-11-21T17:50:47.840" v="813" actId="1036"/>
          <ac:spMkLst>
            <pc:docMk/>
            <pc:sldMk cId="3782333881" sldId="549"/>
            <ac:spMk id="5" creationId="{3985EAE6-BFA6-766D-A032-077E4DCB399E}"/>
          </ac:spMkLst>
        </pc:spChg>
        <pc:spChg chg="mod">
          <ac:chgData name="Kareem Ahmed" userId="668b7c42-9793-4d96-80a6-ccc644a66bcf" providerId="ADAL" clId="{D6D46C59-55E3-4C14-94F7-149FCDDAD04C}" dt="2023-11-21T17:50:47.840" v="813" actId="1036"/>
          <ac:spMkLst>
            <pc:docMk/>
            <pc:sldMk cId="3782333881" sldId="549"/>
            <ac:spMk id="6" creationId="{05E43288-C9C0-B2CA-0970-EB4E627B30CA}"/>
          </ac:spMkLst>
        </pc:spChg>
        <pc:spChg chg="mod">
          <ac:chgData name="Kareem Ahmed" userId="668b7c42-9793-4d96-80a6-ccc644a66bcf" providerId="ADAL" clId="{D6D46C59-55E3-4C14-94F7-149FCDDAD04C}" dt="2023-11-21T17:50:47.840" v="813" actId="1036"/>
          <ac:spMkLst>
            <pc:docMk/>
            <pc:sldMk cId="3782333881" sldId="549"/>
            <ac:spMk id="10" creationId="{463D680D-A11B-0A8A-63D5-DD2C6F3FD516}"/>
          </ac:spMkLst>
        </pc:spChg>
        <pc:spChg chg="del">
          <ac:chgData name="Kareem Ahmed" userId="668b7c42-9793-4d96-80a6-ccc644a66bcf" providerId="ADAL" clId="{D6D46C59-55E3-4C14-94F7-149FCDDAD04C}" dt="2023-11-21T17:50:17.606" v="786" actId="478"/>
          <ac:spMkLst>
            <pc:docMk/>
            <pc:sldMk cId="3782333881" sldId="549"/>
            <ac:spMk id="25" creationId="{2BC869EB-5623-4AA1-9123-4AF9DF916049}"/>
          </ac:spMkLst>
        </pc:spChg>
        <pc:spChg chg="del">
          <ac:chgData name="Kareem Ahmed" userId="668b7c42-9793-4d96-80a6-ccc644a66bcf" providerId="ADAL" clId="{D6D46C59-55E3-4C14-94F7-149FCDDAD04C}" dt="2023-11-21T17:50:19.171" v="787" actId="478"/>
          <ac:spMkLst>
            <pc:docMk/>
            <pc:sldMk cId="3782333881" sldId="549"/>
            <ac:spMk id="48" creationId="{050976E4-0CF2-BA00-34CA-2F9419409B9E}"/>
          </ac:spMkLst>
        </pc:spChg>
        <pc:picChg chg="add mod">
          <ac:chgData name="Kareem Ahmed" userId="668b7c42-9793-4d96-80a6-ccc644a66bcf" providerId="ADAL" clId="{D6D46C59-55E3-4C14-94F7-149FCDDAD04C}" dt="2023-11-21T17:50:36.056" v="791" actId="14100"/>
          <ac:picMkLst>
            <pc:docMk/>
            <pc:sldMk cId="3782333881" sldId="549"/>
            <ac:picMk id="8" creationId="{66198040-5FEA-E263-7EEF-CBB0C9BE07D4}"/>
          </ac:picMkLst>
        </pc:picChg>
        <pc:picChg chg="add mod">
          <ac:chgData name="Kareem Ahmed" userId="668b7c42-9793-4d96-80a6-ccc644a66bcf" providerId="ADAL" clId="{D6D46C59-55E3-4C14-94F7-149FCDDAD04C}" dt="2023-11-21T23:09:04.377" v="1393"/>
          <ac:picMkLst>
            <pc:docMk/>
            <pc:sldMk cId="3782333881" sldId="549"/>
            <ac:picMk id="13" creationId="{309846F7-66DD-C730-9996-C19D73C35414}"/>
          </ac:picMkLst>
        </pc:picChg>
      </pc:sldChg>
      <pc:sldChg chg="addSp delSp modSp add mod">
        <pc:chgData name="Kareem Ahmed" userId="668b7c42-9793-4d96-80a6-ccc644a66bcf" providerId="ADAL" clId="{D6D46C59-55E3-4C14-94F7-149FCDDAD04C}" dt="2023-11-21T23:14:24.389" v="1394"/>
        <pc:sldMkLst>
          <pc:docMk/>
          <pc:sldMk cId="482675722" sldId="550"/>
        </pc:sldMkLst>
        <pc:spChg chg="del mod">
          <ac:chgData name="Kareem Ahmed" userId="668b7c42-9793-4d96-80a6-ccc644a66bcf" providerId="ADAL" clId="{D6D46C59-55E3-4C14-94F7-149FCDDAD04C}" dt="2023-11-21T18:47:58.637" v="822"/>
          <ac:spMkLst>
            <pc:docMk/>
            <pc:sldMk cId="482675722" sldId="550"/>
            <ac:spMk id="48" creationId="{050976E4-0CF2-BA00-34CA-2F9419409B9E}"/>
          </ac:spMkLst>
        </pc:spChg>
        <pc:picChg chg="add mod">
          <ac:chgData name="Kareem Ahmed" userId="668b7c42-9793-4d96-80a6-ccc644a66bcf" providerId="ADAL" clId="{D6D46C59-55E3-4C14-94F7-149FCDDAD04C}" dt="2023-11-21T18:47:56.621" v="820" actId="1076"/>
          <ac:picMkLst>
            <pc:docMk/>
            <pc:sldMk cId="482675722" sldId="550"/>
            <ac:picMk id="8" creationId="{540F6F3D-CC47-A093-8F91-9C6594EAADAD}"/>
          </ac:picMkLst>
        </pc:picChg>
        <pc:picChg chg="add mod">
          <ac:chgData name="Kareem Ahmed" userId="668b7c42-9793-4d96-80a6-ccc644a66bcf" providerId="ADAL" clId="{D6D46C59-55E3-4C14-94F7-149FCDDAD04C}" dt="2023-11-21T23:14:24.389" v="1394"/>
          <ac:picMkLst>
            <pc:docMk/>
            <pc:sldMk cId="482675722" sldId="550"/>
            <ac:picMk id="14" creationId="{1B7898F1-554F-9BC8-59A2-8F6EB57928E2}"/>
          </ac:picMkLst>
        </pc:picChg>
      </pc:sldChg>
      <pc:sldChg chg="del">
        <pc:chgData name="Kareem Ahmed" userId="668b7c42-9793-4d96-80a6-ccc644a66bcf" providerId="ADAL" clId="{D6D46C59-55E3-4C14-94F7-149FCDDAD04C}" dt="2023-11-19T21:33:21.811" v="7" actId="47"/>
        <pc:sldMkLst>
          <pc:docMk/>
          <pc:sldMk cId="2822775142" sldId="550"/>
        </pc:sldMkLst>
      </pc:sldChg>
      <pc:sldChg chg="del">
        <pc:chgData name="Kareem Ahmed" userId="668b7c42-9793-4d96-80a6-ccc644a66bcf" providerId="ADAL" clId="{D6D46C59-55E3-4C14-94F7-149FCDDAD04C}" dt="2023-11-19T21:33:21.811" v="7" actId="47"/>
        <pc:sldMkLst>
          <pc:docMk/>
          <pc:sldMk cId="253139670" sldId="551"/>
        </pc:sldMkLst>
      </pc:sldChg>
      <pc:sldChg chg="addSp delSp modSp add mod">
        <pc:chgData name="Kareem Ahmed" userId="668b7c42-9793-4d96-80a6-ccc644a66bcf" providerId="ADAL" clId="{D6D46C59-55E3-4C14-94F7-149FCDDAD04C}" dt="2023-11-21T23:16:01.799" v="1395"/>
        <pc:sldMkLst>
          <pc:docMk/>
          <pc:sldMk cId="1414960359" sldId="551"/>
        </pc:sldMkLst>
        <pc:spChg chg="mod">
          <ac:chgData name="Kareem Ahmed" userId="668b7c42-9793-4d96-80a6-ccc644a66bcf" providerId="ADAL" clId="{D6D46C59-55E3-4C14-94F7-149FCDDAD04C}" dt="2023-11-21T18:49:43.487" v="858" actId="1036"/>
          <ac:spMkLst>
            <pc:docMk/>
            <pc:sldMk cId="1414960359" sldId="551"/>
            <ac:spMk id="3" creationId="{F9A80F9F-74DB-1D57-04E8-E20E92A09B0A}"/>
          </ac:spMkLst>
        </pc:spChg>
        <pc:spChg chg="mod">
          <ac:chgData name="Kareem Ahmed" userId="668b7c42-9793-4d96-80a6-ccc644a66bcf" providerId="ADAL" clId="{D6D46C59-55E3-4C14-94F7-149FCDDAD04C}" dt="2023-11-21T18:49:43.487" v="858" actId="1036"/>
          <ac:spMkLst>
            <pc:docMk/>
            <pc:sldMk cId="1414960359" sldId="551"/>
            <ac:spMk id="5" creationId="{3985EAE6-BFA6-766D-A032-077E4DCB399E}"/>
          </ac:spMkLst>
        </pc:spChg>
        <pc:spChg chg="mod">
          <ac:chgData name="Kareem Ahmed" userId="668b7c42-9793-4d96-80a6-ccc644a66bcf" providerId="ADAL" clId="{D6D46C59-55E3-4C14-94F7-149FCDDAD04C}" dt="2023-11-21T18:49:43.487" v="858" actId="1036"/>
          <ac:spMkLst>
            <pc:docMk/>
            <pc:sldMk cId="1414960359" sldId="551"/>
            <ac:spMk id="6" creationId="{05E43288-C9C0-B2CA-0970-EB4E627B30CA}"/>
          </ac:spMkLst>
        </pc:spChg>
        <pc:spChg chg="add del">
          <ac:chgData name="Kareem Ahmed" userId="668b7c42-9793-4d96-80a6-ccc644a66bcf" providerId="ADAL" clId="{D6D46C59-55E3-4C14-94F7-149FCDDAD04C}" dt="2023-11-21T18:51:08.707" v="861" actId="22"/>
          <ac:spMkLst>
            <pc:docMk/>
            <pc:sldMk cId="1414960359" sldId="551"/>
            <ac:spMk id="8" creationId="{9ED453D9-5DEA-FB31-0EEF-B279FC822492}"/>
          </ac:spMkLst>
        </pc:spChg>
        <pc:spChg chg="mod">
          <ac:chgData name="Kareem Ahmed" userId="668b7c42-9793-4d96-80a6-ccc644a66bcf" providerId="ADAL" clId="{D6D46C59-55E3-4C14-94F7-149FCDDAD04C}" dt="2023-11-21T18:49:43.487" v="858" actId="1036"/>
          <ac:spMkLst>
            <pc:docMk/>
            <pc:sldMk cId="1414960359" sldId="551"/>
            <ac:spMk id="10" creationId="{463D680D-A11B-0A8A-63D5-DD2C6F3FD516}"/>
          </ac:spMkLst>
        </pc:spChg>
        <pc:spChg chg="mod">
          <ac:chgData name="Kareem Ahmed" userId="668b7c42-9793-4d96-80a6-ccc644a66bcf" providerId="ADAL" clId="{D6D46C59-55E3-4C14-94F7-149FCDDAD04C}" dt="2023-11-21T18:49:43.487" v="858" actId="1036"/>
          <ac:spMkLst>
            <pc:docMk/>
            <pc:sldMk cId="1414960359" sldId="551"/>
            <ac:spMk id="25" creationId="{2BC869EB-5623-4AA1-9123-4AF9DF916049}"/>
          </ac:spMkLst>
        </pc:spChg>
        <pc:spChg chg="mod">
          <ac:chgData name="Kareem Ahmed" userId="668b7c42-9793-4d96-80a6-ccc644a66bcf" providerId="ADAL" clId="{D6D46C59-55E3-4C14-94F7-149FCDDAD04C}" dt="2023-11-21T18:49:43.487" v="858" actId="1036"/>
          <ac:spMkLst>
            <pc:docMk/>
            <pc:sldMk cId="1414960359" sldId="551"/>
            <ac:spMk id="48" creationId="{050976E4-0CF2-BA00-34CA-2F9419409B9E}"/>
          </ac:spMkLst>
        </pc:spChg>
        <pc:picChg chg="add mod">
          <ac:chgData name="Kareem Ahmed" userId="668b7c42-9793-4d96-80a6-ccc644a66bcf" providerId="ADAL" clId="{D6D46C59-55E3-4C14-94F7-149FCDDAD04C}" dt="2023-11-21T23:16:01.799" v="1395"/>
          <ac:picMkLst>
            <pc:docMk/>
            <pc:sldMk cId="1414960359" sldId="551"/>
            <ac:picMk id="14" creationId="{B52AFA23-A5A4-CFF0-7062-094F21DB4E52}"/>
          </ac:picMkLst>
        </pc:picChg>
      </pc:sldChg>
      <pc:sldChg chg="del">
        <pc:chgData name="Kareem Ahmed" userId="668b7c42-9793-4d96-80a6-ccc644a66bcf" providerId="ADAL" clId="{D6D46C59-55E3-4C14-94F7-149FCDDAD04C}" dt="2023-11-19T21:33:21.811" v="7" actId="47"/>
        <pc:sldMkLst>
          <pc:docMk/>
          <pc:sldMk cId="2310925639" sldId="552"/>
        </pc:sldMkLst>
      </pc:sldChg>
      <pc:sldChg chg="addSp delSp modSp add mod modTransition modAnim">
        <pc:chgData name="Kareem Ahmed" userId="668b7c42-9793-4d96-80a6-ccc644a66bcf" providerId="ADAL" clId="{D6D46C59-55E3-4C14-94F7-149FCDDAD04C}" dt="2023-11-21T23:22:03.205" v="1399"/>
        <pc:sldMkLst>
          <pc:docMk/>
          <pc:sldMk cId="2994075594" sldId="552"/>
        </pc:sldMkLst>
        <pc:spChg chg="mod">
          <ac:chgData name="Kareem Ahmed" userId="668b7c42-9793-4d96-80a6-ccc644a66bcf" providerId="ADAL" clId="{D6D46C59-55E3-4C14-94F7-149FCDDAD04C}" dt="2023-11-21T18:53:33.879" v="917" actId="1036"/>
          <ac:spMkLst>
            <pc:docMk/>
            <pc:sldMk cId="2994075594" sldId="552"/>
            <ac:spMk id="25" creationId="{2BC869EB-5623-4AA1-9123-4AF9DF916049}"/>
          </ac:spMkLst>
        </pc:spChg>
        <pc:spChg chg="mod">
          <ac:chgData name="Kareem Ahmed" userId="668b7c42-9793-4d96-80a6-ccc644a66bcf" providerId="ADAL" clId="{D6D46C59-55E3-4C14-94F7-149FCDDAD04C}" dt="2023-11-21T18:57:37.448" v="974" actId="255"/>
          <ac:spMkLst>
            <pc:docMk/>
            <pc:sldMk cId="2994075594" sldId="552"/>
            <ac:spMk id="48" creationId="{050976E4-0CF2-BA00-34CA-2F9419409B9E}"/>
          </ac:spMkLst>
        </pc:spChg>
        <pc:picChg chg="add del mod">
          <ac:chgData name="Kareem Ahmed" userId="668b7c42-9793-4d96-80a6-ccc644a66bcf" providerId="ADAL" clId="{D6D46C59-55E3-4C14-94F7-149FCDDAD04C}" dt="2023-11-21T23:20:07.189" v="1398"/>
          <ac:picMkLst>
            <pc:docMk/>
            <pc:sldMk cId="2994075594" sldId="552"/>
            <ac:picMk id="11" creationId="{431B5ADD-2B59-6626-71A2-BDF8214E7031}"/>
          </ac:picMkLst>
        </pc:picChg>
        <pc:picChg chg="add del mod ord">
          <ac:chgData name="Kareem Ahmed" userId="668b7c42-9793-4d96-80a6-ccc644a66bcf" providerId="ADAL" clId="{D6D46C59-55E3-4C14-94F7-149FCDDAD04C}" dt="2023-11-21T23:22:03.205" v="1399"/>
          <ac:picMkLst>
            <pc:docMk/>
            <pc:sldMk cId="2994075594" sldId="552"/>
            <ac:picMk id="14" creationId="{3DD5074F-5905-5DD4-30CB-982D5B0AB2CF}"/>
          </ac:picMkLst>
        </pc:picChg>
        <pc:picChg chg="add mod">
          <ac:chgData name="Kareem Ahmed" userId="668b7c42-9793-4d96-80a6-ccc644a66bcf" providerId="ADAL" clId="{D6D46C59-55E3-4C14-94F7-149FCDDAD04C}" dt="2023-11-21T23:22:03.205" v="1399"/>
          <ac:picMkLst>
            <pc:docMk/>
            <pc:sldMk cId="2994075594" sldId="552"/>
            <ac:picMk id="15" creationId="{34CE8355-DAD2-2C9F-2788-73C9AEBEBA70}"/>
          </ac:picMkLst>
        </pc:picChg>
      </pc:sldChg>
      <pc:sldChg chg="del">
        <pc:chgData name="Kareem Ahmed" userId="668b7c42-9793-4d96-80a6-ccc644a66bcf" providerId="ADAL" clId="{D6D46C59-55E3-4C14-94F7-149FCDDAD04C}" dt="2023-11-19T21:33:21.811" v="7" actId="47"/>
        <pc:sldMkLst>
          <pc:docMk/>
          <pc:sldMk cId="617861262" sldId="553"/>
        </pc:sldMkLst>
      </pc:sldChg>
      <pc:sldChg chg="addSp modSp add mod">
        <pc:chgData name="Kareem Ahmed" userId="668b7c42-9793-4d96-80a6-ccc644a66bcf" providerId="ADAL" clId="{D6D46C59-55E3-4C14-94F7-149FCDDAD04C}" dt="2023-11-21T23:20:01.676" v="1396"/>
        <pc:sldMkLst>
          <pc:docMk/>
          <pc:sldMk cId="1409725093" sldId="553"/>
        </pc:sldMkLst>
        <pc:spChg chg="mod">
          <ac:chgData name="Kareem Ahmed" userId="668b7c42-9793-4d96-80a6-ccc644a66bcf" providerId="ADAL" clId="{D6D46C59-55E3-4C14-94F7-149FCDDAD04C}" dt="2023-11-21T18:57:20.948" v="971" actId="20577"/>
          <ac:spMkLst>
            <pc:docMk/>
            <pc:sldMk cId="1409725093" sldId="553"/>
            <ac:spMk id="48" creationId="{050976E4-0CF2-BA00-34CA-2F9419409B9E}"/>
          </ac:spMkLst>
        </pc:spChg>
        <pc:picChg chg="add mod">
          <ac:chgData name="Kareem Ahmed" userId="668b7c42-9793-4d96-80a6-ccc644a66bcf" providerId="ADAL" clId="{D6D46C59-55E3-4C14-94F7-149FCDDAD04C}" dt="2023-11-21T23:20:01.676" v="1396"/>
          <ac:picMkLst>
            <pc:docMk/>
            <pc:sldMk cId="1409725093" sldId="553"/>
            <ac:picMk id="12" creationId="{BE4DD051-7726-A620-D0E7-9F825C8A6038}"/>
          </ac:picMkLst>
        </pc:picChg>
      </pc:sldChg>
      <pc:sldChg chg="del">
        <pc:chgData name="Kareem Ahmed" userId="668b7c42-9793-4d96-80a6-ccc644a66bcf" providerId="ADAL" clId="{D6D46C59-55E3-4C14-94F7-149FCDDAD04C}" dt="2023-11-19T21:33:21.811" v="7" actId="47"/>
        <pc:sldMkLst>
          <pc:docMk/>
          <pc:sldMk cId="2618099228" sldId="554"/>
        </pc:sldMkLst>
      </pc:sldChg>
      <pc:sldChg chg="addSp modSp add mod">
        <pc:chgData name="Kareem Ahmed" userId="668b7c42-9793-4d96-80a6-ccc644a66bcf" providerId="ADAL" clId="{D6D46C59-55E3-4C14-94F7-149FCDDAD04C}" dt="2023-11-21T23:27:43.554" v="1423"/>
        <pc:sldMkLst>
          <pc:docMk/>
          <pc:sldMk cId="3041697812" sldId="554"/>
        </pc:sldMkLst>
        <pc:spChg chg="mod">
          <ac:chgData name="Kareem Ahmed" userId="668b7c42-9793-4d96-80a6-ccc644a66bcf" providerId="ADAL" clId="{D6D46C59-55E3-4C14-94F7-149FCDDAD04C}" dt="2023-11-21T23:23:45.740" v="1411" actId="14100"/>
          <ac:spMkLst>
            <pc:docMk/>
            <pc:sldMk cId="3041697812" sldId="554"/>
            <ac:spMk id="25" creationId="{2BC869EB-5623-4AA1-9123-4AF9DF916049}"/>
          </ac:spMkLst>
        </pc:spChg>
        <pc:spChg chg="mod">
          <ac:chgData name="Kareem Ahmed" userId="668b7c42-9793-4d96-80a6-ccc644a66bcf" providerId="ADAL" clId="{D6D46C59-55E3-4C14-94F7-149FCDDAD04C}" dt="2023-11-21T23:23:51.648" v="1422" actId="1037"/>
          <ac:spMkLst>
            <pc:docMk/>
            <pc:sldMk cId="3041697812" sldId="554"/>
            <ac:spMk id="48" creationId="{050976E4-0CF2-BA00-34CA-2F9419409B9E}"/>
          </ac:spMkLst>
        </pc:spChg>
        <pc:picChg chg="add mod">
          <ac:chgData name="Kareem Ahmed" userId="668b7c42-9793-4d96-80a6-ccc644a66bcf" providerId="ADAL" clId="{D6D46C59-55E3-4C14-94F7-149FCDDAD04C}" dt="2023-11-21T23:27:43.554" v="1423"/>
          <ac:picMkLst>
            <pc:docMk/>
            <pc:sldMk cId="3041697812" sldId="554"/>
            <ac:picMk id="11" creationId="{47C2B728-7A0F-5D17-A501-F51D74B181F4}"/>
          </ac:picMkLst>
        </pc:picChg>
      </pc:sldChg>
      <pc:sldChg chg="addSp modSp add mod">
        <pc:chgData name="Kareem Ahmed" userId="668b7c42-9793-4d96-80a6-ccc644a66bcf" providerId="ADAL" clId="{D6D46C59-55E3-4C14-94F7-149FCDDAD04C}" dt="2023-11-21T23:27:43.554" v="1423"/>
        <pc:sldMkLst>
          <pc:docMk/>
          <pc:sldMk cId="1602496819" sldId="555"/>
        </pc:sldMkLst>
        <pc:spChg chg="mod">
          <ac:chgData name="Kareem Ahmed" userId="668b7c42-9793-4d96-80a6-ccc644a66bcf" providerId="ADAL" clId="{D6D46C59-55E3-4C14-94F7-149FCDDAD04C}" dt="2023-11-21T18:57:49.211" v="978"/>
          <ac:spMkLst>
            <pc:docMk/>
            <pc:sldMk cId="1602496819" sldId="555"/>
            <ac:spMk id="48" creationId="{050976E4-0CF2-BA00-34CA-2F9419409B9E}"/>
          </ac:spMkLst>
        </pc:spChg>
        <pc:picChg chg="add mod">
          <ac:chgData name="Kareem Ahmed" userId="668b7c42-9793-4d96-80a6-ccc644a66bcf" providerId="ADAL" clId="{D6D46C59-55E3-4C14-94F7-149FCDDAD04C}" dt="2023-11-21T23:27:43.554" v="1423"/>
          <ac:picMkLst>
            <pc:docMk/>
            <pc:sldMk cId="1602496819" sldId="555"/>
            <ac:picMk id="11" creationId="{24C76A8E-4A24-B9B7-B1A3-5F53FCAD34AC}"/>
          </ac:picMkLst>
        </pc:picChg>
      </pc:sldChg>
      <pc:sldChg chg="del">
        <pc:chgData name="Kareem Ahmed" userId="668b7c42-9793-4d96-80a6-ccc644a66bcf" providerId="ADAL" clId="{D6D46C59-55E3-4C14-94F7-149FCDDAD04C}" dt="2023-11-19T21:33:21.811" v="7" actId="47"/>
        <pc:sldMkLst>
          <pc:docMk/>
          <pc:sldMk cId="2995820399" sldId="555"/>
        </pc:sldMkLst>
      </pc:sldChg>
      <pc:sldChg chg="addSp delSp modSp add mod modTransition modAnim">
        <pc:chgData name="Kareem Ahmed" userId="668b7c42-9793-4d96-80a6-ccc644a66bcf" providerId="ADAL" clId="{D6D46C59-55E3-4C14-94F7-149FCDDAD04C}" dt="2023-11-21T23:39:28.575" v="1440"/>
        <pc:sldMkLst>
          <pc:docMk/>
          <pc:sldMk cId="227359070" sldId="556"/>
        </pc:sldMkLst>
        <pc:spChg chg="mod">
          <ac:chgData name="Kareem Ahmed" userId="668b7c42-9793-4d96-80a6-ccc644a66bcf" providerId="ADAL" clId="{D6D46C59-55E3-4C14-94F7-149FCDDAD04C}" dt="2023-11-21T18:58:55.765" v="1000" actId="14100"/>
          <ac:spMkLst>
            <pc:docMk/>
            <pc:sldMk cId="227359070" sldId="556"/>
            <ac:spMk id="25" creationId="{2BC869EB-5623-4AA1-9123-4AF9DF916049}"/>
          </ac:spMkLst>
        </pc:spChg>
        <pc:spChg chg="mod">
          <ac:chgData name="Kareem Ahmed" userId="668b7c42-9793-4d96-80a6-ccc644a66bcf" providerId="ADAL" clId="{D6D46C59-55E3-4C14-94F7-149FCDDAD04C}" dt="2023-11-21T23:35:26.103" v="1437" actId="20577"/>
          <ac:spMkLst>
            <pc:docMk/>
            <pc:sldMk cId="227359070" sldId="556"/>
            <ac:spMk id="48" creationId="{050976E4-0CF2-BA00-34CA-2F9419409B9E}"/>
          </ac:spMkLst>
        </pc:spChg>
        <pc:picChg chg="add del mod">
          <ac:chgData name="Kareem Ahmed" userId="668b7c42-9793-4d96-80a6-ccc644a66bcf" providerId="ADAL" clId="{D6D46C59-55E3-4C14-94F7-149FCDDAD04C}" dt="2023-11-21T23:36:28.854" v="1439"/>
          <ac:picMkLst>
            <pc:docMk/>
            <pc:sldMk cId="227359070" sldId="556"/>
            <ac:picMk id="12" creationId="{CAC00F9F-B850-432B-2DA1-CA6A6A995064}"/>
          </ac:picMkLst>
        </pc:picChg>
        <pc:picChg chg="add del mod ord">
          <ac:chgData name="Kareem Ahmed" userId="668b7c42-9793-4d96-80a6-ccc644a66bcf" providerId="ADAL" clId="{D6D46C59-55E3-4C14-94F7-149FCDDAD04C}" dt="2023-11-21T23:39:28.575" v="1440"/>
          <ac:picMkLst>
            <pc:docMk/>
            <pc:sldMk cId="227359070" sldId="556"/>
            <ac:picMk id="18" creationId="{A1D40AA2-B437-B9EC-6754-178C50860A86}"/>
          </ac:picMkLst>
        </pc:picChg>
        <pc:picChg chg="add mod">
          <ac:chgData name="Kareem Ahmed" userId="668b7c42-9793-4d96-80a6-ccc644a66bcf" providerId="ADAL" clId="{D6D46C59-55E3-4C14-94F7-149FCDDAD04C}" dt="2023-11-21T23:39:28.575" v="1440"/>
          <ac:picMkLst>
            <pc:docMk/>
            <pc:sldMk cId="227359070" sldId="556"/>
            <ac:picMk id="19" creationId="{23A1C6C7-09EC-9C9D-E798-CB0538B9B9F3}"/>
          </ac:picMkLst>
        </pc:picChg>
      </pc:sldChg>
      <pc:sldChg chg="del">
        <pc:chgData name="Kareem Ahmed" userId="668b7c42-9793-4d96-80a6-ccc644a66bcf" providerId="ADAL" clId="{D6D46C59-55E3-4C14-94F7-149FCDDAD04C}" dt="2023-11-19T21:33:21.811" v="7" actId="47"/>
        <pc:sldMkLst>
          <pc:docMk/>
          <pc:sldMk cId="1541605395" sldId="556"/>
        </pc:sldMkLst>
      </pc:sldChg>
      <pc:sldChg chg="del">
        <pc:chgData name="Kareem Ahmed" userId="668b7c42-9793-4d96-80a6-ccc644a66bcf" providerId="ADAL" clId="{D6D46C59-55E3-4C14-94F7-149FCDDAD04C}" dt="2023-11-19T21:33:21.811" v="7" actId="47"/>
        <pc:sldMkLst>
          <pc:docMk/>
          <pc:sldMk cId="2993568301" sldId="557"/>
        </pc:sldMkLst>
      </pc:sldChg>
      <pc:sldChg chg="addSp modSp add mod">
        <pc:chgData name="Kareem Ahmed" userId="668b7c42-9793-4d96-80a6-ccc644a66bcf" providerId="ADAL" clId="{D6D46C59-55E3-4C14-94F7-149FCDDAD04C}" dt="2023-11-21T23:45:01.329" v="1441"/>
        <pc:sldMkLst>
          <pc:docMk/>
          <pc:sldMk cId="4227444576" sldId="557"/>
        </pc:sldMkLst>
        <pc:spChg chg="mod">
          <ac:chgData name="Kareem Ahmed" userId="668b7c42-9793-4d96-80a6-ccc644a66bcf" providerId="ADAL" clId="{D6D46C59-55E3-4C14-94F7-149FCDDAD04C}" dt="2023-11-21T23:30:47.130" v="1429" actId="20577"/>
          <ac:spMkLst>
            <pc:docMk/>
            <pc:sldMk cId="4227444576" sldId="557"/>
            <ac:spMk id="48" creationId="{050976E4-0CF2-BA00-34CA-2F9419409B9E}"/>
          </ac:spMkLst>
        </pc:spChg>
        <pc:picChg chg="add mod">
          <ac:chgData name="Kareem Ahmed" userId="668b7c42-9793-4d96-80a6-ccc644a66bcf" providerId="ADAL" clId="{D6D46C59-55E3-4C14-94F7-149FCDDAD04C}" dt="2023-11-21T23:45:01.329" v="1441"/>
          <ac:picMkLst>
            <pc:docMk/>
            <pc:sldMk cId="4227444576" sldId="557"/>
            <ac:picMk id="16" creationId="{B416E500-89EF-2FC4-4701-5959D708F71D}"/>
          </ac:picMkLst>
        </pc:picChg>
      </pc:sldChg>
      <pc:sldChg chg="addSp modSp add mod">
        <pc:chgData name="Kareem Ahmed" userId="668b7c42-9793-4d96-80a6-ccc644a66bcf" providerId="ADAL" clId="{D6D46C59-55E3-4C14-94F7-149FCDDAD04C}" dt="2023-11-21T23:45:01.329" v="1441"/>
        <pc:sldMkLst>
          <pc:docMk/>
          <pc:sldMk cId="1950185880" sldId="558"/>
        </pc:sldMkLst>
        <pc:spChg chg="mod">
          <ac:chgData name="Kareem Ahmed" userId="668b7c42-9793-4d96-80a6-ccc644a66bcf" providerId="ADAL" clId="{D6D46C59-55E3-4C14-94F7-149FCDDAD04C}" dt="2023-11-21T23:30:52.982" v="1430" actId="20577"/>
          <ac:spMkLst>
            <pc:docMk/>
            <pc:sldMk cId="1950185880" sldId="558"/>
            <ac:spMk id="48" creationId="{050976E4-0CF2-BA00-34CA-2F9419409B9E}"/>
          </ac:spMkLst>
        </pc:spChg>
        <pc:picChg chg="add mod">
          <ac:chgData name="Kareem Ahmed" userId="668b7c42-9793-4d96-80a6-ccc644a66bcf" providerId="ADAL" clId="{D6D46C59-55E3-4C14-94F7-149FCDDAD04C}" dt="2023-11-21T23:45:01.329" v="1441"/>
          <ac:picMkLst>
            <pc:docMk/>
            <pc:sldMk cId="1950185880" sldId="558"/>
            <ac:picMk id="9" creationId="{B894F42A-D4EB-14B8-7F13-AD4DC0CF4522}"/>
          </ac:picMkLst>
        </pc:picChg>
      </pc:sldChg>
      <pc:sldChg chg="del">
        <pc:chgData name="Kareem Ahmed" userId="668b7c42-9793-4d96-80a6-ccc644a66bcf" providerId="ADAL" clId="{D6D46C59-55E3-4C14-94F7-149FCDDAD04C}" dt="2023-11-19T21:33:21.811" v="7" actId="47"/>
        <pc:sldMkLst>
          <pc:docMk/>
          <pc:sldMk cId="3298004116" sldId="558"/>
        </pc:sldMkLst>
      </pc:sldChg>
      <pc:sldChg chg="del">
        <pc:chgData name="Kareem Ahmed" userId="668b7c42-9793-4d96-80a6-ccc644a66bcf" providerId="ADAL" clId="{D6D46C59-55E3-4C14-94F7-149FCDDAD04C}" dt="2023-11-19T21:33:21.811" v="7" actId="47"/>
        <pc:sldMkLst>
          <pc:docMk/>
          <pc:sldMk cId="1591954742" sldId="559"/>
        </pc:sldMkLst>
      </pc:sldChg>
      <pc:sldChg chg="modSp add mod">
        <pc:chgData name="Kareem Ahmed" userId="668b7c42-9793-4d96-80a6-ccc644a66bcf" providerId="ADAL" clId="{D6D46C59-55E3-4C14-94F7-149FCDDAD04C}" dt="2023-11-21T19:02:44.369" v="1111" actId="1035"/>
        <pc:sldMkLst>
          <pc:docMk/>
          <pc:sldMk cId="3629303019" sldId="559"/>
        </pc:sldMkLst>
        <pc:spChg chg="mod">
          <ac:chgData name="Kareem Ahmed" userId="668b7c42-9793-4d96-80a6-ccc644a66bcf" providerId="ADAL" clId="{D6D46C59-55E3-4C14-94F7-149FCDDAD04C}" dt="2023-11-21T19:02:24.274" v="1097" actId="1035"/>
          <ac:spMkLst>
            <pc:docMk/>
            <pc:sldMk cId="3629303019" sldId="559"/>
            <ac:spMk id="3" creationId="{F9A80F9F-74DB-1D57-04E8-E20E92A09B0A}"/>
          </ac:spMkLst>
        </pc:spChg>
        <pc:spChg chg="mod">
          <ac:chgData name="Kareem Ahmed" userId="668b7c42-9793-4d96-80a6-ccc644a66bcf" providerId="ADAL" clId="{D6D46C59-55E3-4C14-94F7-149FCDDAD04C}" dt="2023-11-21T19:02:29.732" v="1098" actId="1076"/>
          <ac:spMkLst>
            <pc:docMk/>
            <pc:sldMk cId="3629303019" sldId="559"/>
            <ac:spMk id="4" creationId="{2A0093AB-51AE-B39B-C48E-5EAB2FE9BF64}"/>
          </ac:spMkLst>
        </pc:spChg>
        <pc:spChg chg="mod">
          <ac:chgData name="Kareem Ahmed" userId="668b7c42-9793-4d96-80a6-ccc644a66bcf" providerId="ADAL" clId="{D6D46C59-55E3-4C14-94F7-149FCDDAD04C}" dt="2023-11-21T19:02:24.274" v="1097" actId="1035"/>
          <ac:spMkLst>
            <pc:docMk/>
            <pc:sldMk cId="3629303019" sldId="559"/>
            <ac:spMk id="5" creationId="{3985EAE6-BFA6-766D-A032-077E4DCB399E}"/>
          </ac:spMkLst>
        </pc:spChg>
        <pc:spChg chg="mod">
          <ac:chgData name="Kareem Ahmed" userId="668b7c42-9793-4d96-80a6-ccc644a66bcf" providerId="ADAL" clId="{D6D46C59-55E3-4C14-94F7-149FCDDAD04C}" dt="2023-11-21T19:02:24.274" v="1097" actId="1035"/>
          <ac:spMkLst>
            <pc:docMk/>
            <pc:sldMk cId="3629303019" sldId="559"/>
            <ac:spMk id="6" creationId="{05E43288-C9C0-B2CA-0970-EB4E627B30CA}"/>
          </ac:spMkLst>
        </pc:spChg>
        <pc:spChg chg="mod">
          <ac:chgData name="Kareem Ahmed" userId="668b7c42-9793-4d96-80a6-ccc644a66bcf" providerId="ADAL" clId="{D6D46C59-55E3-4C14-94F7-149FCDDAD04C}" dt="2023-11-21T19:02:24.274" v="1097" actId="1035"/>
          <ac:spMkLst>
            <pc:docMk/>
            <pc:sldMk cId="3629303019" sldId="559"/>
            <ac:spMk id="10" creationId="{463D680D-A11B-0A8A-63D5-DD2C6F3FD516}"/>
          </ac:spMkLst>
        </pc:spChg>
        <pc:spChg chg="mod">
          <ac:chgData name="Kareem Ahmed" userId="668b7c42-9793-4d96-80a6-ccc644a66bcf" providerId="ADAL" clId="{D6D46C59-55E3-4C14-94F7-149FCDDAD04C}" dt="2023-11-21T19:02:38.508" v="1099" actId="14100"/>
          <ac:spMkLst>
            <pc:docMk/>
            <pc:sldMk cId="3629303019" sldId="559"/>
            <ac:spMk id="25" creationId="{2BC869EB-5623-4AA1-9123-4AF9DF916049}"/>
          </ac:spMkLst>
        </pc:spChg>
        <pc:spChg chg="mod">
          <ac:chgData name="Kareem Ahmed" userId="668b7c42-9793-4d96-80a6-ccc644a66bcf" providerId="ADAL" clId="{D6D46C59-55E3-4C14-94F7-149FCDDAD04C}" dt="2023-11-21T19:02:44.369" v="1111" actId="1035"/>
          <ac:spMkLst>
            <pc:docMk/>
            <pc:sldMk cId="3629303019" sldId="559"/>
            <ac:spMk id="48" creationId="{050976E4-0CF2-BA00-34CA-2F9419409B9E}"/>
          </ac:spMkLst>
        </pc:spChg>
        <pc:picChg chg="mod">
          <ac:chgData name="Kareem Ahmed" userId="668b7c42-9793-4d96-80a6-ccc644a66bcf" providerId="ADAL" clId="{D6D46C59-55E3-4C14-94F7-149FCDDAD04C}" dt="2023-11-21T19:02:11.861" v="1059" actId="1076"/>
          <ac:picMkLst>
            <pc:docMk/>
            <pc:sldMk cId="3629303019" sldId="559"/>
            <ac:picMk id="7" creationId="{AFE82F14-8559-E15E-5F55-464B01B7844B}"/>
          </ac:picMkLst>
        </pc:picChg>
      </pc:sldChg>
      <pc:sldChg chg="modSp add mod">
        <pc:chgData name="Kareem Ahmed" userId="668b7c42-9793-4d96-80a6-ccc644a66bcf" providerId="ADAL" clId="{D6D46C59-55E3-4C14-94F7-149FCDDAD04C}" dt="2023-11-21T19:29:10.695" v="1129" actId="14100"/>
        <pc:sldMkLst>
          <pc:docMk/>
          <pc:sldMk cId="1986035618" sldId="560"/>
        </pc:sldMkLst>
        <pc:spChg chg="mod">
          <ac:chgData name="Kareem Ahmed" userId="668b7c42-9793-4d96-80a6-ccc644a66bcf" providerId="ADAL" clId="{D6D46C59-55E3-4C14-94F7-149FCDDAD04C}" dt="2023-11-21T19:29:10.695" v="1129" actId="14100"/>
          <ac:spMkLst>
            <pc:docMk/>
            <pc:sldMk cId="1986035618" sldId="560"/>
            <ac:spMk id="25" creationId="{2BC869EB-5623-4AA1-9123-4AF9DF916049}"/>
          </ac:spMkLst>
        </pc:spChg>
        <pc:spChg chg="mod">
          <ac:chgData name="Kareem Ahmed" userId="668b7c42-9793-4d96-80a6-ccc644a66bcf" providerId="ADAL" clId="{D6D46C59-55E3-4C14-94F7-149FCDDAD04C}" dt="2023-11-21T19:29:06.602" v="1128" actId="20577"/>
          <ac:spMkLst>
            <pc:docMk/>
            <pc:sldMk cId="1986035618" sldId="560"/>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591411518" sldId="560"/>
        </pc:sldMkLst>
      </pc:sldChg>
      <pc:sldChg chg="del">
        <pc:chgData name="Kareem Ahmed" userId="668b7c42-9793-4d96-80a6-ccc644a66bcf" providerId="ADAL" clId="{D6D46C59-55E3-4C14-94F7-149FCDDAD04C}" dt="2023-11-19T21:33:21.811" v="7" actId="47"/>
        <pc:sldMkLst>
          <pc:docMk/>
          <pc:sldMk cId="1367595056" sldId="561"/>
        </pc:sldMkLst>
      </pc:sldChg>
      <pc:sldChg chg="modSp add mod">
        <pc:chgData name="Kareem Ahmed" userId="668b7c42-9793-4d96-80a6-ccc644a66bcf" providerId="ADAL" clId="{D6D46C59-55E3-4C14-94F7-149FCDDAD04C}" dt="2023-11-21T19:30:28.703" v="1160" actId="1076"/>
        <pc:sldMkLst>
          <pc:docMk/>
          <pc:sldMk cId="3101022689" sldId="561"/>
        </pc:sldMkLst>
        <pc:spChg chg="mod">
          <ac:chgData name="Kareem Ahmed" userId="668b7c42-9793-4d96-80a6-ccc644a66bcf" providerId="ADAL" clId="{D6D46C59-55E3-4C14-94F7-149FCDDAD04C}" dt="2023-11-21T19:30:28.703" v="1160" actId="1076"/>
          <ac:spMkLst>
            <pc:docMk/>
            <pc:sldMk cId="3101022689" sldId="561"/>
            <ac:spMk id="4" creationId="{2A0093AB-51AE-B39B-C48E-5EAB2FE9BF64}"/>
          </ac:spMkLst>
        </pc:spChg>
        <pc:spChg chg="mod">
          <ac:chgData name="Kareem Ahmed" userId="668b7c42-9793-4d96-80a6-ccc644a66bcf" providerId="ADAL" clId="{D6D46C59-55E3-4C14-94F7-149FCDDAD04C}" dt="2023-11-21T19:30:23.847" v="1159" actId="14100"/>
          <ac:spMkLst>
            <pc:docMk/>
            <pc:sldMk cId="3101022689" sldId="561"/>
            <ac:spMk id="25" creationId="{2BC869EB-5623-4AA1-9123-4AF9DF916049}"/>
          </ac:spMkLst>
        </pc:spChg>
        <pc:spChg chg="mod">
          <ac:chgData name="Kareem Ahmed" userId="668b7c42-9793-4d96-80a6-ccc644a66bcf" providerId="ADAL" clId="{D6D46C59-55E3-4C14-94F7-149FCDDAD04C}" dt="2023-11-21T19:30:19.118" v="1158" actId="20577"/>
          <ac:spMkLst>
            <pc:docMk/>
            <pc:sldMk cId="3101022689" sldId="561"/>
            <ac:spMk id="48" creationId="{050976E4-0CF2-BA00-34CA-2F9419409B9E}"/>
          </ac:spMkLst>
        </pc:spChg>
      </pc:sldChg>
      <pc:sldChg chg="modSp add mod">
        <pc:chgData name="Kareem Ahmed" userId="668b7c42-9793-4d96-80a6-ccc644a66bcf" providerId="ADAL" clId="{D6D46C59-55E3-4C14-94F7-149FCDDAD04C}" dt="2023-11-21T19:31:39.279" v="1174" actId="1076"/>
        <pc:sldMkLst>
          <pc:docMk/>
          <pc:sldMk cId="2505737327" sldId="562"/>
        </pc:sldMkLst>
        <pc:spChg chg="mod">
          <ac:chgData name="Kareem Ahmed" userId="668b7c42-9793-4d96-80a6-ccc644a66bcf" providerId="ADAL" clId="{D6D46C59-55E3-4C14-94F7-149FCDDAD04C}" dt="2023-11-21T19:31:36.647" v="1173" actId="14100"/>
          <ac:spMkLst>
            <pc:docMk/>
            <pc:sldMk cId="2505737327" sldId="562"/>
            <ac:spMk id="25" creationId="{2BC869EB-5623-4AA1-9123-4AF9DF916049}"/>
          </ac:spMkLst>
        </pc:spChg>
        <pc:spChg chg="mod">
          <ac:chgData name="Kareem Ahmed" userId="668b7c42-9793-4d96-80a6-ccc644a66bcf" providerId="ADAL" clId="{D6D46C59-55E3-4C14-94F7-149FCDDAD04C}" dt="2023-11-21T19:31:39.279" v="1174" actId="1076"/>
          <ac:spMkLst>
            <pc:docMk/>
            <pc:sldMk cId="2505737327" sldId="562"/>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897715034" sldId="562"/>
        </pc:sldMkLst>
      </pc:sldChg>
      <pc:sldChg chg="modSp add mod">
        <pc:chgData name="Kareem Ahmed" userId="668b7c42-9793-4d96-80a6-ccc644a66bcf" providerId="ADAL" clId="{D6D46C59-55E3-4C14-94F7-149FCDDAD04C}" dt="2023-11-21T19:32:33.164" v="1213" actId="1035"/>
        <pc:sldMkLst>
          <pc:docMk/>
          <pc:sldMk cId="1182368992" sldId="563"/>
        </pc:sldMkLst>
        <pc:spChg chg="mod">
          <ac:chgData name="Kareem Ahmed" userId="668b7c42-9793-4d96-80a6-ccc644a66bcf" providerId="ADAL" clId="{D6D46C59-55E3-4C14-94F7-149FCDDAD04C}" dt="2023-11-21T19:32:27.959" v="1195" actId="14100"/>
          <ac:spMkLst>
            <pc:docMk/>
            <pc:sldMk cId="1182368992" sldId="563"/>
            <ac:spMk id="25" creationId="{2BC869EB-5623-4AA1-9123-4AF9DF916049}"/>
          </ac:spMkLst>
        </pc:spChg>
        <pc:spChg chg="mod">
          <ac:chgData name="Kareem Ahmed" userId="668b7c42-9793-4d96-80a6-ccc644a66bcf" providerId="ADAL" clId="{D6D46C59-55E3-4C14-94F7-149FCDDAD04C}" dt="2023-11-21T19:32:33.164" v="1213" actId="1035"/>
          <ac:spMkLst>
            <pc:docMk/>
            <pc:sldMk cId="1182368992" sldId="563"/>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506538815" sldId="563"/>
        </pc:sldMkLst>
      </pc:sldChg>
      <pc:sldChg chg="del">
        <pc:chgData name="Kareem Ahmed" userId="668b7c42-9793-4d96-80a6-ccc644a66bcf" providerId="ADAL" clId="{D6D46C59-55E3-4C14-94F7-149FCDDAD04C}" dt="2023-11-19T21:33:21.811" v="7" actId="47"/>
        <pc:sldMkLst>
          <pc:docMk/>
          <pc:sldMk cId="762169712" sldId="564"/>
        </pc:sldMkLst>
      </pc:sldChg>
      <pc:sldChg chg="modSp add mod">
        <pc:chgData name="Kareem Ahmed" userId="668b7c42-9793-4d96-80a6-ccc644a66bcf" providerId="ADAL" clId="{D6D46C59-55E3-4C14-94F7-149FCDDAD04C}" dt="2023-11-21T19:42:58.334" v="1266" actId="14100"/>
        <pc:sldMkLst>
          <pc:docMk/>
          <pc:sldMk cId="2411963926" sldId="564"/>
        </pc:sldMkLst>
        <pc:spChg chg="mod">
          <ac:chgData name="Kareem Ahmed" userId="668b7c42-9793-4d96-80a6-ccc644a66bcf" providerId="ADAL" clId="{D6D46C59-55E3-4C14-94F7-149FCDDAD04C}" dt="2023-11-21T19:42:58.334" v="1266" actId="14100"/>
          <ac:spMkLst>
            <pc:docMk/>
            <pc:sldMk cId="2411963926" sldId="564"/>
            <ac:spMk id="25" creationId="{2BC869EB-5623-4AA1-9123-4AF9DF916049}"/>
          </ac:spMkLst>
        </pc:spChg>
        <pc:spChg chg="mod">
          <ac:chgData name="Kareem Ahmed" userId="668b7c42-9793-4d96-80a6-ccc644a66bcf" providerId="ADAL" clId="{D6D46C59-55E3-4C14-94F7-149FCDDAD04C}" dt="2023-11-21T19:37:16.290" v="1239" actId="20577"/>
          <ac:spMkLst>
            <pc:docMk/>
            <pc:sldMk cId="2411963926" sldId="564"/>
            <ac:spMk id="48" creationId="{050976E4-0CF2-BA00-34CA-2F9419409B9E}"/>
          </ac:spMkLst>
        </pc:spChg>
      </pc:sldChg>
      <pc:sldChg chg="del">
        <pc:chgData name="Kareem Ahmed" userId="668b7c42-9793-4d96-80a6-ccc644a66bcf" providerId="ADAL" clId="{D6D46C59-55E3-4C14-94F7-149FCDDAD04C}" dt="2023-11-19T21:33:21.811" v="7" actId="47"/>
        <pc:sldMkLst>
          <pc:docMk/>
          <pc:sldMk cId="1324749637" sldId="565"/>
        </pc:sldMkLst>
      </pc:sldChg>
      <pc:sldChg chg="modSp add mod">
        <pc:chgData name="Kareem Ahmed" userId="668b7c42-9793-4d96-80a6-ccc644a66bcf" providerId="ADAL" clId="{D6D46C59-55E3-4C14-94F7-149FCDDAD04C}" dt="2023-11-21T19:42:13.188" v="1261" actId="1035"/>
        <pc:sldMkLst>
          <pc:docMk/>
          <pc:sldMk cId="3938304512" sldId="565"/>
        </pc:sldMkLst>
        <pc:spChg chg="mod">
          <ac:chgData name="Kareem Ahmed" userId="668b7c42-9793-4d96-80a6-ccc644a66bcf" providerId="ADAL" clId="{D6D46C59-55E3-4C14-94F7-149FCDDAD04C}" dt="2023-11-21T19:42:13.188" v="1261" actId="1035"/>
          <ac:spMkLst>
            <pc:docMk/>
            <pc:sldMk cId="3938304512" sldId="565"/>
            <ac:spMk id="48" creationId="{050976E4-0CF2-BA00-34CA-2F9419409B9E}"/>
          </ac:spMkLst>
        </pc:spChg>
      </pc:sldChg>
      <pc:sldChg chg="del">
        <pc:chgData name="Kareem Ahmed" userId="668b7c42-9793-4d96-80a6-ccc644a66bcf" providerId="ADAL" clId="{D6D46C59-55E3-4C14-94F7-149FCDDAD04C}" dt="2023-11-19T21:33:21.811" v="7" actId="47"/>
        <pc:sldMkLst>
          <pc:docMk/>
          <pc:sldMk cId="1084492218" sldId="566"/>
        </pc:sldMkLst>
      </pc:sldChg>
      <pc:sldChg chg="modSp add mod">
        <pc:chgData name="Kareem Ahmed" userId="668b7c42-9793-4d96-80a6-ccc644a66bcf" providerId="ADAL" clId="{D6D46C59-55E3-4C14-94F7-149FCDDAD04C}" dt="2023-11-21T19:42:40.431" v="1265" actId="14100"/>
        <pc:sldMkLst>
          <pc:docMk/>
          <pc:sldMk cId="2629315348" sldId="566"/>
        </pc:sldMkLst>
        <pc:spChg chg="mod">
          <ac:chgData name="Kareem Ahmed" userId="668b7c42-9793-4d96-80a6-ccc644a66bcf" providerId="ADAL" clId="{D6D46C59-55E3-4C14-94F7-149FCDDAD04C}" dt="2023-11-21T19:42:40.431" v="1265" actId="14100"/>
          <ac:spMkLst>
            <pc:docMk/>
            <pc:sldMk cId="2629315348" sldId="566"/>
            <ac:spMk id="25" creationId="{2BC869EB-5623-4AA1-9123-4AF9DF916049}"/>
          </ac:spMkLst>
        </pc:spChg>
        <pc:spChg chg="mod">
          <ac:chgData name="Kareem Ahmed" userId="668b7c42-9793-4d96-80a6-ccc644a66bcf" providerId="ADAL" clId="{D6D46C59-55E3-4C14-94F7-149FCDDAD04C}" dt="2023-11-21T19:42:36.698" v="1264" actId="20577"/>
          <ac:spMkLst>
            <pc:docMk/>
            <pc:sldMk cId="2629315348" sldId="566"/>
            <ac:spMk id="48" creationId="{050976E4-0CF2-BA00-34CA-2F9419409B9E}"/>
          </ac:spMkLst>
        </pc:spChg>
      </pc:sldChg>
      <pc:sldChg chg="modSp add mod">
        <pc:chgData name="Kareem Ahmed" userId="668b7c42-9793-4d96-80a6-ccc644a66bcf" providerId="ADAL" clId="{D6D46C59-55E3-4C14-94F7-149FCDDAD04C}" dt="2023-11-21T19:44:21.222" v="1297" actId="14100"/>
        <pc:sldMkLst>
          <pc:docMk/>
          <pc:sldMk cId="207261301" sldId="567"/>
        </pc:sldMkLst>
        <pc:spChg chg="mod">
          <ac:chgData name="Kareem Ahmed" userId="668b7c42-9793-4d96-80a6-ccc644a66bcf" providerId="ADAL" clId="{D6D46C59-55E3-4C14-94F7-149FCDDAD04C}" dt="2023-11-21T19:44:21.222" v="1297" actId="14100"/>
          <ac:spMkLst>
            <pc:docMk/>
            <pc:sldMk cId="207261301" sldId="567"/>
            <ac:spMk id="25" creationId="{2BC869EB-5623-4AA1-9123-4AF9DF916049}"/>
          </ac:spMkLst>
        </pc:spChg>
        <pc:spChg chg="mod">
          <ac:chgData name="Kareem Ahmed" userId="668b7c42-9793-4d96-80a6-ccc644a66bcf" providerId="ADAL" clId="{D6D46C59-55E3-4C14-94F7-149FCDDAD04C}" dt="2023-11-21T19:44:15.991" v="1296" actId="20577"/>
          <ac:spMkLst>
            <pc:docMk/>
            <pc:sldMk cId="207261301" sldId="567"/>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435457825" sldId="567"/>
        </pc:sldMkLst>
      </pc:sldChg>
      <pc:sldChg chg="del">
        <pc:chgData name="Kareem Ahmed" userId="668b7c42-9793-4d96-80a6-ccc644a66bcf" providerId="ADAL" clId="{D6D46C59-55E3-4C14-94F7-149FCDDAD04C}" dt="2023-11-19T21:33:21.811" v="7" actId="47"/>
        <pc:sldMkLst>
          <pc:docMk/>
          <pc:sldMk cId="3621117133" sldId="568"/>
        </pc:sldMkLst>
      </pc:sldChg>
      <pc:sldChg chg="del">
        <pc:chgData name="Kareem Ahmed" userId="668b7c42-9793-4d96-80a6-ccc644a66bcf" providerId="ADAL" clId="{D6D46C59-55E3-4C14-94F7-149FCDDAD04C}" dt="2023-11-19T21:33:21.811" v="7" actId="47"/>
        <pc:sldMkLst>
          <pc:docMk/>
          <pc:sldMk cId="3419174052" sldId="569"/>
        </pc:sldMkLst>
      </pc:sldChg>
    </pc:docChg>
  </pc:docChgLst>
  <pc:docChgLst>
    <pc:chgData name="Kareem Ahmed" userId="668b7c42-9793-4d96-80a6-ccc644a66bcf" providerId="ADAL" clId="{28E50700-6969-4769-B885-8EDC365F211D}"/>
    <pc:docChg chg="undo redo custSel addSld delSld modSld sldOrd modSection">
      <pc:chgData name="Kareem Ahmed" userId="668b7c42-9793-4d96-80a6-ccc644a66bcf" providerId="ADAL" clId="{28E50700-6969-4769-B885-8EDC365F211D}" dt="2023-11-16T19:47:59.855" v="1316"/>
      <pc:docMkLst>
        <pc:docMk/>
      </pc:docMkLst>
      <pc:sldChg chg="addSp delSp modSp mod modTransition modAnim">
        <pc:chgData name="Kareem Ahmed" userId="668b7c42-9793-4d96-80a6-ccc644a66bcf" providerId="ADAL" clId="{28E50700-6969-4769-B885-8EDC365F211D}" dt="2023-11-16T19:47:59.855" v="1316"/>
        <pc:sldMkLst>
          <pc:docMk/>
          <pc:sldMk cId="979261729" sldId="276"/>
        </pc:sldMkLst>
        <pc:spChg chg="mod">
          <ac:chgData name="Kareem Ahmed" userId="668b7c42-9793-4d96-80a6-ccc644a66bcf" providerId="ADAL" clId="{28E50700-6969-4769-B885-8EDC365F211D}" dt="2023-11-15T20:18:55.268" v="79" actId="1035"/>
          <ac:spMkLst>
            <pc:docMk/>
            <pc:sldMk cId="979261729" sldId="276"/>
            <ac:spMk id="3" creationId="{F9A80F9F-74DB-1D57-04E8-E20E92A09B0A}"/>
          </ac:spMkLst>
        </pc:spChg>
        <pc:spChg chg="mod">
          <ac:chgData name="Kareem Ahmed" userId="668b7c42-9793-4d96-80a6-ccc644a66bcf" providerId="ADAL" clId="{28E50700-6969-4769-B885-8EDC365F211D}" dt="2023-11-15T20:19:00.158" v="80" actId="1076"/>
          <ac:spMkLst>
            <pc:docMk/>
            <pc:sldMk cId="979261729" sldId="276"/>
            <ac:spMk id="4" creationId="{2A0093AB-51AE-B39B-C48E-5EAB2FE9BF64}"/>
          </ac:spMkLst>
        </pc:spChg>
        <pc:spChg chg="mod">
          <ac:chgData name="Kareem Ahmed" userId="668b7c42-9793-4d96-80a6-ccc644a66bcf" providerId="ADAL" clId="{28E50700-6969-4769-B885-8EDC365F211D}" dt="2023-11-15T20:18:55.268" v="79" actId="1035"/>
          <ac:spMkLst>
            <pc:docMk/>
            <pc:sldMk cId="979261729" sldId="276"/>
            <ac:spMk id="5" creationId="{3985EAE6-BFA6-766D-A032-077E4DCB399E}"/>
          </ac:spMkLst>
        </pc:spChg>
        <pc:spChg chg="mod">
          <ac:chgData name="Kareem Ahmed" userId="668b7c42-9793-4d96-80a6-ccc644a66bcf" providerId="ADAL" clId="{28E50700-6969-4769-B885-8EDC365F211D}" dt="2023-11-15T20:18:55.268" v="79" actId="1035"/>
          <ac:spMkLst>
            <pc:docMk/>
            <pc:sldMk cId="979261729" sldId="276"/>
            <ac:spMk id="6" creationId="{05E43288-C9C0-B2CA-0970-EB4E627B30CA}"/>
          </ac:spMkLst>
        </pc:spChg>
        <pc:spChg chg="mod">
          <ac:chgData name="Kareem Ahmed" userId="668b7c42-9793-4d96-80a6-ccc644a66bcf" providerId="ADAL" clId="{28E50700-6969-4769-B885-8EDC365F211D}" dt="2023-11-15T20:18:55.268" v="79" actId="1035"/>
          <ac:spMkLst>
            <pc:docMk/>
            <pc:sldMk cId="979261729" sldId="276"/>
            <ac:spMk id="10" creationId="{463D680D-A11B-0A8A-63D5-DD2C6F3FD516}"/>
          </ac:spMkLst>
        </pc:spChg>
        <pc:spChg chg="mod">
          <ac:chgData name="Kareem Ahmed" userId="668b7c42-9793-4d96-80a6-ccc644a66bcf" providerId="ADAL" clId="{28E50700-6969-4769-B885-8EDC365F211D}" dt="2023-11-15T20:19:34.342" v="89" actId="14100"/>
          <ac:spMkLst>
            <pc:docMk/>
            <pc:sldMk cId="979261729" sldId="276"/>
            <ac:spMk id="25" creationId="{2BC869EB-5623-4AA1-9123-4AF9DF916049}"/>
          </ac:spMkLst>
        </pc:spChg>
        <pc:spChg chg="mod">
          <ac:chgData name="Kareem Ahmed" userId="668b7c42-9793-4d96-80a6-ccc644a66bcf" providerId="ADAL" clId="{28E50700-6969-4769-B885-8EDC365F211D}" dt="2023-11-15T20:19:25.828" v="88" actId="20577"/>
          <ac:spMkLst>
            <pc:docMk/>
            <pc:sldMk cId="979261729" sldId="276"/>
            <ac:spMk id="48" creationId="{050976E4-0CF2-BA00-34CA-2F9419409B9E}"/>
          </ac:spMkLst>
        </pc:spChg>
        <pc:picChg chg="add del mod">
          <ac:chgData name="Kareem Ahmed" userId="668b7c42-9793-4d96-80a6-ccc644a66bcf" providerId="ADAL" clId="{28E50700-6969-4769-B885-8EDC365F211D}" dt="2023-11-16T13:03:13.577" v="1175"/>
          <ac:picMkLst>
            <pc:docMk/>
            <pc:sldMk cId="979261729" sldId="276"/>
            <ac:picMk id="11" creationId="{DDF3D671-DDEC-28FF-987F-3777B266D4EA}"/>
          </ac:picMkLst>
        </pc:picChg>
        <pc:picChg chg="add del mod">
          <ac:chgData name="Kareem Ahmed" userId="668b7c42-9793-4d96-80a6-ccc644a66bcf" providerId="ADAL" clId="{28E50700-6969-4769-B885-8EDC365F211D}" dt="2023-11-16T13:06:22.394" v="1180"/>
          <ac:picMkLst>
            <pc:docMk/>
            <pc:sldMk cId="979261729" sldId="276"/>
            <ac:picMk id="16" creationId="{295B5C5D-186D-0FB2-CAA6-FD74138917BA}"/>
          </ac:picMkLst>
        </pc:picChg>
        <pc:picChg chg="add del mod ord">
          <ac:chgData name="Kareem Ahmed" userId="668b7c42-9793-4d96-80a6-ccc644a66bcf" providerId="ADAL" clId="{28E50700-6969-4769-B885-8EDC365F211D}" dt="2023-11-16T13:08:55.926" v="1181"/>
          <ac:picMkLst>
            <pc:docMk/>
            <pc:sldMk cId="979261729" sldId="276"/>
            <ac:picMk id="19" creationId="{55DD1930-C735-C45E-B8BA-19468A9255A1}"/>
          </ac:picMkLst>
        </pc:picChg>
        <pc:picChg chg="add del mod">
          <ac:chgData name="Kareem Ahmed" userId="668b7c42-9793-4d96-80a6-ccc644a66bcf" providerId="ADAL" clId="{28E50700-6969-4769-B885-8EDC365F211D}" dt="2023-11-16T13:13:40.544" v="1183"/>
          <ac:picMkLst>
            <pc:docMk/>
            <pc:sldMk cId="979261729" sldId="276"/>
            <ac:picMk id="20" creationId="{EFA81576-AFB0-46AE-C0BC-226E331959EA}"/>
          </ac:picMkLst>
        </pc:picChg>
        <pc:picChg chg="add del mod">
          <ac:chgData name="Kareem Ahmed" userId="668b7c42-9793-4d96-80a6-ccc644a66bcf" providerId="ADAL" clId="{28E50700-6969-4769-B885-8EDC365F211D}" dt="2023-11-16T19:47:59.855" v="1316"/>
          <ac:picMkLst>
            <pc:docMk/>
            <pc:sldMk cId="979261729" sldId="276"/>
            <ac:picMk id="24" creationId="{77953672-0132-FBAF-6839-B74E33DB96A0}"/>
          </ac:picMkLst>
        </pc:picChg>
      </pc:sldChg>
      <pc:sldChg chg="addSp delSp modSp mod modTransition delAnim modAnim">
        <pc:chgData name="Kareem Ahmed" userId="668b7c42-9793-4d96-80a6-ccc644a66bcf" providerId="ADAL" clId="{28E50700-6969-4769-B885-8EDC365F211D}" dt="2023-11-16T19:47:59.855" v="1316"/>
        <pc:sldMkLst>
          <pc:docMk/>
          <pc:sldMk cId="701632073" sldId="303"/>
        </pc:sldMkLst>
        <pc:spChg chg="mod">
          <ac:chgData name="Kareem Ahmed" userId="668b7c42-9793-4d96-80a6-ccc644a66bcf" providerId="ADAL" clId="{28E50700-6969-4769-B885-8EDC365F211D}" dt="2023-11-15T19:29:26.786" v="3" actId="20577"/>
          <ac:spMkLst>
            <pc:docMk/>
            <pc:sldMk cId="701632073" sldId="303"/>
            <ac:spMk id="10" creationId="{844810E4-E8A9-2051-4D02-31024B944D7B}"/>
          </ac:spMkLst>
        </pc:spChg>
        <pc:picChg chg="add del mod">
          <ac:chgData name="Kareem Ahmed" userId="668b7c42-9793-4d96-80a6-ccc644a66bcf" providerId="ADAL" clId="{28E50700-6969-4769-B885-8EDC365F211D}" dt="2023-11-16T12:43:24.519" v="1167"/>
          <ac:picMkLst>
            <pc:docMk/>
            <pc:sldMk cId="701632073" sldId="303"/>
            <ac:picMk id="11" creationId="{86D80FAC-92E1-759E-EFCB-F7F7C746AEB8}"/>
          </ac:picMkLst>
        </pc:picChg>
        <pc:picChg chg="add del mod ord">
          <ac:chgData name="Kareem Ahmed" userId="668b7c42-9793-4d96-80a6-ccc644a66bcf" providerId="ADAL" clId="{28E50700-6969-4769-B885-8EDC365F211D}" dt="2023-11-16T12:43:42.856" v="1168"/>
          <ac:picMkLst>
            <pc:docMk/>
            <pc:sldMk cId="701632073" sldId="303"/>
            <ac:picMk id="18" creationId="{BA99FF1A-EB1E-7EF5-3099-DC81EC226C0D}"/>
          </ac:picMkLst>
        </pc:picChg>
        <pc:picChg chg="add del mod">
          <ac:chgData name="Kareem Ahmed" userId="668b7c42-9793-4d96-80a6-ccc644a66bcf" providerId="ADAL" clId="{28E50700-6969-4769-B885-8EDC365F211D}" dt="2023-11-16T13:03:13.577" v="1175"/>
          <ac:picMkLst>
            <pc:docMk/>
            <pc:sldMk cId="701632073" sldId="303"/>
            <ac:picMk id="19" creationId="{E5F48786-6669-91FB-255B-6AF0A412F470}"/>
          </ac:picMkLst>
        </pc:picChg>
        <pc:picChg chg="add del mod">
          <ac:chgData name="Kareem Ahmed" userId="668b7c42-9793-4d96-80a6-ccc644a66bcf" providerId="ADAL" clId="{28E50700-6969-4769-B885-8EDC365F211D}" dt="2023-11-16T13:13:40.544" v="1183"/>
          <ac:picMkLst>
            <pc:docMk/>
            <pc:sldMk cId="701632073" sldId="303"/>
            <ac:picMk id="26" creationId="{346EA073-E0D5-7FDC-AFDE-C167930D17A2}"/>
          </ac:picMkLst>
        </pc:picChg>
        <pc:picChg chg="add del mod">
          <ac:chgData name="Kareem Ahmed" userId="668b7c42-9793-4d96-80a6-ccc644a66bcf" providerId="ADAL" clId="{28E50700-6969-4769-B885-8EDC365F211D}" dt="2023-11-16T13:15:09.961" v="1185" actId="478"/>
          <ac:picMkLst>
            <pc:docMk/>
            <pc:sldMk cId="701632073" sldId="303"/>
            <ac:picMk id="32" creationId="{16F89AC1-1276-7B84-7096-7BFE851D74DE}"/>
          </ac:picMkLst>
        </pc:picChg>
        <pc:picChg chg="add del mod">
          <ac:chgData name="Kareem Ahmed" userId="668b7c42-9793-4d96-80a6-ccc644a66bcf" providerId="ADAL" clId="{28E50700-6969-4769-B885-8EDC365F211D}" dt="2023-11-16T13:29:55.365" v="1188"/>
          <ac:picMkLst>
            <pc:docMk/>
            <pc:sldMk cId="701632073" sldId="303"/>
            <ac:picMk id="36" creationId="{FE81AB9A-3BB7-C2AF-15E8-14E979605844}"/>
          </ac:picMkLst>
        </pc:picChg>
        <pc:picChg chg="add del mod">
          <ac:chgData name="Kareem Ahmed" userId="668b7c42-9793-4d96-80a6-ccc644a66bcf" providerId="ADAL" clId="{28E50700-6969-4769-B885-8EDC365F211D}" dt="2023-11-16T19:47:59.855" v="1316"/>
          <ac:picMkLst>
            <pc:docMk/>
            <pc:sldMk cId="701632073" sldId="303"/>
            <ac:picMk id="37" creationId="{3546151D-7488-AE31-9FFE-1B7D23DC9EB3}"/>
          </ac:picMkLst>
        </pc:picChg>
      </pc:sldChg>
      <pc:sldChg chg="addSp delSp modSp mod modTransition modAnim">
        <pc:chgData name="Kareem Ahmed" userId="668b7c42-9793-4d96-80a6-ccc644a66bcf" providerId="ADAL" clId="{28E50700-6969-4769-B885-8EDC365F211D}" dt="2023-11-16T19:47:59.855" v="1316"/>
        <pc:sldMkLst>
          <pc:docMk/>
          <pc:sldMk cId="2569408148" sldId="313"/>
        </pc:sldMkLst>
        <pc:spChg chg="mod">
          <ac:chgData name="Kareem Ahmed" userId="668b7c42-9793-4d96-80a6-ccc644a66bcf" providerId="ADAL" clId="{28E50700-6969-4769-B885-8EDC365F211D}" dt="2023-11-15T23:12:48.890" v="1161" actId="1036"/>
          <ac:spMkLst>
            <pc:docMk/>
            <pc:sldMk cId="2569408148" sldId="313"/>
            <ac:spMk id="31" creationId="{4527402C-3F97-690D-9C20-A459E375AEB7}"/>
          </ac:spMkLst>
        </pc:spChg>
        <pc:picChg chg="add del mod">
          <ac:chgData name="Kareem Ahmed" userId="668b7c42-9793-4d96-80a6-ccc644a66bcf" providerId="ADAL" clId="{28E50700-6969-4769-B885-8EDC365F211D}" dt="2023-11-16T13:03:13.577" v="1175"/>
          <ac:picMkLst>
            <pc:docMk/>
            <pc:sldMk cId="2569408148" sldId="313"/>
            <ac:picMk id="9" creationId="{7A6544E3-A9FF-57F6-5642-F6AB779ACCE7}"/>
          </ac:picMkLst>
        </pc:picChg>
        <pc:picChg chg="add del mod">
          <ac:chgData name="Kareem Ahmed" userId="668b7c42-9793-4d96-80a6-ccc644a66bcf" providerId="ADAL" clId="{28E50700-6969-4769-B885-8EDC365F211D}" dt="2023-11-16T13:13:40.544" v="1183"/>
          <ac:picMkLst>
            <pc:docMk/>
            <pc:sldMk cId="2569408148" sldId="313"/>
            <ac:picMk id="14" creationId="{7B2EE32C-129F-64AF-F63B-7D7E5D4743A8}"/>
          </ac:picMkLst>
        </pc:picChg>
        <pc:picChg chg="add del mod">
          <ac:chgData name="Kareem Ahmed" userId="668b7c42-9793-4d96-80a6-ccc644a66bcf" providerId="ADAL" clId="{28E50700-6969-4769-B885-8EDC365F211D}" dt="2023-11-16T19:47:59.855" v="1316"/>
          <ac:picMkLst>
            <pc:docMk/>
            <pc:sldMk cId="2569408148" sldId="313"/>
            <ac:picMk id="18" creationId="{84F593B5-60F5-C5D0-E244-944234704015}"/>
          </ac:picMkLst>
        </pc:picChg>
      </pc:sldChg>
      <pc:sldChg chg="addSp delSp modSp modTransition modAnim">
        <pc:chgData name="Kareem Ahmed" userId="668b7c42-9793-4d96-80a6-ccc644a66bcf" providerId="ADAL" clId="{28E50700-6969-4769-B885-8EDC365F211D}" dt="2023-11-16T19:47:59.855" v="1316"/>
        <pc:sldMkLst>
          <pc:docMk/>
          <pc:sldMk cId="2269687913" sldId="349"/>
        </pc:sldMkLst>
        <pc:picChg chg="add del mod">
          <ac:chgData name="Kareem Ahmed" userId="668b7c42-9793-4d96-80a6-ccc644a66bcf" providerId="ADAL" clId="{28E50700-6969-4769-B885-8EDC365F211D}" dt="2023-11-16T19:47:59.855" v="1316"/>
          <ac:picMkLst>
            <pc:docMk/>
            <pc:sldMk cId="2269687913" sldId="349"/>
            <ac:picMk id="4" creationId="{ED3F0FD5-076F-433C-9F44-F4FA2D8EF6F4}"/>
          </ac:picMkLst>
        </pc:picChg>
      </pc:sldChg>
      <pc:sldChg chg="addSp delSp modSp mod modTransition modAnim">
        <pc:chgData name="Kareem Ahmed" userId="668b7c42-9793-4d96-80a6-ccc644a66bcf" providerId="ADAL" clId="{28E50700-6969-4769-B885-8EDC365F211D}" dt="2023-11-16T19:47:59.855" v="1316"/>
        <pc:sldMkLst>
          <pc:docMk/>
          <pc:sldMk cId="1196546686" sldId="481"/>
        </pc:sldMkLst>
        <pc:spChg chg="mod">
          <ac:chgData name="Kareem Ahmed" userId="668b7c42-9793-4d96-80a6-ccc644a66bcf" providerId="ADAL" clId="{28E50700-6969-4769-B885-8EDC365F211D}" dt="2023-11-15T20:08:31.104" v="9" actId="1076"/>
          <ac:spMkLst>
            <pc:docMk/>
            <pc:sldMk cId="1196546686" sldId="481"/>
            <ac:spMk id="3" creationId="{F9A80F9F-74DB-1D57-04E8-E20E92A09B0A}"/>
          </ac:spMkLst>
        </pc:spChg>
        <pc:picChg chg="add mod">
          <ac:chgData name="Kareem Ahmed" userId="668b7c42-9793-4d96-80a6-ccc644a66bcf" providerId="ADAL" clId="{28E50700-6969-4769-B885-8EDC365F211D}" dt="2023-11-15T20:09:32.806" v="14" actId="1076"/>
          <ac:picMkLst>
            <pc:docMk/>
            <pc:sldMk cId="1196546686" sldId="481"/>
            <ac:picMk id="2" creationId="{4812A390-D23B-C28D-C971-52DF3654A532}"/>
          </ac:picMkLst>
        </pc:picChg>
        <pc:picChg chg="add del mod">
          <ac:chgData name="Kareem Ahmed" userId="668b7c42-9793-4d96-80a6-ccc644a66bcf" providerId="ADAL" clId="{28E50700-6969-4769-B885-8EDC365F211D}" dt="2023-11-16T13:03:13.577" v="1175"/>
          <ac:picMkLst>
            <pc:docMk/>
            <pc:sldMk cId="1196546686" sldId="481"/>
            <ac:picMk id="9" creationId="{C5C21F7A-EDEF-DD08-D41A-87CF57DE7924}"/>
          </ac:picMkLst>
        </pc:picChg>
        <pc:picChg chg="add del mod">
          <ac:chgData name="Kareem Ahmed" userId="668b7c42-9793-4d96-80a6-ccc644a66bcf" providerId="ADAL" clId="{28E50700-6969-4769-B885-8EDC365F211D}" dt="2023-11-16T13:13:40.544" v="1183"/>
          <ac:picMkLst>
            <pc:docMk/>
            <pc:sldMk cId="1196546686" sldId="481"/>
            <ac:picMk id="13" creationId="{1E9872A9-7C00-7AB5-596F-82DF57C8DE0E}"/>
          </ac:picMkLst>
        </pc:picChg>
        <pc:picChg chg="add del mod">
          <ac:chgData name="Kareem Ahmed" userId="668b7c42-9793-4d96-80a6-ccc644a66bcf" providerId="ADAL" clId="{28E50700-6969-4769-B885-8EDC365F211D}" dt="2023-11-16T19:47:59.855" v="1316"/>
          <ac:picMkLst>
            <pc:docMk/>
            <pc:sldMk cId="1196546686" sldId="481"/>
            <ac:picMk id="18" creationId="{E577208E-7B49-066C-1E61-5D70A95A75CC}"/>
          </ac:picMkLst>
        </pc:picChg>
        <pc:picChg chg="del">
          <ac:chgData name="Kareem Ahmed" userId="668b7c42-9793-4d96-80a6-ccc644a66bcf" providerId="ADAL" clId="{28E50700-6969-4769-B885-8EDC365F211D}" dt="2023-11-15T20:09:24.807" v="10" actId="478"/>
          <ac:picMkLst>
            <pc:docMk/>
            <pc:sldMk cId="1196546686" sldId="481"/>
            <ac:picMk id="1026" creationId="{BE5066BD-7735-8BCD-B127-E97B6F5ECC44}"/>
          </ac:picMkLst>
        </pc:picChg>
      </pc:sldChg>
      <pc:sldChg chg="addSp delSp modSp mod modTransition modAnim">
        <pc:chgData name="Kareem Ahmed" userId="668b7c42-9793-4d96-80a6-ccc644a66bcf" providerId="ADAL" clId="{28E50700-6969-4769-B885-8EDC365F211D}" dt="2023-11-16T19:47:59.855" v="1316"/>
        <pc:sldMkLst>
          <pc:docMk/>
          <pc:sldMk cId="3127011209" sldId="482"/>
        </pc:sldMkLst>
        <pc:spChg chg="mod">
          <ac:chgData name="Kareem Ahmed" userId="668b7c42-9793-4d96-80a6-ccc644a66bcf" providerId="ADAL" clId="{28E50700-6969-4769-B885-8EDC365F211D}" dt="2023-11-15T20:26:31.589" v="150" actId="1035"/>
          <ac:spMkLst>
            <pc:docMk/>
            <pc:sldMk cId="3127011209" sldId="482"/>
            <ac:spMk id="3" creationId="{F9A80F9F-74DB-1D57-04E8-E20E92A09B0A}"/>
          </ac:spMkLst>
        </pc:spChg>
        <pc:spChg chg="mod">
          <ac:chgData name="Kareem Ahmed" userId="668b7c42-9793-4d96-80a6-ccc644a66bcf" providerId="ADAL" clId="{28E50700-6969-4769-B885-8EDC365F211D}" dt="2023-11-15T20:26:31.589" v="150" actId="1035"/>
          <ac:spMkLst>
            <pc:docMk/>
            <pc:sldMk cId="3127011209" sldId="482"/>
            <ac:spMk id="5" creationId="{3985EAE6-BFA6-766D-A032-077E4DCB399E}"/>
          </ac:spMkLst>
        </pc:spChg>
        <pc:spChg chg="mod">
          <ac:chgData name="Kareem Ahmed" userId="668b7c42-9793-4d96-80a6-ccc644a66bcf" providerId="ADAL" clId="{28E50700-6969-4769-B885-8EDC365F211D}" dt="2023-11-15T20:26:31.589" v="150" actId="1035"/>
          <ac:spMkLst>
            <pc:docMk/>
            <pc:sldMk cId="3127011209" sldId="482"/>
            <ac:spMk id="6" creationId="{05E43288-C9C0-B2CA-0970-EB4E627B30CA}"/>
          </ac:spMkLst>
        </pc:spChg>
        <pc:spChg chg="mod">
          <ac:chgData name="Kareem Ahmed" userId="668b7c42-9793-4d96-80a6-ccc644a66bcf" providerId="ADAL" clId="{28E50700-6969-4769-B885-8EDC365F211D}" dt="2023-11-15T20:26:31.589" v="150" actId="1035"/>
          <ac:spMkLst>
            <pc:docMk/>
            <pc:sldMk cId="3127011209" sldId="482"/>
            <ac:spMk id="10" creationId="{463D680D-A11B-0A8A-63D5-DD2C6F3FD516}"/>
          </ac:spMkLst>
        </pc:spChg>
        <pc:spChg chg="mod">
          <ac:chgData name="Kareem Ahmed" userId="668b7c42-9793-4d96-80a6-ccc644a66bcf" providerId="ADAL" clId="{28E50700-6969-4769-B885-8EDC365F211D}" dt="2023-11-15T20:26:41.173" v="151" actId="14100"/>
          <ac:spMkLst>
            <pc:docMk/>
            <pc:sldMk cId="3127011209" sldId="482"/>
            <ac:spMk id="25" creationId="{2BC869EB-5623-4AA1-9123-4AF9DF916049}"/>
          </ac:spMkLst>
        </pc:spChg>
        <pc:spChg chg="mod">
          <ac:chgData name="Kareem Ahmed" userId="668b7c42-9793-4d96-80a6-ccc644a66bcf" providerId="ADAL" clId="{28E50700-6969-4769-B885-8EDC365F211D}" dt="2023-11-16T12:54:47.570" v="1173" actId="20577"/>
          <ac:spMkLst>
            <pc:docMk/>
            <pc:sldMk cId="3127011209" sldId="482"/>
            <ac:spMk id="48" creationId="{050976E4-0CF2-BA00-34CA-2F9419409B9E}"/>
          </ac:spMkLst>
        </pc:spChg>
        <pc:picChg chg="add del mod">
          <ac:chgData name="Kareem Ahmed" userId="668b7c42-9793-4d96-80a6-ccc644a66bcf" providerId="ADAL" clId="{28E50700-6969-4769-B885-8EDC365F211D}" dt="2023-11-16T13:03:13.577" v="1175"/>
          <ac:picMkLst>
            <pc:docMk/>
            <pc:sldMk cId="3127011209" sldId="482"/>
            <ac:picMk id="11" creationId="{1F83EE6A-7F58-EF79-D312-1562FC8125D7}"/>
          </ac:picMkLst>
        </pc:picChg>
        <pc:picChg chg="add del mod">
          <ac:chgData name="Kareem Ahmed" userId="668b7c42-9793-4d96-80a6-ccc644a66bcf" providerId="ADAL" clId="{28E50700-6969-4769-B885-8EDC365F211D}" dt="2023-11-16T19:47:59.855" v="1316"/>
          <ac:picMkLst>
            <pc:docMk/>
            <pc:sldMk cId="3127011209" sldId="482"/>
            <ac:picMk id="15" creationId="{2EC16A80-05FA-CCDD-B7C9-852EA75B83D3}"/>
          </ac:picMkLst>
        </pc:picChg>
      </pc:sldChg>
      <pc:sldChg chg="del">
        <pc:chgData name="Kareem Ahmed" userId="668b7c42-9793-4d96-80a6-ccc644a66bcf" providerId="ADAL" clId="{28E50700-6969-4769-B885-8EDC365F211D}" dt="2023-11-15T21:36:11.404" v="425" actId="47"/>
        <pc:sldMkLst>
          <pc:docMk/>
          <pc:sldMk cId="3021628612" sldId="483"/>
        </pc:sldMkLst>
      </pc:sldChg>
      <pc:sldChg chg="del">
        <pc:chgData name="Kareem Ahmed" userId="668b7c42-9793-4d96-80a6-ccc644a66bcf" providerId="ADAL" clId="{28E50700-6969-4769-B885-8EDC365F211D}" dt="2023-11-15T21:36:11.770" v="426" actId="47"/>
        <pc:sldMkLst>
          <pc:docMk/>
          <pc:sldMk cId="1627264555" sldId="484"/>
        </pc:sldMkLst>
      </pc:sldChg>
      <pc:sldChg chg="del">
        <pc:chgData name="Kareem Ahmed" userId="668b7c42-9793-4d96-80a6-ccc644a66bcf" providerId="ADAL" clId="{28E50700-6969-4769-B885-8EDC365F211D}" dt="2023-11-15T21:36:11.991" v="427" actId="47"/>
        <pc:sldMkLst>
          <pc:docMk/>
          <pc:sldMk cId="2438565109" sldId="485"/>
        </pc:sldMkLst>
      </pc:sldChg>
      <pc:sldChg chg="del">
        <pc:chgData name="Kareem Ahmed" userId="668b7c42-9793-4d96-80a6-ccc644a66bcf" providerId="ADAL" clId="{28E50700-6969-4769-B885-8EDC365F211D}" dt="2023-11-15T21:36:12.420" v="429" actId="47"/>
        <pc:sldMkLst>
          <pc:docMk/>
          <pc:sldMk cId="3833377130" sldId="486"/>
        </pc:sldMkLst>
      </pc:sldChg>
      <pc:sldChg chg="del">
        <pc:chgData name="Kareem Ahmed" userId="668b7c42-9793-4d96-80a6-ccc644a66bcf" providerId="ADAL" clId="{28E50700-6969-4769-B885-8EDC365F211D}" dt="2023-11-15T21:36:12.700" v="430" actId="47"/>
        <pc:sldMkLst>
          <pc:docMk/>
          <pc:sldMk cId="2081111922" sldId="487"/>
        </pc:sldMkLst>
      </pc:sldChg>
      <pc:sldChg chg="del">
        <pc:chgData name="Kareem Ahmed" userId="668b7c42-9793-4d96-80a6-ccc644a66bcf" providerId="ADAL" clId="{28E50700-6969-4769-B885-8EDC365F211D}" dt="2023-11-15T21:36:13.170" v="432" actId="47"/>
        <pc:sldMkLst>
          <pc:docMk/>
          <pc:sldMk cId="1599405969" sldId="488"/>
        </pc:sldMkLst>
      </pc:sldChg>
      <pc:sldChg chg="del">
        <pc:chgData name="Kareem Ahmed" userId="668b7c42-9793-4d96-80a6-ccc644a66bcf" providerId="ADAL" clId="{28E50700-6969-4769-B885-8EDC365F211D}" dt="2023-11-15T21:36:12.971" v="431" actId="47"/>
        <pc:sldMkLst>
          <pc:docMk/>
          <pc:sldMk cId="161375195" sldId="489"/>
        </pc:sldMkLst>
      </pc:sldChg>
      <pc:sldChg chg="del">
        <pc:chgData name="Kareem Ahmed" userId="668b7c42-9793-4d96-80a6-ccc644a66bcf" providerId="ADAL" clId="{28E50700-6969-4769-B885-8EDC365F211D}" dt="2023-11-15T21:36:13.349" v="433" actId="47"/>
        <pc:sldMkLst>
          <pc:docMk/>
          <pc:sldMk cId="2525506970" sldId="491"/>
        </pc:sldMkLst>
      </pc:sldChg>
      <pc:sldChg chg="del">
        <pc:chgData name="Kareem Ahmed" userId="668b7c42-9793-4d96-80a6-ccc644a66bcf" providerId="ADAL" clId="{28E50700-6969-4769-B885-8EDC365F211D}" dt="2023-11-15T21:36:13.564" v="434" actId="47"/>
        <pc:sldMkLst>
          <pc:docMk/>
          <pc:sldMk cId="2883066956" sldId="492"/>
        </pc:sldMkLst>
      </pc:sldChg>
      <pc:sldChg chg="del">
        <pc:chgData name="Kareem Ahmed" userId="668b7c42-9793-4d96-80a6-ccc644a66bcf" providerId="ADAL" clId="{28E50700-6969-4769-B885-8EDC365F211D}" dt="2023-11-15T21:36:12.200" v="428" actId="47"/>
        <pc:sldMkLst>
          <pc:docMk/>
          <pc:sldMk cId="2108511192" sldId="493"/>
        </pc:sldMkLst>
      </pc:sldChg>
      <pc:sldChg chg="del">
        <pc:chgData name="Kareem Ahmed" userId="668b7c42-9793-4d96-80a6-ccc644a66bcf" providerId="ADAL" clId="{28E50700-6969-4769-B885-8EDC365F211D}" dt="2023-11-15T21:36:13.737" v="435" actId="47"/>
        <pc:sldMkLst>
          <pc:docMk/>
          <pc:sldMk cId="2953063075" sldId="494"/>
        </pc:sldMkLst>
      </pc:sldChg>
      <pc:sldChg chg="del">
        <pc:chgData name="Kareem Ahmed" userId="668b7c42-9793-4d96-80a6-ccc644a66bcf" providerId="ADAL" clId="{28E50700-6969-4769-B885-8EDC365F211D}" dt="2023-11-15T21:36:13.951" v="436" actId="47"/>
        <pc:sldMkLst>
          <pc:docMk/>
          <pc:sldMk cId="1720393204" sldId="495"/>
        </pc:sldMkLst>
      </pc:sldChg>
      <pc:sldChg chg="del">
        <pc:chgData name="Kareem Ahmed" userId="668b7c42-9793-4d96-80a6-ccc644a66bcf" providerId="ADAL" clId="{28E50700-6969-4769-B885-8EDC365F211D}" dt="2023-11-15T21:36:14.157" v="437" actId="47"/>
        <pc:sldMkLst>
          <pc:docMk/>
          <pc:sldMk cId="2075495991" sldId="496"/>
        </pc:sldMkLst>
      </pc:sldChg>
      <pc:sldChg chg="del">
        <pc:chgData name="Kareem Ahmed" userId="668b7c42-9793-4d96-80a6-ccc644a66bcf" providerId="ADAL" clId="{28E50700-6969-4769-B885-8EDC365F211D}" dt="2023-11-15T21:36:14.374" v="438" actId="47"/>
        <pc:sldMkLst>
          <pc:docMk/>
          <pc:sldMk cId="2323560190" sldId="497"/>
        </pc:sldMkLst>
      </pc:sldChg>
      <pc:sldChg chg="del">
        <pc:chgData name="Kareem Ahmed" userId="668b7c42-9793-4d96-80a6-ccc644a66bcf" providerId="ADAL" clId="{28E50700-6969-4769-B885-8EDC365F211D}" dt="2023-11-15T21:36:14.600" v="439" actId="47"/>
        <pc:sldMkLst>
          <pc:docMk/>
          <pc:sldMk cId="1295876306" sldId="498"/>
        </pc:sldMkLst>
      </pc:sldChg>
      <pc:sldChg chg="del">
        <pc:chgData name="Kareem Ahmed" userId="668b7c42-9793-4d96-80a6-ccc644a66bcf" providerId="ADAL" clId="{28E50700-6969-4769-B885-8EDC365F211D}" dt="2023-11-15T21:36:14.789" v="440" actId="47"/>
        <pc:sldMkLst>
          <pc:docMk/>
          <pc:sldMk cId="1864008229" sldId="499"/>
        </pc:sldMkLst>
      </pc:sldChg>
      <pc:sldChg chg="del">
        <pc:chgData name="Kareem Ahmed" userId="668b7c42-9793-4d96-80a6-ccc644a66bcf" providerId="ADAL" clId="{28E50700-6969-4769-B885-8EDC365F211D}" dt="2023-11-15T21:36:14.988" v="441" actId="47"/>
        <pc:sldMkLst>
          <pc:docMk/>
          <pc:sldMk cId="1826281917" sldId="500"/>
        </pc:sldMkLst>
      </pc:sldChg>
      <pc:sldChg chg="del">
        <pc:chgData name="Kareem Ahmed" userId="668b7c42-9793-4d96-80a6-ccc644a66bcf" providerId="ADAL" clId="{28E50700-6969-4769-B885-8EDC365F211D}" dt="2023-11-15T21:36:15.191" v="442" actId="47"/>
        <pc:sldMkLst>
          <pc:docMk/>
          <pc:sldMk cId="2282989910" sldId="501"/>
        </pc:sldMkLst>
      </pc:sldChg>
      <pc:sldChg chg="del">
        <pc:chgData name="Kareem Ahmed" userId="668b7c42-9793-4d96-80a6-ccc644a66bcf" providerId="ADAL" clId="{28E50700-6969-4769-B885-8EDC365F211D}" dt="2023-11-15T21:36:15.378" v="443" actId="47"/>
        <pc:sldMkLst>
          <pc:docMk/>
          <pc:sldMk cId="211363566" sldId="502"/>
        </pc:sldMkLst>
      </pc:sldChg>
      <pc:sldChg chg="del">
        <pc:chgData name="Kareem Ahmed" userId="668b7c42-9793-4d96-80a6-ccc644a66bcf" providerId="ADAL" clId="{28E50700-6969-4769-B885-8EDC365F211D}" dt="2023-11-15T21:36:15.815" v="444" actId="47"/>
        <pc:sldMkLst>
          <pc:docMk/>
          <pc:sldMk cId="1735924773" sldId="503"/>
        </pc:sldMkLst>
      </pc:sldChg>
      <pc:sldChg chg="del">
        <pc:chgData name="Kareem Ahmed" userId="668b7c42-9793-4d96-80a6-ccc644a66bcf" providerId="ADAL" clId="{28E50700-6969-4769-B885-8EDC365F211D}" dt="2023-11-15T21:36:17.040" v="445" actId="47"/>
        <pc:sldMkLst>
          <pc:docMk/>
          <pc:sldMk cId="2545063832" sldId="504"/>
        </pc:sldMkLst>
      </pc:sldChg>
      <pc:sldChg chg="del">
        <pc:chgData name="Kareem Ahmed" userId="668b7c42-9793-4d96-80a6-ccc644a66bcf" providerId="ADAL" clId="{28E50700-6969-4769-B885-8EDC365F211D}" dt="2023-11-15T21:36:17.749" v="446" actId="47"/>
        <pc:sldMkLst>
          <pc:docMk/>
          <pc:sldMk cId="2167497993" sldId="505"/>
        </pc:sldMkLst>
      </pc:sldChg>
      <pc:sldChg chg="del">
        <pc:chgData name="Kareem Ahmed" userId="668b7c42-9793-4d96-80a6-ccc644a66bcf" providerId="ADAL" clId="{28E50700-6969-4769-B885-8EDC365F211D}" dt="2023-11-15T21:36:18.323" v="447" actId="47"/>
        <pc:sldMkLst>
          <pc:docMk/>
          <pc:sldMk cId="3083394814" sldId="506"/>
        </pc:sldMkLst>
      </pc:sldChg>
      <pc:sldChg chg="del">
        <pc:chgData name="Kareem Ahmed" userId="668b7c42-9793-4d96-80a6-ccc644a66bcf" providerId="ADAL" clId="{28E50700-6969-4769-B885-8EDC365F211D}" dt="2023-11-15T21:36:19.015" v="448" actId="47"/>
        <pc:sldMkLst>
          <pc:docMk/>
          <pc:sldMk cId="4108173787" sldId="507"/>
        </pc:sldMkLst>
      </pc:sldChg>
      <pc:sldChg chg="del">
        <pc:chgData name="Kareem Ahmed" userId="668b7c42-9793-4d96-80a6-ccc644a66bcf" providerId="ADAL" clId="{28E50700-6969-4769-B885-8EDC365F211D}" dt="2023-11-15T21:36:19.423" v="449" actId="47"/>
        <pc:sldMkLst>
          <pc:docMk/>
          <pc:sldMk cId="3728852012" sldId="508"/>
        </pc:sldMkLst>
      </pc:sldChg>
      <pc:sldChg chg="del">
        <pc:chgData name="Kareem Ahmed" userId="668b7c42-9793-4d96-80a6-ccc644a66bcf" providerId="ADAL" clId="{28E50700-6969-4769-B885-8EDC365F211D}" dt="2023-11-15T21:36:19.609" v="450" actId="47"/>
        <pc:sldMkLst>
          <pc:docMk/>
          <pc:sldMk cId="2992441097" sldId="509"/>
        </pc:sldMkLst>
      </pc:sldChg>
      <pc:sldChg chg="del">
        <pc:chgData name="Kareem Ahmed" userId="668b7c42-9793-4d96-80a6-ccc644a66bcf" providerId="ADAL" clId="{28E50700-6969-4769-B885-8EDC365F211D}" dt="2023-11-15T21:36:19.815" v="451" actId="47"/>
        <pc:sldMkLst>
          <pc:docMk/>
          <pc:sldMk cId="2982887602" sldId="510"/>
        </pc:sldMkLst>
      </pc:sldChg>
      <pc:sldChg chg="del">
        <pc:chgData name="Kareem Ahmed" userId="668b7c42-9793-4d96-80a6-ccc644a66bcf" providerId="ADAL" clId="{28E50700-6969-4769-B885-8EDC365F211D}" dt="2023-11-15T21:36:19.973" v="452" actId="47"/>
        <pc:sldMkLst>
          <pc:docMk/>
          <pc:sldMk cId="3644588583" sldId="511"/>
        </pc:sldMkLst>
      </pc:sldChg>
      <pc:sldChg chg="del">
        <pc:chgData name="Kareem Ahmed" userId="668b7c42-9793-4d96-80a6-ccc644a66bcf" providerId="ADAL" clId="{28E50700-6969-4769-B885-8EDC365F211D}" dt="2023-11-15T21:36:20.230" v="453" actId="47"/>
        <pc:sldMkLst>
          <pc:docMk/>
          <pc:sldMk cId="3789224109" sldId="512"/>
        </pc:sldMkLst>
      </pc:sldChg>
      <pc:sldChg chg="addSp delSp modSp add del mod modTransition modAnim">
        <pc:chgData name="Kareem Ahmed" userId="668b7c42-9793-4d96-80a6-ccc644a66bcf" providerId="ADAL" clId="{28E50700-6969-4769-B885-8EDC365F211D}" dt="2023-11-16T19:47:59.855" v="1316"/>
        <pc:sldMkLst>
          <pc:docMk/>
          <pc:sldMk cId="879157247" sldId="522"/>
        </pc:sldMkLst>
        <pc:spChg chg="del">
          <ac:chgData name="Kareem Ahmed" userId="668b7c42-9793-4d96-80a6-ccc644a66bcf" providerId="ADAL" clId="{28E50700-6969-4769-B885-8EDC365F211D}" dt="2023-11-15T23:13:28.744" v="1162" actId="478"/>
          <ac:spMkLst>
            <pc:docMk/>
            <pc:sldMk cId="879157247" sldId="522"/>
            <ac:spMk id="2" creationId="{E45A0C70-EE12-061C-8707-644322417B6D}"/>
          </ac:spMkLst>
        </pc:spChg>
        <pc:spChg chg="add mod">
          <ac:chgData name="Kareem Ahmed" userId="668b7c42-9793-4d96-80a6-ccc644a66bcf" providerId="ADAL" clId="{28E50700-6969-4769-B885-8EDC365F211D}" dt="2023-11-15T23:13:33.677" v="1164" actId="1076"/>
          <ac:spMkLst>
            <pc:docMk/>
            <pc:sldMk cId="879157247" sldId="522"/>
            <ac:spMk id="5" creationId="{07CDED00-450F-C139-B76A-915FDDB36C0D}"/>
          </ac:spMkLst>
        </pc:spChg>
        <pc:picChg chg="add del mod">
          <ac:chgData name="Kareem Ahmed" userId="668b7c42-9793-4d96-80a6-ccc644a66bcf" providerId="ADAL" clId="{28E50700-6969-4769-B885-8EDC365F211D}" dt="2023-11-16T19:47:59.855" v="1316"/>
          <ac:picMkLst>
            <pc:docMk/>
            <pc:sldMk cId="879157247" sldId="522"/>
            <ac:picMk id="9" creationId="{FDC4E4C3-5635-5758-9886-3706E186E00D}"/>
          </ac:picMkLst>
        </pc:picChg>
      </pc:sldChg>
      <pc:sldChg chg="del">
        <pc:chgData name="Kareem Ahmed" userId="668b7c42-9793-4d96-80a6-ccc644a66bcf" providerId="ADAL" clId="{28E50700-6969-4769-B885-8EDC365F211D}" dt="2023-11-15T21:36:20.380" v="454" actId="47"/>
        <pc:sldMkLst>
          <pc:docMk/>
          <pc:sldMk cId="46324836" sldId="523"/>
        </pc:sldMkLst>
      </pc:sldChg>
      <pc:sldChg chg="del">
        <pc:chgData name="Kareem Ahmed" userId="668b7c42-9793-4d96-80a6-ccc644a66bcf" providerId="ADAL" clId="{28E50700-6969-4769-B885-8EDC365F211D}" dt="2023-11-15T21:36:21.090" v="455" actId="47"/>
        <pc:sldMkLst>
          <pc:docMk/>
          <pc:sldMk cId="2835644399" sldId="524"/>
        </pc:sldMkLst>
      </pc:sldChg>
      <pc:sldChg chg="del">
        <pc:chgData name="Kareem Ahmed" userId="668b7c42-9793-4d96-80a6-ccc644a66bcf" providerId="ADAL" clId="{28E50700-6969-4769-B885-8EDC365F211D}" dt="2023-11-15T21:36:21.328" v="456" actId="47"/>
        <pc:sldMkLst>
          <pc:docMk/>
          <pc:sldMk cId="1911569003" sldId="525"/>
        </pc:sldMkLst>
      </pc:sldChg>
      <pc:sldChg chg="del">
        <pc:chgData name="Kareem Ahmed" userId="668b7c42-9793-4d96-80a6-ccc644a66bcf" providerId="ADAL" clId="{28E50700-6969-4769-B885-8EDC365F211D}" dt="2023-11-15T21:36:21.558" v="457" actId="47"/>
        <pc:sldMkLst>
          <pc:docMk/>
          <pc:sldMk cId="1932599530" sldId="526"/>
        </pc:sldMkLst>
      </pc:sldChg>
      <pc:sldChg chg="del">
        <pc:chgData name="Kareem Ahmed" userId="668b7c42-9793-4d96-80a6-ccc644a66bcf" providerId="ADAL" clId="{28E50700-6969-4769-B885-8EDC365F211D}" dt="2023-11-15T21:36:21.776" v="458" actId="47"/>
        <pc:sldMkLst>
          <pc:docMk/>
          <pc:sldMk cId="1900842919" sldId="527"/>
        </pc:sldMkLst>
      </pc:sldChg>
      <pc:sldChg chg="del">
        <pc:chgData name="Kareem Ahmed" userId="668b7c42-9793-4d96-80a6-ccc644a66bcf" providerId="ADAL" clId="{28E50700-6969-4769-B885-8EDC365F211D}" dt="2023-11-15T21:36:22.178" v="460" actId="47"/>
        <pc:sldMkLst>
          <pc:docMk/>
          <pc:sldMk cId="1646486309" sldId="528"/>
        </pc:sldMkLst>
      </pc:sldChg>
      <pc:sldChg chg="del">
        <pc:chgData name="Kareem Ahmed" userId="668b7c42-9793-4d96-80a6-ccc644a66bcf" providerId="ADAL" clId="{28E50700-6969-4769-B885-8EDC365F211D}" dt="2023-11-15T21:36:21.982" v="459" actId="47"/>
        <pc:sldMkLst>
          <pc:docMk/>
          <pc:sldMk cId="1013318570" sldId="529"/>
        </pc:sldMkLst>
      </pc:sldChg>
      <pc:sldChg chg="addSp delSp modSp add mod ord modTransition modAnim">
        <pc:chgData name="Kareem Ahmed" userId="668b7c42-9793-4d96-80a6-ccc644a66bcf" providerId="ADAL" clId="{28E50700-6969-4769-B885-8EDC365F211D}" dt="2023-11-16T19:47:59.855" v="1316"/>
        <pc:sldMkLst>
          <pc:docMk/>
          <pc:sldMk cId="1508736225" sldId="530"/>
        </pc:sldMkLst>
        <pc:spChg chg="mod">
          <ac:chgData name="Kareem Ahmed" userId="668b7c42-9793-4d96-80a6-ccc644a66bcf" providerId="ADAL" clId="{28E50700-6969-4769-B885-8EDC365F211D}" dt="2023-11-15T22:03:39.837" v="577" actId="20577"/>
          <ac:spMkLst>
            <pc:docMk/>
            <pc:sldMk cId="1508736225" sldId="530"/>
            <ac:spMk id="48" creationId="{050976E4-0CF2-BA00-34CA-2F9419409B9E}"/>
          </ac:spMkLst>
        </pc:spChg>
        <pc:picChg chg="add del mod">
          <ac:chgData name="Kareem Ahmed" userId="668b7c42-9793-4d96-80a6-ccc644a66bcf" providerId="ADAL" clId="{28E50700-6969-4769-B885-8EDC365F211D}" dt="2023-11-16T13:03:13.577" v="1175"/>
          <ac:picMkLst>
            <pc:docMk/>
            <pc:sldMk cId="1508736225" sldId="530"/>
            <ac:picMk id="11" creationId="{B922FA14-4F7F-63D2-6D3A-FE1EDF10F5A7}"/>
          </ac:picMkLst>
        </pc:picChg>
        <pc:picChg chg="add del mod">
          <ac:chgData name="Kareem Ahmed" userId="668b7c42-9793-4d96-80a6-ccc644a66bcf" providerId="ADAL" clId="{28E50700-6969-4769-B885-8EDC365F211D}" dt="2023-11-16T13:13:40.544" v="1183"/>
          <ac:picMkLst>
            <pc:docMk/>
            <pc:sldMk cId="1508736225" sldId="530"/>
            <ac:picMk id="19" creationId="{C65AB4BC-EB58-347C-3DAF-BEC97A16B027}"/>
          </ac:picMkLst>
        </pc:picChg>
        <pc:picChg chg="add del mod">
          <ac:chgData name="Kareem Ahmed" userId="668b7c42-9793-4d96-80a6-ccc644a66bcf" providerId="ADAL" clId="{28E50700-6969-4769-B885-8EDC365F211D}" dt="2023-11-16T19:47:59.855" v="1316"/>
          <ac:picMkLst>
            <pc:docMk/>
            <pc:sldMk cId="1508736225" sldId="530"/>
            <ac:picMk id="23" creationId="{A06E458A-0F16-3DEF-27BC-5903097E1B2A}"/>
          </ac:picMkLst>
        </pc:picChg>
      </pc:sldChg>
      <pc:sldChg chg="addSp delSp modSp add mod modTransition modAnim">
        <pc:chgData name="Kareem Ahmed" userId="668b7c42-9793-4d96-80a6-ccc644a66bcf" providerId="ADAL" clId="{28E50700-6969-4769-B885-8EDC365F211D}" dt="2023-11-16T19:47:59.855" v="1316"/>
        <pc:sldMkLst>
          <pc:docMk/>
          <pc:sldMk cId="1720093738" sldId="531"/>
        </pc:sldMkLst>
        <pc:spChg chg="mod">
          <ac:chgData name="Kareem Ahmed" userId="668b7c42-9793-4d96-80a6-ccc644a66bcf" providerId="ADAL" clId="{28E50700-6969-4769-B885-8EDC365F211D}" dt="2023-11-15T20:47:31.419" v="248" actId="14100"/>
          <ac:spMkLst>
            <pc:docMk/>
            <pc:sldMk cId="1720093738" sldId="531"/>
            <ac:spMk id="25" creationId="{2BC869EB-5623-4AA1-9123-4AF9DF916049}"/>
          </ac:spMkLst>
        </pc:spChg>
        <pc:spChg chg="mod">
          <ac:chgData name="Kareem Ahmed" userId="668b7c42-9793-4d96-80a6-ccc644a66bcf" providerId="ADAL" clId="{28E50700-6969-4769-B885-8EDC365F211D}" dt="2023-11-15T20:47:35.631" v="261" actId="1035"/>
          <ac:spMkLst>
            <pc:docMk/>
            <pc:sldMk cId="1720093738" sldId="531"/>
            <ac:spMk id="48" creationId="{050976E4-0CF2-BA00-34CA-2F9419409B9E}"/>
          </ac:spMkLst>
        </pc:spChg>
        <pc:picChg chg="add del mod">
          <ac:chgData name="Kareem Ahmed" userId="668b7c42-9793-4d96-80a6-ccc644a66bcf" providerId="ADAL" clId="{28E50700-6969-4769-B885-8EDC365F211D}" dt="2023-11-16T19:47:59.855" v="1316"/>
          <ac:picMkLst>
            <pc:docMk/>
            <pc:sldMk cId="1720093738" sldId="531"/>
            <ac:picMk id="12" creationId="{E26606D7-356C-F545-4DD6-96F9ADC26F20}"/>
          </ac:picMkLst>
        </pc:picChg>
      </pc:sldChg>
      <pc:sldChg chg="addSp delSp modSp add mod modTransition modAnim">
        <pc:chgData name="Kareem Ahmed" userId="668b7c42-9793-4d96-80a6-ccc644a66bcf" providerId="ADAL" clId="{28E50700-6969-4769-B885-8EDC365F211D}" dt="2023-11-16T19:47:59.855" v="1316"/>
        <pc:sldMkLst>
          <pc:docMk/>
          <pc:sldMk cId="2416371163" sldId="532"/>
        </pc:sldMkLst>
        <pc:spChg chg="del">
          <ac:chgData name="Kareem Ahmed" userId="668b7c42-9793-4d96-80a6-ccc644a66bcf" providerId="ADAL" clId="{28E50700-6969-4769-B885-8EDC365F211D}" dt="2023-11-15T20:34:21.183" v="192" actId="478"/>
          <ac:spMkLst>
            <pc:docMk/>
            <pc:sldMk cId="2416371163" sldId="532"/>
            <ac:spMk id="48" creationId="{050976E4-0CF2-BA00-34CA-2F9419409B9E}"/>
          </ac:spMkLst>
        </pc:spChg>
        <pc:picChg chg="add mod modCrop">
          <ac:chgData name="Kareem Ahmed" userId="668b7c42-9793-4d96-80a6-ccc644a66bcf" providerId="ADAL" clId="{28E50700-6969-4769-B885-8EDC365F211D}" dt="2023-11-15T20:36:31.938" v="229" actId="1038"/>
          <ac:picMkLst>
            <pc:docMk/>
            <pc:sldMk cId="2416371163" sldId="532"/>
            <ac:picMk id="8" creationId="{EC30C75D-44CB-C0E5-0D40-A22FD4E8DA4E}"/>
          </ac:picMkLst>
        </pc:picChg>
        <pc:picChg chg="add mod modCrop">
          <ac:chgData name="Kareem Ahmed" userId="668b7c42-9793-4d96-80a6-ccc644a66bcf" providerId="ADAL" clId="{28E50700-6969-4769-B885-8EDC365F211D}" dt="2023-11-15T20:36:13.949" v="211" actId="14100"/>
          <ac:picMkLst>
            <pc:docMk/>
            <pc:sldMk cId="2416371163" sldId="532"/>
            <ac:picMk id="11" creationId="{318CE7F4-7C91-97A8-49B4-E73B96940981}"/>
          </ac:picMkLst>
        </pc:picChg>
        <pc:picChg chg="add del mod">
          <ac:chgData name="Kareem Ahmed" userId="668b7c42-9793-4d96-80a6-ccc644a66bcf" providerId="ADAL" clId="{28E50700-6969-4769-B885-8EDC365F211D}" dt="2023-11-16T13:03:13.577" v="1175"/>
          <ac:picMkLst>
            <pc:docMk/>
            <pc:sldMk cId="2416371163" sldId="532"/>
            <ac:picMk id="12" creationId="{B55295AD-7467-520A-5D9B-C36BDA8A3436}"/>
          </ac:picMkLst>
        </pc:picChg>
        <pc:picChg chg="add del mod">
          <ac:chgData name="Kareem Ahmed" userId="668b7c42-9793-4d96-80a6-ccc644a66bcf" providerId="ADAL" clId="{28E50700-6969-4769-B885-8EDC365F211D}" dt="2023-11-16T19:47:59.855" v="1316"/>
          <ac:picMkLst>
            <pc:docMk/>
            <pc:sldMk cId="2416371163" sldId="532"/>
            <ac:picMk id="16" creationId="{7B2C0591-7416-242D-EDA6-C07999562D3E}"/>
          </ac:picMkLst>
        </pc:picChg>
      </pc:sldChg>
      <pc:sldChg chg="addSp delSp modSp add mod modTransition modAnim">
        <pc:chgData name="Kareem Ahmed" userId="668b7c42-9793-4d96-80a6-ccc644a66bcf" providerId="ADAL" clId="{28E50700-6969-4769-B885-8EDC365F211D}" dt="2023-11-16T19:47:59.855" v="1316"/>
        <pc:sldMkLst>
          <pc:docMk/>
          <pc:sldMk cId="848718665" sldId="533"/>
        </pc:sldMkLst>
        <pc:picChg chg="del">
          <ac:chgData name="Kareem Ahmed" userId="668b7c42-9793-4d96-80a6-ccc644a66bcf" providerId="ADAL" clId="{28E50700-6969-4769-B885-8EDC365F211D}" dt="2023-11-15T20:48:28.142" v="263" actId="478"/>
          <ac:picMkLst>
            <pc:docMk/>
            <pc:sldMk cId="848718665" sldId="533"/>
            <ac:picMk id="8" creationId="{EC30C75D-44CB-C0E5-0D40-A22FD4E8DA4E}"/>
          </ac:picMkLst>
        </pc:picChg>
        <pc:picChg chg="add mod modCrop">
          <ac:chgData name="Kareem Ahmed" userId="668b7c42-9793-4d96-80a6-ccc644a66bcf" providerId="ADAL" clId="{28E50700-6969-4769-B885-8EDC365F211D}" dt="2023-11-15T20:49:14.387" v="275" actId="1076"/>
          <ac:picMkLst>
            <pc:docMk/>
            <pc:sldMk cId="848718665" sldId="533"/>
            <ac:picMk id="9" creationId="{D0ED8874-4C29-9C45-7B76-C8A399D84392}"/>
          </ac:picMkLst>
        </pc:picChg>
        <pc:picChg chg="del">
          <ac:chgData name="Kareem Ahmed" userId="668b7c42-9793-4d96-80a6-ccc644a66bcf" providerId="ADAL" clId="{28E50700-6969-4769-B885-8EDC365F211D}" dt="2023-11-15T20:48:29.639" v="264" actId="478"/>
          <ac:picMkLst>
            <pc:docMk/>
            <pc:sldMk cId="848718665" sldId="533"/>
            <ac:picMk id="11" creationId="{318CE7F4-7C91-97A8-49B4-E73B96940981}"/>
          </ac:picMkLst>
        </pc:picChg>
        <pc:picChg chg="add del mod">
          <ac:chgData name="Kareem Ahmed" userId="668b7c42-9793-4d96-80a6-ccc644a66bcf" providerId="ADAL" clId="{28E50700-6969-4769-B885-8EDC365F211D}" dt="2023-11-16T19:47:59.855" v="1316"/>
          <ac:picMkLst>
            <pc:docMk/>
            <pc:sldMk cId="848718665" sldId="533"/>
            <ac:picMk id="12" creationId="{11E95FD1-EDC9-30B6-DF72-3B588659C3E0}"/>
          </ac:picMkLst>
        </pc:picChg>
      </pc:sldChg>
      <pc:sldChg chg="addSp delSp modSp add mod modTransition modAnim">
        <pc:chgData name="Kareem Ahmed" userId="668b7c42-9793-4d96-80a6-ccc644a66bcf" providerId="ADAL" clId="{28E50700-6969-4769-B885-8EDC365F211D}" dt="2023-11-16T19:47:59.855" v="1316"/>
        <pc:sldMkLst>
          <pc:docMk/>
          <pc:sldMk cId="4288553142" sldId="534"/>
        </pc:sldMkLst>
        <pc:spChg chg="mod">
          <ac:chgData name="Kareem Ahmed" userId="668b7c42-9793-4d96-80a6-ccc644a66bcf" providerId="ADAL" clId="{28E50700-6969-4769-B885-8EDC365F211D}" dt="2023-11-15T20:50:26.667" v="296" actId="14100"/>
          <ac:spMkLst>
            <pc:docMk/>
            <pc:sldMk cId="4288553142" sldId="534"/>
            <ac:spMk id="25" creationId="{2BC869EB-5623-4AA1-9123-4AF9DF916049}"/>
          </ac:spMkLst>
        </pc:spChg>
        <pc:spChg chg="mod">
          <ac:chgData name="Kareem Ahmed" userId="668b7c42-9793-4d96-80a6-ccc644a66bcf" providerId="ADAL" clId="{28E50700-6969-4769-B885-8EDC365F211D}" dt="2023-11-15T20:50:19.860" v="295" actId="20577"/>
          <ac:spMkLst>
            <pc:docMk/>
            <pc:sldMk cId="4288553142" sldId="534"/>
            <ac:spMk id="48" creationId="{050976E4-0CF2-BA00-34CA-2F9419409B9E}"/>
          </ac:spMkLst>
        </pc:spChg>
        <pc:picChg chg="add del mod">
          <ac:chgData name="Kareem Ahmed" userId="668b7c42-9793-4d96-80a6-ccc644a66bcf" providerId="ADAL" clId="{28E50700-6969-4769-B885-8EDC365F211D}" dt="2023-11-16T19:47:59.855" v="1316"/>
          <ac:picMkLst>
            <pc:docMk/>
            <pc:sldMk cId="4288553142" sldId="534"/>
            <ac:picMk id="11" creationId="{8594D693-9F34-528E-E781-0C252BCAE586}"/>
          </ac:picMkLst>
        </pc:picChg>
      </pc:sldChg>
      <pc:sldChg chg="addSp delSp modSp add mod modTransition modAnim">
        <pc:chgData name="Kareem Ahmed" userId="668b7c42-9793-4d96-80a6-ccc644a66bcf" providerId="ADAL" clId="{28E50700-6969-4769-B885-8EDC365F211D}" dt="2023-11-16T19:47:59.855" v="1316"/>
        <pc:sldMkLst>
          <pc:docMk/>
          <pc:sldMk cId="3559390888" sldId="535"/>
        </pc:sldMkLst>
        <pc:spChg chg="mod">
          <ac:chgData name="Kareem Ahmed" userId="668b7c42-9793-4d96-80a6-ccc644a66bcf" providerId="ADAL" clId="{28E50700-6969-4769-B885-8EDC365F211D}" dt="2023-11-15T20:57:38.292" v="316" actId="20577"/>
          <ac:spMkLst>
            <pc:docMk/>
            <pc:sldMk cId="3559390888" sldId="535"/>
            <ac:spMk id="48" creationId="{050976E4-0CF2-BA00-34CA-2F9419409B9E}"/>
          </ac:spMkLst>
        </pc:spChg>
        <pc:picChg chg="add del mod">
          <ac:chgData name="Kareem Ahmed" userId="668b7c42-9793-4d96-80a6-ccc644a66bcf" providerId="ADAL" clId="{28E50700-6969-4769-B885-8EDC365F211D}" dt="2023-11-16T19:47:59.855" v="1316"/>
          <ac:picMkLst>
            <pc:docMk/>
            <pc:sldMk cId="3559390888" sldId="535"/>
            <ac:picMk id="13" creationId="{ABD4DB5E-59EA-F9F2-EE0D-636D93B53028}"/>
          </ac:picMkLst>
        </pc:picChg>
      </pc:sldChg>
      <pc:sldChg chg="addSp delSp modSp add mod modTransition modAnim">
        <pc:chgData name="Kareem Ahmed" userId="668b7c42-9793-4d96-80a6-ccc644a66bcf" providerId="ADAL" clId="{28E50700-6969-4769-B885-8EDC365F211D}" dt="2023-11-16T19:47:59.855" v="1316"/>
        <pc:sldMkLst>
          <pc:docMk/>
          <pc:sldMk cId="164002503" sldId="536"/>
        </pc:sldMkLst>
        <pc:spChg chg="del">
          <ac:chgData name="Kareem Ahmed" userId="668b7c42-9793-4d96-80a6-ccc644a66bcf" providerId="ADAL" clId="{28E50700-6969-4769-B885-8EDC365F211D}" dt="2023-11-15T20:59:40.003" v="318" actId="478"/>
          <ac:spMkLst>
            <pc:docMk/>
            <pc:sldMk cId="164002503" sldId="536"/>
            <ac:spMk id="48" creationId="{050976E4-0CF2-BA00-34CA-2F9419409B9E}"/>
          </ac:spMkLst>
        </pc:spChg>
        <pc:picChg chg="add mod modCrop">
          <ac:chgData name="Kareem Ahmed" userId="668b7c42-9793-4d96-80a6-ccc644a66bcf" providerId="ADAL" clId="{28E50700-6969-4769-B885-8EDC365F211D}" dt="2023-11-15T21:00:11.393" v="327" actId="1076"/>
          <ac:picMkLst>
            <pc:docMk/>
            <pc:sldMk cId="164002503" sldId="536"/>
            <ac:picMk id="8" creationId="{C4DDC061-EEC7-9401-3ADA-EEED4C4E4640}"/>
          </ac:picMkLst>
        </pc:picChg>
        <pc:picChg chg="add del mod">
          <ac:chgData name="Kareem Ahmed" userId="668b7c42-9793-4d96-80a6-ccc644a66bcf" providerId="ADAL" clId="{28E50700-6969-4769-B885-8EDC365F211D}" dt="2023-11-16T19:47:59.855" v="1316"/>
          <ac:picMkLst>
            <pc:docMk/>
            <pc:sldMk cId="164002503" sldId="536"/>
            <ac:picMk id="12" creationId="{F36E1A7C-53E3-373E-D477-C625751F4A07}"/>
          </ac:picMkLst>
        </pc:picChg>
      </pc:sldChg>
      <pc:sldChg chg="addSp delSp modSp add mod modTransition modAnim">
        <pc:chgData name="Kareem Ahmed" userId="668b7c42-9793-4d96-80a6-ccc644a66bcf" providerId="ADAL" clId="{28E50700-6969-4769-B885-8EDC365F211D}" dt="2023-11-16T19:47:59.855" v="1316"/>
        <pc:sldMkLst>
          <pc:docMk/>
          <pc:sldMk cId="2274479215" sldId="537"/>
        </pc:sldMkLst>
        <pc:spChg chg="mod">
          <ac:chgData name="Kareem Ahmed" userId="668b7c42-9793-4d96-80a6-ccc644a66bcf" providerId="ADAL" clId="{28E50700-6969-4769-B885-8EDC365F211D}" dt="2023-11-15T21:02:07.389" v="360" actId="20577"/>
          <ac:spMkLst>
            <pc:docMk/>
            <pc:sldMk cId="2274479215" sldId="537"/>
            <ac:spMk id="48" creationId="{050976E4-0CF2-BA00-34CA-2F9419409B9E}"/>
          </ac:spMkLst>
        </pc:spChg>
        <pc:picChg chg="add del mod">
          <ac:chgData name="Kareem Ahmed" userId="668b7c42-9793-4d96-80a6-ccc644a66bcf" providerId="ADAL" clId="{28E50700-6969-4769-B885-8EDC365F211D}" dt="2023-11-16T19:47:59.855" v="1316"/>
          <ac:picMkLst>
            <pc:docMk/>
            <pc:sldMk cId="2274479215" sldId="537"/>
            <ac:picMk id="11" creationId="{B7FAB6AA-DA36-3812-7E80-B33897D3666F}"/>
          </ac:picMkLst>
        </pc:picChg>
      </pc:sldChg>
      <pc:sldChg chg="addSp delSp modSp add mod modTransition modAnim">
        <pc:chgData name="Kareem Ahmed" userId="668b7c42-9793-4d96-80a6-ccc644a66bcf" providerId="ADAL" clId="{28E50700-6969-4769-B885-8EDC365F211D}" dt="2023-11-16T19:47:59.855" v="1316"/>
        <pc:sldMkLst>
          <pc:docMk/>
          <pc:sldMk cId="4159622401" sldId="538"/>
        </pc:sldMkLst>
        <pc:spChg chg="mod">
          <ac:chgData name="Kareem Ahmed" userId="668b7c42-9793-4d96-80a6-ccc644a66bcf" providerId="ADAL" clId="{28E50700-6969-4769-B885-8EDC365F211D}" dt="2023-11-15T21:03:01.440" v="378" actId="20577"/>
          <ac:spMkLst>
            <pc:docMk/>
            <pc:sldMk cId="4159622401" sldId="538"/>
            <ac:spMk id="48" creationId="{050976E4-0CF2-BA00-34CA-2F9419409B9E}"/>
          </ac:spMkLst>
        </pc:spChg>
        <pc:picChg chg="add del mod">
          <ac:chgData name="Kareem Ahmed" userId="668b7c42-9793-4d96-80a6-ccc644a66bcf" providerId="ADAL" clId="{28E50700-6969-4769-B885-8EDC365F211D}" dt="2023-11-16T19:47:59.855" v="1316"/>
          <ac:picMkLst>
            <pc:docMk/>
            <pc:sldMk cId="4159622401" sldId="538"/>
            <ac:picMk id="9" creationId="{F943DA7F-43FD-5794-03C7-A47CB183ED0A}"/>
          </ac:picMkLst>
        </pc:picChg>
      </pc:sldChg>
      <pc:sldChg chg="addSp delSp modSp add mod modTransition delAnim modAnim">
        <pc:chgData name="Kareem Ahmed" userId="668b7c42-9793-4d96-80a6-ccc644a66bcf" providerId="ADAL" clId="{28E50700-6969-4769-B885-8EDC365F211D}" dt="2023-11-16T19:47:59.855" v="1316"/>
        <pc:sldMkLst>
          <pc:docMk/>
          <pc:sldMk cId="4108619769" sldId="539"/>
        </pc:sldMkLst>
        <pc:spChg chg="del">
          <ac:chgData name="Kareem Ahmed" userId="668b7c42-9793-4d96-80a6-ccc644a66bcf" providerId="ADAL" clId="{28E50700-6969-4769-B885-8EDC365F211D}" dt="2023-11-15T21:04:51.044" v="380" actId="478"/>
          <ac:spMkLst>
            <pc:docMk/>
            <pc:sldMk cId="4108619769" sldId="539"/>
            <ac:spMk id="48" creationId="{050976E4-0CF2-BA00-34CA-2F9419409B9E}"/>
          </ac:spMkLst>
        </pc:spChg>
        <pc:picChg chg="add mod modCrop">
          <ac:chgData name="Kareem Ahmed" userId="668b7c42-9793-4d96-80a6-ccc644a66bcf" providerId="ADAL" clId="{28E50700-6969-4769-B885-8EDC365F211D}" dt="2023-11-15T21:05:34.297" v="389" actId="1076"/>
          <ac:picMkLst>
            <pc:docMk/>
            <pc:sldMk cId="4108619769" sldId="539"/>
            <ac:picMk id="8" creationId="{0CAED771-C269-5211-61D7-6BB49074ADC0}"/>
          </ac:picMkLst>
        </pc:picChg>
        <pc:picChg chg="add del mod">
          <ac:chgData name="Kareem Ahmed" userId="668b7c42-9793-4d96-80a6-ccc644a66bcf" providerId="ADAL" clId="{28E50700-6969-4769-B885-8EDC365F211D}" dt="2023-11-16T14:01:54.686" v="1193" actId="478"/>
          <ac:picMkLst>
            <pc:docMk/>
            <pc:sldMk cId="4108619769" sldId="539"/>
            <ac:picMk id="9" creationId="{D44F5C6B-2C42-F1E1-DFAF-C92F2B6C09A0}"/>
          </ac:picMkLst>
        </pc:picChg>
        <pc:picChg chg="add del mod">
          <ac:chgData name="Kareem Ahmed" userId="668b7c42-9793-4d96-80a6-ccc644a66bcf" providerId="ADAL" clId="{28E50700-6969-4769-B885-8EDC365F211D}" dt="2023-11-16T14:03:11.876" v="1196"/>
          <ac:picMkLst>
            <pc:docMk/>
            <pc:sldMk cId="4108619769" sldId="539"/>
            <ac:picMk id="15" creationId="{A6ED823F-B29A-AA59-C71A-25E199A0C1EF}"/>
          </ac:picMkLst>
        </pc:picChg>
        <pc:picChg chg="add del mod">
          <ac:chgData name="Kareem Ahmed" userId="668b7c42-9793-4d96-80a6-ccc644a66bcf" providerId="ADAL" clId="{28E50700-6969-4769-B885-8EDC365F211D}" dt="2023-11-16T19:47:59.855" v="1316"/>
          <ac:picMkLst>
            <pc:docMk/>
            <pc:sldMk cId="4108619769" sldId="539"/>
            <ac:picMk id="16" creationId="{DD90617D-3F74-DDE9-F347-CFB4E1A7F309}"/>
          </ac:picMkLst>
        </pc:picChg>
      </pc:sldChg>
      <pc:sldChg chg="add del">
        <pc:chgData name="Kareem Ahmed" userId="668b7c42-9793-4d96-80a6-ccc644a66bcf" providerId="ADAL" clId="{28E50700-6969-4769-B885-8EDC365F211D}" dt="2023-11-15T21:04:52.843" v="382"/>
        <pc:sldMkLst>
          <pc:docMk/>
          <pc:sldMk cId="3072881085" sldId="540"/>
        </pc:sldMkLst>
      </pc:sldChg>
      <pc:sldChg chg="addSp delSp modSp add mod modTransition modAnim">
        <pc:chgData name="Kareem Ahmed" userId="668b7c42-9793-4d96-80a6-ccc644a66bcf" providerId="ADAL" clId="{28E50700-6969-4769-B885-8EDC365F211D}" dt="2023-11-16T19:47:59.855" v="1316"/>
        <pc:sldMkLst>
          <pc:docMk/>
          <pc:sldMk cId="3463335321" sldId="540"/>
        </pc:sldMkLst>
        <pc:spChg chg="mod">
          <ac:chgData name="Kareem Ahmed" userId="668b7c42-9793-4d96-80a6-ccc644a66bcf" providerId="ADAL" clId="{28E50700-6969-4769-B885-8EDC365F211D}" dt="2023-11-15T21:32:14.728" v="403" actId="20577"/>
          <ac:spMkLst>
            <pc:docMk/>
            <pc:sldMk cId="3463335321" sldId="540"/>
            <ac:spMk id="48" creationId="{050976E4-0CF2-BA00-34CA-2F9419409B9E}"/>
          </ac:spMkLst>
        </pc:spChg>
        <pc:picChg chg="add del mod">
          <ac:chgData name="Kareem Ahmed" userId="668b7c42-9793-4d96-80a6-ccc644a66bcf" providerId="ADAL" clId="{28E50700-6969-4769-B885-8EDC365F211D}" dt="2023-11-16T19:47:59.855" v="1316"/>
          <ac:picMkLst>
            <pc:docMk/>
            <pc:sldMk cId="3463335321" sldId="540"/>
            <ac:picMk id="13" creationId="{23500C15-3B9D-3BB2-1E5C-0083D1E77FCA}"/>
          </ac:picMkLst>
        </pc:picChg>
      </pc:sldChg>
      <pc:sldChg chg="addSp delSp modSp add mod modTransition modAnim">
        <pc:chgData name="Kareem Ahmed" userId="668b7c42-9793-4d96-80a6-ccc644a66bcf" providerId="ADAL" clId="{28E50700-6969-4769-B885-8EDC365F211D}" dt="2023-11-16T19:47:59.855" v="1316"/>
        <pc:sldMkLst>
          <pc:docMk/>
          <pc:sldMk cId="4272223484" sldId="541"/>
        </pc:sldMkLst>
        <pc:picChg chg="del">
          <ac:chgData name="Kareem Ahmed" userId="668b7c42-9793-4d96-80a6-ccc644a66bcf" providerId="ADAL" clId="{28E50700-6969-4769-B885-8EDC365F211D}" dt="2023-11-15T21:33:45.877" v="405" actId="478"/>
          <ac:picMkLst>
            <pc:docMk/>
            <pc:sldMk cId="4272223484" sldId="541"/>
            <ac:picMk id="8" creationId="{0CAED771-C269-5211-61D7-6BB49074ADC0}"/>
          </ac:picMkLst>
        </pc:picChg>
        <pc:picChg chg="add mod modCrop">
          <ac:chgData name="Kareem Ahmed" userId="668b7c42-9793-4d96-80a6-ccc644a66bcf" providerId="ADAL" clId="{28E50700-6969-4769-B885-8EDC365F211D}" dt="2023-11-15T21:35:17.054" v="423" actId="14100"/>
          <ac:picMkLst>
            <pc:docMk/>
            <pc:sldMk cId="4272223484" sldId="541"/>
            <ac:picMk id="9" creationId="{B0BA7111-25BB-188F-BB44-AE5864EF1B6A}"/>
          </ac:picMkLst>
        </pc:picChg>
        <pc:picChg chg="add mod modCrop">
          <ac:chgData name="Kareem Ahmed" userId="668b7c42-9793-4d96-80a6-ccc644a66bcf" providerId="ADAL" clId="{28E50700-6969-4769-B885-8EDC365F211D}" dt="2023-11-15T21:35:08.975" v="420" actId="14100"/>
          <ac:picMkLst>
            <pc:docMk/>
            <pc:sldMk cId="4272223484" sldId="541"/>
            <ac:picMk id="12" creationId="{606B3764-61ED-CA18-D553-AB9F1AD5EA67}"/>
          </ac:picMkLst>
        </pc:picChg>
        <pc:picChg chg="add del mod">
          <ac:chgData name="Kareem Ahmed" userId="668b7c42-9793-4d96-80a6-ccc644a66bcf" providerId="ADAL" clId="{28E50700-6969-4769-B885-8EDC365F211D}" dt="2023-11-16T19:47:59.855" v="1316"/>
          <ac:picMkLst>
            <pc:docMk/>
            <pc:sldMk cId="4272223484" sldId="541"/>
            <ac:picMk id="14" creationId="{E7B1A740-BC25-7CA6-09C7-8728A5929FAE}"/>
          </ac:picMkLst>
        </pc:picChg>
      </pc:sldChg>
      <pc:sldChg chg="addSp delSp modSp add mod modTransition modAnim">
        <pc:chgData name="Kareem Ahmed" userId="668b7c42-9793-4d96-80a6-ccc644a66bcf" providerId="ADAL" clId="{28E50700-6969-4769-B885-8EDC365F211D}" dt="2023-11-16T19:47:59.855" v="1316"/>
        <pc:sldMkLst>
          <pc:docMk/>
          <pc:sldMk cId="1251468785" sldId="542"/>
        </pc:sldMkLst>
        <pc:spChg chg="mod">
          <ac:chgData name="Kareem Ahmed" userId="668b7c42-9793-4d96-80a6-ccc644a66bcf" providerId="ADAL" clId="{28E50700-6969-4769-B885-8EDC365F211D}" dt="2023-11-16T14:18:04.062" v="1201" actId="20577"/>
          <ac:spMkLst>
            <pc:docMk/>
            <pc:sldMk cId="1251468785" sldId="542"/>
            <ac:spMk id="48" creationId="{050976E4-0CF2-BA00-34CA-2F9419409B9E}"/>
          </ac:spMkLst>
        </pc:spChg>
        <pc:picChg chg="add del mod">
          <ac:chgData name="Kareem Ahmed" userId="668b7c42-9793-4d96-80a6-ccc644a66bcf" providerId="ADAL" clId="{28E50700-6969-4769-B885-8EDC365F211D}" dt="2023-11-16T19:47:59.855" v="1316"/>
          <ac:picMkLst>
            <pc:docMk/>
            <pc:sldMk cId="1251468785" sldId="542"/>
            <ac:picMk id="11" creationId="{79AC58D0-CE95-6BD6-F870-447CFD661F4F}"/>
          </ac:picMkLst>
        </pc:picChg>
      </pc:sldChg>
      <pc:sldChg chg="add del">
        <pc:chgData name="Kareem Ahmed" userId="668b7c42-9793-4d96-80a6-ccc644a66bcf" providerId="ADAL" clId="{28E50700-6969-4769-B885-8EDC365F211D}" dt="2023-11-15T21:33:58.907" v="407"/>
        <pc:sldMkLst>
          <pc:docMk/>
          <pc:sldMk cId="1475747931" sldId="542"/>
        </pc:sldMkLst>
      </pc:sldChg>
      <pc:sldChg chg="addSp delSp modSp add mod modTransition modAnim">
        <pc:chgData name="Kareem Ahmed" userId="668b7c42-9793-4d96-80a6-ccc644a66bcf" providerId="ADAL" clId="{28E50700-6969-4769-B885-8EDC365F211D}" dt="2023-11-16T19:47:59.855" v="1316"/>
        <pc:sldMkLst>
          <pc:docMk/>
          <pc:sldMk cId="3028223695" sldId="543"/>
        </pc:sldMkLst>
        <pc:spChg chg="mod">
          <ac:chgData name="Kareem Ahmed" userId="668b7c42-9793-4d96-80a6-ccc644a66bcf" providerId="ADAL" clId="{28E50700-6969-4769-B885-8EDC365F211D}" dt="2023-11-16T14:18:11.849" v="1205" actId="20577"/>
          <ac:spMkLst>
            <pc:docMk/>
            <pc:sldMk cId="3028223695" sldId="543"/>
            <ac:spMk id="48" creationId="{050976E4-0CF2-BA00-34CA-2F9419409B9E}"/>
          </ac:spMkLst>
        </pc:spChg>
        <pc:picChg chg="add del mod">
          <ac:chgData name="Kareem Ahmed" userId="668b7c42-9793-4d96-80a6-ccc644a66bcf" providerId="ADAL" clId="{28E50700-6969-4769-B885-8EDC365F211D}" dt="2023-11-16T19:47:59.855" v="1316"/>
          <ac:picMkLst>
            <pc:docMk/>
            <pc:sldMk cId="3028223695" sldId="543"/>
            <ac:picMk id="14" creationId="{AC50B279-FE2C-AA7C-3357-A7680B37FA21}"/>
          </ac:picMkLst>
        </pc:picChg>
      </pc:sldChg>
      <pc:sldChg chg="addSp delSp modSp add mod modTransition modAnim">
        <pc:chgData name="Kareem Ahmed" userId="668b7c42-9793-4d96-80a6-ccc644a66bcf" providerId="ADAL" clId="{28E50700-6969-4769-B885-8EDC365F211D}" dt="2023-11-16T19:47:59.855" v="1316"/>
        <pc:sldMkLst>
          <pc:docMk/>
          <pc:sldMk cId="4285788093" sldId="544"/>
        </pc:sldMkLst>
        <pc:picChg chg="add mod modCrop">
          <ac:chgData name="Kareem Ahmed" userId="668b7c42-9793-4d96-80a6-ccc644a66bcf" providerId="ADAL" clId="{28E50700-6969-4769-B885-8EDC365F211D}" dt="2023-11-15T21:44:03.702" v="510" actId="14100"/>
          <ac:picMkLst>
            <pc:docMk/>
            <pc:sldMk cId="4285788093" sldId="544"/>
            <ac:picMk id="8" creationId="{18DE79F2-BBFC-AFA8-B5A7-8A4269EBE7B1}"/>
          </ac:picMkLst>
        </pc:picChg>
        <pc:picChg chg="del">
          <ac:chgData name="Kareem Ahmed" userId="668b7c42-9793-4d96-80a6-ccc644a66bcf" providerId="ADAL" clId="{28E50700-6969-4769-B885-8EDC365F211D}" dt="2023-11-15T21:43:36.991" v="499" actId="478"/>
          <ac:picMkLst>
            <pc:docMk/>
            <pc:sldMk cId="4285788093" sldId="544"/>
            <ac:picMk id="9" creationId="{B0BA7111-25BB-188F-BB44-AE5864EF1B6A}"/>
          </ac:picMkLst>
        </pc:picChg>
        <pc:picChg chg="add del mod">
          <ac:chgData name="Kareem Ahmed" userId="668b7c42-9793-4d96-80a6-ccc644a66bcf" providerId="ADAL" clId="{28E50700-6969-4769-B885-8EDC365F211D}" dt="2023-11-16T19:47:59.855" v="1316"/>
          <ac:picMkLst>
            <pc:docMk/>
            <pc:sldMk cId="4285788093" sldId="544"/>
            <ac:picMk id="11" creationId="{539AE78F-12B3-DC8F-1522-9C72A6BA6699}"/>
          </ac:picMkLst>
        </pc:picChg>
        <pc:picChg chg="del">
          <ac:chgData name="Kareem Ahmed" userId="668b7c42-9793-4d96-80a6-ccc644a66bcf" providerId="ADAL" clId="{28E50700-6969-4769-B885-8EDC365F211D}" dt="2023-11-15T21:43:50.365" v="504" actId="478"/>
          <ac:picMkLst>
            <pc:docMk/>
            <pc:sldMk cId="4285788093" sldId="544"/>
            <ac:picMk id="12" creationId="{606B3764-61ED-CA18-D553-AB9F1AD5EA67}"/>
          </ac:picMkLst>
        </pc:picChg>
        <pc:picChg chg="add mod modCrop">
          <ac:chgData name="Kareem Ahmed" userId="668b7c42-9793-4d96-80a6-ccc644a66bcf" providerId="ADAL" clId="{28E50700-6969-4769-B885-8EDC365F211D}" dt="2023-11-15T21:44:41.949" v="515" actId="14100"/>
          <ac:picMkLst>
            <pc:docMk/>
            <pc:sldMk cId="4285788093" sldId="544"/>
            <ac:picMk id="13" creationId="{3C0F8C71-A7A9-A67B-E28B-5E4DF6FFD5B1}"/>
          </ac:picMkLst>
        </pc:picChg>
      </pc:sldChg>
      <pc:sldChg chg="addSp delSp modSp add mod modTransition modAnim">
        <pc:chgData name="Kareem Ahmed" userId="668b7c42-9793-4d96-80a6-ccc644a66bcf" providerId="ADAL" clId="{28E50700-6969-4769-B885-8EDC365F211D}" dt="2023-11-16T19:47:59.855" v="1316"/>
        <pc:sldMkLst>
          <pc:docMk/>
          <pc:sldMk cId="2327152052" sldId="545"/>
        </pc:sldMkLst>
        <pc:spChg chg="mod">
          <ac:chgData name="Kareem Ahmed" userId="668b7c42-9793-4d96-80a6-ccc644a66bcf" providerId="ADAL" clId="{28E50700-6969-4769-B885-8EDC365F211D}" dt="2023-11-15T21:54:02.649" v="535" actId="20577"/>
          <ac:spMkLst>
            <pc:docMk/>
            <pc:sldMk cId="2327152052" sldId="545"/>
            <ac:spMk id="48" creationId="{050976E4-0CF2-BA00-34CA-2F9419409B9E}"/>
          </ac:spMkLst>
        </pc:spChg>
        <pc:picChg chg="add del mod">
          <ac:chgData name="Kareem Ahmed" userId="668b7c42-9793-4d96-80a6-ccc644a66bcf" providerId="ADAL" clId="{28E50700-6969-4769-B885-8EDC365F211D}" dt="2023-11-16T19:47:59.855" v="1316"/>
          <ac:picMkLst>
            <pc:docMk/>
            <pc:sldMk cId="2327152052" sldId="545"/>
            <ac:picMk id="9" creationId="{C161C011-41B8-975D-DF6F-7C8DC556230C}"/>
          </ac:picMkLst>
        </pc:picChg>
      </pc:sldChg>
      <pc:sldChg chg="addSp delSp modSp add mod modTransition modAnim">
        <pc:chgData name="Kareem Ahmed" userId="668b7c42-9793-4d96-80a6-ccc644a66bcf" providerId="ADAL" clId="{28E50700-6969-4769-B885-8EDC365F211D}" dt="2023-11-16T19:47:59.855" v="1316"/>
        <pc:sldMkLst>
          <pc:docMk/>
          <pc:sldMk cId="1578370181" sldId="546"/>
        </pc:sldMkLst>
        <pc:spChg chg="mod">
          <ac:chgData name="Kareem Ahmed" userId="668b7c42-9793-4d96-80a6-ccc644a66bcf" providerId="ADAL" clId="{28E50700-6969-4769-B885-8EDC365F211D}" dt="2023-11-15T22:00:44.563" v="557" actId="20577"/>
          <ac:spMkLst>
            <pc:docMk/>
            <pc:sldMk cId="1578370181" sldId="546"/>
            <ac:spMk id="48" creationId="{050976E4-0CF2-BA00-34CA-2F9419409B9E}"/>
          </ac:spMkLst>
        </pc:spChg>
        <pc:picChg chg="add mod modCrop">
          <ac:chgData name="Kareem Ahmed" userId="668b7c42-9793-4d96-80a6-ccc644a66bcf" providerId="ADAL" clId="{28E50700-6969-4769-B885-8EDC365F211D}" dt="2023-11-15T22:01:26.411" v="563" actId="14100"/>
          <ac:picMkLst>
            <pc:docMk/>
            <pc:sldMk cId="1578370181" sldId="546"/>
            <ac:picMk id="8" creationId="{51CF44B2-23EE-6D61-AE17-C2C248DAAE0A}"/>
          </ac:picMkLst>
        </pc:picChg>
        <pc:picChg chg="add mod modCrop">
          <ac:chgData name="Kareem Ahmed" userId="668b7c42-9793-4d96-80a6-ccc644a66bcf" providerId="ADAL" clId="{28E50700-6969-4769-B885-8EDC365F211D}" dt="2023-11-15T22:02:03.548" v="567" actId="14100"/>
          <ac:picMkLst>
            <pc:docMk/>
            <pc:sldMk cId="1578370181" sldId="546"/>
            <ac:picMk id="11" creationId="{D1EBDB03-6452-882B-9FBE-BB549399ECC5}"/>
          </ac:picMkLst>
        </pc:picChg>
        <pc:picChg chg="add del mod">
          <ac:chgData name="Kareem Ahmed" userId="668b7c42-9793-4d96-80a6-ccc644a66bcf" providerId="ADAL" clId="{28E50700-6969-4769-B885-8EDC365F211D}" dt="2023-11-16T19:47:59.855" v="1316"/>
          <ac:picMkLst>
            <pc:docMk/>
            <pc:sldMk cId="1578370181" sldId="546"/>
            <ac:picMk id="17" creationId="{D926858D-9F11-1B2C-6274-60297A2F565C}"/>
          </ac:picMkLst>
        </pc:picChg>
      </pc:sldChg>
      <pc:sldChg chg="addSp delSp modSp add mod modTransition delAnim modAnim">
        <pc:chgData name="Kareem Ahmed" userId="668b7c42-9793-4d96-80a6-ccc644a66bcf" providerId="ADAL" clId="{28E50700-6969-4769-B885-8EDC365F211D}" dt="2023-11-16T19:47:59.855" v="1316"/>
        <pc:sldMkLst>
          <pc:docMk/>
          <pc:sldMk cId="1419573082" sldId="547"/>
        </pc:sldMkLst>
        <pc:spChg chg="mod">
          <ac:chgData name="Kareem Ahmed" userId="668b7c42-9793-4d96-80a6-ccc644a66bcf" providerId="ADAL" clId="{28E50700-6969-4769-B885-8EDC365F211D}" dt="2023-11-15T23:11:35.586" v="1151"/>
          <ac:spMkLst>
            <pc:docMk/>
            <pc:sldMk cId="1419573082" sldId="547"/>
            <ac:spMk id="3" creationId="{F9A80F9F-74DB-1D57-04E8-E20E92A09B0A}"/>
          </ac:spMkLst>
        </pc:spChg>
        <pc:spChg chg="mod">
          <ac:chgData name="Kareem Ahmed" userId="668b7c42-9793-4d96-80a6-ccc644a66bcf" providerId="ADAL" clId="{28E50700-6969-4769-B885-8EDC365F211D}" dt="2023-11-15T22:16:28.075" v="613" actId="14100"/>
          <ac:spMkLst>
            <pc:docMk/>
            <pc:sldMk cId="1419573082" sldId="547"/>
            <ac:spMk id="25" creationId="{2BC869EB-5623-4AA1-9123-4AF9DF916049}"/>
          </ac:spMkLst>
        </pc:spChg>
        <pc:spChg chg="mod">
          <ac:chgData name="Kareem Ahmed" userId="668b7c42-9793-4d96-80a6-ccc644a66bcf" providerId="ADAL" clId="{28E50700-6969-4769-B885-8EDC365F211D}" dt="2023-11-15T22:16:13.645" v="612" actId="20577"/>
          <ac:spMkLst>
            <pc:docMk/>
            <pc:sldMk cId="1419573082" sldId="547"/>
            <ac:spMk id="48" creationId="{050976E4-0CF2-BA00-34CA-2F9419409B9E}"/>
          </ac:spMkLst>
        </pc:spChg>
        <pc:picChg chg="add del mod">
          <ac:chgData name="Kareem Ahmed" userId="668b7c42-9793-4d96-80a6-ccc644a66bcf" providerId="ADAL" clId="{28E50700-6969-4769-B885-8EDC365F211D}" dt="2023-11-16T14:50:13.717" v="1212" actId="478"/>
          <ac:picMkLst>
            <pc:docMk/>
            <pc:sldMk cId="1419573082" sldId="547"/>
            <ac:picMk id="12" creationId="{700C6E5E-D785-378E-2DE8-1551DA44CB8B}"/>
          </ac:picMkLst>
        </pc:picChg>
        <pc:picChg chg="add del mod">
          <ac:chgData name="Kareem Ahmed" userId="668b7c42-9793-4d96-80a6-ccc644a66bcf" providerId="ADAL" clId="{28E50700-6969-4769-B885-8EDC365F211D}" dt="2023-11-16T14:52:49.918" v="1215"/>
          <ac:picMkLst>
            <pc:docMk/>
            <pc:sldMk cId="1419573082" sldId="547"/>
            <ac:picMk id="15" creationId="{A872D6AA-FC78-2F7A-4711-65B15C1A784B}"/>
          </ac:picMkLst>
        </pc:picChg>
        <pc:picChg chg="add del mod">
          <ac:chgData name="Kareem Ahmed" userId="668b7c42-9793-4d96-80a6-ccc644a66bcf" providerId="ADAL" clId="{28E50700-6969-4769-B885-8EDC365F211D}" dt="2023-11-16T14:53:20.376" v="1217"/>
          <ac:picMkLst>
            <pc:docMk/>
            <pc:sldMk cId="1419573082" sldId="547"/>
            <ac:picMk id="16" creationId="{4A32CB03-C1B4-6DAB-BB50-B45F59D8B7EB}"/>
          </ac:picMkLst>
        </pc:picChg>
        <pc:picChg chg="add del mod ord">
          <ac:chgData name="Kareem Ahmed" userId="668b7c42-9793-4d96-80a6-ccc644a66bcf" providerId="ADAL" clId="{28E50700-6969-4769-B885-8EDC365F211D}" dt="2023-11-16T14:56:44.382" v="1218"/>
          <ac:picMkLst>
            <pc:docMk/>
            <pc:sldMk cId="1419573082" sldId="547"/>
            <ac:picMk id="21" creationId="{1593EFBA-9EAD-CD1E-22E5-61E49246267B}"/>
          </ac:picMkLst>
        </pc:picChg>
        <pc:picChg chg="add del mod">
          <ac:chgData name="Kareem Ahmed" userId="668b7c42-9793-4d96-80a6-ccc644a66bcf" providerId="ADAL" clId="{28E50700-6969-4769-B885-8EDC365F211D}" dt="2023-11-16T19:47:59.855" v="1316"/>
          <ac:picMkLst>
            <pc:docMk/>
            <pc:sldMk cId="1419573082" sldId="547"/>
            <ac:picMk id="22" creationId="{B49EEA01-D9DF-5AD8-40B8-D009DFA6DBB1}"/>
          </ac:picMkLst>
        </pc:picChg>
      </pc:sldChg>
      <pc:sldChg chg="addSp delSp modSp add mod modTransition delAnim modAnim">
        <pc:chgData name="Kareem Ahmed" userId="668b7c42-9793-4d96-80a6-ccc644a66bcf" providerId="ADAL" clId="{28E50700-6969-4769-B885-8EDC365F211D}" dt="2023-11-16T19:47:59.855" v="1316"/>
        <pc:sldMkLst>
          <pc:docMk/>
          <pc:sldMk cId="3681437136" sldId="548"/>
        </pc:sldMkLst>
        <pc:spChg chg="mod">
          <ac:chgData name="Kareem Ahmed" userId="668b7c42-9793-4d96-80a6-ccc644a66bcf" providerId="ADAL" clId="{28E50700-6969-4769-B885-8EDC365F211D}" dt="2023-11-15T23:11:29.991" v="1150"/>
          <ac:spMkLst>
            <pc:docMk/>
            <pc:sldMk cId="3681437136" sldId="548"/>
            <ac:spMk id="3" creationId="{F9A80F9F-74DB-1D57-04E8-E20E92A09B0A}"/>
          </ac:spMkLst>
        </pc:spChg>
        <pc:spChg chg="add del mod">
          <ac:chgData name="Kareem Ahmed" userId="668b7c42-9793-4d96-80a6-ccc644a66bcf" providerId="ADAL" clId="{28E50700-6969-4769-B885-8EDC365F211D}" dt="2023-11-15T22:17:33.162" v="622"/>
          <ac:spMkLst>
            <pc:docMk/>
            <pc:sldMk cId="3681437136" sldId="548"/>
            <ac:spMk id="8" creationId="{C1AEDCC3-BA0E-45BB-CE27-A2940955479E}"/>
          </ac:spMkLst>
        </pc:spChg>
        <pc:spChg chg="add del mod">
          <ac:chgData name="Kareem Ahmed" userId="668b7c42-9793-4d96-80a6-ccc644a66bcf" providerId="ADAL" clId="{28E50700-6969-4769-B885-8EDC365F211D}" dt="2023-11-15T22:17:39.263" v="626"/>
          <ac:spMkLst>
            <pc:docMk/>
            <pc:sldMk cId="3681437136" sldId="548"/>
            <ac:spMk id="11" creationId="{FCB09BE8-1131-34EC-A598-9B8B41E72BEE}"/>
          </ac:spMkLst>
        </pc:spChg>
        <pc:spChg chg="mod">
          <ac:chgData name="Kareem Ahmed" userId="668b7c42-9793-4d96-80a6-ccc644a66bcf" providerId="ADAL" clId="{28E50700-6969-4769-B885-8EDC365F211D}" dt="2023-11-15T22:17:59.483" v="632" actId="20577"/>
          <ac:spMkLst>
            <pc:docMk/>
            <pc:sldMk cId="3681437136" sldId="548"/>
            <ac:spMk id="48" creationId="{050976E4-0CF2-BA00-34CA-2F9419409B9E}"/>
          </ac:spMkLst>
        </pc:spChg>
        <pc:graphicFrameChg chg="add del mod">
          <ac:chgData name="Kareem Ahmed" userId="668b7c42-9793-4d96-80a6-ccc644a66bcf" providerId="ADAL" clId="{28E50700-6969-4769-B885-8EDC365F211D}" dt="2023-11-15T22:17:33.162" v="622"/>
          <ac:graphicFrameMkLst>
            <pc:docMk/>
            <pc:sldMk cId="3681437136" sldId="548"/>
            <ac:graphicFrameMk id="2" creationId="{A8DC7E33-A596-3B92-5365-4EC6BED190FB}"/>
          </ac:graphicFrameMkLst>
        </pc:graphicFrameChg>
        <pc:graphicFrameChg chg="add del mod">
          <ac:chgData name="Kareem Ahmed" userId="668b7c42-9793-4d96-80a6-ccc644a66bcf" providerId="ADAL" clId="{28E50700-6969-4769-B885-8EDC365F211D}" dt="2023-11-15T22:17:39.263" v="626"/>
          <ac:graphicFrameMkLst>
            <pc:docMk/>
            <pc:sldMk cId="3681437136" sldId="548"/>
            <ac:graphicFrameMk id="9" creationId="{5AE4CC4F-47BB-F8AA-B704-97A5FDDC571C}"/>
          </ac:graphicFrameMkLst>
        </pc:graphicFrameChg>
        <pc:picChg chg="add del mod">
          <ac:chgData name="Kareem Ahmed" userId="668b7c42-9793-4d96-80a6-ccc644a66bcf" providerId="ADAL" clId="{28E50700-6969-4769-B885-8EDC365F211D}" dt="2023-11-16T14:50:10.620" v="1211" actId="478"/>
          <ac:picMkLst>
            <pc:docMk/>
            <pc:sldMk cId="3681437136" sldId="548"/>
            <ac:picMk id="9" creationId="{C02F7AA3-4558-CE76-E459-197A28AA2DE8}"/>
          </ac:picMkLst>
        </pc:picChg>
        <pc:picChg chg="add mod">
          <ac:chgData name="Kareem Ahmed" userId="668b7c42-9793-4d96-80a6-ccc644a66bcf" providerId="ADAL" clId="{28E50700-6969-4769-B885-8EDC365F211D}" dt="2023-11-15T22:18:28.242" v="637" actId="1076"/>
          <ac:picMkLst>
            <pc:docMk/>
            <pc:sldMk cId="3681437136" sldId="548"/>
            <ac:picMk id="13" creationId="{1146A790-5B44-C597-DFEE-6A3AD299CED4}"/>
          </ac:picMkLst>
        </pc:picChg>
        <pc:picChg chg="add del mod">
          <ac:chgData name="Kareem Ahmed" userId="668b7c42-9793-4d96-80a6-ccc644a66bcf" providerId="ADAL" clId="{28E50700-6969-4769-B885-8EDC365F211D}" dt="2023-11-16T15:00:42.116" v="1221"/>
          <ac:picMkLst>
            <pc:docMk/>
            <pc:sldMk cId="3681437136" sldId="548"/>
            <ac:picMk id="21" creationId="{904B20C2-4E5B-7581-875B-295CC0AC257A}"/>
          </ac:picMkLst>
        </pc:picChg>
        <pc:picChg chg="add del mod">
          <ac:chgData name="Kareem Ahmed" userId="668b7c42-9793-4d96-80a6-ccc644a66bcf" providerId="ADAL" clId="{28E50700-6969-4769-B885-8EDC365F211D}" dt="2023-11-16T15:00:45.281" v="1223"/>
          <ac:picMkLst>
            <pc:docMk/>
            <pc:sldMk cId="3681437136" sldId="548"/>
            <ac:picMk id="22" creationId="{5DADA895-74BC-BF7F-DB06-26CF62C800CD}"/>
          </ac:picMkLst>
        </pc:picChg>
        <pc:picChg chg="add del mod ord">
          <ac:chgData name="Kareem Ahmed" userId="668b7c42-9793-4d96-80a6-ccc644a66bcf" providerId="ADAL" clId="{28E50700-6969-4769-B885-8EDC365F211D}" dt="2023-11-16T15:03:25.076" v="1224"/>
          <ac:picMkLst>
            <pc:docMk/>
            <pc:sldMk cId="3681437136" sldId="548"/>
            <ac:picMk id="26" creationId="{F9EADC67-2F84-7918-CC16-4F4B14329E9B}"/>
          </ac:picMkLst>
        </pc:picChg>
        <pc:picChg chg="add del mod">
          <ac:chgData name="Kareem Ahmed" userId="668b7c42-9793-4d96-80a6-ccc644a66bcf" providerId="ADAL" clId="{28E50700-6969-4769-B885-8EDC365F211D}" dt="2023-11-16T19:47:59.855" v="1316"/>
          <ac:picMkLst>
            <pc:docMk/>
            <pc:sldMk cId="3681437136" sldId="548"/>
            <ac:picMk id="27" creationId="{88D39C4A-F333-4C85-E707-1C0CB7AB355F}"/>
          </ac:picMkLst>
        </pc:picChg>
      </pc:sldChg>
      <pc:sldChg chg="addSp delSp modSp add mod modTransition modAnim">
        <pc:chgData name="Kareem Ahmed" userId="668b7c42-9793-4d96-80a6-ccc644a66bcf" providerId="ADAL" clId="{28E50700-6969-4769-B885-8EDC365F211D}" dt="2023-11-16T19:47:59.855" v="1316"/>
        <pc:sldMkLst>
          <pc:docMk/>
          <pc:sldMk cId="1456586730" sldId="549"/>
        </pc:sldMkLst>
        <pc:spChg chg="mod">
          <ac:chgData name="Kareem Ahmed" userId="668b7c42-9793-4d96-80a6-ccc644a66bcf" providerId="ADAL" clId="{28E50700-6969-4769-B885-8EDC365F211D}" dt="2023-11-15T23:11:25.761" v="1149"/>
          <ac:spMkLst>
            <pc:docMk/>
            <pc:sldMk cId="1456586730" sldId="549"/>
            <ac:spMk id="3" creationId="{F9A80F9F-74DB-1D57-04E8-E20E92A09B0A}"/>
          </ac:spMkLst>
        </pc:spChg>
        <pc:spChg chg="mod">
          <ac:chgData name="Kareem Ahmed" userId="668b7c42-9793-4d96-80a6-ccc644a66bcf" providerId="ADAL" clId="{28E50700-6969-4769-B885-8EDC365F211D}" dt="2023-11-15T22:20:08.948" v="659"/>
          <ac:spMkLst>
            <pc:docMk/>
            <pc:sldMk cId="1456586730" sldId="549"/>
            <ac:spMk id="48" creationId="{050976E4-0CF2-BA00-34CA-2F9419409B9E}"/>
          </ac:spMkLst>
        </pc:spChg>
        <pc:picChg chg="add del mod">
          <ac:chgData name="Kareem Ahmed" userId="668b7c42-9793-4d96-80a6-ccc644a66bcf" providerId="ADAL" clId="{28E50700-6969-4769-B885-8EDC365F211D}" dt="2023-11-16T19:47:59.855" v="1316"/>
          <ac:picMkLst>
            <pc:docMk/>
            <pc:sldMk cId="1456586730" sldId="549"/>
            <ac:picMk id="9" creationId="{E7004F71-4FD5-5469-AA50-E343B91B364D}"/>
          </ac:picMkLst>
        </pc:picChg>
      </pc:sldChg>
      <pc:sldChg chg="addSp delSp modSp add mod modTransition modAnim">
        <pc:chgData name="Kareem Ahmed" userId="668b7c42-9793-4d96-80a6-ccc644a66bcf" providerId="ADAL" clId="{28E50700-6969-4769-B885-8EDC365F211D}" dt="2023-11-16T19:47:59.855" v="1316"/>
        <pc:sldMkLst>
          <pc:docMk/>
          <pc:sldMk cId="2822775142" sldId="550"/>
        </pc:sldMkLst>
        <pc:spChg chg="mod">
          <ac:chgData name="Kareem Ahmed" userId="668b7c42-9793-4d96-80a6-ccc644a66bcf" providerId="ADAL" clId="{28E50700-6969-4769-B885-8EDC365F211D}" dt="2023-11-15T23:11:15.305" v="1146"/>
          <ac:spMkLst>
            <pc:docMk/>
            <pc:sldMk cId="2822775142" sldId="550"/>
            <ac:spMk id="3" creationId="{F9A80F9F-74DB-1D57-04E8-E20E92A09B0A}"/>
          </ac:spMkLst>
        </pc:spChg>
        <pc:spChg chg="mod">
          <ac:chgData name="Kareem Ahmed" userId="668b7c42-9793-4d96-80a6-ccc644a66bcf" providerId="ADAL" clId="{28E50700-6969-4769-B885-8EDC365F211D}" dt="2023-11-15T22:21:46.271" v="679" actId="20577"/>
          <ac:spMkLst>
            <pc:docMk/>
            <pc:sldMk cId="2822775142" sldId="550"/>
            <ac:spMk id="48" creationId="{050976E4-0CF2-BA00-34CA-2F9419409B9E}"/>
          </ac:spMkLst>
        </pc:spChg>
        <pc:picChg chg="add del mod">
          <ac:chgData name="Kareem Ahmed" userId="668b7c42-9793-4d96-80a6-ccc644a66bcf" providerId="ADAL" clId="{28E50700-6969-4769-B885-8EDC365F211D}" dt="2023-11-16T19:47:59.855" v="1316"/>
          <ac:picMkLst>
            <pc:docMk/>
            <pc:sldMk cId="2822775142" sldId="550"/>
            <ac:picMk id="12" creationId="{5C409122-31F0-50AF-3110-5BBD69F31300}"/>
          </ac:picMkLst>
        </pc:picChg>
      </pc:sldChg>
      <pc:sldChg chg="addSp delSp modSp add mod modTransition modAnim">
        <pc:chgData name="Kareem Ahmed" userId="668b7c42-9793-4d96-80a6-ccc644a66bcf" providerId="ADAL" clId="{28E50700-6969-4769-B885-8EDC365F211D}" dt="2023-11-16T19:47:59.855" v="1316"/>
        <pc:sldMkLst>
          <pc:docMk/>
          <pc:sldMk cId="253139670" sldId="551"/>
        </pc:sldMkLst>
        <pc:spChg chg="mod">
          <ac:chgData name="Kareem Ahmed" userId="668b7c42-9793-4d96-80a6-ccc644a66bcf" providerId="ADAL" clId="{28E50700-6969-4769-B885-8EDC365F211D}" dt="2023-11-15T23:11:11.400" v="1145"/>
          <ac:spMkLst>
            <pc:docMk/>
            <pc:sldMk cId="253139670" sldId="551"/>
            <ac:spMk id="3" creationId="{F9A80F9F-74DB-1D57-04E8-E20E92A09B0A}"/>
          </ac:spMkLst>
        </pc:spChg>
        <pc:spChg chg="mod">
          <ac:chgData name="Kareem Ahmed" userId="668b7c42-9793-4d96-80a6-ccc644a66bcf" providerId="ADAL" clId="{28E50700-6969-4769-B885-8EDC365F211D}" dt="2023-11-15T22:24:04.948" v="719" actId="14100"/>
          <ac:spMkLst>
            <pc:docMk/>
            <pc:sldMk cId="253139670" sldId="551"/>
            <ac:spMk id="25" creationId="{2BC869EB-5623-4AA1-9123-4AF9DF916049}"/>
          </ac:spMkLst>
        </pc:spChg>
        <pc:spChg chg="mod">
          <ac:chgData name="Kareem Ahmed" userId="668b7c42-9793-4d96-80a6-ccc644a66bcf" providerId="ADAL" clId="{28E50700-6969-4769-B885-8EDC365F211D}" dt="2023-11-15T22:24:25.536" v="723" actId="20577"/>
          <ac:spMkLst>
            <pc:docMk/>
            <pc:sldMk cId="253139670" sldId="551"/>
            <ac:spMk id="48" creationId="{050976E4-0CF2-BA00-34CA-2F9419409B9E}"/>
          </ac:spMkLst>
        </pc:spChg>
        <pc:picChg chg="add del mod">
          <ac:chgData name="Kareem Ahmed" userId="668b7c42-9793-4d96-80a6-ccc644a66bcf" providerId="ADAL" clId="{28E50700-6969-4769-B885-8EDC365F211D}" dt="2023-11-16T19:47:59.855" v="1316"/>
          <ac:picMkLst>
            <pc:docMk/>
            <pc:sldMk cId="253139670" sldId="551"/>
            <ac:picMk id="11" creationId="{E3D65B3B-BF14-895C-5414-F895EA8E3DEA}"/>
          </ac:picMkLst>
        </pc:picChg>
      </pc:sldChg>
      <pc:sldChg chg="addSp delSp modSp add mod modTransition modAnim">
        <pc:chgData name="Kareem Ahmed" userId="668b7c42-9793-4d96-80a6-ccc644a66bcf" providerId="ADAL" clId="{28E50700-6969-4769-B885-8EDC365F211D}" dt="2023-11-16T19:47:59.855" v="1316"/>
        <pc:sldMkLst>
          <pc:docMk/>
          <pc:sldMk cId="2310925639" sldId="552"/>
        </pc:sldMkLst>
        <pc:spChg chg="mod">
          <ac:chgData name="Kareem Ahmed" userId="668b7c42-9793-4d96-80a6-ccc644a66bcf" providerId="ADAL" clId="{28E50700-6969-4769-B885-8EDC365F211D}" dt="2023-11-15T23:11:02.695" v="1144"/>
          <ac:spMkLst>
            <pc:docMk/>
            <pc:sldMk cId="2310925639" sldId="552"/>
            <ac:spMk id="3" creationId="{F9A80F9F-74DB-1D57-04E8-E20E92A09B0A}"/>
          </ac:spMkLst>
        </pc:spChg>
        <pc:spChg chg="mod">
          <ac:chgData name="Kareem Ahmed" userId="668b7c42-9793-4d96-80a6-ccc644a66bcf" providerId="ADAL" clId="{28E50700-6969-4769-B885-8EDC365F211D}" dt="2023-11-15T22:25:48.245" v="736" actId="20577"/>
          <ac:spMkLst>
            <pc:docMk/>
            <pc:sldMk cId="2310925639" sldId="552"/>
            <ac:spMk id="48" creationId="{050976E4-0CF2-BA00-34CA-2F9419409B9E}"/>
          </ac:spMkLst>
        </pc:spChg>
        <pc:picChg chg="add del mod">
          <ac:chgData name="Kareem Ahmed" userId="668b7c42-9793-4d96-80a6-ccc644a66bcf" providerId="ADAL" clId="{28E50700-6969-4769-B885-8EDC365F211D}" dt="2023-11-16T19:47:59.855" v="1316"/>
          <ac:picMkLst>
            <pc:docMk/>
            <pc:sldMk cId="2310925639" sldId="552"/>
            <ac:picMk id="12" creationId="{D20DDFC9-E071-F202-A8B6-99440CB9612B}"/>
          </ac:picMkLst>
        </pc:picChg>
      </pc:sldChg>
      <pc:sldChg chg="addSp delSp modSp add mod modTransition modAnim">
        <pc:chgData name="Kareem Ahmed" userId="668b7c42-9793-4d96-80a6-ccc644a66bcf" providerId="ADAL" clId="{28E50700-6969-4769-B885-8EDC365F211D}" dt="2023-11-16T19:47:59.855" v="1316"/>
        <pc:sldMkLst>
          <pc:docMk/>
          <pc:sldMk cId="617861262" sldId="553"/>
        </pc:sldMkLst>
        <pc:spChg chg="mod">
          <ac:chgData name="Kareem Ahmed" userId="668b7c42-9793-4d96-80a6-ccc644a66bcf" providerId="ADAL" clId="{28E50700-6969-4769-B885-8EDC365F211D}" dt="2023-11-15T23:10:53.886" v="1142"/>
          <ac:spMkLst>
            <pc:docMk/>
            <pc:sldMk cId="617861262" sldId="553"/>
            <ac:spMk id="3" creationId="{F9A80F9F-74DB-1D57-04E8-E20E92A09B0A}"/>
          </ac:spMkLst>
        </pc:spChg>
        <pc:spChg chg="mod">
          <ac:chgData name="Kareem Ahmed" userId="668b7c42-9793-4d96-80a6-ccc644a66bcf" providerId="ADAL" clId="{28E50700-6969-4769-B885-8EDC365F211D}" dt="2023-11-15T22:27:46.269" v="773" actId="20577"/>
          <ac:spMkLst>
            <pc:docMk/>
            <pc:sldMk cId="617861262" sldId="553"/>
            <ac:spMk id="48" creationId="{050976E4-0CF2-BA00-34CA-2F9419409B9E}"/>
          </ac:spMkLst>
        </pc:spChg>
        <pc:picChg chg="add del mod">
          <ac:chgData name="Kareem Ahmed" userId="668b7c42-9793-4d96-80a6-ccc644a66bcf" providerId="ADAL" clId="{28E50700-6969-4769-B885-8EDC365F211D}" dt="2023-11-16T19:47:59.855" v="1316"/>
          <ac:picMkLst>
            <pc:docMk/>
            <pc:sldMk cId="617861262" sldId="553"/>
            <ac:picMk id="8" creationId="{B50CE9B5-B404-B3C9-C945-DFE7B04DBB79}"/>
          </ac:picMkLst>
        </pc:picChg>
      </pc:sldChg>
      <pc:sldChg chg="addSp delSp modSp add mod ord modTransition modAnim">
        <pc:chgData name="Kareem Ahmed" userId="668b7c42-9793-4d96-80a6-ccc644a66bcf" providerId="ADAL" clId="{28E50700-6969-4769-B885-8EDC365F211D}" dt="2023-11-16T19:47:59.855" v="1316"/>
        <pc:sldMkLst>
          <pc:docMk/>
          <pc:sldMk cId="2618099228" sldId="554"/>
        </pc:sldMkLst>
        <pc:spChg chg="mod">
          <ac:chgData name="Kareem Ahmed" userId="668b7c42-9793-4d96-80a6-ccc644a66bcf" providerId="ADAL" clId="{28E50700-6969-4769-B885-8EDC365F211D}" dt="2023-11-15T23:10:59.251" v="1143"/>
          <ac:spMkLst>
            <pc:docMk/>
            <pc:sldMk cId="2618099228" sldId="554"/>
            <ac:spMk id="3" creationId="{F9A80F9F-74DB-1D57-04E8-E20E92A09B0A}"/>
          </ac:spMkLst>
        </pc:spChg>
        <pc:spChg chg="mod">
          <ac:chgData name="Kareem Ahmed" userId="668b7c42-9793-4d96-80a6-ccc644a66bcf" providerId="ADAL" clId="{28E50700-6969-4769-B885-8EDC365F211D}" dt="2023-11-15T22:27:36.545" v="769" actId="20577"/>
          <ac:spMkLst>
            <pc:docMk/>
            <pc:sldMk cId="2618099228" sldId="554"/>
            <ac:spMk id="48" creationId="{050976E4-0CF2-BA00-34CA-2F9419409B9E}"/>
          </ac:spMkLst>
        </pc:spChg>
        <pc:picChg chg="add del mod">
          <ac:chgData name="Kareem Ahmed" userId="668b7c42-9793-4d96-80a6-ccc644a66bcf" providerId="ADAL" clId="{28E50700-6969-4769-B885-8EDC365F211D}" dt="2023-11-16T19:47:59.855" v="1316"/>
          <ac:picMkLst>
            <pc:docMk/>
            <pc:sldMk cId="2618099228" sldId="554"/>
            <ac:picMk id="11" creationId="{6F0DF9BA-AE59-6FD8-5AC6-549BD11351F0}"/>
          </ac:picMkLst>
        </pc:picChg>
      </pc:sldChg>
      <pc:sldChg chg="addSp delSp modSp add mod modTransition modAnim">
        <pc:chgData name="Kareem Ahmed" userId="668b7c42-9793-4d96-80a6-ccc644a66bcf" providerId="ADAL" clId="{28E50700-6969-4769-B885-8EDC365F211D}" dt="2023-11-16T19:47:59.855" v="1316"/>
        <pc:sldMkLst>
          <pc:docMk/>
          <pc:sldMk cId="2995820399" sldId="555"/>
        </pc:sldMkLst>
        <pc:spChg chg="mod">
          <ac:chgData name="Kareem Ahmed" userId="668b7c42-9793-4d96-80a6-ccc644a66bcf" providerId="ADAL" clId="{28E50700-6969-4769-B885-8EDC365F211D}" dt="2023-11-15T23:10:49.934" v="1141"/>
          <ac:spMkLst>
            <pc:docMk/>
            <pc:sldMk cId="2995820399" sldId="555"/>
            <ac:spMk id="3" creationId="{F9A80F9F-74DB-1D57-04E8-E20E92A09B0A}"/>
          </ac:spMkLst>
        </pc:spChg>
        <pc:spChg chg="mod">
          <ac:chgData name="Kareem Ahmed" userId="668b7c42-9793-4d96-80a6-ccc644a66bcf" providerId="ADAL" clId="{28E50700-6969-4769-B885-8EDC365F211D}" dt="2023-11-15T22:30:32.282" v="804" actId="1036"/>
          <ac:spMkLst>
            <pc:docMk/>
            <pc:sldMk cId="2995820399" sldId="555"/>
            <ac:spMk id="4" creationId="{2A0093AB-51AE-B39B-C48E-5EAB2FE9BF64}"/>
          </ac:spMkLst>
        </pc:spChg>
        <pc:spChg chg="mod">
          <ac:chgData name="Kareem Ahmed" userId="668b7c42-9793-4d96-80a6-ccc644a66bcf" providerId="ADAL" clId="{28E50700-6969-4769-B885-8EDC365F211D}" dt="2023-11-15T22:30:25.145" v="793" actId="14100"/>
          <ac:spMkLst>
            <pc:docMk/>
            <pc:sldMk cId="2995820399" sldId="555"/>
            <ac:spMk id="25" creationId="{2BC869EB-5623-4AA1-9123-4AF9DF916049}"/>
          </ac:spMkLst>
        </pc:spChg>
        <pc:spChg chg="mod">
          <ac:chgData name="Kareem Ahmed" userId="668b7c42-9793-4d96-80a6-ccc644a66bcf" providerId="ADAL" clId="{28E50700-6969-4769-B885-8EDC365F211D}" dt="2023-11-16T17:03:37.804" v="1230" actId="20577"/>
          <ac:spMkLst>
            <pc:docMk/>
            <pc:sldMk cId="2995820399" sldId="555"/>
            <ac:spMk id="48" creationId="{050976E4-0CF2-BA00-34CA-2F9419409B9E}"/>
          </ac:spMkLst>
        </pc:spChg>
        <pc:picChg chg="add del mod">
          <ac:chgData name="Kareem Ahmed" userId="668b7c42-9793-4d96-80a6-ccc644a66bcf" providerId="ADAL" clId="{28E50700-6969-4769-B885-8EDC365F211D}" dt="2023-11-16T19:47:59.855" v="1316"/>
          <ac:picMkLst>
            <pc:docMk/>
            <pc:sldMk cId="2995820399" sldId="555"/>
            <ac:picMk id="9" creationId="{C67688D5-97DF-9FD6-1E19-571D5F778928}"/>
          </ac:picMkLst>
        </pc:picChg>
      </pc:sldChg>
      <pc:sldChg chg="addSp delSp modSp add mod modTransition modAnim">
        <pc:chgData name="Kareem Ahmed" userId="668b7c42-9793-4d96-80a6-ccc644a66bcf" providerId="ADAL" clId="{28E50700-6969-4769-B885-8EDC365F211D}" dt="2023-11-16T19:47:59.855" v="1316"/>
        <pc:sldMkLst>
          <pc:docMk/>
          <pc:sldMk cId="1541605395" sldId="556"/>
        </pc:sldMkLst>
        <pc:spChg chg="mod">
          <ac:chgData name="Kareem Ahmed" userId="668b7c42-9793-4d96-80a6-ccc644a66bcf" providerId="ADAL" clId="{28E50700-6969-4769-B885-8EDC365F211D}" dt="2023-11-15T23:10:46.118" v="1140"/>
          <ac:spMkLst>
            <pc:docMk/>
            <pc:sldMk cId="1541605395" sldId="556"/>
            <ac:spMk id="3" creationId="{F9A80F9F-74DB-1D57-04E8-E20E92A09B0A}"/>
          </ac:spMkLst>
        </pc:spChg>
        <pc:spChg chg="mod">
          <ac:chgData name="Kareem Ahmed" userId="668b7c42-9793-4d96-80a6-ccc644a66bcf" providerId="ADAL" clId="{28E50700-6969-4769-B885-8EDC365F211D}" dt="2023-11-15T22:32:07.487" v="821" actId="20577"/>
          <ac:spMkLst>
            <pc:docMk/>
            <pc:sldMk cId="1541605395" sldId="556"/>
            <ac:spMk id="48" creationId="{050976E4-0CF2-BA00-34CA-2F9419409B9E}"/>
          </ac:spMkLst>
        </pc:spChg>
        <pc:picChg chg="add del mod">
          <ac:chgData name="Kareem Ahmed" userId="668b7c42-9793-4d96-80a6-ccc644a66bcf" providerId="ADAL" clId="{28E50700-6969-4769-B885-8EDC365F211D}" dt="2023-11-16T19:47:59.855" v="1316"/>
          <ac:picMkLst>
            <pc:docMk/>
            <pc:sldMk cId="1541605395" sldId="556"/>
            <ac:picMk id="11" creationId="{C719F370-0B63-0C82-9180-BC483C45B933}"/>
          </ac:picMkLst>
        </pc:picChg>
      </pc:sldChg>
      <pc:sldChg chg="addSp delSp modSp add mod modTransition modAnim">
        <pc:chgData name="Kareem Ahmed" userId="668b7c42-9793-4d96-80a6-ccc644a66bcf" providerId="ADAL" clId="{28E50700-6969-4769-B885-8EDC365F211D}" dt="2023-11-16T19:47:59.855" v="1316"/>
        <pc:sldMkLst>
          <pc:docMk/>
          <pc:sldMk cId="2993568301" sldId="557"/>
        </pc:sldMkLst>
        <pc:spChg chg="mod">
          <ac:chgData name="Kareem Ahmed" userId="668b7c42-9793-4d96-80a6-ccc644a66bcf" providerId="ADAL" clId="{28E50700-6969-4769-B885-8EDC365F211D}" dt="2023-11-15T23:10:40.805" v="1139"/>
          <ac:spMkLst>
            <pc:docMk/>
            <pc:sldMk cId="2993568301" sldId="557"/>
            <ac:spMk id="3" creationId="{F9A80F9F-74DB-1D57-04E8-E20E92A09B0A}"/>
          </ac:spMkLst>
        </pc:spChg>
        <pc:spChg chg="mod">
          <ac:chgData name="Kareem Ahmed" userId="668b7c42-9793-4d96-80a6-ccc644a66bcf" providerId="ADAL" clId="{28E50700-6969-4769-B885-8EDC365F211D}" dt="2023-11-16T17:18:19.724" v="1262" actId="14100"/>
          <ac:spMkLst>
            <pc:docMk/>
            <pc:sldMk cId="2993568301" sldId="557"/>
            <ac:spMk id="25" creationId="{2BC869EB-5623-4AA1-9123-4AF9DF916049}"/>
          </ac:spMkLst>
        </pc:spChg>
        <pc:spChg chg="mod">
          <ac:chgData name="Kareem Ahmed" userId="668b7c42-9793-4d96-80a6-ccc644a66bcf" providerId="ADAL" clId="{28E50700-6969-4769-B885-8EDC365F211D}" dt="2023-11-16T17:18:12.200" v="1261" actId="255"/>
          <ac:spMkLst>
            <pc:docMk/>
            <pc:sldMk cId="2993568301" sldId="557"/>
            <ac:spMk id="48" creationId="{050976E4-0CF2-BA00-34CA-2F9419409B9E}"/>
          </ac:spMkLst>
        </pc:spChg>
        <pc:picChg chg="add del mod">
          <ac:chgData name="Kareem Ahmed" userId="668b7c42-9793-4d96-80a6-ccc644a66bcf" providerId="ADAL" clId="{28E50700-6969-4769-B885-8EDC365F211D}" dt="2023-11-16T19:47:59.855" v="1316"/>
          <ac:picMkLst>
            <pc:docMk/>
            <pc:sldMk cId="2993568301" sldId="557"/>
            <ac:picMk id="13" creationId="{DC249180-22AC-DA0B-8F76-0157E3513F65}"/>
          </ac:picMkLst>
        </pc:picChg>
      </pc:sldChg>
      <pc:sldChg chg="add del">
        <pc:chgData name="Kareem Ahmed" userId="668b7c42-9793-4d96-80a6-ccc644a66bcf" providerId="ADAL" clId="{28E50700-6969-4769-B885-8EDC365F211D}" dt="2023-11-15T22:47:23.677" v="839" actId="47"/>
        <pc:sldMkLst>
          <pc:docMk/>
          <pc:sldMk cId="144709527" sldId="558"/>
        </pc:sldMkLst>
      </pc:sldChg>
      <pc:sldChg chg="addSp delSp modSp add mod modTransition modAnim">
        <pc:chgData name="Kareem Ahmed" userId="668b7c42-9793-4d96-80a6-ccc644a66bcf" providerId="ADAL" clId="{28E50700-6969-4769-B885-8EDC365F211D}" dt="2023-11-16T19:47:59.855" v="1316"/>
        <pc:sldMkLst>
          <pc:docMk/>
          <pc:sldMk cId="3298004116" sldId="558"/>
        </pc:sldMkLst>
        <pc:spChg chg="mod">
          <ac:chgData name="Kareem Ahmed" userId="668b7c42-9793-4d96-80a6-ccc644a66bcf" providerId="ADAL" clId="{28E50700-6969-4769-B885-8EDC365F211D}" dt="2023-11-15T23:10:37.305" v="1138"/>
          <ac:spMkLst>
            <pc:docMk/>
            <pc:sldMk cId="3298004116" sldId="558"/>
            <ac:spMk id="3" creationId="{F9A80F9F-74DB-1D57-04E8-E20E92A09B0A}"/>
          </ac:spMkLst>
        </pc:spChg>
        <pc:spChg chg="mod">
          <ac:chgData name="Kareem Ahmed" userId="668b7c42-9793-4d96-80a6-ccc644a66bcf" providerId="ADAL" clId="{28E50700-6969-4769-B885-8EDC365F211D}" dt="2023-11-16T17:21:33.981" v="1266" actId="20577"/>
          <ac:spMkLst>
            <pc:docMk/>
            <pc:sldMk cId="3298004116" sldId="558"/>
            <ac:spMk id="48" creationId="{050976E4-0CF2-BA00-34CA-2F9419409B9E}"/>
          </ac:spMkLst>
        </pc:spChg>
        <pc:picChg chg="del">
          <ac:chgData name="Kareem Ahmed" userId="668b7c42-9793-4d96-80a6-ccc644a66bcf" providerId="ADAL" clId="{28E50700-6969-4769-B885-8EDC365F211D}" dt="2023-11-15T22:48:28.992" v="847" actId="478"/>
          <ac:picMkLst>
            <pc:docMk/>
            <pc:sldMk cId="3298004116" sldId="558"/>
            <ac:picMk id="13" creationId="{1146A790-5B44-C597-DFEE-6A3AD299CED4}"/>
          </ac:picMkLst>
        </pc:picChg>
        <pc:picChg chg="add del mod">
          <ac:chgData name="Kareem Ahmed" userId="668b7c42-9793-4d96-80a6-ccc644a66bcf" providerId="ADAL" clId="{28E50700-6969-4769-B885-8EDC365F211D}" dt="2023-11-16T19:47:59.855" v="1316"/>
          <ac:picMkLst>
            <pc:docMk/>
            <pc:sldMk cId="3298004116" sldId="558"/>
            <ac:picMk id="14" creationId="{601A6166-D10C-D4C4-C406-DB330AB912EB}"/>
          </ac:picMkLst>
        </pc:picChg>
      </pc:sldChg>
      <pc:sldChg chg="addSp delSp modSp add mod modTransition modAnim">
        <pc:chgData name="Kareem Ahmed" userId="668b7c42-9793-4d96-80a6-ccc644a66bcf" providerId="ADAL" clId="{28E50700-6969-4769-B885-8EDC365F211D}" dt="2023-11-16T19:47:59.855" v="1316"/>
        <pc:sldMkLst>
          <pc:docMk/>
          <pc:sldMk cId="1591954742" sldId="559"/>
        </pc:sldMkLst>
        <pc:spChg chg="mod">
          <ac:chgData name="Kareem Ahmed" userId="668b7c42-9793-4d96-80a6-ccc644a66bcf" providerId="ADAL" clId="{28E50700-6969-4769-B885-8EDC365F211D}" dt="2023-11-15T23:10:33.238" v="1137"/>
          <ac:spMkLst>
            <pc:docMk/>
            <pc:sldMk cId="1591954742" sldId="559"/>
            <ac:spMk id="3" creationId="{F9A80F9F-74DB-1D57-04E8-E20E92A09B0A}"/>
          </ac:spMkLst>
        </pc:spChg>
        <pc:spChg chg="mod">
          <ac:chgData name="Kareem Ahmed" userId="668b7c42-9793-4d96-80a6-ccc644a66bcf" providerId="ADAL" clId="{28E50700-6969-4769-B885-8EDC365F211D}" dt="2023-11-15T22:55:24.046" v="885"/>
          <ac:spMkLst>
            <pc:docMk/>
            <pc:sldMk cId="1591954742" sldId="559"/>
            <ac:spMk id="48" creationId="{050976E4-0CF2-BA00-34CA-2F9419409B9E}"/>
          </ac:spMkLst>
        </pc:spChg>
        <pc:picChg chg="add del mod">
          <ac:chgData name="Kareem Ahmed" userId="668b7c42-9793-4d96-80a6-ccc644a66bcf" providerId="ADAL" clId="{28E50700-6969-4769-B885-8EDC365F211D}" dt="2023-11-16T19:47:59.855" v="1316"/>
          <ac:picMkLst>
            <pc:docMk/>
            <pc:sldMk cId="1591954742" sldId="559"/>
            <ac:picMk id="13" creationId="{A4083236-CDB5-7624-2AA0-B28DF99B0DCF}"/>
          </ac:picMkLst>
        </pc:picChg>
      </pc:sldChg>
      <pc:sldChg chg="addSp delSp modSp add mod modTransition modAnim">
        <pc:chgData name="Kareem Ahmed" userId="668b7c42-9793-4d96-80a6-ccc644a66bcf" providerId="ADAL" clId="{28E50700-6969-4769-B885-8EDC365F211D}" dt="2023-11-16T19:47:59.855" v="1316"/>
        <pc:sldMkLst>
          <pc:docMk/>
          <pc:sldMk cId="3591411518" sldId="560"/>
        </pc:sldMkLst>
        <pc:spChg chg="mod">
          <ac:chgData name="Kareem Ahmed" userId="668b7c42-9793-4d96-80a6-ccc644a66bcf" providerId="ADAL" clId="{28E50700-6969-4769-B885-8EDC365F211D}" dt="2023-11-15T23:10:28.657" v="1136"/>
          <ac:spMkLst>
            <pc:docMk/>
            <pc:sldMk cId="3591411518" sldId="560"/>
            <ac:spMk id="3" creationId="{F9A80F9F-74DB-1D57-04E8-E20E92A09B0A}"/>
          </ac:spMkLst>
        </pc:spChg>
        <pc:spChg chg="mod">
          <ac:chgData name="Kareem Ahmed" userId="668b7c42-9793-4d96-80a6-ccc644a66bcf" providerId="ADAL" clId="{28E50700-6969-4769-B885-8EDC365F211D}" dt="2023-11-15T22:56:25.838" v="892" actId="1076"/>
          <ac:spMkLst>
            <pc:docMk/>
            <pc:sldMk cId="3591411518" sldId="560"/>
            <ac:spMk id="4" creationId="{2A0093AB-51AE-B39B-C48E-5EAB2FE9BF64}"/>
          </ac:spMkLst>
        </pc:spChg>
        <pc:spChg chg="del">
          <ac:chgData name="Kareem Ahmed" userId="668b7c42-9793-4d96-80a6-ccc644a66bcf" providerId="ADAL" clId="{28E50700-6969-4769-B885-8EDC365F211D}" dt="2023-11-15T22:56:07.816" v="887" actId="478"/>
          <ac:spMkLst>
            <pc:docMk/>
            <pc:sldMk cId="3591411518" sldId="560"/>
            <ac:spMk id="48" creationId="{050976E4-0CF2-BA00-34CA-2F9419409B9E}"/>
          </ac:spMkLst>
        </pc:spChg>
        <pc:picChg chg="add mod">
          <ac:chgData name="Kareem Ahmed" userId="668b7c42-9793-4d96-80a6-ccc644a66bcf" providerId="ADAL" clId="{28E50700-6969-4769-B885-8EDC365F211D}" dt="2023-11-15T22:56:43.551" v="910" actId="14100"/>
          <ac:picMkLst>
            <pc:docMk/>
            <pc:sldMk cId="3591411518" sldId="560"/>
            <ac:picMk id="8" creationId="{9C315EAF-9FDD-F53C-CDEA-035669ECBB3B}"/>
          </ac:picMkLst>
        </pc:picChg>
        <pc:picChg chg="add del mod">
          <ac:chgData name="Kareem Ahmed" userId="668b7c42-9793-4d96-80a6-ccc644a66bcf" providerId="ADAL" clId="{28E50700-6969-4769-B885-8EDC365F211D}" dt="2023-11-16T19:47:59.855" v="1316"/>
          <ac:picMkLst>
            <pc:docMk/>
            <pc:sldMk cId="3591411518" sldId="560"/>
            <ac:picMk id="12" creationId="{49BA9B28-22A3-1754-D8BD-1B778AAE6F11}"/>
          </ac:picMkLst>
        </pc:picChg>
      </pc:sldChg>
      <pc:sldChg chg="addSp delSp modSp add mod modTransition modAnim">
        <pc:chgData name="Kareem Ahmed" userId="668b7c42-9793-4d96-80a6-ccc644a66bcf" providerId="ADAL" clId="{28E50700-6969-4769-B885-8EDC365F211D}" dt="2023-11-16T19:47:59.855" v="1316"/>
        <pc:sldMkLst>
          <pc:docMk/>
          <pc:sldMk cId="1367595056" sldId="561"/>
        </pc:sldMkLst>
        <pc:spChg chg="mod">
          <ac:chgData name="Kareem Ahmed" userId="668b7c42-9793-4d96-80a6-ccc644a66bcf" providerId="ADAL" clId="{28E50700-6969-4769-B885-8EDC365F211D}" dt="2023-11-15T23:10:24.080" v="1135"/>
          <ac:spMkLst>
            <pc:docMk/>
            <pc:sldMk cId="1367595056" sldId="561"/>
            <ac:spMk id="3" creationId="{F9A80F9F-74DB-1D57-04E8-E20E92A09B0A}"/>
          </ac:spMkLst>
        </pc:spChg>
        <pc:spChg chg="mod">
          <ac:chgData name="Kareem Ahmed" userId="668b7c42-9793-4d96-80a6-ccc644a66bcf" providerId="ADAL" clId="{28E50700-6969-4769-B885-8EDC365F211D}" dt="2023-11-16T17:30:54.168" v="1269"/>
          <ac:spMkLst>
            <pc:docMk/>
            <pc:sldMk cId="1367595056" sldId="561"/>
            <ac:spMk id="48" creationId="{050976E4-0CF2-BA00-34CA-2F9419409B9E}"/>
          </ac:spMkLst>
        </pc:spChg>
        <pc:picChg chg="add del mod">
          <ac:chgData name="Kareem Ahmed" userId="668b7c42-9793-4d96-80a6-ccc644a66bcf" providerId="ADAL" clId="{28E50700-6969-4769-B885-8EDC365F211D}" dt="2023-11-16T17:33:17.422" v="1272"/>
          <ac:picMkLst>
            <pc:docMk/>
            <pc:sldMk cId="1367595056" sldId="561"/>
            <ac:picMk id="9" creationId="{F19EB30C-33CA-51B3-125E-6824D66CBA9D}"/>
          </ac:picMkLst>
        </pc:picChg>
        <pc:picChg chg="add del mod ord">
          <ac:chgData name="Kareem Ahmed" userId="668b7c42-9793-4d96-80a6-ccc644a66bcf" providerId="ADAL" clId="{28E50700-6969-4769-B885-8EDC365F211D}" dt="2023-11-16T17:34:53.153" v="1273"/>
          <ac:picMkLst>
            <pc:docMk/>
            <pc:sldMk cId="1367595056" sldId="561"/>
            <ac:picMk id="13" creationId="{3BC3148C-6139-4B56-A3C9-B613A34FB99F}"/>
          </ac:picMkLst>
        </pc:picChg>
        <pc:picChg chg="add del mod">
          <ac:chgData name="Kareem Ahmed" userId="668b7c42-9793-4d96-80a6-ccc644a66bcf" providerId="ADAL" clId="{28E50700-6969-4769-B885-8EDC365F211D}" dt="2023-11-16T19:47:59.855" v="1316"/>
          <ac:picMkLst>
            <pc:docMk/>
            <pc:sldMk cId="1367595056" sldId="561"/>
            <ac:picMk id="14" creationId="{4237D86C-7B05-6384-AA73-0AB1DFCB5156}"/>
          </ac:picMkLst>
        </pc:picChg>
      </pc:sldChg>
      <pc:sldChg chg="addSp delSp modSp add mod modTransition modAnim">
        <pc:chgData name="Kareem Ahmed" userId="668b7c42-9793-4d96-80a6-ccc644a66bcf" providerId="ADAL" clId="{28E50700-6969-4769-B885-8EDC365F211D}" dt="2023-11-16T19:47:59.855" v="1316"/>
        <pc:sldMkLst>
          <pc:docMk/>
          <pc:sldMk cId="3897715034" sldId="562"/>
        </pc:sldMkLst>
        <pc:spChg chg="mod">
          <ac:chgData name="Kareem Ahmed" userId="668b7c42-9793-4d96-80a6-ccc644a66bcf" providerId="ADAL" clId="{28E50700-6969-4769-B885-8EDC365F211D}" dt="2023-11-15T23:10:13.876" v="1134"/>
          <ac:spMkLst>
            <pc:docMk/>
            <pc:sldMk cId="3897715034" sldId="562"/>
            <ac:spMk id="3" creationId="{F9A80F9F-74DB-1D57-04E8-E20E92A09B0A}"/>
          </ac:spMkLst>
        </pc:spChg>
        <pc:spChg chg="mod">
          <ac:chgData name="Kareem Ahmed" userId="668b7c42-9793-4d96-80a6-ccc644a66bcf" providerId="ADAL" clId="{28E50700-6969-4769-B885-8EDC365F211D}" dt="2023-11-15T23:01:25.390" v="970" actId="1036"/>
          <ac:spMkLst>
            <pc:docMk/>
            <pc:sldMk cId="3897715034" sldId="562"/>
            <ac:spMk id="48" creationId="{050976E4-0CF2-BA00-34CA-2F9419409B9E}"/>
          </ac:spMkLst>
        </pc:spChg>
        <pc:picChg chg="add del mod">
          <ac:chgData name="Kareem Ahmed" userId="668b7c42-9793-4d96-80a6-ccc644a66bcf" providerId="ADAL" clId="{28E50700-6969-4769-B885-8EDC365F211D}" dt="2023-11-16T19:47:59.855" v="1316"/>
          <ac:picMkLst>
            <pc:docMk/>
            <pc:sldMk cId="3897715034" sldId="562"/>
            <ac:picMk id="11" creationId="{4EBFA29D-E24D-A4DB-9E97-9960983BF857}"/>
          </ac:picMkLst>
        </pc:picChg>
      </pc:sldChg>
      <pc:sldChg chg="addSp delSp modSp add mod modTransition modAnim">
        <pc:chgData name="Kareem Ahmed" userId="668b7c42-9793-4d96-80a6-ccc644a66bcf" providerId="ADAL" clId="{28E50700-6969-4769-B885-8EDC365F211D}" dt="2023-11-16T19:47:59.855" v="1316"/>
        <pc:sldMkLst>
          <pc:docMk/>
          <pc:sldMk cId="3506538815" sldId="563"/>
        </pc:sldMkLst>
        <pc:spChg chg="mod">
          <ac:chgData name="Kareem Ahmed" userId="668b7c42-9793-4d96-80a6-ccc644a66bcf" providerId="ADAL" clId="{28E50700-6969-4769-B885-8EDC365F211D}" dt="2023-11-15T23:10:08.887" v="1133"/>
          <ac:spMkLst>
            <pc:docMk/>
            <pc:sldMk cId="3506538815" sldId="563"/>
            <ac:spMk id="3" creationId="{F9A80F9F-74DB-1D57-04E8-E20E92A09B0A}"/>
          </ac:spMkLst>
        </pc:spChg>
        <pc:spChg chg="mod">
          <ac:chgData name="Kareem Ahmed" userId="668b7c42-9793-4d96-80a6-ccc644a66bcf" providerId="ADAL" clId="{28E50700-6969-4769-B885-8EDC365F211D}" dt="2023-11-15T23:02:01.615" v="987" actId="20577"/>
          <ac:spMkLst>
            <pc:docMk/>
            <pc:sldMk cId="3506538815" sldId="563"/>
            <ac:spMk id="48" creationId="{050976E4-0CF2-BA00-34CA-2F9419409B9E}"/>
          </ac:spMkLst>
        </pc:spChg>
        <pc:picChg chg="add del mod">
          <ac:chgData name="Kareem Ahmed" userId="668b7c42-9793-4d96-80a6-ccc644a66bcf" providerId="ADAL" clId="{28E50700-6969-4769-B885-8EDC365F211D}" dt="2023-11-16T19:47:59.855" v="1316"/>
          <ac:picMkLst>
            <pc:docMk/>
            <pc:sldMk cId="3506538815" sldId="563"/>
            <ac:picMk id="9" creationId="{F4151E2B-CCF8-6467-961D-1A6628F2A99E}"/>
          </ac:picMkLst>
        </pc:picChg>
      </pc:sldChg>
      <pc:sldChg chg="addSp delSp modSp add mod modTransition modAnim">
        <pc:chgData name="Kareem Ahmed" userId="668b7c42-9793-4d96-80a6-ccc644a66bcf" providerId="ADAL" clId="{28E50700-6969-4769-B885-8EDC365F211D}" dt="2023-11-16T19:47:59.855" v="1316"/>
        <pc:sldMkLst>
          <pc:docMk/>
          <pc:sldMk cId="762169712" sldId="564"/>
        </pc:sldMkLst>
        <pc:spChg chg="mod">
          <ac:chgData name="Kareem Ahmed" userId="668b7c42-9793-4d96-80a6-ccc644a66bcf" providerId="ADAL" clId="{28E50700-6969-4769-B885-8EDC365F211D}" dt="2023-11-15T23:10:01.179" v="1132"/>
          <ac:spMkLst>
            <pc:docMk/>
            <pc:sldMk cId="762169712" sldId="564"/>
            <ac:spMk id="3" creationId="{F9A80F9F-74DB-1D57-04E8-E20E92A09B0A}"/>
          </ac:spMkLst>
        </pc:spChg>
        <pc:spChg chg="mod">
          <ac:chgData name="Kareem Ahmed" userId="668b7c42-9793-4d96-80a6-ccc644a66bcf" providerId="ADAL" clId="{28E50700-6969-4769-B885-8EDC365F211D}" dt="2023-11-16T17:37:47.093" v="1296" actId="20577"/>
          <ac:spMkLst>
            <pc:docMk/>
            <pc:sldMk cId="762169712" sldId="564"/>
            <ac:spMk id="48" creationId="{050976E4-0CF2-BA00-34CA-2F9419409B9E}"/>
          </ac:spMkLst>
        </pc:spChg>
        <pc:picChg chg="add del mod">
          <ac:chgData name="Kareem Ahmed" userId="668b7c42-9793-4d96-80a6-ccc644a66bcf" providerId="ADAL" clId="{28E50700-6969-4769-B885-8EDC365F211D}" dt="2023-11-16T19:47:59.855" v="1316"/>
          <ac:picMkLst>
            <pc:docMk/>
            <pc:sldMk cId="762169712" sldId="564"/>
            <ac:picMk id="9" creationId="{34EE7191-70BE-2FF1-71FC-F1BB022EEE74}"/>
          </ac:picMkLst>
        </pc:picChg>
      </pc:sldChg>
      <pc:sldChg chg="addSp delSp modSp add mod modTransition modAnim">
        <pc:chgData name="Kareem Ahmed" userId="668b7c42-9793-4d96-80a6-ccc644a66bcf" providerId="ADAL" clId="{28E50700-6969-4769-B885-8EDC365F211D}" dt="2023-11-16T19:47:59.855" v="1316"/>
        <pc:sldMkLst>
          <pc:docMk/>
          <pc:sldMk cId="1324749637" sldId="565"/>
        </pc:sldMkLst>
        <pc:spChg chg="add del mod">
          <ac:chgData name="Kareem Ahmed" userId="668b7c42-9793-4d96-80a6-ccc644a66bcf" providerId="ADAL" clId="{28E50700-6969-4769-B885-8EDC365F211D}" dt="2023-11-15T23:09:17.160" v="1122"/>
          <ac:spMkLst>
            <pc:docMk/>
            <pc:sldMk cId="1324749637" sldId="565"/>
            <ac:spMk id="2" creationId="{530BAD5B-9874-A228-8A58-6808254A4211}"/>
          </ac:spMkLst>
        </pc:spChg>
        <pc:spChg chg="del">
          <ac:chgData name="Kareem Ahmed" userId="668b7c42-9793-4d96-80a6-ccc644a66bcf" providerId="ADAL" clId="{28E50700-6969-4769-B885-8EDC365F211D}" dt="2023-11-15T23:09:18.472" v="1123" actId="478"/>
          <ac:spMkLst>
            <pc:docMk/>
            <pc:sldMk cId="1324749637" sldId="565"/>
            <ac:spMk id="3" creationId="{F9A80F9F-74DB-1D57-04E8-E20E92A09B0A}"/>
          </ac:spMkLst>
        </pc:spChg>
        <pc:spChg chg="add mod">
          <ac:chgData name="Kareem Ahmed" userId="668b7c42-9793-4d96-80a6-ccc644a66bcf" providerId="ADAL" clId="{28E50700-6969-4769-B885-8EDC365F211D}" dt="2023-11-15T23:09:50.330" v="1131"/>
          <ac:spMkLst>
            <pc:docMk/>
            <pc:sldMk cId="1324749637" sldId="565"/>
            <ac:spMk id="8" creationId="{5997288D-1951-2F3B-7DAF-11C9452185DB}"/>
          </ac:spMkLst>
        </pc:spChg>
        <pc:spChg chg="mod">
          <ac:chgData name="Kareem Ahmed" userId="668b7c42-9793-4d96-80a6-ccc644a66bcf" providerId="ADAL" clId="{28E50700-6969-4769-B885-8EDC365F211D}" dt="2023-11-15T23:04:57.574" v="1021" actId="20577"/>
          <ac:spMkLst>
            <pc:docMk/>
            <pc:sldMk cId="1324749637" sldId="565"/>
            <ac:spMk id="48" creationId="{050976E4-0CF2-BA00-34CA-2F9419409B9E}"/>
          </ac:spMkLst>
        </pc:spChg>
        <pc:picChg chg="add del mod">
          <ac:chgData name="Kareem Ahmed" userId="668b7c42-9793-4d96-80a6-ccc644a66bcf" providerId="ADAL" clId="{28E50700-6969-4769-B885-8EDC365F211D}" dt="2023-11-16T17:44:48.728" v="1301"/>
          <ac:picMkLst>
            <pc:docMk/>
            <pc:sldMk cId="1324749637" sldId="565"/>
            <ac:picMk id="11" creationId="{ACED409E-0B5B-6049-D345-7D7F3EE5D971}"/>
          </ac:picMkLst>
        </pc:picChg>
        <pc:picChg chg="add del mod ord">
          <ac:chgData name="Kareem Ahmed" userId="668b7c42-9793-4d96-80a6-ccc644a66bcf" providerId="ADAL" clId="{28E50700-6969-4769-B885-8EDC365F211D}" dt="2023-11-16T17:46:09.528" v="1302"/>
          <ac:picMkLst>
            <pc:docMk/>
            <pc:sldMk cId="1324749637" sldId="565"/>
            <ac:picMk id="15" creationId="{2EAC33DE-9465-6E0D-1ABE-5769D07AA715}"/>
          </ac:picMkLst>
        </pc:picChg>
        <pc:picChg chg="add del mod">
          <ac:chgData name="Kareem Ahmed" userId="668b7c42-9793-4d96-80a6-ccc644a66bcf" providerId="ADAL" clId="{28E50700-6969-4769-B885-8EDC365F211D}" dt="2023-11-16T19:47:59.855" v="1316"/>
          <ac:picMkLst>
            <pc:docMk/>
            <pc:sldMk cId="1324749637" sldId="565"/>
            <ac:picMk id="16" creationId="{DD78345D-2DD7-1AE6-15D4-739688688ECC}"/>
          </ac:picMkLst>
        </pc:picChg>
      </pc:sldChg>
      <pc:sldChg chg="addSp delSp modSp add mod modTransition modAnim">
        <pc:chgData name="Kareem Ahmed" userId="668b7c42-9793-4d96-80a6-ccc644a66bcf" providerId="ADAL" clId="{28E50700-6969-4769-B885-8EDC365F211D}" dt="2023-11-16T19:47:59.855" v="1316"/>
        <pc:sldMkLst>
          <pc:docMk/>
          <pc:sldMk cId="1084492218" sldId="566"/>
        </pc:sldMkLst>
        <pc:spChg chg="add mod">
          <ac:chgData name="Kareem Ahmed" userId="668b7c42-9793-4d96-80a6-ccc644a66bcf" providerId="ADAL" clId="{28E50700-6969-4769-B885-8EDC365F211D}" dt="2023-11-15T23:09:44.835" v="1130"/>
          <ac:spMkLst>
            <pc:docMk/>
            <pc:sldMk cId="1084492218" sldId="566"/>
            <ac:spMk id="2" creationId="{830E41FB-C6A8-0FD9-453E-7661BCF74141}"/>
          </ac:spMkLst>
        </pc:spChg>
        <pc:spChg chg="del">
          <ac:chgData name="Kareem Ahmed" userId="668b7c42-9793-4d96-80a6-ccc644a66bcf" providerId="ADAL" clId="{28E50700-6969-4769-B885-8EDC365F211D}" dt="2023-11-15T23:09:11.613" v="1119" actId="478"/>
          <ac:spMkLst>
            <pc:docMk/>
            <pc:sldMk cId="1084492218" sldId="566"/>
            <ac:spMk id="3" creationId="{F9A80F9F-74DB-1D57-04E8-E20E92A09B0A}"/>
          </ac:spMkLst>
        </pc:spChg>
        <pc:spChg chg="mod">
          <ac:chgData name="Kareem Ahmed" userId="668b7c42-9793-4d96-80a6-ccc644a66bcf" providerId="ADAL" clId="{28E50700-6969-4769-B885-8EDC365F211D}" dt="2023-11-15T23:06:27.702" v="1058" actId="20577"/>
          <ac:spMkLst>
            <pc:docMk/>
            <pc:sldMk cId="1084492218" sldId="566"/>
            <ac:spMk id="48" creationId="{050976E4-0CF2-BA00-34CA-2F9419409B9E}"/>
          </ac:spMkLst>
        </pc:spChg>
        <pc:picChg chg="add del mod">
          <ac:chgData name="Kareem Ahmed" userId="668b7c42-9793-4d96-80a6-ccc644a66bcf" providerId="ADAL" clId="{28E50700-6969-4769-B885-8EDC365F211D}" dt="2023-11-16T19:47:59.855" v="1316"/>
          <ac:picMkLst>
            <pc:docMk/>
            <pc:sldMk cId="1084492218" sldId="566"/>
            <ac:picMk id="16" creationId="{D7040A6B-5116-CF0C-9AF0-ABB6DBA2A182}"/>
          </ac:picMkLst>
        </pc:picChg>
      </pc:sldChg>
      <pc:sldChg chg="addSp delSp modSp add mod modTransition modAnim">
        <pc:chgData name="Kareem Ahmed" userId="668b7c42-9793-4d96-80a6-ccc644a66bcf" providerId="ADAL" clId="{28E50700-6969-4769-B885-8EDC365F211D}" dt="2023-11-16T19:47:59.855" v="1316"/>
        <pc:sldMkLst>
          <pc:docMk/>
          <pc:sldMk cId="3435457825" sldId="567"/>
        </pc:sldMkLst>
        <pc:spChg chg="add mod">
          <ac:chgData name="Kareem Ahmed" userId="668b7c42-9793-4d96-80a6-ccc644a66bcf" providerId="ADAL" clId="{28E50700-6969-4769-B885-8EDC365F211D}" dt="2023-11-15T23:09:41.105" v="1129"/>
          <ac:spMkLst>
            <pc:docMk/>
            <pc:sldMk cId="3435457825" sldId="567"/>
            <ac:spMk id="2" creationId="{BE1ECC16-CEE1-4F04-F39B-C439433761BD}"/>
          </ac:spMkLst>
        </pc:spChg>
        <pc:spChg chg="del">
          <ac:chgData name="Kareem Ahmed" userId="668b7c42-9793-4d96-80a6-ccc644a66bcf" providerId="ADAL" clId="{28E50700-6969-4769-B885-8EDC365F211D}" dt="2023-11-15T23:09:07.806" v="1117" actId="478"/>
          <ac:spMkLst>
            <pc:docMk/>
            <pc:sldMk cId="3435457825" sldId="567"/>
            <ac:spMk id="3" creationId="{F9A80F9F-74DB-1D57-04E8-E20E92A09B0A}"/>
          </ac:spMkLst>
        </pc:spChg>
        <pc:spChg chg="mod">
          <ac:chgData name="Kareem Ahmed" userId="668b7c42-9793-4d96-80a6-ccc644a66bcf" providerId="ADAL" clId="{28E50700-6969-4769-B885-8EDC365F211D}" dt="2023-11-16T17:42:38.248" v="1298" actId="20577"/>
          <ac:spMkLst>
            <pc:docMk/>
            <pc:sldMk cId="3435457825" sldId="567"/>
            <ac:spMk id="48" creationId="{050976E4-0CF2-BA00-34CA-2F9419409B9E}"/>
          </ac:spMkLst>
        </pc:spChg>
        <pc:picChg chg="add del mod">
          <ac:chgData name="Kareem Ahmed" userId="668b7c42-9793-4d96-80a6-ccc644a66bcf" providerId="ADAL" clId="{28E50700-6969-4769-B885-8EDC365F211D}" dt="2023-11-16T19:47:59.855" v="1316"/>
          <ac:picMkLst>
            <pc:docMk/>
            <pc:sldMk cId="3435457825" sldId="567"/>
            <ac:picMk id="8" creationId="{8EC2DCD1-5E47-0D61-CB9E-90D3C3E34A30}"/>
          </ac:picMkLst>
        </pc:picChg>
      </pc:sldChg>
      <pc:sldChg chg="addSp delSp modSp add mod modTransition modAnim">
        <pc:chgData name="Kareem Ahmed" userId="668b7c42-9793-4d96-80a6-ccc644a66bcf" providerId="ADAL" clId="{28E50700-6969-4769-B885-8EDC365F211D}" dt="2023-11-16T19:47:59.855" v="1316"/>
        <pc:sldMkLst>
          <pc:docMk/>
          <pc:sldMk cId="3621117133" sldId="568"/>
        </pc:sldMkLst>
        <pc:spChg chg="add mod">
          <ac:chgData name="Kareem Ahmed" userId="668b7c42-9793-4d96-80a6-ccc644a66bcf" providerId="ADAL" clId="{28E50700-6969-4769-B885-8EDC365F211D}" dt="2023-11-15T23:09:37.270" v="1127"/>
          <ac:spMkLst>
            <pc:docMk/>
            <pc:sldMk cId="3621117133" sldId="568"/>
            <ac:spMk id="2" creationId="{F4973EBE-3ED2-9977-950A-DECB18AA676F}"/>
          </ac:spMkLst>
        </pc:spChg>
        <pc:spChg chg="del">
          <ac:chgData name="Kareem Ahmed" userId="668b7c42-9793-4d96-80a6-ccc644a66bcf" providerId="ADAL" clId="{28E50700-6969-4769-B885-8EDC365F211D}" dt="2023-11-15T23:09:03.649" v="1115" actId="478"/>
          <ac:spMkLst>
            <pc:docMk/>
            <pc:sldMk cId="3621117133" sldId="568"/>
            <ac:spMk id="3" creationId="{F9A80F9F-74DB-1D57-04E8-E20E92A09B0A}"/>
          </ac:spMkLst>
        </pc:spChg>
        <pc:spChg chg="mod">
          <ac:chgData name="Kareem Ahmed" userId="668b7c42-9793-4d96-80a6-ccc644a66bcf" providerId="ADAL" clId="{28E50700-6969-4769-B885-8EDC365F211D}" dt="2023-11-16T17:49:53.051" v="1306" actId="20577"/>
          <ac:spMkLst>
            <pc:docMk/>
            <pc:sldMk cId="3621117133" sldId="568"/>
            <ac:spMk id="48" creationId="{050976E4-0CF2-BA00-34CA-2F9419409B9E}"/>
          </ac:spMkLst>
        </pc:spChg>
        <pc:picChg chg="add del mod">
          <ac:chgData name="Kareem Ahmed" userId="668b7c42-9793-4d96-80a6-ccc644a66bcf" providerId="ADAL" clId="{28E50700-6969-4769-B885-8EDC365F211D}" dt="2023-11-16T19:47:59.855" v="1316"/>
          <ac:picMkLst>
            <pc:docMk/>
            <pc:sldMk cId="3621117133" sldId="568"/>
            <ac:picMk id="9" creationId="{1B00ED11-2019-C9D9-F730-F301949BF57C}"/>
          </ac:picMkLst>
        </pc:picChg>
      </pc:sldChg>
      <pc:sldChg chg="addSp delSp modSp add mod modTransition modAnim">
        <pc:chgData name="Kareem Ahmed" userId="668b7c42-9793-4d96-80a6-ccc644a66bcf" providerId="ADAL" clId="{28E50700-6969-4769-B885-8EDC365F211D}" dt="2023-11-16T19:47:59.855" v="1316"/>
        <pc:sldMkLst>
          <pc:docMk/>
          <pc:sldMk cId="3419174052" sldId="569"/>
        </pc:sldMkLst>
        <pc:spChg chg="mod">
          <ac:chgData name="Kareem Ahmed" userId="668b7c42-9793-4d96-80a6-ccc644a66bcf" providerId="ADAL" clId="{28E50700-6969-4769-B885-8EDC365F211D}" dt="2023-11-15T23:09:31.964" v="1125"/>
          <ac:spMkLst>
            <pc:docMk/>
            <pc:sldMk cId="3419174052" sldId="569"/>
            <ac:spMk id="3" creationId="{F9A80F9F-74DB-1D57-04E8-E20E92A09B0A}"/>
          </ac:spMkLst>
        </pc:spChg>
        <pc:spChg chg="mod">
          <ac:chgData name="Kareem Ahmed" userId="668b7c42-9793-4d96-80a6-ccc644a66bcf" providerId="ADAL" clId="{28E50700-6969-4769-B885-8EDC365F211D}" dt="2023-11-16T18:07:33.234" v="1309" actId="20577"/>
          <ac:spMkLst>
            <pc:docMk/>
            <pc:sldMk cId="3419174052" sldId="569"/>
            <ac:spMk id="48" creationId="{050976E4-0CF2-BA00-34CA-2F9419409B9E}"/>
          </ac:spMkLst>
        </pc:spChg>
        <pc:picChg chg="add del mod">
          <ac:chgData name="Kareem Ahmed" userId="668b7c42-9793-4d96-80a6-ccc644a66bcf" providerId="ADAL" clId="{28E50700-6969-4769-B885-8EDC365F211D}" dt="2023-11-16T18:10:17.255" v="1313"/>
          <ac:picMkLst>
            <pc:docMk/>
            <pc:sldMk cId="3419174052" sldId="569"/>
            <ac:picMk id="13" creationId="{C7194564-BAA1-6DBF-F1D8-28B05B630AB4}"/>
          </ac:picMkLst>
        </pc:picChg>
        <pc:picChg chg="add del mod ord">
          <ac:chgData name="Kareem Ahmed" userId="668b7c42-9793-4d96-80a6-ccc644a66bcf" providerId="ADAL" clId="{28E50700-6969-4769-B885-8EDC365F211D}" dt="2023-11-16T18:11:56.223" v="1314"/>
          <ac:picMkLst>
            <pc:docMk/>
            <pc:sldMk cId="3419174052" sldId="569"/>
            <ac:picMk id="16" creationId="{F2FBF75F-3E10-79C0-AD8D-A183149064C6}"/>
          </ac:picMkLst>
        </pc:picChg>
        <pc:picChg chg="add del mod">
          <ac:chgData name="Kareem Ahmed" userId="668b7c42-9793-4d96-80a6-ccc644a66bcf" providerId="ADAL" clId="{28E50700-6969-4769-B885-8EDC365F211D}" dt="2023-11-16T19:47:59.855" v="1316"/>
          <ac:picMkLst>
            <pc:docMk/>
            <pc:sldMk cId="3419174052" sldId="569"/>
            <ac:picMk id="17" creationId="{096FB9D0-221C-6229-DF52-875BCD1E1F9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934897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569894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8127756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8931558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2180829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4714401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842100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2751770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9886491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0506594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942831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8004307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1181248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0734868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8811492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8120259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8032798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238085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223635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998765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573476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7789033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3272015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3721801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268508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2080608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6864852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078687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94330741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4257038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11289502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88214616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69337181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08158105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1583994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017102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12605928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6526013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98956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Karim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46" name="TextBox 45"/>
          <p:cNvSpPr txBox="1"/>
          <p:nvPr/>
        </p:nvSpPr>
        <p:spPr>
          <a:xfrm>
            <a:off x="763270" y="4439609"/>
            <a:ext cx="192578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MKT631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Digital Analytics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7425"/>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02483" y="3044279"/>
            <a:ext cx="3090719" cy="1077218"/>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MKT631</a:t>
            </a: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Digital Analytics</a:t>
            </a:r>
          </a:p>
        </p:txBody>
      </p:sp>
      <p:sp>
        <p:nvSpPr>
          <p:cNvPr id="10" name="Rectangle: Rounded Corners 9"/>
          <p:cNvSpPr/>
          <p:nvPr/>
        </p:nvSpPr>
        <p:spPr>
          <a:xfrm>
            <a:off x="6565492" y="433468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Lecture 8</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Dr. Karim Ahmed</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15;p2">
            <a:extLst>
              <a:ext uri="{FF2B5EF4-FFF2-40B4-BE49-F238E27FC236}">
                <a16:creationId xmlns:a16="http://schemas.microsoft.com/office/drawing/2014/main" id="{F4B9057C-46CC-0784-54F7-B77579261A37}"/>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ctr">
              <a:lnSpc>
                <a:spcPct val="150000"/>
              </a:lnSpc>
            </a:pPr>
            <a:r>
              <a:rPr lang="en-US" sz="3600" b="1" dirty="0">
                <a:latin typeface="Times New Roman" panose="02020603050405020304" pitchFamily="18" charset="0"/>
                <a:cs typeface="Times New Roman" panose="02020603050405020304" pitchFamily="18" charset="0"/>
              </a:rPr>
              <a:t>The Art of</a:t>
            </a:r>
          </a:p>
          <a:p>
            <a:pPr algn="ctr">
              <a:lnSpc>
                <a:spcPct val="150000"/>
              </a:lnSpc>
            </a:pPr>
            <a:r>
              <a:rPr lang="en-US" sz="3600" b="1" dirty="0">
                <a:latin typeface="Times New Roman" panose="02020603050405020304" pitchFamily="18" charset="0"/>
                <a:cs typeface="Times New Roman" panose="02020603050405020304" pitchFamily="18" charset="0"/>
              </a:rPr>
              <a:t>Analytics</a:t>
            </a:r>
          </a:p>
          <a:p>
            <a:pPr algn="ctr">
              <a:lnSpc>
                <a:spcPct val="150000"/>
              </a:lnSpc>
            </a:pPr>
            <a:r>
              <a:rPr lang="en-US" sz="2800" b="1" dirty="0">
                <a:latin typeface="Times New Roman" panose="02020603050405020304" pitchFamily="18" charset="0"/>
                <a:cs typeface="Times New Roman" panose="02020603050405020304" pitchFamily="18" charset="0"/>
              </a:rPr>
              <a:t>Part 2 </a:t>
            </a:r>
          </a:p>
        </p:txBody>
      </p:sp>
      <p:grpSp>
        <p:nvGrpSpPr>
          <p:cNvPr id="5" name="Group 4">
            <a:extLst>
              <a:ext uri="{FF2B5EF4-FFF2-40B4-BE49-F238E27FC236}">
                <a16:creationId xmlns:a16="http://schemas.microsoft.com/office/drawing/2014/main" id="{82C563A1-2DC8-E7EB-1E69-E09FEF3C0E67}"/>
              </a:ext>
            </a:extLst>
          </p:cNvPr>
          <p:cNvGrpSpPr/>
          <p:nvPr/>
        </p:nvGrpSpPr>
        <p:grpSpPr>
          <a:xfrm>
            <a:off x="942308" y="935397"/>
            <a:ext cx="1404457" cy="409910"/>
            <a:chOff x="942308" y="935396"/>
            <a:chExt cx="1404457" cy="665725"/>
          </a:xfrm>
        </p:grpSpPr>
        <p:sp>
          <p:nvSpPr>
            <p:cNvPr id="6" name="Rectangle 5">
              <a:extLst>
                <a:ext uri="{FF2B5EF4-FFF2-40B4-BE49-F238E27FC236}">
                  <a16:creationId xmlns:a16="http://schemas.microsoft.com/office/drawing/2014/main" id="{0E42C315-C469-E381-9455-244E99D2EA6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5A2BD670-DFF3-9EAD-102B-B044175059A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a:t>
              </a:r>
            </a:p>
          </p:txBody>
        </p:sp>
      </p:grpSp>
    </p:spTree>
    <p:extLst>
      <p:ext uri="{BB962C8B-B14F-4D97-AF65-F5344CB8AC3E}">
        <p14:creationId xmlns:p14="http://schemas.microsoft.com/office/powerpoint/2010/main" val="1533875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AD7F4-727D-79A2-094A-A63A1F71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261B5-89EC-E2D1-9AD4-E19DBF924D98}"/>
              </a:ext>
            </a:extLst>
          </p:cNvPr>
          <p:cNvSpPr/>
          <p:nvPr/>
        </p:nvSpPr>
        <p:spPr>
          <a:xfrm>
            <a:off x="586328" y="1164500"/>
            <a:ext cx="10918100" cy="4602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E9D555A5-57EB-C18D-35D6-075E98A71FDA}"/>
              </a:ext>
            </a:extLst>
          </p:cNvPr>
          <p:cNvSpPr txBox="1"/>
          <p:nvPr/>
        </p:nvSpPr>
        <p:spPr>
          <a:xfrm>
            <a:off x="586328" y="1307805"/>
            <a:ext cx="10737346" cy="460202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200" b="1"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Objectives:</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lang="en-US" altLang="en-US" sz="2200" dirty="0">
                <a:latin typeface="Times New Roman" panose="02020603050405020304" pitchFamily="18" charset="0"/>
                <a:cs typeface="Times New Roman" panose="02020603050405020304" pitchFamily="18" charset="0"/>
              </a:rPr>
              <a:t>E</a:t>
            </a: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xplore the six primary marketing objectives. </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Determine the most relevant marketing objective for the analysis by evaluating specific business needs and using data-driven insights.</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Create a detailed analysis plan around a chosen marketing objective, identifying key questions, data sources, and analytical techniques.</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Understand various methods of data collection, including facilitated download sites, APIs, and web scraping, to gather relevant data for their marketing analysis.</a:t>
            </a:r>
          </a:p>
          <a:p>
            <a:pPr marL="457200" marR="0" lvl="0" indent="-457200" algn="l" defTabSz="914400" rtl="0" eaLnBrk="0" fontAlgn="base" latinLnBrk="0" hangingPunct="0">
              <a:lnSpc>
                <a:spcPct val="150000"/>
              </a:lnSpc>
              <a:spcBef>
                <a:spcPct val="0"/>
              </a:spcBef>
              <a:spcAft>
                <a:spcPct val="0"/>
              </a:spcAft>
              <a:buClrTx/>
              <a:buSzTx/>
              <a:buFont typeface="+mj-lt"/>
              <a:buAutoNum type="arabicPeriod"/>
              <a:tabLst/>
            </a:pPr>
            <a:endPar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23475A8-7843-4616-ECF3-8EA89D046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115" y="-19899"/>
            <a:ext cx="2305141" cy="1076343"/>
          </a:xfrm>
          <a:prstGeom prst="rect">
            <a:avLst/>
          </a:prstGeom>
        </p:spPr>
      </p:pic>
      <p:grpSp>
        <p:nvGrpSpPr>
          <p:cNvPr id="3" name="Group 2">
            <a:extLst>
              <a:ext uri="{FF2B5EF4-FFF2-40B4-BE49-F238E27FC236}">
                <a16:creationId xmlns:a16="http://schemas.microsoft.com/office/drawing/2014/main" id="{46DF1B32-361E-BB2D-6EF5-7D9176E664C3}"/>
              </a:ext>
            </a:extLst>
          </p:cNvPr>
          <p:cNvGrpSpPr/>
          <p:nvPr/>
        </p:nvGrpSpPr>
        <p:grpSpPr>
          <a:xfrm>
            <a:off x="942308" y="499458"/>
            <a:ext cx="1404457" cy="409910"/>
            <a:chOff x="942308" y="935396"/>
            <a:chExt cx="1404457" cy="665725"/>
          </a:xfrm>
        </p:grpSpPr>
        <p:sp>
          <p:nvSpPr>
            <p:cNvPr id="4" name="Rectangle 3">
              <a:extLst>
                <a:ext uri="{FF2B5EF4-FFF2-40B4-BE49-F238E27FC236}">
                  <a16:creationId xmlns:a16="http://schemas.microsoft.com/office/drawing/2014/main" id="{6686505F-30E8-E822-A777-B7BF36474AE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AA68341B-BFD2-1466-283F-5E57060D92B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a:t>
              </a:r>
            </a:p>
          </p:txBody>
        </p:sp>
      </p:grpSp>
      <p:sp>
        <p:nvSpPr>
          <p:cNvPr id="5" name="TextBox 4">
            <a:extLst>
              <a:ext uri="{FF2B5EF4-FFF2-40B4-BE49-F238E27FC236}">
                <a16:creationId xmlns:a16="http://schemas.microsoft.com/office/drawing/2014/main" id="{27BAB46F-4442-7E29-C26B-38BEAAF38C28}"/>
              </a:ext>
            </a:extLst>
          </p:cNvPr>
          <p:cNvSpPr txBox="1"/>
          <p:nvPr/>
        </p:nvSpPr>
        <p:spPr>
          <a:xfrm>
            <a:off x="9389056" y="642110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80594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2" name="Graphic 21">
            <a:extLst>
              <a:ext uri="{FF2B5EF4-FFF2-40B4-BE49-F238E27FC236}">
                <a16:creationId xmlns:a16="http://schemas.microsoft.com/office/drawing/2014/main" id="{E98A1FAF-3C62-9BFD-FC7D-7352E3A3BF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3" name="Rectangle: Rounded Corners 12">
            <a:extLst>
              <a:ext uri="{FF2B5EF4-FFF2-40B4-BE49-F238E27FC236}">
                <a16:creationId xmlns:a16="http://schemas.microsoft.com/office/drawing/2014/main" id="{C1E2946D-A335-7889-1CEC-D8AD3C562ADD}"/>
              </a:ext>
            </a:extLst>
          </p:cNvPr>
          <p:cNvSpPr/>
          <p:nvPr/>
        </p:nvSpPr>
        <p:spPr>
          <a:xfrm>
            <a:off x="895476" y="1476564"/>
            <a:ext cx="10812720" cy="34994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1" dirty="0">
                <a:solidFill>
                  <a:schemeClr val="tx1"/>
                </a:solidFill>
                <a:latin typeface="Times New Roman" panose="02020603050405020304" pitchFamily="18" charset="0"/>
                <a:cs typeface="+mj-cs"/>
              </a:rPr>
              <a:t>Lecture Content: </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The Six Marketing Objectives</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Determining Your Marketing Objective</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Building an Analysis Plan around Your Objective</a:t>
            </a:r>
          </a:p>
          <a:p>
            <a:pPr marL="342900" indent="-342900">
              <a:lnSpc>
                <a:spcPct val="150000"/>
              </a:lnSpc>
              <a:buFont typeface="Arial" panose="020B0604020202020204" pitchFamily="34" charset="0"/>
              <a:buChar char="•"/>
            </a:pPr>
            <a:r>
              <a:rPr lang="en-US" sz="2400" dirty="0">
                <a:solidFill>
                  <a:schemeClr val="tx1"/>
                </a:solidFill>
                <a:latin typeface="Times New Roman" panose="02020603050405020304" pitchFamily="18" charset="0"/>
                <a:cs typeface="+mj-cs"/>
              </a:rPr>
              <a:t>Collecting Data</a:t>
            </a:r>
          </a:p>
        </p:txBody>
      </p:sp>
      <p:grpSp>
        <p:nvGrpSpPr>
          <p:cNvPr id="4" name="Group 3">
            <a:extLst>
              <a:ext uri="{FF2B5EF4-FFF2-40B4-BE49-F238E27FC236}">
                <a16:creationId xmlns:a16="http://schemas.microsoft.com/office/drawing/2014/main" id="{76CA955C-DEA3-55D2-69B4-0A26BB6783D0}"/>
              </a:ext>
            </a:extLst>
          </p:cNvPr>
          <p:cNvGrpSpPr/>
          <p:nvPr/>
        </p:nvGrpSpPr>
        <p:grpSpPr>
          <a:xfrm>
            <a:off x="895476" y="400132"/>
            <a:ext cx="1404457" cy="409910"/>
            <a:chOff x="942308" y="935396"/>
            <a:chExt cx="1404457" cy="665725"/>
          </a:xfrm>
        </p:grpSpPr>
        <p:sp>
          <p:nvSpPr>
            <p:cNvPr id="5" name="Rectangle 4">
              <a:extLst>
                <a:ext uri="{FF2B5EF4-FFF2-40B4-BE49-F238E27FC236}">
                  <a16:creationId xmlns:a16="http://schemas.microsoft.com/office/drawing/2014/main" id="{B2E79F43-D10A-C1D2-4118-25BCF16E679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ECB46FF-DAED-E735-1A8B-37915C15CAD6}"/>
                </a:ext>
              </a:extLst>
            </p:cNvPr>
            <p:cNvSpPr txBox="1"/>
            <p:nvPr/>
          </p:nvSpPr>
          <p:spPr>
            <a:xfrm>
              <a:off x="1111584" y="975974"/>
              <a:ext cx="1193616" cy="54983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1600" dirty="0">
                  <a:solidFill>
                    <a:prstClr val="white"/>
                  </a:solidFill>
                  <a:latin typeface="Times New Roman" panose="02020603050405020304" pitchFamily="18" charset="0"/>
                  <a:cs typeface="Times New Roman" panose="02020603050405020304" pitchFamily="18" charset="0"/>
                </a:rPr>
                <a:t>8</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3" name="TextBox 2">
            <a:extLst>
              <a:ext uri="{FF2B5EF4-FFF2-40B4-BE49-F238E27FC236}">
                <a16:creationId xmlns:a16="http://schemas.microsoft.com/office/drawing/2014/main" id="{930ED8A1-7A36-BC0C-ADAC-2D4F6486D7C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0234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4973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704787"/>
            <a:ext cx="10541000" cy="4610365"/>
          </a:xfrm>
          <a:prstGeom prst="rect">
            <a:avLst/>
          </a:prstGeom>
          <a:noFill/>
        </p:spPr>
        <p:txBody>
          <a:bodyPr wrap="square" rtlCol="0">
            <a:spAutoFit/>
          </a:bodyPr>
          <a:lstStyle/>
          <a:p>
            <a:pPr algn="just">
              <a:lnSpc>
                <a:spcPct val="150000"/>
              </a:lnSpc>
            </a:pPr>
            <a:r>
              <a:rPr lang="en-US" sz="2200" i="0" dirty="0">
                <a:solidFill>
                  <a:srgbClr val="000000"/>
                </a:solidFill>
                <a:effectLst/>
                <a:latin typeface="LiberationSerif"/>
              </a:rPr>
              <a:t>We may submit six Marketing Objectives that can serve as the focus for analysis and the objective of any campaign. Those six objectives are: stimulate demand, build awareness, influence consideration, improve the sales processes, reposition the brand, and increase loyalty.</a:t>
            </a:r>
          </a:p>
          <a:p>
            <a:pPr algn="just">
              <a:lnSpc>
                <a:spcPct val="150000"/>
              </a:lnSpc>
            </a:pPr>
            <a:r>
              <a:rPr lang="en-US" sz="2200" i="0" dirty="0">
                <a:solidFill>
                  <a:srgbClr val="000000"/>
                </a:solidFill>
                <a:effectLst/>
                <a:latin typeface="LiberationSerif"/>
              </a:rPr>
              <a:t>The six Marketing Objectives simplify the underlying complex systems of consumer/brand connections. They’re true objectives that marketing can influence (i.e., they aren’t results but are marketing levers that will end in results), and – most importantly – they’re mutually exclusive from one another. Marketing Objectives, and their relative position to other categories of important objectives, are presented here in the following figure: </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77264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086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349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0507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6198040-5FEA-E263-7EEF-CBB0C9BE07D4}"/>
              </a:ext>
            </a:extLst>
          </p:cNvPr>
          <p:cNvPicPr>
            <a:picLocks noChangeAspect="1"/>
          </p:cNvPicPr>
          <p:nvPr/>
        </p:nvPicPr>
        <p:blipFill>
          <a:blip r:embed="rId5"/>
          <a:stretch>
            <a:fillRect/>
          </a:stretch>
        </p:blipFill>
        <p:spPr>
          <a:xfrm>
            <a:off x="629149" y="1469204"/>
            <a:ext cx="10767317" cy="4902711"/>
          </a:xfrm>
          <a:prstGeom prst="rect">
            <a:avLst/>
          </a:prstGeom>
        </p:spPr>
      </p:pic>
      <p:sp>
        <p:nvSpPr>
          <p:cNvPr id="2" name="Rectangle 1">
            <a:extLst>
              <a:ext uri="{FF2B5EF4-FFF2-40B4-BE49-F238E27FC236}">
                <a16:creationId xmlns:a16="http://schemas.microsoft.com/office/drawing/2014/main" id="{07689E60-D87A-4ABA-689B-2599A058A953}"/>
              </a:ext>
            </a:extLst>
          </p:cNvPr>
          <p:cNvSpPr/>
          <p:nvPr/>
        </p:nvSpPr>
        <p:spPr>
          <a:xfrm>
            <a:off x="629149" y="3082247"/>
            <a:ext cx="10767317" cy="1166001"/>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3782333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073473"/>
            <a:ext cx="10812720" cy="5619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33450"/>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164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05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461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9260" y="1187009"/>
            <a:ext cx="10541000" cy="5346592"/>
          </a:xfrm>
          <a:prstGeom prst="rect">
            <a:avLst/>
          </a:prstGeom>
          <a:noFill/>
        </p:spPr>
        <p:txBody>
          <a:bodyPr wrap="square" rtlCol="0">
            <a:spAutoFit/>
          </a:bodyPr>
          <a:lstStyle/>
          <a:p>
            <a:pPr algn="just">
              <a:lnSpc>
                <a:spcPct val="150000"/>
              </a:lnSpc>
            </a:pPr>
            <a:r>
              <a:rPr lang="en-US" sz="2300" b="1" i="1" dirty="0">
                <a:solidFill>
                  <a:srgbClr val="00B050"/>
                </a:solidFill>
                <a:effectLst/>
                <a:latin typeface="LiberationSerif"/>
              </a:rPr>
              <a:t>3- Influencing Consideration</a:t>
            </a:r>
          </a:p>
          <a:p>
            <a:pPr algn="just">
              <a:lnSpc>
                <a:spcPct val="150000"/>
              </a:lnSpc>
            </a:pPr>
            <a:r>
              <a:rPr lang="en-US" sz="2300" b="0" i="0" dirty="0">
                <a:solidFill>
                  <a:srgbClr val="000000"/>
                </a:solidFill>
                <a:effectLst/>
                <a:latin typeface="LiberationSerif"/>
              </a:rPr>
              <a:t>Consideration is the percent of consumers who have a positive perception of an advertiser’s brand or product. Like awareness, consideration can be measured in terms of the general population or against specific segments of the consumer base. It can also be measured in an aided way (“Which of the following products would you consider purchasing?”) or in an unaided way (“Which automobile brands would you consider purchasing?”). Consideration goes beyond awareness to measure consumers who are more than simply aware of the brand or product: They would purchase the item or would consider buying it. Consideration implies a deeper consumer/brand relationship than simple awareness.</a:t>
            </a:r>
            <a:endParaRPr lang="en-US" sz="23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27010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629303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073473"/>
            <a:ext cx="10812720" cy="48238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33450"/>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164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05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461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9260" y="1187009"/>
            <a:ext cx="10541000" cy="4284763"/>
          </a:xfrm>
          <a:prstGeom prst="rect">
            <a:avLst/>
          </a:prstGeom>
          <a:noFill/>
        </p:spPr>
        <p:txBody>
          <a:bodyPr wrap="square" rtlCol="0">
            <a:spAutoFit/>
          </a:bodyPr>
          <a:lstStyle/>
          <a:p>
            <a:pPr algn="just">
              <a:lnSpc>
                <a:spcPct val="150000"/>
              </a:lnSpc>
            </a:pPr>
            <a:r>
              <a:rPr lang="en-US" sz="2300" b="1" i="1" dirty="0">
                <a:solidFill>
                  <a:srgbClr val="00B050"/>
                </a:solidFill>
                <a:effectLst/>
                <a:latin typeface="LiberationSerif"/>
              </a:rPr>
              <a:t>3- Influencing Consideration</a:t>
            </a:r>
          </a:p>
          <a:p>
            <a:pPr algn="just">
              <a:lnSpc>
                <a:spcPct val="150000"/>
              </a:lnSpc>
            </a:pPr>
            <a:r>
              <a:rPr lang="en-US" sz="2300" b="0" i="0" dirty="0">
                <a:solidFill>
                  <a:srgbClr val="000000"/>
                </a:solidFill>
                <a:effectLst/>
                <a:latin typeface="LiberationSerif"/>
              </a:rPr>
              <a:t>To that end, consumers have several layers of consideration. Each represents a different degree of affinity for the brand or product being measured. Basic consideration (“Would you consider buying this product?”) indicates the lowest level of consumer commitment to the brand. Favorability (“Which athletic shoe brand do you like most?” – also known as “preference”) implies greater brand affinity. Purchase intent (“The next time you buy a personal computer, which brand are you most likely to buy?”) measures the deepest degree of the consumer/brand relationship.</a:t>
            </a:r>
            <a:endParaRPr lang="en-US" sz="23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27010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986035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073473"/>
            <a:ext cx="10812720" cy="5619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33450"/>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164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05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461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9260" y="1187009"/>
            <a:ext cx="10541000" cy="5346592"/>
          </a:xfrm>
          <a:prstGeom prst="rect">
            <a:avLst/>
          </a:prstGeom>
          <a:noFill/>
        </p:spPr>
        <p:txBody>
          <a:bodyPr wrap="square" rtlCol="0">
            <a:spAutoFit/>
          </a:bodyPr>
          <a:lstStyle/>
          <a:p>
            <a:pPr algn="just">
              <a:lnSpc>
                <a:spcPct val="150000"/>
              </a:lnSpc>
            </a:pPr>
            <a:r>
              <a:rPr lang="en-US" sz="2300" b="1" i="1" dirty="0">
                <a:solidFill>
                  <a:srgbClr val="00B050"/>
                </a:solidFill>
                <a:effectLst/>
                <a:latin typeface="LiberationSerif"/>
              </a:rPr>
              <a:t>4- Improving the Sales Process</a:t>
            </a:r>
          </a:p>
          <a:p>
            <a:pPr algn="just">
              <a:lnSpc>
                <a:spcPct val="150000"/>
              </a:lnSpc>
            </a:pPr>
            <a:r>
              <a:rPr lang="en-US" sz="2300" b="0" i="0" dirty="0">
                <a:solidFill>
                  <a:srgbClr val="000000"/>
                </a:solidFill>
                <a:effectLst/>
                <a:latin typeface="LiberationSerif"/>
              </a:rPr>
              <a:t>The sales process occurs when a consumer exchanges cash for an item. This can be seen clearly in a digital sense as the online checkout steps that follow placing an item in a digital shopping cart. Offline, the definition of the sales process can blur the lines between improving the sales process and the previous Marketing Objective of influencing consideration. Sales associates in many retail settings are now able to discuss product benefits, close sales, (i.e., influencing consideration) and check out consumers through the use of</a:t>
            </a:r>
            <a:r>
              <a:rPr lang="en-US" sz="2300" dirty="0">
                <a:solidFill>
                  <a:srgbClr val="000000"/>
                </a:solidFill>
                <a:latin typeface="LiberationSerif"/>
              </a:rPr>
              <a:t> </a:t>
            </a:r>
            <a:r>
              <a:rPr lang="en-US" sz="2300" b="0" i="0" dirty="0">
                <a:solidFill>
                  <a:srgbClr val="000000"/>
                </a:solidFill>
                <a:effectLst/>
                <a:latin typeface="LiberationSerif"/>
              </a:rPr>
              <a:t>handheld point-of-sale (POS) systems (i.e., the sales process). Visiting an Apple Store anywhere will bring this concept to life, as Apple has been outfitting sales associates with handheld checkout devices for years.</a:t>
            </a:r>
            <a:endParaRPr lang="en-US" sz="23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101022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073472"/>
            <a:ext cx="10812720" cy="5323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33450"/>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164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05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461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370906"/>
            <a:ext cx="10541000" cy="4815677"/>
          </a:xfrm>
          <a:prstGeom prst="rect">
            <a:avLst/>
          </a:prstGeom>
          <a:noFill/>
        </p:spPr>
        <p:txBody>
          <a:bodyPr wrap="square" rtlCol="0">
            <a:spAutoFit/>
          </a:bodyPr>
          <a:lstStyle/>
          <a:p>
            <a:pPr algn="just">
              <a:lnSpc>
                <a:spcPct val="150000"/>
              </a:lnSpc>
            </a:pPr>
            <a:r>
              <a:rPr lang="en-US" sz="2300" b="1" i="1" dirty="0">
                <a:solidFill>
                  <a:srgbClr val="00B050"/>
                </a:solidFill>
                <a:effectLst/>
                <a:latin typeface="LiberationSerif"/>
              </a:rPr>
              <a:t>4- Improving the Sales Process</a:t>
            </a:r>
          </a:p>
          <a:p>
            <a:pPr algn="just">
              <a:lnSpc>
                <a:spcPct val="150000"/>
              </a:lnSpc>
            </a:pPr>
            <a:r>
              <a:rPr lang="en-US" sz="2300" b="0" i="0" dirty="0">
                <a:solidFill>
                  <a:srgbClr val="000000"/>
                </a:solidFill>
                <a:effectLst/>
                <a:latin typeface="LiberationSerif"/>
              </a:rPr>
              <a:t>Assessing the sales process is a study in measuring efficiency. In the online sense, cart abandonment rate (i.e., the percent of consumers who place items in their digital shopping carts, but then remove the items or cancel the sales process before completion) is an insightful way for a brand to reveal challenges in its sales process. Hidden delivery fees, taxes, and the inability for the company to deliver the product by the time a consumer needs it are all reasons why a brand’s sales process can be disrupted. Other challenges, such as confusing or frustrating checkout steps, can also affect a brand’s sales process.</a:t>
            </a:r>
            <a:endParaRPr lang="en-US" sz="23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182368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073473"/>
            <a:ext cx="10812720" cy="44136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33450"/>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164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05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461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370906"/>
            <a:ext cx="10541000" cy="3222934"/>
          </a:xfrm>
          <a:prstGeom prst="rect">
            <a:avLst/>
          </a:prstGeom>
          <a:noFill/>
        </p:spPr>
        <p:txBody>
          <a:bodyPr wrap="square" rtlCol="0">
            <a:spAutoFit/>
          </a:bodyPr>
          <a:lstStyle/>
          <a:p>
            <a:pPr algn="just">
              <a:lnSpc>
                <a:spcPct val="150000"/>
              </a:lnSpc>
            </a:pPr>
            <a:r>
              <a:rPr lang="en-US" sz="2300" b="1" i="1" dirty="0">
                <a:solidFill>
                  <a:srgbClr val="00B050"/>
                </a:solidFill>
                <a:effectLst/>
                <a:latin typeface="LiberationSerif"/>
              </a:rPr>
              <a:t>5- Repositioning the Brand</a:t>
            </a:r>
          </a:p>
          <a:p>
            <a:pPr algn="just">
              <a:lnSpc>
                <a:spcPct val="150000"/>
              </a:lnSpc>
            </a:pPr>
            <a:r>
              <a:rPr lang="en-US" sz="2300" b="0" i="0" dirty="0">
                <a:solidFill>
                  <a:srgbClr val="000000"/>
                </a:solidFill>
                <a:effectLst/>
                <a:latin typeface="LiberationSerif"/>
              </a:rPr>
              <a:t>Repositioning the brand is a relevant Marketing Objective when a brand fails to live up to the expectations its advertising sets. Infrequently, repositioning the brand can be an important pursuit when the product provides an unexpected benefit. </a:t>
            </a:r>
          </a:p>
          <a:p>
            <a:pPr algn="just">
              <a:lnSpc>
                <a:spcPct val="150000"/>
              </a:lnSpc>
            </a:pPr>
            <a:r>
              <a:rPr lang="en-US" sz="2300" i="0" dirty="0">
                <a:solidFill>
                  <a:srgbClr val="000000"/>
                </a:solidFill>
                <a:effectLst/>
                <a:latin typeface="LiberationSerif"/>
              </a:rPr>
              <a:t>Post-purchase consumer response provides the best insight into the need for repositioning and is trackable through consumer surveys and product return rates.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2411963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073472"/>
            <a:ext cx="10812720" cy="5323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33450"/>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164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05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461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247618"/>
            <a:ext cx="10541000" cy="5118196"/>
          </a:xfrm>
          <a:prstGeom prst="rect">
            <a:avLst/>
          </a:prstGeom>
          <a:noFill/>
        </p:spPr>
        <p:txBody>
          <a:bodyPr wrap="square" rtlCol="0">
            <a:spAutoFit/>
          </a:bodyPr>
          <a:lstStyle/>
          <a:p>
            <a:pPr algn="just">
              <a:lnSpc>
                <a:spcPct val="150000"/>
              </a:lnSpc>
            </a:pPr>
            <a:r>
              <a:rPr lang="en-US" sz="2200" b="1" i="1" dirty="0">
                <a:solidFill>
                  <a:srgbClr val="00B050"/>
                </a:solidFill>
                <a:effectLst/>
                <a:latin typeface="LiberationSerif"/>
              </a:rPr>
              <a:t>5- Repositioning the Brand</a:t>
            </a:r>
          </a:p>
          <a:p>
            <a:pPr algn="just">
              <a:lnSpc>
                <a:spcPct val="150000"/>
              </a:lnSpc>
            </a:pPr>
            <a:r>
              <a:rPr lang="en-US" sz="2200" b="0" i="0" dirty="0">
                <a:solidFill>
                  <a:srgbClr val="000000"/>
                </a:solidFill>
                <a:effectLst/>
                <a:latin typeface="LiberationSerif"/>
              </a:rPr>
              <a:t>One notable example of brand repositioning in the Middle East is the transformation of Emirates Airlines. While Emirates has consistently been a prominent airline, it made strategic moves to reposition itself as a global luxury brand, going beyond the conventional image of an airline.</a:t>
            </a:r>
          </a:p>
          <a:p>
            <a:pPr algn="just">
              <a:lnSpc>
                <a:spcPct val="150000"/>
              </a:lnSpc>
            </a:pPr>
            <a:r>
              <a:rPr lang="en-US" sz="2200" b="0" i="0" dirty="0">
                <a:solidFill>
                  <a:srgbClr val="000000"/>
                </a:solidFill>
                <a:effectLst/>
                <a:latin typeface="LiberationSerif"/>
              </a:rPr>
              <a:t>Emirates embarked on an ambitious plan to upgrade its services, invest in state-of-the-art aircraft, and enhance the overall travel experience. The airline focused on providing luxurious amenities, spacious seating arrangements, and top-notch in-flight entertainment. Additionally, they introduced the iconic A380 aircraft, the world's largest passenger airplane, reinforcing the idea of opulence and exclusivity.</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938304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073472"/>
            <a:ext cx="10812720" cy="4875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33450"/>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164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05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461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370906"/>
            <a:ext cx="10541000" cy="4102533"/>
          </a:xfrm>
          <a:prstGeom prst="rect">
            <a:avLst/>
          </a:prstGeom>
          <a:noFill/>
        </p:spPr>
        <p:txBody>
          <a:bodyPr wrap="square" rtlCol="0">
            <a:spAutoFit/>
          </a:bodyPr>
          <a:lstStyle/>
          <a:p>
            <a:pPr algn="just">
              <a:lnSpc>
                <a:spcPct val="150000"/>
              </a:lnSpc>
            </a:pPr>
            <a:r>
              <a:rPr lang="en-US" sz="2200" b="1" i="1" dirty="0">
                <a:solidFill>
                  <a:srgbClr val="00B050"/>
                </a:solidFill>
                <a:effectLst/>
                <a:latin typeface="LiberationSerif"/>
              </a:rPr>
              <a:t>5- Repositioning the Brand</a:t>
            </a:r>
            <a:endParaRPr lang="en-US" sz="2200" b="0" i="0" dirty="0">
              <a:solidFill>
                <a:srgbClr val="000000"/>
              </a:solidFill>
              <a:effectLst/>
              <a:latin typeface="LiberationSerif"/>
            </a:endParaRPr>
          </a:p>
          <a:p>
            <a:pPr algn="just">
              <a:lnSpc>
                <a:spcPct val="150000"/>
              </a:lnSpc>
            </a:pPr>
            <a:r>
              <a:rPr lang="en-US" sz="2200" b="0" i="0" dirty="0">
                <a:solidFill>
                  <a:srgbClr val="000000"/>
                </a:solidFill>
                <a:effectLst/>
                <a:latin typeface="LiberationSerif"/>
              </a:rPr>
              <a:t>Emirates also engaged in high-profile sponsorships and partnerships, associating the brand with luxury events and experiences. For example, they became a major sponsor of premium sports events like the FIFA World Cup and established partnerships with luxury brands.</a:t>
            </a:r>
          </a:p>
          <a:p>
            <a:pPr algn="just">
              <a:lnSpc>
                <a:spcPct val="150000"/>
              </a:lnSpc>
            </a:pPr>
            <a:r>
              <a:rPr lang="en-US" sz="2200" b="0" i="0" dirty="0">
                <a:solidFill>
                  <a:srgbClr val="000000"/>
                </a:solidFill>
                <a:effectLst/>
                <a:latin typeface="LiberationSerif"/>
              </a:rPr>
              <a:t>This strategic repositioning helped Emirates evolve from being a regional airline to a global luxury carrier. The unexpected benefit was the association of Emirates not only with efficient air travel but also with a premium and opulent lifestyle.</a:t>
            </a:r>
            <a:endParaRPr lang="en-US" sz="22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2629315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073473"/>
            <a:ext cx="10812720" cy="52954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33450"/>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164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05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461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370906"/>
            <a:ext cx="10541000" cy="4815677"/>
          </a:xfrm>
          <a:prstGeom prst="rect">
            <a:avLst/>
          </a:prstGeom>
          <a:noFill/>
        </p:spPr>
        <p:txBody>
          <a:bodyPr wrap="square" rtlCol="0">
            <a:spAutoFit/>
          </a:bodyPr>
          <a:lstStyle/>
          <a:p>
            <a:pPr algn="just">
              <a:lnSpc>
                <a:spcPct val="150000"/>
              </a:lnSpc>
            </a:pPr>
            <a:r>
              <a:rPr lang="en-US" sz="2300" b="1" i="1" dirty="0">
                <a:solidFill>
                  <a:srgbClr val="00B050"/>
                </a:solidFill>
                <a:effectLst/>
                <a:latin typeface="LiberationSerif"/>
              </a:rPr>
              <a:t>6- Growing Loyalty</a:t>
            </a:r>
          </a:p>
          <a:p>
            <a:pPr algn="just">
              <a:lnSpc>
                <a:spcPct val="150000"/>
              </a:lnSpc>
            </a:pPr>
            <a:r>
              <a:rPr lang="en-US" sz="2300" b="0" i="0" dirty="0">
                <a:solidFill>
                  <a:srgbClr val="000000"/>
                </a:solidFill>
                <a:effectLst/>
                <a:latin typeface="LiberationSerif"/>
              </a:rPr>
              <a:t>Consumer loyalty for a brand or product is a fundamental component of a brand’s success. Measures of loyalty can range from the simple (e.g., the percent of people who own your product and buy that product again, or repeat purchase rate) to the sophisticated (e.g., the highly-tuned and complex calculations of lifetime customer values) to the apparent (e.g., social media mentions from people who experience the brand or product). Assessing loyalty for a brand seeks to quantify brand advocacy: the all-important, yet elusive, support for a brand that turns product owners into authentic word-of-mouth advertisements.</a:t>
            </a:r>
            <a:endParaRPr lang="en-US" sz="23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207261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231777" y="2637722"/>
            <a:ext cx="9521464" cy="584775"/>
          </a:xfrm>
          <a:prstGeom prst="rect">
            <a:avLst/>
          </a:prstGeom>
          <a:noFill/>
        </p:spPr>
        <p:txBody>
          <a:bodyPr wrap="square" rtlCol="0">
            <a:spAutoFit/>
          </a:bodyPr>
          <a:lstStyle/>
          <a:p>
            <a:r>
              <a:rPr lang="en-US" sz="32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23691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4096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26655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2561685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073473"/>
            <a:ext cx="10812720" cy="52954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33450"/>
            <a:ext cx="9521464"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164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05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461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124329"/>
            <a:ext cx="10541000" cy="1563377"/>
          </a:xfrm>
          <a:prstGeom prst="rect">
            <a:avLst/>
          </a:prstGeom>
          <a:noFill/>
        </p:spPr>
        <p:txBody>
          <a:bodyPr wrap="square" rtlCol="0">
            <a:spAutoFit/>
          </a:bodyPr>
          <a:lstStyle/>
          <a:p>
            <a:pPr algn="just">
              <a:lnSpc>
                <a:spcPct val="150000"/>
              </a:lnSpc>
            </a:pPr>
            <a:r>
              <a:rPr lang="en-US" sz="2200" b="0" i="0" dirty="0">
                <a:solidFill>
                  <a:srgbClr val="000000"/>
                </a:solidFill>
                <a:effectLst/>
                <a:latin typeface="LiberationSerif"/>
              </a:rPr>
              <a:t>How can analysts determine whether their organizations struggle with one of the Marketing Objectives described above? Some simple questions and a bit of analysis will reveal relevant and irrelevant objectives.</a:t>
            </a:r>
            <a:endParaRPr lang="en-US" sz="22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pic>
        <p:nvPicPr>
          <p:cNvPr id="8" name="Picture 7">
            <a:extLst>
              <a:ext uri="{FF2B5EF4-FFF2-40B4-BE49-F238E27FC236}">
                <a16:creationId xmlns:a16="http://schemas.microsoft.com/office/drawing/2014/main" id="{8B9FADA4-DAD2-919F-88A2-1F009BF10721}"/>
              </a:ext>
            </a:extLst>
          </p:cNvPr>
          <p:cNvPicPr>
            <a:picLocks noChangeAspect="1"/>
          </p:cNvPicPr>
          <p:nvPr/>
        </p:nvPicPr>
        <p:blipFill>
          <a:blip r:embed="rId4"/>
          <a:stretch>
            <a:fillRect/>
          </a:stretch>
        </p:blipFill>
        <p:spPr>
          <a:xfrm>
            <a:off x="678924" y="2758097"/>
            <a:ext cx="10294706" cy="3425492"/>
          </a:xfrm>
          <a:prstGeom prst="rect">
            <a:avLst/>
          </a:prstGeom>
        </p:spPr>
      </p:pic>
    </p:spTree>
    <p:extLst>
      <p:ext uri="{BB962C8B-B14F-4D97-AF65-F5344CB8AC3E}">
        <p14:creationId xmlns:p14="http://schemas.microsoft.com/office/powerpoint/2010/main" val="1995396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464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860232"/>
            <a:ext cx="10541000" cy="3271537"/>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You Need More Awareness?</a:t>
            </a:r>
          </a:p>
          <a:p>
            <a:pPr algn="just">
              <a:lnSpc>
                <a:spcPct val="150000"/>
              </a:lnSpc>
            </a:pPr>
            <a:r>
              <a:rPr lang="en-US" sz="2400" i="0" dirty="0">
                <a:solidFill>
                  <a:srgbClr val="000000"/>
                </a:solidFill>
                <a:effectLst/>
                <a:latin typeface="LiberationSerif"/>
              </a:rPr>
              <a:t>Effectively, the awareness a brand or product earns is reflected in the percentage of consumers who place that item on their Initial Consideration Set when the need is triggered. Asking whether consumers are aware of the brand or product will quantify the need for greater awareness.</a:t>
            </a:r>
          </a:p>
          <a:p>
            <a:pPr algn="just">
              <a:lnSpc>
                <a:spcPct val="150000"/>
              </a:lnSpc>
            </a:pPr>
            <a:endParaRPr lang="en-US" sz="22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4129726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464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613656"/>
            <a:ext cx="10541000" cy="3084627"/>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You Need More Awareness?</a:t>
            </a:r>
          </a:p>
          <a:p>
            <a:pPr algn="just">
              <a:lnSpc>
                <a:spcPct val="150000"/>
              </a:lnSpc>
            </a:pPr>
            <a:r>
              <a:rPr lang="en-US" sz="2200" i="0" dirty="0">
                <a:effectLst/>
                <a:latin typeface="LiberationSerif"/>
              </a:rPr>
              <a:t>➔ Aggregated consumer search trends from Google Trends or other search trend tools</a:t>
            </a:r>
          </a:p>
          <a:p>
            <a:pPr algn="just">
              <a:lnSpc>
                <a:spcPct val="150000"/>
              </a:lnSpc>
            </a:pPr>
            <a:r>
              <a:rPr lang="en-US" sz="2200" i="0" dirty="0">
                <a:effectLst/>
                <a:latin typeface="LiberationSerif"/>
              </a:rPr>
              <a:t>➔ Market share data from industry groups, investor services, and market research companies</a:t>
            </a:r>
          </a:p>
          <a:p>
            <a:pPr algn="just">
              <a:lnSpc>
                <a:spcPct val="150000"/>
              </a:lnSpc>
            </a:pPr>
            <a:r>
              <a:rPr lang="en-US" sz="2200" i="0" dirty="0">
                <a:effectLst/>
                <a:latin typeface="LiberationSerif"/>
              </a:rPr>
              <a:t>➔ Product and brand awareness data from voice of the consumer survey tools</a:t>
            </a:r>
          </a:p>
          <a:p>
            <a:pPr algn="just">
              <a:lnSpc>
                <a:spcPct val="150000"/>
              </a:lnSpc>
            </a:pPr>
            <a:r>
              <a:rPr lang="en-US" sz="2200" i="0" dirty="0">
                <a:effectLst/>
                <a:latin typeface="LiberationSerif"/>
              </a:rPr>
              <a:t>➔ Social media mentions from social listening or social media platform tools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72504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9871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9852" y="1552011"/>
            <a:ext cx="10541000" cy="4610365"/>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You Need to Better Influence Consumers?</a:t>
            </a:r>
          </a:p>
          <a:p>
            <a:pPr algn="just">
              <a:lnSpc>
                <a:spcPct val="150000"/>
              </a:lnSpc>
            </a:pPr>
            <a:r>
              <a:rPr lang="en-US" sz="2200" i="0" dirty="0">
                <a:solidFill>
                  <a:srgbClr val="000000"/>
                </a:solidFill>
                <a:effectLst/>
                <a:latin typeface="LiberationSerif"/>
              </a:rPr>
              <a:t>For influence and consideration, analysts should investigate whether a brands’ products satisfy consumers’ needs. If the products don’t, this means consumers are choosing competitors’ products, revealing the need to better influence consideration. The analysis of nuanced data, typically collected through market surveys, can point to required solutions. These solutions can include more clear communication of product benefits, better understanding of consumers’ needs, and a stronger “challenger brand” position to steal market share away from a dominant brand in the category (think of the “Pepsi Challenge” head-to-head taste choice affront to market leader Coke).</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202074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734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9852" y="1552011"/>
            <a:ext cx="10541000" cy="4102533"/>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You Need to Better Influence Consumers?</a:t>
            </a:r>
          </a:p>
          <a:p>
            <a:pPr algn="just">
              <a:lnSpc>
                <a:spcPct val="150000"/>
              </a:lnSpc>
            </a:pPr>
            <a:r>
              <a:rPr lang="en-US" sz="2200" i="0" dirty="0">
                <a:solidFill>
                  <a:srgbClr val="000000"/>
                </a:solidFill>
                <a:effectLst/>
                <a:latin typeface="LiberationSerif"/>
              </a:rPr>
              <a:t>The assessment of a brand’s need to influence consumers comes down to measuring shoppers who experience the brand during the active evaluation step of their decision journeys. The brand can approach these questions by collecting data from a variety of sources:</a:t>
            </a:r>
          </a:p>
          <a:p>
            <a:pPr algn="just">
              <a:lnSpc>
                <a:spcPct val="150000"/>
              </a:lnSpc>
            </a:pPr>
            <a:r>
              <a:rPr lang="en-US" sz="2200" i="0" dirty="0">
                <a:solidFill>
                  <a:srgbClr val="000000"/>
                </a:solidFill>
                <a:effectLst/>
                <a:latin typeface="LiberationSerif"/>
              </a:rPr>
              <a:t>➔ Clickstream analysis (focused on how consumers navigate a website to obtain insight into key content as well as content deemed less valuable) from the advertiser’s website analytics or clickstream analysis tool</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2272754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734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9852" y="1552011"/>
            <a:ext cx="10541000" cy="4102533"/>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You Need to Better Influence Consumers?</a:t>
            </a:r>
          </a:p>
          <a:p>
            <a:pPr algn="just">
              <a:lnSpc>
                <a:spcPct val="150000"/>
              </a:lnSpc>
            </a:pPr>
            <a:r>
              <a:rPr lang="en-US" sz="2200" i="0" dirty="0">
                <a:solidFill>
                  <a:srgbClr val="000000"/>
                </a:solidFill>
                <a:effectLst/>
                <a:latin typeface="LiberationSerif"/>
              </a:rPr>
              <a:t>➔ A/B testing data to provide insight into consumer preferences from A/B testing or CRO tools</a:t>
            </a:r>
          </a:p>
          <a:p>
            <a:pPr algn="just">
              <a:lnSpc>
                <a:spcPct val="150000"/>
              </a:lnSpc>
            </a:pPr>
            <a:r>
              <a:rPr lang="en-US" sz="2200" i="0" dirty="0">
                <a:solidFill>
                  <a:srgbClr val="000000"/>
                </a:solidFill>
                <a:effectLst/>
                <a:latin typeface="LiberationSerif"/>
              </a:rPr>
              <a:t>➔ Consumer needs data from the voice of the consumer survey tools</a:t>
            </a:r>
          </a:p>
          <a:p>
            <a:pPr algn="just">
              <a:lnSpc>
                <a:spcPct val="150000"/>
              </a:lnSpc>
            </a:pPr>
            <a:r>
              <a:rPr lang="en-US" sz="2200" i="0" dirty="0">
                <a:solidFill>
                  <a:srgbClr val="000000"/>
                </a:solidFill>
                <a:effectLst/>
                <a:latin typeface="LiberationSerif"/>
              </a:rPr>
              <a:t>➔ Product and brand consideration, favorability, and purchase intent data from the voice of the consumer survey tools</a:t>
            </a:r>
          </a:p>
          <a:p>
            <a:pPr algn="just">
              <a:lnSpc>
                <a:spcPct val="150000"/>
              </a:lnSpc>
            </a:pPr>
            <a:r>
              <a:rPr lang="en-US" sz="2200" i="0" dirty="0">
                <a:solidFill>
                  <a:srgbClr val="000000"/>
                </a:solidFill>
                <a:effectLst/>
                <a:latin typeface="LiberationSerif"/>
              </a:rPr>
              <a:t>➔ Social media sentiment data related to a brand from social listening, content analysis, or social media platform tools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958122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402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786645"/>
            <a:ext cx="10541000" cy="3594702"/>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Your Sales Efforts Help or Hinder?</a:t>
            </a:r>
          </a:p>
          <a:p>
            <a:pPr algn="just">
              <a:lnSpc>
                <a:spcPct val="150000"/>
              </a:lnSpc>
            </a:pPr>
            <a:r>
              <a:rPr lang="en-US" sz="2200" i="0" dirty="0">
                <a:solidFill>
                  <a:srgbClr val="000000"/>
                </a:solidFill>
                <a:effectLst/>
                <a:latin typeface="LiberationSerif"/>
              </a:rPr>
              <a:t>For the Marketing Objective, “Improve Sales Experience,” analysts must focus on the Moment of Purchase by investigating the sales process for leaks. As mentioned earlier in this lesson, cart abandonment rate is an effective way to quantify the need for changes to a brand’s online sales process. In-store customer surveys, observing consumers on their shopping trips (i.e., shop-</a:t>
            </a:r>
            <a:r>
              <a:rPr lang="en-US" sz="2200" i="0" dirty="0" err="1">
                <a:solidFill>
                  <a:srgbClr val="000000"/>
                </a:solidFill>
                <a:effectLst/>
                <a:latin typeface="LiberationSerif"/>
              </a:rPr>
              <a:t>alongs</a:t>
            </a:r>
            <a:r>
              <a:rPr lang="en-US" sz="2200" i="0" dirty="0">
                <a:solidFill>
                  <a:srgbClr val="000000"/>
                </a:solidFill>
                <a:effectLst/>
                <a:latin typeface="LiberationSerif"/>
              </a:rPr>
              <a:t>), and consumer focus groups are among the best ways to assess the efficiency and effectiveness of offline sales processes.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824383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9626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502718"/>
            <a:ext cx="10541000" cy="4610365"/>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Your Sales Efforts Help or Hinder?</a:t>
            </a:r>
          </a:p>
          <a:p>
            <a:pPr algn="just">
              <a:lnSpc>
                <a:spcPct val="150000"/>
              </a:lnSpc>
            </a:pPr>
            <a:r>
              <a:rPr lang="en-US" sz="2200" i="0" dirty="0">
                <a:solidFill>
                  <a:srgbClr val="000000"/>
                </a:solidFill>
                <a:effectLst/>
                <a:latin typeface="LiberationSerif"/>
              </a:rPr>
              <a:t>The brand can approach these questions by collecting data from a variety of sources:</a:t>
            </a:r>
          </a:p>
          <a:p>
            <a:pPr algn="just">
              <a:lnSpc>
                <a:spcPct val="150000"/>
              </a:lnSpc>
            </a:pPr>
            <a:r>
              <a:rPr lang="en-US" sz="2200" i="0" dirty="0">
                <a:solidFill>
                  <a:srgbClr val="000000"/>
                </a:solidFill>
                <a:effectLst/>
                <a:latin typeface="LiberationSerif"/>
              </a:rPr>
              <a:t>➔ A/B testing data to provide insight into the effectiveness of various versions of checkout process designs (e.g., messaging, number of steps, page layout, etc.) from A/B testing or CRO tools</a:t>
            </a:r>
          </a:p>
          <a:p>
            <a:pPr algn="just">
              <a:lnSpc>
                <a:spcPct val="150000"/>
              </a:lnSpc>
            </a:pPr>
            <a:r>
              <a:rPr lang="en-US" sz="2200" i="0" dirty="0">
                <a:solidFill>
                  <a:srgbClr val="000000"/>
                </a:solidFill>
                <a:effectLst/>
                <a:latin typeface="LiberationSerif"/>
              </a:rPr>
              <a:t>➔ Checkout process data (e.g., cart abandonment data) from the advertiser’s e-commerce system or e-commerce partner</a:t>
            </a:r>
          </a:p>
          <a:p>
            <a:pPr algn="just">
              <a:lnSpc>
                <a:spcPct val="150000"/>
              </a:lnSpc>
            </a:pPr>
            <a:r>
              <a:rPr lang="en-US" sz="2200" i="0" dirty="0">
                <a:solidFill>
                  <a:srgbClr val="000000"/>
                </a:solidFill>
                <a:effectLst/>
                <a:latin typeface="LiberationSerif"/>
              </a:rPr>
              <a:t>➔ Checkout satisfaction survey response data for consumers who buy the products and those who don’t use voice of the consumer survey tools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4234825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364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502718"/>
            <a:ext cx="10541000" cy="3086871"/>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Your Sales Efforts Help or Hinder?</a:t>
            </a:r>
          </a:p>
          <a:p>
            <a:pPr algn="just">
              <a:lnSpc>
                <a:spcPct val="150000"/>
              </a:lnSpc>
            </a:pPr>
            <a:r>
              <a:rPr lang="en-US" sz="2200" i="0" dirty="0">
                <a:solidFill>
                  <a:srgbClr val="000000"/>
                </a:solidFill>
                <a:effectLst/>
                <a:latin typeface="LiberationSerif"/>
              </a:rPr>
              <a:t>The brand can approach these questions by collecting data from a variety of sources:</a:t>
            </a:r>
          </a:p>
          <a:p>
            <a:pPr algn="just">
              <a:lnSpc>
                <a:spcPct val="150000"/>
              </a:lnSpc>
            </a:pPr>
            <a:r>
              <a:rPr lang="en-US" sz="2200" i="0" dirty="0">
                <a:solidFill>
                  <a:srgbClr val="000000"/>
                </a:solidFill>
                <a:effectLst/>
                <a:latin typeface="LiberationSerif"/>
              </a:rPr>
              <a:t>➔ Clickstream analysis (focused on experiences of consumers who convert and consumers who don’t convert) from the advertiser’s website analytics or clickstream analysis tool</a:t>
            </a:r>
          </a:p>
          <a:p>
            <a:pPr algn="just">
              <a:lnSpc>
                <a:spcPct val="150000"/>
              </a:lnSpc>
            </a:pPr>
            <a:r>
              <a:rPr lang="en-US" sz="2200" i="0" dirty="0">
                <a:solidFill>
                  <a:srgbClr val="000000"/>
                </a:solidFill>
                <a:effectLst/>
                <a:latin typeface="LiberationSerif"/>
              </a:rPr>
              <a:t>➔ In-store customer surveys, shop-</a:t>
            </a:r>
            <a:r>
              <a:rPr lang="en-US" sz="2200" i="0" dirty="0" err="1">
                <a:solidFill>
                  <a:srgbClr val="000000"/>
                </a:solidFill>
                <a:effectLst/>
                <a:latin typeface="LiberationSerif"/>
              </a:rPr>
              <a:t>alongs</a:t>
            </a:r>
            <a:r>
              <a:rPr lang="en-US" sz="2200" i="0" dirty="0">
                <a:solidFill>
                  <a:srgbClr val="000000"/>
                </a:solidFill>
                <a:effectLst/>
                <a:latin typeface="LiberationSerif"/>
              </a:rPr>
              <a:t>, and focus group data for offline Moment of Purchase insights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864700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9626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519521"/>
            <a:ext cx="10541000" cy="4610365"/>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You Deliver on Expectations You’ve Set?</a:t>
            </a:r>
          </a:p>
          <a:p>
            <a:pPr algn="just">
              <a:lnSpc>
                <a:spcPct val="150000"/>
              </a:lnSpc>
            </a:pPr>
            <a:r>
              <a:rPr lang="en-US" sz="2200" i="0" dirty="0">
                <a:solidFill>
                  <a:srgbClr val="000000"/>
                </a:solidFill>
                <a:effectLst/>
                <a:latin typeface="LiberationSerif"/>
              </a:rPr>
              <a:t>After consumers make their purchases, follow-up is typically the best way to provide the truest view into a need for repositioning the brand. Tracking product returns, monitoring social media, and other measures can also show how well a brand delivered on the expectations set during the decision journey.</a:t>
            </a:r>
          </a:p>
          <a:p>
            <a:pPr algn="just">
              <a:lnSpc>
                <a:spcPct val="150000"/>
              </a:lnSpc>
            </a:pPr>
            <a:r>
              <a:rPr lang="en-US" sz="2200" i="0" dirty="0">
                <a:solidFill>
                  <a:srgbClr val="000000"/>
                </a:solidFill>
                <a:effectLst/>
                <a:latin typeface="LiberationSerif"/>
              </a:rPr>
              <a:t>The brand can approach these questions by collecting data from a variety of sources during the Post-purchase Experience:</a:t>
            </a:r>
          </a:p>
          <a:p>
            <a:pPr algn="just">
              <a:lnSpc>
                <a:spcPct val="150000"/>
              </a:lnSpc>
            </a:pPr>
            <a:r>
              <a:rPr lang="en-US" sz="2200" i="0" dirty="0">
                <a:solidFill>
                  <a:srgbClr val="000000"/>
                </a:solidFill>
                <a:effectLst/>
                <a:latin typeface="LiberationSerif"/>
              </a:rPr>
              <a:t>➔ Customer satisfaction survey response data for consumers who buy the products using voice of the consumer survey tools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1578143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52560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519521"/>
            <a:ext cx="10541000" cy="5118196"/>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You Deliver on Expectations You’ve Set?</a:t>
            </a:r>
          </a:p>
          <a:p>
            <a:pPr algn="just">
              <a:lnSpc>
                <a:spcPct val="150000"/>
              </a:lnSpc>
            </a:pPr>
            <a:r>
              <a:rPr lang="en-US" sz="2200" i="0" dirty="0">
                <a:solidFill>
                  <a:srgbClr val="000000"/>
                </a:solidFill>
                <a:effectLst/>
                <a:latin typeface="LiberationSerif"/>
              </a:rPr>
              <a:t>➔ Net promoter score (NPS) data or market research companies</a:t>
            </a:r>
          </a:p>
          <a:p>
            <a:pPr algn="just">
              <a:lnSpc>
                <a:spcPct val="150000"/>
              </a:lnSpc>
            </a:pPr>
            <a:r>
              <a:rPr lang="en-US" sz="2200" i="0" dirty="0">
                <a:solidFill>
                  <a:srgbClr val="000000"/>
                </a:solidFill>
                <a:effectLst/>
                <a:latin typeface="LiberationSerif"/>
              </a:rPr>
              <a:t>➔ Product return/refund data from the advertiser’s internal systems or an e-commerce partner</a:t>
            </a:r>
          </a:p>
          <a:p>
            <a:pPr algn="just">
              <a:lnSpc>
                <a:spcPct val="150000"/>
              </a:lnSpc>
            </a:pPr>
            <a:r>
              <a:rPr lang="en-US" sz="2200" i="0" dirty="0">
                <a:solidFill>
                  <a:srgbClr val="000000"/>
                </a:solidFill>
                <a:effectLst/>
                <a:latin typeface="LiberationSerif"/>
              </a:rPr>
              <a:t>➔ Social media sentiment data related to an advertiser’s products (focused on consumer sentiment of posts that mention the products, implying they own the products or have experience with them) from social listening, content analysis, or social media platforms tools</a:t>
            </a:r>
          </a:p>
          <a:p>
            <a:pPr algn="just">
              <a:lnSpc>
                <a:spcPct val="150000"/>
              </a:lnSpc>
            </a:pPr>
            <a:r>
              <a:rPr lang="en-US" sz="2200" i="0" dirty="0">
                <a:solidFill>
                  <a:srgbClr val="000000"/>
                </a:solidFill>
                <a:effectLst/>
                <a:latin typeface="LiberationSerif"/>
              </a:rPr>
              <a:t>➔ Other data collected related to the customer’s response to an advertiser’s products (e.g., customer service representative and help desk phone logs)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303843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9626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519521"/>
            <a:ext cx="10541000" cy="4610365"/>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Customers Advocate for Your Brand?</a:t>
            </a:r>
          </a:p>
          <a:p>
            <a:pPr algn="just">
              <a:lnSpc>
                <a:spcPct val="150000"/>
              </a:lnSpc>
            </a:pPr>
            <a:r>
              <a:rPr lang="en-US" sz="2200" i="0" dirty="0">
                <a:solidFill>
                  <a:srgbClr val="000000"/>
                </a:solidFill>
                <a:effectLst/>
                <a:latin typeface="LiberationSerif"/>
              </a:rPr>
              <a:t>Investigating consumers who advocate for a brand will reveal whether a</a:t>
            </a:r>
            <a:r>
              <a:rPr lang="ar-EG" sz="2200" i="0" dirty="0">
                <a:solidFill>
                  <a:srgbClr val="000000"/>
                </a:solidFill>
                <a:effectLst/>
                <a:latin typeface="LiberationSerif"/>
              </a:rPr>
              <a:t> </a:t>
            </a:r>
            <a:r>
              <a:rPr lang="en-US" sz="2200" i="0" dirty="0">
                <a:solidFill>
                  <a:srgbClr val="000000"/>
                </a:solidFill>
                <a:effectLst/>
                <a:latin typeface="LiberationSerif"/>
              </a:rPr>
              <a:t>brand can be satisfied with its level of loyalty. Advocacy quantified through repeat purchase rates, positive social media mentions, and other means can help analysts assess whether the Marketing Objective, “grow loyalty,” represents a need.</a:t>
            </a:r>
          </a:p>
          <a:p>
            <a:pPr algn="just">
              <a:lnSpc>
                <a:spcPct val="150000"/>
              </a:lnSpc>
            </a:pPr>
            <a:r>
              <a:rPr lang="en-US" sz="2200" i="0" dirty="0">
                <a:solidFill>
                  <a:srgbClr val="000000"/>
                </a:solidFill>
                <a:effectLst/>
                <a:latin typeface="LiberationSerif"/>
              </a:rPr>
              <a:t>The brand can approach these questions using many of the same data and sources collected to assess the Post-purchase Experience:</a:t>
            </a:r>
          </a:p>
          <a:p>
            <a:pPr algn="just">
              <a:lnSpc>
                <a:spcPct val="150000"/>
              </a:lnSpc>
            </a:pPr>
            <a:r>
              <a:rPr lang="en-US" sz="2200" i="0" dirty="0">
                <a:solidFill>
                  <a:srgbClr val="000000"/>
                </a:solidFill>
                <a:effectLst/>
                <a:latin typeface="LiberationSerif"/>
              </a:rPr>
              <a:t>➔ Customer satisfaction survey response data from surveys sent to consumers who buy the products using voice of the consumer survey tools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2284073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505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840368"/>
            <a:ext cx="10541000" cy="3084627"/>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Customers Advocate for Your Brand?</a:t>
            </a:r>
          </a:p>
          <a:p>
            <a:pPr algn="just">
              <a:lnSpc>
                <a:spcPct val="150000"/>
              </a:lnSpc>
            </a:pPr>
            <a:r>
              <a:rPr lang="en-US" sz="2200" i="0" dirty="0">
                <a:solidFill>
                  <a:srgbClr val="000000"/>
                </a:solidFill>
                <a:effectLst/>
                <a:latin typeface="LiberationSerif"/>
              </a:rPr>
              <a:t>➔ Social media sentiment data related to an advertiser’s products (again, product-level posts imply consumers own the products or have experience with them) from social listening, content analysis, or social media platform tools</a:t>
            </a:r>
          </a:p>
          <a:p>
            <a:pPr algn="just">
              <a:lnSpc>
                <a:spcPct val="150000"/>
              </a:lnSpc>
            </a:pPr>
            <a:r>
              <a:rPr lang="en-US" sz="2200" i="0" dirty="0">
                <a:solidFill>
                  <a:srgbClr val="000000"/>
                </a:solidFill>
                <a:effectLst/>
                <a:latin typeface="LiberationSerif"/>
              </a:rPr>
              <a:t>➔ NPS data from an NPS partner or market research companies</a:t>
            </a:r>
          </a:p>
          <a:p>
            <a:pPr algn="just">
              <a:lnSpc>
                <a:spcPct val="150000"/>
              </a:lnSpc>
            </a:pPr>
            <a:r>
              <a:rPr lang="en-US" sz="2200" i="0" dirty="0">
                <a:solidFill>
                  <a:srgbClr val="000000"/>
                </a:solidFill>
                <a:effectLst/>
                <a:latin typeface="LiberationSerif"/>
              </a:rPr>
              <a:t>➔ Repeat purchase rate from the advertiser’s internal systems or a CRM partner</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031893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231777" y="2637722"/>
            <a:ext cx="9521464" cy="584775"/>
          </a:xfrm>
          <a:prstGeom prst="rect">
            <a:avLst/>
          </a:prstGeom>
          <a:noFill/>
        </p:spPr>
        <p:txBody>
          <a:bodyPr wrap="square" rtlCol="0">
            <a:spAutoFit/>
          </a:bodyPr>
          <a:lstStyle/>
          <a:p>
            <a:r>
              <a:rPr lang="en-US" sz="3200" b="1" dirty="0">
                <a:solidFill>
                  <a:schemeClr val="accent2">
                    <a:lumMod val="75000"/>
                  </a:schemeClr>
                </a:solidFill>
                <a:latin typeface="Times New Roman" panose="02020603050405020304" pitchFamily="18" charset="0"/>
                <a:cs typeface="Times New Roman" panose="02020603050405020304" pitchFamily="18" charset="0"/>
              </a:rPr>
              <a:t>Building an Analysis Plan around Your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23691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4096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26655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109643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269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7473173" cy="492443"/>
          </a:xfrm>
          <a:prstGeom prst="rect">
            <a:avLst/>
          </a:prstGeom>
          <a:noFill/>
        </p:spPr>
        <p:txBody>
          <a:bodyPr wrap="square" rtlCol="0">
            <a:spAutoFit/>
          </a:bodyPr>
          <a:lstStyle/>
          <a:p>
            <a:r>
              <a:rPr lang="en-US" sz="2600" b="1" dirty="0">
                <a:solidFill>
                  <a:schemeClr val="accent2">
                    <a:lumMod val="75000"/>
                  </a:schemeClr>
                </a:solidFill>
                <a:latin typeface="Times New Roman" panose="02020603050405020304" pitchFamily="18" charset="0"/>
                <a:cs typeface="Times New Roman" panose="02020603050405020304" pitchFamily="18" charset="0"/>
              </a:rPr>
              <a:t>Building an Analysis Plan around Your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907670"/>
            <a:ext cx="10541000" cy="3594702"/>
          </a:xfrm>
          <a:prstGeom prst="rect">
            <a:avLst/>
          </a:prstGeom>
          <a:noFill/>
        </p:spPr>
        <p:txBody>
          <a:bodyPr wrap="square" rtlCol="0">
            <a:spAutoFit/>
          </a:bodyPr>
          <a:lstStyle/>
          <a:p>
            <a:pPr algn="just">
              <a:lnSpc>
                <a:spcPct val="150000"/>
              </a:lnSpc>
            </a:pPr>
            <a:r>
              <a:rPr lang="en-US" sz="2200" i="0" dirty="0">
                <a:solidFill>
                  <a:srgbClr val="000000"/>
                </a:solidFill>
                <a:effectLst/>
                <a:latin typeface="LiberationSerif"/>
              </a:rPr>
              <a:t>With the Marketing Objective in hand, the final phase in the plan step is to create a clear, concise document that can help guide analysis journeys. The document format matters little. Analysts should adopt the visual framework that works best for them. However, it’s important that the document:</a:t>
            </a:r>
          </a:p>
          <a:p>
            <a:pPr algn="just">
              <a:lnSpc>
                <a:spcPct val="150000"/>
              </a:lnSpc>
            </a:pPr>
            <a:r>
              <a:rPr lang="en-US" sz="2200" i="0" dirty="0">
                <a:solidFill>
                  <a:srgbClr val="000000"/>
                </a:solidFill>
                <a:effectLst/>
                <a:latin typeface="LiberationSerif"/>
              </a:rPr>
              <a:t>➔ Clearly identifies the Marketing Objective – This “North Star” truth will guide the analysis and must be succinct in the analysis plan.</a:t>
            </a:r>
          </a:p>
          <a:p>
            <a:pPr algn="just">
              <a:lnSpc>
                <a:spcPct val="150000"/>
              </a:lnSpc>
            </a:pPr>
            <a:endParaRPr lang="en-US" sz="22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195748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269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7473173" cy="492443"/>
          </a:xfrm>
          <a:prstGeom prst="rect">
            <a:avLst/>
          </a:prstGeom>
          <a:noFill/>
        </p:spPr>
        <p:txBody>
          <a:bodyPr wrap="square" rtlCol="0">
            <a:spAutoFit/>
          </a:bodyPr>
          <a:lstStyle/>
          <a:p>
            <a:r>
              <a:rPr lang="en-US" sz="2600" b="1" dirty="0">
                <a:solidFill>
                  <a:schemeClr val="accent2">
                    <a:lumMod val="75000"/>
                  </a:schemeClr>
                </a:solidFill>
                <a:latin typeface="Times New Roman" panose="02020603050405020304" pitchFamily="18" charset="0"/>
                <a:cs typeface="Times New Roman" panose="02020603050405020304" pitchFamily="18" charset="0"/>
              </a:rPr>
              <a:t>Building an Analysis Plan around Your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784382"/>
            <a:ext cx="10541000" cy="3594702"/>
          </a:xfrm>
          <a:prstGeom prst="rect">
            <a:avLst/>
          </a:prstGeom>
          <a:noFill/>
        </p:spPr>
        <p:txBody>
          <a:bodyPr wrap="square" rtlCol="0">
            <a:spAutoFit/>
          </a:bodyPr>
          <a:lstStyle/>
          <a:p>
            <a:pPr algn="just">
              <a:lnSpc>
                <a:spcPct val="150000"/>
              </a:lnSpc>
            </a:pPr>
            <a:r>
              <a:rPr lang="en-US" sz="2200" i="0" dirty="0">
                <a:solidFill>
                  <a:srgbClr val="000000"/>
                </a:solidFill>
                <a:effectLst/>
                <a:latin typeface="LiberationSerif"/>
              </a:rPr>
              <a:t>➔ Details the connection between the Marketing Objective and key questions – Identifying key questions that will logically advance the brand toward its Marketing Objective when answered is critical. These questions should be singular (i.e., eliminate the word “and” from all key questions) and distinct from one another.</a:t>
            </a:r>
          </a:p>
          <a:p>
            <a:pPr algn="just">
              <a:lnSpc>
                <a:spcPct val="150000"/>
              </a:lnSpc>
            </a:pPr>
            <a:r>
              <a:rPr lang="en-US" sz="2200" i="0" dirty="0">
                <a:solidFill>
                  <a:srgbClr val="000000"/>
                </a:solidFill>
                <a:effectLst/>
                <a:latin typeface="LiberationSerif"/>
              </a:rPr>
              <a:t>➔ Clearly identifies the data to be collected and the source of those data – While the data and sources aren’t foolproof, setting them out as areas for exploration is important so that analysts use their time efficiently.</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506790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36115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7473173" cy="492443"/>
          </a:xfrm>
          <a:prstGeom prst="rect">
            <a:avLst/>
          </a:prstGeom>
          <a:noFill/>
        </p:spPr>
        <p:txBody>
          <a:bodyPr wrap="square" rtlCol="0">
            <a:spAutoFit/>
          </a:bodyPr>
          <a:lstStyle/>
          <a:p>
            <a:r>
              <a:rPr lang="en-US" sz="2600" b="1" dirty="0">
                <a:solidFill>
                  <a:schemeClr val="accent2">
                    <a:lumMod val="75000"/>
                  </a:schemeClr>
                </a:solidFill>
                <a:latin typeface="Times New Roman" panose="02020603050405020304" pitchFamily="18" charset="0"/>
                <a:cs typeface="Times New Roman" panose="02020603050405020304" pitchFamily="18" charset="0"/>
              </a:rPr>
              <a:t>Building an Analysis Plan around Your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940792"/>
            <a:ext cx="10541000" cy="2071208"/>
          </a:xfrm>
          <a:prstGeom prst="rect">
            <a:avLst/>
          </a:prstGeom>
          <a:noFill/>
        </p:spPr>
        <p:txBody>
          <a:bodyPr wrap="square" rtlCol="0">
            <a:spAutoFit/>
          </a:bodyPr>
          <a:lstStyle/>
          <a:p>
            <a:pPr algn="just">
              <a:lnSpc>
                <a:spcPct val="150000"/>
              </a:lnSpc>
            </a:pPr>
            <a:r>
              <a:rPr lang="en-US" sz="2200" i="0" dirty="0">
                <a:solidFill>
                  <a:srgbClr val="000000"/>
                </a:solidFill>
                <a:effectLst/>
                <a:latin typeface="LiberationSerif"/>
              </a:rPr>
              <a:t>We can say that designing a plan in a pyramid layout works best to meet these criteria, while allowing for quick modifications to plan elements later on. Analysts can ensure the key questions they pursue explore the full gamut of business challenges tied to their objectives by designing three types of questions: What? why? and how? </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447731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758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7473173" cy="492443"/>
          </a:xfrm>
          <a:prstGeom prst="rect">
            <a:avLst/>
          </a:prstGeom>
          <a:noFill/>
        </p:spPr>
        <p:txBody>
          <a:bodyPr wrap="square" rtlCol="0">
            <a:spAutoFit/>
          </a:bodyPr>
          <a:lstStyle/>
          <a:p>
            <a:r>
              <a:rPr lang="en-US" sz="2600" b="1" dirty="0">
                <a:solidFill>
                  <a:schemeClr val="accent2">
                    <a:lumMod val="75000"/>
                  </a:schemeClr>
                </a:solidFill>
                <a:latin typeface="Times New Roman" panose="02020603050405020304" pitchFamily="18" charset="0"/>
                <a:cs typeface="Times New Roman" panose="02020603050405020304" pitchFamily="18" charset="0"/>
              </a:rPr>
              <a:t>Building an Analysis Plan around Your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784382"/>
            <a:ext cx="10541000" cy="4102533"/>
          </a:xfrm>
          <a:prstGeom prst="rect">
            <a:avLst/>
          </a:prstGeom>
          <a:noFill/>
        </p:spPr>
        <p:txBody>
          <a:bodyPr wrap="square" rtlCol="0">
            <a:spAutoFit/>
          </a:bodyPr>
          <a:lstStyle/>
          <a:p>
            <a:pPr algn="just">
              <a:lnSpc>
                <a:spcPct val="150000"/>
              </a:lnSpc>
            </a:pPr>
            <a:r>
              <a:rPr lang="en-US" sz="2200" dirty="0">
                <a:solidFill>
                  <a:srgbClr val="000000"/>
                </a:solidFill>
                <a:latin typeface="LiberationSerif"/>
              </a:rPr>
              <a:t>Answers to “what” questions (e.g., “What is our brand’s current level of unaided awareness?”) will typically provide straightforward descriptive facts that can set the foundation of understanding an analyst needs to begin a more robust analysis. An analyst can get to the heart of the matter by answering a “why” question (e.g., “Why did some of our marketing efforts drive awareness while others didn’t?”) that provides the context, texture, and nuance required of a deeper analysis. Finally, solutions to “how” questions (e.g., “How can our marketing efforts affect awareness levels over the next 12 months?”) point to actions required to achieve the chosen objective.</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169529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F42C68A5-D45C-96C9-A70C-A650E879E8B1}"/>
              </a:ext>
            </a:extLst>
          </p:cNvPr>
          <p:cNvSpPr/>
          <p:nvPr/>
        </p:nvSpPr>
        <p:spPr>
          <a:xfrm>
            <a:off x="894684" y="1381693"/>
            <a:ext cx="10812720" cy="5183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7473173" cy="492443"/>
          </a:xfrm>
          <a:prstGeom prst="rect">
            <a:avLst/>
          </a:prstGeom>
          <a:noFill/>
        </p:spPr>
        <p:txBody>
          <a:bodyPr wrap="square" rtlCol="0">
            <a:spAutoFit/>
          </a:bodyPr>
          <a:lstStyle/>
          <a:p>
            <a:r>
              <a:rPr lang="en-US" sz="2600" b="1" dirty="0">
                <a:solidFill>
                  <a:schemeClr val="accent2">
                    <a:lumMod val="75000"/>
                  </a:schemeClr>
                </a:solidFill>
                <a:latin typeface="Times New Roman" panose="02020603050405020304" pitchFamily="18" charset="0"/>
                <a:cs typeface="Times New Roman" panose="02020603050405020304" pitchFamily="18" charset="0"/>
              </a:rPr>
              <a:t>Building an Analysis Plan around Your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pic>
        <p:nvPicPr>
          <p:cNvPr id="8" name="Picture 7">
            <a:extLst>
              <a:ext uri="{FF2B5EF4-FFF2-40B4-BE49-F238E27FC236}">
                <a16:creationId xmlns:a16="http://schemas.microsoft.com/office/drawing/2014/main" id="{096BD3F7-E9B3-2F1E-3674-73F2D7061331}"/>
              </a:ext>
            </a:extLst>
          </p:cNvPr>
          <p:cNvPicPr>
            <a:picLocks noChangeAspect="1"/>
          </p:cNvPicPr>
          <p:nvPr/>
        </p:nvPicPr>
        <p:blipFill>
          <a:blip r:embed="rId4"/>
          <a:stretch>
            <a:fillRect/>
          </a:stretch>
        </p:blipFill>
        <p:spPr>
          <a:xfrm>
            <a:off x="1705964" y="1724038"/>
            <a:ext cx="9374597" cy="4031977"/>
          </a:xfrm>
          <a:prstGeom prst="rect">
            <a:avLst/>
          </a:prstGeom>
        </p:spPr>
      </p:pic>
      <p:sp>
        <p:nvSpPr>
          <p:cNvPr id="11" name="TextBox 10">
            <a:extLst>
              <a:ext uri="{FF2B5EF4-FFF2-40B4-BE49-F238E27FC236}">
                <a16:creationId xmlns:a16="http://schemas.microsoft.com/office/drawing/2014/main" id="{F885EE12-1B94-A318-3B4E-A7542EAEBD74}"/>
              </a:ext>
            </a:extLst>
          </p:cNvPr>
          <p:cNvSpPr txBox="1"/>
          <p:nvPr/>
        </p:nvSpPr>
        <p:spPr>
          <a:xfrm>
            <a:off x="3048856" y="6098185"/>
            <a:ext cx="6097712" cy="369332"/>
          </a:xfrm>
          <a:prstGeom prst="rect">
            <a:avLst/>
          </a:prstGeom>
          <a:noFill/>
        </p:spPr>
        <p:txBody>
          <a:bodyPr wrap="square">
            <a:spAutoFit/>
          </a:bodyPr>
          <a:lstStyle/>
          <a:p>
            <a:pPr algn="ctr"/>
            <a:r>
              <a:rPr lang="en-US" sz="1800" b="1" i="0" dirty="0">
                <a:solidFill>
                  <a:srgbClr val="000000"/>
                </a:solidFill>
                <a:effectLst/>
                <a:latin typeface="LiberationSerif"/>
              </a:rPr>
              <a:t>The pyramid layout for an analysis plan</a:t>
            </a:r>
            <a:r>
              <a:rPr lang="en-US" b="1" dirty="0"/>
              <a:t> </a:t>
            </a:r>
          </a:p>
        </p:txBody>
      </p:sp>
    </p:spTree>
    <p:extLst>
      <p:ext uri="{BB962C8B-B14F-4D97-AF65-F5344CB8AC3E}">
        <p14:creationId xmlns:p14="http://schemas.microsoft.com/office/powerpoint/2010/main" val="2172003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758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7473173" cy="492443"/>
          </a:xfrm>
          <a:prstGeom prst="rect">
            <a:avLst/>
          </a:prstGeom>
          <a:noFill/>
        </p:spPr>
        <p:txBody>
          <a:bodyPr wrap="square" rtlCol="0">
            <a:spAutoFit/>
          </a:bodyPr>
          <a:lstStyle/>
          <a:p>
            <a:r>
              <a:rPr lang="en-US" sz="2600" b="1" dirty="0">
                <a:solidFill>
                  <a:schemeClr val="accent2">
                    <a:lumMod val="75000"/>
                  </a:schemeClr>
                </a:solidFill>
                <a:latin typeface="Times New Roman" panose="02020603050405020304" pitchFamily="18" charset="0"/>
                <a:cs typeface="Times New Roman" panose="02020603050405020304" pitchFamily="18" charset="0"/>
              </a:rPr>
              <a:t>Building an Analysis Plan around Your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784382"/>
            <a:ext cx="10541000" cy="4102533"/>
          </a:xfrm>
          <a:prstGeom prst="rect">
            <a:avLst/>
          </a:prstGeom>
          <a:noFill/>
        </p:spPr>
        <p:txBody>
          <a:bodyPr wrap="square" rtlCol="0">
            <a:spAutoFit/>
          </a:bodyPr>
          <a:lstStyle/>
          <a:p>
            <a:pPr algn="just">
              <a:lnSpc>
                <a:spcPct val="150000"/>
              </a:lnSpc>
            </a:pPr>
            <a:r>
              <a:rPr lang="en-US" sz="2200" dirty="0">
                <a:solidFill>
                  <a:srgbClr val="000000"/>
                </a:solidFill>
                <a:latin typeface="LiberationSerif"/>
              </a:rPr>
              <a:t>This line of investigation is rooted in the principle commonly known as “The Five W's and How.” The Five W’s and How is the idea that a complete report must provide answers to questions that start with the interrogative words, who? what? when? where? why? and how? The principle is commonly applied in journalism, law enforcement investigations, and research. </a:t>
            </a:r>
          </a:p>
          <a:p>
            <a:pPr algn="just">
              <a:lnSpc>
                <a:spcPct val="150000"/>
              </a:lnSpc>
            </a:pPr>
            <a:r>
              <a:rPr lang="en-US" sz="2200" dirty="0">
                <a:solidFill>
                  <a:srgbClr val="000000"/>
                </a:solidFill>
                <a:latin typeface="LiberationSerif"/>
              </a:rPr>
              <a:t>For marketing analysis, analysts should provide answers to what? why? And how? questions at a minimum to ensure a complete story. Analysts can expand their analyses to report on the other questions identified in the principle, as needed.</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760376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231777" y="2637722"/>
            <a:ext cx="9521464" cy="584775"/>
          </a:xfrm>
          <a:prstGeom prst="rect">
            <a:avLst/>
          </a:prstGeom>
          <a:noFill/>
        </p:spPr>
        <p:txBody>
          <a:bodyPr wrap="square" rtlCol="0">
            <a:spAutoFit/>
          </a:bodyPr>
          <a:lstStyle/>
          <a:p>
            <a:r>
              <a:rPr lang="en-US" sz="3200" b="1" dirty="0">
                <a:solidFill>
                  <a:schemeClr val="accent5">
                    <a:lumMod val="50000"/>
                  </a:schemeClr>
                </a:solidFill>
                <a:latin typeface="Times New Roman" panose="02020603050405020304" pitchFamily="18" charset="0"/>
                <a:cs typeface="Times New Roman" panose="02020603050405020304" pitchFamily="18" charset="0"/>
              </a:rPr>
              <a:t>Collecting Data</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23691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4096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26655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241894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124843"/>
            <a:ext cx="10812720" cy="53579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84820"/>
            <a:ext cx="7473173" cy="492443"/>
          </a:xfrm>
          <a:prstGeom prst="rect">
            <a:avLst/>
          </a:prstGeom>
          <a:noFill/>
        </p:spPr>
        <p:txBody>
          <a:bodyPr wrap="square" rtlCol="0">
            <a:spAutoFit/>
          </a:bodyPr>
          <a:lstStyle/>
          <a:p>
            <a:r>
              <a:rPr lang="en-US" sz="2600" b="1" dirty="0">
                <a:solidFill>
                  <a:schemeClr val="accent5">
                    <a:lumMod val="50000"/>
                  </a:schemeClr>
                </a:solidFill>
                <a:latin typeface="Times New Roman" panose="02020603050405020304" pitchFamily="18" charset="0"/>
                <a:cs typeface="Times New Roman" panose="02020603050405020304" pitchFamily="18" charset="0"/>
              </a:rPr>
              <a:t>Collecting Data</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2162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567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51260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322052"/>
            <a:ext cx="10541000" cy="4912820"/>
          </a:xfrm>
          <a:prstGeom prst="rect">
            <a:avLst/>
          </a:prstGeom>
          <a:noFill/>
        </p:spPr>
        <p:txBody>
          <a:bodyPr wrap="square" rtlCol="0">
            <a:spAutoFit/>
          </a:bodyPr>
          <a:lstStyle/>
          <a:p>
            <a:pPr algn="just">
              <a:lnSpc>
                <a:spcPct val="150000"/>
              </a:lnSpc>
            </a:pPr>
            <a:r>
              <a:rPr lang="en-US" sz="2200" b="1" dirty="0">
                <a:solidFill>
                  <a:schemeClr val="accent2">
                    <a:lumMod val="75000"/>
                  </a:schemeClr>
                </a:solidFill>
                <a:latin typeface="LiberationSerif"/>
              </a:rPr>
              <a:t>Accessing Facilitated Download Sites</a:t>
            </a:r>
          </a:p>
          <a:p>
            <a:pPr algn="just">
              <a:lnSpc>
                <a:spcPct val="150000"/>
              </a:lnSpc>
            </a:pPr>
            <a:r>
              <a:rPr lang="en-US" sz="2100" dirty="0">
                <a:solidFill>
                  <a:srgbClr val="000000"/>
                </a:solidFill>
                <a:latin typeface="LiberationSerif"/>
              </a:rPr>
              <a:t>Through facilitated downloads, a data owner provides a place for others to visit and collect data. These are tightly managed data releases. Typically, a user interface – often called a graphical user interface (GUI) – acts as an access point to this data. When logins are required, access to the data can be monitored and managed, allowing the data owner to determine the level of access. In this technique, we may include companies’ systems that house proprietary data and allow analysts to access the information. For example, when analysts collect first-party sales data from corporate accounting systems, they do so through facilitated downloads. Similarly, accessing Data Management Platform (DMP)-managed second- or third-party data is done through a facilitated DMP-designed download process.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820168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124843"/>
            <a:ext cx="10812720" cy="40841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84820"/>
            <a:ext cx="7473173" cy="492443"/>
          </a:xfrm>
          <a:prstGeom prst="rect">
            <a:avLst/>
          </a:prstGeom>
          <a:noFill/>
        </p:spPr>
        <p:txBody>
          <a:bodyPr wrap="square" rtlCol="0">
            <a:spAutoFit/>
          </a:bodyPr>
          <a:lstStyle/>
          <a:p>
            <a:r>
              <a:rPr lang="en-US" sz="2600" b="1" dirty="0">
                <a:solidFill>
                  <a:schemeClr val="accent5">
                    <a:lumMod val="50000"/>
                  </a:schemeClr>
                </a:solidFill>
                <a:latin typeface="Times New Roman" panose="02020603050405020304" pitchFamily="18" charset="0"/>
                <a:cs typeface="Times New Roman" panose="02020603050405020304" pitchFamily="18" charset="0"/>
              </a:rPr>
              <a:t>Collecting Data</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2162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567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51260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322052"/>
            <a:ext cx="10541000" cy="3086871"/>
          </a:xfrm>
          <a:prstGeom prst="rect">
            <a:avLst/>
          </a:prstGeom>
          <a:noFill/>
        </p:spPr>
        <p:txBody>
          <a:bodyPr wrap="square" rtlCol="0">
            <a:spAutoFit/>
          </a:bodyPr>
          <a:lstStyle/>
          <a:p>
            <a:pPr algn="just">
              <a:lnSpc>
                <a:spcPct val="150000"/>
              </a:lnSpc>
            </a:pPr>
            <a:r>
              <a:rPr lang="en-US" sz="2200" b="1" dirty="0">
                <a:solidFill>
                  <a:schemeClr val="accent2">
                    <a:lumMod val="75000"/>
                  </a:schemeClr>
                </a:solidFill>
                <a:latin typeface="LiberationSerif"/>
              </a:rPr>
              <a:t>Accessing Facilitated Download Sites</a:t>
            </a:r>
          </a:p>
          <a:p>
            <a:pPr algn="just">
              <a:lnSpc>
                <a:spcPct val="150000"/>
              </a:lnSpc>
            </a:pPr>
            <a:r>
              <a:rPr lang="en-US" sz="2200" dirty="0">
                <a:solidFill>
                  <a:srgbClr val="000000"/>
                </a:solidFill>
                <a:latin typeface="LiberationSerif"/>
              </a:rPr>
              <a:t>Another example of a facilitated download is the way consumers can access U.S. Census Bureau data. As the principal agency of the U.S. Federal Statistical System responsible for producing data about the American people and economy, the U.S. Census Bureau built the Explore Census Data website (data.census.gov) to encourage access to this data. Analysts will find an easy-to-use and simply designed GUI that facilitates access to census data.</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532038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124843"/>
            <a:ext cx="10812720" cy="4758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84820"/>
            <a:ext cx="7473173" cy="492443"/>
          </a:xfrm>
          <a:prstGeom prst="rect">
            <a:avLst/>
          </a:prstGeom>
          <a:noFill/>
        </p:spPr>
        <p:txBody>
          <a:bodyPr wrap="square" rtlCol="0">
            <a:spAutoFit/>
          </a:bodyPr>
          <a:lstStyle/>
          <a:p>
            <a:r>
              <a:rPr lang="en-US" sz="2600" b="1" dirty="0">
                <a:solidFill>
                  <a:schemeClr val="accent5">
                    <a:lumMod val="50000"/>
                  </a:schemeClr>
                </a:solidFill>
                <a:latin typeface="Times New Roman" panose="02020603050405020304" pitchFamily="18" charset="0"/>
                <a:cs typeface="Times New Roman" panose="02020603050405020304" pitchFamily="18" charset="0"/>
              </a:rPr>
              <a:t>Collecting Data</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2162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567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51260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322052"/>
            <a:ext cx="10541000" cy="4102533"/>
          </a:xfrm>
          <a:prstGeom prst="rect">
            <a:avLst/>
          </a:prstGeom>
          <a:noFill/>
        </p:spPr>
        <p:txBody>
          <a:bodyPr wrap="square" rtlCol="0">
            <a:spAutoFit/>
          </a:bodyPr>
          <a:lstStyle/>
          <a:p>
            <a:pPr algn="just">
              <a:lnSpc>
                <a:spcPct val="150000"/>
              </a:lnSpc>
            </a:pPr>
            <a:r>
              <a:rPr lang="en-US" sz="2200" b="1" dirty="0">
                <a:solidFill>
                  <a:schemeClr val="accent2">
                    <a:lumMod val="75000"/>
                  </a:schemeClr>
                </a:solidFill>
                <a:latin typeface="LiberationSerif"/>
              </a:rPr>
              <a:t>Using APIs</a:t>
            </a:r>
          </a:p>
          <a:p>
            <a:pPr algn="just">
              <a:lnSpc>
                <a:spcPct val="150000"/>
              </a:lnSpc>
            </a:pPr>
            <a:r>
              <a:rPr lang="en-US" sz="2200" dirty="0">
                <a:solidFill>
                  <a:srgbClr val="000000"/>
                </a:solidFill>
                <a:latin typeface="LiberationSerif"/>
              </a:rPr>
              <a:t>A second approach for accessing data is using Application Programming Interfaces (APIs). APIs let computers connect to other computers to complete machine-to-machine data transfers. An API brings Google Maps data to restaurant websites, weather data to news sites, and real-time financial market information to investment websites. Analysts must understand scripting language and how to collect access tokens API owners grant to build API connections. While accessing data directly via APIs can be valuable, the time required to build those connections often outweighs the benefits.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407661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124843"/>
            <a:ext cx="10812720" cy="4758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84820"/>
            <a:ext cx="7473173" cy="492443"/>
          </a:xfrm>
          <a:prstGeom prst="rect">
            <a:avLst/>
          </a:prstGeom>
          <a:noFill/>
        </p:spPr>
        <p:txBody>
          <a:bodyPr wrap="square" rtlCol="0">
            <a:spAutoFit/>
          </a:bodyPr>
          <a:lstStyle/>
          <a:p>
            <a:r>
              <a:rPr lang="en-US" sz="2600" b="1" dirty="0">
                <a:solidFill>
                  <a:schemeClr val="accent5">
                    <a:lumMod val="50000"/>
                  </a:schemeClr>
                </a:solidFill>
                <a:latin typeface="Times New Roman" panose="02020603050405020304" pitchFamily="18" charset="0"/>
                <a:cs typeface="Times New Roman" panose="02020603050405020304" pitchFamily="18" charset="0"/>
              </a:rPr>
              <a:t>Collecting Data</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2162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567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51260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322052"/>
            <a:ext cx="10541000" cy="4102533"/>
          </a:xfrm>
          <a:prstGeom prst="rect">
            <a:avLst/>
          </a:prstGeom>
          <a:noFill/>
        </p:spPr>
        <p:txBody>
          <a:bodyPr wrap="square" rtlCol="0">
            <a:spAutoFit/>
          </a:bodyPr>
          <a:lstStyle/>
          <a:p>
            <a:pPr algn="just">
              <a:lnSpc>
                <a:spcPct val="150000"/>
              </a:lnSpc>
            </a:pPr>
            <a:r>
              <a:rPr lang="en-US" sz="2200" b="1" dirty="0">
                <a:solidFill>
                  <a:schemeClr val="accent2">
                    <a:lumMod val="75000"/>
                  </a:schemeClr>
                </a:solidFill>
                <a:latin typeface="LiberationSerif"/>
              </a:rPr>
              <a:t>Using APIs</a:t>
            </a:r>
          </a:p>
          <a:p>
            <a:pPr algn="just">
              <a:lnSpc>
                <a:spcPct val="150000"/>
              </a:lnSpc>
            </a:pPr>
            <a:r>
              <a:rPr lang="en-US" sz="2200" dirty="0">
                <a:solidFill>
                  <a:srgbClr val="000000"/>
                </a:solidFill>
                <a:latin typeface="LiberationSerif"/>
              </a:rPr>
              <a:t>A number of data analysis tools have simplified API access for the analyst. Many tools described before, including Hootsuite, </a:t>
            </a:r>
            <a:r>
              <a:rPr lang="en-US" sz="2200" dirty="0" err="1">
                <a:solidFill>
                  <a:srgbClr val="000000"/>
                </a:solidFill>
                <a:latin typeface="LiberationSerif"/>
              </a:rPr>
              <a:t>TweetReach</a:t>
            </a:r>
            <a:r>
              <a:rPr lang="en-US" sz="2200" dirty="0">
                <a:solidFill>
                  <a:srgbClr val="000000"/>
                </a:solidFill>
                <a:latin typeface="LiberationSerif"/>
              </a:rPr>
              <a:t>, and Searchvolume.io, collect second-party data through API connections to social media networks and other data sources. These tools feature easy-to-use GUIs where analysts input criteria for the data they want to collect (e.g., keywords, date ranges, etc.). The tool builds the API query based on the analyst’s inputs, establishes the API connection and handles the necessary permissions/token requirements.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4247736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124843"/>
            <a:ext cx="10812720" cy="40944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84820"/>
            <a:ext cx="7473173" cy="492443"/>
          </a:xfrm>
          <a:prstGeom prst="rect">
            <a:avLst/>
          </a:prstGeom>
          <a:noFill/>
        </p:spPr>
        <p:txBody>
          <a:bodyPr wrap="square" rtlCol="0">
            <a:spAutoFit/>
          </a:bodyPr>
          <a:lstStyle/>
          <a:p>
            <a:r>
              <a:rPr lang="en-US" sz="2600" b="1" dirty="0">
                <a:solidFill>
                  <a:schemeClr val="accent5">
                    <a:lumMod val="50000"/>
                  </a:schemeClr>
                </a:solidFill>
                <a:latin typeface="Times New Roman" panose="02020603050405020304" pitchFamily="18" charset="0"/>
                <a:cs typeface="Times New Roman" panose="02020603050405020304" pitchFamily="18" charset="0"/>
              </a:rPr>
              <a:t>Collecting Data</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2162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567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51260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459410"/>
            <a:ext cx="10541000" cy="3086871"/>
          </a:xfrm>
          <a:prstGeom prst="rect">
            <a:avLst/>
          </a:prstGeom>
          <a:noFill/>
        </p:spPr>
        <p:txBody>
          <a:bodyPr wrap="square" rtlCol="0">
            <a:spAutoFit/>
          </a:bodyPr>
          <a:lstStyle/>
          <a:p>
            <a:pPr algn="just">
              <a:lnSpc>
                <a:spcPct val="150000"/>
              </a:lnSpc>
            </a:pPr>
            <a:r>
              <a:rPr lang="en-US" sz="2200" b="1" dirty="0">
                <a:solidFill>
                  <a:schemeClr val="accent2">
                    <a:lumMod val="75000"/>
                  </a:schemeClr>
                </a:solidFill>
                <a:latin typeface="LiberationSerif"/>
              </a:rPr>
              <a:t>Web Scraping</a:t>
            </a:r>
          </a:p>
          <a:p>
            <a:pPr algn="just">
              <a:lnSpc>
                <a:spcPct val="150000"/>
              </a:lnSpc>
            </a:pPr>
            <a:r>
              <a:rPr lang="en-US" sz="2200" dirty="0">
                <a:solidFill>
                  <a:srgbClr val="000000"/>
                </a:solidFill>
                <a:latin typeface="LiberationSerif"/>
              </a:rPr>
              <a:t>A third way analysts can access data is through web scraping, also known as “screen scraping,” “web data extraction,” and “web harvesting.” In the early days of the web, black hat analysts found and collected unique data treasures using web scraping. Open-source datasets and facilitated download sites have largely eliminated the need for web scraping, however.</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657389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124842"/>
            <a:ext cx="10812720" cy="5331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84820"/>
            <a:ext cx="7473173" cy="492443"/>
          </a:xfrm>
          <a:prstGeom prst="rect">
            <a:avLst/>
          </a:prstGeom>
          <a:noFill/>
        </p:spPr>
        <p:txBody>
          <a:bodyPr wrap="square" rtlCol="0">
            <a:spAutoFit/>
          </a:bodyPr>
          <a:lstStyle/>
          <a:p>
            <a:r>
              <a:rPr lang="en-US" sz="2600" b="1" dirty="0">
                <a:solidFill>
                  <a:schemeClr val="accent5">
                    <a:lumMod val="50000"/>
                  </a:schemeClr>
                </a:solidFill>
                <a:latin typeface="Times New Roman" panose="02020603050405020304" pitchFamily="18" charset="0"/>
                <a:cs typeface="Times New Roman" panose="02020603050405020304" pitchFamily="18" charset="0"/>
              </a:rPr>
              <a:t>Collecting Data</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2162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567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51260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295026"/>
            <a:ext cx="10541000" cy="5118196"/>
          </a:xfrm>
          <a:prstGeom prst="rect">
            <a:avLst/>
          </a:prstGeom>
          <a:noFill/>
        </p:spPr>
        <p:txBody>
          <a:bodyPr wrap="square" rtlCol="0">
            <a:spAutoFit/>
          </a:bodyPr>
          <a:lstStyle/>
          <a:p>
            <a:pPr algn="just">
              <a:lnSpc>
                <a:spcPct val="150000"/>
              </a:lnSpc>
            </a:pPr>
            <a:r>
              <a:rPr lang="en-US" sz="2200" b="1" dirty="0">
                <a:solidFill>
                  <a:schemeClr val="accent2">
                    <a:lumMod val="75000"/>
                  </a:schemeClr>
                </a:solidFill>
                <a:latin typeface="LiberationSerif"/>
              </a:rPr>
              <a:t>Web Scraping</a:t>
            </a:r>
          </a:p>
          <a:p>
            <a:pPr algn="just">
              <a:lnSpc>
                <a:spcPct val="150000"/>
              </a:lnSpc>
            </a:pPr>
            <a:r>
              <a:rPr lang="en-US" sz="2200" dirty="0">
                <a:solidFill>
                  <a:srgbClr val="000000"/>
                </a:solidFill>
                <a:latin typeface="LiberationSerif"/>
              </a:rPr>
              <a:t>Analysts are rarely required to build web scrapers in R or Python, or use tools like </a:t>
            </a:r>
            <a:r>
              <a:rPr lang="en-US" sz="2200" dirty="0" err="1">
                <a:solidFill>
                  <a:srgbClr val="000000"/>
                </a:solidFill>
                <a:latin typeface="LiberationSerif"/>
              </a:rPr>
              <a:t>Parsehub</a:t>
            </a:r>
            <a:r>
              <a:rPr lang="en-US" sz="2200" dirty="0">
                <a:solidFill>
                  <a:srgbClr val="000000"/>
                </a:solidFill>
                <a:latin typeface="LiberationSerif"/>
              </a:rPr>
              <a:t> (parsehub.com) to scrape data from websites. First, the time it takes to construct the code or configure the web scraping tool can be prohibitive. Second, so much data is now available from data owners, who have created data-sharing processes, that the need for scraping has been greatly reduced. Finally, and perhaps most importantly, if data isn’t available through a facilitated download site or an approved API, the owner likely doesn’t want to provide access to it. In our current environment of heightened data privacy concerns, it’s hard to think of reasons that justify the acquisition of data not intended to be collected.</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2488586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44649" y="1122607"/>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 this lecture, we discussed:</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3D4B9ECE-EBC7-E65F-7243-18588FEB5171}"/>
              </a:ext>
            </a:extLst>
          </p:cNvPr>
          <p:cNvSpPr txBox="1"/>
          <p:nvPr/>
        </p:nvSpPr>
        <p:spPr>
          <a:xfrm>
            <a:off x="361891" y="2031021"/>
            <a:ext cx="11518934" cy="390395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Six Marketing Objectives</a:t>
            </a:r>
          </a:p>
          <a:p>
            <a:pPr>
              <a:lnSpc>
                <a:spcPct val="150000"/>
              </a:lnSpc>
            </a:pPr>
            <a:r>
              <a:rPr lang="en-US" sz="2400" b="1" dirty="0">
                <a:latin typeface="Times New Roman" panose="02020603050405020304" pitchFamily="18" charset="0"/>
                <a:cs typeface="Times New Roman" panose="02020603050405020304" pitchFamily="18" charset="0"/>
              </a:rPr>
              <a:t>    (Influencing Consideration - Improving the Sales Process - Repositioning the Brand    </a:t>
            </a:r>
          </a:p>
          <a:p>
            <a:pPr>
              <a:lnSpc>
                <a:spcPct val="150000"/>
              </a:lnSpc>
            </a:pPr>
            <a:r>
              <a:rPr lang="en-US" sz="2400" b="1" dirty="0">
                <a:latin typeface="Times New Roman" panose="02020603050405020304" pitchFamily="18" charset="0"/>
                <a:cs typeface="Times New Roman" panose="02020603050405020304" pitchFamily="18" charset="0"/>
              </a:rPr>
              <a:t>      - Growing Loyalty)</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Determining Your Marketing Objective</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Building an Analysis Plan around Your Objective</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Collecting Data</a:t>
            </a:r>
          </a:p>
          <a:p>
            <a:pPr>
              <a:lnSpc>
                <a:spcPct val="150000"/>
              </a:lnSpc>
            </a:pPr>
            <a:r>
              <a:rPr lang="en-US" sz="2400" b="1" dirty="0">
                <a:latin typeface="Times New Roman" panose="02020603050405020304" pitchFamily="18" charset="0"/>
                <a:cs typeface="Times New Roman" panose="02020603050405020304" pitchFamily="18" charset="0"/>
              </a:rPr>
              <a:t>    (Accessing Facilitated Download Sites - Using APIs - Web Scraping)</a:t>
            </a:r>
          </a:p>
        </p:txBody>
      </p:sp>
    </p:spTree>
    <p:extLst>
      <p:ext uri="{BB962C8B-B14F-4D97-AF65-F5344CB8AC3E}">
        <p14:creationId xmlns:p14="http://schemas.microsoft.com/office/powerpoint/2010/main" val="879157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9.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FA68F6B-8173-4571-9752-67C96A19896B}"/>
</file>

<file path=customXml/itemProps2.xml><?xml version="1.0" encoding="utf-8"?>
<ds:datastoreItem xmlns:ds="http://schemas.openxmlformats.org/officeDocument/2006/customXml" ds:itemID="{BE4A7219-A198-4473-9665-71231297F773}"/>
</file>

<file path=customXml/itemProps3.xml><?xml version="1.0" encoding="utf-8"?>
<ds:datastoreItem xmlns:ds="http://schemas.openxmlformats.org/officeDocument/2006/customXml" ds:itemID="{E30CAAFD-15E1-42AF-9507-D376BF442953}"/>
</file>

<file path=docProps/app.xml><?xml version="1.0" encoding="utf-8"?>
<Properties xmlns="http://schemas.openxmlformats.org/officeDocument/2006/extended-properties" xmlns:vt="http://schemas.openxmlformats.org/officeDocument/2006/docPropsVTypes">
  <TotalTime>4186</TotalTime>
  <Words>3888</Words>
  <Application>Microsoft Office PowerPoint</Application>
  <PresentationFormat>Widescreen</PresentationFormat>
  <Paragraphs>317</Paragraphs>
  <Slides>45</Slides>
  <Notes>41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Arial</vt:lpstr>
      <vt:lpstr>Calibri</vt:lpstr>
      <vt:lpstr>Calibri Light</vt:lpstr>
      <vt:lpstr>LiberationSerif</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24</cp:revision>
  <dcterms:created xsi:type="dcterms:W3CDTF">2023-04-29T09:08:23Z</dcterms:created>
  <dcterms:modified xsi:type="dcterms:W3CDTF">2025-08-26T16:52:26Z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4c0c79-1302-4598-89cc-fc5f9b666c02_Enabled">
    <vt:lpwstr>true</vt:lpwstr>
  </property>
  <property fmtid="{D5CDD505-2E9C-101B-9397-08002B2CF9AE}" pid="3" name="MSIP_Label_ea4c0c79-1302-4598-89cc-fc5f9b666c02_SetDate">
    <vt:lpwstr>2025-07-20T19:49:23Z</vt:lpwstr>
  </property>
  <property fmtid="{D5CDD505-2E9C-101B-9397-08002B2CF9AE}" pid="4" name="MSIP_Label_ea4c0c79-1302-4598-89cc-fc5f9b666c02_Method">
    <vt:lpwstr>Standard</vt:lpwstr>
  </property>
  <property fmtid="{D5CDD505-2E9C-101B-9397-08002B2CF9AE}" pid="5" name="MSIP_Label_ea4c0c79-1302-4598-89cc-fc5f9b666c02_Name">
    <vt:lpwstr>defa4170-0d19-0005-0004-bc88714345d2</vt:lpwstr>
  </property>
  <property fmtid="{D5CDD505-2E9C-101B-9397-08002B2CF9AE}" pid="6" name="MSIP_Label_ea4c0c79-1302-4598-89cc-fc5f9b666c02_SiteId">
    <vt:lpwstr>d929240e-472e-4f27-9319-d188d429d45e</vt:lpwstr>
  </property>
  <property fmtid="{D5CDD505-2E9C-101B-9397-08002B2CF9AE}" pid="7" name="MSIP_Label_ea4c0c79-1302-4598-89cc-fc5f9b666c02_ActionId">
    <vt:lpwstr>4224aa67-eb32-4d0a-9858-cdc28ffc4b92</vt:lpwstr>
  </property>
  <property fmtid="{D5CDD505-2E9C-101B-9397-08002B2CF9AE}" pid="8" name="MSIP_Label_ea4c0c79-1302-4598-89cc-fc5f9b666c02_ContentBits">
    <vt:lpwstr>0</vt:lpwstr>
  </property>
  <property fmtid="{D5CDD505-2E9C-101B-9397-08002B2CF9AE}" pid="9" name="MSIP_Label_ea4c0c79-1302-4598-89cc-fc5f9b666c02_Tag">
    <vt:lpwstr>10, 3, 0, 1</vt:lpwstr>
  </property>
  <property fmtid="{D5CDD505-2E9C-101B-9397-08002B2CF9AE}" pid="10" name="ContentTypeId">
    <vt:lpwstr>0x0101006A254F5D6A14094B8840E79896A2F150</vt:lpwstr>
  </property>
</Properties>
</file>