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2" r:id="rId1"/>
  </p:sldMasterIdLst>
  <p:notesMasterIdLst>
    <p:notesMasterId r:id="rId22"/>
  </p:notesMasterIdLst>
  <p:sldIdLst>
    <p:sldId id="256" r:id="rId2"/>
    <p:sldId id="260" r:id="rId3"/>
    <p:sldId id="259" r:id="rId4"/>
    <p:sldId id="264" r:id="rId5"/>
    <p:sldId id="258" r:id="rId6"/>
    <p:sldId id="292" r:id="rId7"/>
    <p:sldId id="265" r:id="rId8"/>
    <p:sldId id="262" r:id="rId9"/>
    <p:sldId id="293" r:id="rId10"/>
    <p:sldId id="261" r:id="rId11"/>
    <p:sldId id="294" r:id="rId12"/>
    <p:sldId id="295" r:id="rId13"/>
    <p:sldId id="297" r:id="rId14"/>
    <p:sldId id="298" r:id="rId15"/>
    <p:sldId id="299" r:id="rId16"/>
    <p:sldId id="300" r:id="rId17"/>
    <p:sldId id="301" r:id="rId18"/>
    <p:sldId id="263" r:id="rId19"/>
    <p:sldId id="268" r:id="rId20"/>
    <p:sldId id="269" r:id="rId21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E6CCB74-BDBD-4918-B460-E7E3B2EF9BA2}">
  <a:tblStyle styleId="{4E6CCB74-BDBD-4918-B460-E7E3B2EF9BA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نمط ذو نسُق 1 - تميي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نمط ذو نسُق 1 - تمييز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نمط ذو نسُق 1 - تمييز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856"/>
    <p:restoredTop sz="93818"/>
  </p:normalViewPr>
  <p:slideViewPr>
    <p:cSldViewPr snapToGrid="0">
      <p:cViewPr varScale="1">
        <p:scale>
          <a:sx n="138" d="100"/>
          <a:sy n="138" d="100"/>
        </p:scale>
        <p:origin x="2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0D91FB-D6AB-6144-AF55-8C2D5D2EE0D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34984052-969B-6D4A-9C6C-A4D75919D22A}">
      <dgm:prSet/>
      <dgm:spPr/>
      <dgm:t>
        <a:bodyPr/>
        <a:lstStyle/>
        <a:p>
          <a:pPr algn="ctr" rtl="1"/>
          <a:r>
            <a:rPr lang="en-US" b="0" i="0" dirty="0">
              <a:solidFill>
                <a:schemeClr val="bg2"/>
              </a:solidFill>
            </a:rPr>
            <a:t>Whether students will </a:t>
          </a:r>
          <a:r>
            <a:rPr lang="en-US" b="0" i="0" u="sng" dirty="0">
              <a:solidFill>
                <a:srgbClr val="FF0000"/>
              </a:solidFill>
            </a:rPr>
            <a:t>commit</a:t>
          </a:r>
          <a:r>
            <a:rPr lang="en-US" b="0" i="0" dirty="0">
              <a:solidFill>
                <a:schemeClr val="bg2"/>
              </a:solidFill>
            </a:rPr>
            <a:t> to repayment</a:t>
          </a:r>
          <a:r>
            <a:rPr lang="en-US" b="0" i="0" dirty="0"/>
            <a:t> </a:t>
          </a:r>
          <a:r>
            <a:rPr lang="en-US" b="0" i="0" dirty="0">
              <a:solidFill>
                <a:schemeClr val="bg2"/>
              </a:solidFill>
            </a:rPr>
            <a:t>?</a:t>
          </a:r>
          <a:endParaRPr lang="ar-SA" dirty="0">
            <a:solidFill>
              <a:schemeClr val="bg2"/>
            </a:solidFill>
          </a:endParaRPr>
        </a:p>
      </dgm:t>
    </dgm:pt>
    <dgm:pt modelId="{A5586433-0318-694B-A705-8C4982CE4FE4}" type="parTrans" cxnId="{E0AEE99C-441D-F045-9C66-BE03C53D8519}">
      <dgm:prSet/>
      <dgm:spPr/>
      <dgm:t>
        <a:bodyPr/>
        <a:lstStyle/>
        <a:p>
          <a:pPr algn="ctr" rtl="1"/>
          <a:endParaRPr lang="ar-SA"/>
        </a:p>
      </dgm:t>
    </dgm:pt>
    <dgm:pt modelId="{DE787D42-A961-EA41-B7AF-8EFA86C7393A}" type="sibTrans" cxnId="{E0AEE99C-441D-F045-9C66-BE03C53D8519}">
      <dgm:prSet/>
      <dgm:spPr/>
      <dgm:t>
        <a:bodyPr/>
        <a:lstStyle/>
        <a:p>
          <a:pPr algn="ctr" rtl="1"/>
          <a:endParaRPr lang="ar-SA"/>
        </a:p>
      </dgm:t>
    </dgm:pt>
    <dgm:pt modelId="{C6D58F79-6042-0142-BAC9-0619F609E150}">
      <dgm:prSet/>
      <dgm:spPr/>
      <dgm:t>
        <a:bodyPr/>
        <a:lstStyle/>
        <a:p>
          <a:pPr algn="ctr" rtl="1"/>
          <a:r>
            <a:rPr lang="en-US" b="0" i="0" dirty="0">
              <a:solidFill>
                <a:schemeClr val="bg2"/>
              </a:solidFill>
            </a:rPr>
            <a:t>Whether they qualify for installment </a:t>
          </a:r>
          <a:r>
            <a:rPr lang="en-US" b="0" i="0" u="sng" dirty="0">
              <a:solidFill>
                <a:srgbClr val="FF0000"/>
              </a:solidFill>
            </a:rPr>
            <a:t>exemptions </a:t>
          </a:r>
          <a:r>
            <a:rPr lang="en-US" b="0" i="0" u="none" dirty="0">
              <a:solidFill>
                <a:schemeClr val="bg2"/>
              </a:solidFill>
            </a:rPr>
            <a:t>?</a:t>
          </a:r>
          <a:r>
            <a:rPr lang="en-US" b="0" i="0" dirty="0"/>
            <a:t> </a:t>
          </a:r>
          <a:endParaRPr lang="ar-SA" dirty="0"/>
        </a:p>
      </dgm:t>
    </dgm:pt>
    <dgm:pt modelId="{B740B0AB-1BD4-5F4F-BCB5-0274D923E7EA}" type="parTrans" cxnId="{66F373B7-96B8-E145-93F7-80A92AB5684F}">
      <dgm:prSet/>
      <dgm:spPr/>
      <dgm:t>
        <a:bodyPr/>
        <a:lstStyle/>
        <a:p>
          <a:pPr algn="ctr" rtl="1"/>
          <a:endParaRPr lang="ar-SA"/>
        </a:p>
      </dgm:t>
    </dgm:pt>
    <dgm:pt modelId="{3C485592-27EC-BF47-B4E5-619342EB4B9D}" type="sibTrans" cxnId="{66F373B7-96B8-E145-93F7-80A92AB5684F}">
      <dgm:prSet/>
      <dgm:spPr/>
      <dgm:t>
        <a:bodyPr/>
        <a:lstStyle/>
        <a:p>
          <a:pPr algn="ctr" rtl="1"/>
          <a:endParaRPr lang="ar-SA"/>
        </a:p>
      </dgm:t>
    </dgm:pt>
    <dgm:pt modelId="{C0678623-812A-AB49-803B-979B554A13D3}" type="pres">
      <dgm:prSet presAssocID="{4C0D91FB-D6AB-6144-AF55-8C2D5D2EE0D5}" presName="linear" presStyleCnt="0">
        <dgm:presLayoutVars>
          <dgm:animLvl val="lvl"/>
          <dgm:resizeHandles val="exact"/>
        </dgm:presLayoutVars>
      </dgm:prSet>
      <dgm:spPr/>
    </dgm:pt>
    <dgm:pt modelId="{32887302-2EFF-544B-8EA8-36B3E72B3A6D}" type="pres">
      <dgm:prSet presAssocID="{34984052-969B-6D4A-9C6C-A4D75919D22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598FFC-9FD3-9142-BD2B-50C2A6250401}" type="pres">
      <dgm:prSet presAssocID="{DE787D42-A961-EA41-B7AF-8EFA86C7393A}" presName="spacer" presStyleCnt="0"/>
      <dgm:spPr/>
    </dgm:pt>
    <dgm:pt modelId="{384C524B-3865-2042-A969-C1C1CEAF1A70}" type="pres">
      <dgm:prSet presAssocID="{C6D58F79-6042-0142-BAC9-0619F609E15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ABFFC01-16FC-0E44-B704-FBAC25D5D2F7}" type="presOf" srcId="{4C0D91FB-D6AB-6144-AF55-8C2D5D2EE0D5}" destId="{C0678623-812A-AB49-803B-979B554A13D3}" srcOrd="0" destOrd="0" presId="urn:microsoft.com/office/officeart/2005/8/layout/vList2"/>
    <dgm:cxn modelId="{A4391610-B485-004E-8621-B381404A7620}" type="presOf" srcId="{C6D58F79-6042-0142-BAC9-0619F609E150}" destId="{384C524B-3865-2042-A969-C1C1CEAF1A70}" srcOrd="0" destOrd="0" presId="urn:microsoft.com/office/officeart/2005/8/layout/vList2"/>
    <dgm:cxn modelId="{F9608E2F-B8A9-2844-B371-EE5082BADFE2}" type="presOf" srcId="{34984052-969B-6D4A-9C6C-A4D75919D22A}" destId="{32887302-2EFF-544B-8EA8-36B3E72B3A6D}" srcOrd="0" destOrd="0" presId="urn:microsoft.com/office/officeart/2005/8/layout/vList2"/>
    <dgm:cxn modelId="{E0AEE99C-441D-F045-9C66-BE03C53D8519}" srcId="{4C0D91FB-D6AB-6144-AF55-8C2D5D2EE0D5}" destId="{34984052-969B-6D4A-9C6C-A4D75919D22A}" srcOrd="0" destOrd="0" parTransId="{A5586433-0318-694B-A705-8C4982CE4FE4}" sibTransId="{DE787D42-A961-EA41-B7AF-8EFA86C7393A}"/>
    <dgm:cxn modelId="{66F373B7-96B8-E145-93F7-80A92AB5684F}" srcId="{4C0D91FB-D6AB-6144-AF55-8C2D5D2EE0D5}" destId="{C6D58F79-6042-0142-BAC9-0619F609E150}" srcOrd="1" destOrd="0" parTransId="{B740B0AB-1BD4-5F4F-BCB5-0274D923E7EA}" sibTransId="{3C485592-27EC-BF47-B4E5-619342EB4B9D}"/>
    <dgm:cxn modelId="{0449EC3F-2333-A349-BA97-A89B70A41C58}" type="presParOf" srcId="{C0678623-812A-AB49-803B-979B554A13D3}" destId="{32887302-2EFF-544B-8EA8-36B3E72B3A6D}" srcOrd="0" destOrd="0" presId="urn:microsoft.com/office/officeart/2005/8/layout/vList2"/>
    <dgm:cxn modelId="{4E2F5A54-3173-C940-912E-FA9E1E657738}" type="presParOf" srcId="{C0678623-812A-AB49-803B-979B554A13D3}" destId="{EB598FFC-9FD3-9142-BD2B-50C2A6250401}" srcOrd="1" destOrd="0" presId="urn:microsoft.com/office/officeart/2005/8/layout/vList2"/>
    <dgm:cxn modelId="{8D06D5A5-22AA-114D-9B0E-08FA68B87B51}" type="presParOf" srcId="{C0678623-812A-AB49-803B-979B554A13D3}" destId="{384C524B-3865-2042-A969-C1C1CEAF1A7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065526-A1C8-3948-8678-9D91CABFCCAF}" type="doc">
      <dgm:prSet loTypeId="urn:microsoft.com/office/officeart/2005/8/layout/process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pPr rtl="1"/>
          <a:endParaRPr lang="ar-SA"/>
        </a:p>
      </dgm:t>
    </dgm:pt>
    <dgm:pt modelId="{88917A9B-AFD3-E147-AD94-083E6DA124DD}">
      <dgm:prSet/>
      <dgm:spPr/>
      <dgm:t>
        <a:bodyPr/>
        <a:lstStyle/>
        <a:p>
          <a:pPr rtl="1"/>
          <a:r>
            <a:rPr lang="en-US" b="0" i="0"/>
            <a:t>Input Data </a:t>
          </a:r>
          <a:endParaRPr lang="ar-SA"/>
        </a:p>
      </dgm:t>
    </dgm:pt>
    <dgm:pt modelId="{D7AF1910-8FB1-1144-B2D8-015D2F83F22C}" type="parTrans" cxnId="{F29F6A6D-8FF6-3342-AFA0-2FE192EAD92D}">
      <dgm:prSet/>
      <dgm:spPr/>
      <dgm:t>
        <a:bodyPr/>
        <a:lstStyle/>
        <a:p>
          <a:pPr rtl="1"/>
          <a:endParaRPr lang="ar-SA"/>
        </a:p>
      </dgm:t>
    </dgm:pt>
    <dgm:pt modelId="{988ACF5C-666E-CC48-85E3-D45D460E8F5F}" type="sibTrans" cxnId="{F29F6A6D-8FF6-3342-AFA0-2FE192EAD92D}">
      <dgm:prSet/>
      <dgm:spPr/>
      <dgm:t>
        <a:bodyPr/>
        <a:lstStyle/>
        <a:p>
          <a:pPr rtl="1"/>
          <a:endParaRPr lang="ar-SA"/>
        </a:p>
      </dgm:t>
    </dgm:pt>
    <dgm:pt modelId="{B220AF2B-BFAF-B748-B51B-0EEF654647D6}">
      <dgm:prSet/>
      <dgm:spPr/>
      <dgm:t>
        <a:bodyPr/>
        <a:lstStyle/>
        <a:p>
          <a:pPr rtl="1"/>
          <a:r>
            <a:rPr lang="en-US" b="0" i="0" dirty="0"/>
            <a:t>Data Preprocessing </a:t>
          </a:r>
          <a:endParaRPr lang="ar-SA" dirty="0"/>
        </a:p>
      </dgm:t>
    </dgm:pt>
    <dgm:pt modelId="{675CA920-98FB-6441-AD23-EF483CA6B890}" type="parTrans" cxnId="{B85AC23D-B14A-404A-9A07-94EB84AC1391}">
      <dgm:prSet/>
      <dgm:spPr/>
      <dgm:t>
        <a:bodyPr/>
        <a:lstStyle/>
        <a:p>
          <a:pPr rtl="1"/>
          <a:endParaRPr lang="ar-SA"/>
        </a:p>
      </dgm:t>
    </dgm:pt>
    <dgm:pt modelId="{1A158F56-B0CE-FE4B-AA72-17FE502BF9FA}" type="sibTrans" cxnId="{B85AC23D-B14A-404A-9A07-94EB84AC1391}">
      <dgm:prSet/>
      <dgm:spPr/>
      <dgm:t>
        <a:bodyPr/>
        <a:lstStyle/>
        <a:p>
          <a:pPr rtl="1"/>
          <a:endParaRPr lang="ar-SA"/>
        </a:p>
      </dgm:t>
    </dgm:pt>
    <dgm:pt modelId="{0418DB5E-C0EA-034D-A65D-20BC36FA68EC}">
      <dgm:prSet/>
      <dgm:spPr/>
      <dgm:t>
        <a:bodyPr/>
        <a:lstStyle/>
        <a:p>
          <a:pPr rtl="1"/>
          <a:r>
            <a:rPr lang="en-US" b="0" i="0"/>
            <a:t>Feature Engineering </a:t>
          </a:r>
          <a:endParaRPr lang="ar-SA"/>
        </a:p>
      </dgm:t>
    </dgm:pt>
    <dgm:pt modelId="{A4185EAC-2BAA-5A44-A19C-8ABE9A7D4E51}" type="parTrans" cxnId="{E64C9D38-6216-5D45-94CC-DB76EA089DDB}">
      <dgm:prSet/>
      <dgm:spPr/>
      <dgm:t>
        <a:bodyPr/>
        <a:lstStyle/>
        <a:p>
          <a:pPr rtl="1"/>
          <a:endParaRPr lang="ar-SA"/>
        </a:p>
      </dgm:t>
    </dgm:pt>
    <dgm:pt modelId="{CF9A91B9-C6CF-794A-ACBA-735C5813C103}" type="sibTrans" cxnId="{E64C9D38-6216-5D45-94CC-DB76EA089DDB}">
      <dgm:prSet/>
      <dgm:spPr/>
      <dgm:t>
        <a:bodyPr/>
        <a:lstStyle/>
        <a:p>
          <a:pPr rtl="1"/>
          <a:endParaRPr lang="ar-SA"/>
        </a:p>
      </dgm:t>
    </dgm:pt>
    <dgm:pt modelId="{28827225-4FFB-714E-B806-F23AD42EE30B}">
      <dgm:prSet/>
      <dgm:spPr/>
      <dgm:t>
        <a:bodyPr/>
        <a:lstStyle/>
        <a:p>
          <a:pPr rtl="1"/>
          <a:r>
            <a:rPr lang="en-US" b="0" i="0"/>
            <a:t>Machine Learning Models </a:t>
          </a:r>
          <a:endParaRPr lang="ar-SA"/>
        </a:p>
      </dgm:t>
    </dgm:pt>
    <dgm:pt modelId="{7154116C-6535-ED4F-9028-EC01B47BB468}" type="parTrans" cxnId="{FE1CDF30-847F-9041-8CB8-7967F2D358EF}">
      <dgm:prSet/>
      <dgm:spPr/>
      <dgm:t>
        <a:bodyPr/>
        <a:lstStyle/>
        <a:p>
          <a:pPr rtl="1"/>
          <a:endParaRPr lang="ar-SA"/>
        </a:p>
      </dgm:t>
    </dgm:pt>
    <dgm:pt modelId="{4B8C7EE3-6AC8-EA47-A547-CEAAAC17E597}" type="sibTrans" cxnId="{FE1CDF30-847F-9041-8CB8-7967F2D358EF}">
      <dgm:prSet/>
      <dgm:spPr/>
      <dgm:t>
        <a:bodyPr/>
        <a:lstStyle/>
        <a:p>
          <a:pPr rtl="1"/>
          <a:endParaRPr lang="ar-SA"/>
        </a:p>
      </dgm:t>
    </dgm:pt>
    <dgm:pt modelId="{552F5F63-CD98-A84A-8A0D-5B8124AD8071}">
      <dgm:prSet/>
      <dgm:spPr/>
      <dgm:t>
        <a:bodyPr/>
        <a:lstStyle/>
        <a:p>
          <a:pPr rtl="1"/>
          <a:r>
            <a:rPr lang="en-US" b="0" i="0"/>
            <a:t>Predictions Output </a:t>
          </a:r>
          <a:endParaRPr lang="ar-SA"/>
        </a:p>
      </dgm:t>
    </dgm:pt>
    <dgm:pt modelId="{36270B61-1E78-824B-BD80-20293EC07B78}" type="parTrans" cxnId="{E6CDB64B-4F51-994C-ADC5-B97871492B83}">
      <dgm:prSet/>
      <dgm:spPr/>
      <dgm:t>
        <a:bodyPr/>
        <a:lstStyle/>
        <a:p>
          <a:pPr rtl="1"/>
          <a:endParaRPr lang="ar-SA"/>
        </a:p>
      </dgm:t>
    </dgm:pt>
    <dgm:pt modelId="{19D1957A-2EB0-5342-9298-6C49C8612FC0}" type="sibTrans" cxnId="{E6CDB64B-4F51-994C-ADC5-B97871492B83}">
      <dgm:prSet/>
      <dgm:spPr/>
      <dgm:t>
        <a:bodyPr/>
        <a:lstStyle/>
        <a:p>
          <a:pPr rtl="1"/>
          <a:endParaRPr lang="ar-SA"/>
        </a:p>
      </dgm:t>
    </dgm:pt>
    <dgm:pt modelId="{7A24D5DD-FBFF-B743-A984-3BEA3CC143DA}" type="pres">
      <dgm:prSet presAssocID="{F1065526-A1C8-3948-8678-9D91CABFCCAF}" presName="linearFlow" presStyleCnt="0">
        <dgm:presLayoutVars>
          <dgm:resizeHandles val="exact"/>
        </dgm:presLayoutVars>
      </dgm:prSet>
      <dgm:spPr/>
    </dgm:pt>
    <dgm:pt modelId="{3D4B3BC5-AD22-744A-A26E-521A8A5C6097}" type="pres">
      <dgm:prSet presAssocID="{88917A9B-AFD3-E147-AD94-083E6DA124DD}" presName="node" presStyleLbl="node1" presStyleIdx="0" presStyleCnt="5">
        <dgm:presLayoutVars>
          <dgm:bulletEnabled val="1"/>
        </dgm:presLayoutVars>
      </dgm:prSet>
      <dgm:spPr/>
    </dgm:pt>
    <dgm:pt modelId="{EAC4E366-29BC-3C44-B6A4-C0A5D64B1D3C}" type="pres">
      <dgm:prSet presAssocID="{988ACF5C-666E-CC48-85E3-D45D460E8F5F}" presName="sibTrans" presStyleLbl="sibTrans2D1" presStyleIdx="0" presStyleCnt="4"/>
      <dgm:spPr/>
    </dgm:pt>
    <dgm:pt modelId="{2C38D70A-5C30-2145-A55E-53FA3BC445E2}" type="pres">
      <dgm:prSet presAssocID="{988ACF5C-666E-CC48-85E3-D45D460E8F5F}" presName="connectorText" presStyleLbl="sibTrans2D1" presStyleIdx="0" presStyleCnt="4"/>
      <dgm:spPr/>
    </dgm:pt>
    <dgm:pt modelId="{17CC4793-74B6-0C43-B0D2-EFB4EB050192}" type="pres">
      <dgm:prSet presAssocID="{B220AF2B-BFAF-B748-B51B-0EEF654647D6}" presName="node" presStyleLbl="node1" presStyleIdx="1" presStyleCnt="5">
        <dgm:presLayoutVars>
          <dgm:bulletEnabled val="1"/>
        </dgm:presLayoutVars>
      </dgm:prSet>
      <dgm:spPr/>
    </dgm:pt>
    <dgm:pt modelId="{4AD1BF1C-F500-EC4B-9FF6-C3D486BBF400}" type="pres">
      <dgm:prSet presAssocID="{1A158F56-B0CE-FE4B-AA72-17FE502BF9FA}" presName="sibTrans" presStyleLbl="sibTrans2D1" presStyleIdx="1" presStyleCnt="4"/>
      <dgm:spPr/>
    </dgm:pt>
    <dgm:pt modelId="{79E5F67E-A04C-4F47-8E26-41F89DBB1CFB}" type="pres">
      <dgm:prSet presAssocID="{1A158F56-B0CE-FE4B-AA72-17FE502BF9FA}" presName="connectorText" presStyleLbl="sibTrans2D1" presStyleIdx="1" presStyleCnt="4"/>
      <dgm:spPr/>
    </dgm:pt>
    <dgm:pt modelId="{8524BC6B-8902-2549-948D-94B11B1913F1}" type="pres">
      <dgm:prSet presAssocID="{0418DB5E-C0EA-034D-A65D-20BC36FA68EC}" presName="node" presStyleLbl="node1" presStyleIdx="2" presStyleCnt="5">
        <dgm:presLayoutVars>
          <dgm:bulletEnabled val="1"/>
        </dgm:presLayoutVars>
      </dgm:prSet>
      <dgm:spPr/>
    </dgm:pt>
    <dgm:pt modelId="{B851CCED-34A9-D543-A1A9-3D18A99FB505}" type="pres">
      <dgm:prSet presAssocID="{CF9A91B9-C6CF-794A-ACBA-735C5813C103}" presName="sibTrans" presStyleLbl="sibTrans2D1" presStyleIdx="2" presStyleCnt="4"/>
      <dgm:spPr/>
    </dgm:pt>
    <dgm:pt modelId="{8957A5B8-F3C9-B142-8E12-7FE9CF773E50}" type="pres">
      <dgm:prSet presAssocID="{CF9A91B9-C6CF-794A-ACBA-735C5813C103}" presName="connectorText" presStyleLbl="sibTrans2D1" presStyleIdx="2" presStyleCnt="4"/>
      <dgm:spPr/>
    </dgm:pt>
    <dgm:pt modelId="{0B05732A-16AE-3340-8A5B-1EEEFF8ED440}" type="pres">
      <dgm:prSet presAssocID="{28827225-4FFB-714E-B806-F23AD42EE30B}" presName="node" presStyleLbl="node1" presStyleIdx="3" presStyleCnt="5">
        <dgm:presLayoutVars>
          <dgm:bulletEnabled val="1"/>
        </dgm:presLayoutVars>
      </dgm:prSet>
      <dgm:spPr/>
    </dgm:pt>
    <dgm:pt modelId="{8597A1E3-2E69-1142-A698-E40F1489BBB2}" type="pres">
      <dgm:prSet presAssocID="{4B8C7EE3-6AC8-EA47-A547-CEAAAC17E597}" presName="sibTrans" presStyleLbl="sibTrans2D1" presStyleIdx="3" presStyleCnt="4"/>
      <dgm:spPr/>
    </dgm:pt>
    <dgm:pt modelId="{A2745071-4E8C-064A-B0BE-2F5CE4A73512}" type="pres">
      <dgm:prSet presAssocID="{4B8C7EE3-6AC8-EA47-A547-CEAAAC17E597}" presName="connectorText" presStyleLbl="sibTrans2D1" presStyleIdx="3" presStyleCnt="4"/>
      <dgm:spPr/>
    </dgm:pt>
    <dgm:pt modelId="{D9F31F27-5513-134F-9886-23D2FB841569}" type="pres">
      <dgm:prSet presAssocID="{552F5F63-CD98-A84A-8A0D-5B8124AD8071}" presName="node" presStyleLbl="node1" presStyleIdx="4" presStyleCnt="5">
        <dgm:presLayoutVars>
          <dgm:bulletEnabled val="1"/>
        </dgm:presLayoutVars>
      </dgm:prSet>
      <dgm:spPr/>
    </dgm:pt>
  </dgm:ptLst>
  <dgm:cxnLst>
    <dgm:cxn modelId="{06C41224-ACF5-1E4F-8E97-C32194AA3422}" type="presOf" srcId="{4B8C7EE3-6AC8-EA47-A547-CEAAAC17E597}" destId="{8597A1E3-2E69-1142-A698-E40F1489BBB2}" srcOrd="0" destOrd="0" presId="urn:microsoft.com/office/officeart/2005/8/layout/process2"/>
    <dgm:cxn modelId="{6676392B-EE7A-4445-8B20-7ED357D64F65}" type="presOf" srcId="{988ACF5C-666E-CC48-85E3-D45D460E8F5F}" destId="{2C38D70A-5C30-2145-A55E-53FA3BC445E2}" srcOrd="1" destOrd="0" presId="urn:microsoft.com/office/officeart/2005/8/layout/process2"/>
    <dgm:cxn modelId="{FE1CDF30-847F-9041-8CB8-7967F2D358EF}" srcId="{F1065526-A1C8-3948-8678-9D91CABFCCAF}" destId="{28827225-4FFB-714E-B806-F23AD42EE30B}" srcOrd="3" destOrd="0" parTransId="{7154116C-6535-ED4F-9028-EC01B47BB468}" sibTransId="{4B8C7EE3-6AC8-EA47-A547-CEAAAC17E597}"/>
    <dgm:cxn modelId="{E64C9D38-6216-5D45-94CC-DB76EA089DDB}" srcId="{F1065526-A1C8-3948-8678-9D91CABFCCAF}" destId="{0418DB5E-C0EA-034D-A65D-20BC36FA68EC}" srcOrd="2" destOrd="0" parTransId="{A4185EAC-2BAA-5A44-A19C-8ABE9A7D4E51}" sibTransId="{CF9A91B9-C6CF-794A-ACBA-735C5813C103}"/>
    <dgm:cxn modelId="{F3514639-5389-5D4A-B36C-0F1BDCCEB4B9}" type="presOf" srcId="{988ACF5C-666E-CC48-85E3-D45D460E8F5F}" destId="{EAC4E366-29BC-3C44-B6A4-C0A5D64B1D3C}" srcOrd="0" destOrd="0" presId="urn:microsoft.com/office/officeart/2005/8/layout/process2"/>
    <dgm:cxn modelId="{B85AC23D-B14A-404A-9A07-94EB84AC1391}" srcId="{F1065526-A1C8-3948-8678-9D91CABFCCAF}" destId="{B220AF2B-BFAF-B748-B51B-0EEF654647D6}" srcOrd="1" destOrd="0" parTransId="{675CA920-98FB-6441-AD23-EF483CA6B890}" sibTransId="{1A158F56-B0CE-FE4B-AA72-17FE502BF9FA}"/>
    <dgm:cxn modelId="{7CB3804A-132A-E041-A438-54A5EDC1A923}" type="presOf" srcId="{CF9A91B9-C6CF-794A-ACBA-735C5813C103}" destId="{B851CCED-34A9-D543-A1A9-3D18A99FB505}" srcOrd="0" destOrd="0" presId="urn:microsoft.com/office/officeart/2005/8/layout/process2"/>
    <dgm:cxn modelId="{E6CDB64B-4F51-994C-ADC5-B97871492B83}" srcId="{F1065526-A1C8-3948-8678-9D91CABFCCAF}" destId="{552F5F63-CD98-A84A-8A0D-5B8124AD8071}" srcOrd="4" destOrd="0" parTransId="{36270B61-1E78-824B-BD80-20293EC07B78}" sibTransId="{19D1957A-2EB0-5342-9298-6C49C8612FC0}"/>
    <dgm:cxn modelId="{815C205A-02A9-B44B-BEC4-F2721CF552B3}" type="presOf" srcId="{4B8C7EE3-6AC8-EA47-A547-CEAAAC17E597}" destId="{A2745071-4E8C-064A-B0BE-2F5CE4A73512}" srcOrd="1" destOrd="0" presId="urn:microsoft.com/office/officeart/2005/8/layout/process2"/>
    <dgm:cxn modelId="{2F6D7F63-4392-874B-BA26-2F33D30E1ABA}" type="presOf" srcId="{F1065526-A1C8-3948-8678-9D91CABFCCAF}" destId="{7A24D5DD-FBFF-B743-A984-3BEA3CC143DA}" srcOrd="0" destOrd="0" presId="urn:microsoft.com/office/officeart/2005/8/layout/process2"/>
    <dgm:cxn modelId="{60A59E66-9080-B84D-8836-EB8EFAC95A7E}" type="presOf" srcId="{552F5F63-CD98-A84A-8A0D-5B8124AD8071}" destId="{D9F31F27-5513-134F-9886-23D2FB841569}" srcOrd="0" destOrd="0" presId="urn:microsoft.com/office/officeart/2005/8/layout/process2"/>
    <dgm:cxn modelId="{F29F6A6D-8FF6-3342-AFA0-2FE192EAD92D}" srcId="{F1065526-A1C8-3948-8678-9D91CABFCCAF}" destId="{88917A9B-AFD3-E147-AD94-083E6DA124DD}" srcOrd="0" destOrd="0" parTransId="{D7AF1910-8FB1-1144-B2D8-015D2F83F22C}" sibTransId="{988ACF5C-666E-CC48-85E3-D45D460E8F5F}"/>
    <dgm:cxn modelId="{EA38F283-365A-0A44-9385-0339B88E6F43}" type="presOf" srcId="{0418DB5E-C0EA-034D-A65D-20BC36FA68EC}" destId="{8524BC6B-8902-2549-948D-94B11B1913F1}" srcOrd="0" destOrd="0" presId="urn:microsoft.com/office/officeart/2005/8/layout/process2"/>
    <dgm:cxn modelId="{37BC4488-5D5F-4F47-9544-77520506160E}" type="presOf" srcId="{88917A9B-AFD3-E147-AD94-083E6DA124DD}" destId="{3D4B3BC5-AD22-744A-A26E-521A8A5C6097}" srcOrd="0" destOrd="0" presId="urn:microsoft.com/office/officeart/2005/8/layout/process2"/>
    <dgm:cxn modelId="{D60C54C1-8965-174E-8F0D-21A40AD0DC0D}" type="presOf" srcId="{CF9A91B9-C6CF-794A-ACBA-735C5813C103}" destId="{8957A5B8-F3C9-B142-8E12-7FE9CF773E50}" srcOrd="1" destOrd="0" presId="urn:microsoft.com/office/officeart/2005/8/layout/process2"/>
    <dgm:cxn modelId="{20BBDCD8-47B5-9643-89FD-B188E442BED1}" type="presOf" srcId="{1A158F56-B0CE-FE4B-AA72-17FE502BF9FA}" destId="{79E5F67E-A04C-4F47-8E26-41F89DBB1CFB}" srcOrd="1" destOrd="0" presId="urn:microsoft.com/office/officeart/2005/8/layout/process2"/>
    <dgm:cxn modelId="{8C057BDE-28CA-DE40-A917-4EAD7869A5B1}" type="presOf" srcId="{28827225-4FFB-714E-B806-F23AD42EE30B}" destId="{0B05732A-16AE-3340-8A5B-1EEEFF8ED440}" srcOrd="0" destOrd="0" presId="urn:microsoft.com/office/officeart/2005/8/layout/process2"/>
    <dgm:cxn modelId="{EB3D67F5-0128-594A-844A-006D96863AA4}" type="presOf" srcId="{1A158F56-B0CE-FE4B-AA72-17FE502BF9FA}" destId="{4AD1BF1C-F500-EC4B-9FF6-C3D486BBF400}" srcOrd="0" destOrd="0" presId="urn:microsoft.com/office/officeart/2005/8/layout/process2"/>
    <dgm:cxn modelId="{0DE7CFF8-C420-DE46-A899-19C0E0D22696}" type="presOf" srcId="{B220AF2B-BFAF-B748-B51B-0EEF654647D6}" destId="{17CC4793-74B6-0C43-B0D2-EFB4EB050192}" srcOrd="0" destOrd="0" presId="urn:microsoft.com/office/officeart/2005/8/layout/process2"/>
    <dgm:cxn modelId="{62A5264C-55F2-074A-99E9-590B233D13AA}" type="presParOf" srcId="{7A24D5DD-FBFF-B743-A984-3BEA3CC143DA}" destId="{3D4B3BC5-AD22-744A-A26E-521A8A5C6097}" srcOrd="0" destOrd="0" presId="urn:microsoft.com/office/officeart/2005/8/layout/process2"/>
    <dgm:cxn modelId="{A371D50D-3ECE-1A43-8959-71112897D81D}" type="presParOf" srcId="{7A24D5DD-FBFF-B743-A984-3BEA3CC143DA}" destId="{EAC4E366-29BC-3C44-B6A4-C0A5D64B1D3C}" srcOrd="1" destOrd="0" presId="urn:microsoft.com/office/officeart/2005/8/layout/process2"/>
    <dgm:cxn modelId="{78B2B3F7-225B-CD4B-B1BD-CFCD07C604B3}" type="presParOf" srcId="{EAC4E366-29BC-3C44-B6A4-C0A5D64B1D3C}" destId="{2C38D70A-5C30-2145-A55E-53FA3BC445E2}" srcOrd="0" destOrd="0" presId="urn:microsoft.com/office/officeart/2005/8/layout/process2"/>
    <dgm:cxn modelId="{60896765-7B0E-BE48-8E13-FA3D0FAEC2DA}" type="presParOf" srcId="{7A24D5DD-FBFF-B743-A984-3BEA3CC143DA}" destId="{17CC4793-74B6-0C43-B0D2-EFB4EB050192}" srcOrd="2" destOrd="0" presId="urn:microsoft.com/office/officeart/2005/8/layout/process2"/>
    <dgm:cxn modelId="{7B475B77-6F70-FB4F-8B6C-0A701513808D}" type="presParOf" srcId="{7A24D5DD-FBFF-B743-A984-3BEA3CC143DA}" destId="{4AD1BF1C-F500-EC4B-9FF6-C3D486BBF400}" srcOrd="3" destOrd="0" presId="urn:microsoft.com/office/officeart/2005/8/layout/process2"/>
    <dgm:cxn modelId="{3C1A0606-ADAB-734C-B879-1ED148DDD296}" type="presParOf" srcId="{4AD1BF1C-F500-EC4B-9FF6-C3D486BBF400}" destId="{79E5F67E-A04C-4F47-8E26-41F89DBB1CFB}" srcOrd="0" destOrd="0" presId="urn:microsoft.com/office/officeart/2005/8/layout/process2"/>
    <dgm:cxn modelId="{14AFF256-4254-F942-834B-D677287A0C8B}" type="presParOf" srcId="{7A24D5DD-FBFF-B743-A984-3BEA3CC143DA}" destId="{8524BC6B-8902-2549-948D-94B11B1913F1}" srcOrd="4" destOrd="0" presId="urn:microsoft.com/office/officeart/2005/8/layout/process2"/>
    <dgm:cxn modelId="{52D86787-633F-BF4D-9A88-4A79FDA9602D}" type="presParOf" srcId="{7A24D5DD-FBFF-B743-A984-3BEA3CC143DA}" destId="{B851CCED-34A9-D543-A1A9-3D18A99FB505}" srcOrd="5" destOrd="0" presId="urn:microsoft.com/office/officeart/2005/8/layout/process2"/>
    <dgm:cxn modelId="{7ECB079D-65DD-954B-A01F-36AC446B1714}" type="presParOf" srcId="{B851CCED-34A9-D543-A1A9-3D18A99FB505}" destId="{8957A5B8-F3C9-B142-8E12-7FE9CF773E50}" srcOrd="0" destOrd="0" presId="urn:microsoft.com/office/officeart/2005/8/layout/process2"/>
    <dgm:cxn modelId="{DC6D7D08-F694-4C4B-8138-278BAF087048}" type="presParOf" srcId="{7A24D5DD-FBFF-B743-A984-3BEA3CC143DA}" destId="{0B05732A-16AE-3340-8A5B-1EEEFF8ED440}" srcOrd="6" destOrd="0" presId="urn:microsoft.com/office/officeart/2005/8/layout/process2"/>
    <dgm:cxn modelId="{7DECCDF1-FBDA-FF4C-BC6D-354351505222}" type="presParOf" srcId="{7A24D5DD-FBFF-B743-A984-3BEA3CC143DA}" destId="{8597A1E3-2E69-1142-A698-E40F1489BBB2}" srcOrd="7" destOrd="0" presId="urn:microsoft.com/office/officeart/2005/8/layout/process2"/>
    <dgm:cxn modelId="{1E5B61F2-7AC0-3B4A-948D-EEF0DE3F3D03}" type="presParOf" srcId="{8597A1E3-2E69-1142-A698-E40F1489BBB2}" destId="{A2745071-4E8C-064A-B0BE-2F5CE4A73512}" srcOrd="0" destOrd="0" presId="urn:microsoft.com/office/officeart/2005/8/layout/process2"/>
    <dgm:cxn modelId="{9D102BD2-13D3-6D4B-A9E7-1257E72DAAD7}" type="presParOf" srcId="{7A24D5DD-FBFF-B743-A984-3BEA3CC143DA}" destId="{D9F31F27-5513-134F-9886-23D2FB841569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3E2626-D91A-494E-9222-ED50CCC0E7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58464F8D-2596-8846-B01F-4C1E2F617B01}">
      <dgm:prSet custT="1"/>
      <dgm:spPr/>
      <dgm:t>
        <a:bodyPr/>
        <a:lstStyle/>
        <a:p>
          <a:pPr algn="ctr" rtl="1"/>
          <a:r>
            <a:rPr lang="en-US" sz="1800" b="0" i="0" dirty="0">
              <a:latin typeface="Chalkboard" panose="03050602040202020205" pitchFamily="66" charset="0"/>
            </a:rPr>
            <a:t>Data preprocessing </a:t>
          </a:r>
          <a:endParaRPr lang="ar-SA" sz="1800" dirty="0">
            <a:latin typeface="Chalkboard" panose="03050602040202020205" pitchFamily="66" charset="0"/>
          </a:endParaRPr>
        </a:p>
      </dgm:t>
    </dgm:pt>
    <dgm:pt modelId="{9E770FF7-1E4F-D84A-B8FB-379C09DC682C}" type="parTrans" cxnId="{19A33967-81F6-794F-83B9-CF9B99F198DD}">
      <dgm:prSet/>
      <dgm:spPr/>
      <dgm:t>
        <a:bodyPr/>
        <a:lstStyle/>
        <a:p>
          <a:pPr rtl="1"/>
          <a:endParaRPr lang="ar-SA"/>
        </a:p>
      </dgm:t>
    </dgm:pt>
    <dgm:pt modelId="{1E36FF2D-3BA0-3B4C-BD6F-919F86FA4EF6}" type="sibTrans" cxnId="{19A33967-81F6-794F-83B9-CF9B99F198DD}">
      <dgm:prSet/>
      <dgm:spPr/>
      <dgm:t>
        <a:bodyPr/>
        <a:lstStyle/>
        <a:p>
          <a:pPr rtl="1"/>
          <a:endParaRPr lang="ar-SA"/>
        </a:p>
      </dgm:t>
    </dgm:pt>
    <dgm:pt modelId="{8D4BA227-0129-004F-81FE-496DB4A9820F}">
      <dgm:prSet custT="1"/>
      <dgm:spPr/>
      <dgm:t>
        <a:bodyPr/>
        <a:lstStyle/>
        <a:p>
          <a:pPr algn="ctr" rtl="1"/>
          <a:r>
            <a:rPr lang="en-US" sz="1800" b="0" i="0" dirty="0">
              <a:latin typeface="Chalkboard" panose="03050602040202020205" pitchFamily="66" charset="0"/>
            </a:rPr>
            <a:t>Feature engineering </a:t>
          </a:r>
          <a:endParaRPr lang="ar-SA" sz="1800" dirty="0">
            <a:latin typeface="Chalkboard" panose="03050602040202020205" pitchFamily="66" charset="0"/>
          </a:endParaRPr>
        </a:p>
      </dgm:t>
    </dgm:pt>
    <dgm:pt modelId="{3D4A98BF-F485-DD4E-95A9-40A8311E6C3A}" type="parTrans" cxnId="{647AAA13-7103-0D4D-99D3-411241112E75}">
      <dgm:prSet/>
      <dgm:spPr/>
      <dgm:t>
        <a:bodyPr/>
        <a:lstStyle/>
        <a:p>
          <a:pPr rtl="1"/>
          <a:endParaRPr lang="ar-SA"/>
        </a:p>
      </dgm:t>
    </dgm:pt>
    <dgm:pt modelId="{61AAF88C-35D9-D249-B646-14324090555F}" type="sibTrans" cxnId="{647AAA13-7103-0D4D-99D3-411241112E75}">
      <dgm:prSet/>
      <dgm:spPr/>
      <dgm:t>
        <a:bodyPr/>
        <a:lstStyle/>
        <a:p>
          <a:pPr rtl="1"/>
          <a:endParaRPr lang="ar-SA"/>
        </a:p>
      </dgm:t>
    </dgm:pt>
    <dgm:pt modelId="{B139A9DF-DE1D-7045-899A-E7A460F942F5}">
      <dgm:prSet custT="1"/>
      <dgm:spPr/>
      <dgm:t>
        <a:bodyPr/>
        <a:lstStyle/>
        <a:p>
          <a:pPr algn="ctr" rtl="1"/>
          <a:r>
            <a:rPr lang="en-US" sz="1800" b="0" i="0" dirty="0">
              <a:latin typeface="Chalkboard" panose="03050602040202020205" pitchFamily="66" charset="0"/>
            </a:rPr>
            <a:t>Model training </a:t>
          </a:r>
          <a:endParaRPr lang="ar-SA" sz="1800" dirty="0">
            <a:latin typeface="Chalkboard" panose="03050602040202020205" pitchFamily="66" charset="0"/>
          </a:endParaRPr>
        </a:p>
      </dgm:t>
    </dgm:pt>
    <dgm:pt modelId="{712F07EA-A75A-7844-A805-6B89099A867C}" type="parTrans" cxnId="{1F2BDEE6-3CB8-2748-98A3-69B5A7CB3107}">
      <dgm:prSet/>
      <dgm:spPr/>
      <dgm:t>
        <a:bodyPr/>
        <a:lstStyle/>
        <a:p>
          <a:pPr rtl="1"/>
          <a:endParaRPr lang="ar-SA"/>
        </a:p>
      </dgm:t>
    </dgm:pt>
    <dgm:pt modelId="{4F8DEBF3-FEC3-A249-B5FF-B7C82E59CA7D}" type="sibTrans" cxnId="{1F2BDEE6-3CB8-2748-98A3-69B5A7CB3107}">
      <dgm:prSet/>
      <dgm:spPr/>
      <dgm:t>
        <a:bodyPr/>
        <a:lstStyle/>
        <a:p>
          <a:pPr rtl="1"/>
          <a:endParaRPr lang="ar-SA"/>
        </a:p>
      </dgm:t>
    </dgm:pt>
    <dgm:pt modelId="{A616B530-6875-7047-8220-9B9B3777F057}">
      <dgm:prSet custT="1"/>
      <dgm:spPr/>
      <dgm:t>
        <a:bodyPr/>
        <a:lstStyle/>
        <a:p>
          <a:pPr algn="ctr" rtl="1"/>
          <a:r>
            <a:rPr lang="en-US" sz="1800" b="0" i="0" dirty="0">
              <a:latin typeface="Chalkboard" panose="03050602040202020205" pitchFamily="66" charset="0"/>
            </a:rPr>
            <a:t>Model evaluation </a:t>
          </a:r>
          <a:endParaRPr lang="ar-SA" sz="1800" dirty="0">
            <a:latin typeface="Chalkboard" panose="03050602040202020205" pitchFamily="66" charset="0"/>
          </a:endParaRPr>
        </a:p>
      </dgm:t>
    </dgm:pt>
    <dgm:pt modelId="{6AAB3833-B08F-8644-AF7A-E5DBA6E52823}" type="parTrans" cxnId="{BBDCEC6F-DB1C-5C4E-8539-DB7711F81FAF}">
      <dgm:prSet/>
      <dgm:spPr/>
      <dgm:t>
        <a:bodyPr/>
        <a:lstStyle/>
        <a:p>
          <a:pPr rtl="1"/>
          <a:endParaRPr lang="ar-SA"/>
        </a:p>
      </dgm:t>
    </dgm:pt>
    <dgm:pt modelId="{5C99EBFB-CA9F-A74F-BAD9-101C517CD8FD}" type="sibTrans" cxnId="{BBDCEC6F-DB1C-5C4E-8539-DB7711F81FAF}">
      <dgm:prSet/>
      <dgm:spPr/>
      <dgm:t>
        <a:bodyPr/>
        <a:lstStyle/>
        <a:p>
          <a:pPr rtl="1"/>
          <a:endParaRPr lang="ar-SA"/>
        </a:p>
      </dgm:t>
    </dgm:pt>
    <dgm:pt modelId="{AA9DCBE3-3F46-814C-85F7-319A64D181ED}" type="pres">
      <dgm:prSet presAssocID="{573E2626-D91A-494E-9222-ED50CCC0E70A}" presName="linear" presStyleCnt="0">
        <dgm:presLayoutVars>
          <dgm:animLvl val="lvl"/>
          <dgm:resizeHandles val="exact"/>
        </dgm:presLayoutVars>
      </dgm:prSet>
      <dgm:spPr/>
    </dgm:pt>
    <dgm:pt modelId="{609C6208-CB61-E44E-854F-D00C089DD5D7}" type="pres">
      <dgm:prSet presAssocID="{58464F8D-2596-8846-B01F-4C1E2F617B0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4EDABF4-E114-4640-9682-49E4851BA537}" type="pres">
      <dgm:prSet presAssocID="{1E36FF2D-3BA0-3B4C-BD6F-919F86FA4EF6}" presName="spacer" presStyleCnt="0"/>
      <dgm:spPr/>
    </dgm:pt>
    <dgm:pt modelId="{58502816-9D35-D942-B9A3-B1C22EE11F2C}" type="pres">
      <dgm:prSet presAssocID="{8D4BA227-0129-004F-81FE-496DB4A9820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CA2B3B-D192-0141-B179-FAD479DD41F1}" type="pres">
      <dgm:prSet presAssocID="{61AAF88C-35D9-D249-B646-14324090555F}" presName="spacer" presStyleCnt="0"/>
      <dgm:spPr/>
    </dgm:pt>
    <dgm:pt modelId="{8ED553B1-1037-284F-9DB5-A8201438DB7B}" type="pres">
      <dgm:prSet presAssocID="{B139A9DF-DE1D-7045-899A-E7A460F942F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0D78F46-F49D-7A40-9520-FC0031EB444C}" type="pres">
      <dgm:prSet presAssocID="{4F8DEBF3-FEC3-A249-B5FF-B7C82E59CA7D}" presName="spacer" presStyleCnt="0"/>
      <dgm:spPr/>
    </dgm:pt>
    <dgm:pt modelId="{E96018AD-6C56-F240-9E97-83BA3C567F8A}" type="pres">
      <dgm:prSet presAssocID="{A616B530-6875-7047-8220-9B9B3777F05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47AAA13-7103-0D4D-99D3-411241112E75}" srcId="{573E2626-D91A-494E-9222-ED50CCC0E70A}" destId="{8D4BA227-0129-004F-81FE-496DB4A9820F}" srcOrd="1" destOrd="0" parTransId="{3D4A98BF-F485-DD4E-95A9-40A8311E6C3A}" sibTransId="{61AAF88C-35D9-D249-B646-14324090555F}"/>
    <dgm:cxn modelId="{19A33967-81F6-794F-83B9-CF9B99F198DD}" srcId="{573E2626-D91A-494E-9222-ED50CCC0E70A}" destId="{58464F8D-2596-8846-B01F-4C1E2F617B01}" srcOrd="0" destOrd="0" parTransId="{9E770FF7-1E4F-D84A-B8FB-379C09DC682C}" sibTransId="{1E36FF2D-3BA0-3B4C-BD6F-919F86FA4EF6}"/>
    <dgm:cxn modelId="{BBDCEC6F-DB1C-5C4E-8539-DB7711F81FAF}" srcId="{573E2626-D91A-494E-9222-ED50CCC0E70A}" destId="{A616B530-6875-7047-8220-9B9B3777F057}" srcOrd="3" destOrd="0" parTransId="{6AAB3833-B08F-8644-AF7A-E5DBA6E52823}" sibTransId="{5C99EBFB-CA9F-A74F-BAD9-101C517CD8FD}"/>
    <dgm:cxn modelId="{A710329F-FBD1-4942-9525-9D7831BC3BF1}" type="presOf" srcId="{58464F8D-2596-8846-B01F-4C1E2F617B01}" destId="{609C6208-CB61-E44E-854F-D00C089DD5D7}" srcOrd="0" destOrd="0" presId="urn:microsoft.com/office/officeart/2005/8/layout/vList2"/>
    <dgm:cxn modelId="{2157CECD-CC2D-D84D-BCC7-35D1DB0DD917}" type="presOf" srcId="{B139A9DF-DE1D-7045-899A-E7A460F942F5}" destId="{8ED553B1-1037-284F-9DB5-A8201438DB7B}" srcOrd="0" destOrd="0" presId="urn:microsoft.com/office/officeart/2005/8/layout/vList2"/>
    <dgm:cxn modelId="{D93C3FD1-21E8-E64B-84C7-AA926B29ECA0}" type="presOf" srcId="{8D4BA227-0129-004F-81FE-496DB4A9820F}" destId="{58502816-9D35-D942-B9A3-B1C22EE11F2C}" srcOrd="0" destOrd="0" presId="urn:microsoft.com/office/officeart/2005/8/layout/vList2"/>
    <dgm:cxn modelId="{1F2BDEE6-3CB8-2748-98A3-69B5A7CB3107}" srcId="{573E2626-D91A-494E-9222-ED50CCC0E70A}" destId="{B139A9DF-DE1D-7045-899A-E7A460F942F5}" srcOrd="2" destOrd="0" parTransId="{712F07EA-A75A-7844-A805-6B89099A867C}" sibTransId="{4F8DEBF3-FEC3-A249-B5FF-B7C82E59CA7D}"/>
    <dgm:cxn modelId="{25ABDAEA-9EE8-3546-8FE9-2A78BE331C8A}" type="presOf" srcId="{A616B530-6875-7047-8220-9B9B3777F057}" destId="{E96018AD-6C56-F240-9E97-83BA3C567F8A}" srcOrd="0" destOrd="0" presId="urn:microsoft.com/office/officeart/2005/8/layout/vList2"/>
    <dgm:cxn modelId="{0213C5EB-3158-9245-AFB8-CCD12B948CD0}" type="presOf" srcId="{573E2626-D91A-494E-9222-ED50CCC0E70A}" destId="{AA9DCBE3-3F46-814C-85F7-319A64D181ED}" srcOrd="0" destOrd="0" presId="urn:microsoft.com/office/officeart/2005/8/layout/vList2"/>
    <dgm:cxn modelId="{0ABD75BB-473F-7341-B0F5-AC5565935B6A}" type="presParOf" srcId="{AA9DCBE3-3F46-814C-85F7-319A64D181ED}" destId="{609C6208-CB61-E44E-854F-D00C089DD5D7}" srcOrd="0" destOrd="0" presId="urn:microsoft.com/office/officeart/2005/8/layout/vList2"/>
    <dgm:cxn modelId="{079BF8AB-5FE5-3E43-8C82-AFDFCBF1F305}" type="presParOf" srcId="{AA9DCBE3-3F46-814C-85F7-319A64D181ED}" destId="{94EDABF4-E114-4640-9682-49E4851BA537}" srcOrd="1" destOrd="0" presId="urn:microsoft.com/office/officeart/2005/8/layout/vList2"/>
    <dgm:cxn modelId="{F5E33E06-3172-554C-9EAF-ABA16307C560}" type="presParOf" srcId="{AA9DCBE3-3F46-814C-85F7-319A64D181ED}" destId="{58502816-9D35-D942-B9A3-B1C22EE11F2C}" srcOrd="2" destOrd="0" presId="urn:microsoft.com/office/officeart/2005/8/layout/vList2"/>
    <dgm:cxn modelId="{92694897-A721-2A44-9EB1-F19F7BF93A31}" type="presParOf" srcId="{AA9DCBE3-3F46-814C-85F7-319A64D181ED}" destId="{E6CA2B3B-D192-0141-B179-FAD479DD41F1}" srcOrd="3" destOrd="0" presId="urn:microsoft.com/office/officeart/2005/8/layout/vList2"/>
    <dgm:cxn modelId="{1595AF3D-D11B-3D40-AD9E-DD87D3AEE9A8}" type="presParOf" srcId="{AA9DCBE3-3F46-814C-85F7-319A64D181ED}" destId="{8ED553B1-1037-284F-9DB5-A8201438DB7B}" srcOrd="4" destOrd="0" presId="urn:microsoft.com/office/officeart/2005/8/layout/vList2"/>
    <dgm:cxn modelId="{81D48015-77CC-4D48-9C0C-676060DE86A5}" type="presParOf" srcId="{AA9DCBE3-3F46-814C-85F7-319A64D181ED}" destId="{40D78F46-F49D-7A40-9520-FC0031EB444C}" srcOrd="5" destOrd="0" presId="urn:microsoft.com/office/officeart/2005/8/layout/vList2"/>
    <dgm:cxn modelId="{54BCE6C2-C01D-AD48-B069-78597A315AE7}" type="presParOf" srcId="{AA9DCBE3-3F46-814C-85F7-319A64D181ED}" destId="{E96018AD-6C56-F240-9E97-83BA3C567F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73E2626-D91A-494E-9222-ED50CCC0E70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AA9DCBE3-3F46-814C-85F7-319A64D181ED}" type="pres">
      <dgm:prSet presAssocID="{573E2626-D91A-494E-9222-ED50CCC0E70A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0213C5EB-3158-9245-AFB8-CCD12B948CD0}" type="presOf" srcId="{573E2626-D91A-494E-9222-ED50CCC0E70A}" destId="{AA9DCBE3-3F46-814C-85F7-319A64D181E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092D0B-E7B1-0545-A2B3-752FA4FB052F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E6A3CB48-0C71-4444-8D2E-C6288E7CE7BA}">
      <dgm:prSet/>
      <dgm:spPr/>
      <dgm:t>
        <a:bodyPr/>
        <a:lstStyle/>
        <a:p>
          <a:pPr rtl="1"/>
          <a:r>
            <a:rPr lang="en-US" b="0" i="0" dirty="0">
              <a:solidFill>
                <a:schemeClr val="bg2"/>
              </a:solidFill>
            </a:rPr>
            <a:t>Logistic Regression → </a:t>
          </a:r>
          <a:endParaRPr lang="ar-SA" b="0" i="0" dirty="0">
            <a:solidFill>
              <a:schemeClr val="bg2"/>
            </a:solidFill>
          </a:endParaRPr>
        </a:p>
        <a:p>
          <a:pPr rtl="1"/>
          <a:r>
            <a:rPr lang="en-US" b="0" i="1" dirty="0">
              <a:solidFill>
                <a:schemeClr val="bg2"/>
              </a:solidFill>
            </a:rPr>
            <a:t>Linear Model</a:t>
          </a:r>
          <a:r>
            <a:rPr lang="en-US" b="0" i="0" dirty="0">
              <a:solidFill>
                <a:schemeClr val="bg2"/>
              </a:solidFill>
            </a:rPr>
            <a:t> </a:t>
          </a:r>
          <a:endParaRPr lang="ar-SA" dirty="0">
            <a:solidFill>
              <a:schemeClr val="bg2"/>
            </a:solidFill>
          </a:endParaRPr>
        </a:p>
      </dgm:t>
    </dgm:pt>
    <dgm:pt modelId="{E6CE650D-F3A7-164C-BC55-BFCA9518202E}" type="parTrans" cxnId="{B5A15000-E9F3-6A42-B018-1E8C972B6400}">
      <dgm:prSet/>
      <dgm:spPr/>
      <dgm:t>
        <a:bodyPr/>
        <a:lstStyle/>
        <a:p>
          <a:pPr rtl="1"/>
          <a:endParaRPr lang="ar-SA"/>
        </a:p>
      </dgm:t>
    </dgm:pt>
    <dgm:pt modelId="{6C5A1B01-C08F-C249-B563-7054A3285C86}" type="sibTrans" cxnId="{B5A15000-E9F3-6A42-B018-1E8C972B6400}">
      <dgm:prSet/>
      <dgm:spPr/>
      <dgm:t>
        <a:bodyPr/>
        <a:lstStyle/>
        <a:p>
          <a:pPr rtl="1"/>
          <a:endParaRPr lang="ar-SA"/>
        </a:p>
      </dgm:t>
    </dgm:pt>
    <dgm:pt modelId="{FA4EE365-AE4F-9040-AE84-9F32BB1DC5E8}">
      <dgm:prSet/>
      <dgm:spPr/>
      <dgm:t>
        <a:bodyPr/>
        <a:lstStyle/>
        <a:p>
          <a:pPr rtl="1"/>
          <a:r>
            <a:rPr lang="en-US" b="0" i="0" dirty="0">
              <a:solidFill>
                <a:schemeClr val="bg2"/>
              </a:solidFill>
            </a:rPr>
            <a:t>Random Forest </a:t>
          </a:r>
          <a:endParaRPr lang="ar-SA" b="0" i="0" dirty="0">
            <a:solidFill>
              <a:schemeClr val="bg2"/>
            </a:solidFill>
          </a:endParaRPr>
        </a:p>
        <a:p>
          <a:pPr rtl="1"/>
          <a:r>
            <a:rPr lang="en-US" b="0" i="0" dirty="0">
              <a:solidFill>
                <a:schemeClr val="bg2"/>
              </a:solidFill>
            </a:rPr>
            <a:t>→ </a:t>
          </a:r>
          <a:endParaRPr lang="ar-SA" b="0" i="0" dirty="0">
            <a:solidFill>
              <a:schemeClr val="bg2"/>
            </a:solidFill>
          </a:endParaRPr>
        </a:p>
        <a:p>
          <a:pPr rtl="1"/>
          <a:r>
            <a:rPr lang="en-US" b="0" i="1" dirty="0">
              <a:solidFill>
                <a:schemeClr val="bg2"/>
              </a:solidFill>
            </a:rPr>
            <a:t>Ensemble Model</a:t>
          </a:r>
          <a:r>
            <a:rPr lang="en-US" b="0" i="0" dirty="0">
              <a:solidFill>
                <a:schemeClr val="bg2"/>
              </a:solidFill>
            </a:rPr>
            <a:t> </a:t>
          </a:r>
          <a:endParaRPr lang="ar-SA" dirty="0">
            <a:solidFill>
              <a:schemeClr val="bg2"/>
            </a:solidFill>
          </a:endParaRPr>
        </a:p>
      </dgm:t>
    </dgm:pt>
    <dgm:pt modelId="{36C40F31-911B-234C-8AAA-4E17ADEA3C6E}" type="parTrans" cxnId="{63DBFB34-2FA5-B246-85BE-5E3F318E0EB0}">
      <dgm:prSet/>
      <dgm:spPr/>
      <dgm:t>
        <a:bodyPr/>
        <a:lstStyle/>
        <a:p>
          <a:pPr rtl="1"/>
          <a:endParaRPr lang="ar-SA"/>
        </a:p>
      </dgm:t>
    </dgm:pt>
    <dgm:pt modelId="{3B663180-60D1-3844-AA00-69BAA3F761AD}" type="sibTrans" cxnId="{63DBFB34-2FA5-B246-85BE-5E3F318E0EB0}">
      <dgm:prSet/>
      <dgm:spPr/>
      <dgm:t>
        <a:bodyPr/>
        <a:lstStyle/>
        <a:p>
          <a:pPr rtl="1"/>
          <a:endParaRPr lang="ar-SA"/>
        </a:p>
      </dgm:t>
    </dgm:pt>
    <dgm:pt modelId="{A9DB68B1-9CE7-F44D-B0FF-D133EAA28C15}">
      <dgm:prSet/>
      <dgm:spPr/>
      <dgm:t>
        <a:bodyPr/>
        <a:lstStyle/>
        <a:p>
          <a:pPr rtl="1"/>
          <a:r>
            <a:rPr lang="en-US" b="0" i="0" dirty="0">
              <a:solidFill>
                <a:schemeClr val="bg2"/>
              </a:solidFill>
            </a:rPr>
            <a:t>Gradient Boosting </a:t>
          </a:r>
          <a:endParaRPr lang="ar-SA" b="0" i="0" dirty="0">
            <a:solidFill>
              <a:schemeClr val="bg2"/>
            </a:solidFill>
          </a:endParaRPr>
        </a:p>
        <a:p>
          <a:pPr rtl="1"/>
          <a:r>
            <a:rPr lang="en-US" b="0" i="0" dirty="0">
              <a:solidFill>
                <a:schemeClr val="bg2"/>
              </a:solidFill>
            </a:rPr>
            <a:t>→ </a:t>
          </a:r>
          <a:endParaRPr lang="ar-SA" b="0" i="0" dirty="0">
            <a:solidFill>
              <a:schemeClr val="bg2"/>
            </a:solidFill>
          </a:endParaRPr>
        </a:p>
        <a:p>
          <a:pPr rtl="1"/>
          <a:r>
            <a:rPr lang="en-US" b="0" i="1" dirty="0">
              <a:solidFill>
                <a:schemeClr val="bg2"/>
              </a:solidFill>
            </a:rPr>
            <a:t>Boosting Model</a:t>
          </a:r>
          <a:r>
            <a:rPr lang="en-US" b="0" i="0" dirty="0">
              <a:solidFill>
                <a:schemeClr val="bg2"/>
              </a:solidFill>
            </a:rPr>
            <a:t> </a:t>
          </a:r>
          <a:endParaRPr lang="ar-SA" dirty="0">
            <a:solidFill>
              <a:schemeClr val="bg2"/>
            </a:solidFill>
          </a:endParaRPr>
        </a:p>
      </dgm:t>
    </dgm:pt>
    <dgm:pt modelId="{31815369-61D0-384A-AC3F-7331B0E87659}" type="parTrans" cxnId="{55D3B7F8-C415-BE4A-A54B-0C9D3A6486AA}">
      <dgm:prSet/>
      <dgm:spPr/>
      <dgm:t>
        <a:bodyPr/>
        <a:lstStyle/>
        <a:p>
          <a:pPr rtl="1"/>
          <a:endParaRPr lang="ar-SA"/>
        </a:p>
      </dgm:t>
    </dgm:pt>
    <dgm:pt modelId="{5DDC35A1-722A-8241-A79D-4492835E1272}" type="sibTrans" cxnId="{55D3B7F8-C415-BE4A-A54B-0C9D3A6486AA}">
      <dgm:prSet/>
      <dgm:spPr/>
      <dgm:t>
        <a:bodyPr/>
        <a:lstStyle/>
        <a:p>
          <a:pPr rtl="1"/>
          <a:endParaRPr lang="ar-SA"/>
        </a:p>
      </dgm:t>
    </dgm:pt>
    <dgm:pt modelId="{9298C3B1-655E-EB47-8287-85BF5E7339FF}" type="pres">
      <dgm:prSet presAssocID="{9F092D0B-E7B1-0545-A2B3-752FA4FB052F}" presName="Name0" presStyleCnt="0">
        <dgm:presLayoutVars>
          <dgm:dir/>
          <dgm:resizeHandles val="exact"/>
        </dgm:presLayoutVars>
      </dgm:prSet>
      <dgm:spPr/>
    </dgm:pt>
    <dgm:pt modelId="{E9243050-807D-504B-8DAE-5F24B5F51C06}" type="pres">
      <dgm:prSet presAssocID="{E6A3CB48-0C71-4444-8D2E-C6288E7CE7BA}" presName="node" presStyleLbl="node1" presStyleIdx="0" presStyleCnt="3">
        <dgm:presLayoutVars>
          <dgm:bulletEnabled val="1"/>
        </dgm:presLayoutVars>
      </dgm:prSet>
      <dgm:spPr/>
    </dgm:pt>
    <dgm:pt modelId="{696532C1-F3D7-8640-8018-98B2313B76D9}" type="pres">
      <dgm:prSet presAssocID="{6C5A1B01-C08F-C249-B563-7054A3285C86}" presName="sibTrans" presStyleCnt="0"/>
      <dgm:spPr/>
    </dgm:pt>
    <dgm:pt modelId="{3A22CD4B-C4DF-2F49-8854-FE517FE4941A}" type="pres">
      <dgm:prSet presAssocID="{FA4EE365-AE4F-9040-AE84-9F32BB1DC5E8}" presName="node" presStyleLbl="node1" presStyleIdx="1" presStyleCnt="3">
        <dgm:presLayoutVars>
          <dgm:bulletEnabled val="1"/>
        </dgm:presLayoutVars>
      </dgm:prSet>
      <dgm:spPr/>
    </dgm:pt>
    <dgm:pt modelId="{4EB4E28C-5DFC-F249-9987-CBAEDB228D57}" type="pres">
      <dgm:prSet presAssocID="{3B663180-60D1-3844-AA00-69BAA3F761AD}" presName="sibTrans" presStyleCnt="0"/>
      <dgm:spPr/>
    </dgm:pt>
    <dgm:pt modelId="{0AE9C1DB-BB89-854C-BA37-EC0EA0AE60F2}" type="pres">
      <dgm:prSet presAssocID="{A9DB68B1-9CE7-F44D-B0FF-D133EAA28C15}" presName="node" presStyleLbl="node1" presStyleIdx="2" presStyleCnt="3">
        <dgm:presLayoutVars>
          <dgm:bulletEnabled val="1"/>
        </dgm:presLayoutVars>
      </dgm:prSet>
      <dgm:spPr/>
    </dgm:pt>
  </dgm:ptLst>
  <dgm:cxnLst>
    <dgm:cxn modelId="{B5A15000-E9F3-6A42-B018-1E8C972B6400}" srcId="{9F092D0B-E7B1-0545-A2B3-752FA4FB052F}" destId="{E6A3CB48-0C71-4444-8D2E-C6288E7CE7BA}" srcOrd="0" destOrd="0" parTransId="{E6CE650D-F3A7-164C-BC55-BFCA9518202E}" sibTransId="{6C5A1B01-C08F-C249-B563-7054A3285C86}"/>
    <dgm:cxn modelId="{63DBFB34-2FA5-B246-85BE-5E3F318E0EB0}" srcId="{9F092D0B-E7B1-0545-A2B3-752FA4FB052F}" destId="{FA4EE365-AE4F-9040-AE84-9F32BB1DC5E8}" srcOrd="1" destOrd="0" parTransId="{36C40F31-911B-234C-8AAA-4E17ADEA3C6E}" sibTransId="{3B663180-60D1-3844-AA00-69BAA3F761AD}"/>
    <dgm:cxn modelId="{B0BAFE5A-47A5-5C4E-AA0D-B5D26897E5DE}" type="presOf" srcId="{E6A3CB48-0C71-4444-8D2E-C6288E7CE7BA}" destId="{E9243050-807D-504B-8DAE-5F24B5F51C06}" srcOrd="0" destOrd="0" presId="urn:microsoft.com/office/officeart/2005/8/layout/hList6"/>
    <dgm:cxn modelId="{2A58D762-94C4-6B4D-86C6-3C86700E3D07}" type="presOf" srcId="{A9DB68B1-9CE7-F44D-B0FF-D133EAA28C15}" destId="{0AE9C1DB-BB89-854C-BA37-EC0EA0AE60F2}" srcOrd="0" destOrd="0" presId="urn:microsoft.com/office/officeart/2005/8/layout/hList6"/>
    <dgm:cxn modelId="{F7C7B36F-5A37-1F46-B96B-E2509067F9F8}" type="presOf" srcId="{FA4EE365-AE4F-9040-AE84-9F32BB1DC5E8}" destId="{3A22CD4B-C4DF-2F49-8854-FE517FE4941A}" srcOrd="0" destOrd="0" presId="urn:microsoft.com/office/officeart/2005/8/layout/hList6"/>
    <dgm:cxn modelId="{3097F0B9-2C90-3746-9A46-ECD89AD06F6D}" type="presOf" srcId="{9F092D0B-E7B1-0545-A2B3-752FA4FB052F}" destId="{9298C3B1-655E-EB47-8287-85BF5E7339FF}" srcOrd="0" destOrd="0" presId="urn:microsoft.com/office/officeart/2005/8/layout/hList6"/>
    <dgm:cxn modelId="{55D3B7F8-C415-BE4A-A54B-0C9D3A6486AA}" srcId="{9F092D0B-E7B1-0545-A2B3-752FA4FB052F}" destId="{A9DB68B1-9CE7-F44D-B0FF-D133EAA28C15}" srcOrd="2" destOrd="0" parTransId="{31815369-61D0-384A-AC3F-7331B0E87659}" sibTransId="{5DDC35A1-722A-8241-A79D-4492835E1272}"/>
    <dgm:cxn modelId="{1DCD11FF-8432-ED44-90F8-6E0ECC8B646D}" type="presParOf" srcId="{9298C3B1-655E-EB47-8287-85BF5E7339FF}" destId="{E9243050-807D-504B-8DAE-5F24B5F51C06}" srcOrd="0" destOrd="0" presId="urn:microsoft.com/office/officeart/2005/8/layout/hList6"/>
    <dgm:cxn modelId="{23AE7D32-FC8B-B449-9CE1-E7D0F81B3A5C}" type="presParOf" srcId="{9298C3B1-655E-EB47-8287-85BF5E7339FF}" destId="{696532C1-F3D7-8640-8018-98B2313B76D9}" srcOrd="1" destOrd="0" presId="urn:microsoft.com/office/officeart/2005/8/layout/hList6"/>
    <dgm:cxn modelId="{6ABCCE9D-A57A-8842-9F69-95116EAB257C}" type="presParOf" srcId="{9298C3B1-655E-EB47-8287-85BF5E7339FF}" destId="{3A22CD4B-C4DF-2F49-8854-FE517FE4941A}" srcOrd="2" destOrd="0" presId="urn:microsoft.com/office/officeart/2005/8/layout/hList6"/>
    <dgm:cxn modelId="{0C3BB902-4636-1D49-8488-A5F2B2026B92}" type="presParOf" srcId="{9298C3B1-655E-EB47-8287-85BF5E7339FF}" destId="{4EB4E28C-5DFC-F249-9987-CBAEDB228D57}" srcOrd="3" destOrd="0" presId="urn:microsoft.com/office/officeart/2005/8/layout/hList6"/>
    <dgm:cxn modelId="{13E13485-621D-1B43-A4F1-192D83A4901D}" type="presParOf" srcId="{9298C3B1-655E-EB47-8287-85BF5E7339FF}" destId="{0AE9C1DB-BB89-854C-BA37-EC0EA0AE60F2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ADC99A-C55F-F749-9E9A-441DDE33F1B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pPr rtl="1"/>
          <a:endParaRPr lang="ar-SA"/>
        </a:p>
      </dgm:t>
    </dgm:pt>
    <dgm:pt modelId="{7A9E410B-2AB9-F349-B60D-E3C091CEE51F}">
      <dgm:prSet/>
      <dgm:spPr/>
      <dgm:t>
        <a:bodyPr/>
        <a:lstStyle/>
        <a:p>
          <a:pPr algn="ctr" rtl="1"/>
          <a:r>
            <a:rPr lang="en-US" b="0" i="0" dirty="0">
              <a:latin typeface="Al Tarikh" pitchFamily="2" charset="-78"/>
              <a:cs typeface="Al Tarikh" pitchFamily="2" charset="-78"/>
            </a:rPr>
            <a:t>Enhance model performance and generalization </a:t>
          </a:r>
          <a:endParaRPr lang="ar-SA" dirty="0">
            <a:latin typeface="Al Tarikh" pitchFamily="2" charset="-78"/>
            <a:cs typeface="Al Tarikh" pitchFamily="2" charset="-78"/>
          </a:endParaRPr>
        </a:p>
      </dgm:t>
    </dgm:pt>
    <dgm:pt modelId="{1874CD4D-509C-AE45-8E2A-FDFA383DD5E2}" type="parTrans" cxnId="{92508A0A-BA9E-664D-B491-E99618ED5FA8}">
      <dgm:prSet/>
      <dgm:spPr/>
      <dgm:t>
        <a:bodyPr/>
        <a:lstStyle/>
        <a:p>
          <a:pPr rtl="1"/>
          <a:endParaRPr lang="ar-SA"/>
        </a:p>
      </dgm:t>
    </dgm:pt>
    <dgm:pt modelId="{A1BEF647-7E47-0D4D-BD53-01D46209CE09}" type="sibTrans" cxnId="{92508A0A-BA9E-664D-B491-E99618ED5FA8}">
      <dgm:prSet/>
      <dgm:spPr/>
      <dgm:t>
        <a:bodyPr/>
        <a:lstStyle/>
        <a:p>
          <a:pPr rtl="1"/>
          <a:endParaRPr lang="ar-SA"/>
        </a:p>
      </dgm:t>
    </dgm:pt>
    <dgm:pt modelId="{4BE65DB1-E052-FB48-998A-02847DA83ADC}">
      <dgm:prSet/>
      <dgm:spPr/>
      <dgm:t>
        <a:bodyPr/>
        <a:lstStyle/>
        <a:p>
          <a:pPr algn="ctr" rtl="1"/>
          <a:r>
            <a:rPr lang="en-US" b="0" i="0" dirty="0">
              <a:latin typeface="Al Tarikh" pitchFamily="2" charset="-78"/>
              <a:cs typeface="Al Tarikh" pitchFamily="2" charset="-78"/>
            </a:rPr>
            <a:t>Optimize feature selection and remove irrelevant features </a:t>
          </a:r>
          <a:endParaRPr lang="ar-SA" dirty="0">
            <a:latin typeface="Al Tarikh" pitchFamily="2" charset="-78"/>
            <a:cs typeface="Al Tarikh" pitchFamily="2" charset="-78"/>
          </a:endParaRPr>
        </a:p>
      </dgm:t>
    </dgm:pt>
    <dgm:pt modelId="{54F82D53-FAF2-CB44-95E3-B06CAF2BEE1B}" type="parTrans" cxnId="{9036EBC9-A0A2-CC41-9952-11E3BDF2AC68}">
      <dgm:prSet/>
      <dgm:spPr/>
      <dgm:t>
        <a:bodyPr/>
        <a:lstStyle/>
        <a:p>
          <a:pPr rtl="1"/>
          <a:endParaRPr lang="ar-SA"/>
        </a:p>
      </dgm:t>
    </dgm:pt>
    <dgm:pt modelId="{B2C212A3-FA72-B64C-B40F-6A4C3AEE7955}" type="sibTrans" cxnId="{9036EBC9-A0A2-CC41-9952-11E3BDF2AC68}">
      <dgm:prSet/>
      <dgm:spPr/>
      <dgm:t>
        <a:bodyPr/>
        <a:lstStyle/>
        <a:p>
          <a:pPr rtl="1"/>
          <a:endParaRPr lang="ar-SA"/>
        </a:p>
      </dgm:t>
    </dgm:pt>
    <dgm:pt modelId="{5C58B311-57ED-3744-A40E-1417255A9F31}">
      <dgm:prSet/>
      <dgm:spPr/>
      <dgm:t>
        <a:bodyPr/>
        <a:lstStyle/>
        <a:p>
          <a:pPr algn="ctr" rtl="1"/>
          <a:r>
            <a:rPr lang="en-US" b="0" i="0" dirty="0">
              <a:latin typeface="Al Tarikh" pitchFamily="2" charset="-78"/>
              <a:cs typeface="Al Tarikh" pitchFamily="2" charset="-78"/>
            </a:rPr>
            <a:t>Improve model robustness and reduce bias </a:t>
          </a:r>
          <a:endParaRPr lang="ar-SA" dirty="0">
            <a:latin typeface="Al Tarikh" pitchFamily="2" charset="-78"/>
            <a:cs typeface="Al Tarikh" pitchFamily="2" charset="-78"/>
          </a:endParaRPr>
        </a:p>
      </dgm:t>
    </dgm:pt>
    <dgm:pt modelId="{C434E755-5116-0941-8735-5F9A37916784}" type="parTrans" cxnId="{FE2A891B-FDF6-1F4B-A089-96F8C160FE57}">
      <dgm:prSet/>
      <dgm:spPr/>
      <dgm:t>
        <a:bodyPr/>
        <a:lstStyle/>
        <a:p>
          <a:pPr rtl="1"/>
          <a:endParaRPr lang="ar-SA"/>
        </a:p>
      </dgm:t>
    </dgm:pt>
    <dgm:pt modelId="{BB95759F-1BB7-E241-B8C5-7A00BB65AC82}" type="sibTrans" cxnId="{FE2A891B-FDF6-1F4B-A089-96F8C160FE57}">
      <dgm:prSet/>
      <dgm:spPr/>
      <dgm:t>
        <a:bodyPr/>
        <a:lstStyle/>
        <a:p>
          <a:pPr rtl="1"/>
          <a:endParaRPr lang="ar-SA"/>
        </a:p>
      </dgm:t>
    </dgm:pt>
    <dgm:pt modelId="{CD72613C-EE7E-2B43-9E0F-B1CCEFAD166A}">
      <dgm:prSet/>
      <dgm:spPr/>
      <dgm:t>
        <a:bodyPr/>
        <a:lstStyle/>
        <a:p>
          <a:pPr algn="ctr" rtl="1"/>
          <a:r>
            <a:rPr lang="en-US" b="0" i="0" dirty="0">
              <a:latin typeface="Al Tarikh" pitchFamily="2" charset="-78"/>
              <a:cs typeface="Al Tarikh" pitchFamily="2" charset="-78"/>
            </a:rPr>
            <a:t>Deploy the system as a real-time decision support tool </a:t>
          </a:r>
          <a:endParaRPr lang="ar-SA" dirty="0">
            <a:latin typeface="Al Tarikh" pitchFamily="2" charset="-78"/>
            <a:cs typeface="Al Tarikh" pitchFamily="2" charset="-78"/>
          </a:endParaRPr>
        </a:p>
      </dgm:t>
    </dgm:pt>
    <dgm:pt modelId="{6586DD2D-B691-4C48-802D-988E8A49E012}" type="parTrans" cxnId="{07D6269D-195D-334A-88D3-73D102369DD2}">
      <dgm:prSet/>
      <dgm:spPr/>
      <dgm:t>
        <a:bodyPr/>
        <a:lstStyle/>
        <a:p>
          <a:pPr rtl="1"/>
          <a:endParaRPr lang="ar-SA"/>
        </a:p>
      </dgm:t>
    </dgm:pt>
    <dgm:pt modelId="{E92268DC-2BE5-E646-95DA-8F3ED70FC883}" type="sibTrans" cxnId="{07D6269D-195D-334A-88D3-73D102369DD2}">
      <dgm:prSet/>
      <dgm:spPr/>
      <dgm:t>
        <a:bodyPr/>
        <a:lstStyle/>
        <a:p>
          <a:pPr rtl="1"/>
          <a:endParaRPr lang="ar-SA"/>
        </a:p>
      </dgm:t>
    </dgm:pt>
    <dgm:pt modelId="{5CDA0E41-2DDD-864F-9AF6-A10E8C3CF32D}" type="pres">
      <dgm:prSet presAssocID="{9BADC99A-C55F-F749-9E9A-441DDE33F1BE}" presName="linear" presStyleCnt="0">
        <dgm:presLayoutVars>
          <dgm:animLvl val="lvl"/>
          <dgm:resizeHandles val="exact"/>
        </dgm:presLayoutVars>
      </dgm:prSet>
      <dgm:spPr/>
    </dgm:pt>
    <dgm:pt modelId="{E4C7D26A-A35E-D54B-8660-65FCF22AC884}" type="pres">
      <dgm:prSet presAssocID="{7A9E410B-2AB9-F349-B60D-E3C091CEE51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2B9E44-53EE-B048-8CD3-B203A89D2379}" type="pres">
      <dgm:prSet presAssocID="{A1BEF647-7E47-0D4D-BD53-01D46209CE09}" presName="spacer" presStyleCnt="0"/>
      <dgm:spPr/>
    </dgm:pt>
    <dgm:pt modelId="{EB85CCAA-8C12-2842-B410-B9A337800527}" type="pres">
      <dgm:prSet presAssocID="{4BE65DB1-E052-FB48-998A-02847DA83A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AEAB93B-B4D5-0149-A961-73EB0724CEF1}" type="pres">
      <dgm:prSet presAssocID="{B2C212A3-FA72-B64C-B40F-6A4C3AEE7955}" presName="spacer" presStyleCnt="0"/>
      <dgm:spPr/>
    </dgm:pt>
    <dgm:pt modelId="{6EDD2065-5FFA-5444-A21C-F9DCC9AEC9BD}" type="pres">
      <dgm:prSet presAssocID="{5C58B311-57ED-3744-A40E-1417255A9F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95DDE10-2A36-7B4D-8D06-BA957CDA4395}" type="pres">
      <dgm:prSet presAssocID="{BB95759F-1BB7-E241-B8C5-7A00BB65AC82}" presName="spacer" presStyleCnt="0"/>
      <dgm:spPr/>
    </dgm:pt>
    <dgm:pt modelId="{18A83639-DC12-7343-82E5-99049B7A54CB}" type="pres">
      <dgm:prSet presAssocID="{CD72613C-EE7E-2B43-9E0F-B1CCEFAD166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2508A0A-BA9E-664D-B491-E99618ED5FA8}" srcId="{9BADC99A-C55F-F749-9E9A-441DDE33F1BE}" destId="{7A9E410B-2AB9-F349-B60D-E3C091CEE51F}" srcOrd="0" destOrd="0" parTransId="{1874CD4D-509C-AE45-8E2A-FDFA383DD5E2}" sibTransId="{A1BEF647-7E47-0D4D-BD53-01D46209CE09}"/>
    <dgm:cxn modelId="{FE2A891B-FDF6-1F4B-A089-96F8C160FE57}" srcId="{9BADC99A-C55F-F749-9E9A-441DDE33F1BE}" destId="{5C58B311-57ED-3744-A40E-1417255A9F31}" srcOrd="2" destOrd="0" parTransId="{C434E755-5116-0941-8735-5F9A37916784}" sibTransId="{BB95759F-1BB7-E241-B8C5-7A00BB65AC82}"/>
    <dgm:cxn modelId="{B70C6322-2FE3-8348-A0E7-8838E9F7591C}" type="presOf" srcId="{4BE65DB1-E052-FB48-998A-02847DA83ADC}" destId="{EB85CCAA-8C12-2842-B410-B9A337800527}" srcOrd="0" destOrd="0" presId="urn:microsoft.com/office/officeart/2005/8/layout/vList2"/>
    <dgm:cxn modelId="{0C526D44-B95F-0343-B641-F1EC1EE40E01}" type="presOf" srcId="{CD72613C-EE7E-2B43-9E0F-B1CCEFAD166A}" destId="{18A83639-DC12-7343-82E5-99049B7A54CB}" srcOrd="0" destOrd="0" presId="urn:microsoft.com/office/officeart/2005/8/layout/vList2"/>
    <dgm:cxn modelId="{07D6269D-195D-334A-88D3-73D102369DD2}" srcId="{9BADC99A-C55F-F749-9E9A-441DDE33F1BE}" destId="{CD72613C-EE7E-2B43-9E0F-B1CCEFAD166A}" srcOrd="3" destOrd="0" parTransId="{6586DD2D-B691-4C48-802D-988E8A49E012}" sibTransId="{E92268DC-2BE5-E646-95DA-8F3ED70FC883}"/>
    <dgm:cxn modelId="{B29E69A2-6685-BA48-956E-DE17AF8EBA71}" type="presOf" srcId="{7A9E410B-2AB9-F349-B60D-E3C091CEE51F}" destId="{E4C7D26A-A35E-D54B-8660-65FCF22AC884}" srcOrd="0" destOrd="0" presId="urn:microsoft.com/office/officeart/2005/8/layout/vList2"/>
    <dgm:cxn modelId="{9036EBC9-A0A2-CC41-9952-11E3BDF2AC68}" srcId="{9BADC99A-C55F-F749-9E9A-441DDE33F1BE}" destId="{4BE65DB1-E052-FB48-998A-02847DA83ADC}" srcOrd="1" destOrd="0" parTransId="{54F82D53-FAF2-CB44-95E3-B06CAF2BEE1B}" sibTransId="{B2C212A3-FA72-B64C-B40F-6A4C3AEE7955}"/>
    <dgm:cxn modelId="{2BBF24CE-4FA0-B241-8EA5-2062202036B6}" type="presOf" srcId="{5C58B311-57ED-3744-A40E-1417255A9F31}" destId="{6EDD2065-5FFA-5444-A21C-F9DCC9AEC9BD}" srcOrd="0" destOrd="0" presId="urn:microsoft.com/office/officeart/2005/8/layout/vList2"/>
    <dgm:cxn modelId="{3F0C1BF5-6A45-BA4C-BF61-636274DD81B6}" type="presOf" srcId="{9BADC99A-C55F-F749-9E9A-441DDE33F1BE}" destId="{5CDA0E41-2DDD-864F-9AF6-A10E8C3CF32D}" srcOrd="0" destOrd="0" presId="urn:microsoft.com/office/officeart/2005/8/layout/vList2"/>
    <dgm:cxn modelId="{313C6003-9B84-314F-9DC5-3E817E3E18D5}" type="presParOf" srcId="{5CDA0E41-2DDD-864F-9AF6-A10E8C3CF32D}" destId="{E4C7D26A-A35E-D54B-8660-65FCF22AC884}" srcOrd="0" destOrd="0" presId="urn:microsoft.com/office/officeart/2005/8/layout/vList2"/>
    <dgm:cxn modelId="{150C7056-574F-EF45-AF8E-AE8EFA6B853C}" type="presParOf" srcId="{5CDA0E41-2DDD-864F-9AF6-A10E8C3CF32D}" destId="{3D2B9E44-53EE-B048-8CD3-B203A89D2379}" srcOrd="1" destOrd="0" presId="urn:microsoft.com/office/officeart/2005/8/layout/vList2"/>
    <dgm:cxn modelId="{16A621A7-DD8E-8F42-9474-0FEF2163BD57}" type="presParOf" srcId="{5CDA0E41-2DDD-864F-9AF6-A10E8C3CF32D}" destId="{EB85CCAA-8C12-2842-B410-B9A337800527}" srcOrd="2" destOrd="0" presId="urn:microsoft.com/office/officeart/2005/8/layout/vList2"/>
    <dgm:cxn modelId="{A08878AF-869B-FE4F-9402-76A169364E84}" type="presParOf" srcId="{5CDA0E41-2DDD-864F-9AF6-A10E8C3CF32D}" destId="{AAEAB93B-B4D5-0149-A961-73EB0724CEF1}" srcOrd="3" destOrd="0" presId="urn:microsoft.com/office/officeart/2005/8/layout/vList2"/>
    <dgm:cxn modelId="{4A43A4EB-8C24-2148-948C-07A5A6393E29}" type="presParOf" srcId="{5CDA0E41-2DDD-864F-9AF6-A10E8C3CF32D}" destId="{6EDD2065-5FFA-5444-A21C-F9DCC9AEC9BD}" srcOrd="4" destOrd="0" presId="urn:microsoft.com/office/officeart/2005/8/layout/vList2"/>
    <dgm:cxn modelId="{82CC1683-795A-104E-8E3F-CC2C9BF8E055}" type="presParOf" srcId="{5CDA0E41-2DDD-864F-9AF6-A10E8C3CF32D}" destId="{595DDE10-2A36-7B4D-8D06-BA957CDA4395}" srcOrd="5" destOrd="0" presId="urn:microsoft.com/office/officeart/2005/8/layout/vList2"/>
    <dgm:cxn modelId="{2AB5E236-C1BE-4641-BC02-1F794ABDC935}" type="presParOf" srcId="{5CDA0E41-2DDD-864F-9AF6-A10E8C3CF32D}" destId="{18A83639-DC12-7343-82E5-99049B7A54C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887302-2EFF-544B-8EA8-36B3E72B3A6D}">
      <dsp:nvSpPr>
        <dsp:cNvPr id="0" name=""/>
        <dsp:cNvSpPr/>
      </dsp:nvSpPr>
      <dsp:spPr>
        <a:xfrm>
          <a:off x="0" y="172163"/>
          <a:ext cx="6029607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solidFill>
                <a:schemeClr val="bg2"/>
              </a:solidFill>
            </a:rPr>
            <a:t>Whether students will </a:t>
          </a:r>
          <a:r>
            <a:rPr lang="en-US" sz="2000" b="0" i="0" u="sng" kern="1200" dirty="0">
              <a:solidFill>
                <a:srgbClr val="FF0000"/>
              </a:solidFill>
            </a:rPr>
            <a:t>commit</a:t>
          </a:r>
          <a:r>
            <a:rPr lang="en-US" sz="2000" b="0" i="0" kern="1200" dirty="0">
              <a:solidFill>
                <a:schemeClr val="bg2"/>
              </a:solidFill>
            </a:rPr>
            <a:t> to repayment</a:t>
          </a:r>
          <a:r>
            <a:rPr lang="en-US" sz="2000" b="0" i="0" kern="1200" dirty="0"/>
            <a:t> </a:t>
          </a:r>
          <a:r>
            <a:rPr lang="en-US" sz="2000" b="0" i="0" kern="1200" dirty="0">
              <a:solidFill>
                <a:schemeClr val="bg2"/>
              </a:solidFill>
            </a:rPr>
            <a:t>?</a:t>
          </a:r>
          <a:endParaRPr lang="ar-SA" sz="2000" kern="1200" dirty="0">
            <a:solidFill>
              <a:schemeClr val="bg2"/>
            </a:solidFill>
          </a:endParaRPr>
        </a:p>
      </dsp:txBody>
      <dsp:txXfrm>
        <a:off x="22846" y="195009"/>
        <a:ext cx="5983915" cy="422308"/>
      </dsp:txXfrm>
    </dsp:sp>
    <dsp:sp modelId="{384C524B-3865-2042-A969-C1C1CEAF1A70}">
      <dsp:nvSpPr>
        <dsp:cNvPr id="0" name=""/>
        <dsp:cNvSpPr/>
      </dsp:nvSpPr>
      <dsp:spPr>
        <a:xfrm>
          <a:off x="0" y="697763"/>
          <a:ext cx="6029607" cy="46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solidFill>
                <a:schemeClr val="bg2"/>
              </a:solidFill>
            </a:rPr>
            <a:t>Whether they qualify for installment </a:t>
          </a:r>
          <a:r>
            <a:rPr lang="en-US" sz="2000" b="0" i="0" u="sng" kern="1200" dirty="0">
              <a:solidFill>
                <a:srgbClr val="FF0000"/>
              </a:solidFill>
            </a:rPr>
            <a:t>exemptions </a:t>
          </a:r>
          <a:r>
            <a:rPr lang="en-US" sz="2000" b="0" i="0" u="none" kern="1200" dirty="0">
              <a:solidFill>
                <a:schemeClr val="bg2"/>
              </a:solidFill>
            </a:rPr>
            <a:t>?</a:t>
          </a:r>
          <a:r>
            <a:rPr lang="en-US" sz="2000" b="0" i="0" kern="1200" dirty="0"/>
            <a:t> </a:t>
          </a:r>
          <a:endParaRPr lang="ar-SA" sz="2000" kern="1200" dirty="0"/>
        </a:p>
      </dsp:txBody>
      <dsp:txXfrm>
        <a:off x="22846" y="720609"/>
        <a:ext cx="5983915" cy="4223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B3BC5-AD22-744A-A26E-521A8A5C6097}">
      <dsp:nvSpPr>
        <dsp:cNvPr id="0" name=""/>
        <dsp:cNvSpPr/>
      </dsp:nvSpPr>
      <dsp:spPr>
        <a:xfrm>
          <a:off x="2659927" y="443"/>
          <a:ext cx="1513340" cy="518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Input Data </a:t>
          </a:r>
          <a:endParaRPr lang="ar-SA" sz="1400" kern="1200"/>
        </a:p>
      </dsp:txBody>
      <dsp:txXfrm>
        <a:off x="2675121" y="15637"/>
        <a:ext cx="1482952" cy="488379"/>
      </dsp:txXfrm>
    </dsp:sp>
    <dsp:sp modelId="{EAC4E366-29BC-3C44-B6A4-C0A5D64B1D3C}">
      <dsp:nvSpPr>
        <dsp:cNvPr id="0" name=""/>
        <dsp:cNvSpPr/>
      </dsp:nvSpPr>
      <dsp:spPr>
        <a:xfrm rot="5400000">
          <a:off x="3319329" y="532179"/>
          <a:ext cx="194537" cy="2334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1000" kern="1200"/>
        </a:p>
      </dsp:txBody>
      <dsp:txXfrm rot="-5400000">
        <a:off x="3346565" y="551633"/>
        <a:ext cx="140067" cy="136176"/>
      </dsp:txXfrm>
    </dsp:sp>
    <dsp:sp modelId="{17CC4793-74B6-0C43-B0D2-EFB4EB050192}">
      <dsp:nvSpPr>
        <dsp:cNvPr id="0" name=""/>
        <dsp:cNvSpPr/>
      </dsp:nvSpPr>
      <dsp:spPr>
        <a:xfrm>
          <a:off x="2659927" y="778593"/>
          <a:ext cx="1513340" cy="518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Data Preprocessing </a:t>
          </a:r>
          <a:endParaRPr lang="ar-SA" sz="1400" kern="1200" dirty="0"/>
        </a:p>
      </dsp:txBody>
      <dsp:txXfrm>
        <a:off x="2675121" y="793787"/>
        <a:ext cx="1482952" cy="488379"/>
      </dsp:txXfrm>
    </dsp:sp>
    <dsp:sp modelId="{4AD1BF1C-F500-EC4B-9FF6-C3D486BBF400}">
      <dsp:nvSpPr>
        <dsp:cNvPr id="0" name=""/>
        <dsp:cNvSpPr/>
      </dsp:nvSpPr>
      <dsp:spPr>
        <a:xfrm rot="5400000">
          <a:off x="3319329" y="1310330"/>
          <a:ext cx="194537" cy="2334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1000" kern="1200"/>
        </a:p>
      </dsp:txBody>
      <dsp:txXfrm rot="-5400000">
        <a:off x="3346565" y="1329784"/>
        <a:ext cx="140067" cy="136176"/>
      </dsp:txXfrm>
    </dsp:sp>
    <dsp:sp modelId="{8524BC6B-8902-2549-948D-94B11B1913F1}">
      <dsp:nvSpPr>
        <dsp:cNvPr id="0" name=""/>
        <dsp:cNvSpPr/>
      </dsp:nvSpPr>
      <dsp:spPr>
        <a:xfrm>
          <a:off x="2659927" y="1556744"/>
          <a:ext cx="1513340" cy="518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Feature Engineering </a:t>
          </a:r>
          <a:endParaRPr lang="ar-SA" sz="1400" kern="1200"/>
        </a:p>
      </dsp:txBody>
      <dsp:txXfrm>
        <a:off x="2675121" y="1571938"/>
        <a:ext cx="1482952" cy="488379"/>
      </dsp:txXfrm>
    </dsp:sp>
    <dsp:sp modelId="{B851CCED-34A9-D543-A1A9-3D18A99FB505}">
      <dsp:nvSpPr>
        <dsp:cNvPr id="0" name=""/>
        <dsp:cNvSpPr/>
      </dsp:nvSpPr>
      <dsp:spPr>
        <a:xfrm rot="5400000">
          <a:off x="3319329" y="2088480"/>
          <a:ext cx="194537" cy="2334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1000" kern="1200"/>
        </a:p>
      </dsp:txBody>
      <dsp:txXfrm rot="-5400000">
        <a:off x="3346565" y="2107934"/>
        <a:ext cx="140067" cy="136176"/>
      </dsp:txXfrm>
    </dsp:sp>
    <dsp:sp modelId="{0B05732A-16AE-3340-8A5B-1EEEFF8ED440}">
      <dsp:nvSpPr>
        <dsp:cNvPr id="0" name=""/>
        <dsp:cNvSpPr/>
      </dsp:nvSpPr>
      <dsp:spPr>
        <a:xfrm>
          <a:off x="2659927" y="2334895"/>
          <a:ext cx="1513340" cy="518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Machine Learning Models </a:t>
          </a:r>
          <a:endParaRPr lang="ar-SA" sz="1400" kern="1200"/>
        </a:p>
      </dsp:txBody>
      <dsp:txXfrm>
        <a:off x="2675121" y="2350089"/>
        <a:ext cx="1482952" cy="488379"/>
      </dsp:txXfrm>
    </dsp:sp>
    <dsp:sp modelId="{8597A1E3-2E69-1142-A698-E40F1489BBB2}">
      <dsp:nvSpPr>
        <dsp:cNvPr id="0" name=""/>
        <dsp:cNvSpPr/>
      </dsp:nvSpPr>
      <dsp:spPr>
        <a:xfrm rot="5400000">
          <a:off x="3319329" y="2866631"/>
          <a:ext cx="194537" cy="2334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1000" kern="1200"/>
        </a:p>
      </dsp:txBody>
      <dsp:txXfrm rot="-5400000">
        <a:off x="3346565" y="2886085"/>
        <a:ext cx="140067" cy="136176"/>
      </dsp:txXfrm>
    </dsp:sp>
    <dsp:sp modelId="{D9F31F27-5513-134F-9886-23D2FB841569}">
      <dsp:nvSpPr>
        <dsp:cNvPr id="0" name=""/>
        <dsp:cNvSpPr/>
      </dsp:nvSpPr>
      <dsp:spPr>
        <a:xfrm>
          <a:off x="2659927" y="3113045"/>
          <a:ext cx="1513340" cy="5187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Predictions Output </a:t>
          </a:r>
          <a:endParaRPr lang="ar-SA" sz="1400" kern="1200"/>
        </a:p>
      </dsp:txBody>
      <dsp:txXfrm>
        <a:off x="2675121" y="3128239"/>
        <a:ext cx="1482952" cy="4883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9C6208-CB61-E44E-854F-D00C089DD5D7}">
      <dsp:nvSpPr>
        <dsp:cNvPr id="0" name=""/>
        <dsp:cNvSpPr/>
      </dsp:nvSpPr>
      <dsp:spPr>
        <a:xfrm>
          <a:off x="0" y="262"/>
          <a:ext cx="4403273" cy="4016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Chalkboard" panose="03050602040202020205" pitchFamily="66" charset="0"/>
            </a:rPr>
            <a:t>Data preprocessing </a:t>
          </a:r>
          <a:endParaRPr lang="ar-SA" sz="1800" kern="1200" dirty="0">
            <a:latin typeface="Chalkboard" panose="03050602040202020205" pitchFamily="66" charset="0"/>
          </a:endParaRPr>
        </a:p>
      </dsp:txBody>
      <dsp:txXfrm>
        <a:off x="19605" y="19867"/>
        <a:ext cx="4364063" cy="362406"/>
      </dsp:txXfrm>
    </dsp:sp>
    <dsp:sp modelId="{58502816-9D35-D942-B9A3-B1C22EE11F2C}">
      <dsp:nvSpPr>
        <dsp:cNvPr id="0" name=""/>
        <dsp:cNvSpPr/>
      </dsp:nvSpPr>
      <dsp:spPr>
        <a:xfrm>
          <a:off x="0" y="414886"/>
          <a:ext cx="4403273" cy="4016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Chalkboard" panose="03050602040202020205" pitchFamily="66" charset="0"/>
            </a:rPr>
            <a:t>Feature engineering </a:t>
          </a:r>
          <a:endParaRPr lang="ar-SA" sz="1800" kern="1200" dirty="0">
            <a:latin typeface="Chalkboard" panose="03050602040202020205" pitchFamily="66" charset="0"/>
          </a:endParaRPr>
        </a:p>
      </dsp:txBody>
      <dsp:txXfrm>
        <a:off x="19605" y="434491"/>
        <a:ext cx="4364063" cy="362406"/>
      </dsp:txXfrm>
    </dsp:sp>
    <dsp:sp modelId="{8ED553B1-1037-284F-9DB5-A8201438DB7B}">
      <dsp:nvSpPr>
        <dsp:cNvPr id="0" name=""/>
        <dsp:cNvSpPr/>
      </dsp:nvSpPr>
      <dsp:spPr>
        <a:xfrm>
          <a:off x="0" y="829510"/>
          <a:ext cx="4403273" cy="4016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Chalkboard" panose="03050602040202020205" pitchFamily="66" charset="0"/>
            </a:rPr>
            <a:t>Model training </a:t>
          </a:r>
          <a:endParaRPr lang="ar-SA" sz="1800" kern="1200" dirty="0">
            <a:latin typeface="Chalkboard" panose="03050602040202020205" pitchFamily="66" charset="0"/>
          </a:endParaRPr>
        </a:p>
      </dsp:txBody>
      <dsp:txXfrm>
        <a:off x="19605" y="849115"/>
        <a:ext cx="4364063" cy="362406"/>
      </dsp:txXfrm>
    </dsp:sp>
    <dsp:sp modelId="{E96018AD-6C56-F240-9E97-83BA3C567F8A}">
      <dsp:nvSpPr>
        <dsp:cNvPr id="0" name=""/>
        <dsp:cNvSpPr/>
      </dsp:nvSpPr>
      <dsp:spPr>
        <a:xfrm>
          <a:off x="0" y="1244134"/>
          <a:ext cx="4403273" cy="4016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latin typeface="Chalkboard" panose="03050602040202020205" pitchFamily="66" charset="0"/>
            </a:rPr>
            <a:t>Model evaluation </a:t>
          </a:r>
          <a:endParaRPr lang="ar-SA" sz="1800" kern="1200" dirty="0">
            <a:latin typeface="Chalkboard" panose="03050602040202020205" pitchFamily="66" charset="0"/>
          </a:endParaRPr>
        </a:p>
      </dsp:txBody>
      <dsp:txXfrm>
        <a:off x="19605" y="1263739"/>
        <a:ext cx="4364063" cy="3624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243050-807D-504B-8DAE-5F24B5F51C06}">
      <dsp:nvSpPr>
        <dsp:cNvPr id="0" name=""/>
        <dsp:cNvSpPr/>
      </dsp:nvSpPr>
      <dsp:spPr>
        <a:xfrm rot="16200000">
          <a:off x="-451322" y="452099"/>
          <a:ext cx="2923674" cy="20194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655" bIns="0" numCol="1" spcCol="1270" anchor="ctr" anchorCtr="0">
          <a:noAutofit/>
        </a:bodyPr>
        <a:lstStyle/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>
              <a:solidFill>
                <a:schemeClr val="bg2"/>
              </a:solidFill>
            </a:rPr>
            <a:t>Logistic Regression → </a:t>
          </a:r>
          <a:endParaRPr lang="ar-SA" sz="2300" b="0" i="0" kern="1200" dirty="0">
            <a:solidFill>
              <a:schemeClr val="bg2"/>
            </a:solidFill>
          </a:endParaRPr>
        </a:p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1" kern="1200" dirty="0">
              <a:solidFill>
                <a:schemeClr val="bg2"/>
              </a:solidFill>
            </a:rPr>
            <a:t>Linear Model</a:t>
          </a:r>
          <a:r>
            <a:rPr lang="en-US" sz="2300" b="0" i="0" kern="1200" dirty="0">
              <a:solidFill>
                <a:schemeClr val="bg2"/>
              </a:solidFill>
            </a:rPr>
            <a:t> </a:t>
          </a:r>
          <a:endParaRPr lang="ar-SA" sz="2300" kern="1200" dirty="0">
            <a:solidFill>
              <a:schemeClr val="bg2"/>
            </a:solidFill>
          </a:endParaRPr>
        </a:p>
      </dsp:txBody>
      <dsp:txXfrm rot="5400000">
        <a:off x="778" y="584734"/>
        <a:ext cx="2019474" cy="1754204"/>
      </dsp:txXfrm>
    </dsp:sp>
    <dsp:sp modelId="{3A22CD4B-C4DF-2F49-8854-FE517FE4941A}">
      <dsp:nvSpPr>
        <dsp:cNvPr id="0" name=""/>
        <dsp:cNvSpPr/>
      </dsp:nvSpPr>
      <dsp:spPr>
        <a:xfrm rot="16200000">
          <a:off x="1719612" y="452099"/>
          <a:ext cx="2923674" cy="20194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655" bIns="0" numCol="1" spcCol="1270" anchor="ctr" anchorCtr="0">
          <a:noAutofit/>
        </a:bodyPr>
        <a:lstStyle/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>
              <a:solidFill>
                <a:schemeClr val="bg2"/>
              </a:solidFill>
            </a:rPr>
            <a:t>Random Forest </a:t>
          </a:r>
          <a:endParaRPr lang="ar-SA" sz="2300" b="0" i="0" kern="1200" dirty="0">
            <a:solidFill>
              <a:schemeClr val="bg2"/>
            </a:solidFill>
          </a:endParaRPr>
        </a:p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>
              <a:solidFill>
                <a:schemeClr val="bg2"/>
              </a:solidFill>
            </a:rPr>
            <a:t>→ </a:t>
          </a:r>
          <a:endParaRPr lang="ar-SA" sz="2300" b="0" i="0" kern="1200" dirty="0">
            <a:solidFill>
              <a:schemeClr val="bg2"/>
            </a:solidFill>
          </a:endParaRPr>
        </a:p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1" kern="1200" dirty="0">
              <a:solidFill>
                <a:schemeClr val="bg2"/>
              </a:solidFill>
            </a:rPr>
            <a:t>Ensemble Model</a:t>
          </a:r>
          <a:r>
            <a:rPr lang="en-US" sz="2300" b="0" i="0" kern="1200" dirty="0">
              <a:solidFill>
                <a:schemeClr val="bg2"/>
              </a:solidFill>
            </a:rPr>
            <a:t> </a:t>
          </a:r>
          <a:endParaRPr lang="ar-SA" sz="2300" kern="1200" dirty="0">
            <a:solidFill>
              <a:schemeClr val="bg2"/>
            </a:solidFill>
          </a:endParaRPr>
        </a:p>
      </dsp:txBody>
      <dsp:txXfrm rot="5400000">
        <a:off x="2171712" y="584734"/>
        <a:ext cx="2019474" cy="1754204"/>
      </dsp:txXfrm>
    </dsp:sp>
    <dsp:sp modelId="{0AE9C1DB-BB89-854C-BA37-EC0EA0AE60F2}">
      <dsp:nvSpPr>
        <dsp:cNvPr id="0" name=""/>
        <dsp:cNvSpPr/>
      </dsp:nvSpPr>
      <dsp:spPr>
        <a:xfrm rot="16200000">
          <a:off x="3890547" y="452099"/>
          <a:ext cx="2923674" cy="201947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0" tIns="0" rIns="147655" bIns="0" numCol="1" spcCol="1270" anchor="ctr" anchorCtr="0">
          <a:noAutofit/>
        </a:bodyPr>
        <a:lstStyle/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>
              <a:solidFill>
                <a:schemeClr val="bg2"/>
              </a:solidFill>
            </a:rPr>
            <a:t>Gradient Boosting </a:t>
          </a:r>
          <a:endParaRPr lang="ar-SA" sz="2300" b="0" i="0" kern="1200" dirty="0">
            <a:solidFill>
              <a:schemeClr val="bg2"/>
            </a:solidFill>
          </a:endParaRPr>
        </a:p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>
              <a:solidFill>
                <a:schemeClr val="bg2"/>
              </a:solidFill>
            </a:rPr>
            <a:t>→ </a:t>
          </a:r>
          <a:endParaRPr lang="ar-SA" sz="2300" b="0" i="0" kern="1200" dirty="0">
            <a:solidFill>
              <a:schemeClr val="bg2"/>
            </a:solidFill>
          </a:endParaRPr>
        </a:p>
        <a:p>
          <a:pPr marL="0" lvl="0" indent="0" algn="ctr" defTabSz="10223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1" kern="1200" dirty="0">
              <a:solidFill>
                <a:schemeClr val="bg2"/>
              </a:solidFill>
            </a:rPr>
            <a:t>Boosting Model</a:t>
          </a:r>
          <a:r>
            <a:rPr lang="en-US" sz="2300" b="0" i="0" kern="1200" dirty="0">
              <a:solidFill>
                <a:schemeClr val="bg2"/>
              </a:solidFill>
            </a:rPr>
            <a:t> </a:t>
          </a:r>
          <a:endParaRPr lang="ar-SA" sz="2300" kern="1200" dirty="0">
            <a:solidFill>
              <a:schemeClr val="bg2"/>
            </a:solidFill>
          </a:endParaRPr>
        </a:p>
      </dsp:txBody>
      <dsp:txXfrm rot="5400000">
        <a:off x="4342647" y="584734"/>
        <a:ext cx="2019474" cy="17542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7D26A-A35E-D54B-8660-65FCF22AC884}">
      <dsp:nvSpPr>
        <dsp:cNvPr id="0" name=""/>
        <dsp:cNvSpPr/>
      </dsp:nvSpPr>
      <dsp:spPr>
        <a:xfrm>
          <a:off x="0" y="50165"/>
          <a:ext cx="7288039" cy="565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>
              <a:latin typeface="Al Tarikh" pitchFamily="2" charset="-78"/>
              <a:cs typeface="Al Tarikh" pitchFamily="2" charset="-78"/>
            </a:rPr>
            <a:t>Enhance model performance and generalization </a:t>
          </a:r>
          <a:endParaRPr lang="ar-SA" sz="2100" kern="1200" dirty="0">
            <a:latin typeface="Al Tarikh" pitchFamily="2" charset="-78"/>
            <a:cs typeface="Al Tarikh" pitchFamily="2" charset="-78"/>
          </a:endParaRPr>
        </a:p>
      </dsp:txBody>
      <dsp:txXfrm>
        <a:off x="27586" y="77751"/>
        <a:ext cx="7232867" cy="509937"/>
      </dsp:txXfrm>
    </dsp:sp>
    <dsp:sp modelId="{EB85CCAA-8C12-2842-B410-B9A337800527}">
      <dsp:nvSpPr>
        <dsp:cNvPr id="0" name=""/>
        <dsp:cNvSpPr/>
      </dsp:nvSpPr>
      <dsp:spPr>
        <a:xfrm>
          <a:off x="0" y="675755"/>
          <a:ext cx="7288039" cy="565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>
              <a:latin typeface="Al Tarikh" pitchFamily="2" charset="-78"/>
              <a:cs typeface="Al Tarikh" pitchFamily="2" charset="-78"/>
            </a:rPr>
            <a:t>Optimize feature selection and remove irrelevant features </a:t>
          </a:r>
          <a:endParaRPr lang="ar-SA" sz="2100" kern="1200" dirty="0">
            <a:latin typeface="Al Tarikh" pitchFamily="2" charset="-78"/>
            <a:cs typeface="Al Tarikh" pitchFamily="2" charset="-78"/>
          </a:endParaRPr>
        </a:p>
      </dsp:txBody>
      <dsp:txXfrm>
        <a:off x="27586" y="703341"/>
        <a:ext cx="7232867" cy="509937"/>
      </dsp:txXfrm>
    </dsp:sp>
    <dsp:sp modelId="{6EDD2065-5FFA-5444-A21C-F9DCC9AEC9BD}">
      <dsp:nvSpPr>
        <dsp:cNvPr id="0" name=""/>
        <dsp:cNvSpPr/>
      </dsp:nvSpPr>
      <dsp:spPr>
        <a:xfrm>
          <a:off x="0" y="1301345"/>
          <a:ext cx="7288039" cy="565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>
              <a:latin typeface="Al Tarikh" pitchFamily="2" charset="-78"/>
              <a:cs typeface="Al Tarikh" pitchFamily="2" charset="-78"/>
            </a:rPr>
            <a:t>Improve model robustness and reduce bias </a:t>
          </a:r>
          <a:endParaRPr lang="ar-SA" sz="2100" kern="1200" dirty="0">
            <a:latin typeface="Al Tarikh" pitchFamily="2" charset="-78"/>
            <a:cs typeface="Al Tarikh" pitchFamily="2" charset="-78"/>
          </a:endParaRPr>
        </a:p>
      </dsp:txBody>
      <dsp:txXfrm>
        <a:off x="27586" y="1328931"/>
        <a:ext cx="7232867" cy="509937"/>
      </dsp:txXfrm>
    </dsp:sp>
    <dsp:sp modelId="{18A83639-DC12-7343-82E5-99049B7A54CB}">
      <dsp:nvSpPr>
        <dsp:cNvPr id="0" name=""/>
        <dsp:cNvSpPr/>
      </dsp:nvSpPr>
      <dsp:spPr>
        <a:xfrm>
          <a:off x="0" y="1926935"/>
          <a:ext cx="7288039" cy="5651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dirty="0">
              <a:latin typeface="Al Tarikh" pitchFamily="2" charset="-78"/>
              <a:cs typeface="Al Tarikh" pitchFamily="2" charset="-78"/>
            </a:rPr>
            <a:t>Deploy the system as a real-time decision support tool </a:t>
          </a:r>
          <a:endParaRPr lang="ar-SA" sz="2100" kern="1200" dirty="0">
            <a:latin typeface="Al Tarikh" pitchFamily="2" charset="-78"/>
            <a:cs typeface="Al Tarikh" pitchFamily="2" charset="-78"/>
          </a:endParaRPr>
        </a:p>
      </dsp:txBody>
      <dsp:txXfrm>
        <a:off x="27586" y="1954521"/>
        <a:ext cx="7232867" cy="509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g12ee790b234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2" name="Google Shape;572;g12ee790b234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g12ee790b234_0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77" name="Google Shape;477;g12ee790b234_0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" name="Google Shape;880;g12ee790b234_0_10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1" name="Google Shape;881;g12ee790b234_0_10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12ee790b234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12ee790b234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>
          <a:extLst>
            <a:ext uri="{FF2B5EF4-FFF2-40B4-BE49-F238E27FC236}">
              <a16:creationId xmlns:a16="http://schemas.microsoft.com/office/drawing/2014/main" id="{27F8B7AB-F344-628F-6F7E-6E0B0C91B7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g12ee790b234_0_6:notes">
            <a:extLst>
              <a:ext uri="{FF2B5EF4-FFF2-40B4-BE49-F238E27FC236}">
                <a16:creationId xmlns:a16="http://schemas.microsoft.com/office/drawing/2014/main" id="{949E45AF-3BDF-DFCC-4BF5-25FCA5D6AA2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" name="Google Shape;353;g12ee790b234_0_6:notes">
            <a:extLst>
              <a:ext uri="{FF2B5EF4-FFF2-40B4-BE49-F238E27FC236}">
                <a16:creationId xmlns:a16="http://schemas.microsoft.com/office/drawing/2014/main" id="{FFDE2D66-CA72-BCFF-224B-7D5EC6DD073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584551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g12ee790b234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8" name="Google Shape;958;g12ee790b234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12ee790b234_0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12ee790b234_0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9">
          <a:extLst>
            <a:ext uri="{FF2B5EF4-FFF2-40B4-BE49-F238E27FC236}">
              <a16:creationId xmlns:a16="http://schemas.microsoft.com/office/drawing/2014/main" id="{601AF05E-007B-8EF0-5ADE-C8FAF7736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Google Shape;670;g12ee790b234_0_75:notes">
            <a:extLst>
              <a:ext uri="{FF2B5EF4-FFF2-40B4-BE49-F238E27FC236}">
                <a16:creationId xmlns:a16="http://schemas.microsoft.com/office/drawing/2014/main" id="{50AF06C5-97E9-7D4E-2D0D-1A0C0770A7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1" name="Google Shape;671;g12ee790b234_0_75:notes">
            <a:extLst>
              <a:ext uri="{FF2B5EF4-FFF2-40B4-BE49-F238E27FC236}">
                <a16:creationId xmlns:a16="http://schemas.microsoft.com/office/drawing/2014/main" id="{48D61835-7745-BC0B-1090-0124FA591E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738301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g349b9fdf362_0_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3" name="Google Shape;613;g349b9fdf362_0_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indent="-29845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</a:pPr>
            <a:r>
              <a:rPr lang="ar-SA" dirty="0"/>
              <a:t>الالتزام </a:t>
            </a:r>
          </a:p>
          <a:p>
            <a:pPr marL="457200" marR="0" lvl="0" indent="-2984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ar-SA" dirty="0"/>
              <a:t>هذا الجدول يوضح نتائج التنبؤ بالتزام الطلاب بالسداد باستخدام ثلاث نماذج.</a:t>
            </a:r>
            <a:br>
              <a:rPr lang="ar-SA" dirty="0"/>
            </a:br>
            <a:r>
              <a:rPr lang="ar-SA" dirty="0"/>
              <a:t>نلاحظ إن الأداء بشكل عام متوسط، لأن الـ </a:t>
            </a:r>
            <a:r>
              <a:rPr lang="en" dirty="0"/>
              <a:t>Accuracy </a:t>
            </a:r>
            <a:r>
              <a:rPr lang="ar-SA" dirty="0"/>
              <a:t>تقريبًا 0.68.</a:t>
            </a:r>
            <a:br>
              <a:rPr lang="ar-SA" dirty="0"/>
            </a:br>
            <a:r>
              <a:rPr lang="ar-SA" dirty="0"/>
              <a:t>لكن نلاحظ إن الـ </a:t>
            </a:r>
            <a:r>
              <a:rPr lang="en" dirty="0"/>
              <a:t>Recall </a:t>
            </a:r>
            <a:r>
              <a:rPr lang="ar-SA" dirty="0"/>
              <a:t>عالي جدًا، يعني النموذج قدر يكتشف أغلب الطلاب الملتزمين.</a:t>
            </a:r>
            <a:br>
              <a:rPr lang="ar-SA" dirty="0"/>
            </a:br>
            <a:r>
              <a:rPr lang="ar-SA" dirty="0"/>
              <a:t>في المقابل، قيمة </a:t>
            </a:r>
            <a:r>
              <a:rPr lang="en" dirty="0"/>
              <a:t>ROC </a:t>
            </a:r>
            <a:r>
              <a:rPr lang="ar-SA" dirty="0"/>
              <a:t>منخفضة، وهذا يدل إن النموذج ما يقدر يفرق بشكل قوي بين الملتزم وغير الملتزم.</a:t>
            </a:r>
          </a:p>
        </p:txBody>
      </p:sp>
    </p:spTree>
    <p:extLst>
      <p:ext uri="{BB962C8B-B14F-4D97-AF65-F5344CB8AC3E}">
        <p14:creationId xmlns:p14="http://schemas.microsoft.com/office/powerpoint/2010/main" val="8714471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lvl="0" indent="-2984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ar-SA" dirty="0"/>
              <a:t>هذا الجدول يوضح نتائج التنبؤ باستحقاق الإعفاء.</a:t>
            </a:r>
            <a:br>
              <a:rPr lang="ar-SA" dirty="0"/>
            </a:br>
            <a:r>
              <a:rPr lang="ar-SA" dirty="0"/>
              <a:t>نلاحظ إن الأداء هنا أفضل مقارنة بالتنبؤ بالالتزام.</a:t>
            </a:r>
            <a:br>
              <a:rPr lang="ar-SA" dirty="0"/>
            </a:br>
            <a:r>
              <a:rPr lang="ar-SA" dirty="0"/>
              <a:t>نموذج </a:t>
            </a:r>
            <a:r>
              <a:rPr lang="en" dirty="0"/>
              <a:t>Gradient Boosting </a:t>
            </a:r>
            <a:r>
              <a:rPr lang="ar-SA" dirty="0"/>
              <a:t>حقق أعلى دقة وأفضل أداء بشكل عام.</a:t>
            </a:r>
            <a:br>
              <a:rPr lang="ar-SA" dirty="0"/>
            </a:br>
            <a:r>
              <a:rPr lang="ar-SA" dirty="0"/>
              <a:t>كذلك قيمة </a:t>
            </a:r>
            <a:r>
              <a:rPr lang="en" dirty="0"/>
              <a:t>ROC </a:t>
            </a:r>
            <a:r>
              <a:rPr lang="ar-SA" dirty="0"/>
              <a:t>عالية، وهذا يدل إن النموذج قادر يفرق بشكل كويس بين الطلاب المستحقين وغير المستحقين للإعفاء.</a:t>
            </a:r>
          </a:p>
          <a:p>
            <a:pPr marL="457200" marR="0" lvl="0" indent="-2984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ar-SA" dirty="0"/>
              <a:t>نلاحظ إن التنبؤ بالإعفاء كان أسهل من التنبؤ بالالتزام.</a:t>
            </a:r>
          </a:p>
          <a:p>
            <a:pPr marL="457200" marR="0" lvl="0" indent="-29845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tabLst/>
              <a:defRPr/>
            </a:pPr>
            <a:r>
              <a:rPr lang="ar-SA" dirty="0"/>
              <a:t>لأن الإعفاء يعتمد على عوامل أوضح مثل وقت الدفع، فالنموذج يقدر يتعلمها بسهولة.</a:t>
            </a:r>
          </a:p>
          <a:p>
            <a:pPr marL="457200" marR="0" indent="-29845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8686296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صر نائب لصورة الشريحة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عنصر نائب للملاحظات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marR="0" indent="-29845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3901052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3" name="Google Shape;763;g12ee790b234_0_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4" name="Google Shape;764;g12ee790b234_0_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5" name="Google Shape;1205;g12ee790b234_0_2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6" name="Google Shape;1206;g12ee790b234_0_2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6" name="Google Shape;1256;g12ee790b234_0_2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7" name="Google Shape;1257;g12ee790b234_0_2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tBDf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1267025" y="1108775"/>
            <a:ext cx="6609900" cy="175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85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1447800" y="3135450"/>
            <a:ext cx="6268800" cy="7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2" name="Google Shape;12;p2"/>
          <p:cNvSpPr/>
          <p:nvPr/>
        </p:nvSpPr>
        <p:spPr>
          <a:xfrm flipH="1">
            <a:off x="6936600" y="1413950"/>
            <a:ext cx="22074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rot="10800000">
            <a:off x="25" y="0"/>
            <a:ext cx="1444675" cy="4077925"/>
          </a:xfrm>
          <a:prstGeom prst="flowChartManualInpu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 txBox="1">
            <a:spLocks noGrp="1"/>
          </p:cNvSpPr>
          <p:nvPr>
            <p:ph type="title"/>
          </p:nvPr>
        </p:nvSpPr>
        <p:spPr>
          <a:xfrm>
            <a:off x="1924800" y="2171625"/>
            <a:ext cx="5294400" cy="146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title" idx="2" hasCustomPrompt="1"/>
          </p:nvPr>
        </p:nvSpPr>
        <p:spPr>
          <a:xfrm>
            <a:off x="2996550" y="846766"/>
            <a:ext cx="31509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72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990725" y="3574125"/>
            <a:ext cx="5060400" cy="109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9" name="Google Shape;19;p3"/>
          <p:cNvSpPr/>
          <p:nvPr/>
        </p:nvSpPr>
        <p:spPr>
          <a:xfrm rot="10800000" flipH="1">
            <a:off x="0" y="0"/>
            <a:ext cx="22233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7274675" y="1065575"/>
            <a:ext cx="1869325" cy="4077925"/>
          </a:xfrm>
          <a:prstGeom prst="flowChartManualInpu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5"/>
          <p:cNvSpPr txBox="1">
            <a:spLocks noGrp="1"/>
          </p:cNvSpPr>
          <p:nvPr>
            <p:ph type="subTitle" idx="1"/>
          </p:nvPr>
        </p:nvSpPr>
        <p:spPr>
          <a:xfrm>
            <a:off x="1101856" y="2343630"/>
            <a:ext cx="2907600" cy="430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2"/>
          </p:nvPr>
        </p:nvSpPr>
        <p:spPr>
          <a:xfrm>
            <a:off x="5134544" y="2343630"/>
            <a:ext cx="2907600" cy="430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3"/>
          </p:nvPr>
        </p:nvSpPr>
        <p:spPr>
          <a:xfrm>
            <a:off x="1278847" y="2760272"/>
            <a:ext cx="2556300" cy="101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subTitle" idx="4"/>
          </p:nvPr>
        </p:nvSpPr>
        <p:spPr>
          <a:xfrm>
            <a:off x="5254509" y="2769938"/>
            <a:ext cx="2639700" cy="1014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>
            <a:off x="720000" y="5974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pic>
        <p:nvPicPr>
          <p:cNvPr id="32" name="Google Shape;32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2459051" y="3947325"/>
            <a:ext cx="6684949" cy="1196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7"/>
          <p:cNvSpPr txBox="1">
            <a:spLocks noGrp="1"/>
          </p:cNvSpPr>
          <p:nvPr>
            <p:ph type="title"/>
          </p:nvPr>
        </p:nvSpPr>
        <p:spPr>
          <a:xfrm>
            <a:off x="4435550" y="1067850"/>
            <a:ext cx="3792600" cy="107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1"/>
          </p:nvPr>
        </p:nvSpPr>
        <p:spPr>
          <a:xfrm>
            <a:off x="4434250" y="2255751"/>
            <a:ext cx="3915000" cy="2129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7"/>
          <p:cNvSpPr/>
          <p:nvPr/>
        </p:nvSpPr>
        <p:spPr>
          <a:xfrm rot="10800000">
            <a:off x="6936600" y="0"/>
            <a:ext cx="22074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8"/>
          <p:cNvSpPr txBox="1">
            <a:spLocks noGrp="1"/>
          </p:cNvSpPr>
          <p:nvPr>
            <p:ph type="title"/>
          </p:nvPr>
        </p:nvSpPr>
        <p:spPr>
          <a:xfrm>
            <a:off x="1388100" y="1307100"/>
            <a:ext cx="63678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9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6" name="Google Shape;46;p9"/>
          <p:cNvSpPr txBox="1">
            <a:spLocks noGrp="1"/>
          </p:cNvSpPr>
          <p:nvPr>
            <p:ph type="title"/>
          </p:nvPr>
        </p:nvSpPr>
        <p:spPr>
          <a:xfrm>
            <a:off x="912950" y="921300"/>
            <a:ext cx="3789900" cy="204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7" name="Google Shape;47;p9"/>
          <p:cNvSpPr txBox="1">
            <a:spLocks noGrp="1"/>
          </p:cNvSpPr>
          <p:nvPr>
            <p:ph type="subTitle" idx="1"/>
          </p:nvPr>
        </p:nvSpPr>
        <p:spPr>
          <a:xfrm>
            <a:off x="912962" y="2967232"/>
            <a:ext cx="3122400" cy="133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9"/>
          <p:cNvSpPr/>
          <p:nvPr/>
        </p:nvSpPr>
        <p:spPr>
          <a:xfrm rot="10800000">
            <a:off x="25" y="0"/>
            <a:ext cx="1444675" cy="4047175"/>
          </a:xfrm>
          <a:prstGeom prst="flowChartManualInpu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9"/>
          <p:cNvSpPr/>
          <p:nvPr/>
        </p:nvSpPr>
        <p:spPr>
          <a:xfrm flipH="1">
            <a:off x="6916200" y="1413950"/>
            <a:ext cx="22278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0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2" name="Google Shape;52;p10"/>
          <p:cNvSpPr txBox="1">
            <a:spLocks noGrp="1"/>
          </p:cNvSpPr>
          <p:nvPr>
            <p:ph type="title"/>
          </p:nvPr>
        </p:nvSpPr>
        <p:spPr>
          <a:xfrm>
            <a:off x="720000" y="228540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558475"/>
            <a:ext cx="6576000" cy="1511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55" name="Google Shape;55;p11"/>
          <p:cNvSpPr txBox="1">
            <a:spLocks noGrp="1"/>
          </p:cNvSpPr>
          <p:nvPr>
            <p:ph type="subTitle" idx="1"/>
          </p:nvPr>
        </p:nvSpPr>
        <p:spPr>
          <a:xfrm>
            <a:off x="1284000" y="3069625"/>
            <a:ext cx="6576000" cy="7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56" name="Google Shape;56;p11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>
            <a:spLocks noGrp="1"/>
          </p:cNvSpPr>
          <p:nvPr>
            <p:ph type="title" hasCustomPrompt="1"/>
          </p:nvPr>
        </p:nvSpPr>
        <p:spPr>
          <a:xfrm>
            <a:off x="796513" y="155875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"/>
          </p:nvPr>
        </p:nvSpPr>
        <p:spPr>
          <a:xfrm>
            <a:off x="1888675" y="2110400"/>
            <a:ext cx="21585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2" hasCustomPrompt="1"/>
          </p:nvPr>
        </p:nvSpPr>
        <p:spPr>
          <a:xfrm>
            <a:off x="4562895" y="1567706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2" name="Google Shape;62;p13"/>
          <p:cNvSpPr txBox="1">
            <a:spLocks noGrp="1"/>
          </p:cNvSpPr>
          <p:nvPr>
            <p:ph type="subTitle" idx="3"/>
          </p:nvPr>
        </p:nvSpPr>
        <p:spPr>
          <a:xfrm>
            <a:off x="5644774" y="2110405"/>
            <a:ext cx="21438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3"/>
          <p:cNvSpPr txBox="1">
            <a:spLocks noGrp="1"/>
          </p:cNvSpPr>
          <p:nvPr>
            <p:ph type="title" idx="4" hasCustomPrompt="1"/>
          </p:nvPr>
        </p:nvSpPr>
        <p:spPr>
          <a:xfrm>
            <a:off x="6087600" y="114960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4" name="Google Shape;64;p13"/>
          <p:cNvSpPr txBox="1">
            <a:spLocks noGrp="1"/>
          </p:cNvSpPr>
          <p:nvPr>
            <p:ph type="subTitle" idx="5"/>
          </p:nvPr>
        </p:nvSpPr>
        <p:spPr>
          <a:xfrm>
            <a:off x="6087600" y="2382311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3"/>
          <p:cNvSpPr txBox="1">
            <a:spLocks noGrp="1"/>
          </p:cNvSpPr>
          <p:nvPr>
            <p:ph type="title" idx="6" hasCustomPrompt="1"/>
          </p:nvPr>
        </p:nvSpPr>
        <p:spPr>
          <a:xfrm>
            <a:off x="781789" y="3027336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6" name="Google Shape;66;p13"/>
          <p:cNvSpPr txBox="1">
            <a:spLocks noGrp="1"/>
          </p:cNvSpPr>
          <p:nvPr>
            <p:ph type="subTitle" idx="7"/>
          </p:nvPr>
        </p:nvSpPr>
        <p:spPr>
          <a:xfrm>
            <a:off x="1882901" y="3560613"/>
            <a:ext cx="21585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3"/>
          <p:cNvSpPr txBox="1">
            <a:spLocks noGrp="1"/>
          </p:cNvSpPr>
          <p:nvPr>
            <p:ph type="title" idx="8" hasCustomPrompt="1"/>
          </p:nvPr>
        </p:nvSpPr>
        <p:spPr>
          <a:xfrm>
            <a:off x="4562895" y="304335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8" name="Google Shape;68;p13"/>
          <p:cNvSpPr txBox="1">
            <a:spLocks noGrp="1"/>
          </p:cNvSpPr>
          <p:nvPr>
            <p:ph type="subTitle" idx="9"/>
          </p:nvPr>
        </p:nvSpPr>
        <p:spPr>
          <a:xfrm>
            <a:off x="5660818" y="3560613"/>
            <a:ext cx="21438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3"/>
          <p:cNvSpPr txBox="1">
            <a:spLocks noGrp="1"/>
          </p:cNvSpPr>
          <p:nvPr>
            <p:ph type="title" idx="13" hasCustomPrompt="1"/>
          </p:nvPr>
        </p:nvSpPr>
        <p:spPr>
          <a:xfrm>
            <a:off x="6087600" y="293900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0" name="Google Shape;70;p13"/>
          <p:cNvSpPr txBox="1">
            <a:spLocks noGrp="1"/>
          </p:cNvSpPr>
          <p:nvPr>
            <p:ph type="subTitle" idx="14"/>
          </p:nvPr>
        </p:nvSpPr>
        <p:spPr>
          <a:xfrm>
            <a:off x="6087600" y="4193028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15"/>
          </p:nvPr>
        </p:nvSpPr>
        <p:spPr>
          <a:xfrm>
            <a:off x="720000" y="58717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6"/>
          </p:nvPr>
        </p:nvSpPr>
        <p:spPr>
          <a:xfrm>
            <a:off x="1873529" y="1655442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4" name="Google Shape;74;p13"/>
          <p:cNvSpPr txBox="1">
            <a:spLocks noGrp="1"/>
          </p:cNvSpPr>
          <p:nvPr>
            <p:ph type="subTitle" idx="17"/>
          </p:nvPr>
        </p:nvSpPr>
        <p:spPr>
          <a:xfrm>
            <a:off x="5656347" y="1645196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5" name="Google Shape;75;p13"/>
          <p:cNvSpPr txBox="1">
            <a:spLocks noGrp="1"/>
          </p:cNvSpPr>
          <p:nvPr>
            <p:ph type="subTitle" idx="18"/>
          </p:nvPr>
        </p:nvSpPr>
        <p:spPr>
          <a:xfrm>
            <a:off x="6092500" y="1671350"/>
            <a:ext cx="23364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subTitle" idx="19"/>
          </p:nvPr>
        </p:nvSpPr>
        <p:spPr>
          <a:xfrm>
            <a:off x="1878007" y="311135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20"/>
          </p:nvPr>
        </p:nvSpPr>
        <p:spPr>
          <a:xfrm>
            <a:off x="5640333" y="311135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21"/>
          </p:nvPr>
        </p:nvSpPr>
        <p:spPr>
          <a:xfrm>
            <a:off x="6092500" y="3477525"/>
            <a:ext cx="2336400" cy="713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pic>
        <p:nvPicPr>
          <p:cNvPr id="79" name="Google Shape;79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3767600"/>
            <a:ext cx="5737775" cy="1375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4"/>
          <p:cNvSpPr txBox="1">
            <a:spLocks noGrp="1"/>
          </p:cNvSpPr>
          <p:nvPr>
            <p:ph type="title"/>
          </p:nvPr>
        </p:nvSpPr>
        <p:spPr>
          <a:xfrm>
            <a:off x="720000" y="58846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4"/>
          <p:cNvSpPr/>
          <p:nvPr/>
        </p:nvSpPr>
        <p:spPr>
          <a:xfrm rot="10800000" flipH="1">
            <a:off x="0" y="0"/>
            <a:ext cx="22335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83" name="Google Shape;8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 flipH="1">
            <a:off x="6156800" y="1794100"/>
            <a:ext cx="4774650" cy="1186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TITLE_ONLY_1_1_1_1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7"/>
          <p:cNvSpPr txBox="1">
            <a:spLocks noGrp="1"/>
          </p:cNvSpPr>
          <p:nvPr>
            <p:ph type="title"/>
          </p:nvPr>
        </p:nvSpPr>
        <p:spPr>
          <a:xfrm>
            <a:off x="720000" y="58846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7"/>
          <p:cNvSpPr/>
          <p:nvPr/>
        </p:nvSpPr>
        <p:spPr>
          <a:xfrm rot="10800000" flipH="1">
            <a:off x="0" y="0"/>
            <a:ext cx="22131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ONE_COLUMN_TEXT_1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8"/>
          <p:cNvSpPr txBox="1">
            <a:spLocks noGrp="1"/>
          </p:cNvSpPr>
          <p:nvPr>
            <p:ph type="title"/>
          </p:nvPr>
        </p:nvSpPr>
        <p:spPr>
          <a:xfrm>
            <a:off x="3543300" y="466725"/>
            <a:ext cx="4806000" cy="15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8"/>
          <p:cNvSpPr txBox="1">
            <a:spLocks noGrp="1"/>
          </p:cNvSpPr>
          <p:nvPr>
            <p:ph type="body" idx="1"/>
          </p:nvPr>
        </p:nvSpPr>
        <p:spPr>
          <a:xfrm>
            <a:off x="3543300" y="2027450"/>
            <a:ext cx="4806000" cy="26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6" name="Google Shape;96;p18"/>
          <p:cNvSpPr/>
          <p:nvPr/>
        </p:nvSpPr>
        <p:spPr>
          <a:xfrm rot="10800000">
            <a:off x="6936600" y="0"/>
            <a:ext cx="22074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8"/>
          <p:cNvSpPr>
            <a:spLocks noGrp="1"/>
          </p:cNvSpPr>
          <p:nvPr>
            <p:ph type="pic" idx="2"/>
          </p:nvPr>
        </p:nvSpPr>
        <p:spPr>
          <a:xfrm flipH="1">
            <a:off x="392475" y="1249550"/>
            <a:ext cx="2912700" cy="2658900"/>
          </a:xfrm>
          <a:prstGeom prst="snip1Rect">
            <a:avLst>
              <a:gd name="adj" fmla="val 16667"/>
            </a:avLst>
          </a:prstGeom>
          <a:noFill/>
          <a:ln>
            <a:noFill/>
          </a:ln>
        </p:spPr>
        <p:txBody>
          <a:bodyPr/>
          <a:lstStyle/>
          <a:p>
            <a:endParaRPr lang="ar-SA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ONE_COLUMN_TEXT_1_1"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/>
          <p:nvPr/>
        </p:nvSpPr>
        <p:spPr>
          <a:xfrm>
            <a:off x="0" y="1414800"/>
            <a:ext cx="22074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9"/>
          <p:cNvSpPr txBox="1">
            <a:spLocks noGrp="1"/>
          </p:cNvSpPr>
          <p:nvPr>
            <p:ph type="subTitle" idx="1"/>
          </p:nvPr>
        </p:nvSpPr>
        <p:spPr>
          <a:xfrm>
            <a:off x="720000" y="1657825"/>
            <a:ext cx="7704000" cy="241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9"/>
          <p:cNvSpPr txBox="1">
            <a:spLocks noGrp="1"/>
          </p:cNvSpPr>
          <p:nvPr>
            <p:ph type="title"/>
          </p:nvPr>
        </p:nvSpPr>
        <p:spPr>
          <a:xfrm>
            <a:off x="720000" y="5974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 txBox="1">
            <a:spLocks noGrp="1"/>
          </p:cNvSpPr>
          <p:nvPr>
            <p:ph type="title"/>
          </p:nvPr>
        </p:nvSpPr>
        <p:spPr>
          <a:xfrm>
            <a:off x="2290025" y="3392700"/>
            <a:ext cx="45639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4" name="Google Shape;104;p20"/>
          <p:cNvSpPr txBox="1">
            <a:spLocks noGrp="1"/>
          </p:cNvSpPr>
          <p:nvPr>
            <p:ph type="subTitle" idx="1"/>
          </p:nvPr>
        </p:nvSpPr>
        <p:spPr>
          <a:xfrm>
            <a:off x="1458125" y="1188100"/>
            <a:ext cx="6227700" cy="174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05" name="Google Shape;105;p20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Aft>
                <a:spcPts val="0"/>
              </a:spcAft>
              <a:buNone/>
              <a:defRPr/>
            </a:lvl1pPr>
            <a:lvl2pPr lvl="1" rtl="0">
              <a:spcAft>
                <a:spcPts val="0"/>
              </a:spcAft>
              <a:buNone/>
              <a:defRPr/>
            </a:lvl2pPr>
            <a:lvl3pPr lvl="2" rtl="0">
              <a:spcAft>
                <a:spcPts val="0"/>
              </a:spcAft>
              <a:buNone/>
              <a:defRPr/>
            </a:lvl3pPr>
            <a:lvl4pPr lvl="3" rtl="0">
              <a:spcAft>
                <a:spcPts val="0"/>
              </a:spcAft>
              <a:buNone/>
              <a:defRPr/>
            </a:lvl4pPr>
            <a:lvl5pPr lvl="4" rtl="0">
              <a:spcAft>
                <a:spcPts val="0"/>
              </a:spcAft>
              <a:buNone/>
              <a:defRPr/>
            </a:lvl5pPr>
            <a:lvl6pPr lvl="5" rtl="0">
              <a:spcAft>
                <a:spcPts val="0"/>
              </a:spcAft>
              <a:buNone/>
              <a:defRPr/>
            </a:lvl6pPr>
            <a:lvl7pPr lvl="6" rtl="0">
              <a:spcAft>
                <a:spcPts val="0"/>
              </a:spcAft>
              <a:buNone/>
              <a:defRPr/>
            </a:lvl7pPr>
            <a:lvl8pPr lvl="7" rtl="0">
              <a:spcAft>
                <a:spcPts val="0"/>
              </a:spcAft>
              <a:buNone/>
              <a:defRPr/>
            </a:lvl8pPr>
            <a:lvl9pPr lvl="8" rtl="0">
              <a:spcAft>
                <a:spcPts val="0"/>
              </a:spcAft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BLANK_1_1_1_2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1"/>
          <p:cNvSpPr txBox="1">
            <a:spLocks noGrp="1"/>
          </p:cNvSpPr>
          <p:nvPr>
            <p:ph type="subTitle" idx="1"/>
          </p:nvPr>
        </p:nvSpPr>
        <p:spPr>
          <a:xfrm>
            <a:off x="872400" y="2599854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8" name="Google Shape;108;p21"/>
          <p:cNvSpPr txBox="1">
            <a:spLocks noGrp="1"/>
          </p:cNvSpPr>
          <p:nvPr>
            <p:ph type="subTitle" idx="2"/>
          </p:nvPr>
        </p:nvSpPr>
        <p:spPr>
          <a:xfrm>
            <a:off x="872400" y="2981800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1"/>
          <p:cNvSpPr txBox="1">
            <a:spLocks noGrp="1"/>
          </p:cNvSpPr>
          <p:nvPr>
            <p:ph type="subTitle" idx="3"/>
          </p:nvPr>
        </p:nvSpPr>
        <p:spPr>
          <a:xfrm>
            <a:off x="3418526" y="2981800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21"/>
          <p:cNvSpPr txBox="1">
            <a:spLocks noGrp="1"/>
          </p:cNvSpPr>
          <p:nvPr>
            <p:ph type="subTitle" idx="4"/>
          </p:nvPr>
        </p:nvSpPr>
        <p:spPr>
          <a:xfrm>
            <a:off x="5964656" y="2987568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1"/>
          <p:cNvSpPr txBox="1">
            <a:spLocks noGrp="1"/>
          </p:cNvSpPr>
          <p:nvPr>
            <p:ph type="title"/>
          </p:nvPr>
        </p:nvSpPr>
        <p:spPr>
          <a:xfrm>
            <a:off x="720000" y="5974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9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1"/>
          <p:cNvSpPr txBox="1">
            <a:spLocks noGrp="1"/>
          </p:cNvSpPr>
          <p:nvPr>
            <p:ph type="subTitle" idx="5"/>
          </p:nvPr>
        </p:nvSpPr>
        <p:spPr>
          <a:xfrm>
            <a:off x="3414046" y="2599854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3" name="Google Shape;113;p21"/>
          <p:cNvSpPr txBox="1">
            <a:spLocks noGrp="1"/>
          </p:cNvSpPr>
          <p:nvPr>
            <p:ph type="subTitle" idx="6"/>
          </p:nvPr>
        </p:nvSpPr>
        <p:spPr>
          <a:xfrm>
            <a:off x="5964648" y="2595376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500">
                <a:latin typeface="Doppio One"/>
                <a:ea typeface="Doppio One"/>
                <a:cs typeface="Doppio One"/>
                <a:sym typeface="Doppio On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4" name="Google Shape;114;p21"/>
          <p:cNvSpPr/>
          <p:nvPr/>
        </p:nvSpPr>
        <p:spPr>
          <a:xfrm rot="10800000" flipH="1">
            <a:off x="0" y="0"/>
            <a:ext cx="22440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BLANK_1_1_1_1_1_1_2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2"/>
          <p:cNvSpPr txBox="1">
            <a:spLocks noGrp="1"/>
          </p:cNvSpPr>
          <p:nvPr>
            <p:ph type="ctrTitle"/>
          </p:nvPr>
        </p:nvSpPr>
        <p:spPr>
          <a:xfrm>
            <a:off x="1623321" y="466195"/>
            <a:ext cx="5917800" cy="99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7" name="Google Shape;117;p22"/>
          <p:cNvSpPr txBox="1">
            <a:spLocks noGrp="1"/>
          </p:cNvSpPr>
          <p:nvPr>
            <p:ph type="subTitle" idx="1"/>
          </p:nvPr>
        </p:nvSpPr>
        <p:spPr>
          <a:xfrm>
            <a:off x="2425075" y="1566566"/>
            <a:ext cx="4293900" cy="130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8" name="Google Shape;118;p22"/>
          <p:cNvSpPr/>
          <p:nvPr/>
        </p:nvSpPr>
        <p:spPr>
          <a:xfrm rot="10800000" flipH="1">
            <a:off x="7694753" y="0"/>
            <a:ext cx="1446250" cy="4077925"/>
          </a:xfrm>
          <a:prstGeom prst="flowChartManualInpu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22"/>
          <p:cNvSpPr/>
          <p:nvPr/>
        </p:nvSpPr>
        <p:spPr>
          <a:xfrm>
            <a:off x="0" y="1413950"/>
            <a:ext cx="2244000" cy="37287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22"/>
          <p:cNvSpPr txBox="1"/>
          <p:nvPr/>
        </p:nvSpPr>
        <p:spPr>
          <a:xfrm>
            <a:off x="2114925" y="3844578"/>
            <a:ext cx="4914000" cy="33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rPr>
              <a:t>CREDITS: This presentation template was created by </a:t>
            </a:r>
            <a:r>
              <a:rPr lang="en" sz="1000" b="1">
                <a:solidFill>
                  <a:schemeClr val="accent1"/>
                </a:solidFill>
                <a:uFill>
                  <a:noFill/>
                </a:uFill>
                <a:latin typeface="Cabin"/>
                <a:ea typeface="Cabin"/>
                <a:cs typeface="Cabin"/>
                <a:sym typeface="Cabi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rPr>
              <a:t>, and includes icons, infographics &amp; images by </a:t>
            </a:r>
            <a:r>
              <a:rPr lang="en" sz="1000" b="1">
                <a:solidFill>
                  <a:schemeClr val="accent1"/>
                </a:solidFill>
                <a:uFill>
                  <a:noFill/>
                </a:uFill>
                <a:latin typeface="Cabin"/>
                <a:ea typeface="Cabin"/>
                <a:cs typeface="Cabin"/>
                <a:sym typeface="Cabi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000">
              <a:solidFill>
                <a:schemeClr val="accent1"/>
              </a:solidFill>
              <a:latin typeface="Cabin"/>
              <a:ea typeface="Cabin"/>
              <a:cs typeface="Cabin"/>
              <a:sym typeface="Cabin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3"/>
          <p:cNvSpPr txBox="1">
            <a:spLocks noGrp="1"/>
          </p:cNvSpPr>
          <p:nvPr>
            <p:ph type="sldNum" idx="12"/>
          </p:nvPr>
        </p:nvSpPr>
        <p:spPr>
          <a:xfrm>
            <a:off x="8404384" y="46736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Doppio One"/>
              <a:buNone/>
              <a:defRPr sz="2900">
                <a:solidFill>
                  <a:schemeClr val="accent1"/>
                </a:solidFill>
                <a:latin typeface="Doppio One"/>
                <a:ea typeface="Doppio One"/>
                <a:cs typeface="Doppio One"/>
                <a:sym typeface="Doppio One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900"/>
              <a:buFont typeface="Bebas Neue"/>
              <a:buNone/>
              <a:defRPr sz="2900">
                <a:solidFill>
                  <a:schemeClr val="accent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●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○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■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●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○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■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●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Char char="○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Font typeface="Cabin"/>
              <a:buChar char="■"/>
              <a:defRPr>
                <a:solidFill>
                  <a:schemeClr val="accent1"/>
                </a:solidFill>
                <a:latin typeface="Cabin"/>
                <a:ea typeface="Cabin"/>
                <a:cs typeface="Cabin"/>
                <a:sym typeface="Cabin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3" r:id="rId12"/>
    <p:sldLayoutId id="2147483664" r:id="rId13"/>
    <p:sldLayoutId id="2147483665" r:id="rId14"/>
    <p:sldLayoutId id="2147483666" r:id="rId15"/>
    <p:sldLayoutId id="2147483667" r:id="rId16"/>
    <p:sldLayoutId id="2147483668" r:id="rId17"/>
    <p:sldLayoutId id="2147483669" r:id="rId18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7"/>
          <p:cNvSpPr txBox="1">
            <a:spLocks noGrp="1"/>
          </p:cNvSpPr>
          <p:nvPr>
            <p:ph type="ctrTitle"/>
          </p:nvPr>
        </p:nvSpPr>
        <p:spPr>
          <a:xfrm>
            <a:off x="1267025" y="1108775"/>
            <a:ext cx="6609900" cy="1757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sz="6000" dirty="0"/>
              <a:t>Smart Financial Payments System</a:t>
            </a:r>
          </a:p>
        </p:txBody>
      </p:sp>
      <p:sp>
        <p:nvSpPr>
          <p:cNvPr id="134" name="Google Shape;134;p27"/>
          <p:cNvSpPr txBox="1">
            <a:spLocks noGrp="1"/>
          </p:cNvSpPr>
          <p:nvPr>
            <p:ph type="subTitle" idx="1"/>
          </p:nvPr>
        </p:nvSpPr>
        <p:spPr>
          <a:xfrm>
            <a:off x="1447800" y="3135450"/>
            <a:ext cx="6268800" cy="70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dirty="0"/>
              <a:t>(SFPS)</a:t>
            </a:r>
            <a:endParaRPr dirty="0"/>
          </a:p>
        </p:txBody>
      </p:sp>
      <p:cxnSp>
        <p:nvCxnSpPr>
          <p:cNvPr id="135" name="Google Shape;135;p27"/>
          <p:cNvCxnSpPr/>
          <p:nvPr/>
        </p:nvCxnSpPr>
        <p:spPr>
          <a:xfrm>
            <a:off x="1711075" y="2936725"/>
            <a:ext cx="57513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36" name="Google Shape;136;p27"/>
          <p:cNvGrpSpPr/>
          <p:nvPr/>
        </p:nvGrpSpPr>
        <p:grpSpPr>
          <a:xfrm>
            <a:off x="1834123" y="-9"/>
            <a:ext cx="933806" cy="1011808"/>
            <a:chOff x="2761250" y="617875"/>
            <a:chExt cx="1222900" cy="1325050"/>
          </a:xfrm>
        </p:grpSpPr>
        <p:sp>
          <p:nvSpPr>
            <p:cNvPr id="137" name="Google Shape;137;p27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27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7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7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7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7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7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4" name="Google Shape;144;p27"/>
          <p:cNvGrpSpPr/>
          <p:nvPr/>
        </p:nvGrpSpPr>
        <p:grpSpPr>
          <a:xfrm rot="1790401">
            <a:off x="7085508" y="173551"/>
            <a:ext cx="701869" cy="1011948"/>
            <a:chOff x="1705850" y="434250"/>
            <a:chExt cx="978800" cy="1411225"/>
          </a:xfrm>
        </p:grpSpPr>
        <p:sp>
          <p:nvSpPr>
            <p:cNvPr id="145" name="Google Shape;145;p27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7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7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7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7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7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7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2" name="Google Shape;152;p27"/>
          <p:cNvGrpSpPr/>
          <p:nvPr/>
        </p:nvGrpSpPr>
        <p:grpSpPr>
          <a:xfrm>
            <a:off x="7908496" y="3841635"/>
            <a:ext cx="873884" cy="946881"/>
            <a:chOff x="2761250" y="617875"/>
            <a:chExt cx="1222900" cy="1325050"/>
          </a:xfrm>
        </p:grpSpPr>
        <p:sp>
          <p:nvSpPr>
            <p:cNvPr id="153" name="Google Shape;153;p27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7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7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7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7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7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7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0" name="Google Shape;160;p27"/>
          <p:cNvGrpSpPr/>
          <p:nvPr/>
        </p:nvGrpSpPr>
        <p:grpSpPr>
          <a:xfrm flipH="1">
            <a:off x="363547" y="3138367"/>
            <a:ext cx="819954" cy="888446"/>
            <a:chOff x="2761250" y="617875"/>
            <a:chExt cx="1222900" cy="1325050"/>
          </a:xfrm>
        </p:grpSpPr>
        <p:sp>
          <p:nvSpPr>
            <p:cNvPr id="161" name="Google Shape;161;p27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7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7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7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7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7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7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68" name="Google Shape;168;p27"/>
          <p:cNvGrpSpPr/>
          <p:nvPr/>
        </p:nvGrpSpPr>
        <p:grpSpPr>
          <a:xfrm rot="-1113213">
            <a:off x="8053014" y="1481330"/>
            <a:ext cx="584840" cy="513462"/>
            <a:chOff x="2665925" y="2466150"/>
            <a:chExt cx="627625" cy="551025"/>
          </a:xfrm>
        </p:grpSpPr>
        <p:sp>
          <p:nvSpPr>
            <p:cNvPr id="169" name="Google Shape;169;p27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7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7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7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7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7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7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7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7" name="Google Shape;177;p27"/>
          <p:cNvGrpSpPr/>
          <p:nvPr/>
        </p:nvGrpSpPr>
        <p:grpSpPr>
          <a:xfrm rot="-8988861">
            <a:off x="7063347" y="4140502"/>
            <a:ext cx="627351" cy="349167"/>
            <a:chOff x="2894700" y="2288100"/>
            <a:chExt cx="717875" cy="399550"/>
          </a:xfrm>
        </p:grpSpPr>
        <p:sp>
          <p:nvSpPr>
            <p:cNvPr id="178" name="Google Shape;178;p27"/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79" name="Google Shape;179;p27"/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180" name="Google Shape;180;p27"/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27"/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182;p27"/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183;p27"/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184;p27"/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185;p27"/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186;p27"/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87" name="Google Shape;187;p27"/>
          <p:cNvGrpSpPr/>
          <p:nvPr/>
        </p:nvGrpSpPr>
        <p:grpSpPr>
          <a:xfrm rot="1135194">
            <a:off x="4685045" y="4211824"/>
            <a:ext cx="435970" cy="536160"/>
            <a:chOff x="4081850" y="3204400"/>
            <a:chExt cx="743225" cy="914025"/>
          </a:xfrm>
        </p:grpSpPr>
        <p:sp>
          <p:nvSpPr>
            <p:cNvPr id="188" name="Google Shape;188;p27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7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7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7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7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7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7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7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6" name="Google Shape;196;p27"/>
          <p:cNvGrpSpPr/>
          <p:nvPr/>
        </p:nvGrpSpPr>
        <p:grpSpPr>
          <a:xfrm rot="-988460">
            <a:off x="3643857" y="4176290"/>
            <a:ext cx="305571" cy="607251"/>
            <a:chOff x="2003200" y="4511300"/>
            <a:chExt cx="437875" cy="870175"/>
          </a:xfrm>
        </p:grpSpPr>
        <p:sp>
          <p:nvSpPr>
            <p:cNvPr id="197" name="Google Shape;197;p27"/>
            <p:cNvSpPr/>
            <p:nvPr/>
          </p:nvSpPr>
          <p:spPr>
            <a:xfrm>
              <a:off x="2003425" y="4511300"/>
              <a:ext cx="437650" cy="870175"/>
            </a:xfrm>
            <a:custGeom>
              <a:avLst/>
              <a:gdLst/>
              <a:ahLst/>
              <a:cxnLst/>
              <a:rect l="l" t="t" r="r" b="b"/>
              <a:pathLst>
                <a:path w="17506" h="34807" extrusionOk="0">
                  <a:moveTo>
                    <a:pt x="6310" y="0"/>
                  </a:moveTo>
                  <a:cubicBezTo>
                    <a:pt x="6206" y="0"/>
                    <a:pt x="6100" y="20"/>
                    <a:pt x="5997" y="61"/>
                  </a:cubicBezTo>
                  <a:lnTo>
                    <a:pt x="728" y="1783"/>
                  </a:lnTo>
                  <a:cubicBezTo>
                    <a:pt x="257" y="1919"/>
                    <a:pt x="1" y="2425"/>
                    <a:pt x="169" y="2884"/>
                  </a:cubicBezTo>
                  <a:lnTo>
                    <a:pt x="10375" y="34197"/>
                  </a:lnTo>
                  <a:cubicBezTo>
                    <a:pt x="10481" y="34568"/>
                    <a:pt x="10819" y="34806"/>
                    <a:pt x="11183" y="34806"/>
                  </a:cubicBezTo>
                  <a:cubicBezTo>
                    <a:pt x="11280" y="34806"/>
                    <a:pt x="11379" y="34789"/>
                    <a:pt x="11476" y="34753"/>
                  </a:cubicBezTo>
                  <a:lnTo>
                    <a:pt x="16801" y="33044"/>
                  </a:lnTo>
                  <a:cubicBezTo>
                    <a:pt x="17256" y="32887"/>
                    <a:pt x="17505" y="32398"/>
                    <a:pt x="17364" y="31938"/>
                  </a:cubicBezTo>
                  <a:lnTo>
                    <a:pt x="7131" y="656"/>
                  </a:lnTo>
                  <a:cubicBezTo>
                    <a:pt x="7042" y="261"/>
                    <a:pt x="6690" y="0"/>
                    <a:pt x="6310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7"/>
            <p:cNvSpPr/>
            <p:nvPr/>
          </p:nvSpPr>
          <p:spPr>
            <a:xfrm>
              <a:off x="2003200" y="4511300"/>
              <a:ext cx="201650" cy="141400"/>
            </a:xfrm>
            <a:custGeom>
              <a:avLst/>
              <a:gdLst/>
              <a:ahLst/>
              <a:cxnLst/>
              <a:rect l="l" t="t" r="r" b="b"/>
              <a:pathLst>
                <a:path w="8066" h="5656" extrusionOk="0">
                  <a:moveTo>
                    <a:pt x="6319" y="0"/>
                  </a:moveTo>
                  <a:cubicBezTo>
                    <a:pt x="6215" y="0"/>
                    <a:pt x="6109" y="20"/>
                    <a:pt x="6006" y="61"/>
                  </a:cubicBezTo>
                  <a:lnTo>
                    <a:pt x="737" y="1783"/>
                  </a:lnTo>
                  <a:cubicBezTo>
                    <a:pt x="268" y="1908"/>
                    <a:pt x="1" y="2402"/>
                    <a:pt x="153" y="2861"/>
                  </a:cubicBezTo>
                  <a:lnTo>
                    <a:pt x="1074" y="5655"/>
                  </a:lnTo>
                  <a:lnTo>
                    <a:pt x="8066" y="3443"/>
                  </a:lnTo>
                  <a:lnTo>
                    <a:pt x="7140" y="656"/>
                  </a:lnTo>
                  <a:cubicBezTo>
                    <a:pt x="7051" y="261"/>
                    <a:pt x="6699" y="0"/>
                    <a:pt x="631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7"/>
            <p:cNvSpPr/>
            <p:nvPr/>
          </p:nvSpPr>
          <p:spPr>
            <a:xfrm>
              <a:off x="2028900" y="4592625"/>
              <a:ext cx="224275" cy="212400"/>
            </a:xfrm>
            <a:custGeom>
              <a:avLst/>
              <a:gdLst/>
              <a:ahLst/>
              <a:cxnLst/>
              <a:rect l="l" t="t" r="r" b="b"/>
              <a:pathLst>
                <a:path w="8971" h="8496" extrusionOk="0">
                  <a:moveTo>
                    <a:pt x="6936" y="1"/>
                  </a:moveTo>
                  <a:lnTo>
                    <a:pt x="0" y="2261"/>
                  </a:lnTo>
                  <a:lnTo>
                    <a:pt x="2034" y="8496"/>
                  </a:lnTo>
                  <a:lnTo>
                    <a:pt x="8970" y="6235"/>
                  </a:lnTo>
                  <a:lnTo>
                    <a:pt x="6936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7"/>
            <p:cNvSpPr/>
            <p:nvPr/>
          </p:nvSpPr>
          <p:spPr>
            <a:xfrm>
              <a:off x="2125350" y="4944825"/>
              <a:ext cx="231200" cy="120775"/>
            </a:xfrm>
            <a:custGeom>
              <a:avLst/>
              <a:gdLst/>
              <a:ahLst/>
              <a:cxnLst/>
              <a:rect l="l" t="t" r="r" b="b"/>
              <a:pathLst>
                <a:path w="9248" h="4831" extrusionOk="0">
                  <a:moveTo>
                    <a:pt x="0" y="0"/>
                  </a:moveTo>
                  <a:lnTo>
                    <a:pt x="1014" y="3119"/>
                  </a:lnTo>
                  <a:lnTo>
                    <a:pt x="5794" y="4112"/>
                  </a:lnTo>
                  <a:lnTo>
                    <a:pt x="9248" y="4830"/>
                  </a:lnTo>
                  <a:lnTo>
                    <a:pt x="9248" y="4830"/>
                  </a:lnTo>
                  <a:lnTo>
                    <a:pt x="8230" y="1718"/>
                  </a:lnTo>
                  <a:lnTo>
                    <a:pt x="5537" y="1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7"/>
            <p:cNvSpPr/>
            <p:nvPr/>
          </p:nvSpPr>
          <p:spPr>
            <a:xfrm>
              <a:off x="2236125" y="5284225"/>
              <a:ext cx="200100" cy="88925"/>
            </a:xfrm>
            <a:custGeom>
              <a:avLst/>
              <a:gdLst/>
              <a:ahLst/>
              <a:cxnLst/>
              <a:rect l="l" t="t" r="r" b="b"/>
              <a:pathLst>
                <a:path w="8004" h="3557" extrusionOk="0">
                  <a:moveTo>
                    <a:pt x="0" y="1"/>
                  </a:moveTo>
                  <a:lnTo>
                    <a:pt x="1014" y="3123"/>
                  </a:lnTo>
                  <a:lnTo>
                    <a:pt x="3115" y="3557"/>
                  </a:lnTo>
                  <a:lnTo>
                    <a:pt x="7486" y="2134"/>
                  </a:lnTo>
                  <a:cubicBezTo>
                    <a:pt x="7719" y="2061"/>
                    <a:pt x="7906" y="1892"/>
                    <a:pt x="8003" y="1668"/>
                  </a:cubicBezTo>
                  <a:lnTo>
                    <a:pt x="5526" y="115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7"/>
            <p:cNvSpPr/>
            <p:nvPr/>
          </p:nvSpPr>
          <p:spPr>
            <a:xfrm>
              <a:off x="2069563" y="4771050"/>
              <a:ext cx="251475" cy="183175"/>
            </a:xfrm>
            <a:custGeom>
              <a:avLst/>
              <a:gdLst/>
              <a:ahLst/>
              <a:cxnLst/>
              <a:rect l="l" t="t" r="r" b="b"/>
              <a:pathLst>
                <a:path w="10059" h="7327" extrusionOk="0">
                  <a:moveTo>
                    <a:pt x="1" y="0"/>
                  </a:moveTo>
                  <a:lnTo>
                    <a:pt x="1829" y="5609"/>
                  </a:lnTo>
                  <a:lnTo>
                    <a:pt x="4097" y="6087"/>
                  </a:lnTo>
                  <a:lnTo>
                    <a:pt x="9793" y="7274"/>
                  </a:lnTo>
                  <a:lnTo>
                    <a:pt x="10059" y="7327"/>
                  </a:lnTo>
                  <a:lnTo>
                    <a:pt x="8223" y="1714"/>
                  </a:lnTo>
                  <a:lnTo>
                    <a:pt x="8193" y="1709"/>
                  </a:lnTo>
                  <a:lnTo>
                    <a:pt x="2478" y="51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3" name="Google Shape;203;p27"/>
          <p:cNvGrpSpPr/>
          <p:nvPr/>
        </p:nvGrpSpPr>
        <p:grpSpPr>
          <a:xfrm rot="-2326443">
            <a:off x="4555723" y="496889"/>
            <a:ext cx="536747" cy="385794"/>
            <a:chOff x="3958725" y="4285850"/>
            <a:chExt cx="926000" cy="665575"/>
          </a:xfrm>
        </p:grpSpPr>
        <p:sp>
          <p:nvSpPr>
            <p:cNvPr id="204" name="Google Shape;204;p27"/>
            <p:cNvSpPr/>
            <p:nvPr/>
          </p:nvSpPr>
          <p:spPr>
            <a:xfrm>
              <a:off x="3958725" y="4286250"/>
              <a:ext cx="926000" cy="665175"/>
            </a:xfrm>
            <a:custGeom>
              <a:avLst/>
              <a:gdLst/>
              <a:ahLst/>
              <a:cxnLst/>
              <a:rect l="l" t="t" r="r" b="b"/>
              <a:pathLst>
                <a:path w="37040" h="26607" extrusionOk="0">
                  <a:moveTo>
                    <a:pt x="32631" y="0"/>
                  </a:moveTo>
                  <a:cubicBezTo>
                    <a:pt x="32452" y="0"/>
                    <a:pt x="32270" y="51"/>
                    <a:pt x="32109" y="159"/>
                  </a:cubicBezTo>
                  <a:lnTo>
                    <a:pt x="626" y="19435"/>
                  </a:lnTo>
                  <a:cubicBezTo>
                    <a:pt x="149" y="19705"/>
                    <a:pt x="1" y="20324"/>
                    <a:pt x="306" y="20781"/>
                  </a:cubicBezTo>
                  <a:lnTo>
                    <a:pt x="3557" y="26142"/>
                  </a:lnTo>
                  <a:cubicBezTo>
                    <a:pt x="3746" y="26441"/>
                    <a:pt x="4071" y="26607"/>
                    <a:pt x="4403" y="26607"/>
                  </a:cubicBezTo>
                  <a:cubicBezTo>
                    <a:pt x="4576" y="26607"/>
                    <a:pt x="4751" y="26562"/>
                    <a:pt x="4910" y="26468"/>
                  </a:cubicBezTo>
                  <a:lnTo>
                    <a:pt x="36349" y="7169"/>
                  </a:lnTo>
                  <a:cubicBezTo>
                    <a:pt x="36870" y="6913"/>
                    <a:pt x="37039" y="6253"/>
                    <a:pt x="36704" y="5777"/>
                  </a:cubicBezTo>
                  <a:lnTo>
                    <a:pt x="33456" y="480"/>
                  </a:lnTo>
                  <a:cubicBezTo>
                    <a:pt x="33281" y="171"/>
                    <a:pt x="32960" y="0"/>
                    <a:pt x="32631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7"/>
            <p:cNvSpPr/>
            <p:nvPr/>
          </p:nvSpPr>
          <p:spPr>
            <a:xfrm>
              <a:off x="4691775" y="4285850"/>
              <a:ext cx="192950" cy="223000"/>
            </a:xfrm>
            <a:custGeom>
              <a:avLst/>
              <a:gdLst/>
              <a:ahLst/>
              <a:cxnLst/>
              <a:rect l="l" t="t" r="r" b="b"/>
              <a:pathLst>
                <a:path w="7718" h="8920" extrusionOk="0">
                  <a:moveTo>
                    <a:pt x="3300" y="1"/>
                  </a:moveTo>
                  <a:cubicBezTo>
                    <a:pt x="3131" y="1"/>
                    <a:pt x="2959" y="47"/>
                    <a:pt x="2804" y="143"/>
                  </a:cubicBezTo>
                  <a:lnTo>
                    <a:pt x="0" y="1872"/>
                  </a:lnTo>
                  <a:lnTo>
                    <a:pt x="4230" y="8919"/>
                  </a:lnTo>
                  <a:lnTo>
                    <a:pt x="7027" y="7185"/>
                  </a:lnTo>
                  <a:cubicBezTo>
                    <a:pt x="7548" y="6929"/>
                    <a:pt x="7717" y="6269"/>
                    <a:pt x="7382" y="5793"/>
                  </a:cubicBezTo>
                  <a:lnTo>
                    <a:pt x="4134" y="496"/>
                  </a:lnTo>
                  <a:cubicBezTo>
                    <a:pt x="3962" y="179"/>
                    <a:pt x="3636" y="1"/>
                    <a:pt x="330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7"/>
            <p:cNvSpPr/>
            <p:nvPr/>
          </p:nvSpPr>
          <p:spPr>
            <a:xfrm>
              <a:off x="4538575" y="4330500"/>
              <a:ext cx="263475" cy="270350"/>
            </a:xfrm>
            <a:custGeom>
              <a:avLst/>
              <a:gdLst/>
              <a:ahLst/>
              <a:cxnLst/>
              <a:rect l="l" t="t" r="r" b="b"/>
              <a:pathLst>
                <a:path w="10539" h="10814" extrusionOk="0">
                  <a:moveTo>
                    <a:pt x="6269" y="1"/>
                  </a:moveTo>
                  <a:lnTo>
                    <a:pt x="0" y="3841"/>
                  </a:lnTo>
                  <a:lnTo>
                    <a:pt x="4272" y="10814"/>
                  </a:lnTo>
                  <a:lnTo>
                    <a:pt x="10539" y="6972"/>
                  </a:lnTo>
                  <a:lnTo>
                    <a:pt x="6269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7"/>
            <p:cNvSpPr/>
            <p:nvPr/>
          </p:nvSpPr>
          <p:spPr>
            <a:xfrm>
              <a:off x="4319625" y="4512575"/>
              <a:ext cx="85175" cy="283575"/>
            </a:xfrm>
            <a:custGeom>
              <a:avLst/>
              <a:gdLst/>
              <a:ahLst/>
              <a:cxnLst/>
              <a:rect l="l" t="t" r="r" b="b"/>
              <a:pathLst>
                <a:path w="3407" h="11343" extrusionOk="0">
                  <a:moveTo>
                    <a:pt x="3138" y="0"/>
                  </a:moveTo>
                  <a:lnTo>
                    <a:pt x="0" y="1919"/>
                  </a:lnTo>
                  <a:lnTo>
                    <a:pt x="162" y="7389"/>
                  </a:lnTo>
                  <a:lnTo>
                    <a:pt x="278" y="11342"/>
                  </a:lnTo>
                  <a:lnTo>
                    <a:pt x="3406" y="9419"/>
                  </a:lnTo>
                  <a:lnTo>
                    <a:pt x="3325" y="6339"/>
                  </a:lnTo>
                  <a:lnTo>
                    <a:pt x="3138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7"/>
            <p:cNvSpPr/>
            <p:nvPr/>
          </p:nvSpPr>
          <p:spPr>
            <a:xfrm>
              <a:off x="3978350" y="4721700"/>
              <a:ext cx="85125" cy="229075"/>
            </a:xfrm>
            <a:custGeom>
              <a:avLst/>
              <a:gdLst/>
              <a:ahLst/>
              <a:cxnLst/>
              <a:rect l="l" t="t" r="r" b="b"/>
              <a:pathLst>
                <a:path w="3405" h="9163" extrusionOk="0">
                  <a:moveTo>
                    <a:pt x="3139" y="1"/>
                  </a:moveTo>
                  <a:lnTo>
                    <a:pt x="1" y="1920"/>
                  </a:lnTo>
                  <a:lnTo>
                    <a:pt x="72" y="4326"/>
                  </a:lnTo>
                  <a:lnTo>
                    <a:pt x="2762" y="8720"/>
                  </a:lnTo>
                  <a:cubicBezTo>
                    <a:pt x="2903" y="8953"/>
                    <a:pt x="3136" y="9114"/>
                    <a:pt x="3404" y="9163"/>
                  </a:cubicBezTo>
                  <a:lnTo>
                    <a:pt x="3323" y="632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7"/>
            <p:cNvSpPr/>
            <p:nvPr/>
          </p:nvSpPr>
          <p:spPr>
            <a:xfrm>
              <a:off x="4427750" y="4408782"/>
              <a:ext cx="147850" cy="321900"/>
            </a:xfrm>
            <a:custGeom>
              <a:avLst/>
              <a:gdLst/>
              <a:ahLst/>
              <a:cxnLst/>
              <a:rect l="l" t="t" r="r" b="b"/>
              <a:pathLst>
                <a:path w="5914" h="12876" extrusionOk="0">
                  <a:moveTo>
                    <a:pt x="5639" y="0"/>
                  </a:moveTo>
                  <a:lnTo>
                    <a:pt x="0" y="3457"/>
                  </a:lnTo>
                  <a:lnTo>
                    <a:pt x="69" y="6052"/>
                  </a:lnTo>
                  <a:lnTo>
                    <a:pt x="259" y="12571"/>
                  </a:lnTo>
                  <a:lnTo>
                    <a:pt x="270" y="12875"/>
                  </a:lnTo>
                  <a:lnTo>
                    <a:pt x="5913" y="9412"/>
                  </a:lnTo>
                  <a:lnTo>
                    <a:pt x="5909" y="9377"/>
                  </a:lnTo>
                  <a:lnTo>
                    <a:pt x="5722" y="2838"/>
                  </a:lnTo>
                  <a:lnTo>
                    <a:pt x="5639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0" name="Google Shape;210;p27"/>
          <p:cNvGrpSpPr/>
          <p:nvPr/>
        </p:nvGrpSpPr>
        <p:grpSpPr>
          <a:xfrm flipH="1">
            <a:off x="8242895" y="1108767"/>
            <a:ext cx="530166" cy="502936"/>
            <a:chOff x="1717700" y="2254700"/>
            <a:chExt cx="781725" cy="741575"/>
          </a:xfrm>
        </p:grpSpPr>
        <p:sp>
          <p:nvSpPr>
            <p:cNvPr id="211" name="Google Shape;211;p27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7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7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7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7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7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7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7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7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0" name="Google Shape;220;p27"/>
          <p:cNvGrpSpPr/>
          <p:nvPr/>
        </p:nvGrpSpPr>
        <p:grpSpPr>
          <a:xfrm rot="-1142849">
            <a:off x="5709776" y="491012"/>
            <a:ext cx="676095" cy="397557"/>
            <a:chOff x="3588600" y="2424575"/>
            <a:chExt cx="1002475" cy="589475"/>
          </a:xfrm>
        </p:grpSpPr>
        <p:sp>
          <p:nvSpPr>
            <p:cNvPr id="221" name="Google Shape;221;p27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7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7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7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7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7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7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7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" name="Google Shape;229;p27"/>
          <p:cNvGrpSpPr/>
          <p:nvPr/>
        </p:nvGrpSpPr>
        <p:grpSpPr>
          <a:xfrm rot="1439146">
            <a:off x="839204" y="3930316"/>
            <a:ext cx="549215" cy="531497"/>
            <a:chOff x="1785750" y="3413025"/>
            <a:chExt cx="785025" cy="759700"/>
          </a:xfrm>
        </p:grpSpPr>
        <p:sp>
          <p:nvSpPr>
            <p:cNvPr id="230" name="Google Shape;230;p27"/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7"/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7"/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7"/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7"/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7"/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7"/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7"/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27"/>
          <p:cNvGrpSpPr/>
          <p:nvPr/>
        </p:nvGrpSpPr>
        <p:grpSpPr>
          <a:xfrm flipH="1">
            <a:off x="754868" y="318008"/>
            <a:ext cx="530159" cy="550985"/>
            <a:chOff x="2777975" y="4487350"/>
            <a:chExt cx="803150" cy="834825"/>
          </a:xfrm>
        </p:grpSpPr>
        <p:sp>
          <p:nvSpPr>
            <p:cNvPr id="239" name="Google Shape;239;p27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7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7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7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7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7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7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7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7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" name="Google Shape;248;p27"/>
          <p:cNvGrpSpPr/>
          <p:nvPr/>
        </p:nvGrpSpPr>
        <p:grpSpPr>
          <a:xfrm rot="-3104584">
            <a:off x="373731" y="1161532"/>
            <a:ext cx="529781" cy="397402"/>
            <a:chOff x="2787100" y="3506250"/>
            <a:chExt cx="854925" cy="641300"/>
          </a:xfrm>
        </p:grpSpPr>
        <p:sp>
          <p:nvSpPr>
            <p:cNvPr id="249" name="Google Shape;249;p27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7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7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7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7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7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7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مربع نص 2">
            <a:extLst>
              <a:ext uri="{FF2B5EF4-FFF2-40B4-BE49-F238E27FC236}">
                <a16:creationId xmlns:a16="http://schemas.microsoft.com/office/drawing/2014/main" id="{8758A683-AD61-8339-F736-7D379848232D}"/>
              </a:ext>
            </a:extLst>
          </p:cNvPr>
          <p:cNvSpPr txBox="1"/>
          <p:nvPr/>
        </p:nvSpPr>
        <p:spPr>
          <a:xfrm>
            <a:off x="443346" y="4498355"/>
            <a:ext cx="468064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3845" marR="867410" indent="2540" algn="ctr">
              <a:lnSpc>
                <a:spcPct val="150000"/>
              </a:lnSpc>
              <a:spcAft>
                <a:spcPts val="1880"/>
              </a:spcAft>
              <a:buNone/>
            </a:pPr>
            <a:r>
              <a:rPr lang="en-US" sz="1400" dirty="0">
                <a:solidFill>
                  <a:schemeClr val="accent1"/>
                </a:solidFill>
                <a:effectLst/>
                <a:latin typeface="Al Tarikh" pitchFamily="2" charset="-78"/>
                <a:ea typeface="Times New Roman" panose="02020603050405020304" pitchFamily="18" charset="0"/>
                <a:cs typeface="Al Tarikh" pitchFamily="2" charset="-78"/>
              </a:rPr>
              <a:t>Prepared By</a:t>
            </a:r>
            <a:r>
              <a:rPr lang="en-US" sz="1800" dirty="0">
                <a:solidFill>
                  <a:schemeClr val="accent1"/>
                </a:solidFill>
                <a:effectLst/>
                <a:latin typeface="Al Tarikh" pitchFamily="2" charset="-78"/>
                <a:ea typeface="Times New Roman" panose="02020603050405020304" pitchFamily="18" charset="0"/>
                <a:cs typeface="Al Tarikh" pitchFamily="2" charset="-78"/>
              </a:rPr>
              <a:t> </a:t>
            </a:r>
            <a:r>
              <a:rPr lang="en-US" sz="1400" dirty="0">
                <a:solidFill>
                  <a:schemeClr val="accent1"/>
                </a:solidFill>
                <a:effectLst/>
                <a:latin typeface="Al Tarikh" pitchFamily="2" charset="-78"/>
                <a:ea typeface="Times New Roman" panose="02020603050405020304" pitchFamily="18" charset="0"/>
                <a:cs typeface="Al Tarikh" pitchFamily="2" charset="-78"/>
              </a:rPr>
              <a:t>AFNAN ALHUJAILI</a:t>
            </a:r>
            <a:r>
              <a:rPr lang="ar-SA" dirty="0">
                <a:solidFill>
                  <a:schemeClr val="accent1"/>
                </a:solidFill>
                <a:latin typeface="Al Tarikh" pitchFamily="2" charset="-78"/>
                <a:ea typeface="Times New Roman" panose="02020603050405020304" pitchFamily="18" charset="0"/>
                <a:cs typeface="Al Tarikh" pitchFamily="2" charset="-78"/>
              </a:rPr>
              <a:t>       </a:t>
            </a:r>
          </a:p>
        </p:txBody>
      </p:sp>
      <p:sp>
        <p:nvSpPr>
          <p:cNvPr id="4" name="مربع نص 3">
            <a:extLst>
              <a:ext uri="{FF2B5EF4-FFF2-40B4-BE49-F238E27FC236}">
                <a16:creationId xmlns:a16="http://schemas.microsoft.com/office/drawing/2014/main" id="{1C5B974F-A537-1849-5E6B-9AFB1449C62E}"/>
              </a:ext>
            </a:extLst>
          </p:cNvPr>
          <p:cNvSpPr txBox="1"/>
          <p:nvPr/>
        </p:nvSpPr>
        <p:spPr>
          <a:xfrm>
            <a:off x="4571975" y="4563886"/>
            <a:ext cx="4687454" cy="3767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3845" marR="868045" indent="2540" algn="ctr">
              <a:lnSpc>
                <a:spcPct val="150000"/>
              </a:lnSpc>
              <a:spcAft>
                <a:spcPts val="1175"/>
              </a:spcAft>
              <a:buNone/>
            </a:pPr>
            <a:r>
              <a:rPr lang="en-US" sz="1400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Supervisor Name: Dr Khaled Eskaf</a:t>
            </a:r>
            <a:endParaRPr lang="en-US" sz="1400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4" name="Google Shape;574;p31"/>
          <p:cNvPicPr preferRelativeResize="0">
            <a:picLocks noGrp="1"/>
          </p:cNvPicPr>
          <p:nvPr>
            <p:ph type="pic" idx="2"/>
          </p:nvPr>
        </p:nvPicPr>
        <p:blipFill>
          <a:blip r:embed="rId3">
            <a:alphaModFix/>
          </a:blip>
          <a:srcRect l="13766" r="13766"/>
          <a:stretch/>
        </p:blipFill>
        <p:spPr>
          <a:xfrm flipH="1">
            <a:off x="392475" y="1249550"/>
            <a:ext cx="2912700" cy="2658900"/>
          </a:xfrm>
          <a:prstGeom prst="snip1Rect">
            <a:avLst>
              <a:gd name="adj" fmla="val 29498"/>
            </a:avLst>
          </a:prstGeom>
        </p:spPr>
      </p:pic>
      <p:sp>
        <p:nvSpPr>
          <p:cNvPr id="575" name="Google Shape;575;p31"/>
          <p:cNvSpPr txBox="1">
            <a:spLocks noGrp="1"/>
          </p:cNvSpPr>
          <p:nvPr>
            <p:ph type="title"/>
          </p:nvPr>
        </p:nvSpPr>
        <p:spPr>
          <a:xfrm>
            <a:off x="3543300" y="466725"/>
            <a:ext cx="4806000" cy="156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" sz="3200" b="1" dirty="0"/>
              <a:t>Introduction</a:t>
            </a:r>
            <a:endParaRPr sz="3200" b="1" dirty="0"/>
          </a:p>
        </p:txBody>
      </p:sp>
      <p:sp>
        <p:nvSpPr>
          <p:cNvPr id="576" name="Google Shape;576;p31"/>
          <p:cNvSpPr txBox="1">
            <a:spLocks noGrp="1"/>
          </p:cNvSpPr>
          <p:nvPr>
            <p:ph type="body" idx="1"/>
          </p:nvPr>
        </p:nvSpPr>
        <p:spPr>
          <a:xfrm>
            <a:off x="3543300" y="2027450"/>
            <a:ext cx="4806000" cy="265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>
              <a:buNone/>
            </a:pPr>
            <a:r>
              <a:rPr lang="en" dirty="0"/>
              <a:t>Student loan repayment has become a significant </a:t>
            </a:r>
            <a:r>
              <a:rPr lang="en" dirty="0">
                <a:solidFill>
                  <a:srgbClr val="FF0000"/>
                </a:solidFill>
              </a:rPr>
              <a:t>challenge</a:t>
            </a:r>
            <a:r>
              <a:rPr lang="en" dirty="0"/>
              <a:t> due to varying financial behaviors among students. Traditional systems lack intelligence in predicting </a:t>
            </a:r>
            <a:r>
              <a:rPr lang="en" dirty="0">
                <a:solidFill>
                  <a:srgbClr val="FF0000"/>
                </a:solidFill>
              </a:rPr>
              <a:t>repayment</a:t>
            </a:r>
            <a:r>
              <a:rPr lang="en" dirty="0"/>
              <a:t> commitment and </a:t>
            </a:r>
            <a:r>
              <a:rPr lang="en" dirty="0">
                <a:solidFill>
                  <a:srgbClr val="FF0000"/>
                </a:solidFill>
              </a:rPr>
              <a:t>eligibility</a:t>
            </a:r>
            <a:r>
              <a:rPr lang="en" dirty="0"/>
              <a:t> for financial benefits.</a:t>
            </a:r>
          </a:p>
        </p:txBody>
      </p:sp>
      <p:grpSp>
        <p:nvGrpSpPr>
          <p:cNvPr id="577" name="Google Shape;577;p31"/>
          <p:cNvGrpSpPr/>
          <p:nvPr/>
        </p:nvGrpSpPr>
        <p:grpSpPr>
          <a:xfrm rot="-1836903">
            <a:off x="1681185" y="100786"/>
            <a:ext cx="933863" cy="1011869"/>
            <a:chOff x="2761250" y="617875"/>
            <a:chExt cx="1222900" cy="1325050"/>
          </a:xfrm>
        </p:grpSpPr>
        <p:sp>
          <p:nvSpPr>
            <p:cNvPr id="578" name="Google Shape;578;p31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31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31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31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31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31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31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85" name="Google Shape;585;p31"/>
          <p:cNvGrpSpPr/>
          <p:nvPr/>
        </p:nvGrpSpPr>
        <p:grpSpPr>
          <a:xfrm rot="1169986" flipH="1">
            <a:off x="488284" y="4197108"/>
            <a:ext cx="819900" cy="888387"/>
            <a:chOff x="2761250" y="617875"/>
            <a:chExt cx="1222900" cy="1325050"/>
          </a:xfrm>
        </p:grpSpPr>
        <p:sp>
          <p:nvSpPr>
            <p:cNvPr id="586" name="Google Shape;586;p31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31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31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31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31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31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31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3" name="Google Shape;593;p31"/>
          <p:cNvGrpSpPr/>
          <p:nvPr/>
        </p:nvGrpSpPr>
        <p:grpSpPr>
          <a:xfrm rot="1135194">
            <a:off x="497120" y="866686"/>
            <a:ext cx="435970" cy="536160"/>
            <a:chOff x="4081850" y="3204400"/>
            <a:chExt cx="743225" cy="914025"/>
          </a:xfrm>
        </p:grpSpPr>
        <p:sp>
          <p:nvSpPr>
            <p:cNvPr id="594" name="Google Shape;594;p31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31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31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31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31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31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31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31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02" name="Google Shape;602;p31"/>
          <p:cNvGrpSpPr/>
          <p:nvPr/>
        </p:nvGrpSpPr>
        <p:grpSpPr>
          <a:xfrm rot="1439146">
            <a:off x="799429" y="1379203"/>
            <a:ext cx="549215" cy="531497"/>
            <a:chOff x="1785750" y="3413025"/>
            <a:chExt cx="785025" cy="759700"/>
          </a:xfrm>
        </p:grpSpPr>
        <p:sp>
          <p:nvSpPr>
            <p:cNvPr id="603" name="Google Shape;603;p31"/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31"/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31"/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31"/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31"/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31"/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31"/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31"/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30"/>
          <p:cNvSpPr txBox="1">
            <a:spLocks noGrp="1"/>
          </p:cNvSpPr>
          <p:nvPr>
            <p:ph type="subTitle" idx="1"/>
          </p:nvPr>
        </p:nvSpPr>
        <p:spPr>
          <a:xfrm>
            <a:off x="1873725" y="2161785"/>
            <a:ext cx="5060400" cy="109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dirty="0"/>
              <a:t>The current systems do not effectively predict:</a:t>
            </a:r>
            <a:r>
              <a:rPr lang="ar-SA" dirty="0"/>
              <a:t> </a:t>
            </a:r>
            <a:endParaRPr lang="en" dirty="0"/>
          </a:p>
          <a:p>
            <a:pPr marL="0" marR="0" lvl="0" indent="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dirty="0"/>
          </a:p>
        </p:txBody>
      </p:sp>
      <p:sp>
        <p:nvSpPr>
          <p:cNvPr id="481" name="Google Shape;481;p30"/>
          <p:cNvSpPr txBox="1">
            <a:spLocks noGrp="1"/>
          </p:cNvSpPr>
          <p:nvPr>
            <p:ph type="title"/>
          </p:nvPr>
        </p:nvSpPr>
        <p:spPr>
          <a:xfrm>
            <a:off x="1873725" y="768300"/>
            <a:ext cx="5294400" cy="1467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2400" dirty="0"/>
              <a:t>Problem Definition</a:t>
            </a:r>
            <a:endParaRPr sz="2400" dirty="0">
              <a:solidFill>
                <a:schemeClr val="accent3"/>
              </a:solidFill>
            </a:endParaRPr>
          </a:p>
        </p:txBody>
      </p:sp>
      <p:grpSp>
        <p:nvGrpSpPr>
          <p:cNvPr id="483" name="Google Shape;483;p30"/>
          <p:cNvGrpSpPr/>
          <p:nvPr/>
        </p:nvGrpSpPr>
        <p:grpSpPr>
          <a:xfrm rot="4621808">
            <a:off x="2376833" y="431218"/>
            <a:ext cx="933908" cy="1011918"/>
            <a:chOff x="2761250" y="617875"/>
            <a:chExt cx="1222900" cy="1325050"/>
          </a:xfrm>
        </p:grpSpPr>
        <p:sp>
          <p:nvSpPr>
            <p:cNvPr id="484" name="Google Shape;484;p30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30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30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30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30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30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30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1" name="Google Shape;491;p30"/>
          <p:cNvGrpSpPr/>
          <p:nvPr/>
        </p:nvGrpSpPr>
        <p:grpSpPr>
          <a:xfrm rot="1790401">
            <a:off x="6954508" y="1322976"/>
            <a:ext cx="701869" cy="1011948"/>
            <a:chOff x="1705850" y="434250"/>
            <a:chExt cx="978800" cy="1411225"/>
          </a:xfrm>
        </p:grpSpPr>
        <p:sp>
          <p:nvSpPr>
            <p:cNvPr id="492" name="Google Shape;492;p30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30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30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30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6" name="Google Shape;496;p30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7" name="Google Shape;497;p30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30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99" name="Google Shape;499;p30"/>
          <p:cNvGrpSpPr/>
          <p:nvPr/>
        </p:nvGrpSpPr>
        <p:grpSpPr>
          <a:xfrm rot="-1388379">
            <a:off x="1014117" y="2362682"/>
            <a:ext cx="584864" cy="513483"/>
            <a:chOff x="2665925" y="2466150"/>
            <a:chExt cx="627625" cy="551025"/>
          </a:xfrm>
        </p:grpSpPr>
        <p:sp>
          <p:nvSpPr>
            <p:cNvPr id="500" name="Google Shape;500;p30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30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30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30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4" name="Google Shape;504;p30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5" name="Google Shape;505;p30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30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30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8" name="Google Shape;508;p30"/>
          <p:cNvGrpSpPr/>
          <p:nvPr/>
        </p:nvGrpSpPr>
        <p:grpSpPr>
          <a:xfrm rot="1135194">
            <a:off x="8103495" y="3119686"/>
            <a:ext cx="435970" cy="536160"/>
            <a:chOff x="4081850" y="3204400"/>
            <a:chExt cx="743225" cy="914025"/>
          </a:xfrm>
        </p:grpSpPr>
        <p:sp>
          <p:nvSpPr>
            <p:cNvPr id="509" name="Google Shape;509;p30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0" name="Google Shape;510;p30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1" name="Google Shape;511;p30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30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30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30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30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30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" name="Google Shape;517;p30"/>
          <p:cNvGrpSpPr/>
          <p:nvPr/>
        </p:nvGrpSpPr>
        <p:grpSpPr>
          <a:xfrm rot="-5521010">
            <a:off x="6430167" y="794384"/>
            <a:ext cx="536764" cy="385807"/>
            <a:chOff x="3958725" y="4285850"/>
            <a:chExt cx="926000" cy="665575"/>
          </a:xfrm>
        </p:grpSpPr>
        <p:sp>
          <p:nvSpPr>
            <p:cNvPr id="518" name="Google Shape;518;p30"/>
            <p:cNvSpPr/>
            <p:nvPr/>
          </p:nvSpPr>
          <p:spPr>
            <a:xfrm>
              <a:off x="3958725" y="4286250"/>
              <a:ext cx="926000" cy="665175"/>
            </a:xfrm>
            <a:custGeom>
              <a:avLst/>
              <a:gdLst/>
              <a:ahLst/>
              <a:cxnLst/>
              <a:rect l="l" t="t" r="r" b="b"/>
              <a:pathLst>
                <a:path w="37040" h="26607" extrusionOk="0">
                  <a:moveTo>
                    <a:pt x="32631" y="0"/>
                  </a:moveTo>
                  <a:cubicBezTo>
                    <a:pt x="32452" y="0"/>
                    <a:pt x="32270" y="51"/>
                    <a:pt x="32109" y="159"/>
                  </a:cubicBezTo>
                  <a:lnTo>
                    <a:pt x="626" y="19435"/>
                  </a:lnTo>
                  <a:cubicBezTo>
                    <a:pt x="149" y="19705"/>
                    <a:pt x="1" y="20324"/>
                    <a:pt x="306" y="20781"/>
                  </a:cubicBezTo>
                  <a:lnTo>
                    <a:pt x="3557" y="26142"/>
                  </a:lnTo>
                  <a:cubicBezTo>
                    <a:pt x="3746" y="26441"/>
                    <a:pt x="4071" y="26607"/>
                    <a:pt x="4403" y="26607"/>
                  </a:cubicBezTo>
                  <a:cubicBezTo>
                    <a:pt x="4576" y="26607"/>
                    <a:pt x="4751" y="26562"/>
                    <a:pt x="4910" y="26468"/>
                  </a:cubicBezTo>
                  <a:lnTo>
                    <a:pt x="36349" y="7169"/>
                  </a:lnTo>
                  <a:cubicBezTo>
                    <a:pt x="36870" y="6913"/>
                    <a:pt x="37039" y="6253"/>
                    <a:pt x="36704" y="5777"/>
                  </a:cubicBezTo>
                  <a:lnTo>
                    <a:pt x="33456" y="480"/>
                  </a:lnTo>
                  <a:cubicBezTo>
                    <a:pt x="33281" y="171"/>
                    <a:pt x="32960" y="0"/>
                    <a:pt x="32631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0"/>
            <p:cNvSpPr/>
            <p:nvPr/>
          </p:nvSpPr>
          <p:spPr>
            <a:xfrm>
              <a:off x="4691775" y="4285850"/>
              <a:ext cx="192950" cy="223000"/>
            </a:xfrm>
            <a:custGeom>
              <a:avLst/>
              <a:gdLst/>
              <a:ahLst/>
              <a:cxnLst/>
              <a:rect l="l" t="t" r="r" b="b"/>
              <a:pathLst>
                <a:path w="7718" h="8920" extrusionOk="0">
                  <a:moveTo>
                    <a:pt x="3300" y="1"/>
                  </a:moveTo>
                  <a:cubicBezTo>
                    <a:pt x="3131" y="1"/>
                    <a:pt x="2959" y="47"/>
                    <a:pt x="2804" y="143"/>
                  </a:cubicBezTo>
                  <a:lnTo>
                    <a:pt x="0" y="1872"/>
                  </a:lnTo>
                  <a:lnTo>
                    <a:pt x="4230" y="8919"/>
                  </a:lnTo>
                  <a:lnTo>
                    <a:pt x="7027" y="7185"/>
                  </a:lnTo>
                  <a:cubicBezTo>
                    <a:pt x="7548" y="6929"/>
                    <a:pt x="7717" y="6269"/>
                    <a:pt x="7382" y="5793"/>
                  </a:cubicBezTo>
                  <a:lnTo>
                    <a:pt x="4134" y="496"/>
                  </a:lnTo>
                  <a:cubicBezTo>
                    <a:pt x="3962" y="179"/>
                    <a:pt x="3636" y="1"/>
                    <a:pt x="330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0"/>
            <p:cNvSpPr/>
            <p:nvPr/>
          </p:nvSpPr>
          <p:spPr>
            <a:xfrm>
              <a:off x="4538575" y="4330500"/>
              <a:ext cx="263475" cy="270350"/>
            </a:xfrm>
            <a:custGeom>
              <a:avLst/>
              <a:gdLst/>
              <a:ahLst/>
              <a:cxnLst/>
              <a:rect l="l" t="t" r="r" b="b"/>
              <a:pathLst>
                <a:path w="10539" h="10814" extrusionOk="0">
                  <a:moveTo>
                    <a:pt x="6269" y="1"/>
                  </a:moveTo>
                  <a:lnTo>
                    <a:pt x="0" y="3841"/>
                  </a:lnTo>
                  <a:lnTo>
                    <a:pt x="4272" y="10814"/>
                  </a:lnTo>
                  <a:lnTo>
                    <a:pt x="10539" y="6972"/>
                  </a:lnTo>
                  <a:lnTo>
                    <a:pt x="6269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30"/>
            <p:cNvSpPr/>
            <p:nvPr/>
          </p:nvSpPr>
          <p:spPr>
            <a:xfrm>
              <a:off x="4319625" y="4512575"/>
              <a:ext cx="85175" cy="283575"/>
            </a:xfrm>
            <a:custGeom>
              <a:avLst/>
              <a:gdLst/>
              <a:ahLst/>
              <a:cxnLst/>
              <a:rect l="l" t="t" r="r" b="b"/>
              <a:pathLst>
                <a:path w="3407" h="11343" extrusionOk="0">
                  <a:moveTo>
                    <a:pt x="3138" y="0"/>
                  </a:moveTo>
                  <a:lnTo>
                    <a:pt x="0" y="1919"/>
                  </a:lnTo>
                  <a:lnTo>
                    <a:pt x="162" y="7389"/>
                  </a:lnTo>
                  <a:lnTo>
                    <a:pt x="278" y="11342"/>
                  </a:lnTo>
                  <a:lnTo>
                    <a:pt x="3406" y="9419"/>
                  </a:lnTo>
                  <a:lnTo>
                    <a:pt x="3325" y="6339"/>
                  </a:lnTo>
                  <a:lnTo>
                    <a:pt x="3138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30"/>
            <p:cNvSpPr/>
            <p:nvPr/>
          </p:nvSpPr>
          <p:spPr>
            <a:xfrm>
              <a:off x="3978350" y="4721700"/>
              <a:ext cx="85125" cy="229075"/>
            </a:xfrm>
            <a:custGeom>
              <a:avLst/>
              <a:gdLst/>
              <a:ahLst/>
              <a:cxnLst/>
              <a:rect l="l" t="t" r="r" b="b"/>
              <a:pathLst>
                <a:path w="3405" h="9163" extrusionOk="0">
                  <a:moveTo>
                    <a:pt x="3139" y="1"/>
                  </a:moveTo>
                  <a:lnTo>
                    <a:pt x="1" y="1920"/>
                  </a:lnTo>
                  <a:lnTo>
                    <a:pt x="72" y="4326"/>
                  </a:lnTo>
                  <a:lnTo>
                    <a:pt x="2762" y="8720"/>
                  </a:lnTo>
                  <a:cubicBezTo>
                    <a:pt x="2903" y="8953"/>
                    <a:pt x="3136" y="9114"/>
                    <a:pt x="3404" y="9163"/>
                  </a:cubicBezTo>
                  <a:lnTo>
                    <a:pt x="3323" y="632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30"/>
            <p:cNvSpPr/>
            <p:nvPr/>
          </p:nvSpPr>
          <p:spPr>
            <a:xfrm>
              <a:off x="4427750" y="4408782"/>
              <a:ext cx="147850" cy="321900"/>
            </a:xfrm>
            <a:custGeom>
              <a:avLst/>
              <a:gdLst/>
              <a:ahLst/>
              <a:cxnLst/>
              <a:rect l="l" t="t" r="r" b="b"/>
              <a:pathLst>
                <a:path w="5914" h="12876" extrusionOk="0">
                  <a:moveTo>
                    <a:pt x="5639" y="0"/>
                  </a:moveTo>
                  <a:lnTo>
                    <a:pt x="0" y="3457"/>
                  </a:lnTo>
                  <a:lnTo>
                    <a:pt x="69" y="6052"/>
                  </a:lnTo>
                  <a:lnTo>
                    <a:pt x="259" y="12571"/>
                  </a:lnTo>
                  <a:lnTo>
                    <a:pt x="270" y="12875"/>
                  </a:lnTo>
                  <a:lnTo>
                    <a:pt x="5913" y="9412"/>
                  </a:lnTo>
                  <a:lnTo>
                    <a:pt x="5909" y="9377"/>
                  </a:lnTo>
                  <a:lnTo>
                    <a:pt x="5722" y="2838"/>
                  </a:lnTo>
                  <a:lnTo>
                    <a:pt x="5639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4" name="Google Shape;524;p30"/>
          <p:cNvGrpSpPr/>
          <p:nvPr/>
        </p:nvGrpSpPr>
        <p:grpSpPr>
          <a:xfrm flipH="1">
            <a:off x="1296095" y="1965338"/>
            <a:ext cx="530166" cy="502936"/>
            <a:chOff x="1717700" y="2254700"/>
            <a:chExt cx="781725" cy="741575"/>
          </a:xfrm>
        </p:grpSpPr>
        <p:sp>
          <p:nvSpPr>
            <p:cNvPr id="525" name="Google Shape;525;p30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30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30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30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30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30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30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30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30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4" name="Google Shape;534;p30"/>
          <p:cNvGrpSpPr/>
          <p:nvPr/>
        </p:nvGrpSpPr>
        <p:grpSpPr>
          <a:xfrm rot="-5400000">
            <a:off x="7118787" y="285297"/>
            <a:ext cx="676069" cy="397542"/>
            <a:chOff x="3588600" y="2424575"/>
            <a:chExt cx="1002475" cy="589475"/>
          </a:xfrm>
        </p:grpSpPr>
        <p:sp>
          <p:nvSpPr>
            <p:cNvPr id="535" name="Google Shape;535;p30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30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30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30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30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30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30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30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3" name="Google Shape;543;p30"/>
          <p:cNvGrpSpPr/>
          <p:nvPr/>
        </p:nvGrpSpPr>
        <p:grpSpPr>
          <a:xfrm rot="5248599">
            <a:off x="913327" y="3588757"/>
            <a:ext cx="549186" cy="531470"/>
            <a:chOff x="1785750" y="3413025"/>
            <a:chExt cx="785025" cy="759700"/>
          </a:xfrm>
        </p:grpSpPr>
        <p:sp>
          <p:nvSpPr>
            <p:cNvPr id="544" name="Google Shape;544;p30"/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30"/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30"/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30"/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30"/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30"/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30"/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30"/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52" name="Google Shape;552;p30"/>
          <p:cNvGrpSpPr/>
          <p:nvPr/>
        </p:nvGrpSpPr>
        <p:grpSpPr>
          <a:xfrm flipH="1">
            <a:off x="659293" y="404033"/>
            <a:ext cx="530159" cy="550985"/>
            <a:chOff x="2777975" y="4487350"/>
            <a:chExt cx="803150" cy="834825"/>
          </a:xfrm>
        </p:grpSpPr>
        <p:sp>
          <p:nvSpPr>
            <p:cNvPr id="553" name="Google Shape;553;p30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30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30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30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30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30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30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30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30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62" name="Google Shape;562;p30"/>
          <p:cNvGrpSpPr/>
          <p:nvPr/>
        </p:nvGrpSpPr>
        <p:grpSpPr>
          <a:xfrm rot="-297704">
            <a:off x="7899097" y="2513690"/>
            <a:ext cx="529816" cy="397428"/>
            <a:chOff x="2787100" y="3506250"/>
            <a:chExt cx="854925" cy="641300"/>
          </a:xfrm>
        </p:grpSpPr>
        <p:sp>
          <p:nvSpPr>
            <p:cNvPr id="563" name="Google Shape;563;p30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30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30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30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30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30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30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4" name="رسم تخطيطي 3">
            <a:extLst>
              <a:ext uri="{FF2B5EF4-FFF2-40B4-BE49-F238E27FC236}">
                <a16:creationId xmlns:a16="http://schemas.microsoft.com/office/drawing/2014/main" id="{92D7398E-50C7-3691-23D7-3A747EB0B4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9084263"/>
              </p:ext>
            </p:extLst>
          </p:nvPr>
        </p:nvGraphicFramePr>
        <p:xfrm>
          <a:off x="1557196" y="2771409"/>
          <a:ext cx="6029607" cy="13379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p35"/>
          <p:cNvSpPr txBox="1">
            <a:spLocks noGrp="1"/>
          </p:cNvSpPr>
          <p:nvPr>
            <p:ph type="title"/>
          </p:nvPr>
        </p:nvSpPr>
        <p:spPr>
          <a:xfrm>
            <a:off x="912950" y="921300"/>
            <a:ext cx="3789900" cy="204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 b="1" dirty="0"/>
              <a:t>Proposed Solution</a:t>
            </a:r>
            <a:br>
              <a:rPr lang="en" b="1" dirty="0"/>
            </a:br>
            <a:endParaRPr lang="en" dirty="0"/>
          </a:p>
        </p:txBody>
      </p:sp>
      <p:sp>
        <p:nvSpPr>
          <p:cNvPr id="884" name="Google Shape;884;p35"/>
          <p:cNvSpPr txBox="1">
            <a:spLocks noGrp="1"/>
          </p:cNvSpPr>
          <p:nvPr>
            <p:ph type="subTitle" idx="1"/>
          </p:nvPr>
        </p:nvSpPr>
        <p:spPr>
          <a:xfrm>
            <a:off x="912850" y="2372258"/>
            <a:ext cx="3122400" cy="133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This study proposes a Smart Financial Payments System that integrates machine learning models to </a:t>
            </a:r>
            <a:r>
              <a:rPr lang="en" dirty="0">
                <a:solidFill>
                  <a:srgbClr val="FF0000"/>
                </a:solidFill>
              </a:rPr>
              <a:t>predict</a:t>
            </a:r>
            <a:r>
              <a:rPr lang="en" dirty="0"/>
              <a:t> repayment behavior and </a:t>
            </a:r>
            <a:r>
              <a:rPr lang="en" dirty="0">
                <a:solidFill>
                  <a:srgbClr val="FF0000"/>
                </a:solidFill>
              </a:rPr>
              <a:t>support</a:t>
            </a:r>
            <a:r>
              <a:rPr lang="en" dirty="0"/>
              <a:t> financial decision-making.</a:t>
            </a:r>
            <a:endParaRPr dirty="0"/>
          </a:p>
        </p:txBody>
      </p:sp>
      <p:pic>
        <p:nvPicPr>
          <p:cNvPr id="885" name="Google Shape;885;p35"/>
          <p:cNvPicPr preferRelativeResize="0"/>
          <p:nvPr/>
        </p:nvPicPr>
        <p:blipFill rotWithShape="1">
          <a:blip r:embed="rId3">
            <a:alphaModFix/>
          </a:blip>
          <a:srcRect l="16617" t="11876" r="24035" b="3891"/>
          <a:stretch/>
        </p:blipFill>
        <p:spPr>
          <a:xfrm>
            <a:off x="4702950" y="921300"/>
            <a:ext cx="3483600" cy="3300900"/>
          </a:xfrm>
          <a:prstGeom prst="snip1Rect">
            <a:avLst>
              <a:gd name="adj" fmla="val 33150"/>
            </a:avLst>
          </a:prstGeom>
          <a:noFill/>
          <a:ln>
            <a:noFill/>
          </a:ln>
        </p:spPr>
      </p:pic>
      <p:cxnSp>
        <p:nvCxnSpPr>
          <p:cNvPr id="886" name="Google Shape;886;p35"/>
          <p:cNvCxnSpPr/>
          <p:nvPr/>
        </p:nvCxnSpPr>
        <p:spPr>
          <a:xfrm>
            <a:off x="912950" y="1921526"/>
            <a:ext cx="29466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887" name="Google Shape;887;p35"/>
          <p:cNvGrpSpPr/>
          <p:nvPr/>
        </p:nvGrpSpPr>
        <p:grpSpPr>
          <a:xfrm rot="2700000">
            <a:off x="374450" y="48715"/>
            <a:ext cx="701806" cy="1011857"/>
            <a:chOff x="1705850" y="434250"/>
            <a:chExt cx="978800" cy="1411225"/>
          </a:xfrm>
        </p:grpSpPr>
        <p:sp>
          <p:nvSpPr>
            <p:cNvPr id="888" name="Google Shape;888;p35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9" name="Google Shape;889;p35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0" name="Google Shape;890;p35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1" name="Google Shape;891;p35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35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3" name="Google Shape;893;p35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4" name="Google Shape;894;p35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5" name="Google Shape;895;p35"/>
          <p:cNvGrpSpPr/>
          <p:nvPr/>
        </p:nvGrpSpPr>
        <p:grpSpPr>
          <a:xfrm rot="-447973">
            <a:off x="7465441" y="80527"/>
            <a:ext cx="894060" cy="968742"/>
            <a:chOff x="2761250" y="617875"/>
            <a:chExt cx="1222900" cy="1325050"/>
          </a:xfrm>
        </p:grpSpPr>
        <p:sp>
          <p:nvSpPr>
            <p:cNvPr id="896" name="Google Shape;896;p35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7" name="Google Shape;897;p35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8" name="Google Shape;898;p35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9" name="Google Shape;899;p35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0" name="Google Shape;900;p35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1" name="Google Shape;901;p35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2" name="Google Shape;902;p35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3" name="Google Shape;903;p35"/>
          <p:cNvGrpSpPr/>
          <p:nvPr/>
        </p:nvGrpSpPr>
        <p:grpSpPr>
          <a:xfrm rot="-8988861">
            <a:off x="304918" y="4546328"/>
            <a:ext cx="627351" cy="349167"/>
            <a:chOff x="2894700" y="2288100"/>
            <a:chExt cx="717875" cy="399550"/>
          </a:xfrm>
        </p:grpSpPr>
        <p:sp>
          <p:nvSpPr>
            <p:cNvPr id="904" name="Google Shape;904;p35"/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905" name="Google Shape;905;p35"/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906" name="Google Shape;906;p35"/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7" name="Google Shape;907;p35"/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8" name="Google Shape;908;p35"/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9" name="Google Shape;909;p35"/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0" name="Google Shape;910;p35"/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1" name="Google Shape;911;p35"/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2" name="Google Shape;912;p35"/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13" name="Google Shape;913;p35"/>
          <p:cNvGrpSpPr/>
          <p:nvPr/>
        </p:nvGrpSpPr>
        <p:grpSpPr>
          <a:xfrm rot="1135194">
            <a:off x="4408820" y="3942386"/>
            <a:ext cx="435970" cy="536160"/>
            <a:chOff x="4081850" y="3204400"/>
            <a:chExt cx="743225" cy="914025"/>
          </a:xfrm>
        </p:grpSpPr>
        <p:sp>
          <p:nvSpPr>
            <p:cNvPr id="914" name="Google Shape;914;p35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5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6" name="Google Shape;916;p35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7" name="Google Shape;917;p35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8" name="Google Shape;918;p35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9" name="Google Shape;919;p35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0" name="Google Shape;920;p35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1" name="Google Shape;921;p35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2" name="Google Shape;922;p35"/>
          <p:cNvGrpSpPr/>
          <p:nvPr/>
        </p:nvGrpSpPr>
        <p:grpSpPr>
          <a:xfrm rot="-988460">
            <a:off x="8583910" y="1738273"/>
            <a:ext cx="305571" cy="607251"/>
            <a:chOff x="2003200" y="4511300"/>
            <a:chExt cx="437875" cy="870175"/>
          </a:xfrm>
        </p:grpSpPr>
        <p:sp>
          <p:nvSpPr>
            <p:cNvPr id="923" name="Google Shape;923;p35"/>
            <p:cNvSpPr/>
            <p:nvPr/>
          </p:nvSpPr>
          <p:spPr>
            <a:xfrm>
              <a:off x="2003425" y="4511300"/>
              <a:ext cx="437650" cy="870175"/>
            </a:xfrm>
            <a:custGeom>
              <a:avLst/>
              <a:gdLst/>
              <a:ahLst/>
              <a:cxnLst/>
              <a:rect l="l" t="t" r="r" b="b"/>
              <a:pathLst>
                <a:path w="17506" h="34807" extrusionOk="0">
                  <a:moveTo>
                    <a:pt x="6310" y="0"/>
                  </a:moveTo>
                  <a:cubicBezTo>
                    <a:pt x="6206" y="0"/>
                    <a:pt x="6100" y="20"/>
                    <a:pt x="5997" y="61"/>
                  </a:cubicBezTo>
                  <a:lnTo>
                    <a:pt x="728" y="1783"/>
                  </a:lnTo>
                  <a:cubicBezTo>
                    <a:pt x="257" y="1919"/>
                    <a:pt x="1" y="2425"/>
                    <a:pt x="169" y="2884"/>
                  </a:cubicBezTo>
                  <a:lnTo>
                    <a:pt x="10375" y="34197"/>
                  </a:lnTo>
                  <a:cubicBezTo>
                    <a:pt x="10481" y="34568"/>
                    <a:pt x="10819" y="34806"/>
                    <a:pt x="11183" y="34806"/>
                  </a:cubicBezTo>
                  <a:cubicBezTo>
                    <a:pt x="11280" y="34806"/>
                    <a:pt x="11379" y="34789"/>
                    <a:pt x="11476" y="34753"/>
                  </a:cubicBezTo>
                  <a:lnTo>
                    <a:pt x="16801" y="33044"/>
                  </a:lnTo>
                  <a:cubicBezTo>
                    <a:pt x="17256" y="32887"/>
                    <a:pt x="17505" y="32398"/>
                    <a:pt x="17364" y="31938"/>
                  </a:cubicBezTo>
                  <a:lnTo>
                    <a:pt x="7131" y="656"/>
                  </a:lnTo>
                  <a:cubicBezTo>
                    <a:pt x="7042" y="261"/>
                    <a:pt x="6690" y="0"/>
                    <a:pt x="6310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5"/>
            <p:cNvSpPr/>
            <p:nvPr/>
          </p:nvSpPr>
          <p:spPr>
            <a:xfrm>
              <a:off x="2003200" y="4511300"/>
              <a:ext cx="201650" cy="141400"/>
            </a:xfrm>
            <a:custGeom>
              <a:avLst/>
              <a:gdLst/>
              <a:ahLst/>
              <a:cxnLst/>
              <a:rect l="l" t="t" r="r" b="b"/>
              <a:pathLst>
                <a:path w="8066" h="5656" extrusionOk="0">
                  <a:moveTo>
                    <a:pt x="6319" y="0"/>
                  </a:moveTo>
                  <a:cubicBezTo>
                    <a:pt x="6215" y="0"/>
                    <a:pt x="6109" y="20"/>
                    <a:pt x="6006" y="61"/>
                  </a:cubicBezTo>
                  <a:lnTo>
                    <a:pt x="737" y="1783"/>
                  </a:lnTo>
                  <a:cubicBezTo>
                    <a:pt x="268" y="1908"/>
                    <a:pt x="1" y="2402"/>
                    <a:pt x="153" y="2861"/>
                  </a:cubicBezTo>
                  <a:lnTo>
                    <a:pt x="1074" y="5655"/>
                  </a:lnTo>
                  <a:lnTo>
                    <a:pt x="8066" y="3443"/>
                  </a:lnTo>
                  <a:lnTo>
                    <a:pt x="7140" y="656"/>
                  </a:lnTo>
                  <a:cubicBezTo>
                    <a:pt x="7051" y="261"/>
                    <a:pt x="6699" y="0"/>
                    <a:pt x="631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35"/>
            <p:cNvSpPr/>
            <p:nvPr/>
          </p:nvSpPr>
          <p:spPr>
            <a:xfrm>
              <a:off x="2028900" y="4592625"/>
              <a:ext cx="224275" cy="212400"/>
            </a:xfrm>
            <a:custGeom>
              <a:avLst/>
              <a:gdLst/>
              <a:ahLst/>
              <a:cxnLst/>
              <a:rect l="l" t="t" r="r" b="b"/>
              <a:pathLst>
                <a:path w="8971" h="8496" extrusionOk="0">
                  <a:moveTo>
                    <a:pt x="6936" y="1"/>
                  </a:moveTo>
                  <a:lnTo>
                    <a:pt x="0" y="2261"/>
                  </a:lnTo>
                  <a:lnTo>
                    <a:pt x="2034" y="8496"/>
                  </a:lnTo>
                  <a:lnTo>
                    <a:pt x="8970" y="6235"/>
                  </a:lnTo>
                  <a:lnTo>
                    <a:pt x="6936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35"/>
            <p:cNvSpPr/>
            <p:nvPr/>
          </p:nvSpPr>
          <p:spPr>
            <a:xfrm>
              <a:off x="2125350" y="4944825"/>
              <a:ext cx="231200" cy="120775"/>
            </a:xfrm>
            <a:custGeom>
              <a:avLst/>
              <a:gdLst/>
              <a:ahLst/>
              <a:cxnLst/>
              <a:rect l="l" t="t" r="r" b="b"/>
              <a:pathLst>
                <a:path w="9248" h="4831" extrusionOk="0">
                  <a:moveTo>
                    <a:pt x="0" y="0"/>
                  </a:moveTo>
                  <a:lnTo>
                    <a:pt x="1014" y="3119"/>
                  </a:lnTo>
                  <a:lnTo>
                    <a:pt x="5794" y="4112"/>
                  </a:lnTo>
                  <a:lnTo>
                    <a:pt x="9248" y="4830"/>
                  </a:lnTo>
                  <a:lnTo>
                    <a:pt x="9248" y="4830"/>
                  </a:lnTo>
                  <a:lnTo>
                    <a:pt x="8230" y="1718"/>
                  </a:lnTo>
                  <a:lnTo>
                    <a:pt x="5537" y="1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5"/>
            <p:cNvSpPr/>
            <p:nvPr/>
          </p:nvSpPr>
          <p:spPr>
            <a:xfrm>
              <a:off x="2236125" y="5284225"/>
              <a:ext cx="200100" cy="88925"/>
            </a:xfrm>
            <a:custGeom>
              <a:avLst/>
              <a:gdLst/>
              <a:ahLst/>
              <a:cxnLst/>
              <a:rect l="l" t="t" r="r" b="b"/>
              <a:pathLst>
                <a:path w="8004" h="3557" extrusionOk="0">
                  <a:moveTo>
                    <a:pt x="0" y="1"/>
                  </a:moveTo>
                  <a:lnTo>
                    <a:pt x="1014" y="3123"/>
                  </a:lnTo>
                  <a:lnTo>
                    <a:pt x="3115" y="3557"/>
                  </a:lnTo>
                  <a:lnTo>
                    <a:pt x="7486" y="2134"/>
                  </a:lnTo>
                  <a:cubicBezTo>
                    <a:pt x="7719" y="2061"/>
                    <a:pt x="7906" y="1892"/>
                    <a:pt x="8003" y="1668"/>
                  </a:cubicBezTo>
                  <a:lnTo>
                    <a:pt x="5526" y="115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35"/>
            <p:cNvSpPr/>
            <p:nvPr/>
          </p:nvSpPr>
          <p:spPr>
            <a:xfrm>
              <a:off x="2069563" y="4771050"/>
              <a:ext cx="251475" cy="183175"/>
            </a:xfrm>
            <a:custGeom>
              <a:avLst/>
              <a:gdLst/>
              <a:ahLst/>
              <a:cxnLst/>
              <a:rect l="l" t="t" r="r" b="b"/>
              <a:pathLst>
                <a:path w="10059" h="7327" extrusionOk="0">
                  <a:moveTo>
                    <a:pt x="1" y="0"/>
                  </a:moveTo>
                  <a:lnTo>
                    <a:pt x="1829" y="5609"/>
                  </a:lnTo>
                  <a:lnTo>
                    <a:pt x="4097" y="6087"/>
                  </a:lnTo>
                  <a:lnTo>
                    <a:pt x="9793" y="7274"/>
                  </a:lnTo>
                  <a:lnTo>
                    <a:pt x="10059" y="7327"/>
                  </a:lnTo>
                  <a:lnTo>
                    <a:pt x="8223" y="1714"/>
                  </a:lnTo>
                  <a:lnTo>
                    <a:pt x="8193" y="1709"/>
                  </a:lnTo>
                  <a:lnTo>
                    <a:pt x="2478" y="51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9" name="Google Shape;929;p35"/>
          <p:cNvGrpSpPr/>
          <p:nvPr/>
        </p:nvGrpSpPr>
        <p:grpSpPr>
          <a:xfrm flipH="1">
            <a:off x="8449387" y="997971"/>
            <a:ext cx="530166" cy="502936"/>
            <a:chOff x="1717700" y="2254700"/>
            <a:chExt cx="781725" cy="741575"/>
          </a:xfrm>
        </p:grpSpPr>
        <p:sp>
          <p:nvSpPr>
            <p:cNvPr id="930" name="Google Shape;930;p35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5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5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5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35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35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35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35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35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39" name="Google Shape;939;p35"/>
          <p:cNvGrpSpPr/>
          <p:nvPr/>
        </p:nvGrpSpPr>
        <p:grpSpPr>
          <a:xfrm rot="-1142849">
            <a:off x="7971655" y="2784791"/>
            <a:ext cx="676095" cy="397557"/>
            <a:chOff x="3588600" y="2424575"/>
            <a:chExt cx="1002475" cy="589475"/>
          </a:xfrm>
        </p:grpSpPr>
        <p:sp>
          <p:nvSpPr>
            <p:cNvPr id="940" name="Google Shape;940;p35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35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35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35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35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35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5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35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48" name="Google Shape;948;p35"/>
          <p:cNvGrpSpPr/>
          <p:nvPr/>
        </p:nvGrpSpPr>
        <p:grpSpPr>
          <a:xfrm rot="995846">
            <a:off x="7713407" y="3700637"/>
            <a:ext cx="701773" cy="1011809"/>
            <a:chOff x="1705850" y="434250"/>
            <a:chExt cx="978800" cy="1411225"/>
          </a:xfrm>
        </p:grpSpPr>
        <p:sp>
          <p:nvSpPr>
            <p:cNvPr id="949" name="Google Shape;949;p35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5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35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35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35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35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35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29"/>
          <p:cNvSpPr txBox="1">
            <a:spLocks noGrp="1"/>
          </p:cNvSpPr>
          <p:nvPr>
            <p:ph type="title"/>
          </p:nvPr>
        </p:nvSpPr>
        <p:spPr>
          <a:xfrm>
            <a:off x="796513" y="155875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01</a:t>
            </a:r>
            <a:endParaRPr/>
          </a:p>
        </p:txBody>
      </p:sp>
      <p:sp>
        <p:nvSpPr>
          <p:cNvPr id="357" name="Google Shape;357;p29"/>
          <p:cNvSpPr txBox="1">
            <a:spLocks noGrp="1"/>
          </p:cNvSpPr>
          <p:nvPr>
            <p:ph type="title" idx="2"/>
          </p:nvPr>
        </p:nvSpPr>
        <p:spPr>
          <a:xfrm>
            <a:off x="4562895" y="1567706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</a:t>
            </a:r>
            <a:endParaRPr/>
          </a:p>
        </p:txBody>
      </p:sp>
      <p:sp>
        <p:nvSpPr>
          <p:cNvPr id="359" name="Google Shape;359;p29"/>
          <p:cNvSpPr txBox="1">
            <a:spLocks noGrp="1"/>
          </p:cNvSpPr>
          <p:nvPr>
            <p:ph type="title" idx="6"/>
          </p:nvPr>
        </p:nvSpPr>
        <p:spPr>
          <a:xfrm>
            <a:off x="781789" y="3027336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</a:t>
            </a:r>
            <a:endParaRPr/>
          </a:p>
        </p:txBody>
      </p:sp>
      <p:sp>
        <p:nvSpPr>
          <p:cNvPr id="361" name="Google Shape;361;p29"/>
          <p:cNvSpPr txBox="1">
            <a:spLocks noGrp="1"/>
          </p:cNvSpPr>
          <p:nvPr>
            <p:ph type="title" idx="8"/>
          </p:nvPr>
        </p:nvSpPr>
        <p:spPr>
          <a:xfrm>
            <a:off x="4562895" y="3043350"/>
            <a:ext cx="12753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</a:t>
            </a:r>
            <a:endParaRPr/>
          </a:p>
        </p:txBody>
      </p:sp>
      <p:sp>
        <p:nvSpPr>
          <p:cNvPr id="363" name="Google Shape;363;p29"/>
          <p:cNvSpPr txBox="1">
            <a:spLocks noGrp="1"/>
          </p:cNvSpPr>
          <p:nvPr>
            <p:ph type="title" idx="15"/>
          </p:nvPr>
        </p:nvSpPr>
        <p:spPr>
          <a:xfrm>
            <a:off x="710895" y="31456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b="1" dirty="0"/>
              <a:t>Dataset Description</a:t>
            </a:r>
          </a:p>
        </p:txBody>
      </p:sp>
      <p:sp>
        <p:nvSpPr>
          <p:cNvPr id="364" name="Google Shape;364;p29"/>
          <p:cNvSpPr txBox="1">
            <a:spLocks noGrp="1"/>
          </p:cNvSpPr>
          <p:nvPr>
            <p:ph type="subTitle" idx="16"/>
          </p:nvPr>
        </p:nvSpPr>
        <p:spPr>
          <a:xfrm>
            <a:off x="1870874" y="1864406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30 installment payments</a:t>
            </a:r>
            <a:endParaRPr dirty="0"/>
          </a:p>
        </p:txBody>
      </p:sp>
      <p:sp>
        <p:nvSpPr>
          <p:cNvPr id="365" name="Google Shape;365;p29"/>
          <p:cNvSpPr txBox="1">
            <a:spLocks noGrp="1"/>
          </p:cNvSpPr>
          <p:nvPr>
            <p:ph type="subTitle" idx="17"/>
          </p:nvPr>
        </p:nvSpPr>
        <p:spPr>
          <a:xfrm>
            <a:off x="5660818" y="1727576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Discount eligibility</a:t>
            </a:r>
            <a:endParaRPr dirty="0"/>
          </a:p>
        </p:txBody>
      </p:sp>
      <p:sp>
        <p:nvSpPr>
          <p:cNvPr id="366" name="Google Shape;366;p29"/>
          <p:cNvSpPr txBox="1">
            <a:spLocks noGrp="1"/>
          </p:cNvSpPr>
          <p:nvPr>
            <p:ph type="subTitle" idx="19"/>
          </p:nvPr>
        </p:nvSpPr>
        <p:spPr>
          <a:xfrm>
            <a:off x="1870874" y="3373227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First Payment Dates</a:t>
            </a:r>
          </a:p>
        </p:txBody>
      </p:sp>
      <p:sp>
        <p:nvSpPr>
          <p:cNvPr id="367" name="Google Shape;367;p29"/>
          <p:cNvSpPr txBox="1">
            <a:spLocks noGrp="1"/>
          </p:cNvSpPr>
          <p:nvPr>
            <p:ph type="subTitle" idx="20"/>
          </p:nvPr>
        </p:nvSpPr>
        <p:spPr>
          <a:xfrm>
            <a:off x="5660818" y="3320292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" dirty="0"/>
              <a:t>Total paid amount</a:t>
            </a:r>
            <a:endParaRPr dirty="0"/>
          </a:p>
        </p:txBody>
      </p:sp>
      <p:cxnSp>
        <p:nvCxnSpPr>
          <p:cNvPr id="368" name="Google Shape;368;p29"/>
          <p:cNvCxnSpPr/>
          <p:nvPr/>
        </p:nvCxnSpPr>
        <p:spPr>
          <a:xfrm>
            <a:off x="1101300" y="2204850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69" name="Google Shape;369;p29"/>
          <p:cNvCxnSpPr/>
          <p:nvPr/>
        </p:nvCxnSpPr>
        <p:spPr>
          <a:xfrm>
            <a:off x="4875200" y="2204850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0" name="Google Shape;370;p29"/>
          <p:cNvCxnSpPr/>
          <p:nvPr/>
        </p:nvCxnSpPr>
        <p:spPr>
          <a:xfrm>
            <a:off x="1101300" y="3680275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371" name="Google Shape;371;p29"/>
          <p:cNvCxnSpPr/>
          <p:nvPr/>
        </p:nvCxnSpPr>
        <p:spPr>
          <a:xfrm>
            <a:off x="4875200" y="3680275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372" name="Google Shape;372;p29"/>
          <p:cNvGrpSpPr/>
          <p:nvPr/>
        </p:nvGrpSpPr>
        <p:grpSpPr>
          <a:xfrm rot="-1461794">
            <a:off x="7336983" y="220039"/>
            <a:ext cx="933806" cy="1011808"/>
            <a:chOff x="2761250" y="617875"/>
            <a:chExt cx="1222900" cy="1325050"/>
          </a:xfrm>
        </p:grpSpPr>
        <p:sp>
          <p:nvSpPr>
            <p:cNvPr id="373" name="Google Shape;373;p29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9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9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9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9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9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9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0" name="Google Shape;380;p29"/>
          <p:cNvGrpSpPr/>
          <p:nvPr/>
        </p:nvGrpSpPr>
        <p:grpSpPr>
          <a:xfrm rot="5400000">
            <a:off x="7779286" y="3881051"/>
            <a:ext cx="874007" cy="947013"/>
            <a:chOff x="2761250" y="617875"/>
            <a:chExt cx="1222900" cy="1325050"/>
          </a:xfrm>
        </p:grpSpPr>
        <p:sp>
          <p:nvSpPr>
            <p:cNvPr id="381" name="Google Shape;381;p29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9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9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9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9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9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9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8" name="Google Shape;388;p29"/>
          <p:cNvGrpSpPr/>
          <p:nvPr/>
        </p:nvGrpSpPr>
        <p:grpSpPr>
          <a:xfrm flipH="1">
            <a:off x="315368" y="2461733"/>
            <a:ext cx="819954" cy="888446"/>
            <a:chOff x="2761250" y="617875"/>
            <a:chExt cx="1222900" cy="1325050"/>
          </a:xfrm>
        </p:grpSpPr>
        <p:sp>
          <p:nvSpPr>
            <p:cNvPr id="389" name="Google Shape;389;p29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9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9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9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9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9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9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6" name="Google Shape;396;p29"/>
          <p:cNvGrpSpPr/>
          <p:nvPr/>
        </p:nvGrpSpPr>
        <p:grpSpPr>
          <a:xfrm rot="-1597863">
            <a:off x="8136469" y="2659459"/>
            <a:ext cx="584858" cy="513478"/>
            <a:chOff x="2665925" y="2466150"/>
            <a:chExt cx="627625" cy="551025"/>
          </a:xfrm>
        </p:grpSpPr>
        <p:sp>
          <p:nvSpPr>
            <p:cNvPr id="397" name="Google Shape;397;p29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9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9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9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9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9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9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9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5" name="Google Shape;405;p29"/>
          <p:cNvGrpSpPr/>
          <p:nvPr/>
        </p:nvGrpSpPr>
        <p:grpSpPr>
          <a:xfrm rot="-8988861">
            <a:off x="6326372" y="4305327"/>
            <a:ext cx="627351" cy="349167"/>
            <a:chOff x="2894700" y="2288100"/>
            <a:chExt cx="717875" cy="399550"/>
          </a:xfrm>
        </p:grpSpPr>
        <p:sp>
          <p:nvSpPr>
            <p:cNvPr id="406" name="Google Shape;406;p29"/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7" name="Google Shape;407;p29"/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408" name="Google Shape;408;p29"/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29"/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29"/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29"/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29"/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29"/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" name="Google Shape;414;p29"/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15" name="Google Shape;415;p29"/>
          <p:cNvGrpSpPr/>
          <p:nvPr/>
        </p:nvGrpSpPr>
        <p:grpSpPr>
          <a:xfrm rot="1135194">
            <a:off x="4572745" y="4086474"/>
            <a:ext cx="435970" cy="536160"/>
            <a:chOff x="4081850" y="3204400"/>
            <a:chExt cx="743225" cy="914025"/>
          </a:xfrm>
        </p:grpSpPr>
        <p:sp>
          <p:nvSpPr>
            <p:cNvPr id="416" name="Google Shape;416;p29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9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9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9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9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9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9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9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4" name="Google Shape;424;p29"/>
          <p:cNvGrpSpPr/>
          <p:nvPr/>
        </p:nvGrpSpPr>
        <p:grpSpPr>
          <a:xfrm rot="-988460">
            <a:off x="4033207" y="4312365"/>
            <a:ext cx="305571" cy="607251"/>
            <a:chOff x="2003200" y="4511300"/>
            <a:chExt cx="437875" cy="870175"/>
          </a:xfrm>
        </p:grpSpPr>
        <p:sp>
          <p:nvSpPr>
            <p:cNvPr id="425" name="Google Shape;425;p29"/>
            <p:cNvSpPr/>
            <p:nvPr/>
          </p:nvSpPr>
          <p:spPr>
            <a:xfrm>
              <a:off x="2003425" y="4511300"/>
              <a:ext cx="437650" cy="870175"/>
            </a:xfrm>
            <a:custGeom>
              <a:avLst/>
              <a:gdLst/>
              <a:ahLst/>
              <a:cxnLst/>
              <a:rect l="l" t="t" r="r" b="b"/>
              <a:pathLst>
                <a:path w="17506" h="34807" extrusionOk="0">
                  <a:moveTo>
                    <a:pt x="6310" y="0"/>
                  </a:moveTo>
                  <a:cubicBezTo>
                    <a:pt x="6206" y="0"/>
                    <a:pt x="6100" y="20"/>
                    <a:pt x="5997" y="61"/>
                  </a:cubicBezTo>
                  <a:lnTo>
                    <a:pt x="728" y="1783"/>
                  </a:lnTo>
                  <a:cubicBezTo>
                    <a:pt x="257" y="1919"/>
                    <a:pt x="1" y="2425"/>
                    <a:pt x="169" y="2884"/>
                  </a:cubicBezTo>
                  <a:lnTo>
                    <a:pt x="10375" y="34197"/>
                  </a:lnTo>
                  <a:cubicBezTo>
                    <a:pt x="10481" y="34568"/>
                    <a:pt x="10819" y="34806"/>
                    <a:pt x="11183" y="34806"/>
                  </a:cubicBezTo>
                  <a:cubicBezTo>
                    <a:pt x="11280" y="34806"/>
                    <a:pt x="11379" y="34789"/>
                    <a:pt x="11476" y="34753"/>
                  </a:cubicBezTo>
                  <a:lnTo>
                    <a:pt x="16801" y="33044"/>
                  </a:lnTo>
                  <a:cubicBezTo>
                    <a:pt x="17256" y="32887"/>
                    <a:pt x="17505" y="32398"/>
                    <a:pt x="17364" y="31938"/>
                  </a:cubicBezTo>
                  <a:lnTo>
                    <a:pt x="7131" y="656"/>
                  </a:lnTo>
                  <a:cubicBezTo>
                    <a:pt x="7042" y="261"/>
                    <a:pt x="6690" y="0"/>
                    <a:pt x="6310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9"/>
            <p:cNvSpPr/>
            <p:nvPr/>
          </p:nvSpPr>
          <p:spPr>
            <a:xfrm>
              <a:off x="2003200" y="4511300"/>
              <a:ext cx="201650" cy="141400"/>
            </a:xfrm>
            <a:custGeom>
              <a:avLst/>
              <a:gdLst/>
              <a:ahLst/>
              <a:cxnLst/>
              <a:rect l="l" t="t" r="r" b="b"/>
              <a:pathLst>
                <a:path w="8066" h="5656" extrusionOk="0">
                  <a:moveTo>
                    <a:pt x="6319" y="0"/>
                  </a:moveTo>
                  <a:cubicBezTo>
                    <a:pt x="6215" y="0"/>
                    <a:pt x="6109" y="20"/>
                    <a:pt x="6006" y="61"/>
                  </a:cubicBezTo>
                  <a:lnTo>
                    <a:pt x="737" y="1783"/>
                  </a:lnTo>
                  <a:cubicBezTo>
                    <a:pt x="268" y="1908"/>
                    <a:pt x="1" y="2402"/>
                    <a:pt x="153" y="2861"/>
                  </a:cubicBezTo>
                  <a:lnTo>
                    <a:pt x="1074" y="5655"/>
                  </a:lnTo>
                  <a:lnTo>
                    <a:pt x="8066" y="3443"/>
                  </a:lnTo>
                  <a:lnTo>
                    <a:pt x="7140" y="656"/>
                  </a:lnTo>
                  <a:cubicBezTo>
                    <a:pt x="7051" y="261"/>
                    <a:pt x="6699" y="0"/>
                    <a:pt x="631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9"/>
            <p:cNvSpPr/>
            <p:nvPr/>
          </p:nvSpPr>
          <p:spPr>
            <a:xfrm>
              <a:off x="2028900" y="4592625"/>
              <a:ext cx="224275" cy="212400"/>
            </a:xfrm>
            <a:custGeom>
              <a:avLst/>
              <a:gdLst/>
              <a:ahLst/>
              <a:cxnLst/>
              <a:rect l="l" t="t" r="r" b="b"/>
              <a:pathLst>
                <a:path w="8971" h="8496" extrusionOk="0">
                  <a:moveTo>
                    <a:pt x="6936" y="1"/>
                  </a:moveTo>
                  <a:lnTo>
                    <a:pt x="0" y="2261"/>
                  </a:lnTo>
                  <a:lnTo>
                    <a:pt x="2034" y="8496"/>
                  </a:lnTo>
                  <a:lnTo>
                    <a:pt x="8970" y="6235"/>
                  </a:lnTo>
                  <a:lnTo>
                    <a:pt x="6936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9"/>
            <p:cNvSpPr/>
            <p:nvPr/>
          </p:nvSpPr>
          <p:spPr>
            <a:xfrm>
              <a:off x="2125350" y="4944825"/>
              <a:ext cx="231200" cy="120775"/>
            </a:xfrm>
            <a:custGeom>
              <a:avLst/>
              <a:gdLst/>
              <a:ahLst/>
              <a:cxnLst/>
              <a:rect l="l" t="t" r="r" b="b"/>
              <a:pathLst>
                <a:path w="9248" h="4831" extrusionOk="0">
                  <a:moveTo>
                    <a:pt x="0" y="0"/>
                  </a:moveTo>
                  <a:lnTo>
                    <a:pt x="1014" y="3119"/>
                  </a:lnTo>
                  <a:lnTo>
                    <a:pt x="5794" y="4112"/>
                  </a:lnTo>
                  <a:lnTo>
                    <a:pt x="9248" y="4830"/>
                  </a:lnTo>
                  <a:lnTo>
                    <a:pt x="9248" y="4830"/>
                  </a:lnTo>
                  <a:lnTo>
                    <a:pt x="8230" y="1718"/>
                  </a:lnTo>
                  <a:lnTo>
                    <a:pt x="5537" y="1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9"/>
            <p:cNvSpPr/>
            <p:nvPr/>
          </p:nvSpPr>
          <p:spPr>
            <a:xfrm>
              <a:off x="2236125" y="5284225"/>
              <a:ext cx="200100" cy="88925"/>
            </a:xfrm>
            <a:custGeom>
              <a:avLst/>
              <a:gdLst/>
              <a:ahLst/>
              <a:cxnLst/>
              <a:rect l="l" t="t" r="r" b="b"/>
              <a:pathLst>
                <a:path w="8004" h="3557" extrusionOk="0">
                  <a:moveTo>
                    <a:pt x="0" y="1"/>
                  </a:moveTo>
                  <a:lnTo>
                    <a:pt x="1014" y="3123"/>
                  </a:lnTo>
                  <a:lnTo>
                    <a:pt x="3115" y="3557"/>
                  </a:lnTo>
                  <a:lnTo>
                    <a:pt x="7486" y="2134"/>
                  </a:lnTo>
                  <a:cubicBezTo>
                    <a:pt x="7719" y="2061"/>
                    <a:pt x="7906" y="1892"/>
                    <a:pt x="8003" y="1668"/>
                  </a:cubicBezTo>
                  <a:lnTo>
                    <a:pt x="5526" y="115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9"/>
            <p:cNvSpPr/>
            <p:nvPr/>
          </p:nvSpPr>
          <p:spPr>
            <a:xfrm>
              <a:off x="2069563" y="4771050"/>
              <a:ext cx="251475" cy="183175"/>
            </a:xfrm>
            <a:custGeom>
              <a:avLst/>
              <a:gdLst/>
              <a:ahLst/>
              <a:cxnLst/>
              <a:rect l="l" t="t" r="r" b="b"/>
              <a:pathLst>
                <a:path w="10059" h="7327" extrusionOk="0">
                  <a:moveTo>
                    <a:pt x="1" y="0"/>
                  </a:moveTo>
                  <a:lnTo>
                    <a:pt x="1829" y="5609"/>
                  </a:lnTo>
                  <a:lnTo>
                    <a:pt x="4097" y="6087"/>
                  </a:lnTo>
                  <a:lnTo>
                    <a:pt x="9793" y="7274"/>
                  </a:lnTo>
                  <a:lnTo>
                    <a:pt x="10059" y="7327"/>
                  </a:lnTo>
                  <a:lnTo>
                    <a:pt x="8223" y="1714"/>
                  </a:lnTo>
                  <a:lnTo>
                    <a:pt x="8193" y="1709"/>
                  </a:lnTo>
                  <a:lnTo>
                    <a:pt x="2478" y="51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1" name="Google Shape;431;p29"/>
          <p:cNvGrpSpPr/>
          <p:nvPr/>
        </p:nvGrpSpPr>
        <p:grpSpPr>
          <a:xfrm rot="-2505744">
            <a:off x="4303608" y="2527762"/>
            <a:ext cx="536795" cy="385829"/>
            <a:chOff x="3958725" y="4285850"/>
            <a:chExt cx="926000" cy="665575"/>
          </a:xfrm>
        </p:grpSpPr>
        <p:sp>
          <p:nvSpPr>
            <p:cNvPr id="432" name="Google Shape;432;p29"/>
            <p:cNvSpPr/>
            <p:nvPr/>
          </p:nvSpPr>
          <p:spPr>
            <a:xfrm>
              <a:off x="3958725" y="4286250"/>
              <a:ext cx="926000" cy="665175"/>
            </a:xfrm>
            <a:custGeom>
              <a:avLst/>
              <a:gdLst/>
              <a:ahLst/>
              <a:cxnLst/>
              <a:rect l="l" t="t" r="r" b="b"/>
              <a:pathLst>
                <a:path w="37040" h="26607" extrusionOk="0">
                  <a:moveTo>
                    <a:pt x="32631" y="0"/>
                  </a:moveTo>
                  <a:cubicBezTo>
                    <a:pt x="32452" y="0"/>
                    <a:pt x="32270" y="51"/>
                    <a:pt x="32109" y="159"/>
                  </a:cubicBezTo>
                  <a:lnTo>
                    <a:pt x="626" y="19435"/>
                  </a:lnTo>
                  <a:cubicBezTo>
                    <a:pt x="149" y="19705"/>
                    <a:pt x="1" y="20324"/>
                    <a:pt x="306" y="20781"/>
                  </a:cubicBezTo>
                  <a:lnTo>
                    <a:pt x="3557" y="26142"/>
                  </a:lnTo>
                  <a:cubicBezTo>
                    <a:pt x="3746" y="26441"/>
                    <a:pt x="4071" y="26607"/>
                    <a:pt x="4403" y="26607"/>
                  </a:cubicBezTo>
                  <a:cubicBezTo>
                    <a:pt x="4576" y="26607"/>
                    <a:pt x="4751" y="26562"/>
                    <a:pt x="4910" y="26468"/>
                  </a:cubicBezTo>
                  <a:lnTo>
                    <a:pt x="36349" y="7169"/>
                  </a:lnTo>
                  <a:cubicBezTo>
                    <a:pt x="36870" y="6913"/>
                    <a:pt x="37039" y="6253"/>
                    <a:pt x="36704" y="5777"/>
                  </a:cubicBezTo>
                  <a:lnTo>
                    <a:pt x="33456" y="480"/>
                  </a:lnTo>
                  <a:cubicBezTo>
                    <a:pt x="33281" y="171"/>
                    <a:pt x="32960" y="0"/>
                    <a:pt x="32631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9"/>
            <p:cNvSpPr/>
            <p:nvPr/>
          </p:nvSpPr>
          <p:spPr>
            <a:xfrm>
              <a:off x="4691775" y="4285850"/>
              <a:ext cx="192950" cy="223000"/>
            </a:xfrm>
            <a:custGeom>
              <a:avLst/>
              <a:gdLst/>
              <a:ahLst/>
              <a:cxnLst/>
              <a:rect l="l" t="t" r="r" b="b"/>
              <a:pathLst>
                <a:path w="7718" h="8920" extrusionOk="0">
                  <a:moveTo>
                    <a:pt x="3300" y="1"/>
                  </a:moveTo>
                  <a:cubicBezTo>
                    <a:pt x="3131" y="1"/>
                    <a:pt x="2959" y="47"/>
                    <a:pt x="2804" y="143"/>
                  </a:cubicBezTo>
                  <a:lnTo>
                    <a:pt x="0" y="1872"/>
                  </a:lnTo>
                  <a:lnTo>
                    <a:pt x="4230" y="8919"/>
                  </a:lnTo>
                  <a:lnTo>
                    <a:pt x="7027" y="7185"/>
                  </a:lnTo>
                  <a:cubicBezTo>
                    <a:pt x="7548" y="6929"/>
                    <a:pt x="7717" y="6269"/>
                    <a:pt x="7382" y="5793"/>
                  </a:cubicBezTo>
                  <a:lnTo>
                    <a:pt x="4134" y="496"/>
                  </a:lnTo>
                  <a:cubicBezTo>
                    <a:pt x="3962" y="179"/>
                    <a:pt x="3636" y="1"/>
                    <a:pt x="330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9"/>
            <p:cNvSpPr/>
            <p:nvPr/>
          </p:nvSpPr>
          <p:spPr>
            <a:xfrm>
              <a:off x="4538575" y="4330500"/>
              <a:ext cx="263475" cy="270350"/>
            </a:xfrm>
            <a:custGeom>
              <a:avLst/>
              <a:gdLst/>
              <a:ahLst/>
              <a:cxnLst/>
              <a:rect l="l" t="t" r="r" b="b"/>
              <a:pathLst>
                <a:path w="10539" h="10814" extrusionOk="0">
                  <a:moveTo>
                    <a:pt x="6269" y="1"/>
                  </a:moveTo>
                  <a:lnTo>
                    <a:pt x="0" y="3841"/>
                  </a:lnTo>
                  <a:lnTo>
                    <a:pt x="4272" y="10814"/>
                  </a:lnTo>
                  <a:lnTo>
                    <a:pt x="10539" y="6972"/>
                  </a:lnTo>
                  <a:lnTo>
                    <a:pt x="6269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9"/>
            <p:cNvSpPr/>
            <p:nvPr/>
          </p:nvSpPr>
          <p:spPr>
            <a:xfrm>
              <a:off x="4319625" y="4512575"/>
              <a:ext cx="85175" cy="283575"/>
            </a:xfrm>
            <a:custGeom>
              <a:avLst/>
              <a:gdLst/>
              <a:ahLst/>
              <a:cxnLst/>
              <a:rect l="l" t="t" r="r" b="b"/>
              <a:pathLst>
                <a:path w="3407" h="11343" extrusionOk="0">
                  <a:moveTo>
                    <a:pt x="3138" y="0"/>
                  </a:moveTo>
                  <a:lnTo>
                    <a:pt x="0" y="1919"/>
                  </a:lnTo>
                  <a:lnTo>
                    <a:pt x="162" y="7389"/>
                  </a:lnTo>
                  <a:lnTo>
                    <a:pt x="278" y="11342"/>
                  </a:lnTo>
                  <a:lnTo>
                    <a:pt x="3406" y="9419"/>
                  </a:lnTo>
                  <a:lnTo>
                    <a:pt x="3325" y="6339"/>
                  </a:lnTo>
                  <a:lnTo>
                    <a:pt x="3138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9"/>
            <p:cNvSpPr/>
            <p:nvPr/>
          </p:nvSpPr>
          <p:spPr>
            <a:xfrm>
              <a:off x="3978350" y="4721700"/>
              <a:ext cx="85125" cy="229075"/>
            </a:xfrm>
            <a:custGeom>
              <a:avLst/>
              <a:gdLst/>
              <a:ahLst/>
              <a:cxnLst/>
              <a:rect l="l" t="t" r="r" b="b"/>
              <a:pathLst>
                <a:path w="3405" h="9163" extrusionOk="0">
                  <a:moveTo>
                    <a:pt x="3139" y="1"/>
                  </a:moveTo>
                  <a:lnTo>
                    <a:pt x="1" y="1920"/>
                  </a:lnTo>
                  <a:lnTo>
                    <a:pt x="72" y="4326"/>
                  </a:lnTo>
                  <a:lnTo>
                    <a:pt x="2762" y="8720"/>
                  </a:lnTo>
                  <a:cubicBezTo>
                    <a:pt x="2903" y="8953"/>
                    <a:pt x="3136" y="9114"/>
                    <a:pt x="3404" y="9163"/>
                  </a:cubicBezTo>
                  <a:lnTo>
                    <a:pt x="3323" y="632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9"/>
            <p:cNvSpPr/>
            <p:nvPr/>
          </p:nvSpPr>
          <p:spPr>
            <a:xfrm>
              <a:off x="4427750" y="4408782"/>
              <a:ext cx="147850" cy="321900"/>
            </a:xfrm>
            <a:custGeom>
              <a:avLst/>
              <a:gdLst/>
              <a:ahLst/>
              <a:cxnLst/>
              <a:rect l="l" t="t" r="r" b="b"/>
              <a:pathLst>
                <a:path w="5914" h="12876" extrusionOk="0">
                  <a:moveTo>
                    <a:pt x="5639" y="0"/>
                  </a:moveTo>
                  <a:lnTo>
                    <a:pt x="0" y="3457"/>
                  </a:lnTo>
                  <a:lnTo>
                    <a:pt x="69" y="6052"/>
                  </a:lnTo>
                  <a:lnTo>
                    <a:pt x="259" y="12571"/>
                  </a:lnTo>
                  <a:lnTo>
                    <a:pt x="270" y="12875"/>
                  </a:lnTo>
                  <a:lnTo>
                    <a:pt x="5913" y="9412"/>
                  </a:lnTo>
                  <a:lnTo>
                    <a:pt x="5909" y="9377"/>
                  </a:lnTo>
                  <a:lnTo>
                    <a:pt x="5722" y="2838"/>
                  </a:lnTo>
                  <a:lnTo>
                    <a:pt x="5639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8" name="Google Shape;438;p29"/>
          <p:cNvGrpSpPr/>
          <p:nvPr/>
        </p:nvGrpSpPr>
        <p:grpSpPr>
          <a:xfrm flipH="1">
            <a:off x="8275220" y="1487867"/>
            <a:ext cx="530166" cy="502936"/>
            <a:chOff x="1717700" y="2254700"/>
            <a:chExt cx="781725" cy="741575"/>
          </a:xfrm>
        </p:grpSpPr>
        <p:sp>
          <p:nvSpPr>
            <p:cNvPr id="439" name="Google Shape;439;p29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9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9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9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9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9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9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9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9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8" name="Google Shape;448;p29"/>
          <p:cNvGrpSpPr/>
          <p:nvPr/>
        </p:nvGrpSpPr>
        <p:grpSpPr>
          <a:xfrm rot="1439146">
            <a:off x="1152054" y="4088816"/>
            <a:ext cx="549215" cy="531497"/>
            <a:chOff x="1785750" y="3413025"/>
            <a:chExt cx="785025" cy="759700"/>
          </a:xfrm>
        </p:grpSpPr>
        <p:sp>
          <p:nvSpPr>
            <p:cNvPr id="449" name="Google Shape;449;p29"/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9"/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9"/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9"/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9"/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9"/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9"/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9"/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7" name="Google Shape;457;p29"/>
          <p:cNvGrpSpPr/>
          <p:nvPr/>
        </p:nvGrpSpPr>
        <p:grpSpPr>
          <a:xfrm flipH="1">
            <a:off x="987493" y="259508"/>
            <a:ext cx="530159" cy="550985"/>
            <a:chOff x="2777975" y="4487350"/>
            <a:chExt cx="803150" cy="834825"/>
          </a:xfrm>
        </p:grpSpPr>
        <p:sp>
          <p:nvSpPr>
            <p:cNvPr id="458" name="Google Shape;458;p29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9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9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9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9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9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9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9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9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7" name="Google Shape;467;p29"/>
          <p:cNvGrpSpPr/>
          <p:nvPr/>
        </p:nvGrpSpPr>
        <p:grpSpPr>
          <a:xfrm rot="-3104584">
            <a:off x="529123" y="1171778"/>
            <a:ext cx="529781" cy="397402"/>
            <a:chOff x="2787100" y="3506250"/>
            <a:chExt cx="854925" cy="641300"/>
          </a:xfrm>
        </p:grpSpPr>
        <p:sp>
          <p:nvSpPr>
            <p:cNvPr id="468" name="Google Shape;468;p29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9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9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9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9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9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9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مربع نص 2">
            <a:extLst>
              <a:ext uri="{FF2B5EF4-FFF2-40B4-BE49-F238E27FC236}">
                <a16:creationId xmlns:a16="http://schemas.microsoft.com/office/drawing/2014/main" id="{9FF2F3A6-9DB5-6507-8C02-C27C1643CD6F}"/>
              </a:ext>
            </a:extLst>
          </p:cNvPr>
          <p:cNvSpPr txBox="1"/>
          <p:nvPr/>
        </p:nvSpPr>
        <p:spPr>
          <a:xfrm>
            <a:off x="2057089" y="972696"/>
            <a:ext cx="529627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" dirty="0">
                <a:solidFill>
                  <a:schemeClr val="bg2"/>
                </a:solidFill>
                <a:latin typeface="Chalkboard" panose="03050602040202020205" pitchFamily="66" charset="0"/>
              </a:rPr>
              <a:t>The dataset consists of </a:t>
            </a:r>
            <a:r>
              <a:rPr lang="ar-SA" dirty="0">
                <a:solidFill>
                  <a:schemeClr val="bg2"/>
                </a:solidFill>
                <a:latin typeface="Chalkboard" panose="03050602040202020205" pitchFamily="66" charset="0"/>
              </a:rPr>
              <a:t> </a:t>
            </a:r>
            <a:r>
              <a:rPr lang="en-US" dirty="0">
                <a:solidFill>
                  <a:schemeClr val="bg2"/>
                </a:solidFill>
                <a:latin typeface="Chalkboard" panose="03050602040202020205" pitchFamily="66" charset="0"/>
              </a:rPr>
              <a:t>1200 </a:t>
            </a:r>
            <a:r>
              <a:rPr lang="en" dirty="0">
                <a:solidFill>
                  <a:schemeClr val="bg2"/>
                </a:solidFill>
                <a:latin typeface="Chalkboard" panose="03050602040202020205" pitchFamily="66" charset="0"/>
              </a:rPr>
              <a:t>student financial records including: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4">
          <a:extLst>
            <a:ext uri="{FF2B5EF4-FFF2-40B4-BE49-F238E27FC236}">
              <a16:creationId xmlns:a16="http://schemas.microsoft.com/office/drawing/2014/main" id="{8D352441-907A-FAD8-1E08-DC3CE74421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" name="Google Shape;363;p29">
            <a:extLst>
              <a:ext uri="{FF2B5EF4-FFF2-40B4-BE49-F238E27FC236}">
                <a16:creationId xmlns:a16="http://schemas.microsoft.com/office/drawing/2014/main" id="{19FA68FD-E19B-ABA6-DFA3-B70A36C99C66}"/>
              </a:ext>
            </a:extLst>
          </p:cNvPr>
          <p:cNvSpPr txBox="1">
            <a:spLocks noGrp="1"/>
          </p:cNvSpPr>
          <p:nvPr>
            <p:ph type="title" idx="15"/>
          </p:nvPr>
        </p:nvSpPr>
        <p:spPr>
          <a:xfrm>
            <a:off x="710895" y="87588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b="1" dirty="0"/>
              <a:t>Dataset Description</a:t>
            </a:r>
          </a:p>
        </p:txBody>
      </p:sp>
      <p:grpSp>
        <p:nvGrpSpPr>
          <p:cNvPr id="372" name="Google Shape;372;p29">
            <a:extLst>
              <a:ext uri="{FF2B5EF4-FFF2-40B4-BE49-F238E27FC236}">
                <a16:creationId xmlns:a16="http://schemas.microsoft.com/office/drawing/2014/main" id="{85AA39CE-1A93-4A0E-C1B5-0D7283881D91}"/>
              </a:ext>
            </a:extLst>
          </p:cNvPr>
          <p:cNvGrpSpPr/>
          <p:nvPr/>
        </p:nvGrpSpPr>
        <p:grpSpPr>
          <a:xfrm rot="-1461794">
            <a:off x="7336983" y="220039"/>
            <a:ext cx="933806" cy="1011808"/>
            <a:chOff x="2761250" y="617875"/>
            <a:chExt cx="1222900" cy="1325050"/>
          </a:xfrm>
        </p:grpSpPr>
        <p:sp>
          <p:nvSpPr>
            <p:cNvPr id="373" name="Google Shape;373;p29">
              <a:extLst>
                <a:ext uri="{FF2B5EF4-FFF2-40B4-BE49-F238E27FC236}">
                  <a16:creationId xmlns:a16="http://schemas.microsoft.com/office/drawing/2014/main" id="{F19E732C-D4C5-C464-05E2-90F0C82C5D13}"/>
                </a:ext>
              </a:extLst>
            </p:cNvPr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9">
              <a:extLst>
                <a:ext uri="{FF2B5EF4-FFF2-40B4-BE49-F238E27FC236}">
                  <a16:creationId xmlns:a16="http://schemas.microsoft.com/office/drawing/2014/main" id="{7F2F2AFA-8253-A28F-5BC7-E0BF04701A83}"/>
                </a:ext>
              </a:extLst>
            </p:cNvPr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9">
              <a:extLst>
                <a:ext uri="{FF2B5EF4-FFF2-40B4-BE49-F238E27FC236}">
                  <a16:creationId xmlns:a16="http://schemas.microsoft.com/office/drawing/2014/main" id="{68B5AF16-18C1-69CF-FFCB-0E3729936F53}"/>
                </a:ext>
              </a:extLst>
            </p:cNvPr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9">
              <a:extLst>
                <a:ext uri="{FF2B5EF4-FFF2-40B4-BE49-F238E27FC236}">
                  <a16:creationId xmlns:a16="http://schemas.microsoft.com/office/drawing/2014/main" id="{8458C750-6F72-DD84-3D7C-9A00DDE6C7F5}"/>
                </a:ext>
              </a:extLst>
            </p:cNvPr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9">
              <a:extLst>
                <a:ext uri="{FF2B5EF4-FFF2-40B4-BE49-F238E27FC236}">
                  <a16:creationId xmlns:a16="http://schemas.microsoft.com/office/drawing/2014/main" id="{08420E6D-7F27-E76C-0C65-2CA6FF89E4EC}"/>
                </a:ext>
              </a:extLst>
            </p:cNvPr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9">
              <a:extLst>
                <a:ext uri="{FF2B5EF4-FFF2-40B4-BE49-F238E27FC236}">
                  <a16:creationId xmlns:a16="http://schemas.microsoft.com/office/drawing/2014/main" id="{648DBF3B-0B0C-E650-FD7D-5EB1F85D3719}"/>
                </a:ext>
              </a:extLst>
            </p:cNvPr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9">
              <a:extLst>
                <a:ext uri="{FF2B5EF4-FFF2-40B4-BE49-F238E27FC236}">
                  <a16:creationId xmlns:a16="http://schemas.microsoft.com/office/drawing/2014/main" id="{36E7404C-9EAA-3595-45D7-BDCBF3060147}"/>
                </a:ext>
              </a:extLst>
            </p:cNvPr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0" name="Google Shape;380;p29">
            <a:extLst>
              <a:ext uri="{FF2B5EF4-FFF2-40B4-BE49-F238E27FC236}">
                <a16:creationId xmlns:a16="http://schemas.microsoft.com/office/drawing/2014/main" id="{35EF6401-254C-F3EA-26A3-BE870E93DB47}"/>
              </a:ext>
            </a:extLst>
          </p:cNvPr>
          <p:cNvGrpSpPr/>
          <p:nvPr/>
        </p:nvGrpSpPr>
        <p:grpSpPr>
          <a:xfrm rot="5400000">
            <a:off x="7779286" y="3881051"/>
            <a:ext cx="874007" cy="947013"/>
            <a:chOff x="2761250" y="617875"/>
            <a:chExt cx="1222900" cy="1325050"/>
          </a:xfrm>
        </p:grpSpPr>
        <p:sp>
          <p:nvSpPr>
            <p:cNvPr id="381" name="Google Shape;381;p29">
              <a:extLst>
                <a:ext uri="{FF2B5EF4-FFF2-40B4-BE49-F238E27FC236}">
                  <a16:creationId xmlns:a16="http://schemas.microsoft.com/office/drawing/2014/main" id="{01A50612-A738-616A-A330-9FE4779ACFE9}"/>
                </a:ext>
              </a:extLst>
            </p:cNvPr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9">
              <a:extLst>
                <a:ext uri="{FF2B5EF4-FFF2-40B4-BE49-F238E27FC236}">
                  <a16:creationId xmlns:a16="http://schemas.microsoft.com/office/drawing/2014/main" id="{9647DFA8-F0F5-235D-738E-6A7B1225F36D}"/>
                </a:ext>
              </a:extLst>
            </p:cNvPr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9">
              <a:extLst>
                <a:ext uri="{FF2B5EF4-FFF2-40B4-BE49-F238E27FC236}">
                  <a16:creationId xmlns:a16="http://schemas.microsoft.com/office/drawing/2014/main" id="{1888A63A-F6D8-1638-753D-A04E1275EA1B}"/>
                </a:ext>
              </a:extLst>
            </p:cNvPr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9">
              <a:extLst>
                <a:ext uri="{FF2B5EF4-FFF2-40B4-BE49-F238E27FC236}">
                  <a16:creationId xmlns:a16="http://schemas.microsoft.com/office/drawing/2014/main" id="{71A9A844-A9C3-6E24-DB36-93810F66DCD8}"/>
                </a:ext>
              </a:extLst>
            </p:cNvPr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9">
              <a:extLst>
                <a:ext uri="{FF2B5EF4-FFF2-40B4-BE49-F238E27FC236}">
                  <a16:creationId xmlns:a16="http://schemas.microsoft.com/office/drawing/2014/main" id="{3AE4E306-3DAC-D95B-29C6-5F673D1F40CE}"/>
                </a:ext>
              </a:extLst>
            </p:cNvPr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9">
              <a:extLst>
                <a:ext uri="{FF2B5EF4-FFF2-40B4-BE49-F238E27FC236}">
                  <a16:creationId xmlns:a16="http://schemas.microsoft.com/office/drawing/2014/main" id="{D8722E6C-CD10-FBB7-EE40-F707C9D846EE}"/>
                </a:ext>
              </a:extLst>
            </p:cNvPr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9">
              <a:extLst>
                <a:ext uri="{FF2B5EF4-FFF2-40B4-BE49-F238E27FC236}">
                  <a16:creationId xmlns:a16="http://schemas.microsoft.com/office/drawing/2014/main" id="{2E800956-D7EB-D569-FAE2-8701D47B1B58}"/>
                </a:ext>
              </a:extLst>
            </p:cNvPr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8" name="Google Shape;388;p29">
            <a:extLst>
              <a:ext uri="{FF2B5EF4-FFF2-40B4-BE49-F238E27FC236}">
                <a16:creationId xmlns:a16="http://schemas.microsoft.com/office/drawing/2014/main" id="{5E17375E-5538-7EEC-7587-EFFFE59A9FB6}"/>
              </a:ext>
            </a:extLst>
          </p:cNvPr>
          <p:cNvGrpSpPr/>
          <p:nvPr/>
        </p:nvGrpSpPr>
        <p:grpSpPr>
          <a:xfrm flipH="1">
            <a:off x="315368" y="2461733"/>
            <a:ext cx="819954" cy="888446"/>
            <a:chOff x="2761250" y="617875"/>
            <a:chExt cx="1222900" cy="1325050"/>
          </a:xfrm>
        </p:grpSpPr>
        <p:sp>
          <p:nvSpPr>
            <p:cNvPr id="389" name="Google Shape;389;p29">
              <a:extLst>
                <a:ext uri="{FF2B5EF4-FFF2-40B4-BE49-F238E27FC236}">
                  <a16:creationId xmlns:a16="http://schemas.microsoft.com/office/drawing/2014/main" id="{E606BE92-7C46-7650-A0BD-28409C78818B}"/>
                </a:ext>
              </a:extLst>
            </p:cNvPr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9">
              <a:extLst>
                <a:ext uri="{FF2B5EF4-FFF2-40B4-BE49-F238E27FC236}">
                  <a16:creationId xmlns:a16="http://schemas.microsoft.com/office/drawing/2014/main" id="{41FBFBE3-EC23-6B74-C5CF-0F4BD7262377}"/>
                </a:ext>
              </a:extLst>
            </p:cNvPr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9">
              <a:extLst>
                <a:ext uri="{FF2B5EF4-FFF2-40B4-BE49-F238E27FC236}">
                  <a16:creationId xmlns:a16="http://schemas.microsoft.com/office/drawing/2014/main" id="{A0949845-50F7-576C-426B-17463F2223C6}"/>
                </a:ext>
              </a:extLst>
            </p:cNvPr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9">
              <a:extLst>
                <a:ext uri="{FF2B5EF4-FFF2-40B4-BE49-F238E27FC236}">
                  <a16:creationId xmlns:a16="http://schemas.microsoft.com/office/drawing/2014/main" id="{520E35D1-AB82-0FDD-6CEB-BD080D6091B0}"/>
                </a:ext>
              </a:extLst>
            </p:cNvPr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9">
              <a:extLst>
                <a:ext uri="{FF2B5EF4-FFF2-40B4-BE49-F238E27FC236}">
                  <a16:creationId xmlns:a16="http://schemas.microsoft.com/office/drawing/2014/main" id="{091B61D9-4544-B5AA-A78F-C7B114425BE8}"/>
                </a:ext>
              </a:extLst>
            </p:cNvPr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9">
              <a:extLst>
                <a:ext uri="{FF2B5EF4-FFF2-40B4-BE49-F238E27FC236}">
                  <a16:creationId xmlns:a16="http://schemas.microsoft.com/office/drawing/2014/main" id="{A9F1653D-9FDE-E590-DE36-8D56FAB73E06}"/>
                </a:ext>
              </a:extLst>
            </p:cNvPr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9">
              <a:extLst>
                <a:ext uri="{FF2B5EF4-FFF2-40B4-BE49-F238E27FC236}">
                  <a16:creationId xmlns:a16="http://schemas.microsoft.com/office/drawing/2014/main" id="{23D9B0DC-2337-FEAF-739D-11046819DD81}"/>
                </a:ext>
              </a:extLst>
            </p:cNvPr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96" name="Google Shape;396;p29">
            <a:extLst>
              <a:ext uri="{FF2B5EF4-FFF2-40B4-BE49-F238E27FC236}">
                <a16:creationId xmlns:a16="http://schemas.microsoft.com/office/drawing/2014/main" id="{3CE5C26F-81AD-5549-2647-0C2E3DD79631}"/>
              </a:ext>
            </a:extLst>
          </p:cNvPr>
          <p:cNvGrpSpPr/>
          <p:nvPr/>
        </p:nvGrpSpPr>
        <p:grpSpPr>
          <a:xfrm rot="-1597863">
            <a:off x="8136469" y="2659459"/>
            <a:ext cx="584858" cy="513478"/>
            <a:chOff x="2665925" y="2466150"/>
            <a:chExt cx="627625" cy="551025"/>
          </a:xfrm>
        </p:grpSpPr>
        <p:sp>
          <p:nvSpPr>
            <p:cNvPr id="397" name="Google Shape;397;p29">
              <a:extLst>
                <a:ext uri="{FF2B5EF4-FFF2-40B4-BE49-F238E27FC236}">
                  <a16:creationId xmlns:a16="http://schemas.microsoft.com/office/drawing/2014/main" id="{693FA319-FAD4-A761-6678-5347650255C7}"/>
                </a:ext>
              </a:extLst>
            </p:cNvPr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9">
              <a:extLst>
                <a:ext uri="{FF2B5EF4-FFF2-40B4-BE49-F238E27FC236}">
                  <a16:creationId xmlns:a16="http://schemas.microsoft.com/office/drawing/2014/main" id="{C80DE698-5B49-8832-1002-DD7B17C61BDF}"/>
                </a:ext>
              </a:extLst>
            </p:cNvPr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9">
              <a:extLst>
                <a:ext uri="{FF2B5EF4-FFF2-40B4-BE49-F238E27FC236}">
                  <a16:creationId xmlns:a16="http://schemas.microsoft.com/office/drawing/2014/main" id="{BACAEDB8-27DB-50D3-CE3D-3596910DB4FD}"/>
                </a:ext>
              </a:extLst>
            </p:cNvPr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9">
              <a:extLst>
                <a:ext uri="{FF2B5EF4-FFF2-40B4-BE49-F238E27FC236}">
                  <a16:creationId xmlns:a16="http://schemas.microsoft.com/office/drawing/2014/main" id="{282E112F-8356-D996-CD88-18AC8677178B}"/>
                </a:ext>
              </a:extLst>
            </p:cNvPr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9">
              <a:extLst>
                <a:ext uri="{FF2B5EF4-FFF2-40B4-BE49-F238E27FC236}">
                  <a16:creationId xmlns:a16="http://schemas.microsoft.com/office/drawing/2014/main" id="{781DB779-C0C3-F468-AF3F-2932F62DAA84}"/>
                </a:ext>
              </a:extLst>
            </p:cNvPr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9">
              <a:extLst>
                <a:ext uri="{FF2B5EF4-FFF2-40B4-BE49-F238E27FC236}">
                  <a16:creationId xmlns:a16="http://schemas.microsoft.com/office/drawing/2014/main" id="{8E6B4FAC-DEFC-CA90-9432-07ABE17A40CD}"/>
                </a:ext>
              </a:extLst>
            </p:cNvPr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9">
              <a:extLst>
                <a:ext uri="{FF2B5EF4-FFF2-40B4-BE49-F238E27FC236}">
                  <a16:creationId xmlns:a16="http://schemas.microsoft.com/office/drawing/2014/main" id="{06EDE6AE-C617-76B6-5439-BB35F674A1A1}"/>
                </a:ext>
              </a:extLst>
            </p:cNvPr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9">
              <a:extLst>
                <a:ext uri="{FF2B5EF4-FFF2-40B4-BE49-F238E27FC236}">
                  <a16:creationId xmlns:a16="http://schemas.microsoft.com/office/drawing/2014/main" id="{E997AF66-153F-089D-34B3-93185D28BB9D}"/>
                </a:ext>
              </a:extLst>
            </p:cNvPr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5" name="Google Shape;405;p29">
            <a:extLst>
              <a:ext uri="{FF2B5EF4-FFF2-40B4-BE49-F238E27FC236}">
                <a16:creationId xmlns:a16="http://schemas.microsoft.com/office/drawing/2014/main" id="{D249500D-A405-3921-F502-23B98EE4E84C}"/>
              </a:ext>
            </a:extLst>
          </p:cNvPr>
          <p:cNvGrpSpPr/>
          <p:nvPr/>
        </p:nvGrpSpPr>
        <p:grpSpPr>
          <a:xfrm rot="-8988861">
            <a:off x="6326372" y="4305327"/>
            <a:ext cx="627351" cy="349167"/>
            <a:chOff x="2894700" y="2288100"/>
            <a:chExt cx="717875" cy="399550"/>
          </a:xfrm>
        </p:grpSpPr>
        <p:sp>
          <p:nvSpPr>
            <p:cNvPr id="406" name="Google Shape;406;p29">
              <a:extLst>
                <a:ext uri="{FF2B5EF4-FFF2-40B4-BE49-F238E27FC236}">
                  <a16:creationId xmlns:a16="http://schemas.microsoft.com/office/drawing/2014/main" id="{A4041382-6C52-C6B5-CD44-926FF63DC4C9}"/>
                </a:ext>
              </a:extLst>
            </p:cNvPr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07" name="Google Shape;407;p29">
              <a:extLst>
                <a:ext uri="{FF2B5EF4-FFF2-40B4-BE49-F238E27FC236}">
                  <a16:creationId xmlns:a16="http://schemas.microsoft.com/office/drawing/2014/main" id="{D3C06EA0-DDBC-01CA-A182-B48CBAED8C7D}"/>
                </a:ext>
              </a:extLst>
            </p:cNvPr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408" name="Google Shape;408;p29">
                <a:extLst>
                  <a:ext uri="{FF2B5EF4-FFF2-40B4-BE49-F238E27FC236}">
                    <a16:creationId xmlns:a16="http://schemas.microsoft.com/office/drawing/2014/main" id="{68CB7E0C-27F2-5F1E-EFC5-6C0337646A23}"/>
                  </a:ext>
                </a:extLst>
              </p:cNvPr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9" name="Google Shape;409;p29">
                <a:extLst>
                  <a:ext uri="{FF2B5EF4-FFF2-40B4-BE49-F238E27FC236}">
                    <a16:creationId xmlns:a16="http://schemas.microsoft.com/office/drawing/2014/main" id="{2E64D4FB-EDA6-18F8-BB4F-3E28BD5E5186}"/>
                  </a:ext>
                </a:extLst>
              </p:cNvPr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0" name="Google Shape;410;p29">
                <a:extLst>
                  <a:ext uri="{FF2B5EF4-FFF2-40B4-BE49-F238E27FC236}">
                    <a16:creationId xmlns:a16="http://schemas.microsoft.com/office/drawing/2014/main" id="{BEA1986C-2F90-0049-4902-23DF97D23CCE}"/>
                  </a:ext>
                </a:extLst>
              </p:cNvPr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1" name="Google Shape;411;p29">
                <a:extLst>
                  <a:ext uri="{FF2B5EF4-FFF2-40B4-BE49-F238E27FC236}">
                    <a16:creationId xmlns:a16="http://schemas.microsoft.com/office/drawing/2014/main" id="{BDFBE776-A30E-01E5-7A3D-D01C96F4C8CB}"/>
                  </a:ext>
                </a:extLst>
              </p:cNvPr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2" name="Google Shape;412;p29">
                <a:extLst>
                  <a:ext uri="{FF2B5EF4-FFF2-40B4-BE49-F238E27FC236}">
                    <a16:creationId xmlns:a16="http://schemas.microsoft.com/office/drawing/2014/main" id="{81301FFA-39AB-6455-4B15-46C1764A5E75}"/>
                  </a:ext>
                </a:extLst>
              </p:cNvPr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3" name="Google Shape;413;p29">
                <a:extLst>
                  <a:ext uri="{FF2B5EF4-FFF2-40B4-BE49-F238E27FC236}">
                    <a16:creationId xmlns:a16="http://schemas.microsoft.com/office/drawing/2014/main" id="{032F4B55-AF69-12F6-01F4-524C0238F69B}"/>
                  </a:ext>
                </a:extLst>
              </p:cNvPr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4" name="Google Shape;414;p29">
                <a:extLst>
                  <a:ext uri="{FF2B5EF4-FFF2-40B4-BE49-F238E27FC236}">
                    <a16:creationId xmlns:a16="http://schemas.microsoft.com/office/drawing/2014/main" id="{BABE26EB-4F24-2851-2583-937565011DC7}"/>
                  </a:ext>
                </a:extLst>
              </p:cNvPr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15" name="Google Shape;415;p29">
            <a:extLst>
              <a:ext uri="{FF2B5EF4-FFF2-40B4-BE49-F238E27FC236}">
                <a16:creationId xmlns:a16="http://schemas.microsoft.com/office/drawing/2014/main" id="{595A4BD7-9CB6-5F87-19A3-4CBBEA154012}"/>
              </a:ext>
            </a:extLst>
          </p:cNvPr>
          <p:cNvGrpSpPr/>
          <p:nvPr/>
        </p:nvGrpSpPr>
        <p:grpSpPr>
          <a:xfrm rot="1135194">
            <a:off x="4572745" y="4086474"/>
            <a:ext cx="435970" cy="536160"/>
            <a:chOff x="4081850" y="3204400"/>
            <a:chExt cx="743225" cy="914025"/>
          </a:xfrm>
        </p:grpSpPr>
        <p:sp>
          <p:nvSpPr>
            <p:cNvPr id="416" name="Google Shape;416;p29">
              <a:extLst>
                <a:ext uri="{FF2B5EF4-FFF2-40B4-BE49-F238E27FC236}">
                  <a16:creationId xmlns:a16="http://schemas.microsoft.com/office/drawing/2014/main" id="{AE057539-BEC0-5C0A-D460-7743212D9080}"/>
                </a:ext>
              </a:extLst>
            </p:cNvPr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9">
              <a:extLst>
                <a:ext uri="{FF2B5EF4-FFF2-40B4-BE49-F238E27FC236}">
                  <a16:creationId xmlns:a16="http://schemas.microsoft.com/office/drawing/2014/main" id="{5E83AD3E-C26A-732D-4C20-EB8A501A85DA}"/>
                </a:ext>
              </a:extLst>
            </p:cNvPr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9">
              <a:extLst>
                <a:ext uri="{FF2B5EF4-FFF2-40B4-BE49-F238E27FC236}">
                  <a16:creationId xmlns:a16="http://schemas.microsoft.com/office/drawing/2014/main" id="{7A8FFADB-FF41-B4A0-5F65-8E44437A7B1D}"/>
                </a:ext>
              </a:extLst>
            </p:cNvPr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9">
              <a:extLst>
                <a:ext uri="{FF2B5EF4-FFF2-40B4-BE49-F238E27FC236}">
                  <a16:creationId xmlns:a16="http://schemas.microsoft.com/office/drawing/2014/main" id="{89ABFBC0-E18B-CCD5-1123-41B1FF48B516}"/>
                </a:ext>
              </a:extLst>
            </p:cNvPr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9">
              <a:extLst>
                <a:ext uri="{FF2B5EF4-FFF2-40B4-BE49-F238E27FC236}">
                  <a16:creationId xmlns:a16="http://schemas.microsoft.com/office/drawing/2014/main" id="{C1D5DA7E-1235-A4A6-FF28-F77A586BAE81}"/>
                </a:ext>
              </a:extLst>
            </p:cNvPr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9">
              <a:extLst>
                <a:ext uri="{FF2B5EF4-FFF2-40B4-BE49-F238E27FC236}">
                  <a16:creationId xmlns:a16="http://schemas.microsoft.com/office/drawing/2014/main" id="{588AF7E7-0AF8-FBD8-8E42-9426DD3DE473}"/>
                </a:ext>
              </a:extLst>
            </p:cNvPr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9">
              <a:extLst>
                <a:ext uri="{FF2B5EF4-FFF2-40B4-BE49-F238E27FC236}">
                  <a16:creationId xmlns:a16="http://schemas.microsoft.com/office/drawing/2014/main" id="{6399597A-17B8-1482-C3F7-40E84FBCE989}"/>
                </a:ext>
              </a:extLst>
            </p:cNvPr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9">
              <a:extLst>
                <a:ext uri="{FF2B5EF4-FFF2-40B4-BE49-F238E27FC236}">
                  <a16:creationId xmlns:a16="http://schemas.microsoft.com/office/drawing/2014/main" id="{337FF064-DF17-FFEE-17A0-40862F7C4E08}"/>
                </a:ext>
              </a:extLst>
            </p:cNvPr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4" name="Google Shape;424;p29">
            <a:extLst>
              <a:ext uri="{FF2B5EF4-FFF2-40B4-BE49-F238E27FC236}">
                <a16:creationId xmlns:a16="http://schemas.microsoft.com/office/drawing/2014/main" id="{C25D2BFE-4681-50C1-F11B-C9B4F8C5EA1D}"/>
              </a:ext>
            </a:extLst>
          </p:cNvPr>
          <p:cNvGrpSpPr/>
          <p:nvPr/>
        </p:nvGrpSpPr>
        <p:grpSpPr>
          <a:xfrm rot="-988460">
            <a:off x="4033207" y="4312365"/>
            <a:ext cx="305571" cy="607251"/>
            <a:chOff x="2003200" y="4511300"/>
            <a:chExt cx="437875" cy="870175"/>
          </a:xfrm>
        </p:grpSpPr>
        <p:sp>
          <p:nvSpPr>
            <p:cNvPr id="425" name="Google Shape;425;p29">
              <a:extLst>
                <a:ext uri="{FF2B5EF4-FFF2-40B4-BE49-F238E27FC236}">
                  <a16:creationId xmlns:a16="http://schemas.microsoft.com/office/drawing/2014/main" id="{51ACA37D-CE47-70B9-76FF-2F2C3DBD43AA}"/>
                </a:ext>
              </a:extLst>
            </p:cNvPr>
            <p:cNvSpPr/>
            <p:nvPr/>
          </p:nvSpPr>
          <p:spPr>
            <a:xfrm>
              <a:off x="2003425" y="4511300"/>
              <a:ext cx="437650" cy="870175"/>
            </a:xfrm>
            <a:custGeom>
              <a:avLst/>
              <a:gdLst/>
              <a:ahLst/>
              <a:cxnLst/>
              <a:rect l="l" t="t" r="r" b="b"/>
              <a:pathLst>
                <a:path w="17506" h="34807" extrusionOk="0">
                  <a:moveTo>
                    <a:pt x="6310" y="0"/>
                  </a:moveTo>
                  <a:cubicBezTo>
                    <a:pt x="6206" y="0"/>
                    <a:pt x="6100" y="20"/>
                    <a:pt x="5997" y="61"/>
                  </a:cubicBezTo>
                  <a:lnTo>
                    <a:pt x="728" y="1783"/>
                  </a:lnTo>
                  <a:cubicBezTo>
                    <a:pt x="257" y="1919"/>
                    <a:pt x="1" y="2425"/>
                    <a:pt x="169" y="2884"/>
                  </a:cubicBezTo>
                  <a:lnTo>
                    <a:pt x="10375" y="34197"/>
                  </a:lnTo>
                  <a:cubicBezTo>
                    <a:pt x="10481" y="34568"/>
                    <a:pt x="10819" y="34806"/>
                    <a:pt x="11183" y="34806"/>
                  </a:cubicBezTo>
                  <a:cubicBezTo>
                    <a:pt x="11280" y="34806"/>
                    <a:pt x="11379" y="34789"/>
                    <a:pt x="11476" y="34753"/>
                  </a:cubicBezTo>
                  <a:lnTo>
                    <a:pt x="16801" y="33044"/>
                  </a:lnTo>
                  <a:cubicBezTo>
                    <a:pt x="17256" y="32887"/>
                    <a:pt x="17505" y="32398"/>
                    <a:pt x="17364" y="31938"/>
                  </a:cubicBezTo>
                  <a:lnTo>
                    <a:pt x="7131" y="656"/>
                  </a:lnTo>
                  <a:cubicBezTo>
                    <a:pt x="7042" y="261"/>
                    <a:pt x="6690" y="0"/>
                    <a:pt x="6310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9">
              <a:extLst>
                <a:ext uri="{FF2B5EF4-FFF2-40B4-BE49-F238E27FC236}">
                  <a16:creationId xmlns:a16="http://schemas.microsoft.com/office/drawing/2014/main" id="{0E0889DF-FA83-79DF-51B8-7C8156610614}"/>
                </a:ext>
              </a:extLst>
            </p:cNvPr>
            <p:cNvSpPr/>
            <p:nvPr/>
          </p:nvSpPr>
          <p:spPr>
            <a:xfrm>
              <a:off x="2003200" y="4511300"/>
              <a:ext cx="201650" cy="141400"/>
            </a:xfrm>
            <a:custGeom>
              <a:avLst/>
              <a:gdLst/>
              <a:ahLst/>
              <a:cxnLst/>
              <a:rect l="l" t="t" r="r" b="b"/>
              <a:pathLst>
                <a:path w="8066" h="5656" extrusionOk="0">
                  <a:moveTo>
                    <a:pt x="6319" y="0"/>
                  </a:moveTo>
                  <a:cubicBezTo>
                    <a:pt x="6215" y="0"/>
                    <a:pt x="6109" y="20"/>
                    <a:pt x="6006" y="61"/>
                  </a:cubicBezTo>
                  <a:lnTo>
                    <a:pt x="737" y="1783"/>
                  </a:lnTo>
                  <a:cubicBezTo>
                    <a:pt x="268" y="1908"/>
                    <a:pt x="1" y="2402"/>
                    <a:pt x="153" y="2861"/>
                  </a:cubicBezTo>
                  <a:lnTo>
                    <a:pt x="1074" y="5655"/>
                  </a:lnTo>
                  <a:lnTo>
                    <a:pt x="8066" y="3443"/>
                  </a:lnTo>
                  <a:lnTo>
                    <a:pt x="7140" y="656"/>
                  </a:lnTo>
                  <a:cubicBezTo>
                    <a:pt x="7051" y="261"/>
                    <a:pt x="6699" y="0"/>
                    <a:pt x="631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9">
              <a:extLst>
                <a:ext uri="{FF2B5EF4-FFF2-40B4-BE49-F238E27FC236}">
                  <a16:creationId xmlns:a16="http://schemas.microsoft.com/office/drawing/2014/main" id="{42B70726-8554-6B2F-78CD-F40E4F096259}"/>
                </a:ext>
              </a:extLst>
            </p:cNvPr>
            <p:cNvSpPr/>
            <p:nvPr/>
          </p:nvSpPr>
          <p:spPr>
            <a:xfrm>
              <a:off x="2028900" y="4592625"/>
              <a:ext cx="224275" cy="212400"/>
            </a:xfrm>
            <a:custGeom>
              <a:avLst/>
              <a:gdLst/>
              <a:ahLst/>
              <a:cxnLst/>
              <a:rect l="l" t="t" r="r" b="b"/>
              <a:pathLst>
                <a:path w="8971" h="8496" extrusionOk="0">
                  <a:moveTo>
                    <a:pt x="6936" y="1"/>
                  </a:moveTo>
                  <a:lnTo>
                    <a:pt x="0" y="2261"/>
                  </a:lnTo>
                  <a:lnTo>
                    <a:pt x="2034" y="8496"/>
                  </a:lnTo>
                  <a:lnTo>
                    <a:pt x="8970" y="6235"/>
                  </a:lnTo>
                  <a:lnTo>
                    <a:pt x="6936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9">
              <a:extLst>
                <a:ext uri="{FF2B5EF4-FFF2-40B4-BE49-F238E27FC236}">
                  <a16:creationId xmlns:a16="http://schemas.microsoft.com/office/drawing/2014/main" id="{AAAA8070-3699-5615-9081-B8EB6F66DA6F}"/>
                </a:ext>
              </a:extLst>
            </p:cNvPr>
            <p:cNvSpPr/>
            <p:nvPr/>
          </p:nvSpPr>
          <p:spPr>
            <a:xfrm>
              <a:off x="2125350" y="4944825"/>
              <a:ext cx="231200" cy="120775"/>
            </a:xfrm>
            <a:custGeom>
              <a:avLst/>
              <a:gdLst/>
              <a:ahLst/>
              <a:cxnLst/>
              <a:rect l="l" t="t" r="r" b="b"/>
              <a:pathLst>
                <a:path w="9248" h="4831" extrusionOk="0">
                  <a:moveTo>
                    <a:pt x="0" y="0"/>
                  </a:moveTo>
                  <a:lnTo>
                    <a:pt x="1014" y="3119"/>
                  </a:lnTo>
                  <a:lnTo>
                    <a:pt x="5794" y="4112"/>
                  </a:lnTo>
                  <a:lnTo>
                    <a:pt x="9248" y="4830"/>
                  </a:lnTo>
                  <a:lnTo>
                    <a:pt x="9248" y="4830"/>
                  </a:lnTo>
                  <a:lnTo>
                    <a:pt x="8230" y="1718"/>
                  </a:lnTo>
                  <a:lnTo>
                    <a:pt x="5537" y="1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9">
              <a:extLst>
                <a:ext uri="{FF2B5EF4-FFF2-40B4-BE49-F238E27FC236}">
                  <a16:creationId xmlns:a16="http://schemas.microsoft.com/office/drawing/2014/main" id="{770C6483-A0F0-FFDF-4DD1-212472635E07}"/>
                </a:ext>
              </a:extLst>
            </p:cNvPr>
            <p:cNvSpPr/>
            <p:nvPr/>
          </p:nvSpPr>
          <p:spPr>
            <a:xfrm>
              <a:off x="2236125" y="5284225"/>
              <a:ext cx="200100" cy="88925"/>
            </a:xfrm>
            <a:custGeom>
              <a:avLst/>
              <a:gdLst/>
              <a:ahLst/>
              <a:cxnLst/>
              <a:rect l="l" t="t" r="r" b="b"/>
              <a:pathLst>
                <a:path w="8004" h="3557" extrusionOk="0">
                  <a:moveTo>
                    <a:pt x="0" y="1"/>
                  </a:moveTo>
                  <a:lnTo>
                    <a:pt x="1014" y="3123"/>
                  </a:lnTo>
                  <a:lnTo>
                    <a:pt x="3115" y="3557"/>
                  </a:lnTo>
                  <a:lnTo>
                    <a:pt x="7486" y="2134"/>
                  </a:lnTo>
                  <a:cubicBezTo>
                    <a:pt x="7719" y="2061"/>
                    <a:pt x="7906" y="1892"/>
                    <a:pt x="8003" y="1668"/>
                  </a:cubicBezTo>
                  <a:lnTo>
                    <a:pt x="5526" y="115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9">
              <a:extLst>
                <a:ext uri="{FF2B5EF4-FFF2-40B4-BE49-F238E27FC236}">
                  <a16:creationId xmlns:a16="http://schemas.microsoft.com/office/drawing/2014/main" id="{4192EE61-AE0E-036E-7AEB-54FFAD505705}"/>
                </a:ext>
              </a:extLst>
            </p:cNvPr>
            <p:cNvSpPr/>
            <p:nvPr/>
          </p:nvSpPr>
          <p:spPr>
            <a:xfrm>
              <a:off x="2069563" y="4771050"/>
              <a:ext cx="251475" cy="183175"/>
            </a:xfrm>
            <a:custGeom>
              <a:avLst/>
              <a:gdLst/>
              <a:ahLst/>
              <a:cxnLst/>
              <a:rect l="l" t="t" r="r" b="b"/>
              <a:pathLst>
                <a:path w="10059" h="7327" extrusionOk="0">
                  <a:moveTo>
                    <a:pt x="1" y="0"/>
                  </a:moveTo>
                  <a:lnTo>
                    <a:pt x="1829" y="5609"/>
                  </a:lnTo>
                  <a:lnTo>
                    <a:pt x="4097" y="6087"/>
                  </a:lnTo>
                  <a:lnTo>
                    <a:pt x="9793" y="7274"/>
                  </a:lnTo>
                  <a:lnTo>
                    <a:pt x="10059" y="7327"/>
                  </a:lnTo>
                  <a:lnTo>
                    <a:pt x="8223" y="1714"/>
                  </a:lnTo>
                  <a:lnTo>
                    <a:pt x="8193" y="1709"/>
                  </a:lnTo>
                  <a:lnTo>
                    <a:pt x="2478" y="51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8" name="Google Shape;438;p29">
            <a:extLst>
              <a:ext uri="{FF2B5EF4-FFF2-40B4-BE49-F238E27FC236}">
                <a16:creationId xmlns:a16="http://schemas.microsoft.com/office/drawing/2014/main" id="{83A1CAD4-0C30-A15C-1614-0DA4283CD4E5}"/>
              </a:ext>
            </a:extLst>
          </p:cNvPr>
          <p:cNvGrpSpPr/>
          <p:nvPr/>
        </p:nvGrpSpPr>
        <p:grpSpPr>
          <a:xfrm flipH="1">
            <a:off x="8275220" y="1487867"/>
            <a:ext cx="530166" cy="502936"/>
            <a:chOff x="1717700" y="2254700"/>
            <a:chExt cx="781725" cy="741575"/>
          </a:xfrm>
        </p:grpSpPr>
        <p:sp>
          <p:nvSpPr>
            <p:cNvPr id="439" name="Google Shape;439;p29">
              <a:extLst>
                <a:ext uri="{FF2B5EF4-FFF2-40B4-BE49-F238E27FC236}">
                  <a16:creationId xmlns:a16="http://schemas.microsoft.com/office/drawing/2014/main" id="{DAB5A0E4-4849-7D76-37D1-D8C5E7B96D36}"/>
                </a:ext>
              </a:extLst>
            </p:cNvPr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9">
              <a:extLst>
                <a:ext uri="{FF2B5EF4-FFF2-40B4-BE49-F238E27FC236}">
                  <a16:creationId xmlns:a16="http://schemas.microsoft.com/office/drawing/2014/main" id="{7A789E00-29C1-C36B-92F2-1B9639BF83C1}"/>
                </a:ext>
              </a:extLst>
            </p:cNvPr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9">
              <a:extLst>
                <a:ext uri="{FF2B5EF4-FFF2-40B4-BE49-F238E27FC236}">
                  <a16:creationId xmlns:a16="http://schemas.microsoft.com/office/drawing/2014/main" id="{1D55FB61-89BE-152B-F46F-4F4562A2C55D}"/>
                </a:ext>
              </a:extLst>
            </p:cNvPr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9">
              <a:extLst>
                <a:ext uri="{FF2B5EF4-FFF2-40B4-BE49-F238E27FC236}">
                  <a16:creationId xmlns:a16="http://schemas.microsoft.com/office/drawing/2014/main" id="{0E301C21-7B2E-F2FC-A1B8-27853910BB40}"/>
                </a:ext>
              </a:extLst>
            </p:cNvPr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9">
              <a:extLst>
                <a:ext uri="{FF2B5EF4-FFF2-40B4-BE49-F238E27FC236}">
                  <a16:creationId xmlns:a16="http://schemas.microsoft.com/office/drawing/2014/main" id="{619ABA66-3C08-2BFA-EE06-18CB197A192A}"/>
                </a:ext>
              </a:extLst>
            </p:cNvPr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9">
              <a:extLst>
                <a:ext uri="{FF2B5EF4-FFF2-40B4-BE49-F238E27FC236}">
                  <a16:creationId xmlns:a16="http://schemas.microsoft.com/office/drawing/2014/main" id="{FF77C794-0C08-4DC9-66D2-BA110C4F0AE0}"/>
                </a:ext>
              </a:extLst>
            </p:cNvPr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9">
              <a:extLst>
                <a:ext uri="{FF2B5EF4-FFF2-40B4-BE49-F238E27FC236}">
                  <a16:creationId xmlns:a16="http://schemas.microsoft.com/office/drawing/2014/main" id="{5D92EE2D-E08B-B409-F830-54D6AF23DDDC}"/>
                </a:ext>
              </a:extLst>
            </p:cNvPr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9">
              <a:extLst>
                <a:ext uri="{FF2B5EF4-FFF2-40B4-BE49-F238E27FC236}">
                  <a16:creationId xmlns:a16="http://schemas.microsoft.com/office/drawing/2014/main" id="{F3A80DDE-8B76-B354-F5CE-1478A93CFDBD}"/>
                </a:ext>
              </a:extLst>
            </p:cNvPr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9">
              <a:extLst>
                <a:ext uri="{FF2B5EF4-FFF2-40B4-BE49-F238E27FC236}">
                  <a16:creationId xmlns:a16="http://schemas.microsoft.com/office/drawing/2014/main" id="{25D9498E-6C3D-2CDB-5ACF-5B75AC9ABF8C}"/>
                </a:ext>
              </a:extLst>
            </p:cNvPr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48" name="Google Shape;448;p29">
            <a:extLst>
              <a:ext uri="{FF2B5EF4-FFF2-40B4-BE49-F238E27FC236}">
                <a16:creationId xmlns:a16="http://schemas.microsoft.com/office/drawing/2014/main" id="{9AF7E070-1DED-1CC4-263A-9E3829EFB305}"/>
              </a:ext>
            </a:extLst>
          </p:cNvPr>
          <p:cNvGrpSpPr/>
          <p:nvPr/>
        </p:nvGrpSpPr>
        <p:grpSpPr>
          <a:xfrm rot="1439146">
            <a:off x="1152054" y="4088816"/>
            <a:ext cx="549215" cy="531497"/>
            <a:chOff x="1785750" y="3413025"/>
            <a:chExt cx="785025" cy="759700"/>
          </a:xfrm>
        </p:grpSpPr>
        <p:sp>
          <p:nvSpPr>
            <p:cNvPr id="449" name="Google Shape;449;p29">
              <a:extLst>
                <a:ext uri="{FF2B5EF4-FFF2-40B4-BE49-F238E27FC236}">
                  <a16:creationId xmlns:a16="http://schemas.microsoft.com/office/drawing/2014/main" id="{DEACD941-8819-74AB-7F9A-67572545FBF9}"/>
                </a:ext>
              </a:extLst>
            </p:cNvPr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9">
              <a:extLst>
                <a:ext uri="{FF2B5EF4-FFF2-40B4-BE49-F238E27FC236}">
                  <a16:creationId xmlns:a16="http://schemas.microsoft.com/office/drawing/2014/main" id="{F9F80C7B-DA63-8D15-AC8D-6D4A3EAB79FA}"/>
                </a:ext>
              </a:extLst>
            </p:cNvPr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9">
              <a:extLst>
                <a:ext uri="{FF2B5EF4-FFF2-40B4-BE49-F238E27FC236}">
                  <a16:creationId xmlns:a16="http://schemas.microsoft.com/office/drawing/2014/main" id="{663BB1BD-3A24-2F66-A6FE-2C5B93789DCA}"/>
                </a:ext>
              </a:extLst>
            </p:cNvPr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9">
              <a:extLst>
                <a:ext uri="{FF2B5EF4-FFF2-40B4-BE49-F238E27FC236}">
                  <a16:creationId xmlns:a16="http://schemas.microsoft.com/office/drawing/2014/main" id="{32932EE9-1A05-9C0A-DF26-4BFCE3E97491}"/>
                </a:ext>
              </a:extLst>
            </p:cNvPr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9">
              <a:extLst>
                <a:ext uri="{FF2B5EF4-FFF2-40B4-BE49-F238E27FC236}">
                  <a16:creationId xmlns:a16="http://schemas.microsoft.com/office/drawing/2014/main" id="{60613560-CF90-F879-C6E0-DC0FF4B8AB96}"/>
                </a:ext>
              </a:extLst>
            </p:cNvPr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9">
              <a:extLst>
                <a:ext uri="{FF2B5EF4-FFF2-40B4-BE49-F238E27FC236}">
                  <a16:creationId xmlns:a16="http://schemas.microsoft.com/office/drawing/2014/main" id="{5B7AB6DB-6303-9C1B-9CC2-B50D36444F1D}"/>
                </a:ext>
              </a:extLst>
            </p:cNvPr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9">
              <a:extLst>
                <a:ext uri="{FF2B5EF4-FFF2-40B4-BE49-F238E27FC236}">
                  <a16:creationId xmlns:a16="http://schemas.microsoft.com/office/drawing/2014/main" id="{F70D3EAA-B4FD-0985-153F-2909610CF549}"/>
                </a:ext>
              </a:extLst>
            </p:cNvPr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9">
              <a:extLst>
                <a:ext uri="{FF2B5EF4-FFF2-40B4-BE49-F238E27FC236}">
                  <a16:creationId xmlns:a16="http://schemas.microsoft.com/office/drawing/2014/main" id="{5B3B23FF-725C-C6D8-2CB5-861A10C1D65B}"/>
                </a:ext>
              </a:extLst>
            </p:cNvPr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57" name="Google Shape;457;p29">
            <a:extLst>
              <a:ext uri="{FF2B5EF4-FFF2-40B4-BE49-F238E27FC236}">
                <a16:creationId xmlns:a16="http://schemas.microsoft.com/office/drawing/2014/main" id="{4004680B-43E1-83B6-0EF9-6C5B0E663B93}"/>
              </a:ext>
            </a:extLst>
          </p:cNvPr>
          <p:cNvGrpSpPr/>
          <p:nvPr/>
        </p:nvGrpSpPr>
        <p:grpSpPr>
          <a:xfrm flipH="1">
            <a:off x="987493" y="259508"/>
            <a:ext cx="530159" cy="550985"/>
            <a:chOff x="2777975" y="4487350"/>
            <a:chExt cx="803150" cy="834825"/>
          </a:xfrm>
        </p:grpSpPr>
        <p:sp>
          <p:nvSpPr>
            <p:cNvPr id="458" name="Google Shape;458;p29">
              <a:extLst>
                <a:ext uri="{FF2B5EF4-FFF2-40B4-BE49-F238E27FC236}">
                  <a16:creationId xmlns:a16="http://schemas.microsoft.com/office/drawing/2014/main" id="{160489C1-1A5C-4319-99D8-63D95763A16C}"/>
                </a:ext>
              </a:extLst>
            </p:cNvPr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9">
              <a:extLst>
                <a:ext uri="{FF2B5EF4-FFF2-40B4-BE49-F238E27FC236}">
                  <a16:creationId xmlns:a16="http://schemas.microsoft.com/office/drawing/2014/main" id="{9345ADBD-BE0E-9105-7B6D-B680108AD034}"/>
                </a:ext>
              </a:extLst>
            </p:cNvPr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9">
              <a:extLst>
                <a:ext uri="{FF2B5EF4-FFF2-40B4-BE49-F238E27FC236}">
                  <a16:creationId xmlns:a16="http://schemas.microsoft.com/office/drawing/2014/main" id="{05ACDC53-54E1-2963-96AD-46CBF70669E2}"/>
                </a:ext>
              </a:extLst>
            </p:cNvPr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9">
              <a:extLst>
                <a:ext uri="{FF2B5EF4-FFF2-40B4-BE49-F238E27FC236}">
                  <a16:creationId xmlns:a16="http://schemas.microsoft.com/office/drawing/2014/main" id="{DFA18E53-009F-8682-23E9-EC0253479825}"/>
                </a:ext>
              </a:extLst>
            </p:cNvPr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9">
              <a:extLst>
                <a:ext uri="{FF2B5EF4-FFF2-40B4-BE49-F238E27FC236}">
                  <a16:creationId xmlns:a16="http://schemas.microsoft.com/office/drawing/2014/main" id="{4F531E0E-D9FE-3A73-A8A4-E968DD4E4982}"/>
                </a:ext>
              </a:extLst>
            </p:cNvPr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9">
              <a:extLst>
                <a:ext uri="{FF2B5EF4-FFF2-40B4-BE49-F238E27FC236}">
                  <a16:creationId xmlns:a16="http://schemas.microsoft.com/office/drawing/2014/main" id="{1C8BDF3F-2D28-7DEF-957B-A30598E05454}"/>
                </a:ext>
              </a:extLst>
            </p:cNvPr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9">
              <a:extLst>
                <a:ext uri="{FF2B5EF4-FFF2-40B4-BE49-F238E27FC236}">
                  <a16:creationId xmlns:a16="http://schemas.microsoft.com/office/drawing/2014/main" id="{8FACA2CA-DF21-44C5-E0C4-98468EBB46F6}"/>
                </a:ext>
              </a:extLst>
            </p:cNvPr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9">
              <a:extLst>
                <a:ext uri="{FF2B5EF4-FFF2-40B4-BE49-F238E27FC236}">
                  <a16:creationId xmlns:a16="http://schemas.microsoft.com/office/drawing/2014/main" id="{7FF445E2-1E96-52B1-E868-8F850548E359}"/>
                </a:ext>
              </a:extLst>
            </p:cNvPr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9">
              <a:extLst>
                <a:ext uri="{FF2B5EF4-FFF2-40B4-BE49-F238E27FC236}">
                  <a16:creationId xmlns:a16="http://schemas.microsoft.com/office/drawing/2014/main" id="{F3812976-615A-0071-4602-029EAEF0E45F}"/>
                </a:ext>
              </a:extLst>
            </p:cNvPr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7" name="Google Shape;467;p29">
            <a:extLst>
              <a:ext uri="{FF2B5EF4-FFF2-40B4-BE49-F238E27FC236}">
                <a16:creationId xmlns:a16="http://schemas.microsoft.com/office/drawing/2014/main" id="{357C96DE-B906-B978-DF8C-C5B0E5D1DD42}"/>
              </a:ext>
            </a:extLst>
          </p:cNvPr>
          <p:cNvGrpSpPr/>
          <p:nvPr/>
        </p:nvGrpSpPr>
        <p:grpSpPr>
          <a:xfrm rot="-3104584">
            <a:off x="529123" y="1171778"/>
            <a:ext cx="529781" cy="397402"/>
            <a:chOff x="2787100" y="3506250"/>
            <a:chExt cx="854925" cy="641300"/>
          </a:xfrm>
        </p:grpSpPr>
        <p:sp>
          <p:nvSpPr>
            <p:cNvPr id="468" name="Google Shape;468;p29">
              <a:extLst>
                <a:ext uri="{FF2B5EF4-FFF2-40B4-BE49-F238E27FC236}">
                  <a16:creationId xmlns:a16="http://schemas.microsoft.com/office/drawing/2014/main" id="{194D8A74-8FCF-B2A5-FA69-CC7A37D09DFF}"/>
                </a:ext>
              </a:extLst>
            </p:cNvPr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9">
              <a:extLst>
                <a:ext uri="{FF2B5EF4-FFF2-40B4-BE49-F238E27FC236}">
                  <a16:creationId xmlns:a16="http://schemas.microsoft.com/office/drawing/2014/main" id="{F31A7625-D03A-BED1-3465-83210069111D}"/>
                </a:ext>
              </a:extLst>
            </p:cNvPr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9">
              <a:extLst>
                <a:ext uri="{FF2B5EF4-FFF2-40B4-BE49-F238E27FC236}">
                  <a16:creationId xmlns:a16="http://schemas.microsoft.com/office/drawing/2014/main" id="{0930C300-5B93-A179-026C-A1C500F5305E}"/>
                </a:ext>
              </a:extLst>
            </p:cNvPr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9">
              <a:extLst>
                <a:ext uri="{FF2B5EF4-FFF2-40B4-BE49-F238E27FC236}">
                  <a16:creationId xmlns:a16="http://schemas.microsoft.com/office/drawing/2014/main" id="{D904FC48-B6D3-0E27-7FB2-0C47BEB0D45D}"/>
                </a:ext>
              </a:extLst>
            </p:cNvPr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9">
              <a:extLst>
                <a:ext uri="{FF2B5EF4-FFF2-40B4-BE49-F238E27FC236}">
                  <a16:creationId xmlns:a16="http://schemas.microsoft.com/office/drawing/2014/main" id="{1C911150-4852-6469-9B73-191D0A0D23D1}"/>
                </a:ext>
              </a:extLst>
            </p:cNvPr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9">
              <a:extLst>
                <a:ext uri="{FF2B5EF4-FFF2-40B4-BE49-F238E27FC236}">
                  <a16:creationId xmlns:a16="http://schemas.microsoft.com/office/drawing/2014/main" id="{F10812EF-D18F-728B-577B-22ABD45CAEAA}"/>
                </a:ext>
              </a:extLst>
            </p:cNvPr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9">
              <a:extLst>
                <a:ext uri="{FF2B5EF4-FFF2-40B4-BE49-F238E27FC236}">
                  <a16:creationId xmlns:a16="http://schemas.microsoft.com/office/drawing/2014/main" id="{78B8A40D-51A0-1038-EEE4-C0ADCD26A67E}"/>
                </a:ext>
              </a:extLst>
            </p:cNvPr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" name="عنوان فرعي 12">
            <a:extLst>
              <a:ext uri="{FF2B5EF4-FFF2-40B4-BE49-F238E27FC236}">
                <a16:creationId xmlns:a16="http://schemas.microsoft.com/office/drawing/2014/main" id="{55AEAFD7-44B9-6E7B-9F88-698BC992E267}"/>
              </a:ext>
            </a:extLst>
          </p:cNvPr>
          <p:cNvSpPr>
            <a:spLocks noGrp="1"/>
          </p:cNvSpPr>
          <p:nvPr>
            <p:ph type="subTitle" idx="20"/>
          </p:nvPr>
        </p:nvSpPr>
        <p:spPr>
          <a:xfrm>
            <a:off x="1282253" y="2571750"/>
            <a:ext cx="6561284" cy="484800"/>
          </a:xfrm>
        </p:spPr>
        <p:txBody>
          <a:bodyPr/>
          <a:lstStyle/>
          <a:p>
            <a:pPr algn="ctr" rtl="1"/>
            <a:r>
              <a:rPr lang="en" sz="2400" dirty="0"/>
              <a:t>The dataset is primarily </a:t>
            </a:r>
            <a:r>
              <a:rPr lang="en" sz="2400" dirty="0">
                <a:solidFill>
                  <a:srgbClr val="FF0000"/>
                </a:solidFill>
              </a:rPr>
              <a:t>quantitative</a:t>
            </a:r>
            <a:r>
              <a:rPr lang="en" sz="2400" dirty="0"/>
              <a:t>, consisting of numerical financial features such as installment values and repayment amounts, with a few </a:t>
            </a:r>
            <a:r>
              <a:rPr lang="en" sz="2400" dirty="0">
                <a:solidFill>
                  <a:srgbClr val="FF0000"/>
                </a:solidFill>
              </a:rPr>
              <a:t>categorical</a:t>
            </a:r>
            <a:r>
              <a:rPr lang="en" sz="2400" dirty="0"/>
              <a:t> variables encoded for model training.</a:t>
            </a:r>
          </a:p>
          <a:p>
            <a:pPr marL="457200" marR="0" indent="-317500" algn="l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277598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2" name="Google Shape;1012;p36"/>
          <p:cNvSpPr txBox="1">
            <a:spLocks noGrp="1"/>
          </p:cNvSpPr>
          <p:nvPr>
            <p:ph type="title"/>
          </p:nvPr>
        </p:nvSpPr>
        <p:spPr>
          <a:xfrm>
            <a:off x="696577" y="32413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dirty="0"/>
              <a:t>System Overview </a:t>
            </a:r>
            <a:br>
              <a:rPr lang="en" dirty="0"/>
            </a:br>
            <a:r>
              <a:rPr lang="en" dirty="0"/>
              <a:t>(Block Diagram)</a:t>
            </a:r>
            <a:endParaRPr dirty="0">
              <a:solidFill>
                <a:schemeClr val="accent3"/>
              </a:solidFill>
            </a:endParaRPr>
          </a:p>
        </p:txBody>
      </p:sp>
      <p:sp>
        <p:nvSpPr>
          <p:cNvPr id="1013" name="Google Shape;1013;p36"/>
          <p:cNvSpPr txBox="1"/>
          <p:nvPr/>
        </p:nvSpPr>
        <p:spPr>
          <a:xfrm>
            <a:off x="812222" y="2397232"/>
            <a:ext cx="1754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500" dirty="0">
              <a:solidFill>
                <a:schemeClr val="accent1"/>
              </a:solidFill>
              <a:latin typeface="Doppio One"/>
              <a:ea typeface="Doppio One"/>
              <a:cs typeface="Doppio One"/>
              <a:sym typeface="Doppio One"/>
            </a:endParaRPr>
          </a:p>
        </p:txBody>
      </p:sp>
      <p:sp>
        <p:nvSpPr>
          <p:cNvPr id="1014" name="Google Shape;1014;p36"/>
          <p:cNvSpPr txBox="1"/>
          <p:nvPr/>
        </p:nvSpPr>
        <p:spPr>
          <a:xfrm>
            <a:off x="827610" y="1340600"/>
            <a:ext cx="1754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500" dirty="0">
              <a:solidFill>
                <a:schemeClr val="accent1"/>
              </a:solidFill>
              <a:latin typeface="Doppio One"/>
              <a:ea typeface="Doppio One"/>
              <a:cs typeface="Doppio One"/>
              <a:sym typeface="Doppio One"/>
            </a:endParaRPr>
          </a:p>
        </p:txBody>
      </p:sp>
      <p:sp>
        <p:nvSpPr>
          <p:cNvPr id="1015" name="Google Shape;1015;p36"/>
          <p:cNvSpPr txBox="1"/>
          <p:nvPr/>
        </p:nvSpPr>
        <p:spPr>
          <a:xfrm>
            <a:off x="812222" y="3443279"/>
            <a:ext cx="1754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sz="2500" dirty="0">
              <a:solidFill>
                <a:schemeClr val="accent1"/>
              </a:solidFill>
              <a:latin typeface="Doppio One"/>
              <a:ea typeface="Doppio One"/>
              <a:cs typeface="Doppio One"/>
              <a:sym typeface="Doppio One"/>
            </a:endParaRPr>
          </a:p>
        </p:txBody>
      </p:sp>
      <p:sp>
        <p:nvSpPr>
          <p:cNvPr id="1016" name="Google Shape;1016;p36"/>
          <p:cNvSpPr txBox="1"/>
          <p:nvPr/>
        </p:nvSpPr>
        <p:spPr>
          <a:xfrm>
            <a:off x="812214" y="2832653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dirty="0">
              <a:solidFill>
                <a:schemeClr val="accen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018" name="Google Shape;1018;p36"/>
          <p:cNvSpPr txBox="1"/>
          <p:nvPr/>
        </p:nvSpPr>
        <p:spPr>
          <a:xfrm>
            <a:off x="812214" y="3878709"/>
            <a:ext cx="233640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dirty="0">
              <a:solidFill>
                <a:schemeClr val="accent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grpSp>
        <p:nvGrpSpPr>
          <p:cNvPr id="1022" name="Google Shape;1022;p36"/>
          <p:cNvGrpSpPr/>
          <p:nvPr/>
        </p:nvGrpSpPr>
        <p:grpSpPr>
          <a:xfrm rot="1790401">
            <a:off x="7597783" y="183789"/>
            <a:ext cx="701869" cy="1011948"/>
            <a:chOff x="1705850" y="434250"/>
            <a:chExt cx="978800" cy="1411225"/>
          </a:xfrm>
        </p:grpSpPr>
        <p:sp>
          <p:nvSpPr>
            <p:cNvPr id="1023" name="Google Shape;1023;p36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4" name="Google Shape;1024;p36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5" name="Google Shape;1025;p36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36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36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36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36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30" name="Google Shape;1030;p36"/>
          <p:cNvGrpSpPr/>
          <p:nvPr/>
        </p:nvGrpSpPr>
        <p:grpSpPr>
          <a:xfrm rot="-988460">
            <a:off x="659429" y="3686592"/>
            <a:ext cx="305571" cy="607251"/>
            <a:chOff x="2003200" y="4511300"/>
            <a:chExt cx="437875" cy="870175"/>
          </a:xfrm>
        </p:grpSpPr>
        <p:sp>
          <p:nvSpPr>
            <p:cNvPr id="1031" name="Google Shape;1031;p36"/>
            <p:cNvSpPr/>
            <p:nvPr/>
          </p:nvSpPr>
          <p:spPr>
            <a:xfrm>
              <a:off x="2003425" y="4511300"/>
              <a:ext cx="437650" cy="870175"/>
            </a:xfrm>
            <a:custGeom>
              <a:avLst/>
              <a:gdLst/>
              <a:ahLst/>
              <a:cxnLst/>
              <a:rect l="l" t="t" r="r" b="b"/>
              <a:pathLst>
                <a:path w="17506" h="34807" extrusionOk="0">
                  <a:moveTo>
                    <a:pt x="6310" y="0"/>
                  </a:moveTo>
                  <a:cubicBezTo>
                    <a:pt x="6206" y="0"/>
                    <a:pt x="6100" y="20"/>
                    <a:pt x="5997" y="61"/>
                  </a:cubicBezTo>
                  <a:lnTo>
                    <a:pt x="728" y="1783"/>
                  </a:lnTo>
                  <a:cubicBezTo>
                    <a:pt x="257" y="1919"/>
                    <a:pt x="1" y="2425"/>
                    <a:pt x="169" y="2884"/>
                  </a:cubicBezTo>
                  <a:lnTo>
                    <a:pt x="10375" y="34197"/>
                  </a:lnTo>
                  <a:cubicBezTo>
                    <a:pt x="10481" y="34568"/>
                    <a:pt x="10819" y="34806"/>
                    <a:pt x="11183" y="34806"/>
                  </a:cubicBezTo>
                  <a:cubicBezTo>
                    <a:pt x="11280" y="34806"/>
                    <a:pt x="11379" y="34789"/>
                    <a:pt x="11476" y="34753"/>
                  </a:cubicBezTo>
                  <a:lnTo>
                    <a:pt x="16801" y="33044"/>
                  </a:lnTo>
                  <a:cubicBezTo>
                    <a:pt x="17256" y="32887"/>
                    <a:pt x="17505" y="32398"/>
                    <a:pt x="17364" y="31938"/>
                  </a:cubicBezTo>
                  <a:lnTo>
                    <a:pt x="7131" y="656"/>
                  </a:lnTo>
                  <a:cubicBezTo>
                    <a:pt x="7042" y="261"/>
                    <a:pt x="6690" y="0"/>
                    <a:pt x="6310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36"/>
            <p:cNvSpPr/>
            <p:nvPr/>
          </p:nvSpPr>
          <p:spPr>
            <a:xfrm>
              <a:off x="2003200" y="4511300"/>
              <a:ext cx="201650" cy="141400"/>
            </a:xfrm>
            <a:custGeom>
              <a:avLst/>
              <a:gdLst/>
              <a:ahLst/>
              <a:cxnLst/>
              <a:rect l="l" t="t" r="r" b="b"/>
              <a:pathLst>
                <a:path w="8066" h="5656" extrusionOk="0">
                  <a:moveTo>
                    <a:pt x="6319" y="0"/>
                  </a:moveTo>
                  <a:cubicBezTo>
                    <a:pt x="6215" y="0"/>
                    <a:pt x="6109" y="20"/>
                    <a:pt x="6006" y="61"/>
                  </a:cubicBezTo>
                  <a:lnTo>
                    <a:pt x="737" y="1783"/>
                  </a:lnTo>
                  <a:cubicBezTo>
                    <a:pt x="268" y="1908"/>
                    <a:pt x="1" y="2402"/>
                    <a:pt x="153" y="2861"/>
                  </a:cubicBezTo>
                  <a:lnTo>
                    <a:pt x="1074" y="5655"/>
                  </a:lnTo>
                  <a:lnTo>
                    <a:pt x="8066" y="3443"/>
                  </a:lnTo>
                  <a:lnTo>
                    <a:pt x="7140" y="656"/>
                  </a:lnTo>
                  <a:cubicBezTo>
                    <a:pt x="7051" y="261"/>
                    <a:pt x="6699" y="0"/>
                    <a:pt x="631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36"/>
            <p:cNvSpPr/>
            <p:nvPr/>
          </p:nvSpPr>
          <p:spPr>
            <a:xfrm>
              <a:off x="2028900" y="4592625"/>
              <a:ext cx="224275" cy="212400"/>
            </a:xfrm>
            <a:custGeom>
              <a:avLst/>
              <a:gdLst/>
              <a:ahLst/>
              <a:cxnLst/>
              <a:rect l="l" t="t" r="r" b="b"/>
              <a:pathLst>
                <a:path w="8971" h="8496" extrusionOk="0">
                  <a:moveTo>
                    <a:pt x="6936" y="1"/>
                  </a:moveTo>
                  <a:lnTo>
                    <a:pt x="0" y="2261"/>
                  </a:lnTo>
                  <a:lnTo>
                    <a:pt x="2034" y="8496"/>
                  </a:lnTo>
                  <a:lnTo>
                    <a:pt x="8970" y="6235"/>
                  </a:lnTo>
                  <a:lnTo>
                    <a:pt x="6936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36"/>
            <p:cNvSpPr/>
            <p:nvPr/>
          </p:nvSpPr>
          <p:spPr>
            <a:xfrm>
              <a:off x="2125350" y="4944825"/>
              <a:ext cx="231200" cy="120775"/>
            </a:xfrm>
            <a:custGeom>
              <a:avLst/>
              <a:gdLst/>
              <a:ahLst/>
              <a:cxnLst/>
              <a:rect l="l" t="t" r="r" b="b"/>
              <a:pathLst>
                <a:path w="9248" h="4831" extrusionOk="0">
                  <a:moveTo>
                    <a:pt x="0" y="0"/>
                  </a:moveTo>
                  <a:lnTo>
                    <a:pt x="1014" y="3119"/>
                  </a:lnTo>
                  <a:lnTo>
                    <a:pt x="5794" y="4112"/>
                  </a:lnTo>
                  <a:lnTo>
                    <a:pt x="9248" y="4830"/>
                  </a:lnTo>
                  <a:lnTo>
                    <a:pt x="9248" y="4830"/>
                  </a:lnTo>
                  <a:lnTo>
                    <a:pt x="8230" y="1718"/>
                  </a:lnTo>
                  <a:lnTo>
                    <a:pt x="5537" y="1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36"/>
            <p:cNvSpPr/>
            <p:nvPr/>
          </p:nvSpPr>
          <p:spPr>
            <a:xfrm>
              <a:off x="2236125" y="5284225"/>
              <a:ext cx="200100" cy="88925"/>
            </a:xfrm>
            <a:custGeom>
              <a:avLst/>
              <a:gdLst/>
              <a:ahLst/>
              <a:cxnLst/>
              <a:rect l="l" t="t" r="r" b="b"/>
              <a:pathLst>
                <a:path w="8004" h="3557" extrusionOk="0">
                  <a:moveTo>
                    <a:pt x="0" y="1"/>
                  </a:moveTo>
                  <a:lnTo>
                    <a:pt x="1014" y="3123"/>
                  </a:lnTo>
                  <a:lnTo>
                    <a:pt x="3115" y="3557"/>
                  </a:lnTo>
                  <a:lnTo>
                    <a:pt x="7486" y="2134"/>
                  </a:lnTo>
                  <a:cubicBezTo>
                    <a:pt x="7719" y="2061"/>
                    <a:pt x="7906" y="1892"/>
                    <a:pt x="8003" y="1668"/>
                  </a:cubicBezTo>
                  <a:lnTo>
                    <a:pt x="5526" y="1151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36"/>
            <p:cNvSpPr/>
            <p:nvPr/>
          </p:nvSpPr>
          <p:spPr>
            <a:xfrm>
              <a:off x="2069563" y="4771050"/>
              <a:ext cx="251475" cy="183175"/>
            </a:xfrm>
            <a:custGeom>
              <a:avLst/>
              <a:gdLst/>
              <a:ahLst/>
              <a:cxnLst/>
              <a:rect l="l" t="t" r="r" b="b"/>
              <a:pathLst>
                <a:path w="10059" h="7327" extrusionOk="0">
                  <a:moveTo>
                    <a:pt x="1" y="0"/>
                  </a:moveTo>
                  <a:lnTo>
                    <a:pt x="1829" y="5609"/>
                  </a:lnTo>
                  <a:lnTo>
                    <a:pt x="4097" y="6087"/>
                  </a:lnTo>
                  <a:lnTo>
                    <a:pt x="9793" y="7274"/>
                  </a:lnTo>
                  <a:lnTo>
                    <a:pt x="10059" y="7327"/>
                  </a:lnTo>
                  <a:lnTo>
                    <a:pt x="8223" y="1714"/>
                  </a:lnTo>
                  <a:lnTo>
                    <a:pt x="8193" y="1709"/>
                  </a:lnTo>
                  <a:lnTo>
                    <a:pt x="2478" y="518"/>
                  </a:lnTo>
                  <a:lnTo>
                    <a:pt x="1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4" name="رسم تخطيطي 3">
            <a:extLst>
              <a:ext uri="{FF2B5EF4-FFF2-40B4-BE49-F238E27FC236}">
                <a16:creationId xmlns:a16="http://schemas.microsoft.com/office/drawing/2014/main" id="{BDEB61DD-1234-9AAD-0E3D-E318FD84D0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0444421"/>
              </p:ext>
            </p:extLst>
          </p:nvPr>
        </p:nvGraphicFramePr>
        <p:xfrm>
          <a:off x="972397" y="1340600"/>
          <a:ext cx="6833196" cy="3632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33"/>
          <p:cNvSpPr txBox="1">
            <a:spLocks noGrp="1"/>
          </p:cNvSpPr>
          <p:nvPr>
            <p:ph type="title"/>
          </p:nvPr>
        </p:nvSpPr>
        <p:spPr>
          <a:xfrm>
            <a:off x="687487" y="34761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sz="3200" dirty="0"/>
              <a:t>Methodology</a:t>
            </a:r>
            <a:endParaRPr sz="3200" dirty="0">
              <a:solidFill>
                <a:schemeClr val="accent3"/>
              </a:solidFill>
            </a:endParaRPr>
          </a:p>
        </p:txBody>
      </p:sp>
      <p:graphicFrame>
        <p:nvGraphicFramePr>
          <p:cNvPr id="6" name="رسم تخطيطي 5">
            <a:extLst>
              <a:ext uri="{FF2B5EF4-FFF2-40B4-BE49-F238E27FC236}">
                <a16:creationId xmlns:a16="http://schemas.microsoft.com/office/drawing/2014/main" id="{5E319839-4C22-1F5A-031B-D8A5E17DE74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6751766"/>
              </p:ext>
            </p:extLst>
          </p:nvPr>
        </p:nvGraphicFramePr>
        <p:xfrm>
          <a:off x="2377772" y="2247037"/>
          <a:ext cx="4403273" cy="1646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78" name="Google Shape;678;p33"/>
          <p:cNvGrpSpPr/>
          <p:nvPr/>
        </p:nvGrpSpPr>
        <p:grpSpPr>
          <a:xfrm>
            <a:off x="8169911" y="403620"/>
            <a:ext cx="442256" cy="378756"/>
            <a:chOff x="6220900" y="4083025"/>
            <a:chExt cx="314975" cy="269750"/>
          </a:xfrm>
        </p:grpSpPr>
        <p:sp>
          <p:nvSpPr>
            <p:cNvPr id="679" name="Google Shape;679;p33"/>
            <p:cNvSpPr/>
            <p:nvPr/>
          </p:nvSpPr>
          <p:spPr>
            <a:xfrm>
              <a:off x="6285200" y="4131250"/>
              <a:ext cx="203050" cy="173375"/>
            </a:xfrm>
            <a:custGeom>
              <a:avLst/>
              <a:gdLst/>
              <a:ahLst/>
              <a:cxnLst/>
              <a:rect l="l" t="t" r="r" b="b"/>
              <a:pathLst>
                <a:path w="8122" h="6935" extrusionOk="0">
                  <a:moveTo>
                    <a:pt x="3073" y="3168"/>
                  </a:moveTo>
                  <a:lnTo>
                    <a:pt x="3073" y="3787"/>
                  </a:lnTo>
                  <a:lnTo>
                    <a:pt x="2430" y="3787"/>
                  </a:lnTo>
                  <a:lnTo>
                    <a:pt x="2430" y="3168"/>
                  </a:lnTo>
                  <a:close/>
                  <a:moveTo>
                    <a:pt x="6859" y="3168"/>
                  </a:moveTo>
                  <a:lnTo>
                    <a:pt x="6859" y="3787"/>
                  </a:lnTo>
                  <a:lnTo>
                    <a:pt x="6216" y="3787"/>
                  </a:lnTo>
                  <a:lnTo>
                    <a:pt x="6216" y="3168"/>
                  </a:lnTo>
                  <a:close/>
                  <a:moveTo>
                    <a:pt x="4954" y="1263"/>
                  </a:moveTo>
                  <a:lnTo>
                    <a:pt x="4954" y="1954"/>
                  </a:lnTo>
                  <a:cubicBezTo>
                    <a:pt x="5335" y="2073"/>
                    <a:pt x="5597" y="2430"/>
                    <a:pt x="5597" y="2835"/>
                  </a:cubicBezTo>
                  <a:lnTo>
                    <a:pt x="4954" y="2835"/>
                  </a:lnTo>
                  <a:cubicBezTo>
                    <a:pt x="4954" y="2644"/>
                    <a:pt x="4806" y="2517"/>
                    <a:pt x="4651" y="2517"/>
                  </a:cubicBezTo>
                  <a:cubicBezTo>
                    <a:pt x="4573" y="2517"/>
                    <a:pt x="4494" y="2549"/>
                    <a:pt x="4430" y="2620"/>
                  </a:cubicBezTo>
                  <a:cubicBezTo>
                    <a:pt x="4216" y="2811"/>
                    <a:pt x="4359" y="3144"/>
                    <a:pt x="4645" y="3144"/>
                  </a:cubicBezTo>
                  <a:cubicBezTo>
                    <a:pt x="5692" y="3168"/>
                    <a:pt x="5954" y="4621"/>
                    <a:pt x="4954" y="5002"/>
                  </a:cubicBezTo>
                  <a:lnTo>
                    <a:pt x="4954" y="5669"/>
                  </a:lnTo>
                  <a:lnTo>
                    <a:pt x="4335" y="5669"/>
                  </a:lnTo>
                  <a:lnTo>
                    <a:pt x="4335" y="5002"/>
                  </a:lnTo>
                  <a:cubicBezTo>
                    <a:pt x="3954" y="4859"/>
                    <a:pt x="3692" y="4502"/>
                    <a:pt x="3692" y="4097"/>
                  </a:cubicBezTo>
                  <a:lnTo>
                    <a:pt x="4335" y="4097"/>
                  </a:lnTo>
                  <a:cubicBezTo>
                    <a:pt x="4335" y="4287"/>
                    <a:pt x="4483" y="4414"/>
                    <a:pt x="4638" y="4414"/>
                  </a:cubicBezTo>
                  <a:cubicBezTo>
                    <a:pt x="4716" y="4414"/>
                    <a:pt x="4795" y="4383"/>
                    <a:pt x="4859" y="4311"/>
                  </a:cubicBezTo>
                  <a:cubicBezTo>
                    <a:pt x="5073" y="4121"/>
                    <a:pt x="4930" y="3787"/>
                    <a:pt x="4645" y="3787"/>
                  </a:cubicBezTo>
                  <a:cubicBezTo>
                    <a:pt x="3597" y="3763"/>
                    <a:pt x="3335" y="2311"/>
                    <a:pt x="4335" y="1954"/>
                  </a:cubicBezTo>
                  <a:lnTo>
                    <a:pt x="4335" y="1263"/>
                  </a:lnTo>
                  <a:close/>
                  <a:moveTo>
                    <a:pt x="4645" y="1"/>
                  </a:moveTo>
                  <a:cubicBezTo>
                    <a:pt x="1549" y="1"/>
                    <a:pt x="1" y="3740"/>
                    <a:pt x="2192" y="5907"/>
                  </a:cubicBezTo>
                  <a:cubicBezTo>
                    <a:pt x="2894" y="6617"/>
                    <a:pt x="3764" y="6934"/>
                    <a:pt x="4619" y="6934"/>
                  </a:cubicBezTo>
                  <a:cubicBezTo>
                    <a:pt x="6403" y="6934"/>
                    <a:pt x="8121" y="5554"/>
                    <a:pt x="8121" y="3478"/>
                  </a:cubicBezTo>
                  <a:cubicBezTo>
                    <a:pt x="8121" y="1549"/>
                    <a:pt x="6550" y="1"/>
                    <a:pt x="46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accent3"/>
                </a:solidFill>
              </a:endParaRPr>
            </a:p>
          </p:txBody>
        </p:sp>
        <p:sp>
          <p:nvSpPr>
            <p:cNvPr id="680" name="Google Shape;680;p33"/>
            <p:cNvSpPr/>
            <p:nvPr/>
          </p:nvSpPr>
          <p:spPr>
            <a:xfrm>
              <a:off x="6220900" y="4083025"/>
              <a:ext cx="314975" cy="269750"/>
            </a:xfrm>
            <a:custGeom>
              <a:avLst/>
              <a:gdLst/>
              <a:ahLst/>
              <a:cxnLst/>
              <a:rect l="l" t="t" r="r" b="b"/>
              <a:pathLst>
                <a:path w="12599" h="10790" extrusionOk="0">
                  <a:moveTo>
                    <a:pt x="7176" y="1278"/>
                  </a:moveTo>
                  <a:cubicBezTo>
                    <a:pt x="9289" y="1278"/>
                    <a:pt x="11313" y="2921"/>
                    <a:pt x="11313" y="5407"/>
                  </a:cubicBezTo>
                  <a:cubicBezTo>
                    <a:pt x="11313" y="7669"/>
                    <a:pt x="9479" y="9503"/>
                    <a:pt x="7217" y="9503"/>
                  </a:cubicBezTo>
                  <a:cubicBezTo>
                    <a:pt x="3549" y="9503"/>
                    <a:pt x="1715" y="5073"/>
                    <a:pt x="4311" y="2478"/>
                  </a:cubicBezTo>
                  <a:cubicBezTo>
                    <a:pt x="5148" y="1649"/>
                    <a:pt x="6172" y="1278"/>
                    <a:pt x="7176" y="1278"/>
                  </a:cubicBezTo>
                  <a:close/>
                  <a:moveTo>
                    <a:pt x="7217" y="1"/>
                  </a:moveTo>
                  <a:cubicBezTo>
                    <a:pt x="2406" y="1"/>
                    <a:pt x="1" y="5812"/>
                    <a:pt x="3406" y="9193"/>
                  </a:cubicBezTo>
                  <a:cubicBezTo>
                    <a:pt x="4501" y="10296"/>
                    <a:pt x="5850" y="10789"/>
                    <a:pt x="7175" y="10789"/>
                  </a:cubicBezTo>
                  <a:cubicBezTo>
                    <a:pt x="9941" y="10789"/>
                    <a:pt x="12599" y="8636"/>
                    <a:pt x="12599" y="5383"/>
                  </a:cubicBezTo>
                  <a:cubicBezTo>
                    <a:pt x="12599" y="2430"/>
                    <a:pt x="10193" y="25"/>
                    <a:pt x="721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accent3"/>
                </a:solidFill>
              </a:endParaRPr>
            </a:p>
          </p:txBody>
        </p:sp>
      </p:grpSp>
      <p:grpSp>
        <p:nvGrpSpPr>
          <p:cNvPr id="689" name="Google Shape;689;p33"/>
          <p:cNvGrpSpPr/>
          <p:nvPr/>
        </p:nvGrpSpPr>
        <p:grpSpPr>
          <a:xfrm rot="-1392610">
            <a:off x="5183595" y="4249652"/>
            <a:ext cx="873799" cy="946788"/>
            <a:chOff x="2761250" y="617875"/>
            <a:chExt cx="1222900" cy="1325050"/>
          </a:xfrm>
        </p:grpSpPr>
        <p:sp>
          <p:nvSpPr>
            <p:cNvPr id="690" name="Google Shape;690;p33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33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33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33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33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33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33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7" name="Google Shape;697;p33"/>
          <p:cNvGrpSpPr/>
          <p:nvPr/>
        </p:nvGrpSpPr>
        <p:grpSpPr>
          <a:xfrm rot="-4281653">
            <a:off x="554392" y="1559866"/>
            <a:ext cx="584803" cy="513429"/>
            <a:chOff x="2665925" y="2466150"/>
            <a:chExt cx="627625" cy="551025"/>
          </a:xfrm>
        </p:grpSpPr>
        <p:sp>
          <p:nvSpPr>
            <p:cNvPr id="698" name="Google Shape;698;p33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33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33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33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33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33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33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33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06" name="Google Shape;706;p33"/>
          <p:cNvGrpSpPr/>
          <p:nvPr/>
        </p:nvGrpSpPr>
        <p:grpSpPr>
          <a:xfrm rot="-8988861">
            <a:off x="7657622" y="4249826"/>
            <a:ext cx="627351" cy="349167"/>
            <a:chOff x="2894700" y="2288100"/>
            <a:chExt cx="717875" cy="399550"/>
          </a:xfrm>
        </p:grpSpPr>
        <p:sp>
          <p:nvSpPr>
            <p:cNvPr id="707" name="Google Shape;707;p33"/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08" name="Google Shape;708;p33"/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709" name="Google Shape;709;p33"/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0" name="Google Shape;710;p33"/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1" name="Google Shape;711;p33"/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2" name="Google Shape;712;p33"/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3" name="Google Shape;713;p33"/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4" name="Google Shape;714;p33"/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5" name="Google Shape;715;p33"/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16" name="Google Shape;716;p33"/>
          <p:cNvGrpSpPr/>
          <p:nvPr/>
        </p:nvGrpSpPr>
        <p:grpSpPr>
          <a:xfrm rot="1135194">
            <a:off x="3410630" y="4136377"/>
            <a:ext cx="435970" cy="536160"/>
            <a:chOff x="4081850" y="3204400"/>
            <a:chExt cx="743225" cy="914025"/>
          </a:xfrm>
        </p:grpSpPr>
        <p:sp>
          <p:nvSpPr>
            <p:cNvPr id="717" name="Google Shape;717;p33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33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33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33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33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33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33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33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25" name="Google Shape;725;p33"/>
          <p:cNvGrpSpPr/>
          <p:nvPr/>
        </p:nvGrpSpPr>
        <p:grpSpPr>
          <a:xfrm flipH="1">
            <a:off x="404695" y="1188567"/>
            <a:ext cx="530166" cy="502936"/>
            <a:chOff x="1717700" y="2254700"/>
            <a:chExt cx="781725" cy="741575"/>
          </a:xfrm>
        </p:grpSpPr>
        <p:sp>
          <p:nvSpPr>
            <p:cNvPr id="726" name="Google Shape;726;p33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33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33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33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33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33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33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33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33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35" name="Google Shape;735;p33"/>
          <p:cNvGrpSpPr/>
          <p:nvPr/>
        </p:nvGrpSpPr>
        <p:grpSpPr>
          <a:xfrm rot="-1142849">
            <a:off x="4274029" y="1663239"/>
            <a:ext cx="676095" cy="397557"/>
            <a:chOff x="3588600" y="2424575"/>
            <a:chExt cx="1002475" cy="589475"/>
          </a:xfrm>
        </p:grpSpPr>
        <p:sp>
          <p:nvSpPr>
            <p:cNvPr id="736" name="Google Shape;736;p33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33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33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33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33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33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33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33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4" name="Google Shape;744;p33"/>
          <p:cNvGrpSpPr/>
          <p:nvPr/>
        </p:nvGrpSpPr>
        <p:grpSpPr>
          <a:xfrm flipH="1">
            <a:off x="404693" y="3901383"/>
            <a:ext cx="530159" cy="550985"/>
            <a:chOff x="2777975" y="4487350"/>
            <a:chExt cx="803150" cy="834825"/>
          </a:xfrm>
        </p:grpSpPr>
        <p:sp>
          <p:nvSpPr>
            <p:cNvPr id="745" name="Google Shape;745;p33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33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33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33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33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33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33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3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3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4" name="Google Shape;754;p33"/>
          <p:cNvGrpSpPr/>
          <p:nvPr/>
        </p:nvGrpSpPr>
        <p:grpSpPr>
          <a:xfrm rot="-4967820">
            <a:off x="8157594" y="3762036"/>
            <a:ext cx="529789" cy="397408"/>
            <a:chOff x="2787100" y="3506250"/>
            <a:chExt cx="854925" cy="641300"/>
          </a:xfrm>
        </p:grpSpPr>
        <p:sp>
          <p:nvSpPr>
            <p:cNvPr id="755" name="Google Shape;755;p33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33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33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33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33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33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33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مربع نص 4">
            <a:extLst>
              <a:ext uri="{FF2B5EF4-FFF2-40B4-BE49-F238E27FC236}">
                <a16:creationId xmlns:a16="http://schemas.microsoft.com/office/drawing/2014/main" id="{7514A6F8-3CE3-B2D8-4EDF-5320E2110B0F}"/>
              </a:ext>
            </a:extLst>
          </p:cNvPr>
          <p:cNvSpPr txBox="1"/>
          <p:nvPr/>
        </p:nvSpPr>
        <p:spPr>
          <a:xfrm>
            <a:off x="2286000" y="1165628"/>
            <a:ext cx="4572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" sz="2000" dirty="0">
                <a:solidFill>
                  <a:schemeClr val="bg2"/>
                </a:solidFill>
              </a:rPr>
              <a:t>The system follows these steps: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2">
          <a:extLst>
            <a:ext uri="{FF2B5EF4-FFF2-40B4-BE49-F238E27FC236}">
              <a16:creationId xmlns:a16="http://schemas.microsoft.com/office/drawing/2014/main" id="{195D6CC7-C20F-1144-18A6-2656C7FC7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3" name="Google Shape;673;p33">
            <a:extLst>
              <a:ext uri="{FF2B5EF4-FFF2-40B4-BE49-F238E27FC236}">
                <a16:creationId xmlns:a16="http://schemas.microsoft.com/office/drawing/2014/main" id="{9BD5D7F4-94CF-BBCB-06FF-664827EEE32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7487" y="34761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sz="3200" dirty="0"/>
              <a:t>Machine Learning Models</a:t>
            </a:r>
            <a:endParaRPr sz="3200" dirty="0">
              <a:solidFill>
                <a:schemeClr val="accent3"/>
              </a:solidFill>
            </a:endParaRPr>
          </a:p>
        </p:txBody>
      </p:sp>
      <p:graphicFrame>
        <p:nvGraphicFramePr>
          <p:cNvPr id="6" name="رسم تخطيطي 5">
            <a:extLst>
              <a:ext uri="{FF2B5EF4-FFF2-40B4-BE49-F238E27FC236}">
                <a16:creationId xmlns:a16="http://schemas.microsoft.com/office/drawing/2014/main" id="{BA0A5F64-6D39-BF42-935B-CEE3F62DFC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56365237"/>
              </p:ext>
            </p:extLst>
          </p:nvPr>
        </p:nvGraphicFramePr>
        <p:xfrm>
          <a:off x="2377772" y="2247037"/>
          <a:ext cx="4403273" cy="1646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78" name="Google Shape;678;p33">
            <a:extLst>
              <a:ext uri="{FF2B5EF4-FFF2-40B4-BE49-F238E27FC236}">
                <a16:creationId xmlns:a16="http://schemas.microsoft.com/office/drawing/2014/main" id="{6C0E7CDB-5ECA-D8CB-F94E-EFF45B92CA56}"/>
              </a:ext>
            </a:extLst>
          </p:cNvPr>
          <p:cNvGrpSpPr/>
          <p:nvPr/>
        </p:nvGrpSpPr>
        <p:grpSpPr>
          <a:xfrm>
            <a:off x="8169911" y="403620"/>
            <a:ext cx="442256" cy="378756"/>
            <a:chOff x="6220900" y="4083025"/>
            <a:chExt cx="314975" cy="269750"/>
          </a:xfrm>
        </p:grpSpPr>
        <p:sp>
          <p:nvSpPr>
            <p:cNvPr id="679" name="Google Shape;679;p33">
              <a:extLst>
                <a:ext uri="{FF2B5EF4-FFF2-40B4-BE49-F238E27FC236}">
                  <a16:creationId xmlns:a16="http://schemas.microsoft.com/office/drawing/2014/main" id="{1FAFD5D7-8216-C2D2-05B7-67DC9162CD07}"/>
                </a:ext>
              </a:extLst>
            </p:cNvPr>
            <p:cNvSpPr/>
            <p:nvPr/>
          </p:nvSpPr>
          <p:spPr>
            <a:xfrm>
              <a:off x="6285200" y="4131250"/>
              <a:ext cx="203050" cy="173375"/>
            </a:xfrm>
            <a:custGeom>
              <a:avLst/>
              <a:gdLst/>
              <a:ahLst/>
              <a:cxnLst/>
              <a:rect l="l" t="t" r="r" b="b"/>
              <a:pathLst>
                <a:path w="8122" h="6935" extrusionOk="0">
                  <a:moveTo>
                    <a:pt x="3073" y="3168"/>
                  </a:moveTo>
                  <a:lnTo>
                    <a:pt x="3073" y="3787"/>
                  </a:lnTo>
                  <a:lnTo>
                    <a:pt x="2430" y="3787"/>
                  </a:lnTo>
                  <a:lnTo>
                    <a:pt x="2430" y="3168"/>
                  </a:lnTo>
                  <a:close/>
                  <a:moveTo>
                    <a:pt x="6859" y="3168"/>
                  </a:moveTo>
                  <a:lnTo>
                    <a:pt x="6859" y="3787"/>
                  </a:lnTo>
                  <a:lnTo>
                    <a:pt x="6216" y="3787"/>
                  </a:lnTo>
                  <a:lnTo>
                    <a:pt x="6216" y="3168"/>
                  </a:lnTo>
                  <a:close/>
                  <a:moveTo>
                    <a:pt x="4954" y="1263"/>
                  </a:moveTo>
                  <a:lnTo>
                    <a:pt x="4954" y="1954"/>
                  </a:lnTo>
                  <a:cubicBezTo>
                    <a:pt x="5335" y="2073"/>
                    <a:pt x="5597" y="2430"/>
                    <a:pt x="5597" y="2835"/>
                  </a:cubicBezTo>
                  <a:lnTo>
                    <a:pt x="4954" y="2835"/>
                  </a:lnTo>
                  <a:cubicBezTo>
                    <a:pt x="4954" y="2644"/>
                    <a:pt x="4806" y="2517"/>
                    <a:pt x="4651" y="2517"/>
                  </a:cubicBezTo>
                  <a:cubicBezTo>
                    <a:pt x="4573" y="2517"/>
                    <a:pt x="4494" y="2549"/>
                    <a:pt x="4430" y="2620"/>
                  </a:cubicBezTo>
                  <a:cubicBezTo>
                    <a:pt x="4216" y="2811"/>
                    <a:pt x="4359" y="3144"/>
                    <a:pt x="4645" y="3144"/>
                  </a:cubicBezTo>
                  <a:cubicBezTo>
                    <a:pt x="5692" y="3168"/>
                    <a:pt x="5954" y="4621"/>
                    <a:pt x="4954" y="5002"/>
                  </a:cubicBezTo>
                  <a:lnTo>
                    <a:pt x="4954" y="5669"/>
                  </a:lnTo>
                  <a:lnTo>
                    <a:pt x="4335" y="5669"/>
                  </a:lnTo>
                  <a:lnTo>
                    <a:pt x="4335" y="5002"/>
                  </a:lnTo>
                  <a:cubicBezTo>
                    <a:pt x="3954" y="4859"/>
                    <a:pt x="3692" y="4502"/>
                    <a:pt x="3692" y="4097"/>
                  </a:cubicBezTo>
                  <a:lnTo>
                    <a:pt x="4335" y="4097"/>
                  </a:lnTo>
                  <a:cubicBezTo>
                    <a:pt x="4335" y="4287"/>
                    <a:pt x="4483" y="4414"/>
                    <a:pt x="4638" y="4414"/>
                  </a:cubicBezTo>
                  <a:cubicBezTo>
                    <a:pt x="4716" y="4414"/>
                    <a:pt x="4795" y="4383"/>
                    <a:pt x="4859" y="4311"/>
                  </a:cubicBezTo>
                  <a:cubicBezTo>
                    <a:pt x="5073" y="4121"/>
                    <a:pt x="4930" y="3787"/>
                    <a:pt x="4645" y="3787"/>
                  </a:cubicBezTo>
                  <a:cubicBezTo>
                    <a:pt x="3597" y="3763"/>
                    <a:pt x="3335" y="2311"/>
                    <a:pt x="4335" y="1954"/>
                  </a:cubicBezTo>
                  <a:lnTo>
                    <a:pt x="4335" y="1263"/>
                  </a:lnTo>
                  <a:close/>
                  <a:moveTo>
                    <a:pt x="4645" y="1"/>
                  </a:moveTo>
                  <a:cubicBezTo>
                    <a:pt x="1549" y="1"/>
                    <a:pt x="1" y="3740"/>
                    <a:pt x="2192" y="5907"/>
                  </a:cubicBezTo>
                  <a:cubicBezTo>
                    <a:pt x="2894" y="6617"/>
                    <a:pt x="3764" y="6934"/>
                    <a:pt x="4619" y="6934"/>
                  </a:cubicBezTo>
                  <a:cubicBezTo>
                    <a:pt x="6403" y="6934"/>
                    <a:pt x="8121" y="5554"/>
                    <a:pt x="8121" y="3478"/>
                  </a:cubicBezTo>
                  <a:cubicBezTo>
                    <a:pt x="8121" y="1549"/>
                    <a:pt x="6550" y="1"/>
                    <a:pt x="46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accent3"/>
                </a:solidFill>
              </a:endParaRPr>
            </a:p>
          </p:txBody>
        </p:sp>
        <p:sp>
          <p:nvSpPr>
            <p:cNvPr id="680" name="Google Shape;680;p33">
              <a:extLst>
                <a:ext uri="{FF2B5EF4-FFF2-40B4-BE49-F238E27FC236}">
                  <a16:creationId xmlns:a16="http://schemas.microsoft.com/office/drawing/2014/main" id="{98AC1B5F-C360-C284-71EC-47E3F60201DA}"/>
                </a:ext>
              </a:extLst>
            </p:cNvPr>
            <p:cNvSpPr/>
            <p:nvPr/>
          </p:nvSpPr>
          <p:spPr>
            <a:xfrm>
              <a:off x="6220900" y="4083025"/>
              <a:ext cx="314975" cy="269750"/>
            </a:xfrm>
            <a:custGeom>
              <a:avLst/>
              <a:gdLst/>
              <a:ahLst/>
              <a:cxnLst/>
              <a:rect l="l" t="t" r="r" b="b"/>
              <a:pathLst>
                <a:path w="12599" h="10790" extrusionOk="0">
                  <a:moveTo>
                    <a:pt x="7176" y="1278"/>
                  </a:moveTo>
                  <a:cubicBezTo>
                    <a:pt x="9289" y="1278"/>
                    <a:pt x="11313" y="2921"/>
                    <a:pt x="11313" y="5407"/>
                  </a:cubicBezTo>
                  <a:cubicBezTo>
                    <a:pt x="11313" y="7669"/>
                    <a:pt x="9479" y="9503"/>
                    <a:pt x="7217" y="9503"/>
                  </a:cubicBezTo>
                  <a:cubicBezTo>
                    <a:pt x="3549" y="9503"/>
                    <a:pt x="1715" y="5073"/>
                    <a:pt x="4311" y="2478"/>
                  </a:cubicBezTo>
                  <a:cubicBezTo>
                    <a:pt x="5148" y="1649"/>
                    <a:pt x="6172" y="1278"/>
                    <a:pt x="7176" y="1278"/>
                  </a:cubicBezTo>
                  <a:close/>
                  <a:moveTo>
                    <a:pt x="7217" y="1"/>
                  </a:moveTo>
                  <a:cubicBezTo>
                    <a:pt x="2406" y="1"/>
                    <a:pt x="1" y="5812"/>
                    <a:pt x="3406" y="9193"/>
                  </a:cubicBezTo>
                  <a:cubicBezTo>
                    <a:pt x="4501" y="10296"/>
                    <a:pt x="5850" y="10789"/>
                    <a:pt x="7175" y="10789"/>
                  </a:cubicBezTo>
                  <a:cubicBezTo>
                    <a:pt x="9941" y="10789"/>
                    <a:pt x="12599" y="8636"/>
                    <a:pt x="12599" y="5383"/>
                  </a:cubicBezTo>
                  <a:cubicBezTo>
                    <a:pt x="12599" y="2430"/>
                    <a:pt x="10193" y="25"/>
                    <a:pt x="721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accent3"/>
                </a:solidFill>
              </a:endParaRPr>
            </a:p>
          </p:txBody>
        </p:sp>
      </p:grpSp>
      <p:grpSp>
        <p:nvGrpSpPr>
          <p:cNvPr id="689" name="Google Shape;689;p33">
            <a:extLst>
              <a:ext uri="{FF2B5EF4-FFF2-40B4-BE49-F238E27FC236}">
                <a16:creationId xmlns:a16="http://schemas.microsoft.com/office/drawing/2014/main" id="{9010E7A0-11C5-0C9E-C4BF-4B0E12BC44D2}"/>
              </a:ext>
            </a:extLst>
          </p:cNvPr>
          <p:cNvGrpSpPr/>
          <p:nvPr/>
        </p:nvGrpSpPr>
        <p:grpSpPr>
          <a:xfrm rot="-1392610">
            <a:off x="5183595" y="4249652"/>
            <a:ext cx="873799" cy="946788"/>
            <a:chOff x="2761250" y="617875"/>
            <a:chExt cx="1222900" cy="1325050"/>
          </a:xfrm>
        </p:grpSpPr>
        <p:sp>
          <p:nvSpPr>
            <p:cNvPr id="690" name="Google Shape;690;p33">
              <a:extLst>
                <a:ext uri="{FF2B5EF4-FFF2-40B4-BE49-F238E27FC236}">
                  <a16:creationId xmlns:a16="http://schemas.microsoft.com/office/drawing/2014/main" id="{BEFAD652-D654-EE5F-BA51-465207BF84F1}"/>
                </a:ext>
              </a:extLst>
            </p:cNvPr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33">
              <a:extLst>
                <a:ext uri="{FF2B5EF4-FFF2-40B4-BE49-F238E27FC236}">
                  <a16:creationId xmlns:a16="http://schemas.microsoft.com/office/drawing/2014/main" id="{46F7F14E-A723-F111-5196-9D642BB9F043}"/>
                </a:ext>
              </a:extLst>
            </p:cNvPr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33">
              <a:extLst>
                <a:ext uri="{FF2B5EF4-FFF2-40B4-BE49-F238E27FC236}">
                  <a16:creationId xmlns:a16="http://schemas.microsoft.com/office/drawing/2014/main" id="{B7DBB094-26A3-1D9A-371A-3C4366959BE3}"/>
                </a:ext>
              </a:extLst>
            </p:cNvPr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33">
              <a:extLst>
                <a:ext uri="{FF2B5EF4-FFF2-40B4-BE49-F238E27FC236}">
                  <a16:creationId xmlns:a16="http://schemas.microsoft.com/office/drawing/2014/main" id="{45035103-F193-36B5-A374-AD149C8BF9A2}"/>
                </a:ext>
              </a:extLst>
            </p:cNvPr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33">
              <a:extLst>
                <a:ext uri="{FF2B5EF4-FFF2-40B4-BE49-F238E27FC236}">
                  <a16:creationId xmlns:a16="http://schemas.microsoft.com/office/drawing/2014/main" id="{E0394F81-E417-081D-0812-B8100B093E8A}"/>
                </a:ext>
              </a:extLst>
            </p:cNvPr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33">
              <a:extLst>
                <a:ext uri="{FF2B5EF4-FFF2-40B4-BE49-F238E27FC236}">
                  <a16:creationId xmlns:a16="http://schemas.microsoft.com/office/drawing/2014/main" id="{CF256E49-78B0-6978-B902-DB08C0C67BA2}"/>
                </a:ext>
              </a:extLst>
            </p:cNvPr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33">
              <a:extLst>
                <a:ext uri="{FF2B5EF4-FFF2-40B4-BE49-F238E27FC236}">
                  <a16:creationId xmlns:a16="http://schemas.microsoft.com/office/drawing/2014/main" id="{06BCE371-B3CB-E287-D494-FCCE5C451C7B}"/>
                </a:ext>
              </a:extLst>
            </p:cNvPr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7" name="Google Shape;697;p33">
            <a:extLst>
              <a:ext uri="{FF2B5EF4-FFF2-40B4-BE49-F238E27FC236}">
                <a16:creationId xmlns:a16="http://schemas.microsoft.com/office/drawing/2014/main" id="{8998712E-758D-F2EB-7B35-425650E0E06C}"/>
              </a:ext>
            </a:extLst>
          </p:cNvPr>
          <p:cNvGrpSpPr/>
          <p:nvPr/>
        </p:nvGrpSpPr>
        <p:grpSpPr>
          <a:xfrm rot="-4281653">
            <a:off x="554392" y="1559866"/>
            <a:ext cx="584803" cy="513429"/>
            <a:chOff x="2665925" y="2466150"/>
            <a:chExt cx="627625" cy="551025"/>
          </a:xfrm>
        </p:grpSpPr>
        <p:sp>
          <p:nvSpPr>
            <p:cNvPr id="698" name="Google Shape;698;p33">
              <a:extLst>
                <a:ext uri="{FF2B5EF4-FFF2-40B4-BE49-F238E27FC236}">
                  <a16:creationId xmlns:a16="http://schemas.microsoft.com/office/drawing/2014/main" id="{3BB28D64-E606-9719-F97E-F647B9D89F07}"/>
                </a:ext>
              </a:extLst>
            </p:cNvPr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33">
              <a:extLst>
                <a:ext uri="{FF2B5EF4-FFF2-40B4-BE49-F238E27FC236}">
                  <a16:creationId xmlns:a16="http://schemas.microsoft.com/office/drawing/2014/main" id="{4A5C024F-ACAC-7E62-F239-84E6D2863DA3}"/>
                </a:ext>
              </a:extLst>
            </p:cNvPr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33">
              <a:extLst>
                <a:ext uri="{FF2B5EF4-FFF2-40B4-BE49-F238E27FC236}">
                  <a16:creationId xmlns:a16="http://schemas.microsoft.com/office/drawing/2014/main" id="{F7A347E7-FE8E-EA4C-97BF-CCED41514BFA}"/>
                </a:ext>
              </a:extLst>
            </p:cNvPr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33">
              <a:extLst>
                <a:ext uri="{FF2B5EF4-FFF2-40B4-BE49-F238E27FC236}">
                  <a16:creationId xmlns:a16="http://schemas.microsoft.com/office/drawing/2014/main" id="{CB030363-6497-A13E-783C-943DFBD2EB32}"/>
                </a:ext>
              </a:extLst>
            </p:cNvPr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33">
              <a:extLst>
                <a:ext uri="{FF2B5EF4-FFF2-40B4-BE49-F238E27FC236}">
                  <a16:creationId xmlns:a16="http://schemas.microsoft.com/office/drawing/2014/main" id="{FD3DB3B8-2600-8621-5C98-64473B590FB8}"/>
                </a:ext>
              </a:extLst>
            </p:cNvPr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33">
              <a:extLst>
                <a:ext uri="{FF2B5EF4-FFF2-40B4-BE49-F238E27FC236}">
                  <a16:creationId xmlns:a16="http://schemas.microsoft.com/office/drawing/2014/main" id="{C99D553E-19B8-D25D-09B7-EE2B5B19950E}"/>
                </a:ext>
              </a:extLst>
            </p:cNvPr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33">
              <a:extLst>
                <a:ext uri="{FF2B5EF4-FFF2-40B4-BE49-F238E27FC236}">
                  <a16:creationId xmlns:a16="http://schemas.microsoft.com/office/drawing/2014/main" id="{9F44BAC4-6492-4378-DD60-C67910B5BCA1}"/>
                </a:ext>
              </a:extLst>
            </p:cNvPr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33">
              <a:extLst>
                <a:ext uri="{FF2B5EF4-FFF2-40B4-BE49-F238E27FC236}">
                  <a16:creationId xmlns:a16="http://schemas.microsoft.com/office/drawing/2014/main" id="{17FDA579-6366-F647-515A-F869A9C9D289}"/>
                </a:ext>
              </a:extLst>
            </p:cNvPr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06" name="Google Shape;706;p33">
            <a:extLst>
              <a:ext uri="{FF2B5EF4-FFF2-40B4-BE49-F238E27FC236}">
                <a16:creationId xmlns:a16="http://schemas.microsoft.com/office/drawing/2014/main" id="{660991FE-4A6F-D22C-1F89-CD59D14EC97D}"/>
              </a:ext>
            </a:extLst>
          </p:cNvPr>
          <p:cNvGrpSpPr/>
          <p:nvPr/>
        </p:nvGrpSpPr>
        <p:grpSpPr>
          <a:xfrm rot="-8988861">
            <a:off x="7657622" y="4249826"/>
            <a:ext cx="627351" cy="349167"/>
            <a:chOff x="2894700" y="2288100"/>
            <a:chExt cx="717875" cy="399550"/>
          </a:xfrm>
        </p:grpSpPr>
        <p:sp>
          <p:nvSpPr>
            <p:cNvPr id="707" name="Google Shape;707;p33">
              <a:extLst>
                <a:ext uri="{FF2B5EF4-FFF2-40B4-BE49-F238E27FC236}">
                  <a16:creationId xmlns:a16="http://schemas.microsoft.com/office/drawing/2014/main" id="{699A287B-A44C-C4FC-AEEC-3F6D9737569B}"/>
                </a:ext>
              </a:extLst>
            </p:cNvPr>
            <p:cNvSpPr/>
            <p:nvPr/>
          </p:nvSpPr>
          <p:spPr>
            <a:xfrm>
              <a:off x="2913750" y="2383575"/>
              <a:ext cx="653175" cy="304050"/>
            </a:xfrm>
            <a:custGeom>
              <a:avLst/>
              <a:gdLst/>
              <a:ahLst/>
              <a:cxnLst/>
              <a:rect l="l" t="t" r="r" b="b"/>
              <a:pathLst>
                <a:path w="26127" h="12162" extrusionOk="0">
                  <a:moveTo>
                    <a:pt x="9599" y="12"/>
                  </a:moveTo>
                  <a:lnTo>
                    <a:pt x="9599" y="14"/>
                  </a:lnTo>
                  <a:cubicBezTo>
                    <a:pt x="10107" y="14"/>
                    <a:pt x="10631" y="30"/>
                    <a:pt x="11153" y="63"/>
                  </a:cubicBezTo>
                  <a:cubicBezTo>
                    <a:pt x="12116" y="123"/>
                    <a:pt x="13074" y="233"/>
                    <a:pt x="14025" y="395"/>
                  </a:cubicBezTo>
                  <a:cubicBezTo>
                    <a:pt x="15715" y="681"/>
                    <a:pt x="17329" y="1109"/>
                    <a:pt x="18825" y="1665"/>
                  </a:cubicBezTo>
                  <a:cubicBezTo>
                    <a:pt x="20269" y="2205"/>
                    <a:pt x="21538" y="2843"/>
                    <a:pt x="22598" y="3558"/>
                  </a:cubicBezTo>
                  <a:cubicBezTo>
                    <a:pt x="23660" y="4276"/>
                    <a:pt x="24459" y="5036"/>
                    <a:pt x="24974" y="5821"/>
                  </a:cubicBezTo>
                  <a:cubicBezTo>
                    <a:pt x="25508" y="6632"/>
                    <a:pt x="25713" y="7431"/>
                    <a:pt x="25584" y="8197"/>
                  </a:cubicBezTo>
                  <a:cubicBezTo>
                    <a:pt x="25505" y="8661"/>
                    <a:pt x="25302" y="9105"/>
                    <a:pt x="24981" y="9511"/>
                  </a:cubicBezTo>
                  <a:cubicBezTo>
                    <a:pt x="24669" y="9906"/>
                    <a:pt x="24245" y="10268"/>
                    <a:pt x="23720" y="10589"/>
                  </a:cubicBezTo>
                  <a:cubicBezTo>
                    <a:pt x="23076" y="10982"/>
                    <a:pt x="22284" y="11310"/>
                    <a:pt x="21363" y="11564"/>
                  </a:cubicBezTo>
                  <a:cubicBezTo>
                    <a:pt x="20850" y="11702"/>
                    <a:pt x="20329" y="11815"/>
                    <a:pt x="19802" y="11901"/>
                  </a:cubicBezTo>
                  <a:cubicBezTo>
                    <a:pt x="18745" y="12067"/>
                    <a:pt x="17678" y="12150"/>
                    <a:pt x="16608" y="12150"/>
                  </a:cubicBezTo>
                  <a:cubicBezTo>
                    <a:pt x="16579" y="12150"/>
                    <a:pt x="16550" y="12150"/>
                    <a:pt x="16521" y="12150"/>
                  </a:cubicBezTo>
                  <a:cubicBezTo>
                    <a:pt x="15417" y="12148"/>
                    <a:pt x="14314" y="12076"/>
                    <a:pt x="13217" y="11933"/>
                  </a:cubicBezTo>
                  <a:lnTo>
                    <a:pt x="13215" y="11933"/>
                  </a:lnTo>
                  <a:cubicBezTo>
                    <a:pt x="12861" y="11889"/>
                    <a:pt x="12497" y="11836"/>
                    <a:pt x="12104" y="11769"/>
                  </a:cubicBezTo>
                  <a:cubicBezTo>
                    <a:pt x="10412" y="11483"/>
                    <a:pt x="8798" y="11056"/>
                    <a:pt x="7304" y="10497"/>
                  </a:cubicBezTo>
                  <a:cubicBezTo>
                    <a:pt x="5861" y="9959"/>
                    <a:pt x="4591" y="9322"/>
                    <a:pt x="3528" y="8603"/>
                  </a:cubicBezTo>
                  <a:cubicBezTo>
                    <a:pt x="2466" y="7888"/>
                    <a:pt x="1667" y="7126"/>
                    <a:pt x="1150" y="6343"/>
                  </a:cubicBezTo>
                  <a:cubicBezTo>
                    <a:pt x="617" y="5533"/>
                    <a:pt x="414" y="4731"/>
                    <a:pt x="543" y="3967"/>
                  </a:cubicBezTo>
                  <a:cubicBezTo>
                    <a:pt x="654" y="3314"/>
                    <a:pt x="1002" y="2716"/>
                    <a:pt x="1582" y="2187"/>
                  </a:cubicBezTo>
                  <a:cubicBezTo>
                    <a:pt x="2526" y="1323"/>
                    <a:pt x="4048" y="679"/>
                    <a:pt x="5981" y="321"/>
                  </a:cubicBezTo>
                  <a:cubicBezTo>
                    <a:pt x="6516" y="222"/>
                    <a:pt x="7084" y="146"/>
                    <a:pt x="7675" y="97"/>
                  </a:cubicBezTo>
                  <a:cubicBezTo>
                    <a:pt x="8292" y="42"/>
                    <a:pt x="8941" y="12"/>
                    <a:pt x="9599" y="12"/>
                  </a:cubicBezTo>
                  <a:close/>
                  <a:moveTo>
                    <a:pt x="9599" y="0"/>
                  </a:moveTo>
                  <a:lnTo>
                    <a:pt x="9599" y="3"/>
                  </a:lnTo>
                  <a:cubicBezTo>
                    <a:pt x="8936" y="3"/>
                    <a:pt x="8290" y="30"/>
                    <a:pt x="7673" y="86"/>
                  </a:cubicBezTo>
                  <a:cubicBezTo>
                    <a:pt x="7082" y="136"/>
                    <a:pt x="6514" y="213"/>
                    <a:pt x="5978" y="312"/>
                  </a:cubicBezTo>
                  <a:cubicBezTo>
                    <a:pt x="4071" y="663"/>
                    <a:pt x="2529" y="1305"/>
                    <a:pt x="1575" y="2178"/>
                  </a:cubicBezTo>
                  <a:cubicBezTo>
                    <a:pt x="1007" y="2697"/>
                    <a:pt x="647" y="3295"/>
                    <a:pt x="534" y="3965"/>
                  </a:cubicBezTo>
                  <a:cubicBezTo>
                    <a:pt x="0" y="7110"/>
                    <a:pt x="5179" y="10610"/>
                    <a:pt x="12102" y="11778"/>
                  </a:cubicBezTo>
                  <a:cubicBezTo>
                    <a:pt x="12478" y="11843"/>
                    <a:pt x="12845" y="11898"/>
                    <a:pt x="13215" y="11945"/>
                  </a:cubicBezTo>
                  <a:lnTo>
                    <a:pt x="13217" y="11945"/>
                  </a:lnTo>
                  <a:cubicBezTo>
                    <a:pt x="14311" y="12088"/>
                    <a:pt x="15417" y="12159"/>
                    <a:pt x="16523" y="12162"/>
                  </a:cubicBezTo>
                  <a:cubicBezTo>
                    <a:pt x="16552" y="12162"/>
                    <a:pt x="16581" y="12162"/>
                    <a:pt x="16610" y="12162"/>
                  </a:cubicBezTo>
                  <a:cubicBezTo>
                    <a:pt x="17680" y="12162"/>
                    <a:pt x="18748" y="12079"/>
                    <a:pt x="19804" y="11910"/>
                  </a:cubicBezTo>
                  <a:cubicBezTo>
                    <a:pt x="20331" y="11827"/>
                    <a:pt x="20853" y="11714"/>
                    <a:pt x="21368" y="11573"/>
                  </a:cubicBezTo>
                  <a:cubicBezTo>
                    <a:pt x="22280" y="11321"/>
                    <a:pt x="23076" y="10993"/>
                    <a:pt x="23725" y="10598"/>
                  </a:cubicBezTo>
                  <a:cubicBezTo>
                    <a:pt x="24769" y="9961"/>
                    <a:pt x="25434" y="9151"/>
                    <a:pt x="25595" y="8199"/>
                  </a:cubicBezTo>
                  <a:cubicBezTo>
                    <a:pt x="26126" y="5052"/>
                    <a:pt x="20947" y="1554"/>
                    <a:pt x="14027" y="383"/>
                  </a:cubicBezTo>
                  <a:cubicBezTo>
                    <a:pt x="13076" y="222"/>
                    <a:pt x="12118" y="111"/>
                    <a:pt x="11155" y="51"/>
                  </a:cubicBezTo>
                  <a:cubicBezTo>
                    <a:pt x="10626" y="19"/>
                    <a:pt x="10107" y="0"/>
                    <a:pt x="959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08" name="Google Shape;708;p33">
              <a:extLst>
                <a:ext uri="{FF2B5EF4-FFF2-40B4-BE49-F238E27FC236}">
                  <a16:creationId xmlns:a16="http://schemas.microsoft.com/office/drawing/2014/main" id="{6709292A-15CC-1FE5-4C37-4FFDBAF6CEB1}"/>
                </a:ext>
              </a:extLst>
            </p:cNvPr>
            <p:cNvGrpSpPr/>
            <p:nvPr/>
          </p:nvGrpSpPr>
          <p:grpSpPr>
            <a:xfrm>
              <a:off x="2894700" y="2288100"/>
              <a:ext cx="717875" cy="399550"/>
              <a:chOff x="2894700" y="2288100"/>
              <a:chExt cx="717875" cy="399550"/>
            </a:xfrm>
          </p:grpSpPr>
          <p:sp>
            <p:nvSpPr>
              <p:cNvPr id="709" name="Google Shape;709;p33">
                <a:extLst>
                  <a:ext uri="{FF2B5EF4-FFF2-40B4-BE49-F238E27FC236}">
                    <a16:creationId xmlns:a16="http://schemas.microsoft.com/office/drawing/2014/main" id="{20A41871-3ABD-9EF3-5186-D86E1C763470}"/>
                  </a:ext>
                </a:extLst>
              </p:cNvPr>
              <p:cNvSpPr/>
              <p:nvPr/>
            </p:nvSpPr>
            <p:spPr>
              <a:xfrm>
                <a:off x="2894700" y="2288100"/>
                <a:ext cx="717875" cy="361250"/>
              </a:xfrm>
              <a:custGeom>
                <a:avLst/>
                <a:gdLst/>
                <a:ahLst/>
                <a:cxnLst/>
                <a:rect l="l" t="t" r="r" b="b"/>
                <a:pathLst>
                  <a:path w="28715" h="14450" extrusionOk="0">
                    <a:moveTo>
                      <a:pt x="10362" y="1"/>
                    </a:moveTo>
                    <a:cubicBezTo>
                      <a:pt x="6748" y="1"/>
                      <a:pt x="3330" y="909"/>
                      <a:pt x="1824" y="3713"/>
                    </a:cubicBezTo>
                    <a:cubicBezTo>
                      <a:pt x="0" y="7112"/>
                      <a:pt x="1880" y="10104"/>
                      <a:pt x="1880" y="10104"/>
                    </a:cubicBezTo>
                    <a:cubicBezTo>
                      <a:pt x="1880" y="10104"/>
                      <a:pt x="1669" y="4161"/>
                      <a:pt x="9216" y="4161"/>
                    </a:cubicBezTo>
                    <a:cubicBezTo>
                      <a:pt x="12125" y="4161"/>
                      <a:pt x="16187" y="5044"/>
                      <a:pt x="21857" y="7490"/>
                    </a:cubicBezTo>
                    <a:cubicBezTo>
                      <a:pt x="28715" y="10451"/>
                      <a:pt x="24125" y="14450"/>
                      <a:pt x="24125" y="14450"/>
                    </a:cubicBezTo>
                    <a:cubicBezTo>
                      <a:pt x="24125" y="14450"/>
                      <a:pt x="26992" y="13720"/>
                      <a:pt x="26796" y="9539"/>
                    </a:cubicBezTo>
                    <a:cubicBezTo>
                      <a:pt x="26701" y="7548"/>
                      <a:pt x="26699" y="4784"/>
                      <a:pt x="21259" y="2221"/>
                    </a:cubicBezTo>
                    <a:cubicBezTo>
                      <a:pt x="19329" y="1312"/>
                      <a:pt x="14704" y="1"/>
                      <a:pt x="10362" y="1"/>
                    </a:cubicBezTo>
                    <a:close/>
                  </a:path>
                </a:pathLst>
              </a:custGeom>
              <a:solidFill>
                <a:srgbClr val="FFB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0" name="Google Shape;710;p33">
                <a:extLst>
                  <a:ext uri="{FF2B5EF4-FFF2-40B4-BE49-F238E27FC236}">
                    <a16:creationId xmlns:a16="http://schemas.microsoft.com/office/drawing/2014/main" id="{89154C41-78E2-CAA9-9452-29FCB3141968}"/>
                  </a:ext>
                </a:extLst>
              </p:cNvPr>
              <p:cNvSpPr/>
              <p:nvPr/>
            </p:nvSpPr>
            <p:spPr>
              <a:xfrm>
                <a:off x="2923900" y="2383750"/>
                <a:ext cx="632800" cy="303775"/>
              </a:xfrm>
              <a:custGeom>
                <a:avLst/>
                <a:gdLst/>
                <a:ahLst/>
                <a:cxnLst/>
                <a:rect l="l" t="t" r="r" b="b"/>
                <a:pathLst>
                  <a:path w="25312" h="12151" extrusionOk="0">
                    <a:moveTo>
                      <a:pt x="9193" y="0"/>
                    </a:moveTo>
                    <a:cubicBezTo>
                      <a:pt x="8532" y="0"/>
                      <a:pt x="7884" y="30"/>
                      <a:pt x="7265" y="86"/>
                    </a:cubicBezTo>
                    <a:cubicBezTo>
                      <a:pt x="6676" y="134"/>
                      <a:pt x="6108" y="210"/>
                      <a:pt x="5572" y="310"/>
                    </a:cubicBezTo>
                    <a:cubicBezTo>
                      <a:pt x="3637" y="667"/>
                      <a:pt x="2116" y="1312"/>
                      <a:pt x="1169" y="2178"/>
                    </a:cubicBezTo>
                    <a:cubicBezTo>
                      <a:pt x="592" y="2706"/>
                      <a:pt x="241" y="3307"/>
                      <a:pt x="130" y="3960"/>
                    </a:cubicBezTo>
                    <a:cubicBezTo>
                      <a:pt x="1" y="4727"/>
                      <a:pt x="206" y="5528"/>
                      <a:pt x="740" y="6338"/>
                    </a:cubicBezTo>
                    <a:cubicBezTo>
                      <a:pt x="1257" y="7123"/>
                      <a:pt x="2056" y="7885"/>
                      <a:pt x="3118" y="8603"/>
                    </a:cubicBezTo>
                    <a:cubicBezTo>
                      <a:pt x="5302" y="10079"/>
                      <a:pt x="8348" y="11203"/>
                      <a:pt x="11696" y="11769"/>
                    </a:cubicBezTo>
                    <a:cubicBezTo>
                      <a:pt x="12091" y="11834"/>
                      <a:pt x="12453" y="11889"/>
                      <a:pt x="12809" y="11933"/>
                    </a:cubicBezTo>
                    <a:cubicBezTo>
                      <a:pt x="13905" y="12076"/>
                      <a:pt x="15011" y="12148"/>
                      <a:pt x="16115" y="12150"/>
                    </a:cubicBezTo>
                    <a:cubicBezTo>
                      <a:pt x="16144" y="12150"/>
                      <a:pt x="16173" y="12150"/>
                      <a:pt x="16202" y="12150"/>
                    </a:cubicBezTo>
                    <a:cubicBezTo>
                      <a:pt x="17272" y="12150"/>
                      <a:pt x="18339" y="12067"/>
                      <a:pt x="19396" y="11901"/>
                    </a:cubicBezTo>
                    <a:cubicBezTo>
                      <a:pt x="19923" y="11815"/>
                      <a:pt x="20444" y="11702"/>
                      <a:pt x="20959" y="11564"/>
                    </a:cubicBezTo>
                    <a:cubicBezTo>
                      <a:pt x="21878" y="11310"/>
                      <a:pt x="22670" y="10979"/>
                      <a:pt x="23314" y="10587"/>
                    </a:cubicBezTo>
                    <a:cubicBezTo>
                      <a:pt x="24397" y="9929"/>
                      <a:pt x="25025" y="9121"/>
                      <a:pt x="25182" y="8192"/>
                    </a:cubicBezTo>
                    <a:cubicBezTo>
                      <a:pt x="25312" y="7424"/>
                      <a:pt x="25106" y="6625"/>
                      <a:pt x="24573" y="5812"/>
                    </a:cubicBezTo>
                    <a:cubicBezTo>
                      <a:pt x="24056" y="5027"/>
                      <a:pt x="23257" y="4267"/>
                      <a:pt x="22195" y="3549"/>
                    </a:cubicBezTo>
                    <a:cubicBezTo>
                      <a:pt x="20010" y="2074"/>
                      <a:pt x="16965" y="949"/>
                      <a:pt x="13619" y="383"/>
                    </a:cubicBezTo>
                    <a:cubicBezTo>
                      <a:pt x="12668" y="222"/>
                      <a:pt x="11710" y="111"/>
                      <a:pt x="10747" y="51"/>
                    </a:cubicBezTo>
                    <a:cubicBezTo>
                      <a:pt x="10223" y="19"/>
                      <a:pt x="9701" y="0"/>
                      <a:pt x="9193" y="0"/>
                    </a:cubicBezTo>
                    <a:close/>
                  </a:path>
                </a:pathLst>
              </a:custGeom>
              <a:solidFill>
                <a:srgbClr val="FFC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1" name="Google Shape;711;p33">
                <a:extLst>
                  <a:ext uri="{FF2B5EF4-FFF2-40B4-BE49-F238E27FC236}">
                    <a16:creationId xmlns:a16="http://schemas.microsoft.com/office/drawing/2014/main" id="{B07528F9-614E-97A1-3377-F3E61078BC3B}"/>
                  </a:ext>
                </a:extLst>
              </p:cNvPr>
              <p:cNvSpPr/>
              <p:nvPr/>
            </p:nvSpPr>
            <p:spPr>
              <a:xfrm>
                <a:off x="3005875" y="2437250"/>
                <a:ext cx="464700" cy="203500"/>
              </a:xfrm>
              <a:custGeom>
                <a:avLst/>
                <a:gdLst/>
                <a:ahLst/>
                <a:cxnLst/>
                <a:rect l="l" t="t" r="r" b="b"/>
                <a:pathLst>
                  <a:path w="18588" h="8140" extrusionOk="0">
                    <a:moveTo>
                      <a:pt x="6588" y="1"/>
                    </a:moveTo>
                    <a:cubicBezTo>
                      <a:pt x="4893" y="1"/>
                      <a:pt x="3406" y="236"/>
                      <a:pt x="2291" y="679"/>
                    </a:cubicBezTo>
                    <a:cubicBezTo>
                      <a:pt x="1153" y="1134"/>
                      <a:pt x="481" y="1778"/>
                      <a:pt x="351" y="2543"/>
                    </a:cubicBezTo>
                    <a:cubicBezTo>
                      <a:pt x="0" y="4623"/>
                      <a:pt x="3766" y="6999"/>
                      <a:pt x="8747" y="7840"/>
                    </a:cubicBezTo>
                    <a:cubicBezTo>
                      <a:pt x="9881" y="8036"/>
                      <a:pt x="11030" y="8135"/>
                      <a:pt x="12180" y="8140"/>
                    </a:cubicBezTo>
                    <a:cubicBezTo>
                      <a:pt x="13877" y="8140"/>
                      <a:pt x="15364" y="7904"/>
                      <a:pt x="16477" y="7461"/>
                    </a:cubicBezTo>
                    <a:cubicBezTo>
                      <a:pt x="17618" y="7006"/>
                      <a:pt x="18288" y="6362"/>
                      <a:pt x="18417" y="5595"/>
                    </a:cubicBezTo>
                    <a:cubicBezTo>
                      <a:pt x="18588" y="4591"/>
                      <a:pt x="17810" y="3487"/>
                      <a:pt x="16223" y="2485"/>
                    </a:cubicBezTo>
                    <a:cubicBezTo>
                      <a:pt x="14639" y="1483"/>
                      <a:pt x="12434" y="707"/>
                      <a:pt x="10021" y="298"/>
                    </a:cubicBezTo>
                    <a:cubicBezTo>
                      <a:pt x="8888" y="104"/>
                      <a:pt x="7740" y="5"/>
                      <a:pt x="6588" y="1"/>
                    </a:cubicBezTo>
                    <a:close/>
                  </a:path>
                </a:pathLst>
              </a:custGeom>
              <a:solidFill>
                <a:srgbClr val="F59A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2" name="Google Shape;712;p33">
                <a:extLst>
                  <a:ext uri="{FF2B5EF4-FFF2-40B4-BE49-F238E27FC236}">
                    <a16:creationId xmlns:a16="http://schemas.microsoft.com/office/drawing/2014/main" id="{58805317-D946-822A-CA9E-5BD86FDFF6D1}"/>
                  </a:ext>
                </a:extLst>
              </p:cNvPr>
              <p:cNvSpPr/>
              <p:nvPr/>
            </p:nvSpPr>
            <p:spPr>
              <a:xfrm>
                <a:off x="3005700" y="2437125"/>
                <a:ext cx="469625" cy="203800"/>
              </a:xfrm>
              <a:custGeom>
                <a:avLst/>
                <a:gdLst/>
                <a:ahLst/>
                <a:cxnLst/>
                <a:rect l="l" t="t" r="r" b="b"/>
                <a:pathLst>
                  <a:path w="18785" h="8152" extrusionOk="0">
                    <a:moveTo>
                      <a:pt x="6597" y="12"/>
                    </a:moveTo>
                    <a:cubicBezTo>
                      <a:pt x="7747" y="17"/>
                      <a:pt x="8895" y="116"/>
                      <a:pt x="10026" y="310"/>
                    </a:cubicBezTo>
                    <a:cubicBezTo>
                      <a:pt x="12439" y="719"/>
                      <a:pt x="14642" y="1495"/>
                      <a:pt x="16228" y="2495"/>
                    </a:cubicBezTo>
                    <a:cubicBezTo>
                      <a:pt x="16997" y="2982"/>
                      <a:pt x="17581" y="3494"/>
                      <a:pt x="17960" y="4021"/>
                    </a:cubicBezTo>
                    <a:cubicBezTo>
                      <a:pt x="18350" y="4564"/>
                      <a:pt x="18505" y="5095"/>
                      <a:pt x="18419" y="5600"/>
                    </a:cubicBezTo>
                    <a:cubicBezTo>
                      <a:pt x="18290" y="6365"/>
                      <a:pt x="17620" y="7006"/>
                      <a:pt x="16482" y="7461"/>
                    </a:cubicBezTo>
                    <a:cubicBezTo>
                      <a:pt x="15367" y="7905"/>
                      <a:pt x="13882" y="8138"/>
                      <a:pt x="12187" y="8138"/>
                    </a:cubicBezTo>
                    <a:cubicBezTo>
                      <a:pt x="11037" y="8136"/>
                      <a:pt x="9890" y="8036"/>
                      <a:pt x="8756" y="7840"/>
                    </a:cubicBezTo>
                    <a:cubicBezTo>
                      <a:pt x="6341" y="7434"/>
                      <a:pt x="4141" y="6658"/>
                      <a:pt x="2554" y="5656"/>
                    </a:cubicBezTo>
                    <a:cubicBezTo>
                      <a:pt x="1785" y="5171"/>
                      <a:pt x="1201" y="4656"/>
                      <a:pt x="823" y="4132"/>
                    </a:cubicBezTo>
                    <a:cubicBezTo>
                      <a:pt x="432" y="3589"/>
                      <a:pt x="278" y="3056"/>
                      <a:pt x="363" y="2550"/>
                    </a:cubicBezTo>
                    <a:cubicBezTo>
                      <a:pt x="492" y="1788"/>
                      <a:pt x="1162" y="1144"/>
                      <a:pt x="2300" y="691"/>
                    </a:cubicBezTo>
                    <a:cubicBezTo>
                      <a:pt x="3413" y="248"/>
                      <a:pt x="4900" y="12"/>
                      <a:pt x="6597" y="12"/>
                    </a:cubicBezTo>
                    <a:close/>
                    <a:moveTo>
                      <a:pt x="6597" y="1"/>
                    </a:moveTo>
                    <a:cubicBezTo>
                      <a:pt x="3189" y="1"/>
                      <a:pt x="622" y="964"/>
                      <a:pt x="351" y="2548"/>
                    </a:cubicBezTo>
                    <a:cubicBezTo>
                      <a:pt x="1" y="4635"/>
                      <a:pt x="3762" y="7009"/>
                      <a:pt x="8754" y="7852"/>
                    </a:cubicBezTo>
                    <a:cubicBezTo>
                      <a:pt x="9888" y="8048"/>
                      <a:pt x="11037" y="8147"/>
                      <a:pt x="12187" y="8152"/>
                    </a:cubicBezTo>
                    <a:cubicBezTo>
                      <a:pt x="15595" y="8152"/>
                      <a:pt x="18163" y="7189"/>
                      <a:pt x="18431" y="5603"/>
                    </a:cubicBezTo>
                    <a:cubicBezTo>
                      <a:pt x="18784" y="3518"/>
                      <a:pt x="15023" y="1144"/>
                      <a:pt x="10031" y="299"/>
                    </a:cubicBezTo>
                    <a:cubicBezTo>
                      <a:pt x="8897" y="105"/>
                      <a:pt x="7747" y="6"/>
                      <a:pt x="6597" y="1"/>
                    </a:cubicBezTo>
                    <a:close/>
                  </a:path>
                </a:pathLst>
              </a:custGeom>
              <a:solidFill>
                <a:srgbClr val="F983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3" name="Google Shape;713;p33">
                <a:extLst>
                  <a:ext uri="{FF2B5EF4-FFF2-40B4-BE49-F238E27FC236}">
                    <a16:creationId xmlns:a16="http://schemas.microsoft.com/office/drawing/2014/main" id="{1A01A55A-FB91-1A8D-47C5-59C10150FC51}"/>
                  </a:ext>
                </a:extLst>
              </p:cNvPr>
              <p:cNvSpPr/>
              <p:nvPr/>
            </p:nvSpPr>
            <p:spPr>
              <a:xfrm>
                <a:off x="2971125" y="2396325"/>
                <a:ext cx="532300" cy="280750"/>
              </a:xfrm>
              <a:custGeom>
                <a:avLst/>
                <a:gdLst/>
                <a:ahLst/>
                <a:cxnLst/>
                <a:rect l="l" t="t" r="r" b="b"/>
                <a:pathLst>
                  <a:path w="21292" h="11230" fill="none" extrusionOk="0">
                    <a:moveTo>
                      <a:pt x="11545" y="963"/>
                    </a:moveTo>
                    <a:cubicBezTo>
                      <a:pt x="14284" y="1427"/>
                      <a:pt x="16826" y="2360"/>
                      <a:pt x="18615" y="3559"/>
                    </a:cubicBezTo>
                    <a:cubicBezTo>
                      <a:pt x="20405" y="4759"/>
                      <a:pt x="21292" y="6126"/>
                      <a:pt x="21084" y="7359"/>
                    </a:cubicBezTo>
                    <a:cubicBezTo>
                      <a:pt x="20650" y="9927"/>
                      <a:pt x="15676" y="11229"/>
                      <a:pt x="9973" y="10264"/>
                    </a:cubicBezTo>
                    <a:cubicBezTo>
                      <a:pt x="4270" y="9301"/>
                      <a:pt x="0" y="6438"/>
                      <a:pt x="435" y="3870"/>
                    </a:cubicBezTo>
                    <a:cubicBezTo>
                      <a:pt x="869" y="1303"/>
                      <a:pt x="5842" y="0"/>
                      <a:pt x="11545" y="963"/>
                    </a:cubicBezTo>
                    <a:close/>
                  </a:path>
                </a:pathLst>
              </a:custGeom>
              <a:noFill/>
              <a:ln w="1100" cap="flat" cmpd="sng">
                <a:solidFill>
                  <a:srgbClr val="FFFFFF"/>
                </a:solidFill>
                <a:prstDash val="solid"/>
                <a:miter lim="230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4" name="Google Shape;714;p33">
                <a:extLst>
                  <a:ext uri="{FF2B5EF4-FFF2-40B4-BE49-F238E27FC236}">
                    <a16:creationId xmlns:a16="http://schemas.microsoft.com/office/drawing/2014/main" id="{6033DA20-395A-F672-43C3-E06998241A10}"/>
                  </a:ext>
                </a:extLst>
              </p:cNvPr>
              <p:cNvSpPr/>
              <p:nvPr/>
            </p:nvSpPr>
            <p:spPr>
              <a:xfrm>
                <a:off x="2925350" y="2328325"/>
                <a:ext cx="483525" cy="359325"/>
              </a:xfrm>
              <a:custGeom>
                <a:avLst/>
                <a:gdLst/>
                <a:ahLst/>
                <a:cxnLst/>
                <a:rect l="l" t="t" r="r" b="b"/>
                <a:pathLst>
                  <a:path w="19341" h="14373" extrusionOk="0">
                    <a:moveTo>
                      <a:pt x="2522" y="1"/>
                    </a:moveTo>
                    <a:cubicBezTo>
                      <a:pt x="1270" y="963"/>
                      <a:pt x="377" y="2141"/>
                      <a:pt x="0" y="3633"/>
                    </a:cubicBezTo>
                    <a:lnTo>
                      <a:pt x="1109" y="4390"/>
                    </a:lnTo>
                    <a:lnTo>
                      <a:pt x="2644" y="5678"/>
                    </a:lnTo>
                    <a:lnTo>
                      <a:pt x="3669" y="6540"/>
                    </a:lnTo>
                    <a:lnTo>
                      <a:pt x="9871" y="11742"/>
                    </a:lnTo>
                    <a:lnTo>
                      <a:pt x="11234" y="12882"/>
                    </a:lnTo>
                    <a:lnTo>
                      <a:pt x="11236" y="12882"/>
                    </a:lnTo>
                    <a:lnTo>
                      <a:pt x="12748" y="14155"/>
                    </a:lnTo>
                    <a:lnTo>
                      <a:pt x="12751" y="14155"/>
                    </a:lnTo>
                    <a:cubicBezTo>
                      <a:pt x="13890" y="14302"/>
                      <a:pt x="14999" y="14373"/>
                      <a:pt x="16054" y="14373"/>
                    </a:cubicBezTo>
                    <a:cubicBezTo>
                      <a:pt x="17225" y="14373"/>
                      <a:pt x="18330" y="14286"/>
                      <a:pt x="19340" y="14122"/>
                    </a:cubicBezTo>
                    <a:lnTo>
                      <a:pt x="18135" y="13111"/>
                    </a:lnTo>
                    <a:lnTo>
                      <a:pt x="17281" y="12393"/>
                    </a:lnTo>
                    <a:lnTo>
                      <a:pt x="13515" y="9234"/>
                    </a:lnTo>
                    <a:lnTo>
                      <a:pt x="13441" y="9176"/>
                    </a:lnTo>
                    <a:lnTo>
                      <a:pt x="12769" y="8608"/>
                    </a:lnTo>
                    <a:lnTo>
                      <a:pt x="12767" y="8608"/>
                    </a:lnTo>
                    <a:lnTo>
                      <a:pt x="11102" y="7211"/>
                    </a:lnTo>
                    <a:lnTo>
                      <a:pt x="7837" y="4471"/>
                    </a:lnTo>
                    <a:lnTo>
                      <a:pt x="6807" y="3607"/>
                    </a:lnTo>
                    <a:lnTo>
                      <a:pt x="5514" y="2522"/>
                    </a:lnTo>
                    <a:lnTo>
                      <a:pt x="2522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5" name="Google Shape;715;p33">
                <a:extLst>
                  <a:ext uri="{FF2B5EF4-FFF2-40B4-BE49-F238E27FC236}">
                    <a16:creationId xmlns:a16="http://schemas.microsoft.com/office/drawing/2014/main" id="{3A5AF525-0B1F-2292-D730-490C4E8F2691}"/>
                  </a:ext>
                </a:extLst>
              </p:cNvPr>
              <p:cNvSpPr/>
              <p:nvPr/>
            </p:nvSpPr>
            <p:spPr>
              <a:xfrm>
                <a:off x="3022625" y="2294325"/>
                <a:ext cx="484325" cy="378650"/>
              </a:xfrm>
              <a:custGeom>
                <a:avLst/>
                <a:gdLst/>
                <a:ahLst/>
                <a:cxnLst/>
                <a:rect l="l" t="t" r="r" b="b"/>
                <a:pathLst>
                  <a:path w="19373" h="15146" extrusionOk="0">
                    <a:moveTo>
                      <a:pt x="2424" y="1"/>
                    </a:moveTo>
                    <a:lnTo>
                      <a:pt x="0" y="631"/>
                    </a:lnTo>
                    <a:lnTo>
                      <a:pt x="3316" y="3656"/>
                    </a:lnTo>
                    <a:lnTo>
                      <a:pt x="4641" y="4766"/>
                    </a:lnTo>
                    <a:lnTo>
                      <a:pt x="5770" y="5713"/>
                    </a:lnTo>
                    <a:lnTo>
                      <a:pt x="9795" y="9089"/>
                    </a:lnTo>
                    <a:lnTo>
                      <a:pt x="10649" y="9807"/>
                    </a:lnTo>
                    <a:lnTo>
                      <a:pt x="10972" y="10079"/>
                    </a:lnTo>
                    <a:lnTo>
                      <a:pt x="10975" y="10079"/>
                    </a:lnTo>
                    <a:lnTo>
                      <a:pt x="11409" y="10442"/>
                    </a:lnTo>
                    <a:lnTo>
                      <a:pt x="14997" y="13453"/>
                    </a:lnTo>
                    <a:lnTo>
                      <a:pt x="15793" y="14122"/>
                    </a:lnTo>
                    <a:lnTo>
                      <a:pt x="17013" y="15145"/>
                    </a:lnTo>
                    <a:cubicBezTo>
                      <a:pt x="17925" y="14893"/>
                      <a:pt x="18721" y="14566"/>
                      <a:pt x="19372" y="14168"/>
                    </a:cubicBezTo>
                    <a:lnTo>
                      <a:pt x="18015" y="13030"/>
                    </a:lnTo>
                    <a:lnTo>
                      <a:pt x="17188" y="12337"/>
                    </a:lnTo>
                    <a:lnTo>
                      <a:pt x="9728" y="6078"/>
                    </a:lnTo>
                    <a:lnTo>
                      <a:pt x="9725" y="6078"/>
                    </a:lnTo>
                    <a:lnTo>
                      <a:pt x="8299" y="4879"/>
                    </a:lnTo>
                    <a:lnTo>
                      <a:pt x="6800" y="3623"/>
                    </a:lnTo>
                    <a:lnTo>
                      <a:pt x="2424" y="1"/>
                    </a:lnTo>
                    <a:close/>
                  </a:path>
                </a:pathLst>
              </a:custGeom>
              <a:solidFill>
                <a:srgbClr val="FEC928">
                  <a:alpha val="1732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716" name="Google Shape;716;p33">
            <a:extLst>
              <a:ext uri="{FF2B5EF4-FFF2-40B4-BE49-F238E27FC236}">
                <a16:creationId xmlns:a16="http://schemas.microsoft.com/office/drawing/2014/main" id="{06974702-E6A6-25AF-F026-5CA0D5E9E43B}"/>
              </a:ext>
            </a:extLst>
          </p:cNvPr>
          <p:cNvGrpSpPr/>
          <p:nvPr/>
        </p:nvGrpSpPr>
        <p:grpSpPr>
          <a:xfrm rot="1135194">
            <a:off x="3410630" y="4136377"/>
            <a:ext cx="435970" cy="536160"/>
            <a:chOff x="4081850" y="3204400"/>
            <a:chExt cx="743225" cy="914025"/>
          </a:xfrm>
        </p:grpSpPr>
        <p:sp>
          <p:nvSpPr>
            <p:cNvPr id="717" name="Google Shape;717;p33">
              <a:extLst>
                <a:ext uri="{FF2B5EF4-FFF2-40B4-BE49-F238E27FC236}">
                  <a16:creationId xmlns:a16="http://schemas.microsoft.com/office/drawing/2014/main" id="{65FCF38A-C51E-4529-985B-4439F1495246}"/>
                </a:ext>
              </a:extLst>
            </p:cNvPr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33">
              <a:extLst>
                <a:ext uri="{FF2B5EF4-FFF2-40B4-BE49-F238E27FC236}">
                  <a16:creationId xmlns:a16="http://schemas.microsoft.com/office/drawing/2014/main" id="{D8FA263B-353A-2336-419F-BE9B6955AAC7}"/>
                </a:ext>
              </a:extLst>
            </p:cNvPr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33">
              <a:extLst>
                <a:ext uri="{FF2B5EF4-FFF2-40B4-BE49-F238E27FC236}">
                  <a16:creationId xmlns:a16="http://schemas.microsoft.com/office/drawing/2014/main" id="{9A5D08E6-624C-69FD-6775-1589C1C69986}"/>
                </a:ext>
              </a:extLst>
            </p:cNvPr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33">
              <a:extLst>
                <a:ext uri="{FF2B5EF4-FFF2-40B4-BE49-F238E27FC236}">
                  <a16:creationId xmlns:a16="http://schemas.microsoft.com/office/drawing/2014/main" id="{714CBE76-0FDA-183B-36A9-56B7A9E7EC49}"/>
                </a:ext>
              </a:extLst>
            </p:cNvPr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33">
              <a:extLst>
                <a:ext uri="{FF2B5EF4-FFF2-40B4-BE49-F238E27FC236}">
                  <a16:creationId xmlns:a16="http://schemas.microsoft.com/office/drawing/2014/main" id="{BA77F299-CC6E-E5C0-A9DA-83A80D75C3B0}"/>
                </a:ext>
              </a:extLst>
            </p:cNvPr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33">
              <a:extLst>
                <a:ext uri="{FF2B5EF4-FFF2-40B4-BE49-F238E27FC236}">
                  <a16:creationId xmlns:a16="http://schemas.microsoft.com/office/drawing/2014/main" id="{C14CD090-7E76-38CF-1A4F-505BD09C7159}"/>
                </a:ext>
              </a:extLst>
            </p:cNvPr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33">
              <a:extLst>
                <a:ext uri="{FF2B5EF4-FFF2-40B4-BE49-F238E27FC236}">
                  <a16:creationId xmlns:a16="http://schemas.microsoft.com/office/drawing/2014/main" id="{345FB520-3666-6662-9D63-6043460F10C9}"/>
                </a:ext>
              </a:extLst>
            </p:cNvPr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33">
              <a:extLst>
                <a:ext uri="{FF2B5EF4-FFF2-40B4-BE49-F238E27FC236}">
                  <a16:creationId xmlns:a16="http://schemas.microsoft.com/office/drawing/2014/main" id="{8693D169-1B2C-EE3B-006A-9C27EEFD30B8}"/>
                </a:ext>
              </a:extLst>
            </p:cNvPr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25" name="Google Shape;725;p33">
            <a:extLst>
              <a:ext uri="{FF2B5EF4-FFF2-40B4-BE49-F238E27FC236}">
                <a16:creationId xmlns:a16="http://schemas.microsoft.com/office/drawing/2014/main" id="{A33A401D-BE26-2743-2F07-798ED2278929}"/>
              </a:ext>
            </a:extLst>
          </p:cNvPr>
          <p:cNvGrpSpPr/>
          <p:nvPr/>
        </p:nvGrpSpPr>
        <p:grpSpPr>
          <a:xfrm flipH="1">
            <a:off x="404695" y="1188567"/>
            <a:ext cx="530166" cy="502936"/>
            <a:chOff x="1717700" y="2254700"/>
            <a:chExt cx="781725" cy="741575"/>
          </a:xfrm>
        </p:grpSpPr>
        <p:sp>
          <p:nvSpPr>
            <p:cNvPr id="726" name="Google Shape;726;p33">
              <a:extLst>
                <a:ext uri="{FF2B5EF4-FFF2-40B4-BE49-F238E27FC236}">
                  <a16:creationId xmlns:a16="http://schemas.microsoft.com/office/drawing/2014/main" id="{F30D3359-3241-6E4B-393A-661F4B1401B0}"/>
                </a:ext>
              </a:extLst>
            </p:cNvPr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33">
              <a:extLst>
                <a:ext uri="{FF2B5EF4-FFF2-40B4-BE49-F238E27FC236}">
                  <a16:creationId xmlns:a16="http://schemas.microsoft.com/office/drawing/2014/main" id="{41529654-2BC2-9C31-26BD-992607544ECE}"/>
                </a:ext>
              </a:extLst>
            </p:cNvPr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33">
              <a:extLst>
                <a:ext uri="{FF2B5EF4-FFF2-40B4-BE49-F238E27FC236}">
                  <a16:creationId xmlns:a16="http://schemas.microsoft.com/office/drawing/2014/main" id="{0B0532A5-B0D9-7889-AEDF-BC04C760CF32}"/>
                </a:ext>
              </a:extLst>
            </p:cNvPr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33">
              <a:extLst>
                <a:ext uri="{FF2B5EF4-FFF2-40B4-BE49-F238E27FC236}">
                  <a16:creationId xmlns:a16="http://schemas.microsoft.com/office/drawing/2014/main" id="{22FB4A8E-AD0F-BA84-C597-C0F63AF1DEA6}"/>
                </a:ext>
              </a:extLst>
            </p:cNvPr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33">
              <a:extLst>
                <a:ext uri="{FF2B5EF4-FFF2-40B4-BE49-F238E27FC236}">
                  <a16:creationId xmlns:a16="http://schemas.microsoft.com/office/drawing/2014/main" id="{2E630902-E8D0-5388-E3E1-1FDA0E097374}"/>
                </a:ext>
              </a:extLst>
            </p:cNvPr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33">
              <a:extLst>
                <a:ext uri="{FF2B5EF4-FFF2-40B4-BE49-F238E27FC236}">
                  <a16:creationId xmlns:a16="http://schemas.microsoft.com/office/drawing/2014/main" id="{EDD82822-451C-1A8F-AA60-05CE4B5D2B9F}"/>
                </a:ext>
              </a:extLst>
            </p:cNvPr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33">
              <a:extLst>
                <a:ext uri="{FF2B5EF4-FFF2-40B4-BE49-F238E27FC236}">
                  <a16:creationId xmlns:a16="http://schemas.microsoft.com/office/drawing/2014/main" id="{01A73B65-3627-E792-81B3-E20605C24049}"/>
                </a:ext>
              </a:extLst>
            </p:cNvPr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33">
              <a:extLst>
                <a:ext uri="{FF2B5EF4-FFF2-40B4-BE49-F238E27FC236}">
                  <a16:creationId xmlns:a16="http://schemas.microsoft.com/office/drawing/2014/main" id="{F9508617-BF61-F284-3690-C5EC00AD6F19}"/>
                </a:ext>
              </a:extLst>
            </p:cNvPr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33">
              <a:extLst>
                <a:ext uri="{FF2B5EF4-FFF2-40B4-BE49-F238E27FC236}">
                  <a16:creationId xmlns:a16="http://schemas.microsoft.com/office/drawing/2014/main" id="{28992104-ED75-8217-42B7-3EA70539CF4F}"/>
                </a:ext>
              </a:extLst>
            </p:cNvPr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4" name="Google Shape;744;p33">
            <a:extLst>
              <a:ext uri="{FF2B5EF4-FFF2-40B4-BE49-F238E27FC236}">
                <a16:creationId xmlns:a16="http://schemas.microsoft.com/office/drawing/2014/main" id="{94BB51CC-62C9-0C68-57F4-E2BFD79CB4A0}"/>
              </a:ext>
            </a:extLst>
          </p:cNvPr>
          <p:cNvGrpSpPr/>
          <p:nvPr/>
        </p:nvGrpSpPr>
        <p:grpSpPr>
          <a:xfrm flipH="1">
            <a:off x="404693" y="3901383"/>
            <a:ext cx="530159" cy="550985"/>
            <a:chOff x="2777975" y="4487350"/>
            <a:chExt cx="803150" cy="834825"/>
          </a:xfrm>
        </p:grpSpPr>
        <p:sp>
          <p:nvSpPr>
            <p:cNvPr id="745" name="Google Shape;745;p33">
              <a:extLst>
                <a:ext uri="{FF2B5EF4-FFF2-40B4-BE49-F238E27FC236}">
                  <a16:creationId xmlns:a16="http://schemas.microsoft.com/office/drawing/2014/main" id="{99946716-EBC4-8983-00EB-AEF0A4746133}"/>
                </a:ext>
              </a:extLst>
            </p:cNvPr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33">
              <a:extLst>
                <a:ext uri="{FF2B5EF4-FFF2-40B4-BE49-F238E27FC236}">
                  <a16:creationId xmlns:a16="http://schemas.microsoft.com/office/drawing/2014/main" id="{57FD532C-8095-7782-45BC-72D19A489D42}"/>
                </a:ext>
              </a:extLst>
            </p:cNvPr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33">
              <a:extLst>
                <a:ext uri="{FF2B5EF4-FFF2-40B4-BE49-F238E27FC236}">
                  <a16:creationId xmlns:a16="http://schemas.microsoft.com/office/drawing/2014/main" id="{5A22F09B-CF3F-8C80-20B0-C354FC6568D1}"/>
                </a:ext>
              </a:extLst>
            </p:cNvPr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33">
              <a:extLst>
                <a:ext uri="{FF2B5EF4-FFF2-40B4-BE49-F238E27FC236}">
                  <a16:creationId xmlns:a16="http://schemas.microsoft.com/office/drawing/2014/main" id="{B312F645-24F6-0E3C-435A-B68BE0B3497E}"/>
                </a:ext>
              </a:extLst>
            </p:cNvPr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33">
              <a:extLst>
                <a:ext uri="{FF2B5EF4-FFF2-40B4-BE49-F238E27FC236}">
                  <a16:creationId xmlns:a16="http://schemas.microsoft.com/office/drawing/2014/main" id="{4C4304C4-B571-DEC1-6EF6-D3475F933165}"/>
                </a:ext>
              </a:extLst>
            </p:cNvPr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33">
              <a:extLst>
                <a:ext uri="{FF2B5EF4-FFF2-40B4-BE49-F238E27FC236}">
                  <a16:creationId xmlns:a16="http://schemas.microsoft.com/office/drawing/2014/main" id="{B9828421-7884-E0B1-7429-95FD4F727632}"/>
                </a:ext>
              </a:extLst>
            </p:cNvPr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33">
              <a:extLst>
                <a:ext uri="{FF2B5EF4-FFF2-40B4-BE49-F238E27FC236}">
                  <a16:creationId xmlns:a16="http://schemas.microsoft.com/office/drawing/2014/main" id="{762B7E26-BE24-473A-D809-6C956AB8C3E9}"/>
                </a:ext>
              </a:extLst>
            </p:cNvPr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3">
              <a:extLst>
                <a:ext uri="{FF2B5EF4-FFF2-40B4-BE49-F238E27FC236}">
                  <a16:creationId xmlns:a16="http://schemas.microsoft.com/office/drawing/2014/main" id="{F612185B-7D05-46B1-96F5-56F3ED14B652}"/>
                </a:ext>
              </a:extLst>
            </p:cNvPr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3">
              <a:extLst>
                <a:ext uri="{FF2B5EF4-FFF2-40B4-BE49-F238E27FC236}">
                  <a16:creationId xmlns:a16="http://schemas.microsoft.com/office/drawing/2014/main" id="{C7AC22D7-D906-F37F-9C12-85945FA3694D}"/>
                </a:ext>
              </a:extLst>
            </p:cNvPr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54" name="Google Shape;754;p33">
            <a:extLst>
              <a:ext uri="{FF2B5EF4-FFF2-40B4-BE49-F238E27FC236}">
                <a16:creationId xmlns:a16="http://schemas.microsoft.com/office/drawing/2014/main" id="{4F66B8FA-CA5B-3906-8AEA-A1C52E2F6D38}"/>
              </a:ext>
            </a:extLst>
          </p:cNvPr>
          <p:cNvGrpSpPr/>
          <p:nvPr/>
        </p:nvGrpSpPr>
        <p:grpSpPr>
          <a:xfrm rot="-4967820">
            <a:off x="8157594" y="3762036"/>
            <a:ext cx="529789" cy="397408"/>
            <a:chOff x="2787100" y="3506250"/>
            <a:chExt cx="854925" cy="641300"/>
          </a:xfrm>
        </p:grpSpPr>
        <p:sp>
          <p:nvSpPr>
            <p:cNvPr id="755" name="Google Shape;755;p33">
              <a:extLst>
                <a:ext uri="{FF2B5EF4-FFF2-40B4-BE49-F238E27FC236}">
                  <a16:creationId xmlns:a16="http://schemas.microsoft.com/office/drawing/2014/main" id="{356B0202-F601-0499-AF89-4C568F8023D5}"/>
                </a:ext>
              </a:extLst>
            </p:cNvPr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33">
              <a:extLst>
                <a:ext uri="{FF2B5EF4-FFF2-40B4-BE49-F238E27FC236}">
                  <a16:creationId xmlns:a16="http://schemas.microsoft.com/office/drawing/2014/main" id="{9B7D9F0D-6AD6-1738-24E4-092E5E3BE8BC}"/>
                </a:ext>
              </a:extLst>
            </p:cNvPr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33">
              <a:extLst>
                <a:ext uri="{FF2B5EF4-FFF2-40B4-BE49-F238E27FC236}">
                  <a16:creationId xmlns:a16="http://schemas.microsoft.com/office/drawing/2014/main" id="{DD505124-7E8E-A6C1-9C08-257D2B5C28F0}"/>
                </a:ext>
              </a:extLst>
            </p:cNvPr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33">
              <a:extLst>
                <a:ext uri="{FF2B5EF4-FFF2-40B4-BE49-F238E27FC236}">
                  <a16:creationId xmlns:a16="http://schemas.microsoft.com/office/drawing/2014/main" id="{0FF1FDAC-F33A-7B37-5EFD-D9C59A291A70}"/>
                </a:ext>
              </a:extLst>
            </p:cNvPr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33">
              <a:extLst>
                <a:ext uri="{FF2B5EF4-FFF2-40B4-BE49-F238E27FC236}">
                  <a16:creationId xmlns:a16="http://schemas.microsoft.com/office/drawing/2014/main" id="{DE22CC7E-A674-3332-F286-FE5D25615719}"/>
                </a:ext>
              </a:extLst>
            </p:cNvPr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33">
              <a:extLst>
                <a:ext uri="{FF2B5EF4-FFF2-40B4-BE49-F238E27FC236}">
                  <a16:creationId xmlns:a16="http://schemas.microsoft.com/office/drawing/2014/main" id="{7AA8926F-5C6A-9664-6F30-689D54B9B445}"/>
                </a:ext>
              </a:extLst>
            </p:cNvPr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33">
              <a:extLst>
                <a:ext uri="{FF2B5EF4-FFF2-40B4-BE49-F238E27FC236}">
                  <a16:creationId xmlns:a16="http://schemas.microsoft.com/office/drawing/2014/main" id="{B0EAB07A-1880-D9FC-1A0B-F5260CC9D6E6}"/>
                </a:ext>
              </a:extLst>
            </p:cNvPr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7" name="رسم تخطيطي 6">
            <a:extLst>
              <a:ext uri="{FF2B5EF4-FFF2-40B4-BE49-F238E27FC236}">
                <a16:creationId xmlns:a16="http://schemas.microsoft.com/office/drawing/2014/main" id="{AB6765B5-1530-1178-A3EC-03D8CC983DD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8967606"/>
              </p:ext>
            </p:extLst>
          </p:nvPr>
        </p:nvGraphicFramePr>
        <p:xfrm>
          <a:off x="1358638" y="1134138"/>
          <a:ext cx="6362899" cy="29236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6624887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2"/>
          <p:cNvSpPr txBox="1">
            <a:spLocks noGrp="1"/>
          </p:cNvSpPr>
          <p:nvPr>
            <p:ph type="title"/>
          </p:nvPr>
        </p:nvSpPr>
        <p:spPr>
          <a:xfrm>
            <a:off x="720000" y="5974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" b="1" dirty="0"/>
              <a:t>Evaluation Metrics</a:t>
            </a:r>
          </a:p>
        </p:txBody>
      </p:sp>
      <p:grpSp>
        <p:nvGrpSpPr>
          <p:cNvPr id="617" name="Google Shape;617;p32"/>
          <p:cNvGrpSpPr/>
          <p:nvPr/>
        </p:nvGrpSpPr>
        <p:grpSpPr>
          <a:xfrm rot="4621808">
            <a:off x="839595" y="62643"/>
            <a:ext cx="933908" cy="1011918"/>
            <a:chOff x="2761250" y="617875"/>
            <a:chExt cx="1222900" cy="1325050"/>
          </a:xfrm>
        </p:grpSpPr>
        <p:sp>
          <p:nvSpPr>
            <p:cNvPr id="618" name="Google Shape;618;p32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32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32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32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32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32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32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5" name="Google Shape;625;p32"/>
          <p:cNvGrpSpPr/>
          <p:nvPr/>
        </p:nvGrpSpPr>
        <p:grpSpPr>
          <a:xfrm rot="1790401">
            <a:off x="7213920" y="3948601"/>
            <a:ext cx="701869" cy="1011948"/>
            <a:chOff x="1705850" y="434250"/>
            <a:chExt cx="978800" cy="1411225"/>
          </a:xfrm>
        </p:grpSpPr>
        <p:sp>
          <p:nvSpPr>
            <p:cNvPr id="626" name="Google Shape;626;p32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32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32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32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32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32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32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33" name="Google Shape;633;p32"/>
          <p:cNvGrpSpPr/>
          <p:nvPr/>
        </p:nvGrpSpPr>
        <p:grpSpPr>
          <a:xfrm rot="-1388379">
            <a:off x="151192" y="227319"/>
            <a:ext cx="584864" cy="513483"/>
            <a:chOff x="2665925" y="2466150"/>
            <a:chExt cx="627625" cy="551025"/>
          </a:xfrm>
        </p:grpSpPr>
        <p:sp>
          <p:nvSpPr>
            <p:cNvPr id="634" name="Google Shape;634;p32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32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32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32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32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32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32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32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2" name="Google Shape;642;p32"/>
          <p:cNvGrpSpPr/>
          <p:nvPr/>
        </p:nvGrpSpPr>
        <p:grpSpPr>
          <a:xfrm rot="1135194">
            <a:off x="8293995" y="4186486"/>
            <a:ext cx="435970" cy="536160"/>
            <a:chOff x="4081850" y="3204400"/>
            <a:chExt cx="743225" cy="914025"/>
          </a:xfrm>
        </p:grpSpPr>
        <p:sp>
          <p:nvSpPr>
            <p:cNvPr id="643" name="Google Shape;643;p32"/>
            <p:cNvSpPr/>
            <p:nvPr/>
          </p:nvSpPr>
          <p:spPr>
            <a:xfrm>
              <a:off x="4106625" y="3204400"/>
              <a:ext cx="718450" cy="914025"/>
            </a:xfrm>
            <a:custGeom>
              <a:avLst/>
              <a:gdLst/>
              <a:ahLst/>
              <a:cxnLst/>
              <a:rect l="l" t="t" r="r" b="b"/>
              <a:pathLst>
                <a:path w="28738" h="36561" extrusionOk="0">
                  <a:moveTo>
                    <a:pt x="14832" y="0"/>
                  </a:moveTo>
                  <a:cubicBezTo>
                    <a:pt x="12888" y="0"/>
                    <a:pt x="11529" y="569"/>
                    <a:pt x="11529" y="569"/>
                  </a:cubicBezTo>
                  <a:cubicBezTo>
                    <a:pt x="11529" y="569"/>
                    <a:pt x="27955" y="2714"/>
                    <a:pt x="10506" y="29792"/>
                  </a:cubicBezTo>
                  <a:cubicBezTo>
                    <a:pt x="8291" y="33228"/>
                    <a:pt x="6253" y="34299"/>
                    <a:pt x="4573" y="34299"/>
                  </a:cubicBezTo>
                  <a:cubicBezTo>
                    <a:pt x="1798" y="34299"/>
                    <a:pt x="1" y="31378"/>
                    <a:pt x="0" y="31378"/>
                  </a:cubicBezTo>
                  <a:lnTo>
                    <a:pt x="0" y="31378"/>
                  </a:lnTo>
                  <a:cubicBezTo>
                    <a:pt x="0" y="31378"/>
                    <a:pt x="361" y="35656"/>
                    <a:pt x="6396" y="36372"/>
                  </a:cubicBezTo>
                  <a:cubicBezTo>
                    <a:pt x="7105" y="36457"/>
                    <a:pt x="7880" y="36561"/>
                    <a:pt x="8720" y="36561"/>
                  </a:cubicBezTo>
                  <a:cubicBezTo>
                    <a:pt x="11282" y="36561"/>
                    <a:pt x="14450" y="35596"/>
                    <a:pt x="18190" y="30193"/>
                  </a:cubicBezTo>
                  <a:cubicBezTo>
                    <a:pt x="21421" y="25527"/>
                    <a:pt x="28738" y="8230"/>
                    <a:pt x="20691" y="2014"/>
                  </a:cubicBezTo>
                  <a:cubicBezTo>
                    <a:pt x="18635" y="426"/>
                    <a:pt x="16515" y="0"/>
                    <a:pt x="14832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32"/>
            <p:cNvSpPr/>
            <p:nvPr/>
          </p:nvSpPr>
          <p:spPr>
            <a:xfrm>
              <a:off x="4081975" y="3206200"/>
              <a:ext cx="497850" cy="882300"/>
            </a:xfrm>
            <a:custGeom>
              <a:avLst/>
              <a:gdLst/>
              <a:ahLst/>
              <a:cxnLst/>
              <a:rect l="l" t="t" r="r" b="b"/>
              <a:pathLst>
                <a:path w="19914" h="35292" extrusionOk="0">
                  <a:moveTo>
                    <a:pt x="14683" y="1"/>
                  </a:moveTo>
                  <a:cubicBezTo>
                    <a:pt x="14676" y="1"/>
                    <a:pt x="14669" y="1"/>
                    <a:pt x="14662" y="1"/>
                  </a:cubicBezTo>
                  <a:cubicBezTo>
                    <a:pt x="12598" y="1"/>
                    <a:pt x="10190" y="1490"/>
                    <a:pt x="7886" y="4191"/>
                  </a:cubicBezTo>
                  <a:cubicBezTo>
                    <a:pt x="5553" y="6925"/>
                    <a:pt x="3475" y="10730"/>
                    <a:pt x="2032" y="14912"/>
                  </a:cubicBezTo>
                  <a:cubicBezTo>
                    <a:pt x="1843" y="15459"/>
                    <a:pt x="1679" y="15967"/>
                    <a:pt x="1531" y="16464"/>
                  </a:cubicBezTo>
                  <a:lnTo>
                    <a:pt x="1531" y="16466"/>
                  </a:lnTo>
                  <a:cubicBezTo>
                    <a:pt x="545" y="19731"/>
                    <a:pt x="19" y="22996"/>
                    <a:pt x="7" y="25907"/>
                  </a:cubicBezTo>
                  <a:cubicBezTo>
                    <a:pt x="0" y="26681"/>
                    <a:pt x="37" y="27454"/>
                    <a:pt x="116" y="28223"/>
                  </a:cubicBezTo>
                  <a:cubicBezTo>
                    <a:pt x="261" y="29600"/>
                    <a:pt x="541" y="30814"/>
                    <a:pt x="949" y="31830"/>
                  </a:cubicBezTo>
                  <a:cubicBezTo>
                    <a:pt x="1284" y="32661"/>
                    <a:pt x="1704" y="33356"/>
                    <a:pt x="2196" y="33899"/>
                  </a:cubicBezTo>
                  <a:cubicBezTo>
                    <a:pt x="2702" y="34455"/>
                    <a:pt x="3286" y="34852"/>
                    <a:pt x="3935" y="35076"/>
                  </a:cubicBezTo>
                  <a:cubicBezTo>
                    <a:pt x="4351" y="35217"/>
                    <a:pt x="4787" y="35291"/>
                    <a:pt x="5226" y="35291"/>
                  </a:cubicBezTo>
                  <a:cubicBezTo>
                    <a:pt x="5233" y="35291"/>
                    <a:pt x="5240" y="35291"/>
                    <a:pt x="5246" y="35291"/>
                  </a:cubicBezTo>
                  <a:cubicBezTo>
                    <a:pt x="7311" y="35291"/>
                    <a:pt x="9717" y="33802"/>
                    <a:pt x="12023" y="31100"/>
                  </a:cubicBezTo>
                  <a:cubicBezTo>
                    <a:pt x="14353" y="28369"/>
                    <a:pt x="16431" y="24561"/>
                    <a:pt x="17874" y="20384"/>
                  </a:cubicBezTo>
                  <a:cubicBezTo>
                    <a:pt x="18334" y="19061"/>
                    <a:pt x="18722" y="17715"/>
                    <a:pt x="19036" y="16351"/>
                  </a:cubicBezTo>
                  <a:cubicBezTo>
                    <a:pt x="19435" y="14635"/>
                    <a:pt x="19698" y="12956"/>
                    <a:pt x="19818" y="11359"/>
                  </a:cubicBezTo>
                  <a:cubicBezTo>
                    <a:pt x="19888" y="10502"/>
                    <a:pt x="19913" y="9668"/>
                    <a:pt x="19899" y="8879"/>
                  </a:cubicBezTo>
                  <a:cubicBezTo>
                    <a:pt x="19851" y="6022"/>
                    <a:pt x="19290" y="3688"/>
                    <a:pt x="18276" y="2129"/>
                  </a:cubicBezTo>
                  <a:cubicBezTo>
                    <a:pt x="17657" y="1174"/>
                    <a:pt x="16881" y="529"/>
                    <a:pt x="15972" y="215"/>
                  </a:cubicBezTo>
                  <a:cubicBezTo>
                    <a:pt x="15558" y="74"/>
                    <a:pt x="15121" y="1"/>
                    <a:pt x="14683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32"/>
            <p:cNvSpPr/>
            <p:nvPr/>
          </p:nvSpPr>
          <p:spPr>
            <a:xfrm>
              <a:off x="4081850" y="3206025"/>
              <a:ext cx="498125" cy="882575"/>
            </a:xfrm>
            <a:custGeom>
              <a:avLst/>
              <a:gdLst/>
              <a:ahLst/>
              <a:cxnLst/>
              <a:rect l="l" t="t" r="r" b="b"/>
              <a:pathLst>
                <a:path w="19925" h="35303" extrusionOk="0">
                  <a:moveTo>
                    <a:pt x="14667" y="12"/>
                  </a:moveTo>
                  <a:cubicBezTo>
                    <a:pt x="15113" y="12"/>
                    <a:pt x="15554" y="84"/>
                    <a:pt x="15977" y="229"/>
                  </a:cubicBezTo>
                  <a:cubicBezTo>
                    <a:pt x="16884" y="541"/>
                    <a:pt x="17660" y="1185"/>
                    <a:pt x="18279" y="2141"/>
                  </a:cubicBezTo>
                  <a:cubicBezTo>
                    <a:pt x="19288" y="3700"/>
                    <a:pt x="19851" y="6032"/>
                    <a:pt x="19900" y="8886"/>
                  </a:cubicBezTo>
                  <a:cubicBezTo>
                    <a:pt x="19913" y="9675"/>
                    <a:pt x="19888" y="10509"/>
                    <a:pt x="19819" y="11366"/>
                  </a:cubicBezTo>
                  <a:cubicBezTo>
                    <a:pt x="19699" y="12963"/>
                    <a:pt x="19435" y="14642"/>
                    <a:pt x="19036" y="16355"/>
                  </a:cubicBezTo>
                  <a:cubicBezTo>
                    <a:pt x="18722" y="17720"/>
                    <a:pt x="18334" y="19066"/>
                    <a:pt x="17877" y="20389"/>
                  </a:cubicBezTo>
                  <a:cubicBezTo>
                    <a:pt x="17140" y="22516"/>
                    <a:pt x="16251" y="24534"/>
                    <a:pt x="15231" y="26388"/>
                  </a:cubicBezTo>
                  <a:cubicBezTo>
                    <a:pt x="14245" y="28177"/>
                    <a:pt x="13167" y="29764"/>
                    <a:pt x="12024" y="31103"/>
                  </a:cubicBezTo>
                  <a:cubicBezTo>
                    <a:pt x="10890" y="32433"/>
                    <a:pt x="9733" y="33469"/>
                    <a:pt x="8588" y="34188"/>
                  </a:cubicBezTo>
                  <a:cubicBezTo>
                    <a:pt x="7415" y="34922"/>
                    <a:pt x="6293" y="35294"/>
                    <a:pt x="5251" y="35294"/>
                  </a:cubicBezTo>
                  <a:cubicBezTo>
                    <a:pt x="4806" y="35294"/>
                    <a:pt x="4365" y="35222"/>
                    <a:pt x="3942" y="35077"/>
                  </a:cubicBezTo>
                  <a:cubicBezTo>
                    <a:pt x="3296" y="34853"/>
                    <a:pt x="2709" y="34458"/>
                    <a:pt x="2204" y="33901"/>
                  </a:cubicBezTo>
                  <a:cubicBezTo>
                    <a:pt x="1714" y="33361"/>
                    <a:pt x="1294" y="32666"/>
                    <a:pt x="959" y="31837"/>
                  </a:cubicBezTo>
                  <a:cubicBezTo>
                    <a:pt x="553" y="30821"/>
                    <a:pt x="271" y="29607"/>
                    <a:pt x="128" y="28230"/>
                  </a:cubicBezTo>
                  <a:cubicBezTo>
                    <a:pt x="49" y="27459"/>
                    <a:pt x="12" y="26686"/>
                    <a:pt x="17" y="25914"/>
                  </a:cubicBezTo>
                  <a:cubicBezTo>
                    <a:pt x="28" y="23003"/>
                    <a:pt x="555" y="19738"/>
                    <a:pt x="1541" y="16475"/>
                  </a:cubicBezTo>
                  <a:lnTo>
                    <a:pt x="1543" y="16473"/>
                  </a:lnTo>
                  <a:cubicBezTo>
                    <a:pt x="1689" y="15977"/>
                    <a:pt x="1853" y="15469"/>
                    <a:pt x="2042" y="14921"/>
                  </a:cubicBezTo>
                  <a:cubicBezTo>
                    <a:pt x="2776" y="12792"/>
                    <a:pt x="3667" y="10774"/>
                    <a:pt x="4688" y="8920"/>
                  </a:cubicBezTo>
                  <a:cubicBezTo>
                    <a:pt x="5674" y="7129"/>
                    <a:pt x="6752" y="5542"/>
                    <a:pt x="7895" y="4203"/>
                  </a:cubicBezTo>
                  <a:cubicBezTo>
                    <a:pt x="9029" y="2873"/>
                    <a:pt x="10186" y="1834"/>
                    <a:pt x="11333" y="1118"/>
                  </a:cubicBezTo>
                  <a:cubicBezTo>
                    <a:pt x="12504" y="384"/>
                    <a:pt x="13626" y="12"/>
                    <a:pt x="14667" y="12"/>
                  </a:cubicBezTo>
                  <a:close/>
                  <a:moveTo>
                    <a:pt x="14667" y="1"/>
                  </a:moveTo>
                  <a:cubicBezTo>
                    <a:pt x="10426" y="1"/>
                    <a:pt x="5037" y="6214"/>
                    <a:pt x="2033" y="14917"/>
                  </a:cubicBezTo>
                  <a:cubicBezTo>
                    <a:pt x="1853" y="15439"/>
                    <a:pt x="1686" y="15953"/>
                    <a:pt x="1532" y="16468"/>
                  </a:cubicBezTo>
                  <a:lnTo>
                    <a:pt x="1532" y="16473"/>
                  </a:lnTo>
                  <a:cubicBezTo>
                    <a:pt x="513" y="19840"/>
                    <a:pt x="17" y="23091"/>
                    <a:pt x="8" y="25912"/>
                  </a:cubicBezTo>
                  <a:cubicBezTo>
                    <a:pt x="1" y="26688"/>
                    <a:pt x="38" y="27461"/>
                    <a:pt x="116" y="28230"/>
                  </a:cubicBezTo>
                  <a:cubicBezTo>
                    <a:pt x="262" y="29595"/>
                    <a:pt x="539" y="30816"/>
                    <a:pt x="950" y="31839"/>
                  </a:cubicBezTo>
                  <a:cubicBezTo>
                    <a:pt x="1615" y="33486"/>
                    <a:pt x="2615" y="34631"/>
                    <a:pt x="3940" y="35088"/>
                  </a:cubicBezTo>
                  <a:cubicBezTo>
                    <a:pt x="4356" y="35229"/>
                    <a:pt x="4792" y="35303"/>
                    <a:pt x="5231" y="35303"/>
                  </a:cubicBezTo>
                  <a:cubicBezTo>
                    <a:pt x="5238" y="35303"/>
                    <a:pt x="5245" y="35303"/>
                    <a:pt x="5251" y="35303"/>
                  </a:cubicBezTo>
                  <a:cubicBezTo>
                    <a:pt x="9493" y="35303"/>
                    <a:pt x="14882" y="29092"/>
                    <a:pt x="17886" y="20391"/>
                  </a:cubicBezTo>
                  <a:cubicBezTo>
                    <a:pt x="18346" y="19068"/>
                    <a:pt x="18734" y="17724"/>
                    <a:pt x="19048" y="16360"/>
                  </a:cubicBezTo>
                  <a:cubicBezTo>
                    <a:pt x="19449" y="14628"/>
                    <a:pt x="19713" y="12947"/>
                    <a:pt x="19830" y="11368"/>
                  </a:cubicBezTo>
                  <a:cubicBezTo>
                    <a:pt x="19897" y="10509"/>
                    <a:pt x="19925" y="9680"/>
                    <a:pt x="19911" y="8888"/>
                  </a:cubicBezTo>
                  <a:cubicBezTo>
                    <a:pt x="19863" y="6073"/>
                    <a:pt x="19311" y="3714"/>
                    <a:pt x="18288" y="2136"/>
                  </a:cubicBezTo>
                  <a:cubicBezTo>
                    <a:pt x="17681" y="1201"/>
                    <a:pt x="16912" y="541"/>
                    <a:pt x="15979" y="220"/>
                  </a:cubicBezTo>
                  <a:cubicBezTo>
                    <a:pt x="15563" y="77"/>
                    <a:pt x="15126" y="3"/>
                    <a:pt x="14688" y="3"/>
                  </a:cubicBezTo>
                  <a:cubicBezTo>
                    <a:pt x="14681" y="3"/>
                    <a:pt x="14674" y="3"/>
                    <a:pt x="14667" y="3"/>
                  </a:cubicBezTo>
                  <a:lnTo>
                    <a:pt x="14667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32"/>
            <p:cNvSpPr/>
            <p:nvPr/>
          </p:nvSpPr>
          <p:spPr>
            <a:xfrm>
              <a:off x="4152175" y="3329225"/>
              <a:ext cx="347700" cy="635150"/>
            </a:xfrm>
            <a:custGeom>
              <a:avLst/>
              <a:gdLst/>
              <a:ahLst/>
              <a:cxnLst/>
              <a:rect l="l" t="t" r="r" b="b"/>
              <a:pathLst>
                <a:path w="13908" h="25406" extrusionOk="0">
                  <a:moveTo>
                    <a:pt x="10494" y="0"/>
                  </a:moveTo>
                  <a:cubicBezTo>
                    <a:pt x="9111" y="0"/>
                    <a:pt x="7463" y="1090"/>
                    <a:pt x="5853" y="3071"/>
                  </a:cubicBezTo>
                  <a:cubicBezTo>
                    <a:pt x="4228" y="5071"/>
                    <a:pt x="2755" y="7848"/>
                    <a:pt x="1704" y="10889"/>
                  </a:cubicBezTo>
                  <a:cubicBezTo>
                    <a:pt x="545" y="14249"/>
                    <a:pt x="0" y="17595"/>
                    <a:pt x="173" y="20312"/>
                  </a:cubicBezTo>
                  <a:cubicBezTo>
                    <a:pt x="256" y="21633"/>
                    <a:pt x="506" y="22732"/>
                    <a:pt x="912" y="23582"/>
                  </a:cubicBezTo>
                  <a:cubicBezTo>
                    <a:pt x="1332" y="24459"/>
                    <a:pt x="1905" y="25030"/>
                    <a:pt x="2612" y="25272"/>
                  </a:cubicBezTo>
                  <a:cubicBezTo>
                    <a:pt x="2870" y="25362"/>
                    <a:pt x="3140" y="25406"/>
                    <a:pt x="3413" y="25406"/>
                  </a:cubicBezTo>
                  <a:cubicBezTo>
                    <a:pt x="4796" y="25406"/>
                    <a:pt x="6444" y="24314"/>
                    <a:pt x="8052" y="22335"/>
                  </a:cubicBezTo>
                  <a:cubicBezTo>
                    <a:pt x="9677" y="20333"/>
                    <a:pt x="11152" y="17558"/>
                    <a:pt x="12203" y="14514"/>
                  </a:cubicBezTo>
                  <a:cubicBezTo>
                    <a:pt x="13362" y="11157"/>
                    <a:pt x="13907" y="7811"/>
                    <a:pt x="13734" y="5094"/>
                  </a:cubicBezTo>
                  <a:cubicBezTo>
                    <a:pt x="13651" y="3773"/>
                    <a:pt x="13401" y="2672"/>
                    <a:pt x="12995" y="1824"/>
                  </a:cubicBezTo>
                  <a:cubicBezTo>
                    <a:pt x="12575" y="944"/>
                    <a:pt x="12002" y="376"/>
                    <a:pt x="11293" y="132"/>
                  </a:cubicBezTo>
                  <a:cubicBezTo>
                    <a:pt x="11037" y="44"/>
                    <a:pt x="10767" y="0"/>
                    <a:pt x="1049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32"/>
            <p:cNvSpPr/>
            <p:nvPr/>
          </p:nvSpPr>
          <p:spPr>
            <a:xfrm>
              <a:off x="4134675" y="3329050"/>
              <a:ext cx="382675" cy="635450"/>
            </a:xfrm>
            <a:custGeom>
              <a:avLst/>
              <a:gdLst/>
              <a:ahLst/>
              <a:cxnLst/>
              <a:rect l="l" t="t" r="r" b="b"/>
              <a:pathLst>
                <a:path w="15307" h="25418" extrusionOk="0">
                  <a:moveTo>
                    <a:pt x="11217" y="14"/>
                  </a:moveTo>
                  <a:cubicBezTo>
                    <a:pt x="11480" y="14"/>
                    <a:pt x="11743" y="58"/>
                    <a:pt x="11993" y="143"/>
                  </a:cubicBezTo>
                  <a:cubicBezTo>
                    <a:pt x="12700" y="388"/>
                    <a:pt x="13270" y="956"/>
                    <a:pt x="13690" y="1833"/>
                  </a:cubicBezTo>
                  <a:cubicBezTo>
                    <a:pt x="14097" y="2681"/>
                    <a:pt x="14346" y="3780"/>
                    <a:pt x="14429" y="5101"/>
                  </a:cubicBezTo>
                  <a:cubicBezTo>
                    <a:pt x="14512" y="6421"/>
                    <a:pt x="14427" y="7897"/>
                    <a:pt x="14175" y="9483"/>
                  </a:cubicBezTo>
                  <a:cubicBezTo>
                    <a:pt x="13912" y="11129"/>
                    <a:pt x="13483" y="12822"/>
                    <a:pt x="12898" y="14519"/>
                  </a:cubicBezTo>
                  <a:cubicBezTo>
                    <a:pt x="11848" y="17562"/>
                    <a:pt x="10375" y="20338"/>
                    <a:pt x="8749" y="22337"/>
                  </a:cubicBezTo>
                  <a:cubicBezTo>
                    <a:pt x="7142" y="24316"/>
                    <a:pt x="5496" y="25406"/>
                    <a:pt x="4113" y="25406"/>
                  </a:cubicBezTo>
                  <a:cubicBezTo>
                    <a:pt x="3843" y="25406"/>
                    <a:pt x="3572" y="25362"/>
                    <a:pt x="3316" y="25274"/>
                  </a:cubicBezTo>
                  <a:cubicBezTo>
                    <a:pt x="2610" y="25032"/>
                    <a:pt x="2037" y="24464"/>
                    <a:pt x="1619" y="23586"/>
                  </a:cubicBezTo>
                  <a:cubicBezTo>
                    <a:pt x="1213" y="22737"/>
                    <a:pt x="963" y="21638"/>
                    <a:pt x="880" y="20319"/>
                  </a:cubicBezTo>
                  <a:cubicBezTo>
                    <a:pt x="797" y="18999"/>
                    <a:pt x="883" y="17523"/>
                    <a:pt x="1134" y="15934"/>
                  </a:cubicBezTo>
                  <a:cubicBezTo>
                    <a:pt x="1395" y="14290"/>
                    <a:pt x="1825" y="12596"/>
                    <a:pt x="2411" y="10899"/>
                  </a:cubicBezTo>
                  <a:cubicBezTo>
                    <a:pt x="3462" y="7858"/>
                    <a:pt x="4935" y="5082"/>
                    <a:pt x="6558" y="3083"/>
                  </a:cubicBezTo>
                  <a:cubicBezTo>
                    <a:pt x="8167" y="1104"/>
                    <a:pt x="9814" y="14"/>
                    <a:pt x="11197" y="14"/>
                  </a:cubicBezTo>
                  <a:cubicBezTo>
                    <a:pt x="11203" y="14"/>
                    <a:pt x="11210" y="14"/>
                    <a:pt x="11217" y="14"/>
                  </a:cubicBezTo>
                  <a:close/>
                  <a:moveTo>
                    <a:pt x="11197" y="0"/>
                  </a:moveTo>
                  <a:cubicBezTo>
                    <a:pt x="8350" y="0"/>
                    <a:pt x="4586" y="4565"/>
                    <a:pt x="2400" y="10894"/>
                  </a:cubicBezTo>
                  <a:cubicBezTo>
                    <a:pt x="1" y="17842"/>
                    <a:pt x="409" y="24284"/>
                    <a:pt x="3312" y="25286"/>
                  </a:cubicBezTo>
                  <a:cubicBezTo>
                    <a:pt x="3570" y="25374"/>
                    <a:pt x="3840" y="25417"/>
                    <a:pt x="4113" y="25417"/>
                  </a:cubicBezTo>
                  <a:cubicBezTo>
                    <a:pt x="6960" y="25417"/>
                    <a:pt x="10723" y="20855"/>
                    <a:pt x="12910" y="14524"/>
                  </a:cubicBezTo>
                  <a:cubicBezTo>
                    <a:pt x="15307" y="7578"/>
                    <a:pt x="14900" y="1136"/>
                    <a:pt x="11998" y="134"/>
                  </a:cubicBezTo>
                  <a:cubicBezTo>
                    <a:pt x="11739" y="44"/>
                    <a:pt x="11469" y="0"/>
                    <a:pt x="11197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32"/>
            <p:cNvSpPr/>
            <p:nvPr/>
          </p:nvSpPr>
          <p:spPr>
            <a:xfrm>
              <a:off x="4120125" y="3272825"/>
              <a:ext cx="418300" cy="747900"/>
            </a:xfrm>
            <a:custGeom>
              <a:avLst/>
              <a:gdLst/>
              <a:ahLst/>
              <a:cxnLst/>
              <a:rect l="l" t="t" r="r" b="b"/>
              <a:pathLst>
                <a:path w="16732" h="29916" fill="none" extrusionOk="0">
                  <a:moveTo>
                    <a:pt x="13326" y="591"/>
                  </a:moveTo>
                  <a:cubicBezTo>
                    <a:pt x="15041" y="1185"/>
                    <a:pt x="16166" y="3267"/>
                    <a:pt x="16447" y="6380"/>
                  </a:cubicBezTo>
                  <a:cubicBezTo>
                    <a:pt x="16731" y="9492"/>
                    <a:pt x="16152" y="13381"/>
                    <a:pt x="14836" y="17193"/>
                  </a:cubicBezTo>
                  <a:cubicBezTo>
                    <a:pt x="13520" y="21003"/>
                    <a:pt x="11578" y="24420"/>
                    <a:pt x="9433" y="26694"/>
                  </a:cubicBezTo>
                  <a:cubicBezTo>
                    <a:pt x="7290" y="28971"/>
                    <a:pt x="5122" y="29915"/>
                    <a:pt x="3404" y="29322"/>
                  </a:cubicBezTo>
                  <a:cubicBezTo>
                    <a:pt x="1689" y="28731"/>
                    <a:pt x="566" y="26648"/>
                    <a:pt x="282" y="23536"/>
                  </a:cubicBezTo>
                  <a:cubicBezTo>
                    <a:pt x="1" y="20423"/>
                    <a:pt x="580" y="16533"/>
                    <a:pt x="1896" y="12723"/>
                  </a:cubicBezTo>
                  <a:cubicBezTo>
                    <a:pt x="3210" y="8913"/>
                    <a:pt x="5154" y="5496"/>
                    <a:pt x="7297" y="3219"/>
                  </a:cubicBezTo>
                  <a:cubicBezTo>
                    <a:pt x="9442" y="945"/>
                    <a:pt x="11610" y="0"/>
                    <a:pt x="13326" y="591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32"/>
            <p:cNvSpPr/>
            <p:nvPr/>
          </p:nvSpPr>
          <p:spPr>
            <a:xfrm>
              <a:off x="4081975" y="3231825"/>
              <a:ext cx="608550" cy="622075"/>
            </a:xfrm>
            <a:custGeom>
              <a:avLst/>
              <a:gdLst/>
              <a:ahLst/>
              <a:cxnLst/>
              <a:rect l="l" t="t" r="r" b="b"/>
              <a:pathLst>
                <a:path w="24342" h="24883" extrusionOk="0">
                  <a:moveTo>
                    <a:pt x="20008" y="1"/>
                  </a:moveTo>
                  <a:lnTo>
                    <a:pt x="18283" y="1102"/>
                  </a:lnTo>
                  <a:lnTo>
                    <a:pt x="16073" y="2993"/>
                  </a:lnTo>
                  <a:lnTo>
                    <a:pt x="14593" y="4256"/>
                  </a:lnTo>
                  <a:lnTo>
                    <a:pt x="5669" y="11892"/>
                  </a:lnTo>
                  <a:lnTo>
                    <a:pt x="3709" y="13571"/>
                  </a:lnTo>
                  <a:lnTo>
                    <a:pt x="3709" y="13573"/>
                  </a:lnTo>
                  <a:lnTo>
                    <a:pt x="1527" y="15436"/>
                  </a:lnTo>
                  <a:lnTo>
                    <a:pt x="1527" y="15441"/>
                  </a:lnTo>
                  <a:cubicBezTo>
                    <a:pt x="508" y="18808"/>
                    <a:pt x="12" y="22059"/>
                    <a:pt x="0" y="24882"/>
                  </a:cubicBezTo>
                  <a:lnTo>
                    <a:pt x="1737" y="23395"/>
                  </a:lnTo>
                  <a:lnTo>
                    <a:pt x="2967" y="22345"/>
                  </a:lnTo>
                  <a:lnTo>
                    <a:pt x="8389" y="17706"/>
                  </a:lnTo>
                  <a:lnTo>
                    <a:pt x="8491" y="17618"/>
                  </a:lnTo>
                  <a:lnTo>
                    <a:pt x="9463" y="16789"/>
                  </a:lnTo>
                  <a:lnTo>
                    <a:pt x="9463" y="16787"/>
                  </a:lnTo>
                  <a:lnTo>
                    <a:pt x="11862" y="14734"/>
                  </a:lnTo>
                  <a:lnTo>
                    <a:pt x="16563" y="10717"/>
                  </a:lnTo>
                  <a:lnTo>
                    <a:pt x="18043" y="9449"/>
                  </a:lnTo>
                  <a:lnTo>
                    <a:pt x="19906" y="7856"/>
                  </a:lnTo>
                  <a:lnTo>
                    <a:pt x="24342" y="4420"/>
                  </a:lnTo>
                  <a:cubicBezTo>
                    <a:pt x="23266" y="2321"/>
                    <a:pt x="21829" y="832"/>
                    <a:pt x="20008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32"/>
            <p:cNvSpPr/>
            <p:nvPr/>
          </p:nvSpPr>
          <p:spPr>
            <a:xfrm>
              <a:off x="4084750" y="3382550"/>
              <a:ext cx="630250" cy="619525"/>
            </a:xfrm>
            <a:custGeom>
              <a:avLst/>
              <a:gdLst/>
              <a:ahLst/>
              <a:cxnLst/>
              <a:rect l="l" t="t" r="r" b="b"/>
              <a:pathLst>
                <a:path w="25210" h="24781" extrusionOk="0">
                  <a:moveTo>
                    <a:pt x="24769" y="1"/>
                  </a:moveTo>
                  <a:lnTo>
                    <a:pt x="19712" y="4305"/>
                  </a:lnTo>
                  <a:lnTo>
                    <a:pt x="17807" y="5937"/>
                  </a:lnTo>
                  <a:lnTo>
                    <a:pt x="16182" y="7327"/>
                  </a:lnTo>
                  <a:lnTo>
                    <a:pt x="10388" y="12282"/>
                  </a:lnTo>
                  <a:lnTo>
                    <a:pt x="9158" y="13335"/>
                  </a:lnTo>
                  <a:lnTo>
                    <a:pt x="8694" y="13734"/>
                  </a:lnTo>
                  <a:lnTo>
                    <a:pt x="8694" y="13739"/>
                  </a:lnTo>
                  <a:lnTo>
                    <a:pt x="8068" y="14270"/>
                  </a:lnTo>
                  <a:lnTo>
                    <a:pt x="2905" y="18687"/>
                  </a:lnTo>
                  <a:lnTo>
                    <a:pt x="1755" y="19671"/>
                  </a:lnTo>
                  <a:lnTo>
                    <a:pt x="0" y="21169"/>
                  </a:lnTo>
                  <a:cubicBezTo>
                    <a:pt x="143" y="22534"/>
                    <a:pt x="423" y="23755"/>
                    <a:pt x="834" y="24781"/>
                  </a:cubicBezTo>
                  <a:lnTo>
                    <a:pt x="2787" y="23111"/>
                  </a:lnTo>
                  <a:lnTo>
                    <a:pt x="3979" y="22093"/>
                  </a:lnTo>
                  <a:lnTo>
                    <a:pt x="14718" y="12903"/>
                  </a:lnTo>
                  <a:lnTo>
                    <a:pt x="14718" y="12901"/>
                  </a:lnTo>
                  <a:lnTo>
                    <a:pt x="16777" y="11144"/>
                  </a:lnTo>
                  <a:lnTo>
                    <a:pt x="18932" y="9299"/>
                  </a:lnTo>
                  <a:lnTo>
                    <a:pt x="25210" y="3365"/>
                  </a:lnTo>
                  <a:cubicBezTo>
                    <a:pt x="25157" y="2233"/>
                    <a:pt x="25009" y="1107"/>
                    <a:pt x="24769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1" name="Google Shape;651;p32"/>
          <p:cNvGrpSpPr/>
          <p:nvPr/>
        </p:nvGrpSpPr>
        <p:grpSpPr>
          <a:xfrm flipH="1">
            <a:off x="283268" y="1137208"/>
            <a:ext cx="530159" cy="550985"/>
            <a:chOff x="2777975" y="4487350"/>
            <a:chExt cx="803150" cy="834825"/>
          </a:xfrm>
        </p:grpSpPr>
        <p:sp>
          <p:nvSpPr>
            <p:cNvPr id="652" name="Google Shape;652;p32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3" name="Google Shape;653;p32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4" name="Google Shape;654;p32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5" name="Google Shape;655;p32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6" name="Google Shape;656;p32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7" name="Google Shape;657;p32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8" name="Google Shape;658;p32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32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0" name="Google Shape;660;p32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1" name="Google Shape;661;p32"/>
          <p:cNvGrpSpPr/>
          <p:nvPr/>
        </p:nvGrpSpPr>
        <p:grpSpPr>
          <a:xfrm rot="-297704">
            <a:off x="8137222" y="3485240"/>
            <a:ext cx="529816" cy="397428"/>
            <a:chOff x="2787100" y="3506250"/>
            <a:chExt cx="854925" cy="641300"/>
          </a:xfrm>
        </p:grpSpPr>
        <p:sp>
          <p:nvSpPr>
            <p:cNvPr id="662" name="Google Shape;662;p32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32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32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32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32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32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32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" name="مربع نص 4">
            <a:extLst>
              <a:ext uri="{FF2B5EF4-FFF2-40B4-BE49-F238E27FC236}">
                <a16:creationId xmlns:a16="http://schemas.microsoft.com/office/drawing/2014/main" id="{431ABF0B-0D41-4D51-A75E-1FD4DC8443A6}"/>
              </a:ext>
            </a:extLst>
          </p:cNvPr>
          <p:cNvSpPr txBox="1"/>
          <p:nvPr/>
        </p:nvSpPr>
        <p:spPr>
          <a:xfrm>
            <a:off x="847700" y="1872506"/>
            <a:ext cx="7704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ar-SA" sz="36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Accuracy</a:t>
            </a:r>
            <a:r>
              <a:rPr lang="ar-SA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   </a:t>
            </a:r>
            <a:r>
              <a:rPr lang="ar-SA" sz="36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Precision</a:t>
            </a:r>
            <a:r>
              <a:rPr lang="ar-SA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       </a:t>
            </a:r>
            <a:r>
              <a:rPr lang="ar-SA" sz="36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Recall</a:t>
            </a:r>
            <a:r>
              <a:rPr lang="ar-SA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 </a:t>
            </a:r>
          </a:p>
          <a:p>
            <a:r>
              <a:rPr lang="ar-SA" sz="3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F1-score       ROC-AUC </a:t>
            </a:r>
          </a:p>
        </p:txBody>
      </p:sp>
      <p:cxnSp>
        <p:nvCxnSpPr>
          <p:cNvPr id="24" name="Google Shape;886;p35">
            <a:extLst>
              <a:ext uri="{FF2B5EF4-FFF2-40B4-BE49-F238E27FC236}">
                <a16:creationId xmlns:a16="http://schemas.microsoft.com/office/drawing/2014/main" id="{3000079C-1590-E886-885C-E426CC241896}"/>
              </a:ext>
            </a:extLst>
          </p:cNvPr>
          <p:cNvCxnSpPr>
            <a:cxnSpLocks/>
          </p:cNvCxnSpPr>
          <p:nvPr/>
        </p:nvCxnSpPr>
        <p:spPr>
          <a:xfrm>
            <a:off x="3234860" y="2019081"/>
            <a:ext cx="0" cy="1053754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6" name="Google Shape;886;p35">
            <a:extLst>
              <a:ext uri="{FF2B5EF4-FFF2-40B4-BE49-F238E27FC236}">
                <a16:creationId xmlns:a16="http://schemas.microsoft.com/office/drawing/2014/main" id="{674AAE13-7AC7-681B-B025-D32B8AED5242}"/>
              </a:ext>
            </a:extLst>
          </p:cNvPr>
          <p:cNvCxnSpPr>
            <a:cxnSpLocks/>
          </p:cNvCxnSpPr>
          <p:nvPr/>
        </p:nvCxnSpPr>
        <p:spPr>
          <a:xfrm>
            <a:off x="6184781" y="2019081"/>
            <a:ext cx="0" cy="1053754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A18B910F-A31A-B6B4-D9D0-C1C973A117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ADCAEDAD-304E-5848-AAA3-A066E7F19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Primary Results </a:t>
            </a:r>
            <a:endParaRPr lang="ar-SA" dirty="0"/>
          </a:p>
        </p:txBody>
      </p:sp>
      <p:graphicFrame>
        <p:nvGraphicFramePr>
          <p:cNvPr id="4" name="جدول 3">
            <a:extLst>
              <a:ext uri="{FF2B5EF4-FFF2-40B4-BE49-F238E27FC236}">
                <a16:creationId xmlns:a16="http://schemas.microsoft.com/office/drawing/2014/main" id="{617D10B8-61A7-973E-511C-9B03F56014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2197621"/>
              </p:ext>
            </p:extLst>
          </p:nvPr>
        </p:nvGraphicFramePr>
        <p:xfrm>
          <a:off x="855302" y="1594451"/>
          <a:ext cx="7568698" cy="2259785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879905">
                  <a:extLst>
                    <a:ext uri="{9D8B030D-6E8A-4147-A177-3AD203B41FA5}">
                      <a16:colId xmlns:a16="http://schemas.microsoft.com/office/drawing/2014/main" val="3095055930"/>
                    </a:ext>
                  </a:extLst>
                </a:gridCol>
                <a:gridCol w="1121807">
                  <a:extLst>
                    <a:ext uri="{9D8B030D-6E8A-4147-A177-3AD203B41FA5}">
                      <a16:colId xmlns:a16="http://schemas.microsoft.com/office/drawing/2014/main" val="1308730711"/>
                    </a:ext>
                  </a:extLst>
                </a:gridCol>
                <a:gridCol w="1093763">
                  <a:extLst>
                    <a:ext uri="{9D8B030D-6E8A-4147-A177-3AD203B41FA5}">
                      <a16:colId xmlns:a16="http://schemas.microsoft.com/office/drawing/2014/main" val="2685743140"/>
                    </a:ext>
                  </a:extLst>
                </a:gridCol>
                <a:gridCol w="841356">
                  <a:extLst>
                    <a:ext uri="{9D8B030D-6E8A-4147-A177-3AD203B41FA5}">
                      <a16:colId xmlns:a16="http://schemas.microsoft.com/office/drawing/2014/main" val="3154127458"/>
                    </a:ext>
                  </a:extLst>
                </a:gridCol>
                <a:gridCol w="1146348">
                  <a:extLst>
                    <a:ext uri="{9D8B030D-6E8A-4147-A177-3AD203B41FA5}">
                      <a16:colId xmlns:a16="http://schemas.microsoft.com/office/drawing/2014/main" val="1985287987"/>
                    </a:ext>
                  </a:extLst>
                </a:gridCol>
                <a:gridCol w="1485519">
                  <a:extLst>
                    <a:ext uri="{9D8B030D-6E8A-4147-A177-3AD203B41FA5}">
                      <a16:colId xmlns:a16="http://schemas.microsoft.com/office/drawing/2014/main" val="3144637830"/>
                    </a:ext>
                  </a:extLst>
                </a:gridCol>
              </a:tblGrid>
              <a:tr h="730805">
                <a:tc>
                  <a:txBody>
                    <a:bodyPr/>
                    <a:lstStyle/>
                    <a:p>
                      <a:pPr marL="283845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Model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350" indent="-6350" algn="l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Accuracy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350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Precision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350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Recall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350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F1-score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6350" indent="-6350" algn="just">
                        <a:lnSpc>
                          <a:spcPct val="150000"/>
                        </a:lnSpc>
                        <a:spcAft>
                          <a:spcPts val="25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ROC-AUC</a:t>
                      </a:r>
                      <a:endParaRPr lang="en-US" sz="14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1543835"/>
                  </a:ext>
                </a:extLst>
              </a:tr>
              <a:tr h="5096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Logistic Regression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9070"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51698350"/>
                  </a:ext>
                </a:extLst>
              </a:tr>
              <a:tr h="5096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Random Forest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98120"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6939136"/>
                  </a:ext>
                </a:extLst>
              </a:tr>
              <a:tr h="50966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Gradient Boosting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98120"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>
                          <a:effectLst/>
                        </a:rPr>
                        <a:t>1.00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buNone/>
                      </a:pPr>
                      <a:r>
                        <a:rPr lang="en-US" sz="1100" dirty="0">
                          <a:effectLst/>
                        </a:rPr>
                        <a:t>1.00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8805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82774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E298D8-8ED7-CE75-2563-E99709BA54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4BD6D805-B1F1-D673-69E2-BF430524C4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35EB68DE-0D88-780C-C1BA-06BE2AF5E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Improved Results </a:t>
            </a:r>
            <a:endParaRPr lang="ar-SA" dirty="0"/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5774B7BB-A35D-CD33-794E-79BDC7C8CE1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56" b="42662"/>
          <a:stretch>
            <a:fillRect/>
          </a:stretch>
        </p:blipFill>
        <p:spPr>
          <a:xfrm>
            <a:off x="254599" y="1883120"/>
            <a:ext cx="8634801" cy="878187"/>
          </a:xfrm>
          <a:prstGeom prst="rect">
            <a:avLst/>
          </a:prstGeom>
        </p:spPr>
      </p:pic>
      <p:sp>
        <p:nvSpPr>
          <p:cNvPr id="8" name="مربع نص 7">
            <a:extLst>
              <a:ext uri="{FF2B5EF4-FFF2-40B4-BE49-F238E27FC236}">
                <a16:creationId xmlns:a16="http://schemas.microsoft.com/office/drawing/2014/main" id="{D6E68955-2AEC-FF33-53BC-E74FE6B2D7B8}"/>
              </a:ext>
            </a:extLst>
          </p:cNvPr>
          <p:cNvSpPr txBox="1"/>
          <p:nvPr/>
        </p:nvSpPr>
        <p:spPr>
          <a:xfrm>
            <a:off x="1036623" y="1273923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/>
            <a:r>
              <a:rPr lang="en" sz="1600" dirty="0">
                <a:solidFill>
                  <a:schemeClr val="accent1"/>
                </a:solidFill>
              </a:rPr>
              <a:t>Commitment Prediction</a:t>
            </a:r>
            <a:endParaRPr lang="ar-SA" sz="1600" u="sng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6364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50C95-5F8E-4471-E9E4-13F43ED1D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495A6583-0B85-A94C-73B1-9BB5531B98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AB156707-16D9-8A7A-565F-8B8293A27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Improved Results </a:t>
            </a:r>
            <a:endParaRPr lang="ar-SA" dirty="0"/>
          </a:p>
        </p:txBody>
      </p:sp>
      <p:pic>
        <p:nvPicPr>
          <p:cNvPr id="6" name="صورة 5">
            <a:extLst>
              <a:ext uri="{FF2B5EF4-FFF2-40B4-BE49-F238E27FC236}">
                <a16:creationId xmlns:a16="http://schemas.microsoft.com/office/drawing/2014/main" id="{1443AFC9-8D39-2D87-1DA4-697CFD9C30F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737" b="42664"/>
          <a:stretch>
            <a:fillRect/>
          </a:stretch>
        </p:blipFill>
        <p:spPr>
          <a:xfrm>
            <a:off x="254599" y="1910281"/>
            <a:ext cx="8634801" cy="851025"/>
          </a:xfrm>
          <a:prstGeom prst="rect">
            <a:avLst/>
          </a:prstGeom>
        </p:spPr>
      </p:pic>
      <p:pic>
        <p:nvPicPr>
          <p:cNvPr id="4" name="صورة 3">
            <a:extLst>
              <a:ext uri="{FF2B5EF4-FFF2-40B4-BE49-F238E27FC236}">
                <a16:creationId xmlns:a16="http://schemas.microsoft.com/office/drawing/2014/main" id="{AE8D747A-A578-764C-C044-1315BEBF793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336" b="20903"/>
          <a:stretch>
            <a:fillRect/>
          </a:stretch>
        </p:blipFill>
        <p:spPr>
          <a:xfrm>
            <a:off x="254599" y="2124891"/>
            <a:ext cx="8634801" cy="742384"/>
          </a:xfrm>
          <a:prstGeom prst="rect">
            <a:avLst/>
          </a:prstGeom>
        </p:spPr>
      </p:pic>
      <p:sp>
        <p:nvSpPr>
          <p:cNvPr id="7" name="مربع نص 6">
            <a:extLst>
              <a:ext uri="{FF2B5EF4-FFF2-40B4-BE49-F238E27FC236}">
                <a16:creationId xmlns:a16="http://schemas.microsoft.com/office/drawing/2014/main" id="{D6823D20-E38A-7029-251B-AEC8BB8FDC6D}"/>
              </a:ext>
            </a:extLst>
          </p:cNvPr>
          <p:cNvSpPr txBox="1"/>
          <p:nvPr/>
        </p:nvSpPr>
        <p:spPr>
          <a:xfrm>
            <a:off x="3299988" y="1244698"/>
            <a:ext cx="457200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" sz="1600" dirty="0">
                <a:solidFill>
                  <a:schemeClr val="accent1"/>
                </a:solidFill>
              </a:rPr>
              <a:t>Exemption Prediction </a:t>
            </a:r>
          </a:p>
        </p:txBody>
      </p:sp>
    </p:spTree>
    <p:extLst>
      <p:ext uri="{BB962C8B-B14F-4D97-AF65-F5344CB8AC3E}">
        <p14:creationId xmlns:p14="http://schemas.microsoft.com/office/powerpoint/2010/main" val="1354382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0003D-ECBD-202B-921F-17D432680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7F73E9CA-46D5-B814-246C-FD0F7E76CF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E3F6D35D-6894-009F-67F5-89A1423D3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73" y="0"/>
            <a:ext cx="7704000" cy="572700"/>
          </a:xfrm>
        </p:spPr>
        <p:txBody>
          <a:bodyPr/>
          <a:lstStyle/>
          <a:p>
            <a:r>
              <a:rPr lang="en" b="1" dirty="0"/>
              <a:t>ROC Curve – Commitment Prediction</a:t>
            </a:r>
            <a:endParaRPr lang="en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2E44A7A2-DFB6-BCDC-FDD3-ED6EF053ED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4646" y="700704"/>
            <a:ext cx="3128613" cy="2346460"/>
          </a:xfrm>
          <a:prstGeom prst="rect">
            <a:avLst/>
          </a:prstGeom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8A1F7799-7C89-1CF9-E4BA-4F36101607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6033" y="2687386"/>
            <a:ext cx="3128613" cy="2346460"/>
          </a:xfrm>
          <a:prstGeom prst="rect">
            <a:avLst/>
          </a:prstGeom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BD19FB58-52C4-D74D-1747-9A4723673D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84595"/>
            <a:ext cx="3128613" cy="2346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528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BB87E4-2EB2-FDC7-9657-76D1D84C0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D1536507-8C89-2E6B-6051-46AEA0C680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A7ADB192-AD7B-E7FE-2836-447F1DF0A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12" y="0"/>
            <a:ext cx="7704000" cy="572700"/>
          </a:xfrm>
        </p:spPr>
        <p:txBody>
          <a:bodyPr/>
          <a:lstStyle/>
          <a:p>
            <a:r>
              <a:rPr lang="en" b="1" dirty="0"/>
              <a:t>ROC Curve – Exemption Prediction</a:t>
            </a:r>
            <a:endParaRPr lang="en" dirty="0"/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3B409EB9-10FD-9901-1BDA-BC9EF33673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8799" y="830245"/>
            <a:ext cx="3225201" cy="2418901"/>
          </a:xfrm>
          <a:prstGeom prst="rect">
            <a:avLst/>
          </a:prstGeom>
        </p:spPr>
      </p:pic>
      <p:pic>
        <p:nvPicPr>
          <p:cNvPr id="7" name="صورة 6">
            <a:extLst>
              <a:ext uri="{FF2B5EF4-FFF2-40B4-BE49-F238E27FC236}">
                <a16:creationId xmlns:a16="http://schemas.microsoft.com/office/drawing/2014/main" id="{8CFEAFBF-F1BA-DEA7-67F8-1D525AFA19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0343" y="830245"/>
            <a:ext cx="3105885" cy="2329414"/>
          </a:xfrm>
          <a:prstGeom prst="rect">
            <a:avLst/>
          </a:prstGeom>
        </p:spPr>
      </p:pic>
      <p:pic>
        <p:nvPicPr>
          <p:cNvPr id="9" name="صورة 8">
            <a:extLst>
              <a:ext uri="{FF2B5EF4-FFF2-40B4-BE49-F238E27FC236}">
                <a16:creationId xmlns:a16="http://schemas.microsoft.com/office/drawing/2014/main" id="{279487EC-9402-C99A-9389-0B82647A0B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567" y="2724338"/>
            <a:ext cx="3538629" cy="2419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3952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44BF4B-4C51-46A9-6206-06907FEA4C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3552ADCD-90CE-F9C2-6FC9-D61BBF91A7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C7F69DB7-3468-44F7-4B03-F65AE7821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12" y="0"/>
            <a:ext cx="7704000" cy="572700"/>
          </a:xfrm>
        </p:spPr>
        <p:txBody>
          <a:bodyPr/>
          <a:lstStyle/>
          <a:p>
            <a:r>
              <a:rPr lang="en" dirty="0"/>
              <a:t>Confusion Matrix – Commitment Prediction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18F21873-419E-5D39-E864-9A5E80DF57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2773" y="780747"/>
            <a:ext cx="2901228" cy="2320982"/>
          </a:xfrm>
          <a:prstGeom prst="rect">
            <a:avLst/>
          </a:prstGeom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6E72D2A1-78E3-7268-389B-11F8B06BE9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0634" y="2565830"/>
            <a:ext cx="3348199" cy="2678559"/>
          </a:xfrm>
          <a:prstGeom prst="rect">
            <a:avLst/>
          </a:prstGeom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D2A93BC6-A6D2-CD83-8D50-15E1E758B7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60841"/>
            <a:ext cx="3051110" cy="244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73749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DD6661-3EF5-4E29-4CD1-D62A2B3E57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فرعي 1">
            <a:extLst>
              <a:ext uri="{FF2B5EF4-FFF2-40B4-BE49-F238E27FC236}">
                <a16:creationId xmlns:a16="http://schemas.microsoft.com/office/drawing/2014/main" id="{F809BA29-6367-6991-291C-0B68AB00A28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457200" marR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bin"/>
              <a:buNone/>
            </a:pPr>
            <a:endParaRPr lang="ar-SA" dirty="0"/>
          </a:p>
        </p:txBody>
      </p:sp>
      <p:sp>
        <p:nvSpPr>
          <p:cNvPr id="3" name="عنوان 2">
            <a:extLst>
              <a:ext uri="{FF2B5EF4-FFF2-40B4-BE49-F238E27FC236}">
                <a16:creationId xmlns:a16="http://schemas.microsoft.com/office/drawing/2014/main" id="{FD45A534-B3CC-4724-BB80-E6C98E396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412" y="0"/>
            <a:ext cx="7704000" cy="572700"/>
          </a:xfrm>
        </p:spPr>
        <p:txBody>
          <a:bodyPr/>
          <a:lstStyle/>
          <a:p>
            <a:r>
              <a:rPr lang="en" dirty="0"/>
              <a:t>Confusion Matrix – Exemption Prediction</a:t>
            </a:r>
          </a:p>
        </p:txBody>
      </p:sp>
      <p:pic>
        <p:nvPicPr>
          <p:cNvPr id="5" name="صورة 4">
            <a:extLst>
              <a:ext uri="{FF2B5EF4-FFF2-40B4-BE49-F238E27FC236}">
                <a16:creationId xmlns:a16="http://schemas.microsoft.com/office/drawing/2014/main" id="{FB10AD1E-BEDA-8E7D-C19D-6006515B8F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7108" y="2480027"/>
            <a:ext cx="3107787" cy="2654476"/>
          </a:xfrm>
          <a:prstGeom prst="rect">
            <a:avLst/>
          </a:prstGeom>
        </p:spPr>
      </p:pic>
      <p:pic>
        <p:nvPicPr>
          <p:cNvPr id="8" name="صورة 7">
            <a:extLst>
              <a:ext uri="{FF2B5EF4-FFF2-40B4-BE49-F238E27FC236}">
                <a16:creationId xmlns:a16="http://schemas.microsoft.com/office/drawing/2014/main" id="{D9D73067-85F5-032E-944E-4479B8A607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895" y="937699"/>
            <a:ext cx="3088146" cy="2470517"/>
          </a:xfrm>
          <a:prstGeom prst="rect">
            <a:avLst/>
          </a:prstGeom>
        </p:spPr>
      </p:pic>
      <p:pic>
        <p:nvPicPr>
          <p:cNvPr id="11" name="صورة 10">
            <a:extLst>
              <a:ext uri="{FF2B5EF4-FFF2-40B4-BE49-F238E27FC236}">
                <a16:creationId xmlns:a16="http://schemas.microsoft.com/office/drawing/2014/main" id="{7BA61F5C-54C3-A08F-5916-C122A0724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898528"/>
            <a:ext cx="2897109" cy="231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1070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9" name="Google Shape;769;p34"/>
          <p:cNvSpPr txBox="1">
            <a:spLocks noGrp="1"/>
          </p:cNvSpPr>
          <p:nvPr>
            <p:ph type="title"/>
          </p:nvPr>
        </p:nvSpPr>
        <p:spPr>
          <a:xfrm>
            <a:off x="720000" y="11759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dirty="0"/>
              <a:t>Feature Importance</a:t>
            </a:r>
            <a:endParaRPr dirty="0">
              <a:solidFill>
                <a:schemeClr val="accent3"/>
              </a:solidFill>
            </a:endParaRPr>
          </a:p>
        </p:txBody>
      </p:sp>
      <p:sp>
        <p:nvSpPr>
          <p:cNvPr id="770" name="Google Shape;770;p34"/>
          <p:cNvSpPr txBox="1">
            <a:spLocks noGrp="1"/>
          </p:cNvSpPr>
          <p:nvPr>
            <p:ph type="subTitle" idx="2"/>
          </p:nvPr>
        </p:nvSpPr>
        <p:spPr>
          <a:xfrm>
            <a:off x="872400" y="2981800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71" name="Google Shape;771;p34"/>
          <p:cNvSpPr txBox="1">
            <a:spLocks noGrp="1"/>
          </p:cNvSpPr>
          <p:nvPr>
            <p:ph type="subTitle" idx="3"/>
          </p:nvPr>
        </p:nvSpPr>
        <p:spPr>
          <a:xfrm>
            <a:off x="3418526" y="2981800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72" name="Google Shape;772;p34"/>
          <p:cNvSpPr txBox="1">
            <a:spLocks noGrp="1"/>
          </p:cNvSpPr>
          <p:nvPr>
            <p:ph type="subTitle" idx="4"/>
          </p:nvPr>
        </p:nvSpPr>
        <p:spPr>
          <a:xfrm>
            <a:off x="5964656" y="2987568"/>
            <a:ext cx="2336400" cy="8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cxnSp>
        <p:nvCxnSpPr>
          <p:cNvPr id="773" name="Google Shape;773;p34"/>
          <p:cNvCxnSpPr/>
          <p:nvPr/>
        </p:nvCxnSpPr>
        <p:spPr>
          <a:xfrm>
            <a:off x="1715250" y="2430275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74" name="Google Shape;774;p34"/>
          <p:cNvCxnSpPr/>
          <p:nvPr/>
        </p:nvCxnSpPr>
        <p:spPr>
          <a:xfrm>
            <a:off x="4261375" y="2430275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775" name="Google Shape;775;p34"/>
          <p:cNvCxnSpPr/>
          <p:nvPr/>
        </p:nvCxnSpPr>
        <p:spPr>
          <a:xfrm>
            <a:off x="6807500" y="2430275"/>
            <a:ext cx="6507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801" name="Google Shape;801;p34"/>
          <p:cNvGrpSpPr/>
          <p:nvPr/>
        </p:nvGrpSpPr>
        <p:grpSpPr>
          <a:xfrm rot="-472906">
            <a:off x="227433" y="863338"/>
            <a:ext cx="933700" cy="1011693"/>
            <a:chOff x="2761250" y="617875"/>
            <a:chExt cx="1222900" cy="1325050"/>
          </a:xfrm>
        </p:grpSpPr>
        <p:sp>
          <p:nvSpPr>
            <p:cNvPr id="802" name="Google Shape;802;p34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34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34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34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34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34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34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09" name="Google Shape;809;p34"/>
          <p:cNvGrpSpPr/>
          <p:nvPr/>
        </p:nvGrpSpPr>
        <p:grpSpPr>
          <a:xfrm rot="-793991">
            <a:off x="7739665" y="1274844"/>
            <a:ext cx="873979" cy="946983"/>
            <a:chOff x="2761250" y="617875"/>
            <a:chExt cx="1222900" cy="1325050"/>
          </a:xfrm>
        </p:grpSpPr>
        <p:sp>
          <p:nvSpPr>
            <p:cNvPr id="810" name="Google Shape;810;p34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34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34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4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34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34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34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7" name="Google Shape;817;p34"/>
          <p:cNvGrpSpPr/>
          <p:nvPr/>
        </p:nvGrpSpPr>
        <p:grpSpPr>
          <a:xfrm rot="-1113213">
            <a:off x="8059089" y="3985105"/>
            <a:ext cx="584840" cy="513462"/>
            <a:chOff x="2665925" y="2466150"/>
            <a:chExt cx="627625" cy="551025"/>
          </a:xfrm>
        </p:grpSpPr>
        <p:sp>
          <p:nvSpPr>
            <p:cNvPr id="818" name="Google Shape;818;p34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34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4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34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34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34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4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4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26" name="Google Shape;826;p34"/>
          <p:cNvGrpSpPr/>
          <p:nvPr/>
        </p:nvGrpSpPr>
        <p:grpSpPr>
          <a:xfrm rot="-2326443">
            <a:off x="8403682" y="2607069"/>
            <a:ext cx="536747" cy="385794"/>
            <a:chOff x="3958725" y="4285850"/>
            <a:chExt cx="926000" cy="665575"/>
          </a:xfrm>
        </p:grpSpPr>
        <p:sp>
          <p:nvSpPr>
            <p:cNvPr id="827" name="Google Shape;827;p34"/>
            <p:cNvSpPr/>
            <p:nvPr/>
          </p:nvSpPr>
          <p:spPr>
            <a:xfrm>
              <a:off x="3958725" y="4286250"/>
              <a:ext cx="926000" cy="665175"/>
            </a:xfrm>
            <a:custGeom>
              <a:avLst/>
              <a:gdLst/>
              <a:ahLst/>
              <a:cxnLst/>
              <a:rect l="l" t="t" r="r" b="b"/>
              <a:pathLst>
                <a:path w="37040" h="26607" extrusionOk="0">
                  <a:moveTo>
                    <a:pt x="32631" y="0"/>
                  </a:moveTo>
                  <a:cubicBezTo>
                    <a:pt x="32452" y="0"/>
                    <a:pt x="32270" y="51"/>
                    <a:pt x="32109" y="159"/>
                  </a:cubicBezTo>
                  <a:lnTo>
                    <a:pt x="626" y="19435"/>
                  </a:lnTo>
                  <a:cubicBezTo>
                    <a:pt x="149" y="19705"/>
                    <a:pt x="1" y="20324"/>
                    <a:pt x="306" y="20781"/>
                  </a:cubicBezTo>
                  <a:lnTo>
                    <a:pt x="3557" y="26142"/>
                  </a:lnTo>
                  <a:cubicBezTo>
                    <a:pt x="3746" y="26441"/>
                    <a:pt x="4071" y="26607"/>
                    <a:pt x="4403" y="26607"/>
                  </a:cubicBezTo>
                  <a:cubicBezTo>
                    <a:pt x="4576" y="26607"/>
                    <a:pt x="4751" y="26562"/>
                    <a:pt x="4910" y="26468"/>
                  </a:cubicBezTo>
                  <a:lnTo>
                    <a:pt x="36349" y="7169"/>
                  </a:lnTo>
                  <a:cubicBezTo>
                    <a:pt x="36870" y="6913"/>
                    <a:pt x="37039" y="6253"/>
                    <a:pt x="36704" y="5777"/>
                  </a:cubicBezTo>
                  <a:lnTo>
                    <a:pt x="33456" y="480"/>
                  </a:lnTo>
                  <a:cubicBezTo>
                    <a:pt x="33281" y="171"/>
                    <a:pt x="32960" y="0"/>
                    <a:pt x="32631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4"/>
            <p:cNvSpPr/>
            <p:nvPr/>
          </p:nvSpPr>
          <p:spPr>
            <a:xfrm>
              <a:off x="4691775" y="4285850"/>
              <a:ext cx="192950" cy="223000"/>
            </a:xfrm>
            <a:custGeom>
              <a:avLst/>
              <a:gdLst/>
              <a:ahLst/>
              <a:cxnLst/>
              <a:rect l="l" t="t" r="r" b="b"/>
              <a:pathLst>
                <a:path w="7718" h="8920" extrusionOk="0">
                  <a:moveTo>
                    <a:pt x="3300" y="1"/>
                  </a:moveTo>
                  <a:cubicBezTo>
                    <a:pt x="3131" y="1"/>
                    <a:pt x="2959" y="47"/>
                    <a:pt x="2804" y="143"/>
                  </a:cubicBezTo>
                  <a:lnTo>
                    <a:pt x="0" y="1872"/>
                  </a:lnTo>
                  <a:lnTo>
                    <a:pt x="4230" y="8919"/>
                  </a:lnTo>
                  <a:lnTo>
                    <a:pt x="7027" y="7185"/>
                  </a:lnTo>
                  <a:cubicBezTo>
                    <a:pt x="7548" y="6929"/>
                    <a:pt x="7717" y="6269"/>
                    <a:pt x="7382" y="5793"/>
                  </a:cubicBezTo>
                  <a:lnTo>
                    <a:pt x="4134" y="496"/>
                  </a:lnTo>
                  <a:cubicBezTo>
                    <a:pt x="3962" y="179"/>
                    <a:pt x="3636" y="1"/>
                    <a:pt x="330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34"/>
            <p:cNvSpPr/>
            <p:nvPr/>
          </p:nvSpPr>
          <p:spPr>
            <a:xfrm>
              <a:off x="4538575" y="4330500"/>
              <a:ext cx="263475" cy="270350"/>
            </a:xfrm>
            <a:custGeom>
              <a:avLst/>
              <a:gdLst/>
              <a:ahLst/>
              <a:cxnLst/>
              <a:rect l="l" t="t" r="r" b="b"/>
              <a:pathLst>
                <a:path w="10539" h="10814" extrusionOk="0">
                  <a:moveTo>
                    <a:pt x="6269" y="1"/>
                  </a:moveTo>
                  <a:lnTo>
                    <a:pt x="0" y="3841"/>
                  </a:lnTo>
                  <a:lnTo>
                    <a:pt x="4272" y="10814"/>
                  </a:lnTo>
                  <a:lnTo>
                    <a:pt x="10539" y="6972"/>
                  </a:lnTo>
                  <a:lnTo>
                    <a:pt x="6269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34"/>
            <p:cNvSpPr/>
            <p:nvPr/>
          </p:nvSpPr>
          <p:spPr>
            <a:xfrm>
              <a:off x="4319625" y="4512575"/>
              <a:ext cx="85175" cy="283575"/>
            </a:xfrm>
            <a:custGeom>
              <a:avLst/>
              <a:gdLst/>
              <a:ahLst/>
              <a:cxnLst/>
              <a:rect l="l" t="t" r="r" b="b"/>
              <a:pathLst>
                <a:path w="3407" h="11343" extrusionOk="0">
                  <a:moveTo>
                    <a:pt x="3138" y="0"/>
                  </a:moveTo>
                  <a:lnTo>
                    <a:pt x="0" y="1919"/>
                  </a:lnTo>
                  <a:lnTo>
                    <a:pt x="162" y="7389"/>
                  </a:lnTo>
                  <a:lnTo>
                    <a:pt x="278" y="11342"/>
                  </a:lnTo>
                  <a:lnTo>
                    <a:pt x="3406" y="9419"/>
                  </a:lnTo>
                  <a:lnTo>
                    <a:pt x="3325" y="6339"/>
                  </a:lnTo>
                  <a:lnTo>
                    <a:pt x="3138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4"/>
            <p:cNvSpPr/>
            <p:nvPr/>
          </p:nvSpPr>
          <p:spPr>
            <a:xfrm>
              <a:off x="3978350" y="4721700"/>
              <a:ext cx="85125" cy="229075"/>
            </a:xfrm>
            <a:custGeom>
              <a:avLst/>
              <a:gdLst/>
              <a:ahLst/>
              <a:cxnLst/>
              <a:rect l="l" t="t" r="r" b="b"/>
              <a:pathLst>
                <a:path w="3405" h="9163" extrusionOk="0">
                  <a:moveTo>
                    <a:pt x="3139" y="1"/>
                  </a:moveTo>
                  <a:lnTo>
                    <a:pt x="1" y="1920"/>
                  </a:lnTo>
                  <a:lnTo>
                    <a:pt x="72" y="4326"/>
                  </a:lnTo>
                  <a:lnTo>
                    <a:pt x="2762" y="8720"/>
                  </a:lnTo>
                  <a:cubicBezTo>
                    <a:pt x="2903" y="8953"/>
                    <a:pt x="3136" y="9114"/>
                    <a:pt x="3404" y="9163"/>
                  </a:cubicBezTo>
                  <a:lnTo>
                    <a:pt x="3323" y="632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4"/>
            <p:cNvSpPr/>
            <p:nvPr/>
          </p:nvSpPr>
          <p:spPr>
            <a:xfrm>
              <a:off x="4427750" y="4408782"/>
              <a:ext cx="147850" cy="321900"/>
            </a:xfrm>
            <a:custGeom>
              <a:avLst/>
              <a:gdLst/>
              <a:ahLst/>
              <a:cxnLst/>
              <a:rect l="l" t="t" r="r" b="b"/>
              <a:pathLst>
                <a:path w="5914" h="12876" extrusionOk="0">
                  <a:moveTo>
                    <a:pt x="5639" y="0"/>
                  </a:moveTo>
                  <a:lnTo>
                    <a:pt x="0" y="3457"/>
                  </a:lnTo>
                  <a:lnTo>
                    <a:pt x="69" y="6052"/>
                  </a:lnTo>
                  <a:lnTo>
                    <a:pt x="259" y="12571"/>
                  </a:lnTo>
                  <a:lnTo>
                    <a:pt x="270" y="12875"/>
                  </a:lnTo>
                  <a:lnTo>
                    <a:pt x="5913" y="9412"/>
                  </a:lnTo>
                  <a:lnTo>
                    <a:pt x="5909" y="9377"/>
                  </a:lnTo>
                  <a:lnTo>
                    <a:pt x="5722" y="2838"/>
                  </a:lnTo>
                  <a:lnTo>
                    <a:pt x="5639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33" name="Google Shape;833;p34"/>
          <p:cNvGrpSpPr/>
          <p:nvPr/>
        </p:nvGrpSpPr>
        <p:grpSpPr>
          <a:xfrm flipH="1">
            <a:off x="8242895" y="1108767"/>
            <a:ext cx="530166" cy="502936"/>
            <a:chOff x="1717700" y="2254700"/>
            <a:chExt cx="781725" cy="741575"/>
          </a:xfrm>
        </p:grpSpPr>
        <p:sp>
          <p:nvSpPr>
            <p:cNvPr id="834" name="Google Shape;834;p34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4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4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4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4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4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4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4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4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43" name="Google Shape;843;p34"/>
          <p:cNvGrpSpPr/>
          <p:nvPr/>
        </p:nvGrpSpPr>
        <p:grpSpPr>
          <a:xfrm rot="-1142849">
            <a:off x="5618501" y="1761512"/>
            <a:ext cx="676095" cy="397557"/>
            <a:chOff x="3588600" y="2424575"/>
            <a:chExt cx="1002475" cy="589475"/>
          </a:xfrm>
        </p:grpSpPr>
        <p:sp>
          <p:nvSpPr>
            <p:cNvPr id="844" name="Google Shape;844;p34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4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4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4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4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4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4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4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2" name="Google Shape;852;p34"/>
          <p:cNvGrpSpPr/>
          <p:nvPr/>
        </p:nvGrpSpPr>
        <p:grpSpPr>
          <a:xfrm rot="1233075">
            <a:off x="2732903" y="1482577"/>
            <a:ext cx="549223" cy="531505"/>
            <a:chOff x="1785750" y="3413025"/>
            <a:chExt cx="785025" cy="759700"/>
          </a:xfrm>
        </p:grpSpPr>
        <p:sp>
          <p:nvSpPr>
            <p:cNvPr id="853" name="Google Shape;853;p34"/>
            <p:cNvSpPr/>
            <p:nvPr/>
          </p:nvSpPr>
          <p:spPr>
            <a:xfrm>
              <a:off x="1785750" y="3414125"/>
              <a:ext cx="739475" cy="758125"/>
            </a:xfrm>
            <a:custGeom>
              <a:avLst/>
              <a:gdLst/>
              <a:ahLst/>
              <a:cxnLst/>
              <a:rect l="l" t="t" r="r" b="b"/>
              <a:pathLst>
                <a:path w="29579" h="30325" extrusionOk="0">
                  <a:moveTo>
                    <a:pt x="9020" y="1"/>
                  </a:moveTo>
                  <a:cubicBezTo>
                    <a:pt x="7692" y="1"/>
                    <a:pt x="5740" y="539"/>
                    <a:pt x="3861" y="3055"/>
                  </a:cubicBezTo>
                  <a:cubicBezTo>
                    <a:pt x="2298" y="5150"/>
                    <a:pt x="1" y="7953"/>
                    <a:pt x="3376" y="15081"/>
                  </a:cubicBezTo>
                  <a:cubicBezTo>
                    <a:pt x="5324" y="19195"/>
                    <a:pt x="13615" y="30324"/>
                    <a:pt x="21398" y="30324"/>
                  </a:cubicBezTo>
                  <a:cubicBezTo>
                    <a:pt x="22382" y="30324"/>
                    <a:pt x="23358" y="30147"/>
                    <a:pt x="24312" y="29754"/>
                  </a:cubicBezTo>
                  <a:cubicBezTo>
                    <a:pt x="28992" y="27831"/>
                    <a:pt x="29579" y="23234"/>
                    <a:pt x="29579" y="23234"/>
                  </a:cubicBezTo>
                  <a:lnTo>
                    <a:pt x="29579" y="23234"/>
                  </a:lnTo>
                  <a:cubicBezTo>
                    <a:pt x="29578" y="23234"/>
                    <a:pt x="27493" y="25961"/>
                    <a:pt x="23856" y="25961"/>
                  </a:cubicBezTo>
                  <a:cubicBezTo>
                    <a:pt x="19899" y="25961"/>
                    <a:pt x="14105" y="22732"/>
                    <a:pt x="7161" y="9243"/>
                  </a:cubicBezTo>
                  <a:cubicBezTo>
                    <a:pt x="2674" y="532"/>
                    <a:pt x="10659" y="303"/>
                    <a:pt x="10659" y="303"/>
                  </a:cubicBezTo>
                  <a:cubicBezTo>
                    <a:pt x="10659" y="303"/>
                    <a:pt x="10015" y="1"/>
                    <a:pt x="9020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34"/>
            <p:cNvSpPr/>
            <p:nvPr/>
          </p:nvSpPr>
          <p:spPr>
            <a:xfrm>
              <a:off x="1907725" y="3413150"/>
              <a:ext cx="621375" cy="676450"/>
            </a:xfrm>
            <a:custGeom>
              <a:avLst/>
              <a:gdLst/>
              <a:ahLst/>
              <a:cxnLst/>
              <a:rect l="l" t="t" r="r" b="b"/>
              <a:pathLst>
                <a:path w="24855" h="27058" extrusionOk="0">
                  <a:moveTo>
                    <a:pt x="4358" y="0"/>
                  </a:moveTo>
                  <a:cubicBezTo>
                    <a:pt x="3185" y="0"/>
                    <a:pt x="2222" y="319"/>
                    <a:pt x="1497" y="949"/>
                  </a:cubicBezTo>
                  <a:cubicBezTo>
                    <a:pt x="725" y="1619"/>
                    <a:pt x="266" y="2603"/>
                    <a:pt x="132" y="3870"/>
                  </a:cubicBezTo>
                  <a:cubicBezTo>
                    <a:pt x="0" y="5094"/>
                    <a:pt x="176" y="6532"/>
                    <a:pt x="656" y="8144"/>
                  </a:cubicBezTo>
                  <a:cubicBezTo>
                    <a:pt x="1640" y="11460"/>
                    <a:pt x="3789" y="15136"/>
                    <a:pt x="6710" y="18495"/>
                  </a:cubicBezTo>
                  <a:cubicBezTo>
                    <a:pt x="7537" y="19451"/>
                    <a:pt x="8417" y="20361"/>
                    <a:pt x="9343" y="21225"/>
                  </a:cubicBezTo>
                  <a:cubicBezTo>
                    <a:pt x="10504" y="22310"/>
                    <a:pt x="11700" y="23275"/>
                    <a:pt x="12898" y="24090"/>
                  </a:cubicBezTo>
                  <a:cubicBezTo>
                    <a:pt x="13538" y="24529"/>
                    <a:pt x="14178" y="24928"/>
                    <a:pt x="14803" y="25272"/>
                  </a:cubicBezTo>
                  <a:cubicBezTo>
                    <a:pt x="16911" y="26438"/>
                    <a:pt x="18881" y="27057"/>
                    <a:pt x="20497" y="27057"/>
                  </a:cubicBezTo>
                  <a:cubicBezTo>
                    <a:pt x="20606" y="27057"/>
                    <a:pt x="20714" y="27052"/>
                    <a:pt x="20818" y="27048"/>
                  </a:cubicBezTo>
                  <a:cubicBezTo>
                    <a:pt x="21848" y="26995"/>
                    <a:pt x="22702" y="26678"/>
                    <a:pt x="23358" y="26108"/>
                  </a:cubicBezTo>
                  <a:cubicBezTo>
                    <a:pt x="24129" y="25438"/>
                    <a:pt x="24589" y="24455"/>
                    <a:pt x="24723" y="23187"/>
                  </a:cubicBezTo>
                  <a:cubicBezTo>
                    <a:pt x="24854" y="21961"/>
                    <a:pt x="24677" y="20525"/>
                    <a:pt x="24199" y="18911"/>
                  </a:cubicBezTo>
                  <a:cubicBezTo>
                    <a:pt x="23215" y="15598"/>
                    <a:pt x="21063" y="11922"/>
                    <a:pt x="18144" y="8560"/>
                  </a:cubicBezTo>
                  <a:cubicBezTo>
                    <a:pt x="17800" y="8165"/>
                    <a:pt x="17477" y="7807"/>
                    <a:pt x="17154" y="7468"/>
                  </a:cubicBezTo>
                  <a:lnTo>
                    <a:pt x="17152" y="7465"/>
                  </a:lnTo>
                  <a:cubicBezTo>
                    <a:pt x="15041" y="5219"/>
                    <a:pt x="12723" y="3332"/>
                    <a:pt x="10449" y="2011"/>
                  </a:cubicBezTo>
                  <a:cubicBezTo>
                    <a:pt x="9846" y="1658"/>
                    <a:pt x="9223" y="1337"/>
                    <a:pt x="8585" y="1051"/>
                  </a:cubicBezTo>
                  <a:cubicBezTo>
                    <a:pt x="7442" y="543"/>
                    <a:pt x="6364" y="215"/>
                    <a:pt x="5385" y="74"/>
                  </a:cubicBezTo>
                  <a:cubicBezTo>
                    <a:pt x="5046" y="26"/>
                    <a:pt x="4702" y="0"/>
                    <a:pt x="4358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34"/>
            <p:cNvSpPr/>
            <p:nvPr/>
          </p:nvSpPr>
          <p:spPr>
            <a:xfrm>
              <a:off x="1866050" y="3413025"/>
              <a:ext cx="704725" cy="676675"/>
            </a:xfrm>
            <a:custGeom>
              <a:avLst/>
              <a:gdLst/>
              <a:ahLst/>
              <a:cxnLst/>
              <a:rect l="l" t="t" r="r" b="b"/>
              <a:pathLst>
                <a:path w="28189" h="27067" extrusionOk="0">
                  <a:moveTo>
                    <a:pt x="6022" y="1"/>
                  </a:moveTo>
                  <a:cubicBezTo>
                    <a:pt x="6022" y="1"/>
                    <a:pt x="6022" y="1"/>
                    <a:pt x="6022" y="1"/>
                  </a:cubicBezTo>
                  <a:lnTo>
                    <a:pt x="6022" y="1"/>
                  </a:lnTo>
                  <a:cubicBezTo>
                    <a:pt x="6023" y="1"/>
                    <a:pt x="6024" y="1"/>
                    <a:pt x="6025" y="1"/>
                  </a:cubicBezTo>
                  <a:close/>
                  <a:moveTo>
                    <a:pt x="6025" y="12"/>
                  </a:moveTo>
                  <a:cubicBezTo>
                    <a:pt x="6369" y="12"/>
                    <a:pt x="6710" y="38"/>
                    <a:pt x="7052" y="86"/>
                  </a:cubicBezTo>
                  <a:cubicBezTo>
                    <a:pt x="8031" y="227"/>
                    <a:pt x="9107" y="555"/>
                    <a:pt x="10250" y="1063"/>
                  </a:cubicBezTo>
                  <a:cubicBezTo>
                    <a:pt x="10887" y="1349"/>
                    <a:pt x="11511" y="1668"/>
                    <a:pt x="12113" y="2021"/>
                  </a:cubicBezTo>
                  <a:cubicBezTo>
                    <a:pt x="14388" y="3344"/>
                    <a:pt x="16706" y="5231"/>
                    <a:pt x="18814" y="7475"/>
                  </a:cubicBezTo>
                  <a:lnTo>
                    <a:pt x="18816" y="7477"/>
                  </a:lnTo>
                  <a:cubicBezTo>
                    <a:pt x="19139" y="7817"/>
                    <a:pt x="19463" y="8172"/>
                    <a:pt x="19807" y="8569"/>
                  </a:cubicBezTo>
                  <a:cubicBezTo>
                    <a:pt x="21282" y="10266"/>
                    <a:pt x="22561" y="12047"/>
                    <a:pt x="23612" y="13855"/>
                  </a:cubicBezTo>
                  <a:cubicBezTo>
                    <a:pt x="24626" y="15605"/>
                    <a:pt x="25381" y="17307"/>
                    <a:pt x="25861" y="18918"/>
                  </a:cubicBezTo>
                  <a:cubicBezTo>
                    <a:pt x="26339" y="20530"/>
                    <a:pt x="26514" y="21966"/>
                    <a:pt x="26385" y="23190"/>
                  </a:cubicBezTo>
                  <a:cubicBezTo>
                    <a:pt x="26251" y="24458"/>
                    <a:pt x="25792" y="25439"/>
                    <a:pt x="25020" y="26108"/>
                  </a:cubicBezTo>
                  <a:cubicBezTo>
                    <a:pt x="24365" y="26676"/>
                    <a:pt x="23513" y="26993"/>
                    <a:pt x="22485" y="27046"/>
                  </a:cubicBezTo>
                  <a:cubicBezTo>
                    <a:pt x="22381" y="27051"/>
                    <a:pt x="22273" y="27055"/>
                    <a:pt x="22164" y="27055"/>
                  </a:cubicBezTo>
                  <a:cubicBezTo>
                    <a:pt x="20548" y="27055"/>
                    <a:pt x="18578" y="26439"/>
                    <a:pt x="16473" y="25270"/>
                  </a:cubicBezTo>
                  <a:cubicBezTo>
                    <a:pt x="15847" y="24926"/>
                    <a:pt x="15207" y="24529"/>
                    <a:pt x="14568" y="24088"/>
                  </a:cubicBezTo>
                  <a:cubicBezTo>
                    <a:pt x="13369" y="23273"/>
                    <a:pt x="12173" y="22310"/>
                    <a:pt x="11012" y="21225"/>
                  </a:cubicBezTo>
                  <a:cubicBezTo>
                    <a:pt x="10086" y="20361"/>
                    <a:pt x="9209" y="19452"/>
                    <a:pt x="8380" y="18496"/>
                  </a:cubicBezTo>
                  <a:cubicBezTo>
                    <a:pt x="6904" y="16799"/>
                    <a:pt x="5625" y="15018"/>
                    <a:pt x="4574" y="13210"/>
                  </a:cubicBezTo>
                  <a:cubicBezTo>
                    <a:pt x="3561" y="11463"/>
                    <a:pt x="2806" y="9759"/>
                    <a:pt x="2326" y="8147"/>
                  </a:cubicBezTo>
                  <a:cubicBezTo>
                    <a:pt x="1848" y="6535"/>
                    <a:pt x="1672" y="5099"/>
                    <a:pt x="1801" y="3875"/>
                  </a:cubicBezTo>
                  <a:cubicBezTo>
                    <a:pt x="1938" y="2610"/>
                    <a:pt x="2397" y="1629"/>
                    <a:pt x="3166" y="959"/>
                  </a:cubicBezTo>
                  <a:cubicBezTo>
                    <a:pt x="3889" y="331"/>
                    <a:pt x="4852" y="12"/>
                    <a:pt x="6025" y="12"/>
                  </a:cubicBezTo>
                  <a:close/>
                  <a:moveTo>
                    <a:pt x="6022" y="1"/>
                  </a:moveTo>
                  <a:lnTo>
                    <a:pt x="6022" y="1"/>
                  </a:lnTo>
                  <a:cubicBezTo>
                    <a:pt x="4880" y="1"/>
                    <a:pt x="3902" y="306"/>
                    <a:pt x="3159" y="950"/>
                  </a:cubicBezTo>
                  <a:cubicBezTo>
                    <a:pt x="0" y="3695"/>
                    <a:pt x="2335" y="11555"/>
                    <a:pt x="8370" y="18503"/>
                  </a:cubicBezTo>
                  <a:cubicBezTo>
                    <a:pt x="9199" y="19461"/>
                    <a:pt x="10079" y="20371"/>
                    <a:pt x="11005" y="21234"/>
                  </a:cubicBezTo>
                  <a:cubicBezTo>
                    <a:pt x="12180" y="22331"/>
                    <a:pt x="13379" y="23291"/>
                    <a:pt x="14561" y="24100"/>
                  </a:cubicBezTo>
                  <a:cubicBezTo>
                    <a:pt x="15203" y="24541"/>
                    <a:pt x="15840" y="24935"/>
                    <a:pt x="16466" y="25282"/>
                  </a:cubicBezTo>
                  <a:cubicBezTo>
                    <a:pt x="18553" y="26436"/>
                    <a:pt x="20527" y="27067"/>
                    <a:pt x="22162" y="27067"/>
                  </a:cubicBezTo>
                  <a:cubicBezTo>
                    <a:pt x="22273" y="27067"/>
                    <a:pt x="22379" y="27064"/>
                    <a:pt x="22485" y="27060"/>
                  </a:cubicBezTo>
                  <a:cubicBezTo>
                    <a:pt x="23490" y="27007"/>
                    <a:pt x="24355" y="26702"/>
                    <a:pt x="25027" y="26118"/>
                  </a:cubicBezTo>
                  <a:cubicBezTo>
                    <a:pt x="28188" y="23372"/>
                    <a:pt x="25854" y="15513"/>
                    <a:pt x="19814" y="8562"/>
                  </a:cubicBezTo>
                  <a:cubicBezTo>
                    <a:pt x="19486" y="8186"/>
                    <a:pt x="19160" y="7824"/>
                    <a:pt x="18825" y="7470"/>
                  </a:cubicBezTo>
                  <a:lnTo>
                    <a:pt x="18823" y="7468"/>
                  </a:lnTo>
                  <a:cubicBezTo>
                    <a:pt x="16643" y="5150"/>
                    <a:pt x="14323" y="3296"/>
                    <a:pt x="12118" y="2012"/>
                  </a:cubicBezTo>
                  <a:cubicBezTo>
                    <a:pt x="11515" y="1659"/>
                    <a:pt x="10892" y="1340"/>
                    <a:pt x="10255" y="1054"/>
                  </a:cubicBezTo>
                  <a:cubicBezTo>
                    <a:pt x="9121" y="550"/>
                    <a:pt x="8038" y="215"/>
                    <a:pt x="7050" y="77"/>
                  </a:cubicBezTo>
                  <a:cubicBezTo>
                    <a:pt x="6710" y="28"/>
                    <a:pt x="6366" y="3"/>
                    <a:pt x="6022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4"/>
            <p:cNvSpPr/>
            <p:nvPr/>
          </p:nvSpPr>
          <p:spPr>
            <a:xfrm>
              <a:off x="1995350" y="3506475"/>
              <a:ext cx="474975" cy="482675"/>
            </a:xfrm>
            <a:custGeom>
              <a:avLst/>
              <a:gdLst/>
              <a:ahLst/>
              <a:cxnLst/>
              <a:rect l="l" t="t" r="r" b="b"/>
              <a:pathLst>
                <a:path w="18999" h="19307" extrusionOk="0">
                  <a:moveTo>
                    <a:pt x="2905" y="1"/>
                  </a:moveTo>
                  <a:cubicBezTo>
                    <a:pt x="2180" y="1"/>
                    <a:pt x="1587" y="197"/>
                    <a:pt x="1143" y="583"/>
                  </a:cubicBezTo>
                  <a:cubicBezTo>
                    <a:pt x="132" y="1460"/>
                    <a:pt x="0" y="3229"/>
                    <a:pt x="774" y="5566"/>
                  </a:cubicBezTo>
                  <a:cubicBezTo>
                    <a:pt x="1548" y="7900"/>
                    <a:pt x="3134" y="10521"/>
                    <a:pt x="5240" y="12945"/>
                  </a:cubicBezTo>
                  <a:cubicBezTo>
                    <a:pt x="6893" y="14848"/>
                    <a:pt x="8715" y="16455"/>
                    <a:pt x="10516" y="17598"/>
                  </a:cubicBezTo>
                  <a:cubicBezTo>
                    <a:pt x="12275" y="18715"/>
                    <a:pt x="13880" y="19306"/>
                    <a:pt x="15150" y="19306"/>
                  </a:cubicBezTo>
                  <a:cubicBezTo>
                    <a:pt x="15875" y="19306"/>
                    <a:pt x="16468" y="19112"/>
                    <a:pt x="16909" y="18727"/>
                  </a:cubicBezTo>
                  <a:cubicBezTo>
                    <a:pt x="18999" y="16912"/>
                    <a:pt x="17161" y="11366"/>
                    <a:pt x="12813" y="6362"/>
                  </a:cubicBezTo>
                  <a:cubicBezTo>
                    <a:pt x="11162" y="4462"/>
                    <a:pt x="9338" y="2853"/>
                    <a:pt x="7539" y="1710"/>
                  </a:cubicBezTo>
                  <a:cubicBezTo>
                    <a:pt x="5778" y="592"/>
                    <a:pt x="4175" y="1"/>
                    <a:pt x="2905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4"/>
            <p:cNvSpPr/>
            <p:nvPr/>
          </p:nvSpPr>
          <p:spPr>
            <a:xfrm>
              <a:off x="1971500" y="3506375"/>
              <a:ext cx="499050" cy="482950"/>
            </a:xfrm>
            <a:custGeom>
              <a:avLst/>
              <a:gdLst/>
              <a:ahLst/>
              <a:cxnLst/>
              <a:rect l="l" t="t" r="r" b="b"/>
              <a:pathLst>
                <a:path w="19962" h="19318" extrusionOk="0">
                  <a:moveTo>
                    <a:pt x="3859" y="12"/>
                  </a:moveTo>
                  <a:cubicBezTo>
                    <a:pt x="4492" y="12"/>
                    <a:pt x="5212" y="160"/>
                    <a:pt x="6004" y="453"/>
                  </a:cubicBezTo>
                  <a:cubicBezTo>
                    <a:pt x="6787" y="744"/>
                    <a:pt x="7625" y="1169"/>
                    <a:pt x="8491" y="1721"/>
                  </a:cubicBezTo>
                  <a:cubicBezTo>
                    <a:pt x="10290" y="2861"/>
                    <a:pt x="12114" y="4471"/>
                    <a:pt x="13765" y="6371"/>
                  </a:cubicBezTo>
                  <a:cubicBezTo>
                    <a:pt x="14829" y="7595"/>
                    <a:pt x="15762" y="8871"/>
                    <a:pt x="16535" y="10160"/>
                  </a:cubicBezTo>
                  <a:cubicBezTo>
                    <a:pt x="17284" y="11407"/>
                    <a:pt x="17854" y="12614"/>
                    <a:pt x="18228" y="13750"/>
                  </a:cubicBezTo>
                  <a:cubicBezTo>
                    <a:pt x="18604" y="14886"/>
                    <a:pt x="18768" y="15891"/>
                    <a:pt x="18713" y="16738"/>
                  </a:cubicBezTo>
                  <a:cubicBezTo>
                    <a:pt x="18657" y="17613"/>
                    <a:pt x="18371" y="18283"/>
                    <a:pt x="17861" y="18726"/>
                  </a:cubicBezTo>
                  <a:cubicBezTo>
                    <a:pt x="17418" y="19110"/>
                    <a:pt x="16826" y="19306"/>
                    <a:pt x="16104" y="19306"/>
                  </a:cubicBezTo>
                  <a:cubicBezTo>
                    <a:pt x="15471" y="19306"/>
                    <a:pt x="14751" y="19156"/>
                    <a:pt x="13959" y="18862"/>
                  </a:cubicBezTo>
                  <a:cubicBezTo>
                    <a:pt x="13176" y="18574"/>
                    <a:pt x="12338" y="18147"/>
                    <a:pt x="11472" y="17597"/>
                  </a:cubicBezTo>
                  <a:cubicBezTo>
                    <a:pt x="9673" y="16454"/>
                    <a:pt x="7849" y="14847"/>
                    <a:pt x="6198" y="12947"/>
                  </a:cubicBezTo>
                  <a:cubicBezTo>
                    <a:pt x="5134" y="11721"/>
                    <a:pt x="4201" y="10446"/>
                    <a:pt x="3427" y="9155"/>
                  </a:cubicBezTo>
                  <a:cubicBezTo>
                    <a:pt x="2679" y="7909"/>
                    <a:pt x="2109" y="6703"/>
                    <a:pt x="1735" y="5567"/>
                  </a:cubicBezTo>
                  <a:cubicBezTo>
                    <a:pt x="1359" y="4431"/>
                    <a:pt x="1195" y="3427"/>
                    <a:pt x="1250" y="2579"/>
                  </a:cubicBezTo>
                  <a:cubicBezTo>
                    <a:pt x="1305" y="1702"/>
                    <a:pt x="1592" y="1035"/>
                    <a:pt x="2102" y="591"/>
                  </a:cubicBezTo>
                  <a:cubicBezTo>
                    <a:pt x="2545" y="206"/>
                    <a:pt x="3136" y="12"/>
                    <a:pt x="3859" y="12"/>
                  </a:cubicBezTo>
                  <a:close/>
                  <a:moveTo>
                    <a:pt x="3859" y="0"/>
                  </a:moveTo>
                  <a:cubicBezTo>
                    <a:pt x="3150" y="0"/>
                    <a:pt x="2548" y="187"/>
                    <a:pt x="2095" y="582"/>
                  </a:cubicBezTo>
                  <a:cubicBezTo>
                    <a:pt x="1" y="2402"/>
                    <a:pt x="1834" y="7941"/>
                    <a:pt x="6189" y="12954"/>
                  </a:cubicBezTo>
                  <a:cubicBezTo>
                    <a:pt x="9599" y="16879"/>
                    <a:pt x="13545" y="19317"/>
                    <a:pt x="16104" y="19317"/>
                  </a:cubicBezTo>
                  <a:cubicBezTo>
                    <a:pt x="16813" y="19317"/>
                    <a:pt x="17415" y="19130"/>
                    <a:pt x="17868" y="18735"/>
                  </a:cubicBezTo>
                  <a:cubicBezTo>
                    <a:pt x="19962" y="16914"/>
                    <a:pt x="18129" y="11374"/>
                    <a:pt x="13774" y="6364"/>
                  </a:cubicBezTo>
                  <a:cubicBezTo>
                    <a:pt x="10364" y="2439"/>
                    <a:pt x="6418" y="0"/>
                    <a:pt x="385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4"/>
            <p:cNvSpPr/>
            <p:nvPr/>
          </p:nvSpPr>
          <p:spPr>
            <a:xfrm>
              <a:off x="1957425" y="3464225"/>
              <a:ext cx="524275" cy="572250"/>
            </a:xfrm>
            <a:custGeom>
              <a:avLst/>
              <a:gdLst/>
              <a:ahLst/>
              <a:cxnLst/>
              <a:rect l="l" t="t" r="r" b="b"/>
              <a:pathLst>
                <a:path w="20971" h="22890" fill="none" extrusionOk="0">
                  <a:moveTo>
                    <a:pt x="15154" y="7387"/>
                  </a:moveTo>
                  <a:cubicBezTo>
                    <a:pt x="17544" y="10137"/>
                    <a:pt x="19343" y="13201"/>
                    <a:pt x="20158" y="15907"/>
                  </a:cubicBezTo>
                  <a:cubicBezTo>
                    <a:pt x="20971" y="18614"/>
                    <a:pt x="20733" y="20738"/>
                    <a:pt x="19495" y="21814"/>
                  </a:cubicBezTo>
                  <a:cubicBezTo>
                    <a:pt x="18255" y="22890"/>
                    <a:pt x="16119" y="22830"/>
                    <a:pt x="13554" y="21645"/>
                  </a:cubicBezTo>
                  <a:cubicBezTo>
                    <a:pt x="10989" y="20463"/>
                    <a:pt x="8204" y="18253"/>
                    <a:pt x="5817" y="15503"/>
                  </a:cubicBezTo>
                  <a:cubicBezTo>
                    <a:pt x="3427" y="12753"/>
                    <a:pt x="1626" y="9689"/>
                    <a:pt x="813" y="6983"/>
                  </a:cubicBezTo>
                  <a:cubicBezTo>
                    <a:pt x="0" y="4279"/>
                    <a:pt x="238" y="2155"/>
                    <a:pt x="1476" y="1077"/>
                  </a:cubicBezTo>
                  <a:cubicBezTo>
                    <a:pt x="2714" y="1"/>
                    <a:pt x="4852" y="63"/>
                    <a:pt x="7417" y="1245"/>
                  </a:cubicBezTo>
                  <a:cubicBezTo>
                    <a:pt x="9982" y="2428"/>
                    <a:pt x="12765" y="4637"/>
                    <a:pt x="15154" y="7387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4"/>
            <p:cNvSpPr/>
            <p:nvPr/>
          </p:nvSpPr>
          <p:spPr>
            <a:xfrm>
              <a:off x="2169050" y="3463300"/>
              <a:ext cx="263475" cy="709425"/>
            </a:xfrm>
            <a:custGeom>
              <a:avLst/>
              <a:gdLst/>
              <a:ahLst/>
              <a:cxnLst/>
              <a:rect l="l" t="t" r="r" b="b"/>
              <a:pathLst>
                <a:path w="10539" h="28377" extrusionOk="0">
                  <a:moveTo>
                    <a:pt x="0" y="1"/>
                  </a:moveTo>
                  <a:lnTo>
                    <a:pt x="379" y="2030"/>
                  </a:lnTo>
                  <a:lnTo>
                    <a:pt x="644" y="3467"/>
                  </a:lnTo>
                  <a:lnTo>
                    <a:pt x="1831" y="9805"/>
                  </a:lnTo>
                  <a:lnTo>
                    <a:pt x="1854" y="9925"/>
                  </a:lnTo>
                  <a:lnTo>
                    <a:pt x="2064" y="11061"/>
                  </a:lnTo>
                  <a:lnTo>
                    <a:pt x="2067" y="11063"/>
                  </a:lnTo>
                  <a:lnTo>
                    <a:pt x="2591" y="13866"/>
                  </a:lnTo>
                  <a:lnTo>
                    <a:pt x="3616" y="19364"/>
                  </a:lnTo>
                  <a:lnTo>
                    <a:pt x="3939" y="21093"/>
                  </a:lnTo>
                  <a:lnTo>
                    <a:pt x="4348" y="23271"/>
                  </a:lnTo>
                  <a:lnTo>
                    <a:pt x="5285" y="28358"/>
                  </a:lnTo>
                  <a:cubicBezTo>
                    <a:pt x="5482" y="28370"/>
                    <a:pt x="5677" y="28376"/>
                    <a:pt x="5870" y="28376"/>
                  </a:cubicBezTo>
                  <a:cubicBezTo>
                    <a:pt x="7557" y="28376"/>
                    <a:pt x="9113" y="27897"/>
                    <a:pt x="10538" y="26940"/>
                  </a:cubicBezTo>
                  <a:lnTo>
                    <a:pt x="10365" y="25046"/>
                  </a:lnTo>
                  <a:lnTo>
                    <a:pt x="9885" y="22465"/>
                  </a:lnTo>
                  <a:lnTo>
                    <a:pt x="9562" y="20736"/>
                  </a:lnTo>
                  <a:lnTo>
                    <a:pt x="7611" y="10301"/>
                  </a:lnTo>
                  <a:lnTo>
                    <a:pt x="7181" y="8011"/>
                  </a:lnTo>
                  <a:lnTo>
                    <a:pt x="7179" y="8008"/>
                  </a:lnTo>
                  <a:lnTo>
                    <a:pt x="6705" y="5459"/>
                  </a:lnTo>
                  <a:lnTo>
                    <a:pt x="6703" y="5457"/>
                  </a:lnTo>
                  <a:cubicBezTo>
                    <a:pt x="4526" y="3139"/>
                    <a:pt x="2205" y="1285"/>
                    <a:pt x="0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4"/>
            <p:cNvSpPr/>
            <p:nvPr/>
          </p:nvSpPr>
          <p:spPr>
            <a:xfrm>
              <a:off x="2042325" y="3414925"/>
              <a:ext cx="215000" cy="748150"/>
            </a:xfrm>
            <a:custGeom>
              <a:avLst/>
              <a:gdLst/>
              <a:ahLst/>
              <a:cxnLst/>
              <a:rect l="l" t="t" r="r" b="b"/>
              <a:pathLst>
                <a:path w="8600" h="29926" extrusionOk="0">
                  <a:moveTo>
                    <a:pt x="1" y="1"/>
                  </a:moveTo>
                  <a:lnTo>
                    <a:pt x="428" y="2282"/>
                  </a:lnTo>
                  <a:lnTo>
                    <a:pt x="687" y="3675"/>
                  </a:lnTo>
                  <a:lnTo>
                    <a:pt x="3035" y="16231"/>
                  </a:lnTo>
                  <a:lnTo>
                    <a:pt x="3035" y="16233"/>
                  </a:lnTo>
                  <a:lnTo>
                    <a:pt x="3483" y="18637"/>
                  </a:lnTo>
                  <a:lnTo>
                    <a:pt x="3954" y="21158"/>
                  </a:lnTo>
                  <a:lnTo>
                    <a:pt x="5069" y="28346"/>
                  </a:lnTo>
                  <a:lnTo>
                    <a:pt x="8600" y="29925"/>
                  </a:lnTo>
                  <a:lnTo>
                    <a:pt x="7512" y="24024"/>
                  </a:lnTo>
                  <a:lnTo>
                    <a:pt x="7094" y="21795"/>
                  </a:lnTo>
                  <a:lnTo>
                    <a:pt x="6739" y="19895"/>
                  </a:lnTo>
                  <a:lnTo>
                    <a:pt x="5473" y="13123"/>
                  </a:lnTo>
                  <a:lnTo>
                    <a:pt x="5205" y="11684"/>
                  </a:lnTo>
                  <a:lnTo>
                    <a:pt x="5102" y="11139"/>
                  </a:lnTo>
                  <a:lnTo>
                    <a:pt x="5099" y="11137"/>
                  </a:lnTo>
                  <a:lnTo>
                    <a:pt x="4965" y="10408"/>
                  </a:lnTo>
                  <a:lnTo>
                    <a:pt x="3836" y="4372"/>
                  </a:lnTo>
                  <a:lnTo>
                    <a:pt x="3585" y="3028"/>
                  </a:lnTo>
                  <a:lnTo>
                    <a:pt x="3204" y="975"/>
                  </a:lnTo>
                  <a:cubicBezTo>
                    <a:pt x="2070" y="472"/>
                    <a:pt x="989" y="139"/>
                    <a:pt x="1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1" name="Google Shape;861;p34"/>
          <p:cNvGrpSpPr/>
          <p:nvPr/>
        </p:nvGrpSpPr>
        <p:grpSpPr>
          <a:xfrm flipH="1">
            <a:off x="261343" y="3792086"/>
            <a:ext cx="530159" cy="550985"/>
            <a:chOff x="2777975" y="4487350"/>
            <a:chExt cx="803150" cy="834825"/>
          </a:xfrm>
        </p:grpSpPr>
        <p:sp>
          <p:nvSpPr>
            <p:cNvPr id="862" name="Google Shape;862;p34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4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4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34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34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4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4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4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4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1" name="Google Shape;871;p34"/>
          <p:cNvGrpSpPr/>
          <p:nvPr/>
        </p:nvGrpSpPr>
        <p:grpSpPr>
          <a:xfrm rot="-3104584">
            <a:off x="927556" y="4212882"/>
            <a:ext cx="529781" cy="397402"/>
            <a:chOff x="2787100" y="3506250"/>
            <a:chExt cx="854925" cy="641300"/>
          </a:xfrm>
        </p:grpSpPr>
        <p:sp>
          <p:nvSpPr>
            <p:cNvPr id="872" name="Google Shape;872;p34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4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4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4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4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4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4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مربع نص 2">
            <a:extLst>
              <a:ext uri="{FF2B5EF4-FFF2-40B4-BE49-F238E27FC236}">
                <a16:creationId xmlns:a16="http://schemas.microsoft.com/office/drawing/2014/main" id="{430D02AE-D12F-83B9-7701-C84436BA9D00}"/>
              </a:ext>
            </a:extLst>
          </p:cNvPr>
          <p:cNvSpPr txBox="1"/>
          <p:nvPr/>
        </p:nvSpPr>
        <p:spPr>
          <a:xfrm>
            <a:off x="2571755" y="719523"/>
            <a:ext cx="4680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algn="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buNone/>
            </a:pPr>
            <a:endParaRPr lang="en" sz="1800" dirty="0">
              <a:solidFill>
                <a:schemeClr val="tx2"/>
              </a:solidFill>
            </a:endParaRPr>
          </a:p>
        </p:txBody>
      </p:sp>
      <p:pic>
        <p:nvPicPr>
          <p:cNvPr id="7" name="صورة 6">
            <a:extLst>
              <a:ext uri="{FF2B5EF4-FFF2-40B4-BE49-F238E27FC236}">
                <a16:creationId xmlns:a16="http://schemas.microsoft.com/office/drawing/2014/main" id="{73CA1DC5-01B2-6300-363F-AF3410B870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0417" y="731807"/>
            <a:ext cx="4523655" cy="3392741"/>
          </a:xfrm>
          <a:prstGeom prst="rect">
            <a:avLst/>
          </a:prstGeom>
        </p:spPr>
      </p:pic>
      <p:sp>
        <p:nvSpPr>
          <p:cNvPr id="12" name="مربع نص 11">
            <a:extLst>
              <a:ext uri="{FF2B5EF4-FFF2-40B4-BE49-F238E27FC236}">
                <a16:creationId xmlns:a16="http://schemas.microsoft.com/office/drawing/2014/main" id="{BBAD87AF-FF92-51BB-33C6-781EDC3EDDCE}"/>
              </a:ext>
            </a:extLst>
          </p:cNvPr>
          <p:cNvSpPr txBox="1"/>
          <p:nvPr/>
        </p:nvSpPr>
        <p:spPr>
          <a:xfrm>
            <a:off x="1139666" y="4423977"/>
            <a:ext cx="688515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" sz="1600" dirty="0">
                <a:solidFill>
                  <a:schemeClr val="tx2"/>
                </a:solidFill>
                <a:latin typeface="Al Tarikh" pitchFamily="2" charset="-78"/>
                <a:cs typeface="Al Tarikh" pitchFamily="2" charset="-78"/>
              </a:rPr>
              <a:t>The model mainly relies on payment timing, while some features such as phone number do not have meaningful predictive value.</a:t>
            </a:r>
          </a:p>
        </p:txBody>
      </p:sp>
      <p:sp>
        <p:nvSpPr>
          <p:cNvPr id="14" name="عنوان فرعي 13">
            <a:extLst>
              <a:ext uri="{FF2B5EF4-FFF2-40B4-BE49-F238E27FC236}">
                <a16:creationId xmlns:a16="http://schemas.microsoft.com/office/drawing/2014/main" id="{0D9EFC9D-EE93-80F8-5C0C-55537EF3E0F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ar-SA"/>
          </a:p>
        </p:txBody>
      </p:sp>
      <p:sp>
        <p:nvSpPr>
          <p:cNvPr id="16" name="عنوان فرعي 15">
            <a:extLst>
              <a:ext uri="{FF2B5EF4-FFF2-40B4-BE49-F238E27FC236}">
                <a16:creationId xmlns:a16="http://schemas.microsoft.com/office/drawing/2014/main" id="{0547582D-277C-DA8C-DB8E-57256C81B804}"/>
              </a:ext>
            </a:extLst>
          </p:cNvPr>
          <p:cNvSpPr>
            <a:spLocks noGrp="1"/>
          </p:cNvSpPr>
          <p:nvPr>
            <p:ph type="subTitle" idx="5"/>
          </p:nvPr>
        </p:nvSpPr>
        <p:spPr/>
        <p:txBody>
          <a:bodyPr/>
          <a:lstStyle/>
          <a:p>
            <a:pPr marL="457200" marR="0" indent="-317500" algn="ctr" rt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</a:pPr>
            <a:endParaRPr lang="ar-SA" dirty="0"/>
          </a:p>
        </p:txBody>
      </p:sp>
      <p:sp>
        <p:nvSpPr>
          <p:cNvPr id="18" name="عنوان فرعي 17">
            <a:extLst>
              <a:ext uri="{FF2B5EF4-FFF2-40B4-BE49-F238E27FC236}">
                <a16:creationId xmlns:a16="http://schemas.microsoft.com/office/drawing/2014/main" id="{05CCB144-08A4-DCC2-4DD9-289692C60529}"/>
              </a:ext>
            </a:extLst>
          </p:cNvPr>
          <p:cNvSpPr>
            <a:spLocks noGrp="1"/>
          </p:cNvSpPr>
          <p:nvPr>
            <p:ph type="subTitle" idx="6"/>
          </p:nvPr>
        </p:nvSpPr>
        <p:spPr/>
        <p:txBody>
          <a:bodyPr/>
          <a:lstStyle/>
          <a:p>
            <a:endParaRPr lang="ar-SA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" name="Google Shape;1208;p39"/>
          <p:cNvSpPr txBox="1">
            <a:spLocks noGrp="1"/>
          </p:cNvSpPr>
          <p:nvPr>
            <p:ph type="title"/>
          </p:nvPr>
        </p:nvSpPr>
        <p:spPr>
          <a:xfrm>
            <a:off x="720000" y="588469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" dirty="0"/>
              <a:t>Future Work</a:t>
            </a:r>
            <a:endParaRPr dirty="0">
              <a:solidFill>
                <a:schemeClr val="accent3"/>
              </a:solidFill>
            </a:endParaRPr>
          </a:p>
        </p:txBody>
      </p:sp>
      <p:grpSp>
        <p:nvGrpSpPr>
          <p:cNvPr id="1236" name="Google Shape;1236;p39"/>
          <p:cNvGrpSpPr/>
          <p:nvPr/>
        </p:nvGrpSpPr>
        <p:grpSpPr>
          <a:xfrm rot="-1142849">
            <a:off x="8247369" y="325979"/>
            <a:ext cx="676095" cy="397557"/>
            <a:chOff x="3588600" y="2424575"/>
            <a:chExt cx="1002475" cy="589475"/>
          </a:xfrm>
        </p:grpSpPr>
        <p:sp>
          <p:nvSpPr>
            <p:cNvPr id="1237" name="Google Shape;1237;p39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39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39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39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39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39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39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39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45" name="Google Shape;1245;p39"/>
          <p:cNvGrpSpPr/>
          <p:nvPr/>
        </p:nvGrpSpPr>
        <p:grpSpPr>
          <a:xfrm flipH="1">
            <a:off x="240843" y="414295"/>
            <a:ext cx="530159" cy="550985"/>
            <a:chOff x="2777975" y="4487350"/>
            <a:chExt cx="803150" cy="834825"/>
          </a:xfrm>
        </p:grpSpPr>
        <p:sp>
          <p:nvSpPr>
            <p:cNvPr id="1246" name="Google Shape;1246;p39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39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39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39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39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39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39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39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39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aphicFrame>
        <p:nvGraphicFramePr>
          <p:cNvPr id="8" name="رسم تخطيطي 7">
            <a:extLst>
              <a:ext uri="{FF2B5EF4-FFF2-40B4-BE49-F238E27FC236}">
                <a16:creationId xmlns:a16="http://schemas.microsoft.com/office/drawing/2014/main" id="{0F871080-E91D-8FCB-588E-64F5AD8BAE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6416321"/>
              </p:ext>
            </p:extLst>
          </p:nvPr>
        </p:nvGraphicFramePr>
        <p:xfrm>
          <a:off x="1027784" y="1688312"/>
          <a:ext cx="7288039" cy="2542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59" name="Google Shape;1259;p40"/>
          <p:cNvGrpSpPr/>
          <p:nvPr/>
        </p:nvGrpSpPr>
        <p:grpSpPr>
          <a:xfrm flipH="1">
            <a:off x="8072358" y="2771903"/>
            <a:ext cx="530166" cy="502936"/>
            <a:chOff x="1717700" y="2254700"/>
            <a:chExt cx="781725" cy="741575"/>
          </a:xfrm>
        </p:grpSpPr>
        <p:sp>
          <p:nvSpPr>
            <p:cNvPr id="1260" name="Google Shape;1260;p40"/>
            <p:cNvSpPr/>
            <p:nvPr/>
          </p:nvSpPr>
          <p:spPr>
            <a:xfrm>
              <a:off x="1748125" y="2300200"/>
              <a:ext cx="717650" cy="650525"/>
            </a:xfrm>
            <a:custGeom>
              <a:avLst/>
              <a:gdLst/>
              <a:ahLst/>
              <a:cxnLst/>
              <a:rect l="l" t="t" r="r" b="b"/>
              <a:pathLst>
                <a:path w="28706" h="26021" extrusionOk="0">
                  <a:moveTo>
                    <a:pt x="15025" y="0"/>
                  </a:moveTo>
                  <a:cubicBezTo>
                    <a:pt x="11160" y="0"/>
                    <a:pt x="7313" y="1600"/>
                    <a:pt x="4560" y="4734"/>
                  </a:cubicBezTo>
                  <a:cubicBezTo>
                    <a:pt x="162" y="9743"/>
                    <a:pt x="0" y="17021"/>
                    <a:pt x="3801" y="22174"/>
                  </a:cubicBezTo>
                  <a:cubicBezTo>
                    <a:pt x="4341" y="22872"/>
                    <a:pt x="4946" y="23518"/>
                    <a:pt x="5609" y="24102"/>
                  </a:cubicBezTo>
                  <a:cubicBezTo>
                    <a:pt x="5932" y="24386"/>
                    <a:pt x="6264" y="24652"/>
                    <a:pt x="6604" y="24901"/>
                  </a:cubicBezTo>
                  <a:cubicBezTo>
                    <a:pt x="6953" y="25155"/>
                    <a:pt x="7201" y="25230"/>
                    <a:pt x="7416" y="25230"/>
                  </a:cubicBezTo>
                  <a:cubicBezTo>
                    <a:pt x="7729" y="25230"/>
                    <a:pt x="7975" y="25072"/>
                    <a:pt x="8368" y="25072"/>
                  </a:cubicBezTo>
                  <a:cubicBezTo>
                    <a:pt x="8543" y="25072"/>
                    <a:pt x="8748" y="25103"/>
                    <a:pt x="9001" y="25194"/>
                  </a:cubicBezTo>
                  <a:cubicBezTo>
                    <a:pt x="9444" y="25354"/>
                    <a:pt x="9896" y="25492"/>
                    <a:pt x="10354" y="25608"/>
                  </a:cubicBezTo>
                  <a:cubicBezTo>
                    <a:pt x="11030" y="25776"/>
                    <a:pt x="11721" y="25894"/>
                    <a:pt x="12416" y="25959"/>
                  </a:cubicBezTo>
                  <a:cubicBezTo>
                    <a:pt x="12854" y="26000"/>
                    <a:pt x="13293" y="26021"/>
                    <a:pt x="13732" y="26021"/>
                  </a:cubicBezTo>
                  <a:cubicBezTo>
                    <a:pt x="17598" y="26021"/>
                    <a:pt x="21444" y="24419"/>
                    <a:pt x="24196" y="21288"/>
                  </a:cubicBezTo>
                  <a:cubicBezTo>
                    <a:pt x="28262" y="16658"/>
                    <a:pt x="28705" y="10089"/>
                    <a:pt x="25745" y="5051"/>
                  </a:cubicBezTo>
                  <a:cubicBezTo>
                    <a:pt x="25277" y="4480"/>
                    <a:pt x="24762" y="3949"/>
                    <a:pt x="24205" y="3465"/>
                  </a:cubicBezTo>
                  <a:cubicBezTo>
                    <a:pt x="23674" y="2996"/>
                    <a:pt x="23106" y="2569"/>
                    <a:pt x="22508" y="2185"/>
                  </a:cubicBezTo>
                  <a:cubicBezTo>
                    <a:pt x="21922" y="1809"/>
                    <a:pt x="21305" y="1479"/>
                    <a:pt x="20668" y="1195"/>
                  </a:cubicBezTo>
                  <a:cubicBezTo>
                    <a:pt x="20236" y="1003"/>
                    <a:pt x="19795" y="835"/>
                    <a:pt x="19347" y="687"/>
                  </a:cubicBezTo>
                  <a:cubicBezTo>
                    <a:pt x="18100" y="280"/>
                    <a:pt x="16803" y="52"/>
                    <a:pt x="15491" y="8"/>
                  </a:cubicBezTo>
                  <a:cubicBezTo>
                    <a:pt x="15336" y="3"/>
                    <a:pt x="15180" y="0"/>
                    <a:pt x="15025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40"/>
            <p:cNvSpPr/>
            <p:nvPr/>
          </p:nvSpPr>
          <p:spPr>
            <a:xfrm>
              <a:off x="1755500" y="2300325"/>
              <a:ext cx="740400" cy="695775"/>
            </a:xfrm>
            <a:custGeom>
              <a:avLst/>
              <a:gdLst/>
              <a:ahLst/>
              <a:cxnLst/>
              <a:rect l="l" t="t" r="r" b="b"/>
              <a:pathLst>
                <a:path w="29616" h="27831" extrusionOk="0">
                  <a:moveTo>
                    <a:pt x="14709" y="1"/>
                  </a:moveTo>
                  <a:cubicBezTo>
                    <a:pt x="10711" y="1"/>
                    <a:pt x="6906" y="1725"/>
                    <a:pt x="4270" y="4732"/>
                  </a:cubicBezTo>
                  <a:cubicBezTo>
                    <a:pt x="1084" y="8350"/>
                    <a:pt x="1" y="13360"/>
                    <a:pt x="1409" y="17972"/>
                  </a:cubicBezTo>
                  <a:cubicBezTo>
                    <a:pt x="2162" y="20449"/>
                    <a:pt x="3591" y="22666"/>
                    <a:pt x="5538" y="24372"/>
                  </a:cubicBezTo>
                  <a:cubicBezTo>
                    <a:pt x="5852" y="24649"/>
                    <a:pt x="6186" y="24919"/>
                    <a:pt x="6533" y="25169"/>
                  </a:cubicBezTo>
                  <a:cubicBezTo>
                    <a:pt x="7590" y="25942"/>
                    <a:pt x="8754" y="26561"/>
                    <a:pt x="9987" y="27009"/>
                  </a:cubicBezTo>
                  <a:cubicBezTo>
                    <a:pt x="10428" y="27166"/>
                    <a:pt x="10883" y="27304"/>
                    <a:pt x="11340" y="27418"/>
                  </a:cubicBezTo>
                  <a:cubicBezTo>
                    <a:pt x="12017" y="27586"/>
                    <a:pt x="12707" y="27704"/>
                    <a:pt x="13402" y="27769"/>
                  </a:cubicBezTo>
                  <a:cubicBezTo>
                    <a:pt x="13838" y="27810"/>
                    <a:pt x="14282" y="27831"/>
                    <a:pt x="14720" y="27831"/>
                  </a:cubicBezTo>
                  <a:cubicBezTo>
                    <a:pt x="14724" y="27831"/>
                    <a:pt x="14728" y="27831"/>
                    <a:pt x="14732" y="27831"/>
                  </a:cubicBezTo>
                  <a:cubicBezTo>
                    <a:pt x="20119" y="27831"/>
                    <a:pt x="25025" y="24719"/>
                    <a:pt x="27318" y="19844"/>
                  </a:cubicBezTo>
                  <a:cubicBezTo>
                    <a:pt x="29616" y="14965"/>
                    <a:pt x="28886" y="9200"/>
                    <a:pt x="25446" y="5048"/>
                  </a:cubicBezTo>
                  <a:cubicBezTo>
                    <a:pt x="24977" y="4478"/>
                    <a:pt x="24462" y="3947"/>
                    <a:pt x="23908" y="3462"/>
                  </a:cubicBezTo>
                  <a:cubicBezTo>
                    <a:pt x="23374" y="2993"/>
                    <a:pt x="22806" y="2566"/>
                    <a:pt x="22211" y="2185"/>
                  </a:cubicBezTo>
                  <a:cubicBezTo>
                    <a:pt x="21622" y="1809"/>
                    <a:pt x="21008" y="1476"/>
                    <a:pt x="20370" y="1194"/>
                  </a:cubicBezTo>
                  <a:cubicBezTo>
                    <a:pt x="19925" y="998"/>
                    <a:pt x="19484" y="827"/>
                    <a:pt x="19050" y="686"/>
                  </a:cubicBezTo>
                  <a:cubicBezTo>
                    <a:pt x="17803" y="280"/>
                    <a:pt x="16505" y="51"/>
                    <a:pt x="15196" y="10"/>
                  </a:cubicBezTo>
                  <a:cubicBezTo>
                    <a:pt x="15041" y="3"/>
                    <a:pt x="14882" y="1"/>
                    <a:pt x="14725" y="1"/>
                  </a:cubicBezTo>
                  <a:cubicBezTo>
                    <a:pt x="14720" y="1"/>
                    <a:pt x="14714" y="1"/>
                    <a:pt x="14709" y="1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40"/>
            <p:cNvSpPr/>
            <p:nvPr/>
          </p:nvSpPr>
          <p:spPr>
            <a:xfrm>
              <a:off x="1748125" y="2300150"/>
              <a:ext cx="751300" cy="696125"/>
            </a:xfrm>
            <a:custGeom>
              <a:avLst/>
              <a:gdLst/>
              <a:ahLst/>
              <a:cxnLst/>
              <a:rect l="l" t="t" r="r" b="b"/>
              <a:pathLst>
                <a:path w="30052" h="27845" extrusionOk="0">
                  <a:moveTo>
                    <a:pt x="15005" y="15"/>
                  </a:moveTo>
                  <a:cubicBezTo>
                    <a:pt x="15010" y="15"/>
                    <a:pt x="15015" y="15"/>
                    <a:pt x="15020" y="15"/>
                  </a:cubicBezTo>
                  <a:cubicBezTo>
                    <a:pt x="15177" y="15"/>
                    <a:pt x="15334" y="17"/>
                    <a:pt x="15491" y="21"/>
                  </a:cubicBezTo>
                  <a:cubicBezTo>
                    <a:pt x="16800" y="65"/>
                    <a:pt x="18098" y="294"/>
                    <a:pt x="19342" y="700"/>
                  </a:cubicBezTo>
                  <a:cubicBezTo>
                    <a:pt x="19774" y="841"/>
                    <a:pt x="20218" y="1012"/>
                    <a:pt x="20663" y="1208"/>
                  </a:cubicBezTo>
                  <a:cubicBezTo>
                    <a:pt x="21300" y="1490"/>
                    <a:pt x="21915" y="1820"/>
                    <a:pt x="22503" y="2197"/>
                  </a:cubicBezTo>
                  <a:cubicBezTo>
                    <a:pt x="23099" y="2580"/>
                    <a:pt x="23667" y="3007"/>
                    <a:pt x="24198" y="3476"/>
                  </a:cubicBezTo>
                  <a:cubicBezTo>
                    <a:pt x="24752" y="3961"/>
                    <a:pt x="25267" y="4489"/>
                    <a:pt x="25736" y="5060"/>
                  </a:cubicBezTo>
                  <a:cubicBezTo>
                    <a:pt x="26789" y="6327"/>
                    <a:pt x="27606" y="7773"/>
                    <a:pt x="28147" y="9329"/>
                  </a:cubicBezTo>
                  <a:cubicBezTo>
                    <a:pt x="29638" y="13584"/>
                    <a:pt x="28973" y="18297"/>
                    <a:pt x="26364" y="21975"/>
                  </a:cubicBezTo>
                  <a:cubicBezTo>
                    <a:pt x="23756" y="25652"/>
                    <a:pt x="19529" y="27833"/>
                    <a:pt x="15023" y="27833"/>
                  </a:cubicBezTo>
                  <a:cubicBezTo>
                    <a:pt x="15020" y="27833"/>
                    <a:pt x="15018" y="27833"/>
                    <a:pt x="15015" y="27833"/>
                  </a:cubicBezTo>
                  <a:cubicBezTo>
                    <a:pt x="14577" y="27833"/>
                    <a:pt x="14133" y="27812"/>
                    <a:pt x="13697" y="27771"/>
                  </a:cubicBezTo>
                  <a:cubicBezTo>
                    <a:pt x="13002" y="27706"/>
                    <a:pt x="12312" y="27589"/>
                    <a:pt x="11635" y="27420"/>
                  </a:cubicBezTo>
                  <a:cubicBezTo>
                    <a:pt x="11180" y="27307"/>
                    <a:pt x="10725" y="27168"/>
                    <a:pt x="10282" y="27011"/>
                  </a:cubicBezTo>
                  <a:cubicBezTo>
                    <a:pt x="9051" y="26563"/>
                    <a:pt x="7888" y="25945"/>
                    <a:pt x="6830" y="25173"/>
                  </a:cubicBezTo>
                  <a:cubicBezTo>
                    <a:pt x="6486" y="24922"/>
                    <a:pt x="6151" y="24654"/>
                    <a:pt x="5835" y="24374"/>
                  </a:cubicBezTo>
                  <a:cubicBezTo>
                    <a:pt x="3888" y="22670"/>
                    <a:pt x="2459" y="20454"/>
                    <a:pt x="1706" y="17979"/>
                  </a:cubicBezTo>
                  <a:cubicBezTo>
                    <a:pt x="420" y="13760"/>
                    <a:pt x="1210" y="9184"/>
                    <a:pt x="3835" y="5642"/>
                  </a:cubicBezTo>
                  <a:cubicBezTo>
                    <a:pt x="6458" y="2103"/>
                    <a:pt x="10601" y="15"/>
                    <a:pt x="15005" y="15"/>
                  </a:cubicBezTo>
                  <a:close/>
                  <a:moveTo>
                    <a:pt x="15020" y="1"/>
                  </a:moveTo>
                  <a:lnTo>
                    <a:pt x="15020" y="3"/>
                  </a:lnTo>
                  <a:cubicBezTo>
                    <a:pt x="11155" y="3"/>
                    <a:pt x="7310" y="1603"/>
                    <a:pt x="4560" y="4736"/>
                  </a:cubicBezTo>
                  <a:cubicBezTo>
                    <a:pt x="159" y="9745"/>
                    <a:pt x="0" y="17023"/>
                    <a:pt x="3801" y="22176"/>
                  </a:cubicBezTo>
                  <a:cubicBezTo>
                    <a:pt x="4394" y="22984"/>
                    <a:pt x="5073" y="23723"/>
                    <a:pt x="5828" y="24384"/>
                  </a:cubicBezTo>
                  <a:cubicBezTo>
                    <a:pt x="6149" y="24668"/>
                    <a:pt x="6484" y="24933"/>
                    <a:pt x="6823" y="25180"/>
                  </a:cubicBezTo>
                  <a:cubicBezTo>
                    <a:pt x="7883" y="25954"/>
                    <a:pt x="9047" y="26575"/>
                    <a:pt x="10280" y="27021"/>
                  </a:cubicBezTo>
                  <a:cubicBezTo>
                    <a:pt x="10725" y="27180"/>
                    <a:pt x="11178" y="27318"/>
                    <a:pt x="11633" y="27432"/>
                  </a:cubicBezTo>
                  <a:cubicBezTo>
                    <a:pt x="12312" y="27600"/>
                    <a:pt x="13000" y="27718"/>
                    <a:pt x="13697" y="27782"/>
                  </a:cubicBezTo>
                  <a:cubicBezTo>
                    <a:pt x="14136" y="27824"/>
                    <a:pt x="14574" y="27845"/>
                    <a:pt x="15015" y="27845"/>
                  </a:cubicBezTo>
                  <a:cubicBezTo>
                    <a:pt x="18881" y="27845"/>
                    <a:pt x="22725" y="26245"/>
                    <a:pt x="25475" y="23111"/>
                  </a:cubicBezTo>
                  <a:cubicBezTo>
                    <a:pt x="30051" y="17900"/>
                    <a:pt x="30035" y="10227"/>
                    <a:pt x="25745" y="5050"/>
                  </a:cubicBezTo>
                  <a:cubicBezTo>
                    <a:pt x="25277" y="4482"/>
                    <a:pt x="24762" y="3951"/>
                    <a:pt x="24205" y="3464"/>
                  </a:cubicBezTo>
                  <a:cubicBezTo>
                    <a:pt x="23672" y="2995"/>
                    <a:pt x="23106" y="2568"/>
                    <a:pt x="22508" y="2185"/>
                  </a:cubicBezTo>
                  <a:cubicBezTo>
                    <a:pt x="21922" y="1809"/>
                    <a:pt x="21305" y="1478"/>
                    <a:pt x="20668" y="1197"/>
                  </a:cubicBezTo>
                  <a:cubicBezTo>
                    <a:pt x="20236" y="1005"/>
                    <a:pt x="19795" y="834"/>
                    <a:pt x="19347" y="689"/>
                  </a:cubicBezTo>
                  <a:cubicBezTo>
                    <a:pt x="18100" y="280"/>
                    <a:pt x="16803" y="52"/>
                    <a:pt x="15491" y="10"/>
                  </a:cubicBezTo>
                  <a:cubicBezTo>
                    <a:pt x="15334" y="5"/>
                    <a:pt x="15177" y="1"/>
                    <a:pt x="1502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40"/>
            <p:cNvSpPr/>
            <p:nvPr/>
          </p:nvSpPr>
          <p:spPr>
            <a:xfrm>
              <a:off x="1828875" y="2353550"/>
              <a:ext cx="589400" cy="589400"/>
            </a:xfrm>
            <a:custGeom>
              <a:avLst/>
              <a:gdLst/>
              <a:ahLst/>
              <a:cxnLst/>
              <a:rect l="l" t="t" r="r" b="b"/>
              <a:pathLst>
                <a:path w="23576" h="23576" fill="none" extrusionOk="0">
                  <a:moveTo>
                    <a:pt x="20123" y="3452"/>
                  </a:moveTo>
                  <a:cubicBezTo>
                    <a:pt x="22333" y="5662"/>
                    <a:pt x="23575" y="8662"/>
                    <a:pt x="23575" y="11788"/>
                  </a:cubicBezTo>
                  <a:cubicBezTo>
                    <a:pt x="23575" y="14914"/>
                    <a:pt x="22333" y="17911"/>
                    <a:pt x="20123" y="20121"/>
                  </a:cubicBezTo>
                  <a:cubicBezTo>
                    <a:pt x="17911" y="22333"/>
                    <a:pt x="14914" y="23575"/>
                    <a:pt x="11788" y="23575"/>
                  </a:cubicBezTo>
                  <a:cubicBezTo>
                    <a:pt x="8661" y="23575"/>
                    <a:pt x="5664" y="22333"/>
                    <a:pt x="3452" y="20121"/>
                  </a:cubicBezTo>
                  <a:cubicBezTo>
                    <a:pt x="1243" y="17911"/>
                    <a:pt x="0" y="14914"/>
                    <a:pt x="0" y="11788"/>
                  </a:cubicBezTo>
                  <a:cubicBezTo>
                    <a:pt x="0" y="8662"/>
                    <a:pt x="1243" y="5662"/>
                    <a:pt x="3452" y="3452"/>
                  </a:cubicBezTo>
                  <a:cubicBezTo>
                    <a:pt x="5664" y="1243"/>
                    <a:pt x="8661" y="1"/>
                    <a:pt x="11788" y="1"/>
                  </a:cubicBezTo>
                  <a:cubicBezTo>
                    <a:pt x="14914" y="1"/>
                    <a:pt x="17911" y="1243"/>
                    <a:pt x="20123" y="3452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40"/>
            <p:cNvSpPr/>
            <p:nvPr/>
          </p:nvSpPr>
          <p:spPr>
            <a:xfrm>
              <a:off x="1854800" y="2392075"/>
              <a:ext cx="553825" cy="513575"/>
            </a:xfrm>
            <a:custGeom>
              <a:avLst/>
              <a:gdLst/>
              <a:ahLst/>
              <a:cxnLst/>
              <a:rect l="l" t="t" r="r" b="b"/>
              <a:pathLst>
                <a:path w="22153" h="20543" extrusionOk="0">
                  <a:moveTo>
                    <a:pt x="10769" y="1"/>
                  </a:moveTo>
                  <a:cubicBezTo>
                    <a:pt x="10066" y="1"/>
                    <a:pt x="9353" y="73"/>
                    <a:pt x="8640" y="224"/>
                  </a:cubicBezTo>
                  <a:cubicBezTo>
                    <a:pt x="3496" y="1311"/>
                    <a:pt x="0" y="6102"/>
                    <a:pt x="543" y="11330"/>
                  </a:cubicBezTo>
                  <a:cubicBezTo>
                    <a:pt x="1083" y="16560"/>
                    <a:pt x="5489" y="20536"/>
                    <a:pt x="10746" y="20543"/>
                  </a:cubicBezTo>
                  <a:cubicBezTo>
                    <a:pt x="10752" y="20543"/>
                    <a:pt x="10757" y="20543"/>
                    <a:pt x="10763" y="20543"/>
                  </a:cubicBezTo>
                  <a:cubicBezTo>
                    <a:pt x="12195" y="20543"/>
                    <a:pt x="13614" y="20243"/>
                    <a:pt x="14925" y="19661"/>
                  </a:cubicBezTo>
                  <a:cubicBezTo>
                    <a:pt x="19733" y="17529"/>
                    <a:pt x="22152" y="12113"/>
                    <a:pt x="20536" y="7111"/>
                  </a:cubicBezTo>
                  <a:cubicBezTo>
                    <a:pt x="19144" y="2803"/>
                    <a:pt x="15140" y="1"/>
                    <a:pt x="10769" y="1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40"/>
            <p:cNvSpPr/>
            <p:nvPr/>
          </p:nvSpPr>
          <p:spPr>
            <a:xfrm>
              <a:off x="1836200" y="2390675"/>
              <a:ext cx="574725" cy="515125"/>
            </a:xfrm>
            <a:custGeom>
              <a:avLst/>
              <a:gdLst/>
              <a:ahLst/>
              <a:cxnLst/>
              <a:rect l="l" t="t" r="r" b="b"/>
              <a:pathLst>
                <a:path w="22989" h="20605" extrusionOk="0">
                  <a:moveTo>
                    <a:pt x="9338" y="226"/>
                  </a:moveTo>
                  <a:cubicBezTo>
                    <a:pt x="4666" y="1196"/>
                    <a:pt x="1150" y="5334"/>
                    <a:pt x="1148" y="10298"/>
                  </a:cubicBezTo>
                  <a:cubicBezTo>
                    <a:pt x="1146" y="15415"/>
                    <a:pt x="4876" y="19657"/>
                    <a:pt x="9761" y="20458"/>
                  </a:cubicBezTo>
                  <a:lnTo>
                    <a:pt x="9761" y="20458"/>
                  </a:lnTo>
                  <a:cubicBezTo>
                    <a:pt x="7896" y="20140"/>
                    <a:pt x="6139" y="19311"/>
                    <a:pt x="4695" y="18043"/>
                  </a:cubicBezTo>
                  <a:cubicBezTo>
                    <a:pt x="421" y="14286"/>
                    <a:pt x="1" y="7777"/>
                    <a:pt x="3755" y="3503"/>
                  </a:cubicBezTo>
                  <a:cubicBezTo>
                    <a:pt x="5228" y="1823"/>
                    <a:pt x="7191" y="684"/>
                    <a:pt x="9338" y="226"/>
                  </a:cubicBezTo>
                  <a:close/>
                  <a:moveTo>
                    <a:pt x="11483" y="0"/>
                  </a:moveTo>
                  <a:cubicBezTo>
                    <a:pt x="10756" y="0"/>
                    <a:pt x="10038" y="77"/>
                    <a:pt x="9338" y="226"/>
                  </a:cubicBezTo>
                  <a:lnTo>
                    <a:pt x="9338" y="226"/>
                  </a:lnTo>
                  <a:cubicBezTo>
                    <a:pt x="10017" y="86"/>
                    <a:pt x="10720" y="12"/>
                    <a:pt x="11440" y="12"/>
                  </a:cubicBezTo>
                  <a:cubicBezTo>
                    <a:pt x="11460" y="12"/>
                    <a:pt x="11479" y="12"/>
                    <a:pt x="11499" y="12"/>
                  </a:cubicBezTo>
                  <a:cubicBezTo>
                    <a:pt x="11501" y="12"/>
                    <a:pt x="11502" y="12"/>
                    <a:pt x="11504" y="12"/>
                  </a:cubicBezTo>
                  <a:cubicBezTo>
                    <a:pt x="16773" y="12"/>
                    <a:pt x="21193" y="3994"/>
                    <a:pt x="21740" y="9236"/>
                  </a:cubicBezTo>
                  <a:cubicBezTo>
                    <a:pt x="22285" y="14480"/>
                    <a:pt x="18780" y="19290"/>
                    <a:pt x="13619" y="20372"/>
                  </a:cubicBezTo>
                  <a:cubicBezTo>
                    <a:pt x="12919" y="20520"/>
                    <a:pt x="12206" y="20594"/>
                    <a:pt x="11490" y="20594"/>
                  </a:cubicBezTo>
                  <a:cubicBezTo>
                    <a:pt x="11473" y="20594"/>
                    <a:pt x="11456" y="20594"/>
                    <a:pt x="11439" y="20594"/>
                  </a:cubicBezTo>
                  <a:cubicBezTo>
                    <a:pt x="10868" y="20594"/>
                    <a:pt x="10307" y="20548"/>
                    <a:pt x="9761" y="20458"/>
                  </a:cubicBezTo>
                  <a:lnTo>
                    <a:pt x="9761" y="20458"/>
                  </a:lnTo>
                  <a:cubicBezTo>
                    <a:pt x="10329" y="20555"/>
                    <a:pt x="10907" y="20604"/>
                    <a:pt x="11490" y="20604"/>
                  </a:cubicBezTo>
                  <a:cubicBezTo>
                    <a:pt x="11713" y="20604"/>
                    <a:pt x="11936" y="20597"/>
                    <a:pt x="12160" y="20583"/>
                  </a:cubicBezTo>
                  <a:cubicBezTo>
                    <a:pt x="14887" y="20407"/>
                    <a:pt x="17431" y="19156"/>
                    <a:pt x="19234" y="17103"/>
                  </a:cubicBezTo>
                  <a:cubicBezTo>
                    <a:pt x="22989" y="12829"/>
                    <a:pt x="22569" y="6320"/>
                    <a:pt x="18295" y="2563"/>
                  </a:cubicBezTo>
                  <a:cubicBezTo>
                    <a:pt x="16420" y="912"/>
                    <a:pt x="14006" y="0"/>
                    <a:pt x="11509" y="0"/>
                  </a:cubicBezTo>
                  <a:cubicBezTo>
                    <a:pt x="11506" y="0"/>
                    <a:pt x="11503" y="0"/>
                    <a:pt x="11499" y="0"/>
                  </a:cubicBezTo>
                  <a:cubicBezTo>
                    <a:pt x="11494" y="0"/>
                    <a:pt x="11489" y="0"/>
                    <a:pt x="1148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40"/>
            <p:cNvSpPr/>
            <p:nvPr/>
          </p:nvSpPr>
          <p:spPr>
            <a:xfrm>
              <a:off x="1918750" y="2300450"/>
              <a:ext cx="313075" cy="675175"/>
            </a:xfrm>
            <a:custGeom>
              <a:avLst/>
              <a:gdLst/>
              <a:ahLst/>
              <a:cxnLst/>
              <a:rect l="l" t="t" r="r" b="b"/>
              <a:pathLst>
                <a:path w="12523" h="27007" extrusionOk="0">
                  <a:moveTo>
                    <a:pt x="8666" y="0"/>
                  </a:moveTo>
                  <a:lnTo>
                    <a:pt x="0" y="25168"/>
                  </a:lnTo>
                  <a:cubicBezTo>
                    <a:pt x="1058" y="25942"/>
                    <a:pt x="2222" y="26561"/>
                    <a:pt x="3455" y="27006"/>
                  </a:cubicBezTo>
                  <a:lnTo>
                    <a:pt x="12522" y="677"/>
                  </a:lnTo>
                  <a:cubicBezTo>
                    <a:pt x="11275" y="270"/>
                    <a:pt x="9978" y="42"/>
                    <a:pt x="8666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40"/>
            <p:cNvSpPr/>
            <p:nvPr/>
          </p:nvSpPr>
          <p:spPr>
            <a:xfrm>
              <a:off x="2039000" y="2330125"/>
              <a:ext cx="271850" cy="664550"/>
            </a:xfrm>
            <a:custGeom>
              <a:avLst/>
              <a:gdLst/>
              <a:ahLst/>
              <a:cxnLst/>
              <a:rect l="l" t="t" r="r" b="b"/>
              <a:pathLst>
                <a:path w="10874" h="26582" extrusionOk="0">
                  <a:moveTo>
                    <a:pt x="9033" y="0"/>
                  </a:moveTo>
                  <a:lnTo>
                    <a:pt x="0" y="26233"/>
                  </a:lnTo>
                  <a:cubicBezTo>
                    <a:pt x="677" y="26401"/>
                    <a:pt x="1365" y="26517"/>
                    <a:pt x="2060" y="26581"/>
                  </a:cubicBezTo>
                  <a:lnTo>
                    <a:pt x="10873" y="988"/>
                  </a:lnTo>
                  <a:cubicBezTo>
                    <a:pt x="10287" y="612"/>
                    <a:pt x="9670" y="282"/>
                    <a:pt x="9033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40"/>
            <p:cNvSpPr/>
            <p:nvPr/>
          </p:nvSpPr>
          <p:spPr>
            <a:xfrm>
              <a:off x="1717700" y="2254700"/>
              <a:ext cx="674075" cy="599875"/>
            </a:xfrm>
            <a:custGeom>
              <a:avLst/>
              <a:gdLst/>
              <a:ahLst/>
              <a:cxnLst/>
              <a:rect l="l" t="t" r="r" b="b"/>
              <a:pathLst>
                <a:path w="26963" h="23995" extrusionOk="0">
                  <a:moveTo>
                    <a:pt x="14948" y="0"/>
                  </a:moveTo>
                  <a:cubicBezTo>
                    <a:pt x="11086" y="0"/>
                    <a:pt x="7245" y="1602"/>
                    <a:pt x="4498" y="4730"/>
                  </a:cubicBezTo>
                  <a:cubicBezTo>
                    <a:pt x="0" y="9849"/>
                    <a:pt x="767" y="18552"/>
                    <a:pt x="5018" y="23994"/>
                  </a:cubicBezTo>
                  <a:cubicBezTo>
                    <a:pt x="1219" y="18841"/>
                    <a:pt x="1379" y="11563"/>
                    <a:pt x="5777" y="6554"/>
                  </a:cubicBezTo>
                  <a:cubicBezTo>
                    <a:pt x="8530" y="3420"/>
                    <a:pt x="12377" y="1820"/>
                    <a:pt x="16242" y="1820"/>
                  </a:cubicBezTo>
                  <a:cubicBezTo>
                    <a:pt x="16397" y="1820"/>
                    <a:pt x="16553" y="1823"/>
                    <a:pt x="16708" y="1828"/>
                  </a:cubicBezTo>
                  <a:cubicBezTo>
                    <a:pt x="18020" y="1872"/>
                    <a:pt x="19317" y="2100"/>
                    <a:pt x="20564" y="2507"/>
                  </a:cubicBezTo>
                  <a:cubicBezTo>
                    <a:pt x="21012" y="2655"/>
                    <a:pt x="21453" y="2823"/>
                    <a:pt x="21885" y="3015"/>
                  </a:cubicBezTo>
                  <a:cubicBezTo>
                    <a:pt x="22522" y="3299"/>
                    <a:pt x="23139" y="3629"/>
                    <a:pt x="23725" y="4005"/>
                  </a:cubicBezTo>
                  <a:cubicBezTo>
                    <a:pt x="24323" y="4389"/>
                    <a:pt x="24891" y="4816"/>
                    <a:pt x="25422" y="5285"/>
                  </a:cubicBezTo>
                  <a:cubicBezTo>
                    <a:pt x="25979" y="5769"/>
                    <a:pt x="26494" y="6300"/>
                    <a:pt x="26962" y="6871"/>
                  </a:cubicBezTo>
                  <a:cubicBezTo>
                    <a:pt x="26210" y="5592"/>
                    <a:pt x="25258" y="4439"/>
                    <a:pt x="24143" y="3463"/>
                  </a:cubicBezTo>
                  <a:cubicBezTo>
                    <a:pt x="23610" y="2994"/>
                    <a:pt x="23042" y="2567"/>
                    <a:pt x="22446" y="2184"/>
                  </a:cubicBezTo>
                  <a:cubicBezTo>
                    <a:pt x="21857" y="1807"/>
                    <a:pt x="21243" y="1477"/>
                    <a:pt x="20603" y="1193"/>
                  </a:cubicBezTo>
                  <a:cubicBezTo>
                    <a:pt x="20172" y="1001"/>
                    <a:pt x="19731" y="830"/>
                    <a:pt x="19283" y="685"/>
                  </a:cubicBezTo>
                  <a:cubicBezTo>
                    <a:pt x="18038" y="279"/>
                    <a:pt x="16740" y="50"/>
                    <a:pt x="15429" y="8"/>
                  </a:cubicBezTo>
                  <a:cubicBezTo>
                    <a:pt x="15269" y="3"/>
                    <a:pt x="15108" y="0"/>
                    <a:pt x="14948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69" name="Google Shape;1269;p40"/>
          <p:cNvSpPr txBox="1">
            <a:spLocks noGrp="1"/>
          </p:cNvSpPr>
          <p:nvPr>
            <p:ph type="ctrTitle"/>
          </p:nvPr>
        </p:nvSpPr>
        <p:spPr>
          <a:xfrm>
            <a:off x="1623321" y="466195"/>
            <a:ext cx="5917800" cy="99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THANK </a:t>
            </a:r>
            <a:r>
              <a:rPr lang="en">
                <a:solidFill>
                  <a:schemeClr val="accent3"/>
                </a:solidFill>
              </a:rPr>
              <a:t>YOU</a:t>
            </a:r>
            <a:endParaRPr>
              <a:solidFill>
                <a:schemeClr val="accent3"/>
              </a:solidFill>
            </a:endParaRPr>
          </a:p>
        </p:txBody>
      </p:sp>
      <p:sp>
        <p:nvSpPr>
          <p:cNvPr id="1270" name="Google Shape;1270;p40"/>
          <p:cNvSpPr txBox="1">
            <a:spLocks noGrp="1"/>
          </p:cNvSpPr>
          <p:nvPr>
            <p:ph type="subTitle" idx="1"/>
          </p:nvPr>
        </p:nvSpPr>
        <p:spPr>
          <a:xfrm>
            <a:off x="1891414" y="1963669"/>
            <a:ext cx="5232875" cy="160204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Do you have any questions?</a:t>
            </a:r>
            <a:endParaRPr dirty="0"/>
          </a:p>
        </p:txBody>
      </p:sp>
      <p:cxnSp>
        <p:nvCxnSpPr>
          <p:cNvPr id="1272" name="Google Shape;1272;p40"/>
          <p:cNvCxnSpPr/>
          <p:nvPr/>
        </p:nvCxnSpPr>
        <p:spPr>
          <a:xfrm>
            <a:off x="1964375" y="1474246"/>
            <a:ext cx="5215200" cy="0"/>
          </a:xfrm>
          <a:prstGeom prst="straightConnector1">
            <a:avLst/>
          </a:prstGeom>
          <a:noFill/>
          <a:ln w="19050" cap="flat" cmpd="sng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1273" name="Google Shape;1273;p40"/>
          <p:cNvGrpSpPr/>
          <p:nvPr/>
        </p:nvGrpSpPr>
        <p:grpSpPr>
          <a:xfrm>
            <a:off x="794147" y="2517466"/>
            <a:ext cx="933806" cy="1011808"/>
            <a:chOff x="2761250" y="617875"/>
            <a:chExt cx="1222900" cy="1325050"/>
          </a:xfrm>
        </p:grpSpPr>
        <p:sp>
          <p:nvSpPr>
            <p:cNvPr id="1274" name="Google Shape;1274;p40"/>
            <p:cNvSpPr/>
            <p:nvPr/>
          </p:nvSpPr>
          <p:spPr>
            <a:xfrm>
              <a:off x="2888925" y="785625"/>
              <a:ext cx="965575" cy="993650"/>
            </a:xfrm>
            <a:custGeom>
              <a:avLst/>
              <a:gdLst/>
              <a:ahLst/>
              <a:cxnLst/>
              <a:rect l="l" t="t" r="r" b="b"/>
              <a:pathLst>
                <a:path w="38623" h="39746" extrusionOk="0">
                  <a:moveTo>
                    <a:pt x="8500" y="6895"/>
                  </a:moveTo>
                  <a:cubicBezTo>
                    <a:pt x="9108" y="6895"/>
                    <a:pt x="9711" y="7175"/>
                    <a:pt x="10130" y="7701"/>
                  </a:cubicBezTo>
                  <a:lnTo>
                    <a:pt x="10130" y="7699"/>
                  </a:lnTo>
                  <a:lnTo>
                    <a:pt x="10130" y="7699"/>
                  </a:lnTo>
                  <a:cubicBezTo>
                    <a:pt x="10850" y="8609"/>
                    <a:pt x="10742" y="9911"/>
                    <a:pt x="9844" y="10643"/>
                  </a:cubicBezTo>
                  <a:cubicBezTo>
                    <a:pt x="9450" y="10964"/>
                    <a:pt x="8970" y="11123"/>
                    <a:pt x="8493" y="11123"/>
                  </a:cubicBezTo>
                  <a:cubicBezTo>
                    <a:pt x="7884" y="11123"/>
                    <a:pt x="7281" y="10863"/>
                    <a:pt x="6877" y="10354"/>
                  </a:cubicBezTo>
                  <a:cubicBezTo>
                    <a:pt x="6154" y="9447"/>
                    <a:pt x="6339" y="8085"/>
                    <a:pt x="7237" y="7350"/>
                  </a:cubicBezTo>
                  <a:cubicBezTo>
                    <a:pt x="7615" y="7043"/>
                    <a:pt x="8059" y="6895"/>
                    <a:pt x="8500" y="6895"/>
                  </a:cubicBezTo>
                  <a:close/>
                  <a:moveTo>
                    <a:pt x="19147" y="14034"/>
                  </a:moveTo>
                  <a:cubicBezTo>
                    <a:pt x="20968" y="14034"/>
                    <a:pt x="22804" y="14665"/>
                    <a:pt x="24189" y="15898"/>
                  </a:cubicBezTo>
                  <a:lnTo>
                    <a:pt x="24189" y="15896"/>
                  </a:lnTo>
                  <a:lnTo>
                    <a:pt x="24189" y="15896"/>
                  </a:lnTo>
                  <a:cubicBezTo>
                    <a:pt x="26817" y="18237"/>
                    <a:pt x="26704" y="21966"/>
                    <a:pt x="24005" y="24167"/>
                  </a:cubicBezTo>
                  <a:cubicBezTo>
                    <a:pt x="22733" y="25204"/>
                    <a:pt x="21110" y="25712"/>
                    <a:pt x="19475" y="25712"/>
                  </a:cubicBezTo>
                  <a:cubicBezTo>
                    <a:pt x="17655" y="25712"/>
                    <a:pt x="15819" y="25082"/>
                    <a:pt x="14434" y="23850"/>
                  </a:cubicBezTo>
                  <a:cubicBezTo>
                    <a:pt x="11806" y="21509"/>
                    <a:pt x="11919" y="17782"/>
                    <a:pt x="14619" y="15580"/>
                  </a:cubicBezTo>
                  <a:cubicBezTo>
                    <a:pt x="15890" y="14543"/>
                    <a:pt x="17512" y="14034"/>
                    <a:pt x="19147" y="14034"/>
                  </a:cubicBezTo>
                  <a:close/>
                  <a:moveTo>
                    <a:pt x="30132" y="28625"/>
                  </a:moveTo>
                  <a:cubicBezTo>
                    <a:pt x="30741" y="28625"/>
                    <a:pt x="31343" y="28884"/>
                    <a:pt x="31747" y="29394"/>
                  </a:cubicBezTo>
                  <a:lnTo>
                    <a:pt x="31747" y="29392"/>
                  </a:lnTo>
                  <a:lnTo>
                    <a:pt x="31747" y="29392"/>
                  </a:lnTo>
                  <a:cubicBezTo>
                    <a:pt x="32469" y="30299"/>
                    <a:pt x="32285" y="31662"/>
                    <a:pt x="31386" y="32396"/>
                  </a:cubicBezTo>
                  <a:cubicBezTo>
                    <a:pt x="31008" y="32705"/>
                    <a:pt x="30563" y="32853"/>
                    <a:pt x="30122" y="32853"/>
                  </a:cubicBezTo>
                  <a:cubicBezTo>
                    <a:pt x="29513" y="32853"/>
                    <a:pt x="28911" y="32572"/>
                    <a:pt x="28493" y="32045"/>
                  </a:cubicBezTo>
                  <a:cubicBezTo>
                    <a:pt x="27773" y="31137"/>
                    <a:pt x="27881" y="29835"/>
                    <a:pt x="28780" y="29106"/>
                  </a:cubicBezTo>
                  <a:cubicBezTo>
                    <a:pt x="29174" y="28784"/>
                    <a:pt x="29656" y="28625"/>
                    <a:pt x="30132" y="28625"/>
                  </a:cubicBezTo>
                  <a:close/>
                  <a:moveTo>
                    <a:pt x="8694" y="1"/>
                  </a:moveTo>
                  <a:lnTo>
                    <a:pt x="702" y="6514"/>
                  </a:lnTo>
                  <a:cubicBezTo>
                    <a:pt x="989" y="7886"/>
                    <a:pt x="751" y="9364"/>
                    <a:pt x="0" y="10484"/>
                  </a:cubicBezTo>
                  <a:cubicBezTo>
                    <a:pt x="6990" y="21541"/>
                    <a:pt x="19564" y="28046"/>
                    <a:pt x="26554" y="39101"/>
                  </a:cubicBezTo>
                  <a:cubicBezTo>
                    <a:pt x="26950" y="38950"/>
                    <a:pt x="27360" y="38874"/>
                    <a:pt x="27765" y="38874"/>
                  </a:cubicBezTo>
                  <a:cubicBezTo>
                    <a:pt x="28562" y="38874"/>
                    <a:pt x="29336" y="39167"/>
                    <a:pt x="29932" y="39745"/>
                  </a:cubicBezTo>
                  <a:cubicBezTo>
                    <a:pt x="32594" y="37575"/>
                    <a:pt x="35256" y="35402"/>
                    <a:pt x="37921" y="33229"/>
                  </a:cubicBezTo>
                  <a:cubicBezTo>
                    <a:pt x="37632" y="31860"/>
                    <a:pt x="37872" y="30382"/>
                    <a:pt x="38623" y="29260"/>
                  </a:cubicBezTo>
                  <a:cubicBezTo>
                    <a:pt x="31633" y="18205"/>
                    <a:pt x="19061" y="11700"/>
                    <a:pt x="12069" y="643"/>
                  </a:cubicBezTo>
                  <a:cubicBezTo>
                    <a:pt x="11673" y="795"/>
                    <a:pt x="11261" y="870"/>
                    <a:pt x="10856" y="870"/>
                  </a:cubicBezTo>
                  <a:cubicBezTo>
                    <a:pt x="10060" y="870"/>
                    <a:pt x="9287" y="579"/>
                    <a:pt x="8694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40"/>
            <p:cNvSpPr/>
            <p:nvPr/>
          </p:nvSpPr>
          <p:spPr>
            <a:xfrm>
              <a:off x="2761250" y="617875"/>
              <a:ext cx="1222900" cy="1325050"/>
            </a:xfrm>
            <a:custGeom>
              <a:avLst/>
              <a:gdLst/>
              <a:ahLst/>
              <a:cxnLst/>
              <a:rect l="l" t="t" r="r" b="b"/>
              <a:pathLst>
                <a:path w="48916" h="53002" extrusionOk="0">
                  <a:moveTo>
                    <a:pt x="14119" y="4958"/>
                  </a:moveTo>
                  <a:cubicBezTo>
                    <a:pt x="14537" y="5831"/>
                    <a:pt x="15303" y="6279"/>
                    <a:pt x="16110" y="6279"/>
                  </a:cubicBezTo>
                  <a:cubicBezTo>
                    <a:pt x="16633" y="6279"/>
                    <a:pt x="17173" y="6091"/>
                    <a:pt x="17645" y="5706"/>
                  </a:cubicBezTo>
                  <a:cubicBezTo>
                    <a:pt x="24655" y="17556"/>
                    <a:pt x="38152" y="24118"/>
                    <a:pt x="45163" y="35966"/>
                  </a:cubicBezTo>
                  <a:lnTo>
                    <a:pt x="45163" y="35966"/>
                  </a:lnTo>
                  <a:cubicBezTo>
                    <a:pt x="43960" y="36950"/>
                    <a:pt x="43649" y="38825"/>
                    <a:pt x="44339" y="40260"/>
                  </a:cubicBezTo>
                  <a:cubicBezTo>
                    <a:pt x="41160" y="42853"/>
                    <a:pt x="37978" y="45446"/>
                    <a:pt x="34799" y="48042"/>
                  </a:cubicBezTo>
                  <a:cubicBezTo>
                    <a:pt x="34380" y="47169"/>
                    <a:pt x="33613" y="46720"/>
                    <a:pt x="32807" y="46720"/>
                  </a:cubicBezTo>
                  <a:cubicBezTo>
                    <a:pt x="32285" y="46720"/>
                    <a:pt x="31745" y="46908"/>
                    <a:pt x="31273" y="47294"/>
                  </a:cubicBezTo>
                  <a:cubicBezTo>
                    <a:pt x="24263" y="35444"/>
                    <a:pt x="10764" y="28884"/>
                    <a:pt x="3752" y="17034"/>
                  </a:cubicBezTo>
                  <a:cubicBezTo>
                    <a:pt x="4955" y="16053"/>
                    <a:pt x="5267" y="14176"/>
                    <a:pt x="4579" y="12740"/>
                  </a:cubicBezTo>
                  <a:cubicBezTo>
                    <a:pt x="7758" y="10144"/>
                    <a:pt x="10940" y="7551"/>
                    <a:pt x="14119" y="4958"/>
                  </a:cubicBezTo>
                  <a:close/>
                  <a:moveTo>
                    <a:pt x="17015" y="1"/>
                  </a:moveTo>
                  <a:cubicBezTo>
                    <a:pt x="11342" y="4623"/>
                    <a:pt x="5671" y="9248"/>
                    <a:pt x="0" y="13873"/>
                  </a:cubicBezTo>
                  <a:cubicBezTo>
                    <a:pt x="6551" y="30244"/>
                    <a:pt x="25350" y="36628"/>
                    <a:pt x="31903" y="53001"/>
                  </a:cubicBezTo>
                  <a:lnTo>
                    <a:pt x="48916" y="39129"/>
                  </a:lnTo>
                  <a:cubicBezTo>
                    <a:pt x="42365" y="22756"/>
                    <a:pt x="23565" y="16372"/>
                    <a:pt x="17015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40"/>
            <p:cNvSpPr/>
            <p:nvPr/>
          </p:nvSpPr>
          <p:spPr>
            <a:xfrm>
              <a:off x="2854975" y="741875"/>
              <a:ext cx="1035375" cy="1077050"/>
            </a:xfrm>
            <a:custGeom>
              <a:avLst/>
              <a:gdLst/>
              <a:ahLst/>
              <a:cxnLst/>
              <a:rect l="l" t="t" r="r" b="b"/>
              <a:pathLst>
                <a:path w="41415" h="43082" extrusionOk="0">
                  <a:moveTo>
                    <a:pt x="10163" y="1381"/>
                  </a:moveTo>
                  <a:cubicBezTo>
                    <a:pt x="10183" y="1404"/>
                    <a:pt x="10206" y="1428"/>
                    <a:pt x="10230" y="1451"/>
                  </a:cubicBezTo>
                  <a:cubicBezTo>
                    <a:pt x="10790" y="2034"/>
                    <a:pt x="11538" y="2329"/>
                    <a:pt x="12308" y="2329"/>
                  </a:cubicBezTo>
                  <a:cubicBezTo>
                    <a:pt x="12709" y="2329"/>
                    <a:pt x="13116" y="2249"/>
                    <a:pt x="13506" y="2088"/>
                  </a:cubicBezTo>
                  <a:cubicBezTo>
                    <a:pt x="13536" y="2074"/>
                    <a:pt x="13568" y="2062"/>
                    <a:pt x="13596" y="2049"/>
                  </a:cubicBezTo>
                  <a:cubicBezTo>
                    <a:pt x="20571" y="13222"/>
                    <a:pt x="33282" y="19719"/>
                    <a:pt x="40255" y="30890"/>
                  </a:cubicBezTo>
                  <a:lnTo>
                    <a:pt x="40255" y="30893"/>
                  </a:lnTo>
                  <a:cubicBezTo>
                    <a:pt x="40235" y="30920"/>
                    <a:pt x="40216" y="30948"/>
                    <a:pt x="40195" y="30978"/>
                  </a:cubicBezTo>
                  <a:cubicBezTo>
                    <a:pt x="39434" y="32056"/>
                    <a:pt x="39193" y="33518"/>
                    <a:pt x="39498" y="34852"/>
                  </a:cubicBezTo>
                  <a:cubicBezTo>
                    <a:pt x="39507" y="34889"/>
                    <a:pt x="39514" y="34924"/>
                    <a:pt x="39524" y="34959"/>
                  </a:cubicBezTo>
                  <a:cubicBezTo>
                    <a:pt x="36767" y="37205"/>
                    <a:pt x="34010" y="39452"/>
                    <a:pt x="31255" y="41699"/>
                  </a:cubicBezTo>
                  <a:cubicBezTo>
                    <a:pt x="31232" y="41675"/>
                    <a:pt x="31211" y="41652"/>
                    <a:pt x="31188" y="41629"/>
                  </a:cubicBezTo>
                  <a:cubicBezTo>
                    <a:pt x="30627" y="41047"/>
                    <a:pt x="29880" y="40752"/>
                    <a:pt x="29112" y="40752"/>
                  </a:cubicBezTo>
                  <a:cubicBezTo>
                    <a:pt x="28710" y="40752"/>
                    <a:pt x="28302" y="40833"/>
                    <a:pt x="27912" y="40994"/>
                  </a:cubicBezTo>
                  <a:cubicBezTo>
                    <a:pt x="27882" y="41008"/>
                    <a:pt x="27849" y="41020"/>
                    <a:pt x="27822" y="41031"/>
                  </a:cubicBezTo>
                  <a:cubicBezTo>
                    <a:pt x="20846" y="29858"/>
                    <a:pt x="8135" y="23363"/>
                    <a:pt x="1162" y="12190"/>
                  </a:cubicBezTo>
                  <a:cubicBezTo>
                    <a:pt x="1181" y="12162"/>
                    <a:pt x="1201" y="12132"/>
                    <a:pt x="1222" y="12104"/>
                  </a:cubicBezTo>
                  <a:cubicBezTo>
                    <a:pt x="1984" y="11026"/>
                    <a:pt x="2222" y="9562"/>
                    <a:pt x="1920" y="8227"/>
                  </a:cubicBezTo>
                  <a:cubicBezTo>
                    <a:pt x="1910" y="8193"/>
                    <a:pt x="1903" y="8158"/>
                    <a:pt x="1894" y="8121"/>
                  </a:cubicBezTo>
                  <a:cubicBezTo>
                    <a:pt x="4651" y="5875"/>
                    <a:pt x="7406" y="3628"/>
                    <a:pt x="10163" y="1381"/>
                  </a:cubicBezTo>
                  <a:close/>
                  <a:moveTo>
                    <a:pt x="10370" y="1"/>
                  </a:moveTo>
                  <a:cubicBezTo>
                    <a:pt x="7189" y="2594"/>
                    <a:pt x="4009" y="5187"/>
                    <a:pt x="827" y="7780"/>
                  </a:cubicBezTo>
                  <a:cubicBezTo>
                    <a:pt x="1518" y="9216"/>
                    <a:pt x="1206" y="11093"/>
                    <a:pt x="1" y="12074"/>
                  </a:cubicBezTo>
                  <a:cubicBezTo>
                    <a:pt x="7013" y="23924"/>
                    <a:pt x="20511" y="30484"/>
                    <a:pt x="27524" y="42334"/>
                  </a:cubicBezTo>
                  <a:cubicBezTo>
                    <a:pt x="27995" y="41948"/>
                    <a:pt x="28534" y="41760"/>
                    <a:pt x="29057" y="41760"/>
                  </a:cubicBezTo>
                  <a:cubicBezTo>
                    <a:pt x="29863" y="41760"/>
                    <a:pt x="30630" y="42209"/>
                    <a:pt x="31047" y="43082"/>
                  </a:cubicBezTo>
                  <a:cubicBezTo>
                    <a:pt x="34229" y="40489"/>
                    <a:pt x="37409" y="37896"/>
                    <a:pt x="40590" y="35300"/>
                  </a:cubicBezTo>
                  <a:cubicBezTo>
                    <a:pt x="39900" y="33864"/>
                    <a:pt x="40212" y="31987"/>
                    <a:pt x="41415" y="31006"/>
                  </a:cubicBezTo>
                  <a:cubicBezTo>
                    <a:pt x="34405" y="19158"/>
                    <a:pt x="20906" y="12596"/>
                    <a:pt x="13896" y="746"/>
                  </a:cubicBezTo>
                  <a:cubicBezTo>
                    <a:pt x="13423" y="1132"/>
                    <a:pt x="12883" y="1321"/>
                    <a:pt x="12359" y="1321"/>
                  </a:cubicBezTo>
                  <a:cubicBezTo>
                    <a:pt x="11553" y="1321"/>
                    <a:pt x="10788" y="873"/>
                    <a:pt x="10370" y="1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40"/>
            <p:cNvSpPr/>
            <p:nvPr/>
          </p:nvSpPr>
          <p:spPr>
            <a:xfrm>
              <a:off x="2883950" y="776400"/>
              <a:ext cx="977425" cy="1008000"/>
            </a:xfrm>
            <a:custGeom>
              <a:avLst/>
              <a:gdLst/>
              <a:ahLst/>
              <a:cxnLst/>
              <a:rect l="l" t="t" r="r" b="b"/>
              <a:pathLst>
                <a:path w="39097" h="40320" extrusionOk="0">
                  <a:moveTo>
                    <a:pt x="8974" y="370"/>
                  </a:moveTo>
                  <a:cubicBezTo>
                    <a:pt x="9566" y="945"/>
                    <a:pt x="10337" y="1236"/>
                    <a:pt x="11130" y="1236"/>
                  </a:cubicBezTo>
                  <a:cubicBezTo>
                    <a:pt x="11534" y="1236"/>
                    <a:pt x="11943" y="1160"/>
                    <a:pt x="12338" y="1009"/>
                  </a:cubicBezTo>
                  <a:cubicBezTo>
                    <a:pt x="19299" y="12021"/>
                    <a:pt x="31821" y="18498"/>
                    <a:pt x="38780" y="29509"/>
                  </a:cubicBezTo>
                  <a:cubicBezTo>
                    <a:pt x="38032" y="30624"/>
                    <a:pt x="37794" y="32098"/>
                    <a:pt x="38081" y="33462"/>
                  </a:cubicBezTo>
                  <a:lnTo>
                    <a:pt x="30124" y="39948"/>
                  </a:lnTo>
                  <a:cubicBezTo>
                    <a:pt x="29533" y="39373"/>
                    <a:pt x="28763" y="39082"/>
                    <a:pt x="27970" y="39082"/>
                  </a:cubicBezTo>
                  <a:cubicBezTo>
                    <a:pt x="27566" y="39082"/>
                    <a:pt x="27157" y="39158"/>
                    <a:pt x="26762" y="39309"/>
                  </a:cubicBezTo>
                  <a:cubicBezTo>
                    <a:pt x="19800" y="28297"/>
                    <a:pt x="7279" y="21820"/>
                    <a:pt x="317" y="10811"/>
                  </a:cubicBezTo>
                  <a:cubicBezTo>
                    <a:pt x="1068" y="9693"/>
                    <a:pt x="1303" y="8223"/>
                    <a:pt x="1019" y="6858"/>
                  </a:cubicBezTo>
                  <a:lnTo>
                    <a:pt x="8974" y="370"/>
                  </a:lnTo>
                  <a:close/>
                  <a:moveTo>
                    <a:pt x="9004" y="0"/>
                  </a:moveTo>
                  <a:cubicBezTo>
                    <a:pt x="6247" y="2247"/>
                    <a:pt x="3492" y="4494"/>
                    <a:pt x="735" y="6743"/>
                  </a:cubicBezTo>
                  <a:cubicBezTo>
                    <a:pt x="742" y="6777"/>
                    <a:pt x="751" y="6812"/>
                    <a:pt x="758" y="6849"/>
                  </a:cubicBezTo>
                  <a:cubicBezTo>
                    <a:pt x="1063" y="8183"/>
                    <a:pt x="825" y="9645"/>
                    <a:pt x="61" y="10723"/>
                  </a:cubicBezTo>
                  <a:cubicBezTo>
                    <a:pt x="42" y="10753"/>
                    <a:pt x="22" y="10781"/>
                    <a:pt x="1" y="10811"/>
                  </a:cubicBezTo>
                  <a:cubicBezTo>
                    <a:pt x="6976" y="21984"/>
                    <a:pt x="19687" y="28479"/>
                    <a:pt x="26660" y="39653"/>
                  </a:cubicBezTo>
                  <a:cubicBezTo>
                    <a:pt x="26690" y="39639"/>
                    <a:pt x="26723" y="39627"/>
                    <a:pt x="26753" y="39616"/>
                  </a:cubicBezTo>
                  <a:cubicBezTo>
                    <a:pt x="27145" y="39453"/>
                    <a:pt x="27553" y="39372"/>
                    <a:pt x="27955" y="39372"/>
                  </a:cubicBezTo>
                  <a:cubicBezTo>
                    <a:pt x="28724" y="39372"/>
                    <a:pt x="29468" y="39667"/>
                    <a:pt x="30029" y="40251"/>
                  </a:cubicBezTo>
                  <a:cubicBezTo>
                    <a:pt x="30050" y="40274"/>
                    <a:pt x="30073" y="40297"/>
                    <a:pt x="30096" y="40320"/>
                  </a:cubicBezTo>
                  <a:cubicBezTo>
                    <a:pt x="32853" y="38073"/>
                    <a:pt x="35608" y="35827"/>
                    <a:pt x="38362" y="33580"/>
                  </a:cubicBezTo>
                  <a:cubicBezTo>
                    <a:pt x="38355" y="33543"/>
                    <a:pt x="38346" y="33508"/>
                    <a:pt x="38339" y="33474"/>
                  </a:cubicBezTo>
                  <a:cubicBezTo>
                    <a:pt x="38034" y="32137"/>
                    <a:pt x="38275" y="30678"/>
                    <a:pt x="39036" y="29597"/>
                  </a:cubicBezTo>
                  <a:cubicBezTo>
                    <a:pt x="39057" y="29569"/>
                    <a:pt x="39076" y="29539"/>
                    <a:pt x="39096" y="29512"/>
                  </a:cubicBezTo>
                  <a:cubicBezTo>
                    <a:pt x="32123" y="18338"/>
                    <a:pt x="19412" y="11841"/>
                    <a:pt x="12437" y="670"/>
                  </a:cubicBezTo>
                  <a:cubicBezTo>
                    <a:pt x="12407" y="681"/>
                    <a:pt x="12377" y="695"/>
                    <a:pt x="12347" y="707"/>
                  </a:cubicBezTo>
                  <a:cubicBezTo>
                    <a:pt x="11957" y="868"/>
                    <a:pt x="11549" y="949"/>
                    <a:pt x="11147" y="949"/>
                  </a:cubicBezTo>
                  <a:cubicBezTo>
                    <a:pt x="10378" y="949"/>
                    <a:pt x="9630" y="654"/>
                    <a:pt x="9071" y="70"/>
                  </a:cubicBezTo>
                  <a:cubicBezTo>
                    <a:pt x="9047" y="47"/>
                    <a:pt x="9024" y="23"/>
                    <a:pt x="9004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40"/>
            <p:cNvSpPr/>
            <p:nvPr/>
          </p:nvSpPr>
          <p:spPr>
            <a:xfrm>
              <a:off x="3185850" y="1135000"/>
              <a:ext cx="373675" cy="290750"/>
            </a:xfrm>
            <a:custGeom>
              <a:avLst/>
              <a:gdLst/>
              <a:ahLst/>
              <a:cxnLst/>
              <a:rect l="l" t="t" r="r" b="b"/>
              <a:pathLst>
                <a:path w="14947" h="11630" extrusionOk="0">
                  <a:moveTo>
                    <a:pt x="7312" y="0"/>
                  </a:moveTo>
                  <a:cubicBezTo>
                    <a:pt x="5684" y="0"/>
                    <a:pt x="4068" y="507"/>
                    <a:pt x="2802" y="1540"/>
                  </a:cubicBezTo>
                  <a:cubicBezTo>
                    <a:pt x="114" y="3731"/>
                    <a:pt x="1" y="7444"/>
                    <a:pt x="2617" y="9776"/>
                  </a:cubicBezTo>
                  <a:cubicBezTo>
                    <a:pt x="3994" y="11003"/>
                    <a:pt x="5822" y="11630"/>
                    <a:pt x="7633" y="11630"/>
                  </a:cubicBezTo>
                  <a:cubicBezTo>
                    <a:pt x="9262" y="11630"/>
                    <a:pt x="10879" y="11123"/>
                    <a:pt x="12146" y="10090"/>
                  </a:cubicBezTo>
                  <a:cubicBezTo>
                    <a:pt x="14834" y="7899"/>
                    <a:pt x="14947" y="4186"/>
                    <a:pt x="12331" y="1856"/>
                  </a:cubicBezTo>
                  <a:cubicBezTo>
                    <a:pt x="10952" y="628"/>
                    <a:pt x="9124" y="0"/>
                    <a:pt x="7312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40"/>
            <p:cNvSpPr/>
            <p:nvPr/>
          </p:nvSpPr>
          <p:spPr>
            <a:xfrm>
              <a:off x="3583350" y="1498275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51" y="0"/>
                  </a:moveTo>
                  <a:cubicBezTo>
                    <a:pt x="1875" y="0"/>
                    <a:pt x="1395" y="159"/>
                    <a:pt x="1003" y="480"/>
                  </a:cubicBezTo>
                  <a:cubicBezTo>
                    <a:pt x="107" y="1209"/>
                    <a:pt x="0" y="2502"/>
                    <a:pt x="716" y="3407"/>
                  </a:cubicBezTo>
                  <a:cubicBezTo>
                    <a:pt x="1132" y="3932"/>
                    <a:pt x="1732" y="4210"/>
                    <a:pt x="2338" y="4210"/>
                  </a:cubicBezTo>
                  <a:cubicBezTo>
                    <a:pt x="2778" y="4210"/>
                    <a:pt x="3221" y="4063"/>
                    <a:pt x="3598" y="3756"/>
                  </a:cubicBezTo>
                  <a:cubicBezTo>
                    <a:pt x="4494" y="3026"/>
                    <a:pt x="4676" y="1669"/>
                    <a:pt x="3958" y="764"/>
                  </a:cubicBezTo>
                  <a:cubicBezTo>
                    <a:pt x="3556" y="258"/>
                    <a:pt x="2957" y="0"/>
                    <a:pt x="2351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40"/>
            <p:cNvSpPr/>
            <p:nvPr/>
          </p:nvSpPr>
          <p:spPr>
            <a:xfrm>
              <a:off x="3045125" y="957250"/>
              <a:ext cx="116925" cy="105275"/>
            </a:xfrm>
            <a:custGeom>
              <a:avLst/>
              <a:gdLst/>
              <a:ahLst/>
              <a:cxnLst/>
              <a:rect l="l" t="t" r="r" b="b"/>
              <a:pathLst>
                <a:path w="4677" h="4211" extrusionOk="0">
                  <a:moveTo>
                    <a:pt x="2337" y="0"/>
                  </a:moveTo>
                  <a:cubicBezTo>
                    <a:pt x="1898" y="0"/>
                    <a:pt x="1456" y="147"/>
                    <a:pt x="1079" y="455"/>
                  </a:cubicBezTo>
                  <a:cubicBezTo>
                    <a:pt x="183" y="1183"/>
                    <a:pt x="1" y="2543"/>
                    <a:pt x="719" y="3445"/>
                  </a:cubicBezTo>
                  <a:cubicBezTo>
                    <a:pt x="1121" y="3953"/>
                    <a:pt x="1720" y="4211"/>
                    <a:pt x="2327" y="4211"/>
                  </a:cubicBezTo>
                  <a:cubicBezTo>
                    <a:pt x="2802" y="4211"/>
                    <a:pt x="3282" y="4052"/>
                    <a:pt x="3674" y="3732"/>
                  </a:cubicBezTo>
                  <a:cubicBezTo>
                    <a:pt x="4568" y="3004"/>
                    <a:pt x="4676" y="1707"/>
                    <a:pt x="3958" y="804"/>
                  </a:cubicBezTo>
                  <a:cubicBezTo>
                    <a:pt x="3542" y="280"/>
                    <a:pt x="2942" y="0"/>
                    <a:pt x="2337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1" name="Google Shape;1281;p40"/>
          <p:cNvGrpSpPr/>
          <p:nvPr/>
        </p:nvGrpSpPr>
        <p:grpSpPr>
          <a:xfrm rot="1790177">
            <a:off x="7487896" y="218959"/>
            <a:ext cx="570727" cy="822868"/>
            <a:chOff x="1705850" y="434250"/>
            <a:chExt cx="978800" cy="1411225"/>
          </a:xfrm>
        </p:grpSpPr>
        <p:sp>
          <p:nvSpPr>
            <p:cNvPr id="1282" name="Google Shape;1282;p40"/>
            <p:cNvSpPr/>
            <p:nvPr/>
          </p:nvSpPr>
          <p:spPr>
            <a:xfrm>
              <a:off x="2039325" y="1468300"/>
              <a:ext cx="114225" cy="100025"/>
            </a:xfrm>
            <a:custGeom>
              <a:avLst/>
              <a:gdLst/>
              <a:ahLst/>
              <a:cxnLst/>
              <a:rect l="l" t="t" r="r" b="b"/>
              <a:pathLst>
                <a:path w="4569" h="4001" extrusionOk="0">
                  <a:moveTo>
                    <a:pt x="2278" y="0"/>
                  </a:moveTo>
                  <a:cubicBezTo>
                    <a:pt x="1467" y="0"/>
                    <a:pt x="714" y="508"/>
                    <a:pt x="400" y="1316"/>
                  </a:cubicBezTo>
                  <a:cubicBezTo>
                    <a:pt x="1" y="2353"/>
                    <a:pt x="474" y="3486"/>
                    <a:pt x="1516" y="3872"/>
                  </a:cubicBezTo>
                  <a:cubicBezTo>
                    <a:pt x="1751" y="3959"/>
                    <a:pt x="1995" y="4000"/>
                    <a:pt x="2236" y="4000"/>
                  </a:cubicBezTo>
                  <a:cubicBezTo>
                    <a:pt x="3064" y="4000"/>
                    <a:pt x="3861" y="3514"/>
                    <a:pt x="4169" y="2713"/>
                  </a:cubicBezTo>
                  <a:cubicBezTo>
                    <a:pt x="4568" y="1679"/>
                    <a:pt x="4005" y="510"/>
                    <a:pt x="2966" y="125"/>
                  </a:cubicBezTo>
                  <a:cubicBezTo>
                    <a:pt x="2738" y="40"/>
                    <a:pt x="2506" y="0"/>
                    <a:pt x="2278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40"/>
            <p:cNvSpPr/>
            <p:nvPr/>
          </p:nvSpPr>
          <p:spPr>
            <a:xfrm>
              <a:off x="1705850" y="434250"/>
              <a:ext cx="978800" cy="1411225"/>
            </a:xfrm>
            <a:custGeom>
              <a:avLst/>
              <a:gdLst/>
              <a:ahLst/>
              <a:cxnLst/>
              <a:rect l="l" t="t" r="r" b="b"/>
              <a:pathLst>
                <a:path w="39152" h="56449" extrusionOk="0">
                  <a:moveTo>
                    <a:pt x="21401" y="3462"/>
                  </a:moveTo>
                  <a:lnTo>
                    <a:pt x="33255" y="7856"/>
                  </a:lnTo>
                  <a:cubicBezTo>
                    <a:pt x="32341" y="9216"/>
                    <a:pt x="32941" y="10814"/>
                    <a:pt x="34430" y="11366"/>
                  </a:cubicBezTo>
                  <a:cubicBezTo>
                    <a:pt x="27596" y="23744"/>
                    <a:pt x="28819" y="39106"/>
                    <a:pt x="21985" y="51484"/>
                  </a:cubicBezTo>
                  <a:cubicBezTo>
                    <a:pt x="21635" y="51355"/>
                    <a:pt x="21267" y="51294"/>
                    <a:pt x="20897" y="51294"/>
                  </a:cubicBezTo>
                  <a:cubicBezTo>
                    <a:pt x="19686" y="51294"/>
                    <a:pt x="18453" y="51948"/>
                    <a:pt x="17755" y="52990"/>
                  </a:cubicBezTo>
                  <a:cubicBezTo>
                    <a:pt x="13802" y="51526"/>
                    <a:pt x="9851" y="50062"/>
                    <a:pt x="5898" y="48598"/>
                  </a:cubicBezTo>
                  <a:cubicBezTo>
                    <a:pt x="6812" y="47238"/>
                    <a:pt x="6214" y="45640"/>
                    <a:pt x="4725" y="45089"/>
                  </a:cubicBezTo>
                  <a:cubicBezTo>
                    <a:pt x="11560" y="32710"/>
                    <a:pt x="10336" y="17346"/>
                    <a:pt x="17171" y="4970"/>
                  </a:cubicBezTo>
                  <a:cubicBezTo>
                    <a:pt x="17519" y="5099"/>
                    <a:pt x="17886" y="5160"/>
                    <a:pt x="18255" y="5160"/>
                  </a:cubicBezTo>
                  <a:cubicBezTo>
                    <a:pt x="19466" y="5160"/>
                    <a:pt x="20700" y="4504"/>
                    <a:pt x="21401" y="3462"/>
                  </a:cubicBezTo>
                  <a:close/>
                  <a:moveTo>
                    <a:pt x="18013" y="1"/>
                  </a:moveTo>
                  <a:cubicBezTo>
                    <a:pt x="6935" y="14326"/>
                    <a:pt x="11079" y="34292"/>
                    <a:pt x="1" y="48617"/>
                  </a:cubicBezTo>
                  <a:cubicBezTo>
                    <a:pt x="7046" y="51228"/>
                    <a:pt x="14095" y="53837"/>
                    <a:pt x="21142" y="56449"/>
                  </a:cubicBezTo>
                  <a:cubicBezTo>
                    <a:pt x="32218" y="42124"/>
                    <a:pt x="28076" y="22160"/>
                    <a:pt x="39152" y="7835"/>
                  </a:cubicBezTo>
                  <a:cubicBezTo>
                    <a:pt x="32105" y="5224"/>
                    <a:pt x="25060" y="2612"/>
                    <a:pt x="18013" y="1"/>
                  </a:cubicBezTo>
                  <a:close/>
                </a:path>
              </a:pathLst>
            </a:custGeom>
            <a:solidFill>
              <a:srgbClr val="B1C17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40"/>
            <p:cNvSpPr/>
            <p:nvPr/>
          </p:nvSpPr>
          <p:spPr>
            <a:xfrm>
              <a:off x="1865525" y="556650"/>
              <a:ext cx="659525" cy="1166525"/>
            </a:xfrm>
            <a:custGeom>
              <a:avLst/>
              <a:gdLst/>
              <a:ahLst/>
              <a:cxnLst/>
              <a:rect l="l" t="t" r="r" b="b"/>
              <a:pathLst>
                <a:path w="26381" h="46661" extrusionOk="0">
                  <a:moveTo>
                    <a:pt x="17195" y="6055"/>
                  </a:moveTo>
                  <a:cubicBezTo>
                    <a:pt x="17454" y="6055"/>
                    <a:pt x="17715" y="6099"/>
                    <a:pt x="17967" y="6193"/>
                  </a:cubicBezTo>
                  <a:cubicBezTo>
                    <a:pt x="19077" y="6606"/>
                    <a:pt x="19585" y="7816"/>
                    <a:pt x="19158" y="8922"/>
                  </a:cubicBezTo>
                  <a:cubicBezTo>
                    <a:pt x="18823" y="9787"/>
                    <a:pt x="18018" y="10330"/>
                    <a:pt x="17151" y="10330"/>
                  </a:cubicBezTo>
                  <a:cubicBezTo>
                    <a:pt x="16908" y="10330"/>
                    <a:pt x="16659" y="10287"/>
                    <a:pt x="16415" y="10196"/>
                  </a:cubicBezTo>
                  <a:cubicBezTo>
                    <a:pt x="15305" y="9785"/>
                    <a:pt x="14704" y="8539"/>
                    <a:pt x="15131" y="7433"/>
                  </a:cubicBezTo>
                  <a:cubicBezTo>
                    <a:pt x="15460" y="6575"/>
                    <a:pt x="16311" y="6055"/>
                    <a:pt x="17195" y="6055"/>
                  </a:cubicBezTo>
                  <a:close/>
                  <a:moveTo>
                    <a:pt x="12445" y="16581"/>
                  </a:moveTo>
                  <a:cubicBezTo>
                    <a:pt x="13126" y="16581"/>
                    <a:pt x="13832" y="16705"/>
                    <a:pt x="14538" y="16966"/>
                  </a:cubicBezTo>
                  <a:cubicBezTo>
                    <a:pt x="17865" y="18199"/>
                    <a:pt x="19922" y="22035"/>
                    <a:pt x="19223" y="25565"/>
                  </a:cubicBezTo>
                  <a:cubicBezTo>
                    <a:pt x="18671" y="28350"/>
                    <a:pt x="16474" y="30079"/>
                    <a:pt x="13933" y="30079"/>
                  </a:cubicBezTo>
                  <a:cubicBezTo>
                    <a:pt x="13252" y="30079"/>
                    <a:pt x="12546" y="29955"/>
                    <a:pt x="11841" y="29694"/>
                  </a:cubicBezTo>
                  <a:cubicBezTo>
                    <a:pt x="8514" y="28461"/>
                    <a:pt x="6457" y="24625"/>
                    <a:pt x="7156" y="21095"/>
                  </a:cubicBezTo>
                  <a:cubicBezTo>
                    <a:pt x="7706" y="18309"/>
                    <a:pt x="9903" y="16581"/>
                    <a:pt x="12445" y="16581"/>
                  </a:cubicBezTo>
                  <a:close/>
                  <a:moveTo>
                    <a:pt x="9231" y="36329"/>
                  </a:moveTo>
                  <a:cubicBezTo>
                    <a:pt x="9474" y="36329"/>
                    <a:pt x="9721" y="36371"/>
                    <a:pt x="9964" y="36461"/>
                  </a:cubicBezTo>
                  <a:cubicBezTo>
                    <a:pt x="11074" y="36875"/>
                    <a:pt x="11677" y="38121"/>
                    <a:pt x="11250" y="39227"/>
                  </a:cubicBezTo>
                  <a:cubicBezTo>
                    <a:pt x="10921" y="40084"/>
                    <a:pt x="10068" y="40604"/>
                    <a:pt x="9183" y="40604"/>
                  </a:cubicBezTo>
                  <a:cubicBezTo>
                    <a:pt x="8926" y="40604"/>
                    <a:pt x="8665" y="40560"/>
                    <a:pt x="8415" y="40467"/>
                  </a:cubicBezTo>
                  <a:cubicBezTo>
                    <a:pt x="7304" y="40054"/>
                    <a:pt x="6798" y="38842"/>
                    <a:pt x="7225" y="37736"/>
                  </a:cubicBezTo>
                  <a:cubicBezTo>
                    <a:pt x="7557" y="36872"/>
                    <a:pt x="8364" y="36329"/>
                    <a:pt x="9231" y="36329"/>
                  </a:cubicBezTo>
                  <a:close/>
                  <a:moveTo>
                    <a:pt x="15309" y="0"/>
                  </a:moveTo>
                  <a:cubicBezTo>
                    <a:pt x="14319" y="901"/>
                    <a:pt x="13006" y="1446"/>
                    <a:pt x="11714" y="1446"/>
                  </a:cubicBezTo>
                  <a:cubicBezTo>
                    <a:pt x="11625" y="1446"/>
                    <a:pt x="11537" y="1444"/>
                    <a:pt x="11449" y="1439"/>
                  </a:cubicBezTo>
                  <a:cubicBezTo>
                    <a:pt x="5327" y="13334"/>
                    <a:pt x="6119" y="27791"/>
                    <a:pt x="1" y="39687"/>
                  </a:cubicBezTo>
                  <a:cubicBezTo>
                    <a:pt x="1005" y="40488"/>
                    <a:pt x="1488" y="41753"/>
                    <a:pt x="1185" y="42996"/>
                  </a:cubicBezTo>
                  <a:lnTo>
                    <a:pt x="11070" y="46660"/>
                  </a:lnTo>
                  <a:cubicBezTo>
                    <a:pt x="12062" y="45757"/>
                    <a:pt x="13373" y="45212"/>
                    <a:pt x="14667" y="45212"/>
                  </a:cubicBezTo>
                  <a:cubicBezTo>
                    <a:pt x="14756" y="45212"/>
                    <a:pt x="14844" y="45214"/>
                    <a:pt x="14933" y="45219"/>
                  </a:cubicBezTo>
                  <a:cubicBezTo>
                    <a:pt x="21052" y="33323"/>
                    <a:pt x="20262" y="18869"/>
                    <a:pt x="26381" y="6973"/>
                  </a:cubicBezTo>
                  <a:cubicBezTo>
                    <a:pt x="25374" y="6170"/>
                    <a:pt x="24891" y="4904"/>
                    <a:pt x="25196" y="3664"/>
                  </a:cubicBezTo>
                  <a:cubicBezTo>
                    <a:pt x="21899" y="2443"/>
                    <a:pt x="18604" y="1221"/>
                    <a:pt x="15309" y="0"/>
                  </a:cubicBez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40"/>
            <p:cNvSpPr/>
            <p:nvPr/>
          </p:nvSpPr>
          <p:spPr>
            <a:xfrm>
              <a:off x="1823975" y="520850"/>
              <a:ext cx="742650" cy="1238150"/>
            </a:xfrm>
            <a:custGeom>
              <a:avLst/>
              <a:gdLst/>
              <a:ahLst/>
              <a:cxnLst/>
              <a:rect l="l" t="t" r="r" b="b"/>
              <a:pathLst>
                <a:path w="29706" h="49526" extrusionOk="0">
                  <a:moveTo>
                    <a:pt x="16927" y="1123"/>
                  </a:moveTo>
                  <a:lnTo>
                    <a:pt x="27200" y="4928"/>
                  </a:lnTo>
                  <a:cubicBezTo>
                    <a:pt x="27191" y="4960"/>
                    <a:pt x="27181" y="4992"/>
                    <a:pt x="27172" y="5025"/>
                  </a:cubicBezTo>
                  <a:cubicBezTo>
                    <a:pt x="26833" y="6244"/>
                    <a:pt x="27306" y="7493"/>
                    <a:pt x="28317" y="8257"/>
                  </a:cubicBezTo>
                  <a:cubicBezTo>
                    <a:pt x="28343" y="8278"/>
                    <a:pt x="28371" y="8297"/>
                    <a:pt x="28396" y="8317"/>
                  </a:cubicBezTo>
                  <a:cubicBezTo>
                    <a:pt x="22141" y="20308"/>
                    <a:pt x="23011" y="34940"/>
                    <a:pt x="16756" y="46933"/>
                  </a:cubicBezTo>
                  <a:cubicBezTo>
                    <a:pt x="16722" y="46928"/>
                    <a:pt x="16685" y="46926"/>
                    <a:pt x="16650" y="46924"/>
                  </a:cubicBezTo>
                  <a:cubicBezTo>
                    <a:pt x="16531" y="46914"/>
                    <a:pt x="16412" y="46909"/>
                    <a:pt x="16292" y="46909"/>
                  </a:cubicBezTo>
                  <a:cubicBezTo>
                    <a:pt x="15051" y="46909"/>
                    <a:pt x="13789" y="47445"/>
                    <a:pt x="12857" y="48325"/>
                  </a:cubicBezTo>
                  <a:cubicBezTo>
                    <a:pt x="12829" y="48351"/>
                    <a:pt x="12803" y="48376"/>
                    <a:pt x="12776" y="48401"/>
                  </a:cubicBezTo>
                  <a:cubicBezTo>
                    <a:pt x="9354" y="47132"/>
                    <a:pt x="5930" y="45864"/>
                    <a:pt x="2503" y="44596"/>
                  </a:cubicBezTo>
                  <a:cubicBezTo>
                    <a:pt x="2512" y="44564"/>
                    <a:pt x="2522" y="44532"/>
                    <a:pt x="2531" y="44499"/>
                  </a:cubicBezTo>
                  <a:cubicBezTo>
                    <a:pt x="2873" y="43282"/>
                    <a:pt x="2399" y="42029"/>
                    <a:pt x="1386" y="41269"/>
                  </a:cubicBezTo>
                  <a:cubicBezTo>
                    <a:pt x="1360" y="41248"/>
                    <a:pt x="1335" y="41227"/>
                    <a:pt x="1307" y="41207"/>
                  </a:cubicBezTo>
                  <a:cubicBezTo>
                    <a:pt x="7562" y="29216"/>
                    <a:pt x="6692" y="14584"/>
                    <a:pt x="12947" y="2591"/>
                  </a:cubicBezTo>
                  <a:lnTo>
                    <a:pt x="13055" y="2600"/>
                  </a:lnTo>
                  <a:cubicBezTo>
                    <a:pt x="13172" y="2610"/>
                    <a:pt x="13290" y="2615"/>
                    <a:pt x="13408" y="2615"/>
                  </a:cubicBezTo>
                  <a:cubicBezTo>
                    <a:pt x="14649" y="2615"/>
                    <a:pt x="15912" y="2080"/>
                    <a:pt x="16846" y="1199"/>
                  </a:cubicBezTo>
                  <a:cubicBezTo>
                    <a:pt x="16874" y="1173"/>
                    <a:pt x="16900" y="1148"/>
                    <a:pt x="16927" y="1123"/>
                  </a:cubicBezTo>
                  <a:close/>
                  <a:moveTo>
                    <a:pt x="16676" y="0"/>
                  </a:moveTo>
                  <a:cubicBezTo>
                    <a:pt x="15975" y="1041"/>
                    <a:pt x="14741" y="1696"/>
                    <a:pt x="13531" y="1696"/>
                  </a:cubicBezTo>
                  <a:cubicBezTo>
                    <a:pt x="13161" y="1696"/>
                    <a:pt x="12795" y="1635"/>
                    <a:pt x="12446" y="1506"/>
                  </a:cubicBezTo>
                  <a:cubicBezTo>
                    <a:pt x="5611" y="13882"/>
                    <a:pt x="6835" y="29246"/>
                    <a:pt x="0" y="41625"/>
                  </a:cubicBezTo>
                  <a:cubicBezTo>
                    <a:pt x="1489" y="42176"/>
                    <a:pt x="2087" y="43774"/>
                    <a:pt x="1173" y="45134"/>
                  </a:cubicBezTo>
                  <a:cubicBezTo>
                    <a:pt x="5124" y="46598"/>
                    <a:pt x="9077" y="48062"/>
                    <a:pt x="13030" y="49526"/>
                  </a:cubicBezTo>
                  <a:cubicBezTo>
                    <a:pt x="13728" y="48484"/>
                    <a:pt x="14961" y="47830"/>
                    <a:pt x="16172" y="47830"/>
                  </a:cubicBezTo>
                  <a:cubicBezTo>
                    <a:pt x="16542" y="47830"/>
                    <a:pt x="16910" y="47891"/>
                    <a:pt x="17260" y="48020"/>
                  </a:cubicBezTo>
                  <a:cubicBezTo>
                    <a:pt x="24094" y="35640"/>
                    <a:pt x="22871" y="20278"/>
                    <a:pt x="29705" y="7902"/>
                  </a:cubicBezTo>
                  <a:cubicBezTo>
                    <a:pt x="28216" y="7350"/>
                    <a:pt x="27616" y="5752"/>
                    <a:pt x="28530" y="4392"/>
                  </a:cubicBezTo>
                  <a:lnTo>
                    <a:pt x="16676" y="0"/>
                  </a:lnTo>
                  <a:close/>
                </a:path>
              </a:pathLst>
            </a:custGeom>
            <a:solidFill>
              <a:srgbClr val="C8D49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40"/>
            <p:cNvSpPr/>
            <p:nvPr/>
          </p:nvSpPr>
          <p:spPr>
            <a:xfrm>
              <a:off x="1856650" y="548900"/>
              <a:ext cx="677225" cy="1182000"/>
            </a:xfrm>
            <a:custGeom>
              <a:avLst/>
              <a:gdLst/>
              <a:ahLst/>
              <a:cxnLst/>
              <a:rect l="l" t="t" r="r" b="b"/>
              <a:pathLst>
                <a:path w="27089" h="47280" extrusionOk="0">
                  <a:moveTo>
                    <a:pt x="15664" y="310"/>
                  </a:moveTo>
                  <a:cubicBezTo>
                    <a:pt x="18959" y="1529"/>
                    <a:pt x="22254" y="2751"/>
                    <a:pt x="25551" y="3972"/>
                  </a:cubicBezTo>
                  <a:cubicBezTo>
                    <a:pt x="25246" y="5214"/>
                    <a:pt x="25729" y="6480"/>
                    <a:pt x="26736" y="7281"/>
                  </a:cubicBezTo>
                  <a:cubicBezTo>
                    <a:pt x="20617" y="19177"/>
                    <a:pt x="21407" y="33633"/>
                    <a:pt x="15288" y="45529"/>
                  </a:cubicBezTo>
                  <a:cubicBezTo>
                    <a:pt x="15199" y="45524"/>
                    <a:pt x="15111" y="45522"/>
                    <a:pt x="15022" y="45522"/>
                  </a:cubicBezTo>
                  <a:cubicBezTo>
                    <a:pt x="13728" y="45522"/>
                    <a:pt x="12417" y="46067"/>
                    <a:pt x="11425" y="46968"/>
                  </a:cubicBezTo>
                  <a:lnTo>
                    <a:pt x="1538" y="43306"/>
                  </a:lnTo>
                  <a:cubicBezTo>
                    <a:pt x="1843" y="42063"/>
                    <a:pt x="1360" y="40798"/>
                    <a:pt x="353" y="39997"/>
                  </a:cubicBezTo>
                  <a:lnTo>
                    <a:pt x="356" y="39997"/>
                  </a:lnTo>
                  <a:cubicBezTo>
                    <a:pt x="6474" y="28101"/>
                    <a:pt x="5682" y="13644"/>
                    <a:pt x="11804" y="1749"/>
                  </a:cubicBezTo>
                  <a:cubicBezTo>
                    <a:pt x="11892" y="1754"/>
                    <a:pt x="11980" y="1756"/>
                    <a:pt x="12069" y="1756"/>
                  </a:cubicBezTo>
                  <a:cubicBezTo>
                    <a:pt x="13361" y="1756"/>
                    <a:pt x="14674" y="1211"/>
                    <a:pt x="15664" y="310"/>
                  </a:cubicBezTo>
                  <a:close/>
                  <a:moveTo>
                    <a:pt x="15620" y="1"/>
                  </a:moveTo>
                  <a:cubicBezTo>
                    <a:pt x="15593" y="26"/>
                    <a:pt x="15567" y="51"/>
                    <a:pt x="15539" y="77"/>
                  </a:cubicBezTo>
                  <a:cubicBezTo>
                    <a:pt x="14607" y="958"/>
                    <a:pt x="13342" y="1493"/>
                    <a:pt x="12101" y="1493"/>
                  </a:cubicBezTo>
                  <a:cubicBezTo>
                    <a:pt x="11983" y="1493"/>
                    <a:pt x="11865" y="1488"/>
                    <a:pt x="11748" y="1478"/>
                  </a:cubicBezTo>
                  <a:lnTo>
                    <a:pt x="11640" y="1469"/>
                  </a:lnTo>
                  <a:cubicBezTo>
                    <a:pt x="5385" y="13462"/>
                    <a:pt x="6255" y="28094"/>
                    <a:pt x="0" y="40085"/>
                  </a:cubicBezTo>
                  <a:cubicBezTo>
                    <a:pt x="28" y="40105"/>
                    <a:pt x="53" y="40126"/>
                    <a:pt x="81" y="40147"/>
                  </a:cubicBezTo>
                  <a:cubicBezTo>
                    <a:pt x="1092" y="40909"/>
                    <a:pt x="1566" y="42160"/>
                    <a:pt x="1224" y="43380"/>
                  </a:cubicBezTo>
                  <a:cubicBezTo>
                    <a:pt x="1215" y="43412"/>
                    <a:pt x="1205" y="43444"/>
                    <a:pt x="1196" y="43474"/>
                  </a:cubicBezTo>
                  <a:cubicBezTo>
                    <a:pt x="4620" y="44744"/>
                    <a:pt x="8044" y="46012"/>
                    <a:pt x="11469" y="47279"/>
                  </a:cubicBezTo>
                  <a:cubicBezTo>
                    <a:pt x="11496" y="47256"/>
                    <a:pt x="11522" y="47231"/>
                    <a:pt x="11550" y="47206"/>
                  </a:cubicBezTo>
                  <a:cubicBezTo>
                    <a:pt x="12484" y="46324"/>
                    <a:pt x="13750" y="45787"/>
                    <a:pt x="14991" y="45787"/>
                  </a:cubicBezTo>
                  <a:cubicBezTo>
                    <a:pt x="15109" y="45787"/>
                    <a:pt x="15226" y="45792"/>
                    <a:pt x="15343" y="45802"/>
                  </a:cubicBezTo>
                  <a:cubicBezTo>
                    <a:pt x="15380" y="45806"/>
                    <a:pt x="15415" y="45809"/>
                    <a:pt x="15452" y="45811"/>
                  </a:cubicBezTo>
                  <a:cubicBezTo>
                    <a:pt x="21704" y="33820"/>
                    <a:pt x="20834" y="19188"/>
                    <a:pt x="27089" y="7195"/>
                  </a:cubicBezTo>
                  <a:cubicBezTo>
                    <a:pt x="27064" y="7175"/>
                    <a:pt x="27036" y="7156"/>
                    <a:pt x="27010" y="7135"/>
                  </a:cubicBezTo>
                  <a:cubicBezTo>
                    <a:pt x="25999" y="6371"/>
                    <a:pt x="25526" y="5120"/>
                    <a:pt x="25865" y="3903"/>
                  </a:cubicBezTo>
                  <a:cubicBezTo>
                    <a:pt x="25874" y="3870"/>
                    <a:pt x="25884" y="3838"/>
                    <a:pt x="25893" y="3806"/>
                  </a:cubicBezTo>
                  <a:lnTo>
                    <a:pt x="15620" y="1"/>
                  </a:ln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40"/>
            <p:cNvSpPr/>
            <p:nvPr/>
          </p:nvSpPr>
          <p:spPr>
            <a:xfrm>
              <a:off x="2026925" y="971175"/>
              <a:ext cx="336675" cy="337450"/>
            </a:xfrm>
            <a:custGeom>
              <a:avLst/>
              <a:gdLst/>
              <a:ahLst/>
              <a:cxnLst/>
              <a:rect l="l" t="t" r="r" b="b"/>
              <a:pathLst>
                <a:path w="13467" h="13498" extrusionOk="0">
                  <a:moveTo>
                    <a:pt x="5989" y="0"/>
                  </a:moveTo>
                  <a:cubicBezTo>
                    <a:pt x="3447" y="0"/>
                    <a:pt x="1250" y="1728"/>
                    <a:pt x="700" y="4514"/>
                  </a:cubicBezTo>
                  <a:cubicBezTo>
                    <a:pt x="1" y="8044"/>
                    <a:pt x="2058" y="11880"/>
                    <a:pt x="5385" y="13113"/>
                  </a:cubicBezTo>
                  <a:cubicBezTo>
                    <a:pt x="6090" y="13374"/>
                    <a:pt x="6796" y="13498"/>
                    <a:pt x="7477" y="13498"/>
                  </a:cubicBezTo>
                  <a:cubicBezTo>
                    <a:pt x="10018" y="13498"/>
                    <a:pt x="12215" y="11769"/>
                    <a:pt x="12767" y="8984"/>
                  </a:cubicBezTo>
                  <a:cubicBezTo>
                    <a:pt x="13466" y="5454"/>
                    <a:pt x="11409" y="1618"/>
                    <a:pt x="8082" y="385"/>
                  </a:cubicBezTo>
                  <a:cubicBezTo>
                    <a:pt x="7376" y="124"/>
                    <a:pt x="6670" y="0"/>
                    <a:pt x="5989" y="0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40"/>
            <p:cNvSpPr/>
            <p:nvPr/>
          </p:nvSpPr>
          <p:spPr>
            <a:xfrm>
              <a:off x="2237275" y="711425"/>
              <a:ext cx="114200" cy="100075"/>
            </a:xfrm>
            <a:custGeom>
              <a:avLst/>
              <a:gdLst/>
              <a:ahLst/>
              <a:cxnLst/>
              <a:rect l="l" t="t" r="r" b="b"/>
              <a:pathLst>
                <a:path w="4568" h="4003" extrusionOk="0">
                  <a:moveTo>
                    <a:pt x="2275" y="1"/>
                  </a:moveTo>
                  <a:cubicBezTo>
                    <a:pt x="1465" y="1"/>
                    <a:pt x="712" y="509"/>
                    <a:pt x="400" y="1318"/>
                  </a:cubicBezTo>
                  <a:cubicBezTo>
                    <a:pt x="0" y="2355"/>
                    <a:pt x="474" y="3488"/>
                    <a:pt x="1515" y="3874"/>
                  </a:cubicBezTo>
                  <a:cubicBezTo>
                    <a:pt x="1750" y="3961"/>
                    <a:pt x="1994" y="4002"/>
                    <a:pt x="2236" y="4002"/>
                  </a:cubicBezTo>
                  <a:cubicBezTo>
                    <a:pt x="3063" y="4002"/>
                    <a:pt x="3861" y="3516"/>
                    <a:pt x="4168" y="2715"/>
                  </a:cubicBezTo>
                  <a:cubicBezTo>
                    <a:pt x="4568" y="1680"/>
                    <a:pt x="4004" y="512"/>
                    <a:pt x="2965" y="126"/>
                  </a:cubicBezTo>
                  <a:cubicBezTo>
                    <a:pt x="2736" y="41"/>
                    <a:pt x="2503" y="1"/>
                    <a:pt x="2275" y="1"/>
                  </a:cubicBezTo>
                  <a:close/>
                </a:path>
              </a:pathLst>
            </a:custGeom>
            <a:solidFill>
              <a:srgbClr val="6C7B4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89" name="Google Shape;1289;p40"/>
          <p:cNvGrpSpPr/>
          <p:nvPr/>
        </p:nvGrpSpPr>
        <p:grpSpPr>
          <a:xfrm rot="-1190571">
            <a:off x="8142145" y="1420441"/>
            <a:ext cx="584837" cy="513459"/>
            <a:chOff x="2665925" y="2466150"/>
            <a:chExt cx="627625" cy="551025"/>
          </a:xfrm>
        </p:grpSpPr>
        <p:sp>
          <p:nvSpPr>
            <p:cNvPr id="1290" name="Google Shape;1290;p40"/>
            <p:cNvSpPr/>
            <p:nvPr/>
          </p:nvSpPr>
          <p:spPr>
            <a:xfrm>
              <a:off x="2700675" y="2466150"/>
              <a:ext cx="592875" cy="549500"/>
            </a:xfrm>
            <a:custGeom>
              <a:avLst/>
              <a:gdLst/>
              <a:ahLst/>
              <a:cxnLst/>
              <a:rect l="l" t="t" r="r" b="b"/>
              <a:pathLst>
                <a:path w="23715" h="21980" extrusionOk="0">
                  <a:moveTo>
                    <a:pt x="6323" y="0"/>
                  </a:moveTo>
                  <a:cubicBezTo>
                    <a:pt x="5320" y="0"/>
                    <a:pt x="4347" y="220"/>
                    <a:pt x="3434" y="722"/>
                  </a:cubicBezTo>
                  <a:cubicBezTo>
                    <a:pt x="52" y="2578"/>
                    <a:pt x="1" y="6111"/>
                    <a:pt x="1" y="6111"/>
                  </a:cubicBezTo>
                  <a:cubicBezTo>
                    <a:pt x="1" y="6111"/>
                    <a:pt x="1555" y="3520"/>
                    <a:pt x="4741" y="3520"/>
                  </a:cubicBezTo>
                  <a:cubicBezTo>
                    <a:pt x="7746" y="3520"/>
                    <a:pt x="12205" y="5827"/>
                    <a:pt x="18179" y="14795"/>
                  </a:cubicBezTo>
                  <a:cubicBezTo>
                    <a:pt x="22322" y="21011"/>
                    <a:pt x="16293" y="21867"/>
                    <a:pt x="16293" y="21867"/>
                  </a:cubicBezTo>
                  <a:cubicBezTo>
                    <a:pt x="16293" y="21867"/>
                    <a:pt x="16625" y="21980"/>
                    <a:pt x="17147" y="21980"/>
                  </a:cubicBezTo>
                  <a:cubicBezTo>
                    <a:pt x="18141" y="21980"/>
                    <a:pt x="19823" y="21572"/>
                    <a:pt x="21209" y="19201"/>
                  </a:cubicBezTo>
                  <a:cubicBezTo>
                    <a:pt x="22213" y="17480"/>
                    <a:pt x="23714" y="15162"/>
                    <a:pt x="20548" y="10050"/>
                  </a:cubicBezTo>
                  <a:cubicBezTo>
                    <a:pt x="18795" y="7221"/>
                    <a:pt x="12072" y="0"/>
                    <a:pt x="6323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40"/>
            <p:cNvSpPr/>
            <p:nvPr/>
          </p:nvSpPr>
          <p:spPr>
            <a:xfrm>
              <a:off x="2700275" y="2537525"/>
              <a:ext cx="507325" cy="479550"/>
            </a:xfrm>
            <a:custGeom>
              <a:avLst/>
              <a:gdLst/>
              <a:ahLst/>
              <a:cxnLst/>
              <a:rect l="l" t="t" r="r" b="b"/>
              <a:pathLst>
                <a:path w="20293" h="19182" extrusionOk="0">
                  <a:moveTo>
                    <a:pt x="3446" y="0"/>
                  </a:moveTo>
                  <a:cubicBezTo>
                    <a:pt x="3175" y="0"/>
                    <a:pt x="2902" y="23"/>
                    <a:pt x="2633" y="67"/>
                  </a:cubicBezTo>
                  <a:cubicBezTo>
                    <a:pt x="1859" y="197"/>
                    <a:pt x="1241" y="508"/>
                    <a:pt x="793" y="995"/>
                  </a:cubicBezTo>
                  <a:cubicBezTo>
                    <a:pt x="264" y="1570"/>
                    <a:pt x="1" y="2353"/>
                    <a:pt x="8" y="3325"/>
                  </a:cubicBezTo>
                  <a:cubicBezTo>
                    <a:pt x="12" y="4263"/>
                    <a:pt x="269" y="5339"/>
                    <a:pt x="770" y="6519"/>
                  </a:cubicBezTo>
                  <a:cubicBezTo>
                    <a:pt x="1799" y="8945"/>
                    <a:pt x="3741" y="11545"/>
                    <a:pt x="6242" y="13843"/>
                  </a:cubicBezTo>
                  <a:cubicBezTo>
                    <a:pt x="6535" y="14113"/>
                    <a:pt x="6812" y="14355"/>
                    <a:pt x="7085" y="14586"/>
                  </a:cubicBezTo>
                  <a:cubicBezTo>
                    <a:pt x="8876" y="16108"/>
                    <a:pt x="10793" y="17338"/>
                    <a:pt x="12629" y="18147"/>
                  </a:cubicBezTo>
                  <a:cubicBezTo>
                    <a:pt x="13116" y="18361"/>
                    <a:pt x="13614" y="18551"/>
                    <a:pt x="14122" y="18712"/>
                  </a:cubicBezTo>
                  <a:cubicBezTo>
                    <a:pt x="15032" y="19001"/>
                    <a:pt x="15877" y="19158"/>
                    <a:pt x="16630" y="19179"/>
                  </a:cubicBezTo>
                  <a:cubicBezTo>
                    <a:pt x="16688" y="19181"/>
                    <a:pt x="16745" y="19181"/>
                    <a:pt x="16803" y="19181"/>
                  </a:cubicBezTo>
                  <a:cubicBezTo>
                    <a:pt x="17985" y="19181"/>
                    <a:pt x="18893" y="18846"/>
                    <a:pt x="19500" y="18186"/>
                  </a:cubicBezTo>
                  <a:cubicBezTo>
                    <a:pt x="20026" y="17613"/>
                    <a:pt x="20292" y="16828"/>
                    <a:pt x="20285" y="15856"/>
                  </a:cubicBezTo>
                  <a:cubicBezTo>
                    <a:pt x="20280" y="14919"/>
                    <a:pt x="20024" y="13845"/>
                    <a:pt x="19523" y="12665"/>
                  </a:cubicBezTo>
                  <a:cubicBezTo>
                    <a:pt x="18493" y="10238"/>
                    <a:pt x="16551" y="7636"/>
                    <a:pt x="14053" y="5341"/>
                  </a:cubicBezTo>
                  <a:cubicBezTo>
                    <a:pt x="13342" y="4688"/>
                    <a:pt x="12599" y="4071"/>
                    <a:pt x="11825" y="3498"/>
                  </a:cubicBezTo>
                  <a:cubicBezTo>
                    <a:pt x="10894" y="2801"/>
                    <a:pt x="9911" y="2178"/>
                    <a:pt x="8886" y="1630"/>
                  </a:cubicBezTo>
                  <a:cubicBezTo>
                    <a:pt x="8364" y="1353"/>
                    <a:pt x="7847" y="1106"/>
                    <a:pt x="7343" y="898"/>
                  </a:cubicBezTo>
                  <a:cubicBezTo>
                    <a:pt x="5928" y="310"/>
                    <a:pt x="4593" y="0"/>
                    <a:pt x="3485" y="0"/>
                  </a:cubicBezTo>
                  <a:cubicBezTo>
                    <a:pt x="3472" y="0"/>
                    <a:pt x="3459" y="0"/>
                    <a:pt x="3446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40"/>
            <p:cNvSpPr/>
            <p:nvPr/>
          </p:nvSpPr>
          <p:spPr>
            <a:xfrm>
              <a:off x="2665925" y="2537350"/>
              <a:ext cx="575950" cy="479825"/>
            </a:xfrm>
            <a:custGeom>
              <a:avLst/>
              <a:gdLst/>
              <a:ahLst/>
              <a:cxnLst/>
              <a:rect l="l" t="t" r="r" b="b"/>
              <a:pathLst>
                <a:path w="23038" h="19193" extrusionOk="0">
                  <a:moveTo>
                    <a:pt x="4859" y="0"/>
                  </a:moveTo>
                  <a:cubicBezTo>
                    <a:pt x="4859" y="0"/>
                    <a:pt x="4860" y="0"/>
                    <a:pt x="4860" y="0"/>
                  </a:cubicBezTo>
                  <a:lnTo>
                    <a:pt x="4860" y="0"/>
                  </a:lnTo>
                  <a:cubicBezTo>
                    <a:pt x="4860" y="0"/>
                    <a:pt x="4861" y="0"/>
                    <a:pt x="4861" y="0"/>
                  </a:cubicBezTo>
                  <a:close/>
                  <a:moveTo>
                    <a:pt x="4861" y="12"/>
                  </a:moveTo>
                  <a:cubicBezTo>
                    <a:pt x="5967" y="12"/>
                    <a:pt x="7302" y="324"/>
                    <a:pt x="8717" y="910"/>
                  </a:cubicBezTo>
                  <a:cubicBezTo>
                    <a:pt x="9218" y="1118"/>
                    <a:pt x="9738" y="1365"/>
                    <a:pt x="10260" y="1642"/>
                  </a:cubicBezTo>
                  <a:cubicBezTo>
                    <a:pt x="11285" y="2189"/>
                    <a:pt x="12266" y="2813"/>
                    <a:pt x="13197" y="3508"/>
                  </a:cubicBezTo>
                  <a:cubicBezTo>
                    <a:pt x="13970" y="4083"/>
                    <a:pt x="14714" y="4697"/>
                    <a:pt x="15423" y="5350"/>
                  </a:cubicBezTo>
                  <a:cubicBezTo>
                    <a:pt x="16686" y="6509"/>
                    <a:pt x="17808" y="7749"/>
                    <a:pt x="18757" y="9028"/>
                  </a:cubicBezTo>
                  <a:cubicBezTo>
                    <a:pt x="19673" y="10266"/>
                    <a:pt x="20391" y="11492"/>
                    <a:pt x="20893" y="12672"/>
                  </a:cubicBezTo>
                  <a:cubicBezTo>
                    <a:pt x="21394" y="13852"/>
                    <a:pt x="21648" y="14926"/>
                    <a:pt x="21654" y="15863"/>
                  </a:cubicBezTo>
                  <a:cubicBezTo>
                    <a:pt x="21661" y="16833"/>
                    <a:pt x="21396" y="17616"/>
                    <a:pt x="20872" y="18188"/>
                  </a:cubicBezTo>
                  <a:cubicBezTo>
                    <a:pt x="20567" y="18518"/>
                    <a:pt x="20179" y="18770"/>
                    <a:pt x="19720" y="18939"/>
                  </a:cubicBezTo>
                  <a:cubicBezTo>
                    <a:pt x="19274" y="19100"/>
                    <a:pt x="18754" y="19183"/>
                    <a:pt x="18179" y="19183"/>
                  </a:cubicBezTo>
                  <a:cubicBezTo>
                    <a:pt x="18122" y="19183"/>
                    <a:pt x="18064" y="19183"/>
                    <a:pt x="18006" y="19181"/>
                  </a:cubicBezTo>
                  <a:cubicBezTo>
                    <a:pt x="17251" y="19158"/>
                    <a:pt x="16408" y="19001"/>
                    <a:pt x="15499" y="18715"/>
                  </a:cubicBezTo>
                  <a:cubicBezTo>
                    <a:pt x="14991" y="18553"/>
                    <a:pt x="14492" y="18364"/>
                    <a:pt x="14005" y="18147"/>
                  </a:cubicBezTo>
                  <a:cubicBezTo>
                    <a:pt x="12169" y="17339"/>
                    <a:pt x="10253" y="16110"/>
                    <a:pt x="8463" y="14589"/>
                  </a:cubicBezTo>
                  <a:lnTo>
                    <a:pt x="8461" y="14589"/>
                  </a:lnTo>
                  <a:cubicBezTo>
                    <a:pt x="8189" y="14358"/>
                    <a:pt x="7914" y="14115"/>
                    <a:pt x="7621" y="13845"/>
                  </a:cubicBezTo>
                  <a:cubicBezTo>
                    <a:pt x="6357" y="12684"/>
                    <a:pt x="5235" y="11446"/>
                    <a:pt x="4284" y="10165"/>
                  </a:cubicBezTo>
                  <a:cubicBezTo>
                    <a:pt x="3367" y="8927"/>
                    <a:pt x="2649" y="7701"/>
                    <a:pt x="2148" y="6521"/>
                  </a:cubicBezTo>
                  <a:cubicBezTo>
                    <a:pt x="1649" y="5341"/>
                    <a:pt x="1393" y="4270"/>
                    <a:pt x="1386" y="3330"/>
                  </a:cubicBezTo>
                  <a:cubicBezTo>
                    <a:pt x="1382" y="2360"/>
                    <a:pt x="1645" y="1577"/>
                    <a:pt x="2171" y="1007"/>
                  </a:cubicBezTo>
                  <a:cubicBezTo>
                    <a:pt x="2617" y="520"/>
                    <a:pt x="3238" y="208"/>
                    <a:pt x="4009" y="79"/>
                  </a:cubicBezTo>
                  <a:cubicBezTo>
                    <a:pt x="4291" y="33"/>
                    <a:pt x="4575" y="12"/>
                    <a:pt x="4861" y="12"/>
                  </a:cubicBezTo>
                  <a:close/>
                  <a:moveTo>
                    <a:pt x="4860" y="0"/>
                  </a:moveTo>
                  <a:cubicBezTo>
                    <a:pt x="4574" y="0"/>
                    <a:pt x="4288" y="21"/>
                    <a:pt x="4007" y="67"/>
                  </a:cubicBezTo>
                  <a:cubicBezTo>
                    <a:pt x="3252" y="194"/>
                    <a:pt x="2622" y="499"/>
                    <a:pt x="2160" y="998"/>
                  </a:cubicBezTo>
                  <a:cubicBezTo>
                    <a:pt x="1" y="3348"/>
                    <a:pt x="2441" y="9102"/>
                    <a:pt x="7611" y="13852"/>
                  </a:cubicBezTo>
                  <a:cubicBezTo>
                    <a:pt x="7891" y="14111"/>
                    <a:pt x="8170" y="14358"/>
                    <a:pt x="8454" y="14595"/>
                  </a:cubicBezTo>
                  <a:lnTo>
                    <a:pt x="8456" y="14595"/>
                  </a:lnTo>
                  <a:cubicBezTo>
                    <a:pt x="10304" y="16166"/>
                    <a:pt x="12220" y="17371"/>
                    <a:pt x="14000" y="18156"/>
                  </a:cubicBezTo>
                  <a:cubicBezTo>
                    <a:pt x="14487" y="18371"/>
                    <a:pt x="14986" y="18560"/>
                    <a:pt x="15494" y="18724"/>
                  </a:cubicBezTo>
                  <a:cubicBezTo>
                    <a:pt x="16397" y="19008"/>
                    <a:pt x="17244" y="19167"/>
                    <a:pt x="18004" y="19190"/>
                  </a:cubicBezTo>
                  <a:cubicBezTo>
                    <a:pt x="18062" y="19190"/>
                    <a:pt x="18119" y="19193"/>
                    <a:pt x="18177" y="19193"/>
                  </a:cubicBezTo>
                  <a:cubicBezTo>
                    <a:pt x="19320" y="19193"/>
                    <a:pt x="20255" y="18872"/>
                    <a:pt x="20879" y="18193"/>
                  </a:cubicBezTo>
                  <a:cubicBezTo>
                    <a:pt x="23038" y="15845"/>
                    <a:pt x="20597" y="10088"/>
                    <a:pt x="15429" y="5341"/>
                  </a:cubicBezTo>
                  <a:cubicBezTo>
                    <a:pt x="14721" y="4688"/>
                    <a:pt x="13977" y="4073"/>
                    <a:pt x="13201" y="3498"/>
                  </a:cubicBezTo>
                  <a:cubicBezTo>
                    <a:pt x="12271" y="2801"/>
                    <a:pt x="11287" y="2178"/>
                    <a:pt x="10262" y="1630"/>
                  </a:cubicBezTo>
                  <a:cubicBezTo>
                    <a:pt x="9738" y="1351"/>
                    <a:pt x="9223" y="1106"/>
                    <a:pt x="8717" y="899"/>
                  </a:cubicBezTo>
                  <a:cubicBezTo>
                    <a:pt x="7305" y="312"/>
                    <a:pt x="5982" y="1"/>
                    <a:pt x="4860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40"/>
            <p:cNvSpPr/>
            <p:nvPr/>
          </p:nvSpPr>
          <p:spPr>
            <a:xfrm>
              <a:off x="2747900" y="2609975"/>
              <a:ext cx="408725" cy="340475"/>
            </a:xfrm>
            <a:custGeom>
              <a:avLst/>
              <a:gdLst/>
              <a:ahLst/>
              <a:cxnLst/>
              <a:rect l="l" t="t" r="r" b="b"/>
              <a:pathLst>
                <a:path w="16349" h="13619" extrusionOk="0">
                  <a:moveTo>
                    <a:pt x="3097" y="0"/>
                  </a:moveTo>
                  <a:cubicBezTo>
                    <a:pt x="2363" y="0"/>
                    <a:pt x="1799" y="206"/>
                    <a:pt x="1428" y="610"/>
                  </a:cubicBezTo>
                  <a:cubicBezTo>
                    <a:pt x="1" y="2164"/>
                    <a:pt x="1866" y="6207"/>
                    <a:pt x="5586" y="9624"/>
                  </a:cubicBezTo>
                  <a:cubicBezTo>
                    <a:pt x="8228" y="12051"/>
                    <a:pt x="11236" y="13618"/>
                    <a:pt x="13252" y="13618"/>
                  </a:cubicBezTo>
                  <a:cubicBezTo>
                    <a:pt x="13986" y="13618"/>
                    <a:pt x="14547" y="13413"/>
                    <a:pt x="14921" y="13007"/>
                  </a:cubicBezTo>
                  <a:cubicBezTo>
                    <a:pt x="16348" y="11455"/>
                    <a:pt x="14483" y="7410"/>
                    <a:pt x="10760" y="3992"/>
                  </a:cubicBezTo>
                  <a:cubicBezTo>
                    <a:pt x="8121" y="1568"/>
                    <a:pt x="5113" y="0"/>
                    <a:pt x="3097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40"/>
            <p:cNvSpPr/>
            <p:nvPr/>
          </p:nvSpPr>
          <p:spPr>
            <a:xfrm>
              <a:off x="2747675" y="2609800"/>
              <a:ext cx="409125" cy="340775"/>
            </a:xfrm>
            <a:custGeom>
              <a:avLst/>
              <a:gdLst/>
              <a:ahLst/>
              <a:cxnLst/>
              <a:rect l="l" t="t" r="r" b="b"/>
              <a:pathLst>
                <a:path w="16365" h="13631" extrusionOk="0">
                  <a:moveTo>
                    <a:pt x="3106" y="12"/>
                  </a:moveTo>
                  <a:cubicBezTo>
                    <a:pt x="4080" y="12"/>
                    <a:pt x="5304" y="376"/>
                    <a:pt x="6646" y="1067"/>
                  </a:cubicBezTo>
                  <a:cubicBezTo>
                    <a:pt x="8019" y="1776"/>
                    <a:pt x="9444" y="2792"/>
                    <a:pt x="10767" y="4004"/>
                  </a:cubicBezTo>
                  <a:cubicBezTo>
                    <a:pt x="12568" y="5659"/>
                    <a:pt x="13993" y="7509"/>
                    <a:pt x="14778" y="9213"/>
                  </a:cubicBezTo>
                  <a:cubicBezTo>
                    <a:pt x="15159" y="10040"/>
                    <a:pt x="15369" y="10788"/>
                    <a:pt x="15401" y="11434"/>
                  </a:cubicBezTo>
                  <a:cubicBezTo>
                    <a:pt x="15434" y="12102"/>
                    <a:pt x="15272" y="12633"/>
                    <a:pt x="14926" y="13011"/>
                  </a:cubicBezTo>
                  <a:cubicBezTo>
                    <a:pt x="14554" y="13415"/>
                    <a:pt x="13993" y="13621"/>
                    <a:pt x="13261" y="13621"/>
                  </a:cubicBezTo>
                  <a:cubicBezTo>
                    <a:pt x="12286" y="13621"/>
                    <a:pt x="11063" y="13256"/>
                    <a:pt x="9721" y="12566"/>
                  </a:cubicBezTo>
                  <a:cubicBezTo>
                    <a:pt x="8345" y="11857"/>
                    <a:pt x="6923" y="10843"/>
                    <a:pt x="5600" y="9629"/>
                  </a:cubicBezTo>
                  <a:cubicBezTo>
                    <a:pt x="3799" y="7973"/>
                    <a:pt x="2374" y="6124"/>
                    <a:pt x="1589" y="4420"/>
                  </a:cubicBezTo>
                  <a:cubicBezTo>
                    <a:pt x="1206" y="3593"/>
                    <a:pt x="998" y="2845"/>
                    <a:pt x="966" y="2198"/>
                  </a:cubicBezTo>
                  <a:cubicBezTo>
                    <a:pt x="933" y="1531"/>
                    <a:pt x="1093" y="1000"/>
                    <a:pt x="1441" y="621"/>
                  </a:cubicBezTo>
                  <a:cubicBezTo>
                    <a:pt x="1813" y="217"/>
                    <a:pt x="2372" y="12"/>
                    <a:pt x="3106" y="12"/>
                  </a:cubicBezTo>
                  <a:close/>
                  <a:moveTo>
                    <a:pt x="3106" y="0"/>
                  </a:moveTo>
                  <a:cubicBezTo>
                    <a:pt x="2392" y="0"/>
                    <a:pt x="1815" y="196"/>
                    <a:pt x="1432" y="614"/>
                  </a:cubicBezTo>
                  <a:cubicBezTo>
                    <a:pt x="0" y="2173"/>
                    <a:pt x="1864" y="6211"/>
                    <a:pt x="5590" y="9636"/>
                  </a:cubicBezTo>
                  <a:cubicBezTo>
                    <a:pt x="8324" y="12148"/>
                    <a:pt x="11301" y="13630"/>
                    <a:pt x="13259" y="13630"/>
                  </a:cubicBezTo>
                  <a:cubicBezTo>
                    <a:pt x="13972" y="13630"/>
                    <a:pt x="14552" y="13434"/>
                    <a:pt x="14933" y="13018"/>
                  </a:cubicBezTo>
                  <a:cubicBezTo>
                    <a:pt x="16364" y="11460"/>
                    <a:pt x="14503" y="7421"/>
                    <a:pt x="10774" y="3995"/>
                  </a:cubicBezTo>
                  <a:cubicBezTo>
                    <a:pt x="8040" y="1485"/>
                    <a:pt x="5064" y="0"/>
                    <a:pt x="3106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40"/>
            <p:cNvSpPr/>
            <p:nvPr/>
          </p:nvSpPr>
          <p:spPr>
            <a:xfrm>
              <a:off x="2716275" y="2553225"/>
              <a:ext cx="450800" cy="428675"/>
            </a:xfrm>
            <a:custGeom>
              <a:avLst/>
              <a:gdLst/>
              <a:ahLst/>
              <a:cxnLst/>
              <a:rect l="l" t="t" r="r" b="b"/>
              <a:pathLst>
                <a:path w="18032" h="17147" fill="none" extrusionOk="0">
                  <a:moveTo>
                    <a:pt x="12665" y="5530"/>
                  </a:moveTo>
                  <a:cubicBezTo>
                    <a:pt x="14711" y="7410"/>
                    <a:pt x="16336" y="9578"/>
                    <a:pt x="17184" y="11557"/>
                  </a:cubicBezTo>
                  <a:cubicBezTo>
                    <a:pt x="18031" y="13538"/>
                    <a:pt x="18031" y="15168"/>
                    <a:pt x="17184" y="16087"/>
                  </a:cubicBezTo>
                  <a:cubicBezTo>
                    <a:pt x="16339" y="17008"/>
                    <a:pt x="14713" y="17147"/>
                    <a:pt x="12670" y="16468"/>
                  </a:cubicBezTo>
                  <a:cubicBezTo>
                    <a:pt x="10626" y="15791"/>
                    <a:pt x="8329" y="14355"/>
                    <a:pt x="6283" y="12476"/>
                  </a:cubicBezTo>
                  <a:cubicBezTo>
                    <a:pt x="2025" y="8562"/>
                    <a:pt x="0" y="3836"/>
                    <a:pt x="1764" y="1917"/>
                  </a:cubicBezTo>
                  <a:cubicBezTo>
                    <a:pt x="3526" y="0"/>
                    <a:pt x="8407" y="1617"/>
                    <a:pt x="12665" y="553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40"/>
            <p:cNvSpPr/>
            <p:nvPr/>
          </p:nvSpPr>
          <p:spPr>
            <a:xfrm>
              <a:off x="2766075" y="2537900"/>
              <a:ext cx="249925" cy="453525"/>
            </a:xfrm>
            <a:custGeom>
              <a:avLst/>
              <a:gdLst/>
              <a:ahLst/>
              <a:cxnLst/>
              <a:rect l="l" t="t" r="r" b="b"/>
              <a:pathLst>
                <a:path w="9997" h="18141" extrusionOk="0">
                  <a:moveTo>
                    <a:pt x="859" y="0"/>
                  </a:moveTo>
                  <a:cubicBezTo>
                    <a:pt x="568" y="0"/>
                    <a:pt x="282" y="17"/>
                    <a:pt x="1" y="50"/>
                  </a:cubicBezTo>
                  <a:lnTo>
                    <a:pt x="587" y="1966"/>
                  </a:lnTo>
                  <a:lnTo>
                    <a:pt x="980" y="3248"/>
                  </a:lnTo>
                  <a:lnTo>
                    <a:pt x="3349" y="10985"/>
                  </a:lnTo>
                  <a:lnTo>
                    <a:pt x="3871" y="12685"/>
                  </a:lnTo>
                  <a:lnTo>
                    <a:pt x="4448" y="14576"/>
                  </a:lnTo>
                  <a:lnTo>
                    <a:pt x="4450" y="14576"/>
                  </a:lnTo>
                  <a:cubicBezTo>
                    <a:pt x="6298" y="16146"/>
                    <a:pt x="8216" y="17351"/>
                    <a:pt x="9997" y="18141"/>
                  </a:cubicBezTo>
                  <a:lnTo>
                    <a:pt x="9535" y="16635"/>
                  </a:lnTo>
                  <a:lnTo>
                    <a:pt x="9209" y="15566"/>
                  </a:lnTo>
                  <a:lnTo>
                    <a:pt x="7771" y="10868"/>
                  </a:lnTo>
                  <a:lnTo>
                    <a:pt x="7741" y="10777"/>
                  </a:lnTo>
                  <a:lnTo>
                    <a:pt x="7487" y="9937"/>
                  </a:lnTo>
                  <a:lnTo>
                    <a:pt x="7484" y="9935"/>
                  </a:lnTo>
                  <a:lnTo>
                    <a:pt x="6847" y="7857"/>
                  </a:lnTo>
                  <a:lnTo>
                    <a:pt x="5600" y="3781"/>
                  </a:lnTo>
                  <a:lnTo>
                    <a:pt x="5208" y="2497"/>
                  </a:lnTo>
                  <a:lnTo>
                    <a:pt x="4714" y="881"/>
                  </a:lnTo>
                  <a:cubicBezTo>
                    <a:pt x="3342" y="284"/>
                    <a:pt x="2059" y="0"/>
                    <a:pt x="859" y="0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40"/>
            <p:cNvSpPr/>
            <p:nvPr/>
          </p:nvSpPr>
          <p:spPr>
            <a:xfrm>
              <a:off x="2922450" y="2578150"/>
              <a:ext cx="193575" cy="439025"/>
            </a:xfrm>
            <a:custGeom>
              <a:avLst/>
              <a:gdLst/>
              <a:ahLst/>
              <a:cxnLst/>
              <a:rect l="l" t="t" r="r" b="b"/>
              <a:pathLst>
                <a:path w="7743" h="17561" extrusionOk="0">
                  <a:moveTo>
                    <a:pt x="1" y="1"/>
                  </a:moveTo>
                  <a:lnTo>
                    <a:pt x="509" y="1652"/>
                  </a:lnTo>
                  <a:lnTo>
                    <a:pt x="941" y="3063"/>
                  </a:lnTo>
                  <a:lnTo>
                    <a:pt x="2479" y="8085"/>
                  </a:lnTo>
                  <a:lnTo>
                    <a:pt x="2804" y="9151"/>
                  </a:lnTo>
                  <a:lnTo>
                    <a:pt x="2929" y="9555"/>
                  </a:lnTo>
                  <a:lnTo>
                    <a:pt x="2931" y="9558"/>
                  </a:lnTo>
                  <a:lnTo>
                    <a:pt x="3095" y="10098"/>
                  </a:lnTo>
                  <a:lnTo>
                    <a:pt x="4467" y="14575"/>
                  </a:lnTo>
                  <a:lnTo>
                    <a:pt x="4769" y="15573"/>
                  </a:lnTo>
                  <a:lnTo>
                    <a:pt x="5235" y="17094"/>
                  </a:lnTo>
                  <a:cubicBezTo>
                    <a:pt x="6136" y="17378"/>
                    <a:pt x="6983" y="17538"/>
                    <a:pt x="7743" y="17561"/>
                  </a:cubicBezTo>
                  <a:lnTo>
                    <a:pt x="7226" y="15868"/>
                  </a:lnTo>
                  <a:lnTo>
                    <a:pt x="6912" y="14836"/>
                  </a:lnTo>
                  <a:lnTo>
                    <a:pt x="4058" y="5519"/>
                  </a:lnTo>
                  <a:lnTo>
                    <a:pt x="3513" y="3737"/>
                  </a:lnTo>
                  <a:lnTo>
                    <a:pt x="2940" y="1866"/>
                  </a:lnTo>
                  <a:lnTo>
                    <a:pt x="1767" y="1074"/>
                  </a:lnTo>
                  <a:lnTo>
                    <a:pt x="1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98" name="Google Shape;1298;p40"/>
          <p:cNvGrpSpPr/>
          <p:nvPr/>
        </p:nvGrpSpPr>
        <p:grpSpPr>
          <a:xfrm rot="-1938993">
            <a:off x="8000772" y="4218764"/>
            <a:ext cx="536793" cy="385827"/>
            <a:chOff x="3958725" y="4285850"/>
            <a:chExt cx="926000" cy="665575"/>
          </a:xfrm>
        </p:grpSpPr>
        <p:sp>
          <p:nvSpPr>
            <p:cNvPr id="1299" name="Google Shape;1299;p40"/>
            <p:cNvSpPr/>
            <p:nvPr/>
          </p:nvSpPr>
          <p:spPr>
            <a:xfrm>
              <a:off x="3958725" y="4286250"/>
              <a:ext cx="926000" cy="665175"/>
            </a:xfrm>
            <a:custGeom>
              <a:avLst/>
              <a:gdLst/>
              <a:ahLst/>
              <a:cxnLst/>
              <a:rect l="l" t="t" r="r" b="b"/>
              <a:pathLst>
                <a:path w="37040" h="26607" extrusionOk="0">
                  <a:moveTo>
                    <a:pt x="32631" y="0"/>
                  </a:moveTo>
                  <a:cubicBezTo>
                    <a:pt x="32452" y="0"/>
                    <a:pt x="32270" y="51"/>
                    <a:pt x="32109" y="159"/>
                  </a:cubicBezTo>
                  <a:lnTo>
                    <a:pt x="626" y="19435"/>
                  </a:lnTo>
                  <a:cubicBezTo>
                    <a:pt x="149" y="19705"/>
                    <a:pt x="1" y="20324"/>
                    <a:pt x="306" y="20781"/>
                  </a:cubicBezTo>
                  <a:lnTo>
                    <a:pt x="3557" y="26142"/>
                  </a:lnTo>
                  <a:cubicBezTo>
                    <a:pt x="3746" y="26441"/>
                    <a:pt x="4071" y="26607"/>
                    <a:pt x="4403" y="26607"/>
                  </a:cubicBezTo>
                  <a:cubicBezTo>
                    <a:pt x="4576" y="26607"/>
                    <a:pt x="4751" y="26562"/>
                    <a:pt x="4910" y="26468"/>
                  </a:cubicBezTo>
                  <a:lnTo>
                    <a:pt x="36349" y="7169"/>
                  </a:lnTo>
                  <a:cubicBezTo>
                    <a:pt x="36870" y="6913"/>
                    <a:pt x="37039" y="6253"/>
                    <a:pt x="36704" y="5777"/>
                  </a:cubicBezTo>
                  <a:lnTo>
                    <a:pt x="33456" y="480"/>
                  </a:lnTo>
                  <a:cubicBezTo>
                    <a:pt x="33281" y="171"/>
                    <a:pt x="32960" y="0"/>
                    <a:pt x="32631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0" name="Google Shape;1300;p40"/>
            <p:cNvSpPr/>
            <p:nvPr/>
          </p:nvSpPr>
          <p:spPr>
            <a:xfrm>
              <a:off x="4691775" y="4285850"/>
              <a:ext cx="192950" cy="223000"/>
            </a:xfrm>
            <a:custGeom>
              <a:avLst/>
              <a:gdLst/>
              <a:ahLst/>
              <a:cxnLst/>
              <a:rect l="l" t="t" r="r" b="b"/>
              <a:pathLst>
                <a:path w="7718" h="8920" extrusionOk="0">
                  <a:moveTo>
                    <a:pt x="3300" y="1"/>
                  </a:moveTo>
                  <a:cubicBezTo>
                    <a:pt x="3131" y="1"/>
                    <a:pt x="2959" y="47"/>
                    <a:pt x="2804" y="143"/>
                  </a:cubicBezTo>
                  <a:lnTo>
                    <a:pt x="0" y="1872"/>
                  </a:lnTo>
                  <a:lnTo>
                    <a:pt x="4230" y="8919"/>
                  </a:lnTo>
                  <a:lnTo>
                    <a:pt x="7027" y="7185"/>
                  </a:lnTo>
                  <a:cubicBezTo>
                    <a:pt x="7548" y="6929"/>
                    <a:pt x="7717" y="6269"/>
                    <a:pt x="7382" y="5793"/>
                  </a:cubicBezTo>
                  <a:lnTo>
                    <a:pt x="4134" y="496"/>
                  </a:lnTo>
                  <a:cubicBezTo>
                    <a:pt x="3962" y="179"/>
                    <a:pt x="3636" y="1"/>
                    <a:pt x="330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1" name="Google Shape;1301;p40"/>
            <p:cNvSpPr/>
            <p:nvPr/>
          </p:nvSpPr>
          <p:spPr>
            <a:xfrm>
              <a:off x="4538575" y="4330500"/>
              <a:ext cx="263475" cy="270350"/>
            </a:xfrm>
            <a:custGeom>
              <a:avLst/>
              <a:gdLst/>
              <a:ahLst/>
              <a:cxnLst/>
              <a:rect l="l" t="t" r="r" b="b"/>
              <a:pathLst>
                <a:path w="10539" h="10814" extrusionOk="0">
                  <a:moveTo>
                    <a:pt x="6269" y="1"/>
                  </a:moveTo>
                  <a:lnTo>
                    <a:pt x="0" y="3841"/>
                  </a:lnTo>
                  <a:lnTo>
                    <a:pt x="4272" y="10814"/>
                  </a:lnTo>
                  <a:lnTo>
                    <a:pt x="10539" y="6972"/>
                  </a:lnTo>
                  <a:lnTo>
                    <a:pt x="6269" y="1"/>
                  </a:ln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2" name="Google Shape;1302;p40"/>
            <p:cNvSpPr/>
            <p:nvPr/>
          </p:nvSpPr>
          <p:spPr>
            <a:xfrm>
              <a:off x="4319625" y="4512575"/>
              <a:ext cx="85175" cy="283575"/>
            </a:xfrm>
            <a:custGeom>
              <a:avLst/>
              <a:gdLst/>
              <a:ahLst/>
              <a:cxnLst/>
              <a:rect l="l" t="t" r="r" b="b"/>
              <a:pathLst>
                <a:path w="3407" h="11343" extrusionOk="0">
                  <a:moveTo>
                    <a:pt x="3138" y="0"/>
                  </a:moveTo>
                  <a:lnTo>
                    <a:pt x="0" y="1919"/>
                  </a:lnTo>
                  <a:lnTo>
                    <a:pt x="162" y="7389"/>
                  </a:lnTo>
                  <a:lnTo>
                    <a:pt x="278" y="11342"/>
                  </a:lnTo>
                  <a:lnTo>
                    <a:pt x="3406" y="9419"/>
                  </a:lnTo>
                  <a:lnTo>
                    <a:pt x="3325" y="6339"/>
                  </a:lnTo>
                  <a:lnTo>
                    <a:pt x="3138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3" name="Google Shape;1303;p40"/>
            <p:cNvSpPr/>
            <p:nvPr/>
          </p:nvSpPr>
          <p:spPr>
            <a:xfrm>
              <a:off x="3978350" y="4721700"/>
              <a:ext cx="85125" cy="229075"/>
            </a:xfrm>
            <a:custGeom>
              <a:avLst/>
              <a:gdLst/>
              <a:ahLst/>
              <a:cxnLst/>
              <a:rect l="l" t="t" r="r" b="b"/>
              <a:pathLst>
                <a:path w="3405" h="9163" extrusionOk="0">
                  <a:moveTo>
                    <a:pt x="3139" y="1"/>
                  </a:moveTo>
                  <a:lnTo>
                    <a:pt x="1" y="1920"/>
                  </a:lnTo>
                  <a:lnTo>
                    <a:pt x="72" y="4326"/>
                  </a:lnTo>
                  <a:lnTo>
                    <a:pt x="2762" y="8720"/>
                  </a:lnTo>
                  <a:cubicBezTo>
                    <a:pt x="2903" y="8953"/>
                    <a:pt x="3136" y="9114"/>
                    <a:pt x="3404" y="9163"/>
                  </a:cubicBezTo>
                  <a:lnTo>
                    <a:pt x="3323" y="6325"/>
                  </a:lnTo>
                  <a:lnTo>
                    <a:pt x="3139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4" name="Google Shape;1304;p40"/>
            <p:cNvSpPr/>
            <p:nvPr/>
          </p:nvSpPr>
          <p:spPr>
            <a:xfrm>
              <a:off x="4427750" y="4408782"/>
              <a:ext cx="147850" cy="321900"/>
            </a:xfrm>
            <a:custGeom>
              <a:avLst/>
              <a:gdLst/>
              <a:ahLst/>
              <a:cxnLst/>
              <a:rect l="l" t="t" r="r" b="b"/>
              <a:pathLst>
                <a:path w="5914" h="12876" extrusionOk="0">
                  <a:moveTo>
                    <a:pt x="5639" y="0"/>
                  </a:moveTo>
                  <a:lnTo>
                    <a:pt x="0" y="3457"/>
                  </a:lnTo>
                  <a:lnTo>
                    <a:pt x="69" y="6052"/>
                  </a:lnTo>
                  <a:lnTo>
                    <a:pt x="259" y="12571"/>
                  </a:lnTo>
                  <a:lnTo>
                    <a:pt x="270" y="12875"/>
                  </a:lnTo>
                  <a:lnTo>
                    <a:pt x="5913" y="9412"/>
                  </a:lnTo>
                  <a:lnTo>
                    <a:pt x="5909" y="9377"/>
                  </a:lnTo>
                  <a:lnTo>
                    <a:pt x="5722" y="2838"/>
                  </a:lnTo>
                  <a:lnTo>
                    <a:pt x="5639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05" name="Google Shape;1305;p40"/>
          <p:cNvGrpSpPr/>
          <p:nvPr/>
        </p:nvGrpSpPr>
        <p:grpSpPr>
          <a:xfrm rot="-1142849">
            <a:off x="721180" y="4132000"/>
            <a:ext cx="676095" cy="397557"/>
            <a:chOff x="3588600" y="2424575"/>
            <a:chExt cx="1002475" cy="589475"/>
          </a:xfrm>
        </p:grpSpPr>
        <p:sp>
          <p:nvSpPr>
            <p:cNvPr id="1306" name="Google Shape;1306;p40"/>
            <p:cNvSpPr/>
            <p:nvPr/>
          </p:nvSpPr>
          <p:spPr>
            <a:xfrm>
              <a:off x="3588600" y="2424575"/>
              <a:ext cx="1002475" cy="560325"/>
            </a:xfrm>
            <a:custGeom>
              <a:avLst/>
              <a:gdLst/>
              <a:ahLst/>
              <a:cxnLst/>
              <a:rect l="l" t="t" r="r" b="b"/>
              <a:pathLst>
                <a:path w="40099" h="22413" extrusionOk="0">
                  <a:moveTo>
                    <a:pt x="27641" y="1"/>
                  </a:moveTo>
                  <a:cubicBezTo>
                    <a:pt x="27012" y="1"/>
                    <a:pt x="26337" y="29"/>
                    <a:pt x="25612" y="87"/>
                  </a:cubicBezTo>
                  <a:cubicBezTo>
                    <a:pt x="20336" y="514"/>
                    <a:pt x="3522" y="5460"/>
                    <a:pt x="3792" y="14946"/>
                  </a:cubicBezTo>
                  <a:cubicBezTo>
                    <a:pt x="3942" y="20169"/>
                    <a:pt x="8167" y="22413"/>
                    <a:pt x="8167" y="22413"/>
                  </a:cubicBezTo>
                  <a:cubicBezTo>
                    <a:pt x="8167" y="22413"/>
                    <a:pt x="1" y="9286"/>
                    <a:pt x="29867" y="5871"/>
                  </a:cubicBezTo>
                  <a:cubicBezTo>
                    <a:pt x="30556" y="5793"/>
                    <a:pt x="31186" y="5756"/>
                    <a:pt x="31760" y="5756"/>
                  </a:cubicBezTo>
                  <a:cubicBezTo>
                    <a:pt x="39561" y="5756"/>
                    <a:pt x="37224" y="12517"/>
                    <a:pt x="37224" y="12517"/>
                  </a:cubicBezTo>
                  <a:cubicBezTo>
                    <a:pt x="37224" y="12517"/>
                    <a:pt x="40098" y="9727"/>
                    <a:pt x="37048" y="4948"/>
                  </a:cubicBezTo>
                  <a:cubicBezTo>
                    <a:pt x="35725" y="2876"/>
                    <a:pt x="34060" y="1"/>
                    <a:pt x="27641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7" name="Google Shape;1307;p40"/>
            <p:cNvSpPr/>
            <p:nvPr/>
          </p:nvSpPr>
          <p:spPr>
            <a:xfrm>
              <a:off x="3728825" y="2541225"/>
              <a:ext cx="821900" cy="472725"/>
            </a:xfrm>
            <a:custGeom>
              <a:avLst/>
              <a:gdLst/>
              <a:ahLst/>
              <a:cxnLst/>
              <a:rect l="l" t="t" r="r" b="b"/>
              <a:pathLst>
                <a:path w="32876" h="18909" extrusionOk="0">
                  <a:moveTo>
                    <a:pt x="24519" y="0"/>
                  </a:moveTo>
                  <a:cubicBezTo>
                    <a:pt x="22919" y="0"/>
                    <a:pt x="21194" y="178"/>
                    <a:pt x="19393" y="527"/>
                  </a:cubicBezTo>
                  <a:cubicBezTo>
                    <a:pt x="17470" y="903"/>
                    <a:pt x="15581" y="1434"/>
                    <a:pt x="13743" y="2117"/>
                  </a:cubicBezTo>
                  <a:cubicBezTo>
                    <a:pt x="12517" y="2568"/>
                    <a:pt x="11316" y="3085"/>
                    <a:pt x="10146" y="3664"/>
                  </a:cubicBezTo>
                  <a:cubicBezTo>
                    <a:pt x="8673" y="4389"/>
                    <a:pt x="7303" y="5193"/>
                    <a:pt x="6080" y="6052"/>
                  </a:cubicBezTo>
                  <a:cubicBezTo>
                    <a:pt x="5422" y="6507"/>
                    <a:pt x="4803" y="6980"/>
                    <a:pt x="4242" y="7458"/>
                  </a:cubicBezTo>
                  <a:cubicBezTo>
                    <a:pt x="2210" y="9183"/>
                    <a:pt x="857" y="10968"/>
                    <a:pt x="330" y="12621"/>
                  </a:cubicBezTo>
                  <a:cubicBezTo>
                    <a:pt x="5" y="13632"/>
                    <a:pt x="0" y="14574"/>
                    <a:pt x="309" y="15415"/>
                  </a:cubicBezTo>
                  <a:cubicBezTo>
                    <a:pt x="1129" y="17636"/>
                    <a:pt x="4073" y="18908"/>
                    <a:pt x="8384" y="18908"/>
                  </a:cubicBezTo>
                  <a:cubicBezTo>
                    <a:pt x="9984" y="18908"/>
                    <a:pt x="11709" y="18731"/>
                    <a:pt x="13508" y="18382"/>
                  </a:cubicBezTo>
                  <a:cubicBezTo>
                    <a:pt x="15433" y="18006"/>
                    <a:pt x="17322" y="17472"/>
                    <a:pt x="19160" y="16789"/>
                  </a:cubicBezTo>
                  <a:cubicBezTo>
                    <a:pt x="19668" y="16602"/>
                    <a:pt x="20132" y="16419"/>
                    <a:pt x="20578" y="16232"/>
                  </a:cubicBezTo>
                  <a:lnTo>
                    <a:pt x="20580" y="16232"/>
                  </a:lnTo>
                  <a:cubicBezTo>
                    <a:pt x="23519" y="15015"/>
                    <a:pt x="26186" y="13466"/>
                    <a:pt x="28297" y="11753"/>
                  </a:cubicBezTo>
                  <a:cubicBezTo>
                    <a:pt x="28858" y="11298"/>
                    <a:pt x="29393" y="10813"/>
                    <a:pt x="29904" y="10303"/>
                  </a:cubicBezTo>
                  <a:cubicBezTo>
                    <a:pt x="30813" y="9384"/>
                    <a:pt x="31522" y="8462"/>
                    <a:pt x="32016" y="7567"/>
                  </a:cubicBezTo>
                  <a:cubicBezTo>
                    <a:pt x="32418" y="6835"/>
                    <a:pt x="32672" y="6121"/>
                    <a:pt x="32771" y="5447"/>
                  </a:cubicBezTo>
                  <a:cubicBezTo>
                    <a:pt x="32875" y="4752"/>
                    <a:pt x="32813" y="4094"/>
                    <a:pt x="32591" y="3494"/>
                  </a:cubicBezTo>
                  <a:cubicBezTo>
                    <a:pt x="31772" y="1275"/>
                    <a:pt x="28830" y="0"/>
                    <a:pt x="24519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8" name="Google Shape;1308;p40"/>
            <p:cNvSpPr/>
            <p:nvPr/>
          </p:nvSpPr>
          <p:spPr>
            <a:xfrm>
              <a:off x="3728475" y="2541100"/>
              <a:ext cx="826625" cy="472950"/>
            </a:xfrm>
            <a:custGeom>
              <a:avLst/>
              <a:gdLst/>
              <a:ahLst/>
              <a:cxnLst/>
              <a:rect l="l" t="t" r="r" b="b"/>
              <a:pathLst>
                <a:path w="33065" h="18918" extrusionOk="0">
                  <a:moveTo>
                    <a:pt x="24533" y="12"/>
                  </a:moveTo>
                  <a:cubicBezTo>
                    <a:pt x="25568" y="12"/>
                    <a:pt x="26537" y="88"/>
                    <a:pt x="27422" y="236"/>
                  </a:cubicBezTo>
                  <a:cubicBezTo>
                    <a:pt x="28311" y="384"/>
                    <a:pt x="29112" y="605"/>
                    <a:pt x="29802" y="896"/>
                  </a:cubicBezTo>
                  <a:cubicBezTo>
                    <a:pt x="30506" y="1192"/>
                    <a:pt x="31100" y="1559"/>
                    <a:pt x="31566" y="1988"/>
                  </a:cubicBezTo>
                  <a:cubicBezTo>
                    <a:pt x="32044" y="2429"/>
                    <a:pt x="32393" y="2937"/>
                    <a:pt x="32601" y="3501"/>
                  </a:cubicBezTo>
                  <a:cubicBezTo>
                    <a:pt x="32822" y="4101"/>
                    <a:pt x="32882" y="4757"/>
                    <a:pt x="32781" y="5450"/>
                  </a:cubicBezTo>
                  <a:cubicBezTo>
                    <a:pt x="32679" y="6124"/>
                    <a:pt x="32425" y="6837"/>
                    <a:pt x="32026" y="7569"/>
                  </a:cubicBezTo>
                  <a:cubicBezTo>
                    <a:pt x="31532" y="8465"/>
                    <a:pt x="30823" y="9384"/>
                    <a:pt x="29915" y="10303"/>
                  </a:cubicBezTo>
                  <a:cubicBezTo>
                    <a:pt x="29405" y="10816"/>
                    <a:pt x="28869" y="11298"/>
                    <a:pt x="28308" y="11753"/>
                  </a:cubicBezTo>
                  <a:cubicBezTo>
                    <a:pt x="26200" y="13464"/>
                    <a:pt x="23531" y="15013"/>
                    <a:pt x="20594" y="16233"/>
                  </a:cubicBezTo>
                  <a:lnTo>
                    <a:pt x="20589" y="16235"/>
                  </a:lnTo>
                  <a:cubicBezTo>
                    <a:pt x="20144" y="16420"/>
                    <a:pt x="19682" y="16602"/>
                    <a:pt x="19174" y="16789"/>
                  </a:cubicBezTo>
                  <a:cubicBezTo>
                    <a:pt x="17336" y="17473"/>
                    <a:pt x="15447" y="18006"/>
                    <a:pt x="13522" y="18382"/>
                  </a:cubicBezTo>
                  <a:cubicBezTo>
                    <a:pt x="11721" y="18731"/>
                    <a:pt x="9998" y="18906"/>
                    <a:pt x="8398" y="18906"/>
                  </a:cubicBezTo>
                  <a:cubicBezTo>
                    <a:pt x="7364" y="18906"/>
                    <a:pt x="6391" y="18833"/>
                    <a:pt x="5509" y="18685"/>
                  </a:cubicBezTo>
                  <a:cubicBezTo>
                    <a:pt x="4620" y="18537"/>
                    <a:pt x="3819" y="18313"/>
                    <a:pt x="3129" y="18024"/>
                  </a:cubicBezTo>
                  <a:cubicBezTo>
                    <a:pt x="2425" y="17729"/>
                    <a:pt x="1831" y="17359"/>
                    <a:pt x="1365" y="16932"/>
                  </a:cubicBezTo>
                  <a:cubicBezTo>
                    <a:pt x="885" y="16491"/>
                    <a:pt x="538" y="15983"/>
                    <a:pt x="328" y="15420"/>
                  </a:cubicBezTo>
                  <a:cubicBezTo>
                    <a:pt x="19" y="14579"/>
                    <a:pt x="26" y="13640"/>
                    <a:pt x="349" y="12628"/>
                  </a:cubicBezTo>
                  <a:cubicBezTo>
                    <a:pt x="875" y="10977"/>
                    <a:pt x="2228" y="9193"/>
                    <a:pt x="4260" y="7468"/>
                  </a:cubicBezTo>
                  <a:cubicBezTo>
                    <a:pt x="4821" y="6992"/>
                    <a:pt x="5438" y="6519"/>
                    <a:pt x="6096" y="6062"/>
                  </a:cubicBezTo>
                  <a:cubicBezTo>
                    <a:pt x="7322" y="5203"/>
                    <a:pt x="8689" y="4401"/>
                    <a:pt x="10162" y="3674"/>
                  </a:cubicBezTo>
                  <a:cubicBezTo>
                    <a:pt x="11333" y="3094"/>
                    <a:pt x="12533" y="2580"/>
                    <a:pt x="13759" y="2129"/>
                  </a:cubicBezTo>
                  <a:cubicBezTo>
                    <a:pt x="15595" y="1446"/>
                    <a:pt x="17486" y="912"/>
                    <a:pt x="19407" y="536"/>
                  </a:cubicBezTo>
                  <a:cubicBezTo>
                    <a:pt x="21208" y="190"/>
                    <a:pt x="22933" y="12"/>
                    <a:pt x="24533" y="12"/>
                  </a:cubicBezTo>
                  <a:close/>
                  <a:moveTo>
                    <a:pt x="24533" y="0"/>
                  </a:moveTo>
                  <a:cubicBezTo>
                    <a:pt x="21377" y="0"/>
                    <a:pt x="17611" y="693"/>
                    <a:pt x="13755" y="2118"/>
                  </a:cubicBezTo>
                  <a:cubicBezTo>
                    <a:pt x="12529" y="2570"/>
                    <a:pt x="11328" y="3085"/>
                    <a:pt x="10157" y="3665"/>
                  </a:cubicBezTo>
                  <a:cubicBezTo>
                    <a:pt x="8668" y="4399"/>
                    <a:pt x="7301" y="5205"/>
                    <a:pt x="6091" y="6052"/>
                  </a:cubicBezTo>
                  <a:cubicBezTo>
                    <a:pt x="5431" y="6509"/>
                    <a:pt x="4814" y="6983"/>
                    <a:pt x="4253" y="7461"/>
                  </a:cubicBezTo>
                  <a:cubicBezTo>
                    <a:pt x="2249" y="9160"/>
                    <a:pt x="871" y="10952"/>
                    <a:pt x="340" y="12624"/>
                  </a:cubicBezTo>
                  <a:cubicBezTo>
                    <a:pt x="21" y="13614"/>
                    <a:pt x="0" y="14561"/>
                    <a:pt x="319" y="15424"/>
                  </a:cubicBezTo>
                  <a:cubicBezTo>
                    <a:pt x="1169" y="17724"/>
                    <a:pt x="4256" y="18918"/>
                    <a:pt x="8398" y="18918"/>
                  </a:cubicBezTo>
                  <a:cubicBezTo>
                    <a:pt x="11554" y="18918"/>
                    <a:pt x="15323" y="18225"/>
                    <a:pt x="19179" y="16801"/>
                  </a:cubicBezTo>
                  <a:cubicBezTo>
                    <a:pt x="19661" y="16623"/>
                    <a:pt x="20130" y="16438"/>
                    <a:pt x="20594" y="16244"/>
                  </a:cubicBezTo>
                  <a:lnTo>
                    <a:pt x="20596" y="16244"/>
                  </a:lnTo>
                  <a:cubicBezTo>
                    <a:pt x="23630" y="14986"/>
                    <a:pt x="26269" y="13425"/>
                    <a:pt x="28315" y="11762"/>
                  </a:cubicBezTo>
                  <a:cubicBezTo>
                    <a:pt x="28876" y="11308"/>
                    <a:pt x="29412" y="10825"/>
                    <a:pt x="29922" y="10312"/>
                  </a:cubicBezTo>
                  <a:cubicBezTo>
                    <a:pt x="30823" y="9400"/>
                    <a:pt x="31539" y="8479"/>
                    <a:pt x="32035" y="7576"/>
                  </a:cubicBezTo>
                  <a:cubicBezTo>
                    <a:pt x="32829" y="6126"/>
                    <a:pt x="33065" y="4725"/>
                    <a:pt x="32612" y="3499"/>
                  </a:cubicBezTo>
                  <a:cubicBezTo>
                    <a:pt x="31763" y="1196"/>
                    <a:pt x="28675" y="3"/>
                    <a:pt x="24533" y="3"/>
                  </a:cubicBezTo>
                  <a:lnTo>
                    <a:pt x="24533" y="0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9" name="Google Shape;1309;p40"/>
            <p:cNvSpPr/>
            <p:nvPr/>
          </p:nvSpPr>
          <p:spPr>
            <a:xfrm>
              <a:off x="3839525" y="2619200"/>
              <a:ext cx="606025" cy="324450"/>
            </a:xfrm>
            <a:custGeom>
              <a:avLst/>
              <a:gdLst/>
              <a:ahLst/>
              <a:cxnLst/>
              <a:rect l="l" t="t" r="r" b="b"/>
              <a:pathLst>
                <a:path w="24241" h="12978" extrusionOk="0">
                  <a:moveTo>
                    <a:pt x="18484" y="0"/>
                  </a:moveTo>
                  <a:cubicBezTo>
                    <a:pt x="16067" y="0"/>
                    <a:pt x="13169" y="578"/>
                    <a:pt x="10324" y="1628"/>
                  </a:cubicBezTo>
                  <a:cubicBezTo>
                    <a:pt x="7216" y="2778"/>
                    <a:pt x="4478" y="4364"/>
                    <a:pt x="2619" y="6094"/>
                  </a:cubicBezTo>
                  <a:cubicBezTo>
                    <a:pt x="760" y="7823"/>
                    <a:pt x="1" y="9490"/>
                    <a:pt x="481" y="10788"/>
                  </a:cubicBezTo>
                  <a:cubicBezTo>
                    <a:pt x="742" y="11497"/>
                    <a:pt x="1351" y="12049"/>
                    <a:pt x="2291" y="12425"/>
                  </a:cubicBezTo>
                  <a:cubicBezTo>
                    <a:pt x="3199" y="12792"/>
                    <a:pt x="4367" y="12977"/>
                    <a:pt x="5757" y="12977"/>
                  </a:cubicBezTo>
                  <a:cubicBezTo>
                    <a:pt x="8177" y="12977"/>
                    <a:pt x="11072" y="12400"/>
                    <a:pt x="13917" y="11349"/>
                  </a:cubicBezTo>
                  <a:cubicBezTo>
                    <a:pt x="17025" y="10202"/>
                    <a:pt x="19763" y="8613"/>
                    <a:pt x="21622" y="6884"/>
                  </a:cubicBezTo>
                  <a:cubicBezTo>
                    <a:pt x="23481" y="5154"/>
                    <a:pt x="24240" y="3487"/>
                    <a:pt x="23762" y="2189"/>
                  </a:cubicBezTo>
                  <a:cubicBezTo>
                    <a:pt x="23499" y="1481"/>
                    <a:pt x="22892" y="931"/>
                    <a:pt x="21952" y="552"/>
                  </a:cubicBezTo>
                  <a:cubicBezTo>
                    <a:pt x="21042" y="185"/>
                    <a:pt x="19876" y="0"/>
                    <a:pt x="18484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0" name="Google Shape;1310;p40"/>
            <p:cNvSpPr/>
            <p:nvPr/>
          </p:nvSpPr>
          <p:spPr>
            <a:xfrm>
              <a:off x="3826550" y="2619025"/>
              <a:ext cx="632050" cy="324775"/>
            </a:xfrm>
            <a:custGeom>
              <a:avLst/>
              <a:gdLst/>
              <a:ahLst/>
              <a:cxnLst/>
              <a:rect l="l" t="t" r="r" b="b"/>
              <a:pathLst>
                <a:path w="25282" h="12991" extrusionOk="0">
                  <a:moveTo>
                    <a:pt x="19005" y="12"/>
                  </a:moveTo>
                  <a:cubicBezTo>
                    <a:pt x="20395" y="12"/>
                    <a:pt x="21561" y="199"/>
                    <a:pt x="22469" y="564"/>
                  </a:cubicBezTo>
                  <a:cubicBezTo>
                    <a:pt x="23406" y="943"/>
                    <a:pt x="24014" y="1492"/>
                    <a:pt x="24274" y="2199"/>
                  </a:cubicBezTo>
                  <a:cubicBezTo>
                    <a:pt x="24517" y="2852"/>
                    <a:pt x="24445" y="3600"/>
                    <a:pt x="24060" y="4420"/>
                  </a:cubicBezTo>
                  <a:cubicBezTo>
                    <a:pt x="23688" y="5214"/>
                    <a:pt x="23041" y="6046"/>
                    <a:pt x="22139" y="6886"/>
                  </a:cubicBezTo>
                  <a:cubicBezTo>
                    <a:pt x="21234" y="7726"/>
                    <a:pt x="20118" y="8537"/>
                    <a:pt x="18823" y="9294"/>
                  </a:cubicBezTo>
                  <a:cubicBezTo>
                    <a:pt x="17481" y="10077"/>
                    <a:pt x="16004" y="10770"/>
                    <a:pt x="14434" y="11349"/>
                  </a:cubicBezTo>
                  <a:cubicBezTo>
                    <a:pt x="11589" y="12400"/>
                    <a:pt x="8693" y="12977"/>
                    <a:pt x="6276" y="12977"/>
                  </a:cubicBezTo>
                  <a:cubicBezTo>
                    <a:pt x="4886" y="12977"/>
                    <a:pt x="3720" y="12792"/>
                    <a:pt x="2810" y="12428"/>
                  </a:cubicBezTo>
                  <a:cubicBezTo>
                    <a:pt x="1873" y="12049"/>
                    <a:pt x="1266" y="11499"/>
                    <a:pt x="1005" y="10793"/>
                  </a:cubicBezTo>
                  <a:cubicBezTo>
                    <a:pt x="762" y="10139"/>
                    <a:pt x="834" y="9391"/>
                    <a:pt x="1219" y="8569"/>
                  </a:cubicBezTo>
                  <a:cubicBezTo>
                    <a:pt x="1591" y="7775"/>
                    <a:pt x="2238" y="6946"/>
                    <a:pt x="3140" y="6106"/>
                  </a:cubicBezTo>
                  <a:cubicBezTo>
                    <a:pt x="4046" y="5265"/>
                    <a:pt x="5161" y="4452"/>
                    <a:pt x="6456" y="3697"/>
                  </a:cubicBezTo>
                  <a:cubicBezTo>
                    <a:pt x="7798" y="2912"/>
                    <a:pt x="9275" y="2222"/>
                    <a:pt x="10845" y="1640"/>
                  </a:cubicBezTo>
                  <a:cubicBezTo>
                    <a:pt x="13688" y="592"/>
                    <a:pt x="16586" y="12"/>
                    <a:pt x="19003" y="12"/>
                  </a:cubicBezTo>
                  <a:close/>
                  <a:moveTo>
                    <a:pt x="19003" y="1"/>
                  </a:moveTo>
                  <a:cubicBezTo>
                    <a:pt x="16669" y="1"/>
                    <a:pt x="13799" y="539"/>
                    <a:pt x="10843" y="1631"/>
                  </a:cubicBezTo>
                  <a:cubicBezTo>
                    <a:pt x="4410" y="4007"/>
                    <a:pt x="0" y="8110"/>
                    <a:pt x="993" y="10797"/>
                  </a:cubicBezTo>
                  <a:cubicBezTo>
                    <a:pt x="1529" y="12250"/>
                    <a:pt x="3533" y="12991"/>
                    <a:pt x="6276" y="12991"/>
                  </a:cubicBezTo>
                  <a:cubicBezTo>
                    <a:pt x="8610" y="12991"/>
                    <a:pt x="11480" y="12455"/>
                    <a:pt x="14438" y="11363"/>
                  </a:cubicBezTo>
                  <a:cubicBezTo>
                    <a:pt x="20871" y="8987"/>
                    <a:pt x="25281" y="4882"/>
                    <a:pt x="24288" y="2194"/>
                  </a:cubicBezTo>
                  <a:cubicBezTo>
                    <a:pt x="23750" y="742"/>
                    <a:pt x="21748" y="1"/>
                    <a:pt x="19003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1" name="Google Shape;1311;p40"/>
            <p:cNvSpPr/>
            <p:nvPr/>
          </p:nvSpPr>
          <p:spPr>
            <a:xfrm>
              <a:off x="3793350" y="2581275"/>
              <a:ext cx="694500" cy="395675"/>
            </a:xfrm>
            <a:custGeom>
              <a:avLst/>
              <a:gdLst/>
              <a:ahLst/>
              <a:cxnLst/>
              <a:rect l="l" t="t" r="r" b="b"/>
              <a:pathLst>
                <a:path w="27780" h="15827" fill="none" extrusionOk="0">
                  <a:moveTo>
                    <a:pt x="27193" y="3000"/>
                  </a:moveTo>
                  <a:cubicBezTo>
                    <a:pt x="27780" y="4588"/>
                    <a:pt x="26942" y="6630"/>
                    <a:pt x="24861" y="8675"/>
                  </a:cubicBezTo>
                  <a:cubicBezTo>
                    <a:pt x="22783" y="10721"/>
                    <a:pt x="19631" y="12601"/>
                    <a:pt x="16103" y="13905"/>
                  </a:cubicBezTo>
                  <a:cubicBezTo>
                    <a:pt x="12575" y="15207"/>
                    <a:pt x="8957" y="15826"/>
                    <a:pt x="6048" y="15623"/>
                  </a:cubicBezTo>
                  <a:cubicBezTo>
                    <a:pt x="3138" y="15422"/>
                    <a:pt x="1173" y="14416"/>
                    <a:pt x="587" y="12827"/>
                  </a:cubicBezTo>
                  <a:cubicBezTo>
                    <a:pt x="1" y="11236"/>
                    <a:pt x="839" y="9195"/>
                    <a:pt x="2919" y="7149"/>
                  </a:cubicBezTo>
                  <a:cubicBezTo>
                    <a:pt x="4999" y="5106"/>
                    <a:pt x="8149" y="3224"/>
                    <a:pt x="11677" y="1922"/>
                  </a:cubicBezTo>
                  <a:cubicBezTo>
                    <a:pt x="15205" y="617"/>
                    <a:pt x="18823" y="0"/>
                    <a:pt x="21733" y="201"/>
                  </a:cubicBezTo>
                  <a:cubicBezTo>
                    <a:pt x="24642" y="405"/>
                    <a:pt x="26607" y="1411"/>
                    <a:pt x="27193" y="3000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2" name="Google Shape;1312;p40"/>
            <p:cNvSpPr/>
            <p:nvPr/>
          </p:nvSpPr>
          <p:spPr>
            <a:xfrm>
              <a:off x="3681200" y="2703950"/>
              <a:ext cx="755175" cy="243275"/>
            </a:xfrm>
            <a:custGeom>
              <a:avLst/>
              <a:gdLst/>
              <a:ahLst/>
              <a:cxnLst/>
              <a:rect l="l" t="t" r="r" b="b"/>
              <a:pathLst>
                <a:path w="30207" h="9731" extrusionOk="0">
                  <a:moveTo>
                    <a:pt x="926" y="0"/>
                  </a:moveTo>
                  <a:cubicBezTo>
                    <a:pt x="129" y="1312"/>
                    <a:pt x="0" y="3260"/>
                    <a:pt x="259" y="5583"/>
                  </a:cubicBezTo>
                  <a:lnTo>
                    <a:pt x="2378" y="5980"/>
                  </a:lnTo>
                  <a:lnTo>
                    <a:pt x="4900" y="6585"/>
                  </a:lnTo>
                  <a:lnTo>
                    <a:pt x="6687" y="6906"/>
                  </a:lnTo>
                  <a:lnTo>
                    <a:pt x="17477" y="8832"/>
                  </a:lnTo>
                  <a:lnTo>
                    <a:pt x="19846" y="9255"/>
                  </a:lnTo>
                  <a:lnTo>
                    <a:pt x="19848" y="9255"/>
                  </a:lnTo>
                  <a:lnTo>
                    <a:pt x="22485" y="9730"/>
                  </a:lnTo>
                  <a:lnTo>
                    <a:pt x="22487" y="9730"/>
                  </a:lnTo>
                  <a:cubicBezTo>
                    <a:pt x="25521" y="8472"/>
                    <a:pt x="28160" y="6909"/>
                    <a:pt x="30206" y="5246"/>
                  </a:cubicBezTo>
                  <a:lnTo>
                    <a:pt x="28107" y="4872"/>
                  </a:lnTo>
                  <a:lnTo>
                    <a:pt x="26623" y="4604"/>
                  </a:lnTo>
                  <a:lnTo>
                    <a:pt x="20065" y="3434"/>
                  </a:lnTo>
                  <a:lnTo>
                    <a:pt x="19941" y="3413"/>
                  </a:lnTo>
                  <a:lnTo>
                    <a:pt x="18770" y="3200"/>
                  </a:lnTo>
                  <a:lnTo>
                    <a:pt x="18765" y="3200"/>
                  </a:lnTo>
                  <a:lnTo>
                    <a:pt x="15867" y="2683"/>
                  </a:lnTo>
                  <a:lnTo>
                    <a:pt x="10185" y="1665"/>
                  </a:lnTo>
                  <a:lnTo>
                    <a:pt x="8396" y="1349"/>
                  </a:lnTo>
                  <a:lnTo>
                    <a:pt x="6144" y="947"/>
                  </a:lnTo>
                  <a:lnTo>
                    <a:pt x="926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3" name="Google Shape;1313;p40"/>
            <p:cNvSpPr/>
            <p:nvPr/>
          </p:nvSpPr>
          <p:spPr>
            <a:xfrm>
              <a:off x="3728300" y="2598600"/>
              <a:ext cx="801050" cy="200325"/>
            </a:xfrm>
            <a:custGeom>
              <a:avLst/>
              <a:gdLst/>
              <a:ahLst/>
              <a:cxnLst/>
              <a:rect l="l" t="t" r="r" b="b"/>
              <a:pathLst>
                <a:path w="32042" h="8013" extrusionOk="0">
                  <a:moveTo>
                    <a:pt x="2584" y="0"/>
                  </a:moveTo>
                  <a:lnTo>
                    <a:pt x="0" y="2649"/>
                  </a:lnTo>
                  <a:lnTo>
                    <a:pt x="6096" y="3752"/>
                  </a:lnTo>
                  <a:lnTo>
                    <a:pt x="8403" y="4163"/>
                  </a:lnTo>
                  <a:lnTo>
                    <a:pt x="10368" y="4512"/>
                  </a:lnTo>
                  <a:lnTo>
                    <a:pt x="17371" y="5763"/>
                  </a:lnTo>
                  <a:lnTo>
                    <a:pt x="18858" y="6031"/>
                  </a:lnTo>
                  <a:lnTo>
                    <a:pt x="19421" y="6131"/>
                  </a:lnTo>
                  <a:lnTo>
                    <a:pt x="19426" y="6131"/>
                  </a:lnTo>
                  <a:lnTo>
                    <a:pt x="20178" y="6267"/>
                  </a:lnTo>
                  <a:lnTo>
                    <a:pt x="26420" y="7382"/>
                  </a:lnTo>
                  <a:lnTo>
                    <a:pt x="27810" y="7631"/>
                  </a:lnTo>
                  <a:lnTo>
                    <a:pt x="29929" y="8012"/>
                  </a:lnTo>
                  <a:cubicBezTo>
                    <a:pt x="30830" y="7100"/>
                    <a:pt x="31546" y="6177"/>
                    <a:pt x="32042" y="5276"/>
                  </a:cubicBezTo>
                  <a:lnTo>
                    <a:pt x="29682" y="4854"/>
                  </a:lnTo>
                  <a:lnTo>
                    <a:pt x="28241" y="4595"/>
                  </a:lnTo>
                  <a:lnTo>
                    <a:pt x="15258" y="2277"/>
                  </a:lnTo>
                  <a:lnTo>
                    <a:pt x="15256" y="2277"/>
                  </a:lnTo>
                  <a:lnTo>
                    <a:pt x="12769" y="1829"/>
                  </a:lnTo>
                  <a:lnTo>
                    <a:pt x="10164" y="1365"/>
                  </a:lnTo>
                  <a:lnTo>
                    <a:pt x="2584" y="0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14" name="Google Shape;1314;p40"/>
          <p:cNvGrpSpPr/>
          <p:nvPr/>
        </p:nvGrpSpPr>
        <p:grpSpPr>
          <a:xfrm flipH="1">
            <a:off x="794147" y="504269"/>
            <a:ext cx="530159" cy="550985"/>
            <a:chOff x="2777975" y="4487350"/>
            <a:chExt cx="803150" cy="834825"/>
          </a:xfrm>
        </p:grpSpPr>
        <p:sp>
          <p:nvSpPr>
            <p:cNvPr id="1315" name="Google Shape;1315;p40"/>
            <p:cNvSpPr/>
            <p:nvPr/>
          </p:nvSpPr>
          <p:spPr>
            <a:xfrm>
              <a:off x="2801475" y="4545025"/>
              <a:ext cx="776425" cy="720275"/>
            </a:xfrm>
            <a:custGeom>
              <a:avLst/>
              <a:gdLst/>
              <a:ahLst/>
              <a:cxnLst/>
              <a:rect l="l" t="t" r="r" b="b"/>
              <a:pathLst>
                <a:path w="31057" h="28811" extrusionOk="0">
                  <a:moveTo>
                    <a:pt x="14617" y="0"/>
                  </a:moveTo>
                  <a:cubicBezTo>
                    <a:pt x="8672" y="0"/>
                    <a:pt x="3310" y="3412"/>
                    <a:pt x="718" y="8603"/>
                  </a:cubicBezTo>
                  <a:cubicBezTo>
                    <a:pt x="469" y="9391"/>
                    <a:pt x="287" y="10196"/>
                    <a:pt x="169" y="11012"/>
                  </a:cubicBezTo>
                  <a:cubicBezTo>
                    <a:pt x="53" y="11797"/>
                    <a:pt x="0" y="12589"/>
                    <a:pt x="5" y="13381"/>
                  </a:cubicBezTo>
                  <a:cubicBezTo>
                    <a:pt x="10" y="14161"/>
                    <a:pt x="77" y="14939"/>
                    <a:pt x="201" y="15710"/>
                  </a:cubicBezTo>
                  <a:cubicBezTo>
                    <a:pt x="284" y="16230"/>
                    <a:pt x="393" y="16747"/>
                    <a:pt x="527" y="17255"/>
                  </a:cubicBezTo>
                  <a:cubicBezTo>
                    <a:pt x="905" y="18673"/>
                    <a:pt x="1483" y="20028"/>
                    <a:pt x="2240" y="21282"/>
                  </a:cubicBezTo>
                  <a:cubicBezTo>
                    <a:pt x="4565" y="25133"/>
                    <a:pt x="8532" y="27950"/>
                    <a:pt x="13328" y="28648"/>
                  </a:cubicBezTo>
                  <a:cubicBezTo>
                    <a:pt x="14085" y="28757"/>
                    <a:pt x="14838" y="28811"/>
                    <a:pt x="15582" y="28811"/>
                  </a:cubicBezTo>
                  <a:cubicBezTo>
                    <a:pt x="22075" y="28811"/>
                    <a:pt x="27874" y="24745"/>
                    <a:pt x="30130" y="18733"/>
                  </a:cubicBezTo>
                  <a:cubicBezTo>
                    <a:pt x="30456" y="17802"/>
                    <a:pt x="30691" y="16842"/>
                    <a:pt x="30837" y="15865"/>
                  </a:cubicBezTo>
                  <a:cubicBezTo>
                    <a:pt x="30906" y="15389"/>
                    <a:pt x="30952" y="14916"/>
                    <a:pt x="30978" y="14445"/>
                  </a:cubicBezTo>
                  <a:cubicBezTo>
                    <a:pt x="31056" y="12953"/>
                    <a:pt x="30121" y="13422"/>
                    <a:pt x="29793" y="12021"/>
                  </a:cubicBezTo>
                  <a:cubicBezTo>
                    <a:pt x="29671" y="11506"/>
                    <a:pt x="29523" y="10998"/>
                    <a:pt x="29354" y="10504"/>
                  </a:cubicBezTo>
                  <a:cubicBezTo>
                    <a:pt x="29098" y="9765"/>
                    <a:pt x="28789" y="9047"/>
                    <a:pt x="28426" y="8356"/>
                  </a:cubicBezTo>
                  <a:cubicBezTo>
                    <a:pt x="26191" y="4085"/>
                    <a:pt x="22007" y="910"/>
                    <a:pt x="16874" y="164"/>
                  </a:cubicBezTo>
                  <a:cubicBezTo>
                    <a:pt x="16116" y="54"/>
                    <a:pt x="15362" y="0"/>
                    <a:pt x="14617" y="0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6" name="Google Shape;1316;p40"/>
            <p:cNvSpPr/>
            <p:nvPr/>
          </p:nvSpPr>
          <p:spPr>
            <a:xfrm>
              <a:off x="2801650" y="4487525"/>
              <a:ext cx="779300" cy="777675"/>
            </a:xfrm>
            <a:custGeom>
              <a:avLst/>
              <a:gdLst/>
              <a:ahLst/>
              <a:cxnLst/>
              <a:rect l="l" t="t" r="r" b="b"/>
              <a:pathLst>
                <a:path w="31172" h="31107" extrusionOk="0">
                  <a:moveTo>
                    <a:pt x="15542" y="0"/>
                  </a:moveTo>
                  <a:cubicBezTo>
                    <a:pt x="8747" y="5"/>
                    <a:pt x="2743" y="4422"/>
                    <a:pt x="716" y="10908"/>
                  </a:cubicBezTo>
                  <a:cubicBezTo>
                    <a:pt x="469" y="11693"/>
                    <a:pt x="284" y="12499"/>
                    <a:pt x="169" y="13316"/>
                  </a:cubicBezTo>
                  <a:cubicBezTo>
                    <a:pt x="53" y="14099"/>
                    <a:pt x="0" y="14891"/>
                    <a:pt x="5" y="15683"/>
                  </a:cubicBezTo>
                  <a:cubicBezTo>
                    <a:pt x="10" y="16461"/>
                    <a:pt x="74" y="17239"/>
                    <a:pt x="199" y="18010"/>
                  </a:cubicBezTo>
                  <a:cubicBezTo>
                    <a:pt x="287" y="18546"/>
                    <a:pt x="395" y="19066"/>
                    <a:pt x="527" y="19555"/>
                  </a:cubicBezTo>
                  <a:cubicBezTo>
                    <a:pt x="905" y="20970"/>
                    <a:pt x="1480" y="22326"/>
                    <a:pt x="2240" y="23580"/>
                  </a:cubicBezTo>
                  <a:cubicBezTo>
                    <a:pt x="4657" y="27588"/>
                    <a:pt x="8696" y="30269"/>
                    <a:pt x="13321" y="30941"/>
                  </a:cubicBezTo>
                  <a:cubicBezTo>
                    <a:pt x="14069" y="31049"/>
                    <a:pt x="14822" y="31105"/>
                    <a:pt x="15577" y="31105"/>
                  </a:cubicBezTo>
                  <a:lnTo>
                    <a:pt x="15579" y="31107"/>
                  </a:lnTo>
                  <a:cubicBezTo>
                    <a:pt x="20354" y="31098"/>
                    <a:pt x="24861" y="28900"/>
                    <a:pt x="27807" y="25143"/>
                  </a:cubicBezTo>
                  <a:cubicBezTo>
                    <a:pt x="29479" y="23009"/>
                    <a:pt x="30564" y="20474"/>
                    <a:pt x="30950" y="17791"/>
                  </a:cubicBezTo>
                  <a:cubicBezTo>
                    <a:pt x="31019" y="17325"/>
                    <a:pt x="31068" y="16849"/>
                    <a:pt x="31091" y="16373"/>
                  </a:cubicBezTo>
                  <a:cubicBezTo>
                    <a:pt x="31171" y="14909"/>
                    <a:pt x="31042" y="13443"/>
                    <a:pt x="30710" y="12014"/>
                  </a:cubicBezTo>
                  <a:cubicBezTo>
                    <a:pt x="30587" y="11504"/>
                    <a:pt x="30442" y="10993"/>
                    <a:pt x="30271" y="10497"/>
                  </a:cubicBezTo>
                  <a:cubicBezTo>
                    <a:pt x="30015" y="9760"/>
                    <a:pt x="29705" y="9042"/>
                    <a:pt x="29343" y="8352"/>
                  </a:cubicBezTo>
                  <a:cubicBezTo>
                    <a:pt x="28218" y="6209"/>
                    <a:pt x="26614" y="4355"/>
                    <a:pt x="24656" y="2935"/>
                  </a:cubicBezTo>
                  <a:cubicBezTo>
                    <a:pt x="23660" y="2217"/>
                    <a:pt x="22584" y="1619"/>
                    <a:pt x="21451" y="1155"/>
                  </a:cubicBezTo>
                  <a:cubicBezTo>
                    <a:pt x="19573" y="393"/>
                    <a:pt x="17567" y="0"/>
                    <a:pt x="15542" y="0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40"/>
            <p:cNvSpPr/>
            <p:nvPr/>
          </p:nvSpPr>
          <p:spPr>
            <a:xfrm>
              <a:off x="2801525" y="4487350"/>
              <a:ext cx="779600" cy="777975"/>
            </a:xfrm>
            <a:custGeom>
              <a:avLst/>
              <a:gdLst/>
              <a:ahLst/>
              <a:cxnLst/>
              <a:rect l="l" t="t" r="r" b="b"/>
              <a:pathLst>
                <a:path w="31184" h="31119" extrusionOk="0">
                  <a:moveTo>
                    <a:pt x="15547" y="10"/>
                  </a:moveTo>
                  <a:cubicBezTo>
                    <a:pt x="17572" y="12"/>
                    <a:pt x="19576" y="402"/>
                    <a:pt x="21453" y="1164"/>
                  </a:cubicBezTo>
                  <a:cubicBezTo>
                    <a:pt x="23714" y="2090"/>
                    <a:pt x="25723" y="3535"/>
                    <a:pt x="27318" y="5385"/>
                  </a:cubicBezTo>
                  <a:cubicBezTo>
                    <a:pt x="28106" y="6295"/>
                    <a:pt x="28784" y="7294"/>
                    <a:pt x="29343" y="8359"/>
                  </a:cubicBezTo>
                  <a:cubicBezTo>
                    <a:pt x="29706" y="9049"/>
                    <a:pt x="30015" y="9767"/>
                    <a:pt x="30271" y="10506"/>
                  </a:cubicBezTo>
                  <a:cubicBezTo>
                    <a:pt x="30442" y="11000"/>
                    <a:pt x="30588" y="11511"/>
                    <a:pt x="30710" y="12023"/>
                  </a:cubicBezTo>
                  <a:cubicBezTo>
                    <a:pt x="31043" y="13448"/>
                    <a:pt x="31170" y="14914"/>
                    <a:pt x="31091" y="16378"/>
                  </a:cubicBezTo>
                  <a:cubicBezTo>
                    <a:pt x="31066" y="16854"/>
                    <a:pt x="31019" y="17329"/>
                    <a:pt x="30950" y="17796"/>
                  </a:cubicBezTo>
                  <a:cubicBezTo>
                    <a:pt x="30562" y="20476"/>
                    <a:pt x="29479" y="23012"/>
                    <a:pt x="27810" y="25143"/>
                  </a:cubicBezTo>
                  <a:cubicBezTo>
                    <a:pt x="24866" y="28904"/>
                    <a:pt x="20357" y="31102"/>
                    <a:pt x="15584" y="31107"/>
                  </a:cubicBezTo>
                  <a:cubicBezTo>
                    <a:pt x="13640" y="31105"/>
                    <a:pt x="11712" y="30745"/>
                    <a:pt x="9902" y="30040"/>
                  </a:cubicBezTo>
                  <a:cubicBezTo>
                    <a:pt x="7773" y="29209"/>
                    <a:pt x="5856" y="27918"/>
                    <a:pt x="4286" y="26258"/>
                  </a:cubicBezTo>
                  <a:cubicBezTo>
                    <a:pt x="3513" y="25443"/>
                    <a:pt x="2831" y="24545"/>
                    <a:pt x="2250" y="23584"/>
                  </a:cubicBezTo>
                  <a:cubicBezTo>
                    <a:pt x="1492" y="22331"/>
                    <a:pt x="915" y="20977"/>
                    <a:pt x="539" y="19562"/>
                  </a:cubicBezTo>
                  <a:cubicBezTo>
                    <a:pt x="407" y="19070"/>
                    <a:pt x="299" y="18551"/>
                    <a:pt x="211" y="18017"/>
                  </a:cubicBezTo>
                  <a:cubicBezTo>
                    <a:pt x="86" y="17246"/>
                    <a:pt x="21" y="16468"/>
                    <a:pt x="17" y="15690"/>
                  </a:cubicBezTo>
                  <a:cubicBezTo>
                    <a:pt x="10" y="14898"/>
                    <a:pt x="65" y="14106"/>
                    <a:pt x="181" y="13323"/>
                  </a:cubicBezTo>
                  <a:cubicBezTo>
                    <a:pt x="296" y="12506"/>
                    <a:pt x="481" y="11702"/>
                    <a:pt x="728" y="10915"/>
                  </a:cubicBezTo>
                  <a:cubicBezTo>
                    <a:pt x="2755" y="4434"/>
                    <a:pt x="8756" y="16"/>
                    <a:pt x="15549" y="12"/>
                  </a:cubicBezTo>
                  <a:lnTo>
                    <a:pt x="15547" y="10"/>
                  </a:lnTo>
                  <a:close/>
                  <a:moveTo>
                    <a:pt x="15549" y="0"/>
                  </a:moveTo>
                  <a:cubicBezTo>
                    <a:pt x="8761" y="0"/>
                    <a:pt x="2732" y="4445"/>
                    <a:pt x="716" y="10913"/>
                  </a:cubicBezTo>
                  <a:cubicBezTo>
                    <a:pt x="469" y="11700"/>
                    <a:pt x="287" y="12503"/>
                    <a:pt x="169" y="13321"/>
                  </a:cubicBezTo>
                  <a:cubicBezTo>
                    <a:pt x="54" y="14106"/>
                    <a:pt x="1" y="14898"/>
                    <a:pt x="5" y="15690"/>
                  </a:cubicBezTo>
                  <a:cubicBezTo>
                    <a:pt x="10" y="16470"/>
                    <a:pt x="75" y="17248"/>
                    <a:pt x="199" y="18017"/>
                  </a:cubicBezTo>
                  <a:cubicBezTo>
                    <a:pt x="282" y="18539"/>
                    <a:pt x="393" y="19054"/>
                    <a:pt x="527" y="19564"/>
                  </a:cubicBezTo>
                  <a:cubicBezTo>
                    <a:pt x="906" y="20980"/>
                    <a:pt x="1483" y="22335"/>
                    <a:pt x="2240" y="23589"/>
                  </a:cubicBezTo>
                  <a:cubicBezTo>
                    <a:pt x="4563" y="27440"/>
                    <a:pt x="8530" y="30257"/>
                    <a:pt x="13326" y="30955"/>
                  </a:cubicBezTo>
                  <a:cubicBezTo>
                    <a:pt x="14074" y="31063"/>
                    <a:pt x="14829" y="31116"/>
                    <a:pt x="15584" y="31119"/>
                  </a:cubicBezTo>
                  <a:cubicBezTo>
                    <a:pt x="22077" y="31119"/>
                    <a:pt x="27875" y="27052"/>
                    <a:pt x="30131" y="21040"/>
                  </a:cubicBezTo>
                  <a:cubicBezTo>
                    <a:pt x="30525" y="19994"/>
                    <a:pt x="30805" y="18906"/>
                    <a:pt x="30964" y="17798"/>
                  </a:cubicBezTo>
                  <a:cubicBezTo>
                    <a:pt x="31033" y="17322"/>
                    <a:pt x="31080" y="16849"/>
                    <a:pt x="31105" y="16378"/>
                  </a:cubicBezTo>
                  <a:cubicBezTo>
                    <a:pt x="31183" y="14914"/>
                    <a:pt x="31054" y="13448"/>
                    <a:pt x="30722" y="12021"/>
                  </a:cubicBezTo>
                  <a:cubicBezTo>
                    <a:pt x="30602" y="11506"/>
                    <a:pt x="30454" y="10996"/>
                    <a:pt x="30283" y="10502"/>
                  </a:cubicBezTo>
                  <a:cubicBezTo>
                    <a:pt x="30029" y="9765"/>
                    <a:pt x="29717" y="9047"/>
                    <a:pt x="29355" y="8354"/>
                  </a:cubicBezTo>
                  <a:cubicBezTo>
                    <a:pt x="27120" y="4083"/>
                    <a:pt x="22936" y="908"/>
                    <a:pt x="17803" y="164"/>
                  </a:cubicBezTo>
                  <a:cubicBezTo>
                    <a:pt x="17057" y="56"/>
                    <a:pt x="16304" y="0"/>
                    <a:pt x="15549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40"/>
            <p:cNvSpPr/>
            <p:nvPr/>
          </p:nvSpPr>
          <p:spPr>
            <a:xfrm>
              <a:off x="2861275" y="4546975"/>
              <a:ext cx="658650" cy="658675"/>
            </a:xfrm>
            <a:custGeom>
              <a:avLst/>
              <a:gdLst/>
              <a:ahLst/>
              <a:cxnLst/>
              <a:rect l="l" t="t" r="r" b="b"/>
              <a:pathLst>
                <a:path w="26346" h="26347" fill="none" extrusionOk="0">
                  <a:moveTo>
                    <a:pt x="22488" y="3859"/>
                  </a:moveTo>
                  <a:cubicBezTo>
                    <a:pt x="24958" y="6329"/>
                    <a:pt x="26346" y="9680"/>
                    <a:pt x="26346" y="13173"/>
                  </a:cubicBezTo>
                  <a:cubicBezTo>
                    <a:pt x="26346" y="16667"/>
                    <a:pt x="24958" y="20017"/>
                    <a:pt x="22488" y="22488"/>
                  </a:cubicBezTo>
                  <a:cubicBezTo>
                    <a:pt x="20017" y="24958"/>
                    <a:pt x="16667" y="26346"/>
                    <a:pt x="13173" y="26346"/>
                  </a:cubicBezTo>
                  <a:cubicBezTo>
                    <a:pt x="9680" y="26346"/>
                    <a:pt x="6329" y="24958"/>
                    <a:pt x="3859" y="22488"/>
                  </a:cubicBezTo>
                  <a:cubicBezTo>
                    <a:pt x="1388" y="20017"/>
                    <a:pt x="0" y="16667"/>
                    <a:pt x="0" y="13173"/>
                  </a:cubicBezTo>
                  <a:cubicBezTo>
                    <a:pt x="0" y="9680"/>
                    <a:pt x="1388" y="6329"/>
                    <a:pt x="3859" y="3859"/>
                  </a:cubicBezTo>
                  <a:cubicBezTo>
                    <a:pt x="6329" y="1388"/>
                    <a:pt x="9680" y="1"/>
                    <a:pt x="13173" y="1"/>
                  </a:cubicBezTo>
                  <a:cubicBezTo>
                    <a:pt x="16667" y="1"/>
                    <a:pt x="20017" y="1388"/>
                    <a:pt x="22488" y="3859"/>
                  </a:cubicBezTo>
                  <a:close/>
                </a:path>
              </a:pathLst>
            </a:custGeom>
            <a:noFill/>
            <a:ln w="1100" cap="flat" cmpd="sng">
              <a:solidFill>
                <a:srgbClr val="FFFFFF"/>
              </a:solidFill>
              <a:prstDash val="solid"/>
              <a:miter lim="2309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40"/>
            <p:cNvSpPr/>
            <p:nvPr/>
          </p:nvSpPr>
          <p:spPr>
            <a:xfrm>
              <a:off x="2892850" y="4588600"/>
              <a:ext cx="595500" cy="575475"/>
            </a:xfrm>
            <a:custGeom>
              <a:avLst/>
              <a:gdLst/>
              <a:ahLst/>
              <a:cxnLst/>
              <a:rect l="l" t="t" r="r" b="b"/>
              <a:pathLst>
                <a:path w="23820" h="23019" extrusionOk="0">
                  <a:moveTo>
                    <a:pt x="11896" y="0"/>
                  </a:moveTo>
                  <a:cubicBezTo>
                    <a:pt x="5865" y="7"/>
                    <a:pt x="864" y="4669"/>
                    <a:pt x="432" y="10684"/>
                  </a:cubicBezTo>
                  <a:cubicBezTo>
                    <a:pt x="0" y="16701"/>
                    <a:pt x="4286" y="22028"/>
                    <a:pt x="10255" y="22896"/>
                  </a:cubicBezTo>
                  <a:cubicBezTo>
                    <a:pt x="10809" y="22977"/>
                    <a:pt x="11365" y="23019"/>
                    <a:pt x="11924" y="23019"/>
                  </a:cubicBezTo>
                  <a:cubicBezTo>
                    <a:pt x="17955" y="23009"/>
                    <a:pt x="22959" y="18348"/>
                    <a:pt x="23388" y="12333"/>
                  </a:cubicBezTo>
                  <a:cubicBezTo>
                    <a:pt x="23820" y="6315"/>
                    <a:pt x="19534" y="989"/>
                    <a:pt x="13566" y="120"/>
                  </a:cubicBezTo>
                  <a:cubicBezTo>
                    <a:pt x="13014" y="40"/>
                    <a:pt x="12455" y="0"/>
                    <a:pt x="11896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40"/>
            <p:cNvSpPr/>
            <p:nvPr/>
          </p:nvSpPr>
          <p:spPr>
            <a:xfrm>
              <a:off x="2882925" y="4588425"/>
              <a:ext cx="615425" cy="575775"/>
            </a:xfrm>
            <a:custGeom>
              <a:avLst/>
              <a:gdLst/>
              <a:ahLst/>
              <a:cxnLst/>
              <a:rect l="l" t="t" r="r" b="b"/>
              <a:pathLst>
                <a:path w="24617" h="23031" extrusionOk="0">
                  <a:moveTo>
                    <a:pt x="12293" y="10"/>
                  </a:moveTo>
                  <a:lnTo>
                    <a:pt x="12293" y="12"/>
                  </a:lnTo>
                  <a:cubicBezTo>
                    <a:pt x="12852" y="12"/>
                    <a:pt x="13409" y="53"/>
                    <a:pt x="13963" y="132"/>
                  </a:cubicBezTo>
                  <a:cubicBezTo>
                    <a:pt x="19927" y="1000"/>
                    <a:pt x="24210" y="6327"/>
                    <a:pt x="23780" y="12340"/>
                  </a:cubicBezTo>
                  <a:cubicBezTo>
                    <a:pt x="23349" y="18350"/>
                    <a:pt x="18350" y="23012"/>
                    <a:pt x="12321" y="23019"/>
                  </a:cubicBezTo>
                  <a:cubicBezTo>
                    <a:pt x="11765" y="23019"/>
                    <a:pt x="11206" y="22979"/>
                    <a:pt x="10654" y="22899"/>
                  </a:cubicBezTo>
                  <a:cubicBezTo>
                    <a:pt x="4685" y="22033"/>
                    <a:pt x="397" y="16706"/>
                    <a:pt x="829" y="10691"/>
                  </a:cubicBezTo>
                  <a:cubicBezTo>
                    <a:pt x="1261" y="4676"/>
                    <a:pt x="6262" y="17"/>
                    <a:pt x="12293" y="10"/>
                  </a:cubicBezTo>
                  <a:close/>
                  <a:moveTo>
                    <a:pt x="12293" y="0"/>
                  </a:moveTo>
                  <a:cubicBezTo>
                    <a:pt x="6669" y="0"/>
                    <a:pt x="1746" y="4127"/>
                    <a:pt x="915" y="9857"/>
                  </a:cubicBezTo>
                  <a:cubicBezTo>
                    <a:pt x="0" y="16149"/>
                    <a:pt x="4360" y="21993"/>
                    <a:pt x="10652" y="22908"/>
                  </a:cubicBezTo>
                  <a:cubicBezTo>
                    <a:pt x="11203" y="22989"/>
                    <a:pt x="11762" y="23028"/>
                    <a:pt x="12321" y="23030"/>
                  </a:cubicBezTo>
                  <a:cubicBezTo>
                    <a:pt x="17948" y="23030"/>
                    <a:pt x="22868" y="18902"/>
                    <a:pt x="23702" y="13171"/>
                  </a:cubicBezTo>
                  <a:cubicBezTo>
                    <a:pt x="24616" y="6879"/>
                    <a:pt x="20257" y="1035"/>
                    <a:pt x="13965" y="120"/>
                  </a:cubicBezTo>
                  <a:cubicBezTo>
                    <a:pt x="13411" y="40"/>
                    <a:pt x="12852" y="0"/>
                    <a:pt x="12293" y="0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40"/>
            <p:cNvSpPr/>
            <p:nvPr/>
          </p:nvSpPr>
          <p:spPr>
            <a:xfrm>
              <a:off x="2814700" y="4787800"/>
              <a:ext cx="766375" cy="289275"/>
            </a:xfrm>
            <a:custGeom>
              <a:avLst/>
              <a:gdLst/>
              <a:ahLst/>
              <a:cxnLst/>
              <a:rect l="l" t="t" r="r" b="b"/>
              <a:pathLst>
                <a:path w="30655" h="11571" extrusionOk="0">
                  <a:moveTo>
                    <a:pt x="30192" y="1"/>
                  </a:moveTo>
                  <a:lnTo>
                    <a:pt x="0" y="7546"/>
                  </a:lnTo>
                  <a:cubicBezTo>
                    <a:pt x="379" y="8962"/>
                    <a:pt x="956" y="10317"/>
                    <a:pt x="1713" y="11571"/>
                  </a:cubicBezTo>
                  <a:lnTo>
                    <a:pt x="30573" y="4360"/>
                  </a:lnTo>
                  <a:cubicBezTo>
                    <a:pt x="30654" y="2896"/>
                    <a:pt x="30525" y="1428"/>
                    <a:pt x="30192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40"/>
            <p:cNvSpPr/>
            <p:nvPr/>
          </p:nvSpPr>
          <p:spPr>
            <a:xfrm>
              <a:off x="2801650" y="4696250"/>
              <a:ext cx="756850" cy="241550"/>
            </a:xfrm>
            <a:custGeom>
              <a:avLst/>
              <a:gdLst/>
              <a:ahLst/>
              <a:cxnLst/>
              <a:rect l="l" t="t" r="r" b="b"/>
              <a:pathLst>
                <a:path w="30274" h="9662" extrusionOk="0">
                  <a:moveTo>
                    <a:pt x="29347" y="1"/>
                  </a:moveTo>
                  <a:lnTo>
                    <a:pt x="0" y="7334"/>
                  </a:lnTo>
                  <a:cubicBezTo>
                    <a:pt x="5" y="8112"/>
                    <a:pt x="70" y="8890"/>
                    <a:pt x="194" y="9661"/>
                  </a:cubicBezTo>
                  <a:lnTo>
                    <a:pt x="30273" y="2143"/>
                  </a:lnTo>
                  <a:cubicBezTo>
                    <a:pt x="30019" y="1407"/>
                    <a:pt x="29710" y="691"/>
                    <a:pt x="293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40"/>
            <p:cNvSpPr/>
            <p:nvPr/>
          </p:nvSpPr>
          <p:spPr>
            <a:xfrm>
              <a:off x="2777975" y="4760150"/>
              <a:ext cx="776700" cy="562025"/>
            </a:xfrm>
            <a:custGeom>
              <a:avLst/>
              <a:gdLst/>
              <a:ahLst/>
              <a:cxnLst/>
              <a:rect l="l" t="t" r="r" b="b"/>
              <a:pathLst>
                <a:path w="31068" h="22481" extrusionOk="0">
                  <a:moveTo>
                    <a:pt x="1658" y="1"/>
                  </a:moveTo>
                  <a:lnTo>
                    <a:pt x="1658" y="1"/>
                  </a:lnTo>
                  <a:cubicBezTo>
                    <a:pt x="562" y="2201"/>
                    <a:pt x="1" y="4628"/>
                    <a:pt x="17" y="7087"/>
                  </a:cubicBezTo>
                  <a:cubicBezTo>
                    <a:pt x="21" y="7867"/>
                    <a:pt x="88" y="8645"/>
                    <a:pt x="213" y="9417"/>
                  </a:cubicBezTo>
                  <a:cubicBezTo>
                    <a:pt x="296" y="9936"/>
                    <a:pt x="405" y="10453"/>
                    <a:pt x="541" y="10961"/>
                  </a:cubicBezTo>
                  <a:cubicBezTo>
                    <a:pt x="917" y="12379"/>
                    <a:pt x="1495" y="13732"/>
                    <a:pt x="2252" y="14988"/>
                  </a:cubicBezTo>
                  <a:cubicBezTo>
                    <a:pt x="4577" y="18837"/>
                    <a:pt x="8542" y="21654"/>
                    <a:pt x="13340" y="22352"/>
                  </a:cubicBezTo>
                  <a:cubicBezTo>
                    <a:pt x="13938" y="22439"/>
                    <a:pt x="14538" y="22481"/>
                    <a:pt x="15137" y="22481"/>
                  </a:cubicBezTo>
                  <a:cubicBezTo>
                    <a:pt x="22061" y="22481"/>
                    <a:pt x="28760" y="16846"/>
                    <a:pt x="31068" y="10128"/>
                  </a:cubicBezTo>
                  <a:lnTo>
                    <a:pt x="31068" y="10128"/>
                  </a:lnTo>
                  <a:cubicBezTo>
                    <a:pt x="28814" y="16140"/>
                    <a:pt x="23015" y="20206"/>
                    <a:pt x="16520" y="20206"/>
                  </a:cubicBezTo>
                  <a:cubicBezTo>
                    <a:pt x="15776" y="20206"/>
                    <a:pt x="15023" y="20152"/>
                    <a:pt x="14265" y="20043"/>
                  </a:cubicBezTo>
                  <a:cubicBezTo>
                    <a:pt x="9470" y="19345"/>
                    <a:pt x="5503" y="16528"/>
                    <a:pt x="3180" y="12677"/>
                  </a:cubicBezTo>
                  <a:cubicBezTo>
                    <a:pt x="2423" y="11423"/>
                    <a:pt x="1845" y="10068"/>
                    <a:pt x="1467" y="8652"/>
                  </a:cubicBezTo>
                  <a:cubicBezTo>
                    <a:pt x="1333" y="8142"/>
                    <a:pt x="1224" y="7627"/>
                    <a:pt x="1141" y="7105"/>
                  </a:cubicBezTo>
                  <a:cubicBezTo>
                    <a:pt x="1017" y="6336"/>
                    <a:pt x="950" y="5558"/>
                    <a:pt x="945" y="4778"/>
                  </a:cubicBezTo>
                  <a:cubicBezTo>
                    <a:pt x="940" y="3984"/>
                    <a:pt x="993" y="3192"/>
                    <a:pt x="1109" y="2409"/>
                  </a:cubicBezTo>
                  <a:cubicBezTo>
                    <a:pt x="1227" y="1591"/>
                    <a:pt x="1409" y="786"/>
                    <a:pt x="1658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24" name="Google Shape;1324;p40"/>
          <p:cNvGrpSpPr/>
          <p:nvPr/>
        </p:nvGrpSpPr>
        <p:grpSpPr>
          <a:xfrm rot="-3104584">
            <a:off x="541843" y="1810322"/>
            <a:ext cx="529781" cy="397402"/>
            <a:chOff x="2787100" y="3506250"/>
            <a:chExt cx="854925" cy="641300"/>
          </a:xfrm>
        </p:grpSpPr>
        <p:sp>
          <p:nvSpPr>
            <p:cNvPr id="1325" name="Google Shape;1325;p40"/>
            <p:cNvSpPr/>
            <p:nvPr/>
          </p:nvSpPr>
          <p:spPr>
            <a:xfrm>
              <a:off x="2787100" y="3512900"/>
              <a:ext cx="842975" cy="634650"/>
            </a:xfrm>
            <a:custGeom>
              <a:avLst/>
              <a:gdLst/>
              <a:ahLst/>
              <a:cxnLst/>
              <a:rect l="l" t="t" r="r" b="b"/>
              <a:pathLst>
                <a:path w="33719" h="25386" extrusionOk="0">
                  <a:moveTo>
                    <a:pt x="3124" y="1"/>
                  </a:moveTo>
                  <a:cubicBezTo>
                    <a:pt x="2995" y="1"/>
                    <a:pt x="2867" y="8"/>
                    <a:pt x="2741" y="23"/>
                  </a:cubicBezTo>
                  <a:lnTo>
                    <a:pt x="2478" y="397"/>
                  </a:lnTo>
                  <a:lnTo>
                    <a:pt x="818" y="2755"/>
                  </a:lnTo>
                  <a:cubicBezTo>
                    <a:pt x="169" y="3736"/>
                    <a:pt x="0" y="4937"/>
                    <a:pt x="432" y="5807"/>
                  </a:cubicBezTo>
                  <a:cubicBezTo>
                    <a:pt x="892" y="6726"/>
                    <a:pt x="1557" y="7680"/>
                    <a:pt x="2393" y="8657"/>
                  </a:cubicBezTo>
                  <a:cubicBezTo>
                    <a:pt x="3231" y="9645"/>
                    <a:pt x="4240" y="10656"/>
                    <a:pt x="5366" y="11668"/>
                  </a:cubicBezTo>
                  <a:lnTo>
                    <a:pt x="5371" y="11670"/>
                  </a:lnTo>
                  <a:cubicBezTo>
                    <a:pt x="6110" y="12333"/>
                    <a:pt x="6897" y="12993"/>
                    <a:pt x="7722" y="13656"/>
                  </a:cubicBezTo>
                  <a:cubicBezTo>
                    <a:pt x="9571" y="15124"/>
                    <a:pt x="11605" y="16574"/>
                    <a:pt x="13660" y="17932"/>
                  </a:cubicBezTo>
                  <a:cubicBezTo>
                    <a:pt x="14138" y="18246"/>
                    <a:pt x="14612" y="18560"/>
                    <a:pt x="15085" y="18865"/>
                  </a:cubicBezTo>
                  <a:lnTo>
                    <a:pt x="15087" y="18867"/>
                  </a:lnTo>
                  <a:cubicBezTo>
                    <a:pt x="19982" y="22040"/>
                    <a:pt x="24748" y="24785"/>
                    <a:pt x="28475" y="25360"/>
                  </a:cubicBezTo>
                  <a:cubicBezTo>
                    <a:pt x="28587" y="25377"/>
                    <a:pt x="28701" y="25385"/>
                    <a:pt x="28818" y="25385"/>
                  </a:cubicBezTo>
                  <a:cubicBezTo>
                    <a:pt x="29844" y="25385"/>
                    <a:pt x="31001" y="24740"/>
                    <a:pt x="31680" y="23714"/>
                  </a:cubicBezTo>
                  <a:lnTo>
                    <a:pt x="33718" y="20626"/>
                  </a:lnTo>
                  <a:cubicBezTo>
                    <a:pt x="32442" y="19537"/>
                    <a:pt x="30200" y="17895"/>
                    <a:pt x="27350" y="15914"/>
                  </a:cubicBezTo>
                  <a:cubicBezTo>
                    <a:pt x="25127" y="14371"/>
                    <a:pt x="22529" y="12624"/>
                    <a:pt x="19724" y="10765"/>
                  </a:cubicBezTo>
                  <a:lnTo>
                    <a:pt x="18971" y="10268"/>
                  </a:lnTo>
                  <a:cubicBezTo>
                    <a:pt x="18269" y="9804"/>
                    <a:pt x="17590" y="9342"/>
                    <a:pt x="16939" y="8885"/>
                  </a:cubicBezTo>
                  <a:lnTo>
                    <a:pt x="16934" y="8883"/>
                  </a:lnTo>
                  <a:cubicBezTo>
                    <a:pt x="15565" y="7913"/>
                    <a:pt x="14305" y="6966"/>
                    <a:pt x="13134" y="6073"/>
                  </a:cubicBezTo>
                  <a:cubicBezTo>
                    <a:pt x="8674" y="2661"/>
                    <a:pt x="5567" y="1"/>
                    <a:pt x="3124" y="1"/>
                  </a:cubicBezTo>
                  <a:close/>
                </a:path>
              </a:pathLst>
            </a:custGeom>
            <a:solidFill>
              <a:srgbClr val="FFB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" name="Google Shape;1326;p40"/>
            <p:cNvSpPr/>
            <p:nvPr/>
          </p:nvSpPr>
          <p:spPr>
            <a:xfrm>
              <a:off x="2847300" y="3506425"/>
              <a:ext cx="788375" cy="532075"/>
            </a:xfrm>
            <a:custGeom>
              <a:avLst/>
              <a:gdLst/>
              <a:ahLst/>
              <a:cxnLst/>
              <a:rect l="l" t="t" r="r" b="b"/>
              <a:pathLst>
                <a:path w="31535" h="21283" extrusionOk="0">
                  <a:moveTo>
                    <a:pt x="1194" y="1"/>
                  </a:moveTo>
                  <a:cubicBezTo>
                    <a:pt x="680" y="1"/>
                    <a:pt x="338" y="125"/>
                    <a:pt x="174" y="372"/>
                  </a:cubicBezTo>
                  <a:cubicBezTo>
                    <a:pt x="118" y="458"/>
                    <a:pt x="84" y="555"/>
                    <a:pt x="75" y="656"/>
                  </a:cubicBezTo>
                  <a:cubicBezTo>
                    <a:pt x="1" y="1224"/>
                    <a:pt x="502" y="2157"/>
                    <a:pt x="1527" y="3360"/>
                  </a:cubicBezTo>
                  <a:cubicBezTo>
                    <a:pt x="2527" y="4536"/>
                    <a:pt x="4025" y="5967"/>
                    <a:pt x="5861" y="7500"/>
                  </a:cubicBezTo>
                  <a:cubicBezTo>
                    <a:pt x="6962" y="8424"/>
                    <a:pt x="8184" y="9382"/>
                    <a:pt x="9491" y="10350"/>
                  </a:cubicBezTo>
                  <a:cubicBezTo>
                    <a:pt x="10333" y="10973"/>
                    <a:pt x="11234" y="11615"/>
                    <a:pt x="12167" y="12259"/>
                  </a:cubicBezTo>
                  <a:cubicBezTo>
                    <a:pt x="12679" y="12615"/>
                    <a:pt x="13227" y="12984"/>
                    <a:pt x="13889" y="13423"/>
                  </a:cubicBezTo>
                  <a:cubicBezTo>
                    <a:pt x="16041" y="14843"/>
                    <a:pt x="18184" y="16145"/>
                    <a:pt x="20257" y="17293"/>
                  </a:cubicBezTo>
                  <a:cubicBezTo>
                    <a:pt x="22474" y="18521"/>
                    <a:pt x="24557" y="19535"/>
                    <a:pt x="26281" y="20225"/>
                  </a:cubicBezTo>
                  <a:cubicBezTo>
                    <a:pt x="28015" y="20917"/>
                    <a:pt x="29393" y="21282"/>
                    <a:pt x="30263" y="21283"/>
                  </a:cubicBezTo>
                  <a:lnTo>
                    <a:pt x="30263" y="21283"/>
                  </a:lnTo>
                  <a:cubicBezTo>
                    <a:pt x="30775" y="21282"/>
                    <a:pt x="31119" y="21158"/>
                    <a:pt x="31280" y="20913"/>
                  </a:cubicBezTo>
                  <a:lnTo>
                    <a:pt x="31301" y="20881"/>
                  </a:lnTo>
                  <a:cubicBezTo>
                    <a:pt x="31534" y="20477"/>
                    <a:pt x="31315" y="19793"/>
                    <a:pt x="30650" y="18847"/>
                  </a:cubicBezTo>
                  <a:cubicBezTo>
                    <a:pt x="30008" y="17932"/>
                    <a:pt x="28981" y="16817"/>
                    <a:pt x="27600" y="15536"/>
                  </a:cubicBezTo>
                  <a:cubicBezTo>
                    <a:pt x="25776" y="13857"/>
                    <a:pt x="23465" y="12000"/>
                    <a:pt x="20911" y="10167"/>
                  </a:cubicBezTo>
                  <a:lnTo>
                    <a:pt x="20908" y="10165"/>
                  </a:lnTo>
                  <a:cubicBezTo>
                    <a:pt x="19925" y="9463"/>
                    <a:pt x="19029" y="8844"/>
                    <a:pt x="18170" y="8271"/>
                  </a:cubicBezTo>
                  <a:cubicBezTo>
                    <a:pt x="17971" y="8133"/>
                    <a:pt x="17764" y="7994"/>
                    <a:pt x="17560" y="7860"/>
                  </a:cubicBezTo>
                  <a:cubicBezTo>
                    <a:pt x="16404" y="7096"/>
                    <a:pt x="15180" y="6325"/>
                    <a:pt x="13924" y="5568"/>
                  </a:cubicBezTo>
                  <a:cubicBezTo>
                    <a:pt x="11132" y="3887"/>
                    <a:pt x="8470" y="2481"/>
                    <a:pt x="6221" y="1499"/>
                  </a:cubicBezTo>
                  <a:cubicBezTo>
                    <a:pt x="3979" y="520"/>
                    <a:pt x="2240" y="1"/>
                    <a:pt x="1194" y="1"/>
                  </a:cubicBezTo>
                  <a:close/>
                  <a:moveTo>
                    <a:pt x="30263" y="21283"/>
                  </a:moveTo>
                  <a:lnTo>
                    <a:pt x="30263" y="21283"/>
                  </a:lnTo>
                  <a:cubicBezTo>
                    <a:pt x="30263" y="21283"/>
                    <a:pt x="30263" y="21283"/>
                    <a:pt x="30262" y="21283"/>
                  </a:cubicBezTo>
                  <a:lnTo>
                    <a:pt x="30264" y="21283"/>
                  </a:lnTo>
                  <a:cubicBezTo>
                    <a:pt x="30264" y="21283"/>
                    <a:pt x="30264" y="21283"/>
                    <a:pt x="30263" y="21283"/>
                  </a:cubicBezTo>
                  <a:close/>
                </a:path>
              </a:pathLst>
            </a:custGeom>
            <a:solidFill>
              <a:srgbClr val="FFC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327;p40"/>
            <p:cNvSpPr/>
            <p:nvPr/>
          </p:nvSpPr>
          <p:spPr>
            <a:xfrm>
              <a:off x="2845175" y="3506250"/>
              <a:ext cx="796850" cy="532475"/>
            </a:xfrm>
            <a:custGeom>
              <a:avLst/>
              <a:gdLst/>
              <a:ahLst/>
              <a:cxnLst/>
              <a:rect l="l" t="t" r="r" b="b"/>
              <a:pathLst>
                <a:path w="31874" h="21299" extrusionOk="0">
                  <a:moveTo>
                    <a:pt x="1279" y="15"/>
                  </a:moveTo>
                  <a:cubicBezTo>
                    <a:pt x="2325" y="15"/>
                    <a:pt x="4064" y="534"/>
                    <a:pt x="6306" y="1513"/>
                  </a:cubicBezTo>
                  <a:cubicBezTo>
                    <a:pt x="8553" y="2494"/>
                    <a:pt x="11215" y="3901"/>
                    <a:pt x="14007" y="5579"/>
                  </a:cubicBezTo>
                  <a:cubicBezTo>
                    <a:pt x="15263" y="6339"/>
                    <a:pt x="16486" y="7110"/>
                    <a:pt x="17643" y="7874"/>
                  </a:cubicBezTo>
                  <a:cubicBezTo>
                    <a:pt x="17846" y="8008"/>
                    <a:pt x="18054" y="8145"/>
                    <a:pt x="18253" y="8283"/>
                  </a:cubicBezTo>
                  <a:cubicBezTo>
                    <a:pt x="19112" y="8856"/>
                    <a:pt x="20008" y="9477"/>
                    <a:pt x="20991" y="10176"/>
                  </a:cubicBezTo>
                  <a:lnTo>
                    <a:pt x="20993" y="10179"/>
                  </a:lnTo>
                  <a:cubicBezTo>
                    <a:pt x="23547" y="12014"/>
                    <a:pt x="25858" y="13871"/>
                    <a:pt x="27680" y="15547"/>
                  </a:cubicBezTo>
                  <a:cubicBezTo>
                    <a:pt x="29061" y="16829"/>
                    <a:pt x="30089" y="17944"/>
                    <a:pt x="30730" y="18858"/>
                  </a:cubicBezTo>
                  <a:cubicBezTo>
                    <a:pt x="31393" y="19800"/>
                    <a:pt x="31612" y="20481"/>
                    <a:pt x="31382" y="20883"/>
                  </a:cubicBezTo>
                  <a:lnTo>
                    <a:pt x="31361" y="20916"/>
                  </a:lnTo>
                  <a:cubicBezTo>
                    <a:pt x="31199" y="21158"/>
                    <a:pt x="30860" y="21283"/>
                    <a:pt x="30349" y="21283"/>
                  </a:cubicBezTo>
                  <a:cubicBezTo>
                    <a:pt x="29479" y="21283"/>
                    <a:pt x="28103" y="20916"/>
                    <a:pt x="26369" y="20223"/>
                  </a:cubicBezTo>
                  <a:cubicBezTo>
                    <a:pt x="24646" y="19535"/>
                    <a:pt x="22564" y="18521"/>
                    <a:pt x="20347" y="17293"/>
                  </a:cubicBezTo>
                  <a:cubicBezTo>
                    <a:pt x="18274" y="16145"/>
                    <a:pt x="16131" y="14843"/>
                    <a:pt x="13979" y="13423"/>
                  </a:cubicBezTo>
                  <a:cubicBezTo>
                    <a:pt x="13316" y="12984"/>
                    <a:pt x="12769" y="12615"/>
                    <a:pt x="12259" y="12259"/>
                  </a:cubicBezTo>
                  <a:cubicBezTo>
                    <a:pt x="11326" y="11615"/>
                    <a:pt x="10425" y="10973"/>
                    <a:pt x="9580" y="10350"/>
                  </a:cubicBezTo>
                  <a:cubicBezTo>
                    <a:pt x="8276" y="9382"/>
                    <a:pt x="7054" y="8424"/>
                    <a:pt x="5950" y="7500"/>
                  </a:cubicBezTo>
                  <a:cubicBezTo>
                    <a:pt x="4117" y="5967"/>
                    <a:pt x="2619" y="4536"/>
                    <a:pt x="1617" y="3360"/>
                  </a:cubicBezTo>
                  <a:cubicBezTo>
                    <a:pt x="596" y="2160"/>
                    <a:pt x="95" y="1229"/>
                    <a:pt x="169" y="663"/>
                  </a:cubicBezTo>
                  <a:cubicBezTo>
                    <a:pt x="178" y="564"/>
                    <a:pt x="210" y="467"/>
                    <a:pt x="266" y="384"/>
                  </a:cubicBezTo>
                  <a:cubicBezTo>
                    <a:pt x="427" y="139"/>
                    <a:pt x="769" y="15"/>
                    <a:pt x="1279" y="15"/>
                  </a:cubicBezTo>
                  <a:close/>
                  <a:moveTo>
                    <a:pt x="1279" y="1"/>
                  </a:moveTo>
                  <a:cubicBezTo>
                    <a:pt x="771" y="1"/>
                    <a:pt x="423" y="121"/>
                    <a:pt x="254" y="375"/>
                  </a:cubicBezTo>
                  <a:cubicBezTo>
                    <a:pt x="199" y="463"/>
                    <a:pt x="164" y="562"/>
                    <a:pt x="155" y="663"/>
                  </a:cubicBezTo>
                  <a:cubicBezTo>
                    <a:pt x="0" y="1836"/>
                    <a:pt x="2252" y="4429"/>
                    <a:pt x="5941" y="7514"/>
                  </a:cubicBezTo>
                  <a:cubicBezTo>
                    <a:pt x="7033" y="8429"/>
                    <a:pt x="8250" y="9387"/>
                    <a:pt x="9573" y="10363"/>
                  </a:cubicBezTo>
                  <a:cubicBezTo>
                    <a:pt x="10423" y="10992"/>
                    <a:pt x="11321" y="11633"/>
                    <a:pt x="12249" y="12273"/>
                  </a:cubicBezTo>
                  <a:cubicBezTo>
                    <a:pt x="12810" y="12663"/>
                    <a:pt x="13385" y="13051"/>
                    <a:pt x="13972" y="13437"/>
                  </a:cubicBezTo>
                  <a:cubicBezTo>
                    <a:pt x="16182" y="14894"/>
                    <a:pt x="18340" y="16201"/>
                    <a:pt x="20340" y="17307"/>
                  </a:cubicBezTo>
                  <a:cubicBezTo>
                    <a:pt x="24843" y="19803"/>
                    <a:pt x="28565" y="21299"/>
                    <a:pt x="30349" y="21299"/>
                  </a:cubicBezTo>
                  <a:cubicBezTo>
                    <a:pt x="30855" y="21299"/>
                    <a:pt x="31206" y="21179"/>
                    <a:pt x="31372" y="20925"/>
                  </a:cubicBezTo>
                  <a:lnTo>
                    <a:pt x="31393" y="20892"/>
                  </a:lnTo>
                  <a:cubicBezTo>
                    <a:pt x="31873" y="20061"/>
                    <a:pt x="30414" y="18064"/>
                    <a:pt x="27690" y="15540"/>
                  </a:cubicBezTo>
                  <a:cubicBezTo>
                    <a:pt x="25928" y="13915"/>
                    <a:pt x="23642" y="12065"/>
                    <a:pt x="21003" y="10170"/>
                  </a:cubicBezTo>
                  <a:lnTo>
                    <a:pt x="20998" y="10167"/>
                  </a:lnTo>
                  <a:cubicBezTo>
                    <a:pt x="20121" y="9541"/>
                    <a:pt x="19209" y="8907"/>
                    <a:pt x="18262" y="8274"/>
                  </a:cubicBezTo>
                  <a:cubicBezTo>
                    <a:pt x="18063" y="8135"/>
                    <a:pt x="17858" y="7999"/>
                    <a:pt x="17652" y="7863"/>
                  </a:cubicBezTo>
                  <a:cubicBezTo>
                    <a:pt x="16419" y="7050"/>
                    <a:pt x="15198" y="6283"/>
                    <a:pt x="14016" y="5568"/>
                  </a:cubicBezTo>
                  <a:cubicBezTo>
                    <a:pt x="8317" y="2141"/>
                    <a:pt x="3415" y="3"/>
                    <a:pt x="1282" y="3"/>
                  </a:cubicBezTo>
                  <a:lnTo>
                    <a:pt x="1279" y="1"/>
                  </a:ln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40"/>
            <p:cNvSpPr/>
            <p:nvPr/>
          </p:nvSpPr>
          <p:spPr>
            <a:xfrm>
              <a:off x="2981975" y="3601625"/>
              <a:ext cx="526600" cy="341800"/>
            </a:xfrm>
            <a:custGeom>
              <a:avLst/>
              <a:gdLst/>
              <a:ahLst/>
              <a:cxnLst/>
              <a:rect l="l" t="t" r="r" b="b"/>
              <a:pathLst>
                <a:path w="21064" h="13672" extrusionOk="0">
                  <a:moveTo>
                    <a:pt x="799" y="0"/>
                  </a:moveTo>
                  <a:cubicBezTo>
                    <a:pt x="559" y="0"/>
                    <a:pt x="393" y="69"/>
                    <a:pt x="303" y="206"/>
                  </a:cubicBezTo>
                  <a:cubicBezTo>
                    <a:pt x="1" y="663"/>
                    <a:pt x="790" y="1637"/>
                    <a:pt x="2718" y="3187"/>
                  </a:cubicBezTo>
                  <a:cubicBezTo>
                    <a:pt x="4270" y="4433"/>
                    <a:pt x="6516" y="6022"/>
                    <a:pt x="9786" y="8181"/>
                  </a:cubicBezTo>
                  <a:cubicBezTo>
                    <a:pt x="13896" y="10894"/>
                    <a:pt x="18313" y="13672"/>
                    <a:pt x="19872" y="13672"/>
                  </a:cubicBezTo>
                  <a:cubicBezTo>
                    <a:pt x="20119" y="13672"/>
                    <a:pt x="20290" y="13600"/>
                    <a:pt x="20382" y="13462"/>
                  </a:cubicBezTo>
                  <a:cubicBezTo>
                    <a:pt x="21063" y="12427"/>
                    <a:pt x="16023" y="8897"/>
                    <a:pt x="11001" y="5583"/>
                  </a:cubicBezTo>
                  <a:cubicBezTo>
                    <a:pt x="6821" y="2822"/>
                    <a:pt x="2342" y="0"/>
                    <a:pt x="799" y="0"/>
                  </a:cubicBezTo>
                  <a:close/>
                </a:path>
              </a:pathLst>
            </a:custGeom>
            <a:solidFill>
              <a:srgbClr val="F59A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40"/>
            <p:cNvSpPr/>
            <p:nvPr/>
          </p:nvSpPr>
          <p:spPr>
            <a:xfrm>
              <a:off x="2973025" y="3601375"/>
              <a:ext cx="535025" cy="342175"/>
            </a:xfrm>
            <a:custGeom>
              <a:avLst/>
              <a:gdLst/>
              <a:ahLst/>
              <a:cxnLst/>
              <a:rect l="l" t="t" r="r" b="b"/>
              <a:pathLst>
                <a:path w="21401" h="13687" extrusionOk="0">
                  <a:moveTo>
                    <a:pt x="1157" y="15"/>
                  </a:moveTo>
                  <a:lnTo>
                    <a:pt x="1157" y="17"/>
                  </a:lnTo>
                  <a:cubicBezTo>
                    <a:pt x="1834" y="17"/>
                    <a:pt x="3095" y="544"/>
                    <a:pt x="5013" y="1629"/>
                  </a:cubicBezTo>
                  <a:cubicBezTo>
                    <a:pt x="6577" y="2511"/>
                    <a:pt x="8592" y="3774"/>
                    <a:pt x="11356" y="5598"/>
                  </a:cubicBezTo>
                  <a:cubicBezTo>
                    <a:pt x="14635" y="7764"/>
                    <a:pt x="16865" y="9334"/>
                    <a:pt x="18371" y="10541"/>
                  </a:cubicBezTo>
                  <a:cubicBezTo>
                    <a:pt x="19274" y="11267"/>
                    <a:pt x="19929" y="11874"/>
                    <a:pt x="20324" y="12347"/>
                  </a:cubicBezTo>
                  <a:cubicBezTo>
                    <a:pt x="20749" y="12857"/>
                    <a:pt x="20885" y="13234"/>
                    <a:pt x="20733" y="13467"/>
                  </a:cubicBezTo>
                  <a:cubicBezTo>
                    <a:pt x="20641" y="13603"/>
                    <a:pt x="20472" y="13672"/>
                    <a:pt x="20230" y="13672"/>
                  </a:cubicBezTo>
                  <a:cubicBezTo>
                    <a:pt x="19553" y="13672"/>
                    <a:pt x="18311" y="13160"/>
                    <a:pt x="16427" y="12102"/>
                  </a:cubicBezTo>
                  <a:cubicBezTo>
                    <a:pt x="14861" y="11225"/>
                    <a:pt x="12866" y="9980"/>
                    <a:pt x="10149" y="8184"/>
                  </a:cubicBezTo>
                  <a:cubicBezTo>
                    <a:pt x="6879" y="6025"/>
                    <a:pt x="4632" y="4439"/>
                    <a:pt x="3081" y="3190"/>
                  </a:cubicBezTo>
                  <a:cubicBezTo>
                    <a:pt x="2164" y="2453"/>
                    <a:pt x="1495" y="1837"/>
                    <a:pt x="1093" y="1352"/>
                  </a:cubicBezTo>
                  <a:cubicBezTo>
                    <a:pt x="656" y="832"/>
                    <a:pt x="516" y="451"/>
                    <a:pt x="668" y="218"/>
                  </a:cubicBezTo>
                  <a:cubicBezTo>
                    <a:pt x="756" y="84"/>
                    <a:pt x="922" y="15"/>
                    <a:pt x="1157" y="15"/>
                  </a:cubicBezTo>
                  <a:close/>
                  <a:moveTo>
                    <a:pt x="1157" y="1"/>
                  </a:moveTo>
                  <a:cubicBezTo>
                    <a:pt x="920" y="1"/>
                    <a:pt x="749" y="68"/>
                    <a:pt x="656" y="209"/>
                  </a:cubicBezTo>
                  <a:cubicBezTo>
                    <a:pt x="1" y="1202"/>
                    <a:pt x="4593" y="4531"/>
                    <a:pt x="10139" y="8196"/>
                  </a:cubicBezTo>
                  <a:cubicBezTo>
                    <a:pt x="14882" y="11324"/>
                    <a:pt x="18784" y="13686"/>
                    <a:pt x="20230" y="13686"/>
                  </a:cubicBezTo>
                  <a:cubicBezTo>
                    <a:pt x="20474" y="13686"/>
                    <a:pt x="20650" y="13617"/>
                    <a:pt x="20744" y="13474"/>
                  </a:cubicBezTo>
                  <a:cubicBezTo>
                    <a:pt x="21400" y="12481"/>
                    <a:pt x="16909" y="9246"/>
                    <a:pt x="11363" y="5584"/>
                  </a:cubicBezTo>
                  <a:cubicBezTo>
                    <a:pt x="6602" y="2442"/>
                    <a:pt x="2610" y="1"/>
                    <a:pt x="1160" y="1"/>
                  </a:cubicBezTo>
                  <a:close/>
                </a:path>
              </a:pathLst>
            </a:custGeom>
            <a:solidFill>
              <a:srgbClr val="F983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" name="Google Shape;1330;p40"/>
            <p:cNvSpPr/>
            <p:nvPr/>
          </p:nvSpPr>
          <p:spPr>
            <a:xfrm>
              <a:off x="2980125" y="3760350"/>
              <a:ext cx="557300" cy="224250"/>
            </a:xfrm>
            <a:custGeom>
              <a:avLst/>
              <a:gdLst/>
              <a:ahLst/>
              <a:cxnLst/>
              <a:rect l="l" t="t" r="r" b="b"/>
              <a:pathLst>
                <a:path w="22292" h="8970" extrusionOk="0">
                  <a:moveTo>
                    <a:pt x="15600" y="1"/>
                  </a:moveTo>
                  <a:lnTo>
                    <a:pt x="12003" y="867"/>
                  </a:lnTo>
                  <a:lnTo>
                    <a:pt x="6851" y="2109"/>
                  </a:lnTo>
                  <a:lnTo>
                    <a:pt x="1" y="3758"/>
                  </a:lnTo>
                  <a:cubicBezTo>
                    <a:pt x="1850" y="5226"/>
                    <a:pt x="3884" y="6676"/>
                    <a:pt x="5939" y="8034"/>
                  </a:cubicBezTo>
                  <a:cubicBezTo>
                    <a:pt x="6417" y="8348"/>
                    <a:pt x="6891" y="8662"/>
                    <a:pt x="7364" y="8967"/>
                  </a:cubicBezTo>
                  <a:lnTo>
                    <a:pt x="7366" y="8969"/>
                  </a:lnTo>
                  <a:lnTo>
                    <a:pt x="14942" y="7143"/>
                  </a:lnTo>
                  <a:lnTo>
                    <a:pt x="19627" y="6016"/>
                  </a:lnTo>
                  <a:lnTo>
                    <a:pt x="22292" y="5374"/>
                  </a:lnTo>
                  <a:cubicBezTo>
                    <a:pt x="20530" y="3748"/>
                    <a:pt x="18244" y="1901"/>
                    <a:pt x="15605" y="3"/>
                  </a:cubicBezTo>
                  <a:lnTo>
                    <a:pt x="15600" y="1"/>
                  </a:ln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" name="Google Shape;1331;p40"/>
            <p:cNvSpPr/>
            <p:nvPr/>
          </p:nvSpPr>
          <p:spPr>
            <a:xfrm>
              <a:off x="2846900" y="3645425"/>
              <a:ext cx="454825" cy="159225"/>
            </a:xfrm>
            <a:custGeom>
              <a:avLst/>
              <a:gdLst/>
              <a:ahLst/>
              <a:cxnLst/>
              <a:rect l="l" t="t" r="r" b="b"/>
              <a:pathLst>
                <a:path w="18193" h="6369" extrusionOk="0">
                  <a:moveTo>
                    <a:pt x="13947" y="1"/>
                  </a:moveTo>
                  <a:lnTo>
                    <a:pt x="10740" y="772"/>
                  </a:lnTo>
                  <a:lnTo>
                    <a:pt x="5872" y="1945"/>
                  </a:lnTo>
                  <a:lnTo>
                    <a:pt x="1" y="3356"/>
                  </a:lnTo>
                  <a:cubicBezTo>
                    <a:pt x="839" y="4342"/>
                    <a:pt x="1845" y="5355"/>
                    <a:pt x="2974" y="6367"/>
                  </a:cubicBezTo>
                  <a:lnTo>
                    <a:pt x="2977" y="6369"/>
                  </a:lnTo>
                  <a:lnTo>
                    <a:pt x="9504" y="4796"/>
                  </a:lnTo>
                  <a:lnTo>
                    <a:pt x="14542" y="3582"/>
                  </a:lnTo>
                  <a:lnTo>
                    <a:pt x="14545" y="3584"/>
                  </a:lnTo>
                  <a:lnTo>
                    <a:pt x="18193" y="2705"/>
                  </a:lnTo>
                  <a:cubicBezTo>
                    <a:pt x="17994" y="2566"/>
                    <a:pt x="17789" y="2430"/>
                    <a:pt x="17583" y="2296"/>
                  </a:cubicBezTo>
                  <a:cubicBezTo>
                    <a:pt x="16348" y="1481"/>
                    <a:pt x="15129" y="716"/>
                    <a:pt x="13947" y="1"/>
                  </a:cubicBezTo>
                  <a:close/>
                </a:path>
              </a:pathLst>
            </a:custGeom>
            <a:solidFill>
              <a:srgbClr val="FEC928">
                <a:alpha val="1732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مستطيل 3">
            <a:extLst>
              <a:ext uri="{FF2B5EF4-FFF2-40B4-BE49-F238E27FC236}">
                <a16:creationId xmlns:a16="http://schemas.microsoft.com/office/drawing/2014/main" id="{A3EC3B11-1898-C13B-2D10-43943081260F}"/>
              </a:ext>
            </a:extLst>
          </p:cNvPr>
          <p:cNvSpPr/>
          <p:nvPr/>
        </p:nvSpPr>
        <p:spPr>
          <a:xfrm>
            <a:off x="2254313" y="3829616"/>
            <a:ext cx="4925262" cy="444589"/>
          </a:xfrm>
          <a:prstGeom prst="rect">
            <a:avLst/>
          </a:prstGeom>
          <a:ln>
            <a:noFill/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1" anchor="ctr"/>
          <a:lstStyle/>
          <a:p>
            <a:pPr algn="ctr"/>
            <a:endParaRPr lang="ar-SA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-">
  <a:themeElements>
    <a:clrScheme name="Simple Light">
      <a:dk1>
        <a:srgbClr val="363D23"/>
      </a:dk1>
      <a:lt1>
        <a:srgbClr val="424B2B"/>
      </a:lt1>
      <a:dk2>
        <a:srgbClr val="6C7B46"/>
      </a:dk2>
      <a:lt2>
        <a:srgbClr val="B1C176"/>
      </a:lt2>
      <a:accent1>
        <a:srgbClr val="C2CC9A"/>
      </a:accent1>
      <a:accent2>
        <a:srgbClr val="F39921"/>
      </a:accent2>
      <a:accent3>
        <a:srgbClr val="FEC928"/>
      </a:accent3>
      <a:accent4>
        <a:srgbClr val="FFFFFF"/>
      </a:accent4>
      <a:accent5>
        <a:srgbClr val="FFFFFF"/>
      </a:accent5>
      <a:accent6>
        <a:srgbClr val="FFFFFF"/>
      </a:accent6>
      <a:hlink>
        <a:srgbClr val="C2CC9A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1140</TotalTime>
  <Words>473</Words>
  <Application>Microsoft Macintosh PowerPoint</Application>
  <PresentationFormat>عرض على الشاشة (16:9)</PresentationFormat>
  <Paragraphs>95</Paragraphs>
  <Slides>20</Slides>
  <Notes>16</Notes>
  <HiddenSlides>0</HiddenSlides>
  <MMClips>0</MMClips>
  <ScaleCrop>false</ScaleCrop>
  <HeadingPairs>
    <vt:vector size="6" baseType="variant">
      <vt:variant>
        <vt:lpstr>الخطوط المستخدمة</vt:lpstr>
      </vt:variant>
      <vt:variant>
        <vt:i4>8</vt:i4>
      </vt:variant>
      <vt:variant>
        <vt:lpstr>نسق</vt:lpstr>
      </vt:variant>
      <vt:variant>
        <vt:i4>1</vt:i4>
      </vt:variant>
      <vt:variant>
        <vt:lpstr>عناوين الشرائح</vt:lpstr>
      </vt:variant>
      <vt:variant>
        <vt:i4>20</vt:i4>
      </vt:variant>
    </vt:vector>
  </HeadingPairs>
  <TitlesOfParts>
    <vt:vector size="29" baseType="lpstr">
      <vt:lpstr>Al Tarikh</vt:lpstr>
      <vt:lpstr>Arial</vt:lpstr>
      <vt:lpstr>Bebas Neue</vt:lpstr>
      <vt:lpstr>Cabin</vt:lpstr>
      <vt:lpstr>Calibri</vt:lpstr>
      <vt:lpstr>Chalkboard</vt:lpstr>
      <vt:lpstr>Doppio One</vt:lpstr>
      <vt:lpstr>Times New Roman</vt:lpstr>
      <vt:lpstr>-</vt:lpstr>
      <vt:lpstr>Smart Financial Payments System</vt:lpstr>
      <vt:lpstr>Introduction</vt:lpstr>
      <vt:lpstr>Problem Definition</vt:lpstr>
      <vt:lpstr>Proposed Solution </vt:lpstr>
      <vt:lpstr>01</vt:lpstr>
      <vt:lpstr>Dataset Description</vt:lpstr>
      <vt:lpstr>System Overview  (Block Diagram)</vt:lpstr>
      <vt:lpstr>Methodology</vt:lpstr>
      <vt:lpstr>Machine Learning Models</vt:lpstr>
      <vt:lpstr>Evaluation Metrics</vt:lpstr>
      <vt:lpstr>Primary Results </vt:lpstr>
      <vt:lpstr>Improved Results </vt:lpstr>
      <vt:lpstr>Improved Results </vt:lpstr>
      <vt:lpstr>ROC Curve – Commitment Prediction</vt:lpstr>
      <vt:lpstr>ROC Curve – Exemption Prediction</vt:lpstr>
      <vt:lpstr>Confusion Matrix – Commitment Prediction</vt:lpstr>
      <vt:lpstr>Confusion Matrix – Exemption Prediction</vt:lpstr>
      <vt:lpstr>Feature Importance</vt:lpstr>
      <vt:lpstr>Future Work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افنان</cp:lastModifiedBy>
  <cp:revision>22</cp:revision>
  <dcterms:modified xsi:type="dcterms:W3CDTF">2026-04-30T16:15:31Z</dcterms:modified>
</cp:coreProperties>
</file>