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4"/>
  </p:notesMasterIdLst>
  <p:sldIdLst>
    <p:sldId id="480" r:id="rId5"/>
    <p:sldId id="553" r:id="rId6"/>
    <p:sldId id="720" r:id="rId7"/>
    <p:sldId id="674" r:id="rId8"/>
    <p:sldId id="695" r:id="rId9"/>
    <p:sldId id="697" r:id="rId10"/>
    <p:sldId id="699" r:id="rId11"/>
    <p:sldId id="700" r:id="rId12"/>
    <p:sldId id="497" r:id="rId13"/>
    <p:sldId id="725" r:id="rId14"/>
    <p:sldId id="726" r:id="rId15"/>
    <p:sldId id="727" r:id="rId16"/>
    <p:sldId id="728" r:id="rId17"/>
    <p:sldId id="731" r:id="rId18"/>
    <p:sldId id="732" r:id="rId19"/>
    <p:sldId id="733" r:id="rId20"/>
    <p:sldId id="721" r:id="rId21"/>
    <p:sldId id="724" r:id="rId22"/>
    <p:sldId id="616" r:id="rId23"/>
    <p:sldId id="701" r:id="rId24"/>
    <p:sldId id="703" r:id="rId25"/>
    <p:sldId id="729" r:id="rId26"/>
    <p:sldId id="722" r:id="rId27"/>
    <p:sldId id="723" r:id="rId28"/>
    <p:sldId id="742" r:id="rId29"/>
    <p:sldId id="730" r:id="rId30"/>
    <p:sldId id="734" r:id="rId31"/>
    <p:sldId id="735" r:id="rId32"/>
    <p:sldId id="736" r:id="rId33"/>
    <p:sldId id="737" r:id="rId34"/>
    <p:sldId id="738" r:id="rId35"/>
    <p:sldId id="739" r:id="rId36"/>
    <p:sldId id="740" r:id="rId37"/>
    <p:sldId id="702" r:id="rId38"/>
    <p:sldId id="678" r:id="rId39"/>
    <p:sldId id="501" r:id="rId40"/>
    <p:sldId id="719" r:id="rId41"/>
    <p:sldId id="741" r:id="rId42"/>
    <p:sldId id="34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3"/>
            <p14:sldId id="720"/>
            <p14:sldId id="674"/>
            <p14:sldId id="695"/>
            <p14:sldId id="697"/>
            <p14:sldId id="699"/>
            <p14:sldId id="700"/>
            <p14:sldId id="497"/>
            <p14:sldId id="725"/>
            <p14:sldId id="726"/>
            <p14:sldId id="727"/>
            <p14:sldId id="728"/>
            <p14:sldId id="731"/>
            <p14:sldId id="732"/>
            <p14:sldId id="733"/>
            <p14:sldId id="721"/>
            <p14:sldId id="724"/>
            <p14:sldId id="616"/>
            <p14:sldId id="701"/>
            <p14:sldId id="703"/>
            <p14:sldId id="729"/>
            <p14:sldId id="722"/>
            <p14:sldId id="723"/>
            <p14:sldId id="742"/>
            <p14:sldId id="730"/>
            <p14:sldId id="734"/>
            <p14:sldId id="735"/>
            <p14:sldId id="736"/>
            <p14:sldId id="737"/>
            <p14:sldId id="738"/>
            <p14:sldId id="739"/>
            <p14:sldId id="740"/>
            <p14:sldId id="702"/>
            <p14:sldId id="678"/>
            <p14:sldId id="501"/>
            <p14:sldId id="719"/>
            <p14:sldId id="74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F58221"/>
    <a:srgbClr val="00AEEF"/>
    <a:srgbClr val="000000"/>
    <a:srgbClr val="2D3956"/>
    <a:srgbClr val="669BBC"/>
    <a:srgbClr val="FFD200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24A09D-280F-AD7F-B5B2-A8E359942EB2}" v="8" dt="2025-01-27T14:41:10.9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Hesham Mousli" userId="S::heshammousli@midocean.edu.km::ca939a49-9b95-47ac-a644-1cc98fb9eee2" providerId="AD" clId="Web-{4924A09D-280F-AD7F-B5B2-A8E359942EB2}"/>
    <pc:docChg chg="modSld">
      <pc:chgData name="Hesham Mousli" userId="S::heshammousli@midocean.edu.km::ca939a49-9b95-47ac-a644-1cc98fb9eee2" providerId="AD" clId="Web-{4924A09D-280F-AD7F-B5B2-A8E359942EB2}" dt="2025-01-27T14:41:10.877" v="2" actId="20577"/>
      <pc:docMkLst>
        <pc:docMk/>
      </pc:docMkLst>
      <pc:sldChg chg="modSp">
        <pc:chgData name="Hesham Mousli" userId="S::heshammousli@midocean.edu.km::ca939a49-9b95-47ac-a644-1cc98fb9eee2" providerId="AD" clId="Web-{4924A09D-280F-AD7F-B5B2-A8E359942EB2}" dt="2025-01-27T14:41:10.877" v="2" actId="20577"/>
        <pc:sldMkLst>
          <pc:docMk/>
          <pc:sldMk cId="3318473518" sldId="646"/>
        </pc:sldMkLst>
        <pc:spChg chg="mod">
          <ac:chgData name="Hesham Mousli" userId="S::heshammousli@midocean.edu.km::ca939a49-9b95-47ac-a644-1cc98fb9eee2" providerId="AD" clId="Web-{4924A09D-280F-AD7F-B5B2-A8E359942EB2}" dt="2025-01-27T14:41:10.877" v="2" actId="20577"/>
          <ac:spMkLst>
            <pc:docMk/>
            <pc:sldMk cId="3318473518" sldId="646"/>
            <ac:spMk id="4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181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599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4971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710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8594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58914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9394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3259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7751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00646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AA2EE7-DA4E-76CF-9E8B-0DB22E3777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ECA523D-BBAF-4967-D57C-29B71916FD1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44B1D60-8EB2-E08B-663F-C6B0F86930F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273EED-CA17-E801-6EF1-E62C7FF421A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6189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2818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66910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0303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9912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4834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3676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20791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264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1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661" y="2300744"/>
            <a:ext cx="5859811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Standardized Terminologies and Classification Systems</a:t>
            </a:r>
          </a:p>
          <a:p>
            <a:pPr algn="ctr"/>
            <a:endParaRPr lang="en-US" sz="32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algn="ctr"/>
            <a:endParaRPr lang="en-US" sz="4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35724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MHA621</a:t>
            </a:r>
          </a:p>
          <a:p>
            <a:r>
              <a:rPr lang="en-US" b="1" dirty="0"/>
              <a:t>Healthcare Informatics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627"/>
    </mc:Choice>
    <mc:Fallback xmlns="">
      <p:transition spd="slow" advTm="180627"/>
    </mc:Fallback>
  </mc:AlternateContent>
  <p:extLst>
    <p:ext uri="{3A86A75C-4F4B-4683-9AE1-C65F6400EC91}">
      <p14:laserTraceLst xmlns:p14="http://schemas.microsoft.com/office/powerpoint/2010/main">
        <p14:tracePtLst>
          <p14:tracePt t="2950" x="3465513" y="6205538"/>
          <p14:tracePt t="3191" x="2441575" y="6807200"/>
          <p14:tracePt t="3197" x="2465388" y="6770688"/>
          <p14:tracePt t="3213" x="2528888" y="6670675"/>
          <p14:tracePt t="3229" x="2616200" y="6570663"/>
          <p14:tracePt t="3246" x="2690813" y="6483350"/>
          <p14:tracePt t="3263" x="2754313" y="6419850"/>
          <p14:tracePt t="3279" x="2816225" y="6357938"/>
          <p14:tracePt t="3296" x="2879725" y="6294438"/>
          <p14:tracePt t="3312" x="2903538" y="6281738"/>
          <p14:tracePt t="3329" x="2928938" y="6257925"/>
          <p14:tracePt t="3347" x="2941638" y="6245225"/>
          <p14:tracePt t="3350" x="2967038" y="6232525"/>
          <p14:tracePt t="3414" x="2992438" y="6219825"/>
          <p14:tracePt t="3422" x="3016250" y="6219825"/>
          <p14:tracePt t="3430" x="3041650" y="6194425"/>
          <p14:tracePt t="3447" x="3067050" y="6194425"/>
          <p14:tracePt t="3463" x="3092450" y="6169025"/>
          <p14:tracePt t="3542" x="3103563" y="6169025"/>
          <p14:tracePt t="3558" x="3128963" y="6145213"/>
          <p14:tracePt t="3565" x="3167063" y="6145213"/>
          <p14:tracePt t="3580" x="3216275" y="6132513"/>
          <p14:tracePt t="3582" x="3254375" y="6119813"/>
          <p14:tracePt t="3597" x="3341688" y="6094413"/>
          <p14:tracePt t="3614" x="3441700" y="6056313"/>
          <p14:tracePt t="3630" x="3530600" y="6045200"/>
          <p14:tracePt t="3647" x="3567113" y="6032500"/>
          <p14:tracePt t="3663" x="3592513" y="6019800"/>
          <p14:tracePt t="3679" x="3605213" y="6019800"/>
          <p14:tracePt t="3696" x="3643313" y="6007100"/>
          <p14:tracePt t="3713" x="3654425" y="6007100"/>
          <p14:tracePt t="3730" x="3705225" y="6007100"/>
          <p14:tracePt t="3734" x="3743325" y="5994400"/>
          <p14:tracePt t="3747" x="3767138" y="5994400"/>
          <p14:tracePt t="3750" x="3792538" y="5994400"/>
          <p14:tracePt t="3764" x="3817938" y="5994400"/>
          <p14:tracePt t="3766" x="3856038" y="5981700"/>
          <p14:tracePt t="3781" x="3917950" y="5981700"/>
          <p14:tracePt t="3797" x="3956050" y="5981700"/>
          <p14:tracePt t="3814" x="3992563" y="5969000"/>
          <p14:tracePt t="3831" x="4005263" y="5969000"/>
          <p14:tracePt t="3848" x="4017963" y="5969000"/>
          <p14:tracePt t="117669" x="4030663" y="5907088"/>
          <p14:tracePt t="117726" x="4043363" y="5456238"/>
          <p14:tracePt t="117734" x="4043363" y="5443538"/>
          <p14:tracePt t="117744" x="4043363" y="5430838"/>
          <p14:tracePt t="117764" x="4043363" y="5418138"/>
          <p14:tracePt t="117805" x="4043363" y="5394325"/>
          <p14:tracePt t="117821" x="4056063" y="5368925"/>
          <p14:tracePt t="117836" x="4056063" y="5343525"/>
          <p14:tracePt t="117845" x="4056063" y="5330825"/>
          <p14:tracePt t="117861" x="4056063" y="5318125"/>
          <p14:tracePt t="179436" x="4056063" y="5294313"/>
          <p14:tracePt t="179444" x="4330700" y="5118100"/>
          <p14:tracePt t="179456" x="4968875" y="4968875"/>
          <p14:tracePt t="179472" x="5970588" y="4868863"/>
          <p14:tracePt t="179489" x="6446838" y="4818063"/>
          <p14:tracePt t="179492" x="6596063" y="4792663"/>
          <p14:tracePt t="179504" x="6684963" y="4779963"/>
          <p14:tracePt t="179507" x="6808788" y="4756150"/>
          <p14:tracePt t="179521" x="6859588" y="4743450"/>
          <p14:tracePt t="179523" x="6934200" y="4718050"/>
          <p14:tracePt t="179538" x="6959600" y="4718050"/>
          <p14:tracePt t="179554" x="7059613" y="4656138"/>
          <p14:tracePt t="179571" x="7210425" y="4579938"/>
          <p14:tracePt t="179587" x="7410450" y="4479925"/>
          <p14:tracePt t="179604" x="7585075" y="4341813"/>
          <p14:tracePt t="179620" x="7761288" y="4217988"/>
          <p14:tracePt t="179637" x="7935913" y="4105275"/>
          <p14:tracePt t="179654" x="8061325" y="4005263"/>
          <p14:tracePt t="179671" x="8186738" y="3916363"/>
          <p14:tracePt t="179687" x="8248650" y="3867150"/>
          <p14:tracePt t="179704" x="8312150" y="3829050"/>
          <p14:tracePt t="179724" x="8448675" y="3803650"/>
          <p14:tracePt t="179740" x="8624888" y="3767138"/>
          <p14:tracePt t="179756" x="8863013" y="3767138"/>
          <p14:tracePt t="179774" x="9275763" y="3767138"/>
          <p14:tracePt t="179790" x="9726613" y="3767138"/>
          <p14:tracePt t="179806" x="10577513" y="3767138"/>
          <p14:tracePt t="179823" x="11466513" y="3767138"/>
          <p14:tracePt t="179840" x="11941175" y="3767138"/>
          <p14:tracePt t="179857" x="12141200" y="36925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114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endParaRPr lang="en-US" altLang="en-US" sz="2400" dirty="0">
              <a:solidFill>
                <a:schemeClr val="tx1"/>
              </a:solidFill>
              <a:latin typeface="Alexandria"/>
            </a:endParaRP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Explain the importance of standardized terminologies and classification systems in healthcare.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Differentiate between ICD, CPT, and NANDA classification systems.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Describe the structure and coding approach of ICD, CPT, and NANDA.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Identify the role of each system in healthcare documentation, billing, and patient care.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Recognize the challenges and benefits of implementing these classification systems.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2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6217"/>
    </mc:Choice>
    <mc:Fallback xmlns="">
      <p:transition advTm="96217"/>
    </mc:Fallback>
  </mc:AlternateContent>
  <p:extLst>
    <p:ext uri="{3A86A75C-4F4B-4683-9AE1-C65F6400EC91}">
      <p14:laserTraceLst xmlns:p14="http://schemas.microsoft.com/office/powerpoint/2010/main">
        <p14:tracePtLst>
          <p14:tracePt t="2366" x="3429000" y="6197600"/>
          <p14:tracePt t="2551" x="2239963" y="6807200"/>
          <p14:tracePt t="2557" x="2228850" y="6745288"/>
          <p14:tracePt t="2574" x="2203450" y="6670675"/>
          <p14:tracePt t="2590" x="2203450" y="6632575"/>
          <p14:tracePt t="2607" x="2203450" y="6583363"/>
          <p14:tracePt t="2624" x="2203450" y="6557963"/>
          <p14:tracePt t="2659" x="2203450" y="6545263"/>
          <p14:tracePt t="2691" x="2203450" y="6532563"/>
          <p14:tracePt t="2698" x="2203450" y="6519863"/>
          <p14:tracePt t="2709" x="2203450" y="6494463"/>
          <p14:tracePt t="2724" x="2216150" y="6483350"/>
          <p14:tracePt t="2741" x="2228850" y="6470650"/>
          <p14:tracePt t="2757" x="2252663" y="6445250"/>
          <p14:tracePt t="2774" x="2278063" y="6419850"/>
          <p14:tracePt t="2791" x="2278063" y="6407150"/>
          <p14:tracePt t="2811" x="2290763" y="6407150"/>
          <p14:tracePt t="2899" x="2316163" y="6394450"/>
          <p14:tracePt t="2908" x="2339975" y="6394450"/>
          <p14:tracePt t="2916" x="2339975" y="6381750"/>
          <p14:tracePt t="2924" x="2365375" y="6381750"/>
          <p14:tracePt t="2963" x="2378075" y="6381750"/>
          <p14:tracePt t="2971" x="2390775" y="6381750"/>
          <p14:tracePt t="3035" x="2390775" y="6370638"/>
          <p14:tracePt t="3067" x="2403475" y="6370638"/>
          <p14:tracePt t="3075" x="2428875" y="6370638"/>
          <p14:tracePt t="3083" x="2452688" y="6370638"/>
          <p14:tracePt t="3092" x="2478088" y="6370638"/>
          <p14:tracePt t="3109" x="2541588" y="6370638"/>
          <p14:tracePt t="3125" x="2678113" y="6370638"/>
          <p14:tracePt t="3141" x="2816225" y="6370638"/>
          <p14:tracePt t="3158" x="2979738" y="6407150"/>
          <p14:tracePt t="3176" x="3041650" y="6419850"/>
          <p14:tracePt t="3178" x="3067050" y="6419850"/>
          <p14:tracePt t="3195" x="3079750" y="6419850"/>
          <p14:tracePt t="3315" x="3079750" y="6432550"/>
          <p14:tracePt t="3323" x="3092450" y="6432550"/>
          <p14:tracePt t="5370" x="3116263" y="6432550"/>
          <p14:tracePt t="5379" x="3205163" y="6432550"/>
          <p14:tracePt t="5387" x="3292475" y="6419850"/>
          <p14:tracePt t="5397" x="3354388" y="6394450"/>
          <p14:tracePt t="5415" x="3417888" y="6370638"/>
          <p14:tracePt t="5431" x="3429000" y="6370638"/>
          <p14:tracePt t="5447" x="3441700" y="6370638"/>
          <p14:tracePt t="5450" x="3454400" y="6370638"/>
          <p14:tracePt t="5464" x="3467100" y="6357938"/>
          <p14:tracePt t="5468" x="3479800" y="6357938"/>
          <p14:tracePt t="5482" x="3505200" y="6345238"/>
          <p14:tracePt t="5499" x="3530600" y="6332538"/>
          <p14:tracePt t="5515" x="3567113" y="6319838"/>
          <p14:tracePt t="5532" x="3579813" y="6307138"/>
          <p14:tracePt t="5548" x="3605213" y="6294438"/>
          <p14:tracePt t="5564" x="3630613" y="6281738"/>
          <p14:tracePt t="5635" x="3654425" y="6281738"/>
          <p14:tracePt t="6787" x="3679825" y="6269038"/>
          <p14:tracePt t="6795" x="3717925" y="6257925"/>
          <p14:tracePt t="6803" x="3767138" y="6232525"/>
          <p14:tracePt t="6859" x="3779838" y="6232525"/>
          <p14:tracePt t="7123" x="3792538" y="6232525"/>
          <p14:tracePt t="7139" x="3817938" y="6232525"/>
          <p14:tracePt t="7147" x="3867150" y="6232525"/>
          <p14:tracePt t="7227" x="3879850" y="6232525"/>
          <p14:tracePt t="7252" x="3892550" y="6232525"/>
          <p14:tracePt t="7258" x="3905250" y="6232525"/>
          <p14:tracePt t="7275" x="3917950" y="6232525"/>
          <p14:tracePt t="7291" x="3930650" y="6232525"/>
          <p14:tracePt t="7307" x="3956050" y="6245225"/>
          <p14:tracePt t="7321" x="3968750" y="6257925"/>
          <p14:tracePt t="7324" x="3979863" y="6257925"/>
          <p14:tracePt t="11339" x="4005263" y="6257925"/>
          <p14:tracePt t="11346" x="4092575" y="6257925"/>
          <p14:tracePt t="11355" x="4156075" y="6257925"/>
          <p14:tracePt t="11379" x="4192588" y="6245225"/>
          <p14:tracePt t="11387" x="4217988" y="6232525"/>
          <p14:tracePt t="11397" x="4230688" y="6232525"/>
          <p14:tracePt t="11413" x="4281488" y="6207125"/>
          <p14:tracePt t="11430" x="4330700" y="6169025"/>
          <p14:tracePt t="11447" x="4368800" y="6157913"/>
          <p14:tracePt t="11450" x="4394200" y="6145213"/>
          <p14:tracePt t="11467" x="4406900" y="6145213"/>
          <p14:tracePt t="11480" x="4430713" y="6145213"/>
          <p14:tracePt t="11483" x="4443413" y="6132513"/>
          <p14:tracePt t="11497" x="4456113" y="6119813"/>
          <p14:tracePt t="11523" x="4468813" y="6119813"/>
          <p14:tracePt t="11546" x="4481513" y="6107113"/>
          <p14:tracePt t="11555" x="4494213" y="6107113"/>
          <p14:tracePt t="11571" x="4506913" y="6107113"/>
          <p14:tracePt t="11580" x="4506913" y="6094413"/>
          <p14:tracePt t="11596" x="4543425" y="6081713"/>
          <p14:tracePt t="11614" x="4581525" y="6069013"/>
          <p14:tracePt t="11630" x="4606925" y="6056313"/>
          <p14:tracePt t="11647" x="4619625" y="6056313"/>
          <p14:tracePt t="11665" x="4630738" y="6045200"/>
          <p14:tracePt t="11682" x="4643438" y="6045200"/>
          <p14:tracePt t="11698" x="4668838" y="6032500"/>
          <p14:tracePt t="11715" x="4706938" y="6019800"/>
          <p14:tracePt t="11731" x="4756150" y="5994400"/>
          <p14:tracePt t="11748" x="4806950" y="5994400"/>
          <p14:tracePt t="11765" x="4868863" y="5969000"/>
          <p14:tracePt t="11780" x="4932363" y="5956300"/>
          <p14:tracePt t="11798" x="5006975" y="5932488"/>
          <p14:tracePt t="11814" x="5157788" y="5868988"/>
          <p14:tracePt t="11831" x="5357813" y="5819775"/>
          <p14:tracePt t="11847" x="5857875" y="5781675"/>
          <p14:tracePt t="11850" x="6246813" y="5719763"/>
          <p14:tracePt t="11866" x="6797675" y="5719763"/>
          <p14:tracePt t="11882" x="7123113" y="5719763"/>
          <p14:tracePt t="11898" x="7372350" y="5719763"/>
          <p14:tracePt t="11915" x="7510463" y="5719763"/>
          <p14:tracePt t="11931" x="7585075" y="5719763"/>
          <p14:tracePt t="11948" x="7648575" y="5719763"/>
          <p14:tracePt t="11965" x="7697788" y="5694363"/>
          <p14:tracePt t="11981" x="7797800" y="5694363"/>
          <p14:tracePt t="11999" x="7923213" y="5668963"/>
          <p14:tracePt t="12002" x="7974013" y="5668963"/>
          <p14:tracePt t="12015" x="8061325" y="5656263"/>
          <p14:tracePt t="12031" x="8212138" y="5619750"/>
          <p14:tracePt t="12035" x="8248650" y="5619750"/>
          <p14:tracePt t="12048" x="8312150" y="5594350"/>
          <p14:tracePt t="12051" x="8348663" y="5594350"/>
          <p14:tracePt t="12065" x="8386763" y="5594350"/>
          <p14:tracePt t="12082" x="8474075" y="5581650"/>
          <p14:tracePt t="12099" x="8574088" y="5568950"/>
          <p14:tracePt t="12115" x="8712200" y="5556250"/>
          <p14:tracePt t="12132" x="8863013" y="5518150"/>
          <p14:tracePt t="12149" x="9012238" y="5494338"/>
          <p14:tracePt t="12165" x="9124950" y="5481638"/>
          <p14:tracePt t="12182" x="9263063" y="5456238"/>
          <p14:tracePt t="12199" x="9401175" y="5443538"/>
          <p14:tracePt t="12202" x="9501188" y="5418138"/>
          <p14:tracePt t="12215" x="9563100" y="5407025"/>
          <p14:tracePt t="12218" x="9663113" y="5368925"/>
          <p14:tracePt t="12233" x="9788525" y="5343525"/>
          <p14:tracePt t="12235" x="9875838" y="5305425"/>
          <p14:tracePt t="12250" x="9975850" y="5256213"/>
          <p14:tracePt t="12266" x="10039350" y="5230813"/>
          <p14:tracePt t="12283" x="10101263" y="5205413"/>
          <p14:tracePt t="12300" x="10152063" y="5205413"/>
          <p14:tracePt t="12316" x="10188575" y="5194300"/>
          <p14:tracePt t="12332" x="10201275" y="5194300"/>
          <p14:tracePt t="12658" x="10226675" y="5194300"/>
          <p14:tracePt t="12675" x="10239375" y="5194300"/>
          <p14:tracePt t="12683" x="10252075" y="5181600"/>
          <p14:tracePt t="12691" x="10264775" y="5181600"/>
          <p14:tracePt t="12701" x="10288588" y="5181600"/>
          <p14:tracePt t="12717" x="10326688" y="5168900"/>
          <p14:tracePt t="12733" x="10339388" y="5168900"/>
          <p14:tracePt t="12750" x="10364788" y="5168900"/>
          <p14:tracePt t="12767" x="10390188" y="5168900"/>
          <p14:tracePt t="12783" x="10414000" y="5168900"/>
          <p14:tracePt t="12786" x="10452100" y="5156200"/>
          <p14:tracePt t="12800" x="10477500" y="5156200"/>
          <p14:tracePt t="12803" x="10526713" y="5156200"/>
          <p14:tracePt t="12817" x="10577513" y="5156200"/>
          <p14:tracePt t="12819" x="10626725" y="5156200"/>
          <p14:tracePt t="12834" x="10664825" y="5156200"/>
          <p14:tracePt t="12850" x="10690225" y="5156200"/>
          <p14:tracePt t="12868" x="10702925" y="5156200"/>
          <p14:tracePt t="12884" x="10726738" y="5143500"/>
          <p14:tracePt t="12922" x="10739438" y="5143500"/>
          <p14:tracePt t="12931" x="10752138" y="5143500"/>
          <p14:tracePt t="12939" x="10764838" y="5130800"/>
          <p14:tracePt t="12951" x="10777538" y="5105400"/>
          <p14:tracePt t="12967" x="10790238" y="5105400"/>
          <p14:tracePt t="12984" x="10828338" y="5081588"/>
          <p14:tracePt t="12987" x="10839450" y="5081588"/>
          <p14:tracePt t="13001" x="10852150" y="5068888"/>
          <p14:tracePt t="13018" x="10877550" y="5043488"/>
          <p14:tracePt t="13034" x="10902950" y="5018088"/>
          <p14:tracePt t="13051" x="10915650" y="5005388"/>
          <p14:tracePt t="13068" x="10928350" y="5005388"/>
          <p14:tracePt t="13179" x="10928350" y="4992688"/>
          <p14:tracePt t="13187" x="10952163" y="4968875"/>
          <p14:tracePt t="13202" x="11052175" y="4856163"/>
          <p14:tracePt t="13219" x="11141075" y="4792663"/>
          <p14:tracePt t="13235" x="11290300" y="4692650"/>
          <p14:tracePt t="13251" x="11453813" y="4592638"/>
          <p14:tracePt t="13268" x="11641138" y="4518025"/>
          <p14:tracePt t="13285" x="11715750" y="4479925"/>
          <p14:tracePt t="13301" x="11791950" y="4454525"/>
          <p14:tracePt t="13318" x="11804650" y="4443413"/>
          <p14:tracePt t="20162" x="11815763" y="4443413"/>
          <p14:tracePt t="20170" x="11828463" y="4443413"/>
          <p14:tracePt t="20195" x="11841163" y="4430713"/>
          <p14:tracePt t="20202" x="11841163" y="4418013"/>
          <p14:tracePt t="20210" x="11828463" y="4405313"/>
          <p14:tracePt t="20220" x="11815763" y="4405313"/>
          <p14:tracePt t="20236" x="11728450" y="4354513"/>
          <p14:tracePt t="20253" x="11615738" y="4279900"/>
          <p14:tracePt t="20270" x="11490325" y="4217988"/>
          <p14:tracePt t="20286" x="11441113" y="4217988"/>
          <p14:tracePt t="20303" x="11403013" y="4179888"/>
          <p14:tracePt t="20306" x="11390313" y="4179888"/>
          <p14:tracePt t="20320" x="11377613" y="4179888"/>
          <p14:tracePt t="20337" x="11366500" y="4179888"/>
          <p14:tracePt t="20339" x="11341100" y="4167188"/>
          <p14:tracePt t="20354" x="11303000" y="4154488"/>
          <p14:tracePt t="20371" x="11228388" y="4141788"/>
          <p14:tracePt t="20387" x="11164888" y="4117975"/>
          <p14:tracePt t="20404" x="11102975" y="4105275"/>
          <p14:tracePt t="20420" x="11052175" y="4092575"/>
          <p14:tracePt t="20437" x="11041063" y="4092575"/>
          <p14:tracePt t="20453" x="11028363" y="4092575"/>
          <p14:tracePt t="20470" x="11015663" y="4092575"/>
          <p14:tracePt t="20487" x="11015663" y="4079875"/>
          <p14:tracePt t="20490" x="11002963" y="4067175"/>
          <p14:tracePt t="20506" x="11002963" y="4054475"/>
          <p14:tracePt t="20521" x="10977563" y="4041775"/>
          <p14:tracePt t="20538" x="10952163" y="3992563"/>
          <p14:tracePt t="20555" x="10928350" y="3954463"/>
          <p14:tracePt t="20571" x="10890250" y="3916363"/>
          <p14:tracePt t="20587" x="10839450" y="3867150"/>
          <p14:tracePt t="20604" x="10764838" y="3816350"/>
          <p14:tracePt t="20620" x="10690225" y="3779838"/>
          <p14:tracePt t="20637" x="10652125" y="3754438"/>
          <p14:tracePt t="20654" x="10614025" y="3729038"/>
          <p14:tracePt t="20670" x="10577513" y="3703638"/>
          <p14:tracePt t="20687" x="10564813" y="3692525"/>
          <p14:tracePt t="20706" x="10552113" y="3679825"/>
          <p14:tracePt t="54019" x="10552113" y="3692525"/>
          <p14:tracePt t="54026" x="10539413" y="3729038"/>
          <p14:tracePt t="54041" x="10526713" y="3741738"/>
          <p14:tracePt t="54058" x="10526713" y="3792538"/>
          <p14:tracePt t="54074" x="10502900" y="3854450"/>
          <p14:tracePt t="54092" x="10477500" y="3905250"/>
          <p14:tracePt t="54108" x="10464800" y="3941763"/>
          <p14:tracePt t="54124" x="10452100" y="3967163"/>
          <p14:tracePt t="54142" x="10439400" y="3992563"/>
          <p14:tracePt t="54159" x="10414000" y="4017963"/>
          <p14:tracePt t="54162" x="10401300" y="4029075"/>
          <p14:tracePt t="54175" x="10377488" y="4054475"/>
          <p14:tracePt t="54178" x="10364788" y="4067175"/>
          <p14:tracePt t="54191" x="10352088" y="4079875"/>
          <p14:tracePt t="54194" x="10339388" y="4092575"/>
          <p14:tracePt t="54208" x="10313988" y="4117975"/>
          <p14:tracePt t="54210" x="10301288" y="4129088"/>
          <p14:tracePt t="54225" x="10226675" y="4167188"/>
          <p14:tracePt t="54242" x="10188575" y="4179888"/>
          <p14:tracePt t="54259" x="10139363" y="4205288"/>
          <p14:tracePt t="54275" x="10113963" y="4230688"/>
          <p14:tracePt t="54292" x="10088563" y="4241800"/>
          <p14:tracePt t="54309" x="10064750" y="4279900"/>
          <p14:tracePt t="54326" x="10052050" y="4292600"/>
          <p14:tracePt t="54342" x="10039350" y="4341813"/>
          <p14:tracePt t="54362" x="10026650" y="4354513"/>
          <p14:tracePt t="54386" x="10026650" y="4367213"/>
          <p14:tracePt t="54402" x="10013950" y="4379913"/>
          <p14:tracePt t="54474" x="10001250" y="4379913"/>
          <p14:tracePt t="54482" x="10001250" y="4392613"/>
          <p14:tracePt t="54507" x="9988550" y="4392613"/>
          <p14:tracePt t="54515" x="9975850" y="4392613"/>
          <p14:tracePt t="54526" x="9963150" y="4392613"/>
          <p14:tracePt t="54542" x="9939338" y="4392613"/>
          <p14:tracePt t="54560" x="9926638" y="4418013"/>
          <p14:tracePt t="54562" x="9913938" y="4418013"/>
          <p14:tracePt t="54575" x="9901238" y="4418013"/>
          <p14:tracePt t="54578" x="9875838" y="4454525"/>
          <p14:tracePt t="54593" x="9852025" y="4467225"/>
          <p14:tracePt t="54595" x="9839325" y="4479925"/>
          <p14:tracePt t="54610" x="9801225" y="4505325"/>
          <p14:tracePt t="54626" x="9739313" y="4554538"/>
          <p14:tracePt t="54643" x="9713913" y="4579938"/>
          <p14:tracePt t="54660" x="9663113" y="4605338"/>
          <p14:tracePt t="54676" x="9626600" y="4630738"/>
          <p14:tracePt t="54692" x="9575800" y="4643438"/>
          <p14:tracePt t="54709" x="9563100" y="4656138"/>
          <p14:tracePt t="54726" x="9537700" y="4679950"/>
          <p14:tracePt t="54743" x="9525000" y="4679950"/>
          <p14:tracePt t="54760" x="9513888" y="4679950"/>
          <p14:tracePt t="54776" x="9475788" y="4679950"/>
          <p14:tracePt t="54778" x="9450388" y="4705350"/>
          <p14:tracePt t="54793" x="9363075" y="4718050"/>
          <p14:tracePt t="54810" x="9224963" y="4756150"/>
          <p14:tracePt t="54827" x="8999538" y="4830763"/>
          <p14:tracePt t="54843" x="8863013" y="4856163"/>
          <p14:tracePt t="54860" x="8824913" y="4879975"/>
          <p14:tracePt t="54877" x="8812213" y="4879975"/>
          <p14:tracePt t="54893" x="8799513" y="4879975"/>
          <p14:tracePt t="55051" x="8786813" y="4905375"/>
          <p14:tracePt t="55066" x="8774113" y="4905375"/>
          <p14:tracePt t="55075" x="8774113" y="4918075"/>
          <p14:tracePt t="55082" x="8763000" y="4918075"/>
          <p14:tracePt t="55094" x="8763000" y="4930775"/>
          <p14:tracePt t="55111" x="8750300" y="4943475"/>
          <p14:tracePt t="55114" x="8737600" y="4956175"/>
          <p14:tracePt t="55127" x="8724900" y="4968875"/>
          <p14:tracePt t="55130" x="8724900" y="4981575"/>
          <p14:tracePt t="55144" x="8712200" y="4981575"/>
          <p14:tracePt t="55146" x="8712200" y="4992688"/>
          <p14:tracePt t="55161" x="8686800" y="5030788"/>
          <p14:tracePt t="55178" x="8661400" y="5081588"/>
          <p14:tracePt t="55195" x="8637588" y="5105400"/>
          <p14:tracePt t="55212" x="8637588" y="5130800"/>
          <p14:tracePt t="55228" x="8624888" y="5156200"/>
          <p14:tracePt t="55244" x="8612188" y="5194300"/>
          <p14:tracePt t="55261" x="8612188" y="5230813"/>
          <p14:tracePt t="55278" x="8599488" y="5268913"/>
          <p14:tracePt t="55294" x="8574088" y="5318125"/>
          <p14:tracePt t="55312" x="8574088" y="5343525"/>
          <p14:tracePt t="55314" x="8561388" y="5381625"/>
          <p14:tracePt t="55328" x="8561388" y="5394325"/>
          <p14:tracePt t="55330" x="8548688" y="5407025"/>
          <p14:tracePt t="55345" x="8548688" y="5418138"/>
          <p14:tracePt t="55347" x="8537575" y="5443538"/>
          <p14:tracePt t="55362" x="8537575" y="5456238"/>
          <p14:tracePt t="55378" x="8524875" y="5481638"/>
          <p14:tracePt t="55402" x="8512175" y="5494338"/>
          <p14:tracePt t="55418" x="8512175" y="5507038"/>
          <p14:tracePt t="55428" x="8499475" y="5507038"/>
          <p14:tracePt t="55444" x="8486775" y="5530850"/>
          <p14:tracePt t="55461" x="8474075" y="5556250"/>
          <p14:tracePt t="55479" x="8461375" y="5581650"/>
          <p14:tracePt t="55499" x="8461375" y="5594350"/>
          <p14:tracePt t="55514" x="8448675" y="5607050"/>
          <p14:tracePt t="55529" x="8435975" y="5607050"/>
          <p14:tracePt t="55546" x="8424863" y="5630863"/>
          <p14:tracePt t="55571" x="8399463" y="5656263"/>
          <p14:tracePt t="55595" x="8374063" y="5656263"/>
          <p14:tracePt t="55810" x="8361363" y="5656263"/>
          <p14:tracePt t="55946" x="8361363" y="5643563"/>
          <p14:tracePt t="70754" x="8361363" y="5630863"/>
          <p14:tracePt t="70762" x="8412163" y="5556250"/>
          <p14:tracePt t="70770" x="8499475" y="5507038"/>
          <p14:tracePt t="70786" x="8548688" y="5494338"/>
          <p14:tracePt t="70803" x="8599488" y="5494338"/>
          <p14:tracePt t="70819" x="8612188" y="5481638"/>
          <p14:tracePt t="70851" x="8624888" y="5481638"/>
          <p14:tracePt t="94282" x="8548688" y="5468938"/>
          <p14:tracePt t="94290" x="8474075" y="5468938"/>
          <p14:tracePt t="94297" x="8424863" y="5443538"/>
          <p14:tracePt t="94314" x="8274050" y="5443538"/>
          <p14:tracePt t="94330" x="8135938" y="5430838"/>
          <p14:tracePt t="94346" x="8010525" y="5407025"/>
          <p14:tracePt t="94363" x="7923213" y="5368925"/>
          <p14:tracePt t="94379" x="7910513" y="5368925"/>
          <p14:tracePt t="94396" x="7897813" y="5356225"/>
          <p14:tracePt t="94413" x="7874000" y="5356225"/>
          <p14:tracePt t="94431" x="7874000" y="5343525"/>
          <p14:tracePt t="94433" x="7848600" y="5343525"/>
          <p14:tracePt t="94447" x="7835900" y="5330825"/>
          <p14:tracePt t="94463" x="7810500" y="5330825"/>
          <p14:tracePt t="94466" x="7797800" y="5330825"/>
          <p14:tracePt t="94480" x="7773988" y="5330825"/>
          <p14:tracePt t="94482" x="7748588" y="5318125"/>
          <p14:tracePt t="94497" x="7685088" y="5305425"/>
          <p14:tracePt t="94514" x="7610475" y="5305425"/>
          <p14:tracePt t="94530" x="7523163" y="5294313"/>
          <p14:tracePt t="94547" x="7397750" y="5281613"/>
          <p14:tracePt t="94564" x="7323138" y="5268913"/>
          <p14:tracePt t="94580" x="7210425" y="5256213"/>
          <p14:tracePt t="94597" x="7110413" y="5243513"/>
          <p14:tracePt t="94614" x="7021513" y="5230813"/>
          <p14:tracePt t="94630" x="6921500" y="5218113"/>
          <p14:tracePt t="94633" x="6884988" y="5205413"/>
          <p14:tracePt t="94647" x="6846888" y="5205413"/>
          <p14:tracePt t="94649" x="6797675" y="5205413"/>
          <p14:tracePt t="94665" x="6721475" y="5181600"/>
          <p14:tracePt t="94682" x="6659563" y="5156200"/>
          <p14:tracePt t="94698" x="6608763" y="5143500"/>
          <p14:tracePt t="94714" x="6572250" y="5130800"/>
          <p14:tracePt t="94731" x="6546850" y="5118100"/>
          <p14:tracePt t="94748" x="6508750" y="5105400"/>
          <p14:tracePt t="94764" x="6496050" y="5105400"/>
          <p14:tracePt t="94781" x="6472238" y="5105400"/>
          <p14:tracePt t="94797" x="6459538" y="5105400"/>
          <p14:tracePt t="94814" x="6446838" y="5105400"/>
          <p14:tracePt t="94818" x="6434138" y="5105400"/>
          <p14:tracePt t="94866" x="6421438" y="5092700"/>
          <p14:tracePt t="94874" x="6408738" y="5092700"/>
          <p14:tracePt t="94882" x="6396038" y="5092700"/>
          <p14:tracePt t="94898" x="6359525" y="5081588"/>
          <p14:tracePt t="94915" x="6321425" y="5056188"/>
          <p14:tracePt t="94932" x="6283325" y="5043488"/>
          <p14:tracePt t="94948" x="6246813" y="5030788"/>
          <p14:tracePt t="94971" x="6221413" y="5018088"/>
          <p14:tracePt t="94982" x="6208713" y="5018088"/>
          <p14:tracePt t="94999" x="6108700" y="4992688"/>
          <p14:tracePt t="95002" x="6021388" y="4992688"/>
          <p14:tracePt t="95015" x="5932488" y="4968875"/>
          <p14:tracePt t="95017" x="5832475" y="4956175"/>
          <p14:tracePt t="95031" x="5708650" y="4905375"/>
          <p14:tracePt t="95034" x="5607050" y="4879975"/>
          <p14:tracePt t="95049" x="5345113" y="4805363"/>
          <p14:tracePt t="95065" x="5219700" y="4756150"/>
          <p14:tracePt t="95082" x="5032375" y="4705350"/>
          <p14:tracePt t="95099" x="4819650" y="4656138"/>
          <p14:tracePt t="95116" x="4630738" y="4605338"/>
          <p14:tracePt t="95132" x="4430713" y="4543425"/>
          <p14:tracePt t="95149" x="4294188" y="4492625"/>
          <p14:tracePt t="95165" x="4143375" y="4454525"/>
          <p14:tracePt t="95182" x="4068763" y="4418013"/>
          <p14:tracePt t="95199" x="3943350" y="4392613"/>
          <p14:tracePt t="95202" x="3892550" y="4392613"/>
          <p14:tracePt t="95216" x="3830638" y="4392613"/>
          <p14:tracePt t="95218" x="3767138" y="4392613"/>
          <p14:tracePt t="95233" x="3654425" y="4354513"/>
          <p14:tracePt t="95249" x="3567113" y="4330700"/>
          <p14:tracePt t="95266" x="3530600" y="4330700"/>
          <p14:tracePt t="95282" x="3517900" y="4330700"/>
          <p14:tracePt t="95299" x="3492500" y="4330700"/>
          <p14:tracePt t="95316" x="3441700" y="4318000"/>
          <p14:tracePt t="95332" x="3392488" y="4305300"/>
          <p14:tracePt t="95349" x="3305175" y="4279900"/>
          <p14:tracePt t="95366" x="3205163" y="4241800"/>
          <p14:tracePt t="95370" x="3154363" y="4241800"/>
          <p14:tracePt t="95382" x="3067050" y="4192588"/>
          <p14:tracePt t="95386" x="2992438" y="4167188"/>
          <p14:tracePt t="95399" x="2903538" y="4117975"/>
          <p14:tracePt t="95402" x="2803525" y="4067175"/>
          <p14:tracePt t="95416" x="2716213" y="4017963"/>
          <p14:tracePt t="95418" x="2641600" y="3941763"/>
          <p14:tracePt t="95433" x="2139950" y="3541713"/>
          <p14:tracePt t="95450" x="1601788" y="3065463"/>
          <p14:tracePt t="95466" x="1127125" y="2516188"/>
          <p14:tracePt t="95483" x="801688" y="2227263"/>
          <p14:tracePt t="95500" x="625475" y="1989138"/>
          <p14:tracePt t="95516" x="500063" y="1789113"/>
          <p14:tracePt t="95533" x="350838" y="1601788"/>
          <p14:tracePt t="95549" x="238125" y="1450975"/>
          <p14:tracePt t="95566" x="174625" y="1389063"/>
          <p14:tracePt t="95569" x="150813" y="1339850"/>
          <p14:tracePt t="95583" x="150813" y="1301750"/>
          <p14:tracePt t="95586" x="138113" y="1214438"/>
          <p14:tracePt t="95599" x="125413" y="1163638"/>
          <p14:tracePt t="95602" x="112713" y="1089025"/>
          <p14:tracePt t="95617" x="74613" y="863600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6" y="669439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Overview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6001" y="2372054"/>
            <a:ext cx="10960009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Importance of Terminologies Standardization &amp; Classification Systems: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Standardized terminologies </a:t>
            </a:r>
            <a:r>
              <a:rPr lang="en-US" sz="2400" dirty="0">
                <a:latin typeface="Alexandria"/>
              </a:rPr>
              <a:t>ensure consistent communication across healthcare systems.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Classification systems </a:t>
            </a:r>
            <a:r>
              <a:rPr lang="en-US" sz="2400" dirty="0">
                <a:latin typeface="Alexandria"/>
              </a:rPr>
              <a:t>like ICD, CPT, and NANDA improve data accuracy, patient care, and operational efficiency.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>
                <a:latin typeface="Alexandria"/>
              </a:rPr>
              <a:t>They support </a:t>
            </a:r>
            <a:r>
              <a:rPr lang="en-US" sz="2400" dirty="0">
                <a:latin typeface="Alexandria"/>
              </a:rPr>
              <a:t>billing, research, and global health data comparison.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1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7991"/>
    </mc:Choice>
    <mc:Fallback xmlns="">
      <p:transition advTm="167991"/>
    </mc:Fallback>
  </mc:AlternateContent>
  <p:extLst>
    <p:ext uri="{3A86A75C-4F4B-4683-9AE1-C65F6400EC91}">
      <p14:laserTraceLst xmlns:p14="http://schemas.microsoft.com/office/powerpoint/2010/main">
        <p14:tracePtLst>
          <p14:tracePt t="1677" x="3482975" y="6126163"/>
          <p14:tracePt t="1846" x="2303463" y="6770688"/>
          <p14:tracePt t="1859" x="2278063" y="6696075"/>
          <p14:tracePt t="1876" x="2278063" y="6657975"/>
          <p14:tracePt t="1893" x="2265363" y="6607175"/>
          <p14:tracePt t="1913" x="2265363" y="6583363"/>
          <p14:tracePt t="1926" x="2265363" y="6570663"/>
          <p14:tracePt t="1929" x="2278063" y="6557963"/>
          <p14:tracePt t="1944" x="2290763" y="6519863"/>
          <p14:tracePt t="1961" x="2352675" y="6457950"/>
          <p14:tracePt t="1977" x="2441575" y="6407150"/>
          <p14:tracePt t="1993" x="2541588" y="6357938"/>
          <p14:tracePt t="2010" x="2667000" y="6307138"/>
          <p14:tracePt t="2027" x="2716213" y="6281738"/>
          <p14:tracePt t="2044" x="2728913" y="6281738"/>
          <p14:tracePt t="13249" x="2741613" y="6269038"/>
          <p14:tracePt t="13256" x="2828925" y="6181725"/>
          <p14:tracePt t="13273" x="2992438" y="6032500"/>
          <p14:tracePt t="13290" x="3003550" y="6032500"/>
          <p14:tracePt t="13425" x="3016250" y="6032500"/>
          <p14:tracePt t="13433" x="3054350" y="5981700"/>
          <p14:tracePt t="13441" x="3254375" y="5932488"/>
          <p14:tracePt t="13457" x="4243388" y="5643563"/>
          <p14:tracePt t="13473" x="5808663" y="5143500"/>
          <p14:tracePt t="13490" x="7923213" y="4543425"/>
          <p14:tracePt t="13506" x="9275763" y="4167188"/>
          <p14:tracePt t="13523" x="9525000" y="4141788"/>
          <p14:tracePt t="13817" x="9537700" y="4129088"/>
          <p14:tracePt t="13833" x="9550400" y="4129088"/>
          <p14:tracePt t="13841" x="9563100" y="4129088"/>
          <p14:tracePt t="13858" x="9563100" y="4117975"/>
          <p14:tracePt t="13907" x="9575800" y="4105275"/>
          <p14:tracePt t="13912" x="9575800" y="4092575"/>
          <p14:tracePt t="13937" x="9588500" y="4079875"/>
          <p14:tracePt t="13985" x="9588500" y="4067175"/>
          <p14:tracePt t="13992" x="9588500" y="4054475"/>
          <p14:tracePt t="65465" x="9588500" y="4029075"/>
          <p14:tracePt t="65472" x="9501188" y="3954463"/>
          <p14:tracePt t="65480" x="9337675" y="3879850"/>
          <p14:tracePt t="65492" x="9224963" y="3841750"/>
          <p14:tracePt t="65509" x="9112250" y="3816350"/>
          <p14:tracePt t="65512" x="9088438" y="3816350"/>
          <p14:tracePt t="65527" x="9037638" y="3792538"/>
          <p14:tracePt t="65529" x="8963025" y="3779838"/>
          <p14:tracePt t="65543" x="8912225" y="3779838"/>
          <p14:tracePt t="65545" x="8850313" y="3779838"/>
          <p14:tracePt t="65560" x="8763000" y="3779838"/>
          <p14:tracePt t="65576" x="8699500" y="3779838"/>
          <p14:tracePt t="65593" x="8686800" y="3779838"/>
          <p14:tracePt t="65649" x="8661400" y="3792538"/>
          <p14:tracePt t="65664" x="8637588" y="3803650"/>
          <p14:tracePt t="65673" x="8624888" y="3829050"/>
          <p14:tracePt t="65680" x="8612188" y="3829050"/>
          <p14:tracePt t="65693" x="8586788" y="3829050"/>
          <p14:tracePt t="73064" x="8524875" y="3905250"/>
          <p14:tracePt t="73073" x="8461375" y="3992563"/>
          <p14:tracePt t="73080" x="8435975" y="4017963"/>
          <p14:tracePt t="73096" x="8361363" y="4129088"/>
          <p14:tracePt t="73112" x="8324850" y="4192588"/>
          <p14:tracePt t="73129" x="8299450" y="4267200"/>
          <p14:tracePt t="73146" x="8286750" y="4292600"/>
          <p14:tracePt t="73162" x="8286750" y="4305300"/>
          <p14:tracePt t="73179" x="8286750" y="4318000"/>
          <p14:tracePt t="73200" x="8274050" y="4330700"/>
          <p14:tracePt t="73224" x="8274050" y="4341813"/>
          <p14:tracePt t="73240" x="8274050" y="4354513"/>
          <p14:tracePt t="73248" x="8248650" y="4367213"/>
          <p14:tracePt t="73262" x="8248650" y="4379913"/>
          <p14:tracePt t="73264" x="8235950" y="4379913"/>
          <p14:tracePt t="73280" x="8212138" y="4418013"/>
          <p14:tracePt t="73296" x="8174038" y="4454525"/>
          <p14:tracePt t="73313" x="8148638" y="4518025"/>
          <p14:tracePt t="73330" x="8123238" y="4543425"/>
          <p14:tracePt t="73346" x="8099425" y="4567238"/>
          <p14:tracePt t="73363" x="8086725" y="4592638"/>
          <p14:tracePt t="73380" x="8074025" y="4605338"/>
          <p14:tracePt t="73396" x="8048625" y="4630738"/>
          <p14:tracePt t="73400" x="8048625" y="4643438"/>
          <p14:tracePt t="73416" x="8048625" y="4656138"/>
          <p14:tracePt t="73429" x="8023225" y="4667250"/>
          <p14:tracePt t="73432" x="8010525" y="4692650"/>
          <p14:tracePt t="73446" x="7999413" y="4692650"/>
          <p14:tracePt t="73448" x="7999413" y="4705350"/>
          <p14:tracePt t="73464" x="7948613" y="4768850"/>
          <p14:tracePt t="73480" x="7935913" y="4805363"/>
          <p14:tracePt t="73496" x="7910513" y="4856163"/>
          <p14:tracePt t="73513" x="7897813" y="4879975"/>
          <p14:tracePt t="73530" x="7874000" y="4918075"/>
          <p14:tracePt t="73546" x="7874000" y="4930775"/>
          <p14:tracePt t="75728" x="7785100" y="4956175"/>
          <p14:tracePt t="75735" x="7435850" y="4956175"/>
          <p14:tracePt t="75744" x="7235825" y="4956175"/>
          <p14:tracePt t="75753" x="7097713" y="4956175"/>
          <p14:tracePt t="75769" x="6884988" y="4956175"/>
          <p14:tracePt t="75786" x="6708775" y="4956175"/>
          <p14:tracePt t="75802" x="6521450" y="4956175"/>
          <p14:tracePt t="75819" x="6396038" y="4956175"/>
          <p14:tracePt t="75836" x="6321425" y="4956175"/>
          <p14:tracePt t="75852" x="6259513" y="4943475"/>
          <p14:tracePt t="75856" x="6208713" y="4930775"/>
          <p14:tracePt t="75870" x="6170613" y="4905375"/>
          <p14:tracePt t="75872" x="6096000" y="4905375"/>
          <p14:tracePt t="75887" x="5908675" y="4868863"/>
          <p14:tracePt t="75903" x="5632450" y="4779963"/>
          <p14:tracePt t="75920" x="5245100" y="4656138"/>
          <p14:tracePt t="75937" x="4945063" y="4554538"/>
          <p14:tracePt t="75953" x="4843463" y="4518025"/>
          <p14:tracePt t="75955" x="4768850" y="4479925"/>
          <p14:tracePt t="75969" x="4719638" y="4443413"/>
          <p14:tracePt t="75986" x="4694238" y="4443413"/>
          <p14:tracePt t="76120" x="4694238" y="4430713"/>
          <p14:tracePt t="76137" x="4668838" y="4405313"/>
          <p14:tracePt t="76144" x="4643438" y="4392613"/>
          <p14:tracePt t="76154" x="4619625" y="4379913"/>
          <p14:tracePt t="76170" x="4581525" y="4341813"/>
          <p14:tracePt t="76187" x="4530725" y="4318000"/>
          <p14:tracePt t="76203" x="4506913" y="4305300"/>
          <p14:tracePt t="76220" x="4506913" y="4292600"/>
          <p14:tracePt t="76237" x="4468813" y="4279900"/>
          <p14:tracePt t="76240" x="4456113" y="4267200"/>
          <p14:tracePt t="76254" x="4430713" y="4254500"/>
          <p14:tracePt t="76256" x="4394200" y="4230688"/>
          <p14:tracePt t="76270" x="4381500" y="4230688"/>
          <p14:tracePt t="76272" x="4356100" y="4230688"/>
          <p14:tracePt t="76287" x="4318000" y="4192588"/>
          <p14:tracePt t="76304" x="4268788" y="4167188"/>
          <p14:tracePt t="76328" x="4256088" y="4154488"/>
          <p14:tracePt t="76338" x="4256088" y="4141788"/>
          <p14:tracePt t="76354" x="4243388" y="4141788"/>
          <p14:tracePt t="76370" x="4230688" y="4129088"/>
          <p14:tracePt t="76388" x="4217988" y="4117975"/>
          <p14:tracePt t="76404" x="4217988" y="4092575"/>
          <p14:tracePt t="76421" x="4192588" y="4079875"/>
          <p14:tracePt t="76424" x="4192588" y="4054475"/>
          <p14:tracePt t="76438" x="4181475" y="4041775"/>
          <p14:tracePt t="76441" x="4181475" y="4017963"/>
          <p14:tracePt t="76455" x="4181475" y="4005263"/>
          <p14:tracePt t="76457" x="4168775" y="3992563"/>
          <p14:tracePt t="76471" x="4168775" y="3967163"/>
          <p14:tracePt t="76487" x="4168775" y="3954463"/>
          <p14:tracePt t="76504" x="4168775" y="3941763"/>
          <p14:tracePt t="76521" x="4168775" y="3916363"/>
          <p14:tracePt t="76538" x="4168775" y="3892550"/>
          <p14:tracePt t="76554" x="4168775" y="3879850"/>
          <p14:tracePt t="76571" x="4181475" y="3854450"/>
          <p14:tracePt t="76587" x="4192588" y="3829050"/>
          <p14:tracePt t="76609" x="4192588" y="3816350"/>
          <p14:tracePt t="76621" x="4205288" y="3816350"/>
          <p14:tracePt t="76639" x="4205288" y="3792538"/>
          <p14:tracePt t="76720" x="4205288" y="3767138"/>
          <p14:tracePt t="76753" x="4217988" y="3754438"/>
          <p14:tracePt t="78856" x="4217988" y="3767138"/>
          <p14:tracePt t="78864" x="4217988" y="3792538"/>
          <p14:tracePt t="78877" x="4205288" y="3816350"/>
          <p14:tracePt t="78880" x="4205288" y="3854450"/>
          <p14:tracePt t="78893" x="4192588" y="3892550"/>
          <p14:tracePt t="78896" x="4181475" y="3954463"/>
          <p14:tracePt t="78911" x="4156075" y="4029075"/>
          <p14:tracePt t="78913" x="4156075" y="4117975"/>
          <p14:tracePt t="78928" x="4156075" y="4279900"/>
          <p14:tracePt t="78946" x="4156075" y="4418013"/>
          <p14:tracePt t="78961" x="4156075" y="4467225"/>
          <p14:tracePt t="78977" x="4156075" y="4518025"/>
          <p14:tracePt t="78994" x="4156075" y="4543425"/>
          <p14:tracePt t="79010" x="4130675" y="4579938"/>
          <p14:tracePt t="79027" x="4130675" y="4592638"/>
          <p14:tracePt t="79045" x="4130675" y="4605338"/>
          <p14:tracePt t="79048" x="4130675" y="4618038"/>
          <p14:tracePt t="79062" x="4130675" y="4630738"/>
          <p14:tracePt t="79065" x="4130675" y="4643438"/>
          <p14:tracePt t="79080" x="4130675" y="4656138"/>
          <p14:tracePt t="79096" x="4105275" y="4667250"/>
          <p14:tracePt t="79111" x="4105275" y="4679950"/>
          <p14:tracePt t="79128" x="4081463" y="4718050"/>
          <p14:tracePt t="79146" x="4068763" y="4743450"/>
          <p14:tracePt t="79161" x="4056063" y="4768850"/>
          <p14:tracePt t="79178" x="4030663" y="4779963"/>
          <p14:tracePt t="79194" x="4017963" y="4805363"/>
          <p14:tracePt t="79211" x="4005263" y="4830763"/>
          <p14:tracePt t="79228" x="3992563" y="4843463"/>
          <p14:tracePt t="79246" x="3992563" y="4892675"/>
          <p14:tracePt t="79248" x="3992563" y="4918075"/>
          <p14:tracePt t="79261" x="3992563" y="4943475"/>
          <p14:tracePt t="79264" x="3992563" y="4968875"/>
          <p14:tracePt t="79278" x="3992563" y="4981575"/>
          <p14:tracePt t="79280" x="3992563" y="4992688"/>
          <p14:tracePt t="79304" x="3992563" y="5018088"/>
          <p14:tracePt t="80616" x="4030663" y="5018088"/>
          <p14:tracePt t="80624" x="4205288" y="5018088"/>
          <p14:tracePt t="80632" x="4356100" y="5018088"/>
          <p14:tracePt t="80649" x="4518025" y="4992688"/>
          <p14:tracePt t="80667" x="4619625" y="4981575"/>
          <p14:tracePt t="80682" x="4694238" y="4981575"/>
          <p14:tracePt t="80698" x="4743450" y="4981575"/>
          <p14:tracePt t="80720" x="4756150" y="4981575"/>
          <p14:tracePt t="80732" x="4781550" y="4981575"/>
          <p14:tracePt t="80735" x="4819650" y="4981575"/>
          <p14:tracePt t="80749" x="4843463" y="4981575"/>
          <p14:tracePt t="80752" x="4906963" y="4981575"/>
          <p14:tracePt t="80765" x="4956175" y="4981575"/>
          <p14:tracePt t="80769" x="5045075" y="4981575"/>
          <p14:tracePt t="80783" x="5294313" y="4981575"/>
          <p14:tracePt t="80800" x="5645150" y="4981575"/>
          <p14:tracePt t="80816" x="5921375" y="4981575"/>
          <p14:tracePt t="80832" x="6146800" y="4981575"/>
          <p14:tracePt t="80850" x="6246813" y="4981575"/>
          <p14:tracePt t="80866" x="6270625" y="4981575"/>
          <p14:tracePt t="80882" x="6283325" y="4981575"/>
          <p14:tracePt t="80899" x="6308725" y="4981575"/>
          <p14:tracePt t="80916" x="6346825" y="4981575"/>
          <p14:tracePt t="80932" x="6383338" y="4981575"/>
          <p14:tracePt t="80935" x="6421438" y="4981575"/>
          <p14:tracePt t="80950" x="6446838" y="4981575"/>
          <p14:tracePt t="80952" x="6459538" y="4981575"/>
          <p14:tracePt t="80966" x="6472238" y="4981575"/>
          <p14:tracePt t="80968" x="6496050" y="4981575"/>
          <p14:tracePt t="80983" x="6521450" y="4981575"/>
          <p14:tracePt t="81000" x="6546850" y="4981575"/>
          <p14:tracePt t="81016" x="6584950" y="4981575"/>
          <p14:tracePt t="81033" x="6608763" y="4981575"/>
          <p14:tracePt t="81050" x="6659563" y="4992688"/>
          <p14:tracePt t="81066" x="6684963" y="4992688"/>
          <p14:tracePt t="106392" x="6872288" y="4892675"/>
          <p14:tracePt t="106399" x="7059613" y="4818063"/>
          <p14:tracePt t="106416" x="7272338" y="4779963"/>
          <p14:tracePt t="106432" x="7423150" y="4730750"/>
          <p14:tracePt t="106449" x="7548563" y="4705350"/>
          <p14:tracePt t="106465" x="7585075" y="4705350"/>
          <p14:tracePt t="106482" x="7610475" y="4705350"/>
          <p14:tracePt t="106672" x="7623175" y="4679950"/>
          <p14:tracePt t="106680" x="7623175" y="4667250"/>
          <p14:tracePt t="106688" x="7623175" y="4656138"/>
          <p14:tracePt t="116144" x="7585075" y="4679950"/>
          <p14:tracePt t="116152" x="7561263" y="4679950"/>
          <p14:tracePt t="116160" x="7510463" y="4705350"/>
          <p14:tracePt t="116175" x="7397750" y="4779963"/>
          <p14:tracePt t="116192" x="7348538" y="4805363"/>
          <p14:tracePt t="116208" x="7310438" y="4843463"/>
          <p14:tracePt t="137816" x="7385050" y="4830763"/>
          <p14:tracePt t="137823" x="7448550" y="4805363"/>
          <p14:tracePt t="137831" x="7485063" y="4792663"/>
          <p14:tracePt t="137848" x="7572375" y="4768850"/>
          <p14:tracePt t="137865" x="7673975" y="4743450"/>
          <p14:tracePt t="137881" x="7710488" y="4730750"/>
          <p14:tracePt t="137904" x="7723188" y="4730750"/>
          <p14:tracePt t="137951" x="7723188" y="4718050"/>
          <p14:tracePt t="137959" x="7735888" y="4718050"/>
          <p14:tracePt t="137968" x="7748588" y="4692650"/>
          <p14:tracePt t="137983" x="7773988" y="4679950"/>
          <p14:tracePt t="137998" x="7773988" y="4667250"/>
          <p14:tracePt t="138000" x="7785100" y="4667250"/>
          <p14:tracePt t="138015" x="7823200" y="4643438"/>
          <p14:tracePt t="138034" x="7874000" y="4618038"/>
          <p14:tracePt t="138048" x="7886700" y="4618038"/>
          <p14:tracePt t="138066" x="7910513" y="4592638"/>
          <p14:tracePt t="138088" x="7923213" y="4579938"/>
          <p14:tracePt t="138098" x="7935913" y="4579938"/>
          <p14:tracePt t="138115" x="7948613" y="4567238"/>
          <p14:tracePt t="138132" x="7974013" y="4567238"/>
          <p14:tracePt t="138135" x="7999413" y="4554538"/>
          <p14:tracePt t="138148" x="8035925" y="4554538"/>
          <p14:tracePt t="138152" x="8074025" y="4554538"/>
          <p14:tracePt t="138165" x="8099425" y="4554538"/>
          <p14:tracePt t="138168" x="8123238" y="4554538"/>
          <p14:tracePt t="138183" x="8161338" y="4554538"/>
          <p14:tracePt t="138199" x="8199438" y="4554538"/>
          <p14:tracePt t="138215" x="8212138" y="4554538"/>
          <p14:tracePt t="138287" x="8223250" y="4554538"/>
          <p14:tracePt t="138296" x="8248650" y="4554538"/>
          <p14:tracePt t="138303" x="8274050" y="4554538"/>
          <p14:tracePt t="138316" x="8299450" y="4554538"/>
          <p14:tracePt t="138319" x="8312150" y="4554538"/>
          <p14:tracePt t="138332" x="8335963" y="4554538"/>
          <p14:tracePt t="138335" x="8348663" y="4554538"/>
          <p14:tracePt t="138349" x="8361363" y="4554538"/>
          <p14:tracePt t="138352" x="8374063" y="4554538"/>
          <p14:tracePt t="138366" x="8386763" y="4554538"/>
          <p14:tracePt t="138383" x="8435975" y="4554538"/>
          <p14:tracePt t="138399" x="8461375" y="4567238"/>
          <p14:tracePt t="138416" x="8486775" y="4567238"/>
          <p14:tracePt t="138433" x="8499475" y="4567238"/>
          <p14:tracePt t="138449" x="8524875" y="4567238"/>
          <p14:tracePt t="138465" x="8586788" y="4592638"/>
          <p14:tracePt t="138482" x="8637588" y="4592638"/>
          <p14:tracePt t="138499" x="8674100" y="4618038"/>
          <p14:tracePt t="138520" x="8686800" y="4618038"/>
          <p14:tracePt t="138533" x="8699500" y="4630738"/>
          <p14:tracePt t="138535" x="8737600" y="4643438"/>
          <p14:tracePt t="138551" x="8763000" y="4667250"/>
          <p14:tracePt t="138567" x="8850313" y="4705350"/>
          <p14:tracePt t="138583" x="8874125" y="4718050"/>
          <p14:tracePt t="138599" x="8899525" y="4730750"/>
          <p14:tracePt t="138688" x="8924925" y="4730750"/>
          <p14:tracePt t="138695" x="8937625" y="4743450"/>
          <p14:tracePt t="138712" x="8950325" y="4756150"/>
          <p14:tracePt t="138736" x="8963025" y="4768850"/>
          <p14:tracePt t="138743" x="8975725" y="4768850"/>
          <p14:tracePt t="157791" x="8975725" y="4779963"/>
          <p14:tracePt t="157800" x="8963025" y="4868863"/>
          <p14:tracePt t="157808" x="8650288" y="5018088"/>
          <p14:tracePt t="157817" x="8399463" y="5118100"/>
          <p14:tracePt t="157834" x="7535863" y="5181600"/>
          <p14:tracePt t="157850" x="6346825" y="5181600"/>
          <p14:tracePt t="157866" x="5194300" y="5181600"/>
          <p14:tracePt t="157884" x="4406900" y="5181600"/>
          <p14:tracePt t="157888" x="4281488" y="5181600"/>
          <p14:tracePt t="157901" x="4168775" y="5181600"/>
          <p14:tracePt t="157905" x="4092575" y="5181600"/>
          <p14:tracePt t="157917" x="4056063" y="5181600"/>
          <p14:tracePt t="157920" x="3979863" y="5194300"/>
          <p14:tracePt t="157934" x="3879850" y="5230813"/>
          <p14:tracePt t="157937" x="3805238" y="5230813"/>
          <p14:tracePt t="157950" x="3705225" y="5230813"/>
          <p14:tracePt t="157952" x="3630613" y="5230813"/>
          <p14:tracePt t="157967" x="3541713" y="5268913"/>
          <p14:tracePt t="157983" x="3505200" y="5281613"/>
          <p14:tracePt t="158575" x="3505200" y="5305425"/>
          <p14:tracePt t="158583" x="3505200" y="5343525"/>
          <p14:tracePt t="158592" x="3505200" y="5356225"/>
          <p14:tracePt t="158602" x="3505200" y="5368925"/>
          <p14:tracePt t="158619" x="3505200" y="5381625"/>
          <p14:tracePt t="158636" x="3505200" y="5394325"/>
          <p14:tracePt t="158653" x="3505200" y="5407025"/>
          <p14:tracePt t="158703" x="3505200" y="5418138"/>
          <p14:tracePt t="158727" x="3505200" y="5443538"/>
          <p14:tracePt t="158736" x="3505200" y="5456238"/>
          <p14:tracePt t="158745" x="3505200" y="5468938"/>
          <p14:tracePt t="158753" x="3479800" y="5507038"/>
          <p14:tracePt t="158767" x="3454400" y="5543550"/>
          <p14:tracePt t="158784" x="3417888" y="5594350"/>
          <p14:tracePt t="158801" x="3392488" y="5630863"/>
          <p14:tracePt t="158818" x="3379788" y="5656263"/>
          <p14:tracePt t="158834" x="3367088" y="5681663"/>
          <p14:tracePt t="158851" x="3354388" y="5707063"/>
          <p14:tracePt t="158867" x="3328988" y="5743575"/>
          <p14:tracePt t="158884" x="3328988" y="5756275"/>
          <p14:tracePt t="158885" x="3317875" y="5768975"/>
          <p14:tracePt t="158901" x="3317875" y="5781675"/>
          <p14:tracePt t="158902" x="3305175" y="5781675"/>
          <p14:tracePt t="158918" x="3279775" y="5819775"/>
          <p14:tracePt t="158935" x="3267075" y="5856288"/>
          <p14:tracePt t="158951" x="3254375" y="5868988"/>
          <p14:tracePt t="158968" x="3228975" y="5894388"/>
          <p14:tracePt t="158985" x="3205163" y="5945188"/>
          <p14:tracePt t="159001" x="3205163" y="5956300"/>
          <p14:tracePt t="159018" x="3192463" y="5981700"/>
          <p14:tracePt t="159037" x="3179763" y="5994400"/>
          <p14:tracePt t="159051" x="3154363" y="6019800"/>
          <p14:tracePt t="159068" x="3128963" y="6045200"/>
          <p14:tracePt t="159085" x="3116263" y="6056313"/>
          <p14:tracePt t="159102" x="3116263" y="6081713"/>
          <p14:tracePt t="159118" x="3103563" y="6094413"/>
          <p14:tracePt t="159135" x="3092450" y="6119813"/>
          <p14:tracePt t="159246" x="3079750" y="6119813"/>
          <p14:tracePt t="166407" x="3041650" y="6119813"/>
          <p14:tracePt t="166415" x="3028950" y="6119813"/>
          <p14:tracePt t="166422" x="3016250" y="6119813"/>
          <p14:tracePt t="166456" x="3003550" y="6119813"/>
          <p14:tracePt t="166479" x="2979738" y="6107113"/>
          <p14:tracePt t="166488" x="2979738" y="6081713"/>
          <p14:tracePt t="166495" x="2967038" y="6069013"/>
          <p14:tracePt t="166520" x="2967038" y="6056313"/>
          <p14:tracePt t="166527" x="2954338" y="6056313"/>
          <p14:tracePt t="166544" x="2954338" y="6045200"/>
          <p14:tracePt t="166557" x="2954338" y="6032500"/>
          <p14:tracePt t="166559" x="2941638" y="6019800"/>
          <p14:tracePt t="166575" x="2928938" y="6007100"/>
          <p14:tracePt t="166590" x="2928938" y="5994400"/>
          <p14:tracePt t="166592" x="2916238" y="5994400"/>
          <p14:tracePt t="166608" x="2890838" y="5956300"/>
          <p14:tracePt t="166623" x="2816225" y="5881688"/>
          <p14:tracePt t="166640" x="2767013" y="5832475"/>
          <p14:tracePt t="166657" x="2654300" y="5743575"/>
          <p14:tracePt t="166673" x="2578100" y="5694363"/>
          <p14:tracePt t="166690" x="2541588" y="5643563"/>
          <p14:tracePt t="166707" x="2478088" y="5594350"/>
          <p14:tracePt t="166723" x="2416175" y="5507038"/>
          <p14:tracePt t="166739" x="2365375" y="5430838"/>
          <p14:tracePt t="166744" x="2328863" y="5394325"/>
          <p14:tracePt t="166757" x="2303463" y="5356225"/>
          <p14:tracePt t="166760" x="2278063" y="5305425"/>
          <p14:tracePt t="166774" x="2239963" y="5243513"/>
          <p14:tracePt t="166775" x="2203450" y="5194300"/>
          <p14:tracePt t="166791" x="2127250" y="5068888"/>
          <p14:tracePt t="166808" x="2065338" y="4981575"/>
          <p14:tracePt t="166824" x="2027238" y="4918075"/>
          <p14:tracePt t="166840" x="1965325" y="4830763"/>
          <p14:tracePt t="166857" x="1965325" y="4768850"/>
          <p14:tracePt t="166873" x="1903413" y="4679950"/>
          <p14:tracePt t="166890" x="1878013" y="4618038"/>
          <p14:tracePt t="166907" x="1865313" y="4543425"/>
          <p14:tracePt t="166911" x="1852613" y="4530725"/>
          <p14:tracePt t="166923" x="1839913" y="4505325"/>
          <p14:tracePt t="166940" x="1839913" y="4443413"/>
          <p14:tracePt t="166944" x="1839913" y="4405313"/>
          <p14:tracePt t="166957" x="1839913" y="4341813"/>
          <p14:tracePt t="166960" x="1839913" y="4292600"/>
          <p14:tracePt t="166973" x="1839913" y="4230688"/>
          <p14:tracePt t="166976" x="1839913" y="4154488"/>
          <p14:tracePt t="166992" x="1814513" y="3967163"/>
          <p14:tracePt t="167008" x="1739900" y="3779838"/>
          <p14:tracePt t="167025" x="1677988" y="3579813"/>
          <p14:tracePt t="167041" x="1614488" y="3390900"/>
          <p14:tracePt t="167057" x="1539875" y="3154363"/>
          <p14:tracePt t="167074" x="1427163" y="2590800"/>
          <p14:tracePt t="167091" x="1214438" y="2027238"/>
          <p14:tracePt t="167109" x="1027113" y="1450975"/>
          <p14:tracePt t="167111" x="889000" y="1189038"/>
          <p14:tracePt t="167124" x="776288" y="963613"/>
          <p14:tracePt t="167127" x="650875" y="725488"/>
          <p14:tracePt t="167142" x="563563" y="563563"/>
          <p14:tracePt t="167143" x="476250" y="425450"/>
          <p14:tracePt t="167159" x="412750" y="274638"/>
          <p14:tracePt t="167175" x="412750" y="161925"/>
          <p14:tracePt t="167191" x="412750" y="74613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19725" y="1615964"/>
            <a:ext cx="11332564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09156" y="669439"/>
            <a:ext cx="67537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00AEEF"/>
                </a:solidFill>
                <a:latin typeface="Alexandria"/>
              </a:rPr>
              <a:t>Overview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06001" y="2255954"/>
            <a:ext cx="1096000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Importance of Terminologies Standardization &amp; Classification Systems: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b="1" dirty="0">
                <a:latin typeface="Alexandria"/>
              </a:rPr>
              <a:t>ICD: </a:t>
            </a:r>
            <a:r>
              <a:rPr lang="en-US" sz="2400" dirty="0">
                <a:latin typeface="Alexandria"/>
              </a:rPr>
              <a:t>Standardizes disease classification for accurate diagnosis and global health statistics.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b="1" dirty="0">
                <a:latin typeface="Alexandria"/>
              </a:rPr>
              <a:t>CPT: </a:t>
            </a:r>
            <a:r>
              <a:rPr lang="en-US" sz="2400" dirty="0">
                <a:latin typeface="Alexandria"/>
              </a:rPr>
              <a:t>Streamlines medical billing and ensures accurate reimbursement for services.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b="1" dirty="0">
                <a:latin typeface="Alexandria"/>
              </a:rPr>
              <a:t>NANDA: </a:t>
            </a:r>
            <a:r>
              <a:rPr lang="en-US" sz="2400" dirty="0">
                <a:latin typeface="Alexandria"/>
              </a:rPr>
              <a:t>Enhances nursing care through standardized nursing diagnoses and care plans.</a:t>
            </a:r>
          </a:p>
          <a:p>
            <a:pPr marL="914400" lvl="1" indent="-457200" algn="just">
              <a:lnSpc>
                <a:spcPct val="150000"/>
              </a:lnSpc>
              <a:buFont typeface="+mj-lt"/>
              <a:buAutoNum type="arabicPeriod" startAt="4"/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08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6896"/>
    </mc:Choice>
    <mc:Fallback xmlns="">
      <p:transition advTm="246896"/>
    </mc:Fallback>
  </mc:AlternateContent>
  <p:extLst>
    <p:ext uri="{3A86A75C-4F4B-4683-9AE1-C65F6400EC91}">
      <p14:laserTraceLst xmlns:p14="http://schemas.microsoft.com/office/powerpoint/2010/main">
        <p14:tracePtLst>
          <p14:tracePt t="2906" x="3384550" y="6180138"/>
          <p14:tracePt t="3460" x="1790700" y="6845300"/>
          <p14:tracePt t="3474" x="1778000" y="6819900"/>
          <p14:tracePt t="3485" x="1752600" y="6807200"/>
          <p14:tracePt t="3502" x="1727200" y="6807200"/>
          <p14:tracePt t="3518" x="1714500" y="6796088"/>
          <p14:tracePt t="3520" x="1701800" y="6783388"/>
          <p14:tracePt t="3535" x="1689100" y="6783388"/>
          <p14:tracePt t="3552" x="1677988" y="6783388"/>
          <p14:tracePt t="3569" x="1677988" y="6770688"/>
          <p14:tracePt t="3585" x="1665288" y="6770688"/>
          <p14:tracePt t="3605" x="1665288" y="6757988"/>
          <p14:tracePt t="4076" x="1652588" y="6757988"/>
          <p14:tracePt t="4092" x="1639888" y="6757988"/>
          <p14:tracePt t="4102" x="1614488" y="6732588"/>
          <p14:tracePt t="4112" x="1601788" y="6719888"/>
          <p14:tracePt t="4125" x="1589088" y="6707188"/>
          <p14:tracePt t="4136" x="1552575" y="6696075"/>
          <p14:tracePt t="4153" x="1539875" y="6670675"/>
          <p14:tracePt t="4170" x="1514475" y="6657975"/>
          <p14:tracePt t="4187" x="1465263" y="6645275"/>
          <p14:tracePt t="4203" x="1452563" y="6645275"/>
          <p14:tracePt t="4221" x="1414463" y="6632575"/>
          <p14:tracePt t="4245" x="1389063" y="6619875"/>
          <p14:tracePt t="4258" x="1376363" y="6619875"/>
          <p14:tracePt t="4270" x="1376363" y="6607175"/>
          <p14:tracePt t="4287" x="1363663" y="6607175"/>
          <p14:tracePt t="4304" x="1352550" y="6607175"/>
          <p14:tracePt t="4320" x="1339850" y="6594475"/>
          <p14:tracePt t="4522" x="1327150" y="6594475"/>
          <p14:tracePt t="4994" x="1339850" y="6594475"/>
          <p14:tracePt t="40383" x="1352550" y="6594475"/>
          <p14:tracePt t="40419" x="1363663" y="6583363"/>
          <p14:tracePt t="40433" x="1376363" y="6583363"/>
          <p14:tracePt t="40468" x="1389063" y="6570663"/>
          <p14:tracePt t="40480" x="1401763" y="6570663"/>
          <p14:tracePt t="40539" x="1414463" y="6570663"/>
          <p14:tracePt t="40564" x="1414463" y="6557963"/>
          <p14:tracePt t="40613" x="1414463" y="6545263"/>
          <p14:tracePt t="40637" x="1427163" y="6545263"/>
          <p14:tracePt t="40661" x="1439863" y="6532563"/>
          <p14:tracePt t="40673" x="1452563" y="6519863"/>
          <p14:tracePt t="40685" x="1476375" y="6519863"/>
          <p14:tracePt t="40701" x="1489075" y="6507163"/>
          <p14:tracePt t="40718" x="1514475" y="6494463"/>
          <p14:tracePt t="40734" x="1577975" y="6457950"/>
          <p14:tracePt t="40751" x="1614488" y="6419850"/>
          <p14:tracePt t="40768" x="1765300" y="6332538"/>
          <p14:tracePt t="40784" x="1839913" y="6294438"/>
          <p14:tracePt t="40801" x="1878013" y="6269038"/>
          <p14:tracePt t="40818" x="1952625" y="6207125"/>
          <p14:tracePt t="40834" x="1978025" y="6181725"/>
          <p14:tracePt t="40851" x="2014538" y="6169025"/>
          <p14:tracePt t="40854" x="2039938" y="6157913"/>
          <p14:tracePt t="40868" x="2065338" y="6132513"/>
          <p14:tracePt t="40885" x="2103438" y="6119813"/>
          <p14:tracePt t="40902" x="2178050" y="6094413"/>
          <p14:tracePt t="40918" x="2203450" y="6081713"/>
          <p14:tracePt t="40935" x="2239963" y="6056313"/>
          <p14:tracePt t="40938" x="2278063" y="6045200"/>
          <p14:tracePt t="40952" x="2328863" y="6019800"/>
          <p14:tracePt t="40968" x="2352675" y="5994400"/>
          <p14:tracePt t="40985" x="2403475" y="5969000"/>
          <p14:tracePt t="40987" x="2452688" y="5932488"/>
          <p14:tracePt t="41001" x="2490788" y="5919788"/>
          <p14:tracePt t="41018" x="2516188" y="5894388"/>
          <p14:tracePt t="41035" x="2565400" y="5868988"/>
          <p14:tracePt t="41264" x="2565400" y="5856288"/>
          <p14:tracePt t="41289" x="2578100" y="5856288"/>
          <p14:tracePt t="41350" x="2590800" y="5856288"/>
          <p14:tracePt t="41373" x="2603500" y="5856288"/>
          <p14:tracePt t="41397" x="2616200" y="5856288"/>
          <p14:tracePt t="41435" x="2628900" y="5856288"/>
          <p14:tracePt t="41458" x="2654300" y="5856288"/>
          <p14:tracePt t="41469" x="2667000" y="5843588"/>
          <p14:tracePt t="41482" x="2678113" y="5843588"/>
          <p14:tracePt t="41494" x="2703513" y="5843588"/>
          <p14:tracePt t="41506" x="2728913" y="5843588"/>
          <p14:tracePt t="41519" x="2741613" y="5832475"/>
          <p14:tracePt t="41537" x="2754313" y="5832475"/>
          <p14:tracePt t="41554" x="2778125" y="5832475"/>
          <p14:tracePt t="41569" x="2790825" y="5832475"/>
          <p14:tracePt t="41591" x="2803525" y="5832475"/>
          <p14:tracePt t="41615" x="2816225" y="5832475"/>
          <p14:tracePt t="41626" x="2828925" y="5832475"/>
          <p14:tracePt t="41663" x="2841625" y="5832475"/>
          <p14:tracePt t="41736" x="2854325" y="5832475"/>
          <p14:tracePt t="41941" x="2854325" y="5819775"/>
          <p14:tracePt t="41965" x="2867025" y="5819775"/>
          <p14:tracePt t="41978" x="2879725" y="5807075"/>
          <p14:tracePt t="42013" x="2890838" y="5794375"/>
          <p14:tracePt t="42038" x="2903538" y="5781675"/>
          <p14:tracePt t="42050" x="2916238" y="5768975"/>
          <p14:tracePt t="42061" x="2941638" y="5756275"/>
          <p14:tracePt t="42073" x="2941638" y="5732463"/>
          <p14:tracePt t="42088" x="2954338" y="5732463"/>
          <p14:tracePt t="42105" x="2967038" y="5719763"/>
          <p14:tracePt t="42121" x="3003550" y="5681663"/>
          <p14:tracePt t="42138" x="3016250" y="5656263"/>
          <p14:tracePt t="42155" x="3054350" y="5643563"/>
          <p14:tracePt t="42158" x="3067050" y="5619750"/>
          <p14:tracePt t="42171" x="3079750" y="5607050"/>
          <p14:tracePt t="42188" x="3103563" y="5594350"/>
          <p14:tracePt t="42206" x="3141663" y="5556250"/>
          <p14:tracePt t="42221" x="3154363" y="5543550"/>
          <p14:tracePt t="42238" x="3167063" y="5530850"/>
          <p14:tracePt t="42255" x="3205163" y="5507038"/>
          <p14:tracePt t="42272" x="3216275" y="5494338"/>
          <p14:tracePt t="42289" x="3216275" y="5481638"/>
          <p14:tracePt t="42291" x="3228975" y="5468938"/>
          <p14:tracePt t="42305" x="3241675" y="5456238"/>
          <p14:tracePt t="42328" x="3254375" y="5443538"/>
          <p14:tracePt t="42339" x="3267075" y="5430838"/>
          <p14:tracePt t="42355" x="3267075" y="5407025"/>
          <p14:tracePt t="42371" x="3292475" y="5381625"/>
          <p14:tracePt t="42630" x="3292475" y="5368925"/>
          <p14:tracePt t="42703" x="3292475" y="5356225"/>
          <p14:tracePt t="42714" x="3305175" y="5356225"/>
          <p14:tracePt t="42750" x="3317875" y="5356225"/>
          <p14:tracePt t="42763" x="3328988" y="5343525"/>
          <p14:tracePt t="42787" x="3341688" y="5330825"/>
          <p14:tracePt t="42798" x="3341688" y="5318125"/>
          <p14:tracePt t="42810" x="3367088" y="5318125"/>
          <p14:tracePt t="42823" x="3367088" y="5305425"/>
          <p14:tracePt t="42839" x="3379788" y="5294313"/>
          <p14:tracePt t="42855" x="3405188" y="5294313"/>
          <p14:tracePt t="42872" x="3429000" y="5268913"/>
          <p14:tracePt t="42895" x="3441700" y="5256213"/>
          <p14:tracePt t="42919" x="3454400" y="5243513"/>
          <p14:tracePt t="42943" x="3467100" y="5230813"/>
          <p14:tracePt t="42956" x="3479800" y="5230813"/>
          <p14:tracePt t="42967" x="3479800" y="5218113"/>
          <p14:tracePt t="42979" x="3492500" y="5218113"/>
          <p14:tracePt t="42991" x="3492500" y="5205413"/>
          <p14:tracePt t="43016" x="3505200" y="5194300"/>
          <p14:tracePt t="43052" x="3530600" y="5181600"/>
          <p14:tracePt t="43064" x="3530600" y="5168900"/>
          <p14:tracePt t="43076" x="3541713" y="5168900"/>
          <p14:tracePt t="43090" x="3554413" y="5156200"/>
          <p14:tracePt t="43107" x="3579813" y="5143500"/>
          <p14:tracePt t="43124" x="3617913" y="5118100"/>
          <p14:tracePt t="43141" x="3630613" y="5105400"/>
          <p14:tracePt t="43158" x="3643313" y="5092700"/>
          <p14:tracePt t="43174" x="3654425" y="5068888"/>
          <p14:tracePt t="43190" x="3667125" y="5068888"/>
          <p14:tracePt t="43208" x="3679825" y="5056188"/>
          <p14:tracePt t="43210" x="3679825" y="5043488"/>
          <p14:tracePt t="43223" x="3692525" y="5030788"/>
          <p14:tracePt t="43241" x="3692525" y="5005388"/>
          <p14:tracePt t="43258" x="3730625" y="4968875"/>
          <p14:tracePt t="43274" x="3743325" y="4943475"/>
          <p14:tracePt t="43291" x="3756025" y="4943475"/>
          <p14:tracePt t="43293" x="3767138" y="4918075"/>
          <p14:tracePt t="43307" x="3779838" y="4905375"/>
          <p14:tracePt t="43324" x="3792538" y="4892675"/>
          <p14:tracePt t="43341" x="3805238" y="4868863"/>
          <p14:tracePt t="43358" x="3830638" y="4868863"/>
          <p14:tracePt t="43374" x="3830638" y="4843463"/>
          <p14:tracePt t="43391" x="3856038" y="4818063"/>
          <p14:tracePt t="43414" x="3856038" y="4805363"/>
          <p14:tracePt t="43440" x="3867150" y="4805363"/>
          <p14:tracePt t="43474" x="3867150" y="4792663"/>
          <p14:tracePt t="43945" x="3867150" y="4779963"/>
          <p14:tracePt t="43957" x="3867150" y="4768850"/>
          <p14:tracePt t="43970" x="3879850" y="4768850"/>
          <p14:tracePt t="43994" x="3879850" y="4756150"/>
          <p14:tracePt t="44018" x="3892550" y="4756150"/>
          <p14:tracePt t="44042" x="3905250" y="4743450"/>
          <p14:tracePt t="44114" x="3917950" y="4743450"/>
          <p14:tracePt t="44126" x="3917950" y="4730750"/>
          <p14:tracePt t="44163" x="3917950" y="4718050"/>
          <p14:tracePt t="44200" x="3917950" y="4705350"/>
          <p14:tracePt t="44210" x="3930650" y="4692650"/>
          <p14:tracePt t="44235" x="3930650" y="4679950"/>
          <p14:tracePt t="44247" x="3930650" y="4667250"/>
          <p14:tracePt t="44271" x="3930650" y="4656138"/>
          <p14:tracePt t="44297" x="3930650" y="4643438"/>
          <p14:tracePt t="44332" x="3917950" y="4618038"/>
          <p14:tracePt t="44357" x="3905250" y="4605338"/>
          <p14:tracePt t="44368" x="3892550" y="4605338"/>
          <p14:tracePt t="44381" x="3892550" y="4592638"/>
          <p14:tracePt t="44394" x="3879850" y="4579938"/>
          <p14:tracePt t="44410" x="3867150" y="4579938"/>
          <p14:tracePt t="44428" x="3830638" y="4554538"/>
          <p14:tracePt t="44444" x="3817938" y="4543425"/>
          <p14:tracePt t="44461" x="3779838" y="4518025"/>
          <p14:tracePt t="44478" x="3679825" y="4454525"/>
          <p14:tracePt t="44494" x="3617913" y="4418013"/>
          <p14:tracePt t="44511" x="3541713" y="4367213"/>
          <p14:tracePt t="44514" x="3454400" y="4330700"/>
          <p14:tracePt t="44526" x="3379788" y="4305300"/>
          <p14:tracePt t="44544" x="3305175" y="4267200"/>
          <p14:tracePt t="44561" x="3154363" y="4205288"/>
          <p14:tracePt t="44578" x="3092450" y="4167188"/>
          <p14:tracePt t="44595" x="3028950" y="4129088"/>
          <p14:tracePt t="44598" x="2967038" y="4092575"/>
          <p14:tracePt t="44612" x="2916238" y="4067175"/>
          <p14:tracePt t="44628" x="2867025" y="4054475"/>
          <p14:tracePt t="44645" x="2828925" y="4017963"/>
          <p14:tracePt t="44647" x="2803525" y="4005263"/>
          <p14:tracePt t="44661" x="2778125" y="3979863"/>
          <p14:tracePt t="44678" x="2754313" y="3967163"/>
          <p14:tracePt t="44694" x="2728913" y="3941763"/>
          <p14:tracePt t="45117" x="2716213" y="3941763"/>
          <p14:tracePt t="45129" x="2690813" y="3954463"/>
          <p14:tracePt t="45141" x="2678113" y="3954463"/>
          <p14:tracePt t="45152" x="2654300" y="3954463"/>
          <p14:tracePt t="45165" x="2628900" y="3954463"/>
          <p14:tracePt t="45178" x="2565400" y="3967163"/>
          <p14:tracePt t="45196" x="2503488" y="3967163"/>
          <p14:tracePt t="45213" x="2339975" y="3979863"/>
          <p14:tracePt t="45229" x="2290763" y="3979863"/>
          <p14:tracePt t="45246" x="2228850" y="4005263"/>
          <p14:tracePt t="45263" x="2116138" y="4017963"/>
          <p14:tracePt t="45279" x="2078038" y="4029075"/>
          <p14:tracePt t="45295" x="2027238" y="4041775"/>
          <p14:tracePt t="45298" x="2003425" y="4041775"/>
          <p14:tracePt t="45312" x="1965325" y="4054475"/>
          <p14:tracePt t="45329" x="1927225" y="4054475"/>
          <p14:tracePt t="45347" x="1890713" y="4067175"/>
          <p14:tracePt t="45362" x="1865313" y="4079875"/>
          <p14:tracePt t="45379" x="1827213" y="4079875"/>
          <p14:tracePt t="45396" x="1778000" y="4079875"/>
          <p14:tracePt t="45413" x="1765300" y="4079875"/>
          <p14:tracePt t="45430" x="1714500" y="4079875"/>
          <p14:tracePt t="45447" x="1689100" y="4079875"/>
          <p14:tracePt t="45463" x="1677988" y="4079875"/>
          <p14:tracePt t="45481" x="1652588" y="4079875"/>
          <p14:tracePt t="45503" x="1639888" y="4079875"/>
          <p14:tracePt t="45515" x="1627188" y="4079875"/>
          <p14:tracePt t="45551" x="1614488" y="4079875"/>
          <p14:tracePt t="45637" x="1614488" y="4067175"/>
          <p14:tracePt t="45649" x="1601788" y="4067175"/>
          <p14:tracePt t="45817" x="1601788" y="4054475"/>
          <p14:tracePt t="45866" x="1614488" y="4041775"/>
          <p14:tracePt t="45890" x="1627188" y="4041775"/>
          <p14:tracePt t="45901" x="1639888" y="4041775"/>
          <p14:tracePt t="45926" x="1652588" y="4041775"/>
          <p14:tracePt t="45962" x="1665288" y="4041775"/>
          <p14:tracePt t="46010" x="1677988" y="4041775"/>
          <p14:tracePt t="46022" x="1689100" y="4029075"/>
          <p14:tracePt t="46047" x="1701800" y="4029075"/>
          <p14:tracePt t="46071" x="1714500" y="4029075"/>
          <p14:tracePt t="46083" x="1714500" y="4017963"/>
          <p14:tracePt t="46107" x="1727200" y="4017963"/>
          <p14:tracePt t="46119" x="1739900" y="4017963"/>
          <p14:tracePt t="46131" x="1765300" y="4005263"/>
          <p14:tracePt t="46143" x="1801813" y="3992563"/>
          <p14:tracePt t="46155" x="1852613" y="3979863"/>
          <p14:tracePt t="46167" x="1939925" y="3954463"/>
          <p14:tracePt t="46181" x="2014538" y="3929063"/>
          <p14:tracePt t="46199" x="2078038" y="3905250"/>
          <p14:tracePt t="46216" x="2228850" y="3892550"/>
          <p14:tracePt t="46232" x="2278063" y="3892550"/>
          <p14:tracePt t="46249" x="2328863" y="3879850"/>
          <p14:tracePt t="46266" x="2390775" y="3854450"/>
          <p14:tracePt t="46282" x="2416175" y="3854450"/>
          <p14:tracePt t="46299" x="2465388" y="3841750"/>
          <p14:tracePt t="46315" x="2478088" y="3841750"/>
          <p14:tracePt t="46332" x="2503488" y="3841750"/>
          <p14:tracePt t="46349" x="2528888" y="3829050"/>
          <p14:tracePt t="46366" x="2554288" y="3829050"/>
          <p14:tracePt t="46382" x="2565400" y="3829050"/>
          <p14:tracePt t="46398" x="2603500" y="3816350"/>
          <p14:tracePt t="46416" x="2616200" y="3816350"/>
          <p14:tracePt t="46433" x="2641600" y="3803650"/>
          <p14:tracePt t="46450" x="2654300" y="3803650"/>
          <p14:tracePt t="46466" x="2667000" y="3792538"/>
          <p14:tracePt t="46469" x="2678113" y="3792538"/>
          <p14:tracePt t="46493" x="2690813" y="3792538"/>
          <p14:tracePt t="46530" x="2703513" y="3779838"/>
          <p14:tracePt t="46542" x="2716213" y="3779838"/>
          <p14:tracePt t="46590" x="2728913" y="3779838"/>
          <p14:tracePt t="46638" x="2741613" y="3779838"/>
          <p14:tracePt t="46687" x="2741613" y="3767138"/>
          <p14:tracePt t="46700" x="2754313" y="3767138"/>
          <p14:tracePt t="46711" x="2767013" y="3767138"/>
          <p14:tracePt t="46771" x="2778125" y="3767138"/>
          <p14:tracePt t="46868" x="2790825" y="3767138"/>
          <p14:tracePt t="47061" x="2790825" y="3754438"/>
          <p14:tracePt t="47677" x="2803525" y="3754438"/>
          <p14:tracePt t="47714" x="2816225" y="3754438"/>
          <p14:tracePt t="47738" x="2828925" y="3754438"/>
          <p14:tracePt t="47761" x="2841625" y="3754438"/>
          <p14:tracePt t="47785" x="2867025" y="3754438"/>
          <p14:tracePt t="47810" x="2879725" y="3754438"/>
          <p14:tracePt t="47823" x="2903538" y="3754438"/>
          <p14:tracePt t="47847" x="2916238" y="3754438"/>
          <p14:tracePt t="47859" x="2941638" y="3754438"/>
          <p14:tracePt t="47883" x="2954338" y="3754438"/>
          <p14:tracePt t="47907" x="2967038" y="3754438"/>
          <p14:tracePt t="47919" x="2979738" y="3754438"/>
          <p14:tracePt t="47930" x="2992438" y="3754438"/>
          <p14:tracePt t="47943" x="3003550" y="3754438"/>
          <p14:tracePt t="48293" x="3016250" y="3754438"/>
          <p14:tracePt t="48330" x="3028950" y="3754438"/>
          <p14:tracePt t="48353" x="3041650" y="3754438"/>
          <p14:tracePt t="48377" x="3054350" y="3754438"/>
          <p14:tracePt t="48401" x="3067050" y="3754438"/>
          <p14:tracePt t="48426" x="3079750" y="3754438"/>
          <p14:tracePt t="48462" x="3092450" y="3754438"/>
          <p14:tracePt t="48498" x="3103563" y="3754438"/>
          <p14:tracePt t="48523" x="3116263" y="3754438"/>
          <p14:tracePt t="48595" x="3128963" y="3754438"/>
          <p14:tracePt t="49827" x="3141663" y="3754438"/>
          <p14:tracePt t="49960" x="3154363" y="3754438"/>
          <p14:tracePt t="49983" x="3167063" y="3754438"/>
          <p14:tracePt t="50021" x="3179763" y="3754438"/>
          <p14:tracePt t="50069" x="3192463" y="3754438"/>
          <p14:tracePt t="50092" x="3205163" y="3754438"/>
          <p14:tracePt t="50129" x="3216275" y="3754438"/>
          <p14:tracePt t="52182" x="3216275" y="3741738"/>
          <p14:tracePt t="52230" x="3216275" y="3729038"/>
          <p14:tracePt t="52267" x="3228975" y="3729038"/>
          <p14:tracePt t="52303" x="3228975" y="3716338"/>
          <p14:tracePt t="52327" x="3241675" y="3716338"/>
          <p14:tracePt t="52364" x="3254375" y="3716338"/>
          <p14:tracePt t="52387" x="3267075" y="3716338"/>
          <p14:tracePt t="52423" x="3279775" y="3716338"/>
          <p14:tracePt t="52460" x="3279775" y="3703638"/>
          <p14:tracePt t="52484" x="3292475" y="3703638"/>
          <p14:tracePt t="52532" x="3305175" y="3703638"/>
          <p14:tracePt t="52556" x="3317875" y="3703638"/>
          <p14:tracePt t="52570" x="3317875" y="3692525"/>
          <p14:tracePt t="52581" x="3328988" y="3692525"/>
          <p14:tracePt t="52605" x="3341688" y="3692525"/>
          <p14:tracePt t="52629" x="3354388" y="3692525"/>
          <p14:tracePt t="52641" x="3367088" y="3679825"/>
          <p14:tracePt t="52665" x="3379788" y="3679825"/>
          <p14:tracePt t="52677" x="3405188" y="3679825"/>
          <p14:tracePt t="52689" x="3429000" y="3679825"/>
          <p14:tracePt t="52700" x="3454400" y="3679825"/>
          <p14:tracePt t="52715" x="3479800" y="3679825"/>
          <p14:tracePt t="52732" x="3505200" y="3679825"/>
          <p14:tracePt t="52749" x="3554413" y="3679825"/>
          <p14:tracePt t="52766" x="3579813" y="3679825"/>
          <p14:tracePt t="52782" x="3605213" y="3679825"/>
          <p14:tracePt t="52785" x="3643313" y="3679825"/>
          <p14:tracePt t="52799" x="3667125" y="3679825"/>
          <p14:tracePt t="52816" x="3705225" y="3679825"/>
          <p14:tracePt t="52833" x="3756025" y="3679825"/>
          <p14:tracePt t="52849" x="3779838" y="3679825"/>
          <p14:tracePt t="52866" x="3805238" y="3679825"/>
          <p14:tracePt t="52883" x="3892550" y="3679825"/>
          <p14:tracePt t="52899" x="3956050" y="3679825"/>
          <p14:tracePt t="52917" x="3992563" y="3679825"/>
          <p14:tracePt t="52919" x="4030663" y="3679825"/>
          <p14:tracePt t="52932" x="4043363" y="3679825"/>
          <p14:tracePt t="52949" x="4056063" y="3679825"/>
          <p14:tracePt t="52967" x="4081463" y="3679825"/>
          <p14:tracePt t="52983" x="4092575" y="3679825"/>
          <p14:tracePt t="53245" x="4105275" y="3679825"/>
          <p14:tracePt t="53257" x="4143375" y="3679825"/>
          <p14:tracePt t="53269" x="4168775" y="3679825"/>
          <p14:tracePt t="53283" x="4217988" y="3679825"/>
          <p14:tracePt t="53300" x="4268788" y="3679825"/>
          <p14:tracePt t="53317" x="4418013" y="3667125"/>
          <p14:tracePt t="53334" x="4468813" y="3667125"/>
          <p14:tracePt t="53350" x="4518025" y="3667125"/>
          <p14:tracePt t="53353" x="4568825" y="3667125"/>
          <p14:tracePt t="53368" x="4606925" y="3667125"/>
          <p14:tracePt t="53384" x="4643438" y="3667125"/>
          <p14:tracePt t="53402" x="4706938" y="3667125"/>
          <p14:tracePt t="53418" x="4743450" y="3667125"/>
          <p14:tracePt t="53434" x="4781550" y="3667125"/>
          <p14:tracePt t="53437" x="4806950" y="3667125"/>
          <p14:tracePt t="53450" x="4832350" y="3667125"/>
          <p14:tracePt t="53468" x="4856163" y="3679825"/>
          <p14:tracePt t="53483" x="4881563" y="3679825"/>
          <p14:tracePt t="53501" x="4945063" y="3692525"/>
          <p14:tracePt t="53517" x="4994275" y="3692525"/>
          <p14:tracePt t="53535" x="5057775" y="3703638"/>
          <p14:tracePt t="53551" x="5081588" y="3703638"/>
          <p14:tracePt t="53568" x="5094288" y="3716338"/>
          <p14:tracePt t="53584" x="5132388" y="3716338"/>
          <p14:tracePt t="53600" x="5145088" y="3716338"/>
          <p14:tracePt t="53837" x="5170488" y="3716338"/>
          <p14:tracePt t="53861" x="5181600" y="3716338"/>
          <p14:tracePt t="53873" x="5207000" y="3716338"/>
          <p14:tracePt t="53885" x="5219700" y="3716338"/>
          <p14:tracePt t="53897" x="5245100" y="3716338"/>
          <p14:tracePt t="53908" x="5270500" y="3716338"/>
          <p14:tracePt t="53920" x="5281613" y="3716338"/>
          <p14:tracePt t="53935" x="5307013" y="3716338"/>
          <p14:tracePt t="53952" x="5319713" y="3716338"/>
          <p14:tracePt t="53969" x="5357813" y="3703638"/>
          <p14:tracePt t="53985" x="5370513" y="3703638"/>
          <p14:tracePt t="54002" x="5383213" y="3703638"/>
          <p14:tracePt t="54005" x="5394325" y="3703638"/>
          <p14:tracePt t="54030" x="5407025" y="3692525"/>
          <p14:tracePt t="54041" x="5419725" y="3692525"/>
          <p14:tracePt t="54067" x="5432425" y="3692525"/>
          <p14:tracePt t="54102" x="5445125" y="3692525"/>
          <p14:tracePt t="54186" x="5445125" y="3679825"/>
          <p14:tracePt t="54235" x="5457825" y="3679825"/>
          <p14:tracePt t="54827" x="5470525" y="3679825"/>
          <p14:tracePt t="54851" x="5483225" y="3679825"/>
          <p14:tracePt t="54888" x="5495925" y="3679825"/>
          <p14:tracePt t="54924" x="5507038" y="3679825"/>
          <p14:tracePt t="55045" x="5519738" y="3679825"/>
          <p14:tracePt t="55057" x="5532438" y="3679825"/>
          <p14:tracePt t="55262" x="5545138" y="3679825"/>
          <p14:tracePt t="55419" x="5557838" y="3679825"/>
          <p14:tracePt t="55479" x="5570538" y="3679825"/>
          <p14:tracePt t="55492" x="5583238" y="3679825"/>
          <p14:tracePt t="55528" x="5595938" y="3679825"/>
          <p14:tracePt t="55539" x="5607050" y="3679825"/>
          <p14:tracePt t="55552" x="5619750" y="3679825"/>
          <p14:tracePt t="55576" x="5632450" y="3679825"/>
          <p14:tracePt t="55599" x="5645150" y="3679825"/>
          <p14:tracePt t="55612" x="5645150" y="3667125"/>
          <p14:tracePt t="55624" x="5657850" y="3667125"/>
          <p14:tracePt t="56952" x="5670550" y="3654425"/>
          <p14:tracePt t="57387" x="5683250" y="3654425"/>
          <p14:tracePt t="57436" x="5695950" y="3654425"/>
          <p14:tracePt t="57448" x="5695950" y="3641725"/>
          <p14:tracePt t="57460" x="5708650" y="3641725"/>
          <p14:tracePt t="57483" x="5719763" y="3641725"/>
          <p14:tracePt t="57495" x="5732463" y="3641725"/>
          <p14:tracePt t="57508" x="5745163" y="3641725"/>
          <p14:tracePt t="57532" x="5757863" y="3641725"/>
          <p14:tracePt t="57544" x="5770563" y="3641725"/>
          <p14:tracePt t="57581" x="5783263" y="3641725"/>
          <p14:tracePt t="57834" x="5795963" y="3641725"/>
          <p14:tracePt t="58088" x="5808663" y="3641725"/>
          <p14:tracePt t="60539" x="5821363" y="3654425"/>
          <p14:tracePt t="60552" x="5821363" y="3667125"/>
          <p14:tracePt t="60576" x="5821363" y="3679825"/>
          <p14:tracePt t="60600" x="5832475" y="3692525"/>
          <p14:tracePt t="60612" x="5832475" y="3703638"/>
          <p14:tracePt t="60624" x="5832475" y="3716338"/>
          <p14:tracePt t="60636" x="5832475" y="3729038"/>
          <p14:tracePt t="60660" x="5832475" y="3754438"/>
          <p14:tracePt t="60673" x="5832475" y="3767138"/>
          <p14:tracePt t="60686" x="5845175" y="3779838"/>
          <p14:tracePt t="60702" x="5845175" y="3803650"/>
          <p14:tracePt t="60720" x="5845175" y="3816350"/>
          <p14:tracePt t="60736" x="5845175" y="3829050"/>
          <p14:tracePt t="60753" x="5845175" y="3841750"/>
          <p14:tracePt t="60769" x="5845175" y="3867150"/>
          <p14:tracePt t="60792" x="5845175" y="3879850"/>
          <p14:tracePt t="60804" x="5845175" y="3892550"/>
          <p14:tracePt t="60820" x="5845175" y="3905250"/>
          <p14:tracePt t="60837" x="5845175" y="3916363"/>
          <p14:tracePt t="60854" x="5845175" y="3954463"/>
          <p14:tracePt t="60871" x="5845175" y="3967163"/>
          <p14:tracePt t="60887" x="5845175" y="3979863"/>
          <p14:tracePt t="60890" x="5845175" y="4005263"/>
          <p14:tracePt t="60903" x="5845175" y="4017963"/>
          <p14:tracePt t="60920" x="5832475" y="4017963"/>
          <p14:tracePt t="61554" x="5832475" y="4005263"/>
          <p14:tracePt t="61578" x="5845175" y="4005263"/>
          <p14:tracePt t="61602" x="5845175" y="3992563"/>
          <p14:tracePt t="61626" x="5857875" y="3979863"/>
          <p14:tracePt t="61650" x="5857875" y="3967163"/>
          <p14:tracePt t="61663" x="5870575" y="3967163"/>
          <p14:tracePt t="61675" x="5870575" y="3954463"/>
          <p14:tracePt t="61689" x="5883275" y="3954463"/>
          <p14:tracePt t="61711" x="5883275" y="3941763"/>
          <p14:tracePt t="61723" x="5895975" y="3941763"/>
          <p14:tracePt t="61738" x="5895975" y="3929063"/>
          <p14:tracePt t="61759" x="5895975" y="3916363"/>
          <p14:tracePt t="61772" x="5908675" y="3916363"/>
          <p14:tracePt t="61844" x="5921375" y="3916363"/>
          <p14:tracePt t="61868" x="5921375" y="3905250"/>
          <p14:tracePt t="61940" x="5932488" y="3905250"/>
          <p14:tracePt t="61953" x="5932488" y="3892550"/>
          <p14:tracePt t="62048" x="5945188" y="3892550"/>
          <p14:tracePt t="62097" x="5945188" y="3879850"/>
          <p14:tracePt t="62145" x="5945188" y="3867150"/>
          <p14:tracePt t="62194" x="5945188" y="3854450"/>
          <p14:tracePt t="62206" x="5957888" y="3854450"/>
          <p14:tracePt t="62242" x="5957888" y="3841750"/>
          <p14:tracePt t="62266" x="5970588" y="3841750"/>
          <p14:tracePt t="62302" x="5970588" y="3829050"/>
          <p14:tracePt t="62314" x="5983288" y="3829050"/>
          <p14:tracePt t="62326" x="5995988" y="3816350"/>
          <p14:tracePt t="62363" x="6008688" y="3816350"/>
          <p14:tracePt t="62375" x="6008688" y="3803650"/>
          <p14:tracePt t="62399" x="6021388" y="3803650"/>
          <p14:tracePt t="62411" x="6021388" y="3792538"/>
          <p14:tracePt t="62424" x="6034088" y="3792538"/>
          <p14:tracePt t="62435" x="6045200" y="3792538"/>
          <p14:tracePt t="62447" x="6045200" y="3779838"/>
          <p14:tracePt t="62472" x="6045200" y="3767138"/>
          <p14:tracePt t="62883" x="6057900" y="3767138"/>
          <p14:tracePt t="62943" x="6070600" y="3767138"/>
          <p14:tracePt t="63027" x="6083300" y="3767138"/>
          <p14:tracePt t="63040" x="6083300" y="3754438"/>
          <p14:tracePt t="63051" x="6096000" y="3754438"/>
          <p14:tracePt t="63099" x="6108700" y="3754438"/>
          <p14:tracePt t="63426" x="6121400" y="3754438"/>
          <p14:tracePt t="63462" x="6134100" y="3754438"/>
          <p14:tracePt t="63475" x="6146800" y="3754438"/>
          <p14:tracePt t="63510" x="6157913" y="3754438"/>
          <p14:tracePt t="63546" x="6170613" y="3754438"/>
          <p14:tracePt t="63595" x="6183313" y="3754438"/>
          <p14:tracePt t="63620" x="6196013" y="3754438"/>
          <p14:tracePt t="63655" x="6208713" y="3754438"/>
          <p14:tracePt t="63667" x="6221413" y="3754438"/>
          <p14:tracePt t="63679" x="6234113" y="3754438"/>
          <p14:tracePt t="63694" x="6270625" y="3754438"/>
          <p14:tracePt t="63711" x="6296025" y="3754438"/>
          <p14:tracePt t="63728" x="6359525" y="3767138"/>
          <p14:tracePt t="63744" x="6370638" y="3767138"/>
          <p14:tracePt t="63761" x="6383338" y="3767138"/>
          <p14:tracePt t="63764" x="6408738" y="3767138"/>
          <p14:tracePt t="63777" x="6421438" y="3767138"/>
          <p14:tracePt t="63800" x="6446838" y="3767138"/>
          <p14:tracePt t="63812" x="6459538" y="3767138"/>
          <p14:tracePt t="63828" x="6483350" y="3767138"/>
          <p14:tracePt t="63844" x="6496050" y="3767138"/>
          <p14:tracePt t="63861" x="6521450" y="3767138"/>
          <p14:tracePt t="63878" x="6534150" y="3767138"/>
          <p14:tracePt t="63895" x="6559550" y="3767138"/>
          <p14:tracePt t="63920" x="6572250" y="3767138"/>
          <p14:tracePt t="63945" x="6596063" y="3767138"/>
          <p14:tracePt t="64030" x="6608763" y="3767138"/>
          <p14:tracePt t="67689" x="6621463" y="3767138"/>
          <p14:tracePt t="67701" x="6646863" y="3767138"/>
          <p14:tracePt t="67713" x="6659563" y="3767138"/>
          <p14:tracePt t="67725" x="6696075" y="3754438"/>
          <p14:tracePt t="67749" x="6708775" y="3741738"/>
          <p14:tracePt t="67761" x="6721475" y="3729038"/>
          <p14:tracePt t="67772" x="6734175" y="3729038"/>
          <p14:tracePt t="67788" x="6746875" y="3716338"/>
          <p14:tracePt t="67810" x="6772275" y="3703638"/>
          <p14:tracePt t="67821" x="6808788" y="3692525"/>
          <p14:tracePt t="67838" x="6834188" y="3679825"/>
          <p14:tracePt t="67856" x="6872288" y="3654425"/>
          <p14:tracePt t="67858" x="6910388" y="3641725"/>
          <p14:tracePt t="67873" x="6946900" y="3641725"/>
          <p14:tracePt t="67888" x="6972300" y="3629025"/>
          <p14:tracePt t="67905" x="6997700" y="3616325"/>
          <p14:tracePt t="67921" x="7010400" y="3616325"/>
          <p14:tracePt t="67938" x="7021513" y="3616325"/>
          <p14:tracePt t="67955" x="7046913" y="3616325"/>
          <p14:tracePt t="67978" x="7072313" y="3616325"/>
          <p14:tracePt t="67990" x="7085013" y="3616325"/>
          <p14:tracePt t="68015" x="7110413" y="3616325"/>
          <p14:tracePt t="68027" x="7123113" y="3616325"/>
          <p14:tracePt t="68040" x="7134225" y="3616325"/>
          <p14:tracePt t="68056" x="7146925" y="3616325"/>
          <p14:tracePt t="68073" x="7159625" y="3616325"/>
          <p14:tracePt t="68075" x="7172325" y="3616325"/>
          <p14:tracePt t="68089" x="7197725" y="3616325"/>
          <p14:tracePt t="68106" x="7210425" y="3616325"/>
          <p14:tracePt t="68123" x="7223125" y="3616325"/>
          <p14:tracePt t="68139" x="7235825" y="3603625"/>
          <p14:tracePt t="68160" x="7246938" y="3603625"/>
          <p14:tracePt t="68872" x="7259638" y="3603625"/>
          <p14:tracePt t="68909" x="7272338" y="3603625"/>
          <p14:tracePt t="68921" x="7285038" y="3603625"/>
          <p14:tracePt t="68933" x="7285038" y="3590925"/>
          <p14:tracePt t="68945" x="7297738" y="3590925"/>
          <p14:tracePt t="68958" x="7310438" y="3590925"/>
          <p14:tracePt t="68981" x="7335838" y="3590925"/>
          <p14:tracePt t="69005" x="7348538" y="3590925"/>
          <p14:tracePt t="69018" x="7372350" y="3590925"/>
          <p14:tracePt t="69030" x="7385050" y="3590925"/>
          <p14:tracePt t="69041" x="7397750" y="3590925"/>
          <p14:tracePt t="69058" x="7410450" y="3590925"/>
          <p14:tracePt t="69077" x="7423150" y="3590925"/>
          <p14:tracePt t="69091" x="7435850" y="3590925"/>
          <p14:tracePt t="69125" x="7448550" y="3590925"/>
          <p14:tracePt t="69161" x="7459663" y="3590925"/>
          <p14:tracePt t="69186" x="7472363" y="3590925"/>
          <p14:tracePt t="69246" x="7485063" y="3590925"/>
          <p14:tracePt t="69258" x="7497763" y="3590925"/>
          <p14:tracePt t="69282" x="7510463" y="3590925"/>
          <p14:tracePt t="69295" x="7535863" y="3590925"/>
          <p14:tracePt t="69343" x="7535863" y="3603625"/>
          <p14:tracePt t="69440" x="7548563" y="3603625"/>
          <p14:tracePt t="69476" x="7572375" y="3603625"/>
          <p14:tracePt t="69500" x="7585075" y="3603625"/>
          <p14:tracePt t="69524" x="7610475" y="3603625"/>
          <p14:tracePt t="69536" x="7623175" y="3616325"/>
          <p14:tracePt t="69562" x="7648575" y="3629025"/>
          <p14:tracePt t="69572" x="7661275" y="3629025"/>
          <p14:tracePt t="69585" x="7673975" y="3629025"/>
          <p14:tracePt t="69609" x="7685088" y="3629025"/>
          <p14:tracePt t="69632" x="7697788" y="3641725"/>
          <p14:tracePt t="92193" x="7697788" y="3654425"/>
          <p14:tracePt t="92205" x="7697788" y="3667125"/>
          <p14:tracePt t="92218" x="7697788" y="3679825"/>
          <p14:tracePt t="92242" x="7697788" y="3703638"/>
          <p14:tracePt t="92266" x="7685088" y="3716338"/>
          <p14:tracePt t="92278" x="7661275" y="3754438"/>
          <p14:tracePt t="92289" x="7610475" y="3779838"/>
          <p14:tracePt t="92302" x="7585075" y="3816350"/>
          <p14:tracePt t="92319" x="7523163" y="3854450"/>
          <p14:tracePt t="92335" x="7472363" y="3905250"/>
          <p14:tracePt t="92351" x="7359650" y="3992563"/>
          <p14:tracePt t="92368" x="7285038" y="4041775"/>
          <p14:tracePt t="92387" x="7123113" y="4129088"/>
          <p14:tracePt t="92402" x="7046913" y="4167188"/>
          <p14:tracePt t="92420" x="6972300" y="4217988"/>
          <p14:tracePt t="92436" x="6821488" y="4292600"/>
          <p14:tracePt t="92453" x="6734175" y="4330700"/>
          <p14:tracePt t="92469" x="6659563" y="4367213"/>
          <p14:tracePt t="92471" x="6596063" y="4379913"/>
          <p14:tracePt t="92487" x="6534150" y="4418013"/>
          <p14:tracePt t="92503" x="6483350" y="4443413"/>
          <p14:tracePt t="92506" x="6434138" y="4467225"/>
          <p14:tracePt t="92520" x="6396038" y="4479925"/>
          <p14:tracePt t="92535" x="6359525" y="4479925"/>
          <p14:tracePt t="92552" x="6308725" y="4492625"/>
          <p14:tracePt t="92569" x="6270625" y="4505325"/>
          <p14:tracePt t="92586" x="6259513" y="4505325"/>
          <p14:tracePt t="92603" x="6234113" y="4505325"/>
          <p14:tracePt t="92881" x="6221413" y="4505325"/>
          <p14:tracePt t="92893" x="6208713" y="4505325"/>
          <p14:tracePt t="92904" x="6196013" y="4505325"/>
          <p14:tracePt t="92921" x="6170613" y="4518025"/>
          <p14:tracePt t="92937" x="6070600" y="4543425"/>
          <p14:tracePt t="92954" x="5745163" y="4643438"/>
          <p14:tracePt t="92970" x="5570538" y="4667250"/>
          <p14:tracePt t="92987" x="5419725" y="4692650"/>
          <p14:tracePt t="93004" x="5181600" y="4730750"/>
          <p14:tracePt t="93021" x="5094288" y="4743450"/>
          <p14:tracePt t="93038" x="5006975" y="4756150"/>
          <p14:tracePt t="93055" x="4968875" y="4768850"/>
          <p14:tracePt t="93070" x="4945063" y="4768850"/>
          <p14:tracePt t="93088" x="4881563" y="4768850"/>
          <p14:tracePt t="93104" x="4868863" y="4768850"/>
          <p14:tracePt t="93121" x="4856163" y="4768850"/>
          <p14:tracePt t="93137" x="4843463" y="4779963"/>
          <p14:tracePt t="93679" x="4832350" y="4779963"/>
          <p14:tracePt t="93703" x="4819650" y="4779963"/>
          <p14:tracePt t="93715" x="4806950" y="4779963"/>
          <p14:tracePt t="93739" x="4794250" y="4779963"/>
          <p14:tracePt t="93764" x="4781550" y="4779963"/>
          <p14:tracePt t="93776" x="4756150" y="4779963"/>
          <p14:tracePt t="93788" x="4732338" y="4779963"/>
          <p14:tracePt t="93800" x="4706938" y="4779963"/>
          <p14:tracePt t="93812" x="4681538" y="4779963"/>
          <p14:tracePt t="93823" x="4643438" y="4779963"/>
          <p14:tracePt t="93840" x="4619625" y="4779963"/>
          <p14:tracePt t="93855" x="4581525" y="4779963"/>
          <p14:tracePt t="93872" x="4530725" y="4779963"/>
          <p14:tracePt t="93889" x="4506913" y="4768850"/>
          <p14:tracePt t="93907" x="4481513" y="4768850"/>
          <p14:tracePt t="93909" x="4468813" y="4768850"/>
          <p14:tracePt t="93923" x="4443413" y="4756150"/>
          <p14:tracePt t="93940" x="4430713" y="4756150"/>
          <p14:tracePt t="93957" x="4406900" y="4756150"/>
          <p14:tracePt t="93980" x="4381500" y="4743450"/>
          <p14:tracePt t="93992" x="4381500" y="4730750"/>
          <p14:tracePt t="94006" x="4368800" y="4730750"/>
          <p14:tracePt t="94029" x="4368800" y="4718050"/>
          <p14:tracePt t="94041" x="4343400" y="4718050"/>
          <p14:tracePt t="94066" x="4343400" y="4705350"/>
          <p14:tracePt t="94078" x="4330700" y="4705350"/>
          <p14:tracePt t="94101" x="4318000" y="4692650"/>
          <p14:tracePt t="94126" x="4305300" y="4679950"/>
          <p14:tracePt t="94150" x="4294188" y="4679950"/>
          <p14:tracePt t="94210" x="4281488" y="4679950"/>
          <p14:tracePt t="94234" x="4281488" y="4667250"/>
          <p14:tracePt t="94693" x="4268788" y="4667250"/>
          <p14:tracePt t="94766" x="4256088" y="4667250"/>
          <p14:tracePt t="96324" x="4256088" y="4679950"/>
          <p14:tracePt t="96349" x="4256088" y="4692650"/>
          <p14:tracePt t="96360" x="4256088" y="4705350"/>
          <p14:tracePt t="96384" x="4256088" y="4718050"/>
          <p14:tracePt t="96396" x="4256088" y="4730750"/>
          <p14:tracePt t="96409" x="4256088" y="4743450"/>
          <p14:tracePt t="96420" x="4256088" y="4756150"/>
          <p14:tracePt t="96433" x="4243388" y="4768850"/>
          <p14:tracePt t="96446" x="4243388" y="4792663"/>
          <p14:tracePt t="96463" x="4230688" y="4818063"/>
          <p14:tracePt t="96480" x="4192588" y="4892675"/>
          <p14:tracePt t="96497" x="4181475" y="4943475"/>
          <p14:tracePt t="96513" x="4168775" y="4981575"/>
          <p14:tracePt t="96530" x="4143375" y="5043488"/>
          <p14:tracePt t="96546" x="4130675" y="5068888"/>
          <p14:tracePt t="96563" x="4117975" y="5092700"/>
          <p14:tracePt t="96580" x="4117975" y="5118100"/>
          <p14:tracePt t="96597" x="4105275" y="5118100"/>
          <p14:tracePt t="96614" x="4092575" y="5130800"/>
          <p14:tracePt t="96637" x="4092575" y="5143500"/>
          <p14:tracePt t="96662" x="4081463" y="5143500"/>
          <p14:tracePt t="96686" x="4081463" y="5156200"/>
          <p14:tracePt t="96698" x="4068763" y="5168900"/>
          <p14:tracePt t="96723" x="4043363" y="5168900"/>
          <p14:tracePt t="96735" x="4030663" y="5181600"/>
          <p14:tracePt t="96747" x="4017963" y="5194300"/>
          <p14:tracePt t="96759" x="3979863" y="5194300"/>
          <p14:tracePt t="96771" x="3968750" y="5194300"/>
          <p14:tracePt t="96783" x="3956050" y="5205413"/>
          <p14:tracePt t="96797" x="3930650" y="5205413"/>
          <p14:tracePt t="96814" x="3917950" y="5205413"/>
          <p14:tracePt t="96831" x="3905250" y="5218113"/>
          <p14:tracePt t="96847" x="3892550" y="5218113"/>
          <p14:tracePt t="96904" x="3879850" y="5218113"/>
          <p14:tracePt t="97025" x="3879850" y="5205413"/>
          <p14:tracePt t="97073" x="3879850" y="5194300"/>
          <p14:tracePt t="97121" x="3879850" y="5181600"/>
          <p14:tracePt t="97158" x="3879850" y="5168900"/>
          <p14:tracePt t="97170" x="3879850" y="5156200"/>
          <p14:tracePt t="97206" x="3879850" y="5143500"/>
          <p14:tracePt t="97302" x="3879850" y="5130800"/>
          <p14:tracePt t="97399" x="3892550" y="5130800"/>
          <p14:tracePt t="97459" x="3905250" y="5130800"/>
          <p14:tracePt t="98028" x="3917950" y="5130800"/>
          <p14:tracePt t="98184" x="3917950" y="5118100"/>
          <p14:tracePt t="98208" x="3917950" y="5105400"/>
          <p14:tracePt t="98233" x="3930650" y="5105400"/>
          <p14:tracePt t="98256" x="3930650" y="5092700"/>
          <p14:tracePt t="98282" x="3930650" y="5081588"/>
          <p14:tracePt t="98293" x="3943350" y="5081588"/>
          <p14:tracePt t="98305" x="3943350" y="5068888"/>
          <p14:tracePt t="98330" x="3956050" y="5056188"/>
          <p14:tracePt t="98341" x="3956050" y="5043488"/>
          <p14:tracePt t="98353" x="3968750" y="5043488"/>
          <p14:tracePt t="98367" x="3968750" y="5030788"/>
          <p14:tracePt t="98384" x="3979863" y="5018088"/>
          <p14:tracePt t="98402" x="3992563" y="4981575"/>
          <p14:tracePt t="98418" x="4005263" y="4981575"/>
          <p14:tracePt t="98435" x="4017963" y="4956175"/>
          <p14:tracePt t="98452" x="4030663" y="4943475"/>
          <p14:tracePt t="98474" x="4030663" y="4930775"/>
          <p14:tracePt t="98499" x="4043363" y="4930775"/>
          <p14:tracePt t="98510" x="4043363" y="4918075"/>
          <p14:tracePt t="98522" x="4043363" y="4905375"/>
          <p14:tracePt t="98547" x="4056063" y="4905375"/>
          <p14:tracePt t="98571" x="4056063" y="4892675"/>
          <p14:tracePt t="98586" x="4068763" y="4892675"/>
          <p14:tracePt t="98607" x="4081463" y="4879975"/>
          <p14:tracePt t="98655" x="4092575" y="4879975"/>
          <p14:tracePt t="98668" x="4092575" y="4868863"/>
          <p14:tracePt t="98680" x="4105275" y="4868863"/>
          <p14:tracePt t="98692" x="4105275" y="4856163"/>
          <p14:tracePt t="98703" x="4117975" y="4856163"/>
          <p14:tracePt t="98873" x="4117975" y="4868863"/>
          <p14:tracePt t="98886" x="4130675" y="4868863"/>
          <p14:tracePt t="99295" x="4130675" y="4856163"/>
          <p14:tracePt t="99453" x="4130675" y="4843463"/>
          <p14:tracePt t="100250" x="4143375" y="4843463"/>
          <p14:tracePt t="100370" x="4156075" y="4843463"/>
          <p14:tracePt t="100384" x="4168775" y="4843463"/>
          <p14:tracePt t="100407" x="4181475" y="4830763"/>
          <p14:tracePt t="100430" x="4205288" y="4818063"/>
          <p14:tracePt t="100443" x="4205288" y="4805363"/>
          <p14:tracePt t="100456" x="4217988" y="4805363"/>
          <p14:tracePt t="100479" x="4230688" y="4792663"/>
          <p14:tracePt t="100503" x="4243388" y="4779963"/>
          <p14:tracePt t="100515" x="4256088" y="4779963"/>
          <p14:tracePt t="100552" x="4268788" y="4768850"/>
          <p14:tracePt t="100612" x="4268788" y="4756150"/>
          <p14:tracePt t="100635" x="4281488" y="4756150"/>
          <p14:tracePt t="100744" x="4294188" y="4756150"/>
          <p14:tracePt t="101180" x="4294188" y="4743450"/>
          <p14:tracePt t="101555" x="4305300" y="4743450"/>
          <p14:tracePt t="101615" x="4318000" y="4743450"/>
          <p14:tracePt t="102037" x="4330700" y="4743450"/>
          <p14:tracePt t="102122" x="4343400" y="4743450"/>
          <p14:tracePt t="102146" x="4356100" y="4743450"/>
          <p14:tracePt t="102158" x="4368800" y="4743450"/>
          <p14:tracePt t="102182" x="4381500" y="4743450"/>
          <p14:tracePt t="102194" x="4394200" y="4743450"/>
          <p14:tracePt t="102207" x="4406900" y="4743450"/>
          <p14:tracePt t="102231" x="4418013" y="4743450"/>
          <p14:tracePt t="102255" x="4430713" y="4743450"/>
          <p14:tracePt t="102279" x="4443413" y="4743450"/>
          <p14:tracePt t="102290" x="4456113" y="4743450"/>
          <p14:tracePt t="102315" x="4468813" y="4743450"/>
          <p14:tracePt t="102328" x="4481513" y="4743450"/>
          <p14:tracePt t="102339" x="4494213" y="4743450"/>
          <p14:tracePt t="102351" x="4506913" y="4743450"/>
          <p14:tracePt t="102376" x="4518025" y="4743450"/>
          <p14:tracePt t="102387" x="4530725" y="4743450"/>
          <p14:tracePt t="102400" x="4543425" y="4743450"/>
          <p14:tracePt t="102460" x="4556125" y="4743450"/>
          <p14:tracePt t="102629" x="4568825" y="4743450"/>
          <p14:tracePt t="103016" x="4581525" y="4743450"/>
          <p14:tracePt t="103065" x="4594225" y="4743450"/>
          <p14:tracePt t="103113" x="4606925" y="4743450"/>
          <p14:tracePt t="103149" x="4619625" y="4743450"/>
          <p14:tracePt t="103184" x="4630738" y="4743450"/>
          <p14:tracePt t="103197" x="4643438" y="4743450"/>
          <p14:tracePt t="103210" x="4656138" y="4743450"/>
          <p14:tracePt t="103234" x="4668838" y="4743450"/>
          <p14:tracePt t="103257" x="4681538" y="4743450"/>
          <p14:tracePt t="103281" x="4694238" y="4743450"/>
          <p14:tracePt t="103305" x="4706938" y="4743450"/>
          <p14:tracePt t="103319" x="4719638" y="4743450"/>
          <p14:tracePt t="103330" x="4732338" y="4743450"/>
          <p14:tracePt t="103343" x="4756150" y="4743450"/>
          <p14:tracePt t="103354" x="4794250" y="4743450"/>
          <p14:tracePt t="103656" x="4806950" y="4743450"/>
          <p14:tracePt t="103668" x="4819650" y="4743450"/>
          <p14:tracePt t="103680" x="4843463" y="4743450"/>
          <p14:tracePt t="103692" x="4868863" y="4743450"/>
          <p14:tracePt t="103705" x="4881563" y="4743450"/>
          <p14:tracePt t="103716" x="4906963" y="4743450"/>
          <p14:tracePt t="103732" x="4919663" y="4743450"/>
          <p14:tracePt t="103749" x="4932363" y="4743450"/>
          <p14:tracePt t="103766" x="4968875" y="4743450"/>
          <p14:tracePt t="103782" x="4981575" y="4743450"/>
          <p14:tracePt t="103799" x="5019675" y="4743450"/>
          <p14:tracePt t="103815" x="5032375" y="4743450"/>
          <p14:tracePt t="103832" x="5057775" y="4743450"/>
          <p14:tracePt t="103849" x="5106988" y="4743450"/>
          <p14:tracePt t="103874" x="5132388" y="4756150"/>
          <p14:tracePt t="103898" x="5145088" y="4756150"/>
          <p14:tracePt t="103921" x="5157788" y="4756150"/>
          <p14:tracePt t="104477" x="5170488" y="4756150"/>
          <p14:tracePt t="104489" x="5181600" y="4756150"/>
          <p14:tracePt t="104501" x="5194300" y="4756150"/>
          <p14:tracePt t="104525" x="5219700" y="4756150"/>
          <p14:tracePt t="104539" x="5232400" y="4756150"/>
          <p14:tracePt t="104550" x="5257800" y="4756150"/>
          <p14:tracePt t="104562" x="5281613" y="4756150"/>
          <p14:tracePt t="104574" x="5307013" y="4756150"/>
          <p14:tracePt t="104585" x="5332413" y="4756150"/>
          <p14:tracePt t="104601" x="5370513" y="4756150"/>
          <p14:tracePt t="104618" x="5383213" y="4768850"/>
          <p14:tracePt t="104635" x="5407025" y="4768850"/>
          <p14:tracePt t="104659" x="5419725" y="4768850"/>
          <p14:tracePt t="105745" x="5432425" y="4768850"/>
          <p14:tracePt t="105770" x="5445125" y="4768850"/>
          <p14:tracePt t="105794" x="5457825" y="4768850"/>
          <p14:tracePt t="105854" x="5470525" y="4768850"/>
          <p14:tracePt t="106929" x="5483225" y="4768850"/>
          <p14:tracePt t="106941" x="5495925" y="4768850"/>
          <p14:tracePt t="106966" x="5507038" y="4768850"/>
          <p14:tracePt t="106979" x="5519738" y="4768850"/>
          <p14:tracePt t="106990" x="5532438" y="4768850"/>
          <p14:tracePt t="107002" x="5557838" y="4768850"/>
          <p14:tracePt t="107014" x="5583238" y="4768850"/>
          <p14:tracePt t="107026" x="5607050" y="4768850"/>
          <p14:tracePt t="107040" x="5619750" y="4768850"/>
          <p14:tracePt t="107057" x="5645150" y="4768850"/>
          <p14:tracePt t="107074" x="5657850" y="4768850"/>
          <p14:tracePt t="107364" x="5670550" y="4768850"/>
          <p14:tracePt t="107377" x="5683250" y="4768850"/>
          <p14:tracePt t="107389" x="5708650" y="4768850"/>
          <p14:tracePt t="107401" x="5719763" y="4768850"/>
          <p14:tracePt t="107413" x="5745163" y="4768850"/>
          <p14:tracePt t="107425" x="5783263" y="4768850"/>
          <p14:tracePt t="107442" x="5821363" y="4768850"/>
          <p14:tracePt t="107458" x="5870575" y="4768850"/>
          <p14:tracePt t="107475" x="5970588" y="4768850"/>
          <p14:tracePt t="107492" x="6008688" y="4768850"/>
          <p14:tracePt t="107509" x="6070600" y="4768850"/>
          <p14:tracePt t="107525" x="6096000" y="4768850"/>
          <p14:tracePt t="107542" x="6121400" y="4768850"/>
          <p14:tracePt t="107559" x="6170613" y="4768850"/>
          <p14:tracePt t="107574" x="6196013" y="4768850"/>
          <p14:tracePt t="107594" x="6208713" y="4768850"/>
          <p14:tracePt t="107618" x="6234113" y="4768850"/>
          <p14:tracePt t="107642" x="6259513" y="4768850"/>
          <p14:tracePt t="107654" x="6283325" y="4768850"/>
          <p14:tracePt t="169839" x="6270625" y="4768850"/>
          <p14:tracePt t="169852" x="6246813" y="4779963"/>
          <p14:tracePt t="169863" x="6183313" y="4805363"/>
          <p14:tracePt t="169876" x="6108700" y="4856163"/>
          <p14:tracePt t="169888" x="6008688" y="4943475"/>
          <p14:tracePt t="169905" x="5857875" y="5056188"/>
          <p14:tracePt t="169922" x="5683250" y="5205413"/>
          <p14:tracePt t="169924" x="5519738" y="5368925"/>
          <p14:tracePt t="169937" x="5370513" y="5481638"/>
          <p14:tracePt t="169955" x="5245100" y="5594350"/>
          <p14:tracePt t="169972" x="5045075" y="5756275"/>
          <p14:tracePt t="169988" x="4981575" y="5807075"/>
          <p14:tracePt t="170004" x="4919663" y="5843588"/>
          <p14:tracePt t="170022" x="4881563" y="5868988"/>
          <p14:tracePt t="170039" x="4868863" y="5868988"/>
          <p14:tracePt t="170056" x="4868863" y="5881688"/>
          <p14:tracePt t="245502" x="4894263" y="5881688"/>
          <p14:tracePt t="245525" x="4906963" y="5881688"/>
          <p14:tracePt t="245539" x="4932363" y="5881688"/>
          <p14:tracePt t="245551" x="4981575" y="5894388"/>
          <p14:tracePt t="245563" x="5032375" y="5894388"/>
          <p14:tracePt t="245574" x="5119688" y="5907088"/>
          <p14:tracePt t="245587" x="5219700" y="5907088"/>
          <p14:tracePt t="245602" x="5332413" y="5907088"/>
          <p14:tracePt t="245619" x="5483225" y="5907088"/>
          <p14:tracePt t="245622" x="5645150" y="5907088"/>
          <p14:tracePt t="245636" x="5845175" y="5907088"/>
          <p14:tracePt t="245652" x="6157913" y="5907088"/>
          <p14:tracePt t="245669" x="6608763" y="5856288"/>
          <p14:tracePt t="245671" x="7210425" y="5756275"/>
          <p14:tracePt t="245686" x="7874000" y="5630863"/>
          <p14:tracePt t="245702" x="8674100" y="5481638"/>
          <p14:tracePt t="245720" x="10414000" y="5194300"/>
          <p14:tracePt t="245736" x="11303000" y="5056188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914400" indent="-914400" algn="ctr">
              <a:buFont typeface="+mj-lt"/>
              <a:buAutoNum type="arabicPeriod"/>
            </a:pPr>
            <a:r>
              <a:rPr lang="en-US" sz="4800" b="1" dirty="0">
                <a:solidFill>
                  <a:srgbClr val="F58221"/>
                </a:solidFill>
                <a:latin typeface="Alexandria"/>
              </a:rPr>
              <a:t>ICD System Overview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8940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251"/>
    </mc:Choice>
    <mc:Fallback xmlns="">
      <p:transition spd="slow" advTm="49251"/>
    </mc:Fallback>
  </mc:AlternateContent>
  <p:extLst>
    <p:ext uri="{3A86A75C-4F4B-4683-9AE1-C65F6400EC91}">
      <p14:laserTraceLst xmlns:p14="http://schemas.microsoft.com/office/powerpoint/2010/main">
        <p14:tracePtLst>
          <p14:tracePt t="661" x="4017963" y="74613"/>
          <p14:tracePt t="674" x="4143375" y="112713"/>
          <p14:tracePt t="687" x="4243388" y="138113"/>
          <p14:tracePt t="703" x="4281488" y="150813"/>
          <p14:tracePt t="721" x="4318000" y="150813"/>
          <p14:tracePt t="952" x="4343400" y="150813"/>
          <p14:tracePt t="964" x="4368800" y="150813"/>
          <p14:tracePt t="977" x="4394200" y="150813"/>
          <p14:tracePt t="988" x="4443413" y="150813"/>
          <p14:tracePt t="1004" x="4518025" y="161925"/>
          <p14:tracePt t="1021" x="4619625" y="187325"/>
          <p14:tracePt t="1024" x="4756150" y="225425"/>
          <p14:tracePt t="1038" x="4932363" y="274638"/>
          <p14:tracePt t="1055" x="5181600" y="363538"/>
          <p14:tracePt t="1071" x="5519738" y="500063"/>
          <p14:tracePt t="1088" x="5670550" y="563563"/>
          <p14:tracePt t="1104" x="5795963" y="612775"/>
          <p14:tracePt t="1122" x="5983288" y="663575"/>
          <p14:tracePt t="1138" x="6021388" y="676275"/>
          <p14:tracePt t="1155" x="6045200" y="676275"/>
          <p14:tracePt t="1158" x="6070600" y="688975"/>
          <p14:tracePt t="1170" x="6083300" y="700088"/>
          <p14:tracePt t="1187" x="6083300" y="712788"/>
          <p14:tracePt t="1375" x="6096000" y="712788"/>
          <p14:tracePt t="1411" x="6108700" y="712788"/>
          <p14:tracePt t="1423" x="6157913" y="712788"/>
          <p14:tracePt t="1435" x="6183313" y="712788"/>
          <p14:tracePt t="1447" x="6234113" y="700088"/>
          <p14:tracePt t="1459" x="6270625" y="688975"/>
          <p14:tracePt t="1472" x="6334125" y="688975"/>
          <p14:tracePt t="1489" x="6408738" y="688975"/>
          <p14:tracePt t="1506" x="6559550" y="688975"/>
          <p14:tracePt t="1522" x="6621463" y="688975"/>
          <p14:tracePt t="1539" x="6672263" y="688975"/>
          <p14:tracePt t="1557" x="6772275" y="688975"/>
          <p14:tracePt t="1572" x="6821488" y="700088"/>
          <p14:tracePt t="1589" x="6859588" y="712788"/>
          <p14:tracePt t="1592" x="6884988" y="712788"/>
          <p14:tracePt t="1606" x="6910388" y="712788"/>
          <p14:tracePt t="1622" x="6934200" y="712788"/>
          <p14:tracePt t="1640" x="6946900" y="725488"/>
          <p14:tracePt t="1656" x="6959600" y="725488"/>
          <p14:tracePt t="1673" x="6972300" y="725488"/>
          <p14:tracePt t="1690" x="6985000" y="725488"/>
          <p14:tracePt t="1749" x="6985000" y="738188"/>
          <p14:tracePt t="1943" x="6997700" y="738188"/>
          <p14:tracePt t="1978" x="7021513" y="738188"/>
          <p14:tracePt t="1990" x="7034213" y="738188"/>
          <p14:tracePt t="2003" x="7046913" y="738188"/>
          <p14:tracePt t="2016" x="7072313" y="738188"/>
          <p14:tracePt t="2028" x="7123113" y="738188"/>
          <p14:tracePt t="2040" x="7172325" y="738188"/>
          <p14:tracePt t="2057" x="7235825" y="738188"/>
          <p14:tracePt t="2074" x="7285038" y="738188"/>
          <p14:tracePt t="2076" x="7348538" y="738188"/>
          <p14:tracePt t="2089" x="7423150" y="738188"/>
          <p14:tracePt t="2107" x="7485063" y="738188"/>
          <p14:tracePt t="2125" x="7572375" y="738188"/>
          <p14:tracePt t="2140" x="7610475" y="738188"/>
          <p14:tracePt t="2157" x="7635875" y="738188"/>
          <p14:tracePt t="2160" x="7673975" y="738188"/>
          <p14:tracePt t="2174" x="7697788" y="738188"/>
          <p14:tracePt t="2190" x="7723188" y="750888"/>
          <p14:tracePt t="2207" x="7773988" y="750888"/>
          <p14:tracePt t="2224" x="7785100" y="763588"/>
          <p14:tracePt t="2241" x="7797800" y="763588"/>
          <p14:tracePt t="2258" x="7823200" y="776288"/>
          <p14:tracePt t="2281" x="7835900" y="776288"/>
          <p14:tracePt t="2414" x="7835900" y="788988"/>
          <p14:tracePt t="2450" x="7848600" y="788988"/>
          <p14:tracePt t="2462" x="7861300" y="788988"/>
          <p14:tracePt t="2474" x="7874000" y="788988"/>
          <p14:tracePt t="2497" x="7886700" y="788988"/>
          <p14:tracePt t="2510" x="7910513" y="801688"/>
          <p14:tracePt t="2535" x="7923213" y="801688"/>
          <p14:tracePt t="2547" x="7923213" y="812800"/>
          <p14:tracePt t="2559" x="7935913" y="812800"/>
          <p14:tracePt t="2860" x="7948613" y="812800"/>
          <p14:tracePt t="2874" x="7961313" y="812800"/>
          <p14:tracePt t="2884" x="7999413" y="812800"/>
          <p14:tracePt t="2897" x="8023225" y="812800"/>
          <p14:tracePt t="2909" x="8074025" y="812800"/>
          <p14:tracePt t="2926" x="8123238" y="838200"/>
          <p14:tracePt t="2943" x="8223250" y="876300"/>
          <p14:tracePt t="2945" x="8312150" y="912813"/>
          <p14:tracePt t="2960" x="8412163" y="976313"/>
          <p14:tracePt t="2976" x="8524875" y="1025525"/>
          <p14:tracePt t="2993" x="8786813" y="1176338"/>
          <p14:tracePt t="3010" x="8912225" y="1263650"/>
          <p14:tracePt t="3026" x="8999538" y="1327150"/>
          <p14:tracePt t="3043" x="9188450" y="1489075"/>
          <p14:tracePt t="3060" x="9275763" y="1552575"/>
          <p14:tracePt t="3075" x="9388475" y="1614488"/>
          <p14:tracePt t="3092" x="9501188" y="1714500"/>
          <p14:tracePt t="3109" x="9563100" y="1752600"/>
          <p14:tracePt t="3127" x="9613900" y="1789113"/>
          <p14:tracePt t="3143" x="9626600" y="1789113"/>
          <p14:tracePt t="3501" x="9637713" y="1789113"/>
          <p14:tracePt t="3514" x="9663113" y="1789113"/>
          <p14:tracePt t="3527" x="9675813" y="1801813"/>
          <p14:tracePt t="3537" x="9688513" y="1814513"/>
          <p14:tracePt t="3549" x="9726613" y="1839913"/>
          <p14:tracePt t="3561" x="9750425" y="1852613"/>
          <p14:tracePt t="3577" x="9775825" y="1889125"/>
          <p14:tracePt t="3595" x="9813925" y="1914525"/>
          <p14:tracePt t="3598" x="9826625" y="1939925"/>
          <p14:tracePt t="3611" x="9852025" y="1978025"/>
          <p14:tracePt t="3628" x="9888538" y="2001838"/>
          <p14:tracePt t="3644" x="9913938" y="2027238"/>
          <p14:tracePt t="3647" x="9939338" y="2065338"/>
          <p14:tracePt t="3661" x="9975850" y="2114550"/>
          <p14:tracePt t="3677" x="10013950" y="2165350"/>
          <p14:tracePt t="3694" x="10075863" y="2265363"/>
          <p14:tracePt t="3711" x="10113963" y="2314575"/>
          <p14:tracePt t="3729" x="10152063" y="2365375"/>
          <p14:tracePt t="3731" x="10177463" y="2403475"/>
          <p14:tracePt t="3744" x="10213975" y="2452688"/>
          <p14:tracePt t="3762" x="10252075" y="2503488"/>
          <p14:tracePt t="3779" x="10277475" y="2578100"/>
          <p14:tracePt t="4009" x="10277475" y="2590800"/>
          <p14:tracePt t="4020" x="10277475" y="2603500"/>
          <p14:tracePt t="4032" x="10288588" y="2603500"/>
          <p14:tracePt t="4046" x="10288588" y="2616200"/>
          <p14:tracePt t="4063" x="10288588" y="2640013"/>
          <p14:tracePt t="4079" x="10301288" y="2665413"/>
          <p14:tracePt t="4081" x="10313988" y="2690813"/>
          <p14:tracePt t="4095" x="10326688" y="2716213"/>
          <p14:tracePt t="4112" x="10352088" y="2778125"/>
          <p14:tracePt t="4129" x="10390188" y="2865438"/>
          <p14:tracePt t="4146" x="10414000" y="2916238"/>
          <p14:tracePt t="4163" x="10439400" y="2952750"/>
          <p14:tracePt t="4166" x="10439400" y="3003550"/>
          <p14:tracePt t="4180" x="10452100" y="3054350"/>
          <p14:tracePt t="4196" x="10464800" y="3103563"/>
          <p14:tracePt t="4214" x="10502900" y="3178175"/>
          <p14:tracePt t="4229" x="10502900" y="3216275"/>
          <p14:tracePt t="4246" x="10514013" y="3254375"/>
          <p14:tracePt t="4263" x="10539413" y="3316288"/>
          <p14:tracePt t="4279" x="10552113" y="3341688"/>
          <p14:tracePt t="4297" x="10577513" y="3390900"/>
          <p14:tracePt t="4312" x="10602913" y="3390900"/>
          <p14:tracePt t="4329" x="10602913" y="3403600"/>
          <p14:tracePt t="4347" x="10614025" y="3403600"/>
          <p14:tracePt t="4577" x="10614025" y="3416300"/>
          <p14:tracePt t="4601" x="10614025" y="3429000"/>
          <p14:tracePt t="4625" x="10614025" y="3441700"/>
          <p14:tracePt t="4637" x="10614025" y="3467100"/>
          <p14:tracePt t="4648" x="10626725" y="3490913"/>
          <p14:tracePt t="4664" x="10639425" y="3503613"/>
          <p14:tracePt t="4681" x="10639425" y="3529013"/>
          <p14:tracePt t="4698" x="10652125" y="3567113"/>
          <p14:tracePt t="4714" x="10664825" y="3590925"/>
          <p14:tracePt t="4731" x="10677525" y="3616325"/>
          <p14:tracePt t="4734" x="10677525" y="3629025"/>
          <p14:tracePt t="4747" x="10690225" y="3654425"/>
          <p14:tracePt t="4764" x="10702925" y="3679825"/>
          <p14:tracePt t="4781" x="10715625" y="3729038"/>
          <p14:tracePt t="4797" x="10726738" y="3754438"/>
          <p14:tracePt t="4814" x="10739438" y="3792538"/>
          <p14:tracePt t="4831" x="10739438" y="3854450"/>
          <p14:tracePt t="4847" x="10764838" y="3892550"/>
          <p14:tracePt t="4865" x="10764838" y="3916363"/>
          <p14:tracePt t="4866" x="10777538" y="3941763"/>
          <p14:tracePt t="4880" x="10777538" y="3967163"/>
          <p14:tracePt t="4898" x="10777538" y="3992563"/>
          <p14:tracePt t="4904" x="10777538" y="4017963"/>
          <p14:tracePt t="4914" x="10790238" y="4041775"/>
          <p14:tracePt t="4931" x="10790238" y="4067175"/>
          <p14:tracePt t="4948" x="10802938" y="4105275"/>
          <p14:tracePt t="4951" x="10802938" y="4129088"/>
          <p14:tracePt t="4965" x="10815638" y="4167188"/>
          <p14:tracePt t="4981" x="10815638" y="4192588"/>
          <p14:tracePt t="4999" x="10815638" y="4241800"/>
          <p14:tracePt t="5015" x="10815638" y="4254500"/>
          <p14:tracePt t="5031" x="10815638" y="4279900"/>
          <p14:tracePt t="5049" x="10815638" y="4330700"/>
          <p14:tracePt t="5065" x="10828338" y="4367213"/>
          <p14:tracePt t="5082" x="10828338" y="4405313"/>
          <p14:tracePt t="5085" x="10839450" y="4443413"/>
          <p14:tracePt t="5098" x="10839450" y="4479925"/>
          <p14:tracePt t="5115" x="10839450" y="4505325"/>
          <p14:tracePt t="5132" x="10839450" y="4554538"/>
          <p14:tracePt t="5148" x="10839450" y="4567238"/>
          <p14:tracePt t="5168" x="10839450" y="4579938"/>
          <p14:tracePt t="6208" x="10839450" y="4592638"/>
          <p14:tracePt t="6231" x="10852150" y="4605338"/>
          <p14:tracePt t="6256" x="10852150" y="4630738"/>
          <p14:tracePt t="6268" x="10852150" y="4643438"/>
          <p14:tracePt t="6279" x="10852150" y="4656138"/>
          <p14:tracePt t="6293" x="10864850" y="4667250"/>
          <p14:tracePt t="6305" x="10864850" y="4705350"/>
          <p14:tracePt t="6318" x="10864850" y="4718050"/>
          <p14:tracePt t="6335" x="10864850" y="4743450"/>
          <p14:tracePt t="6352" x="10864850" y="4779963"/>
          <p14:tracePt t="6369" x="10877550" y="4805363"/>
          <p14:tracePt t="6385" x="10877550" y="4818063"/>
          <p14:tracePt t="6388" x="10877550" y="4843463"/>
          <p14:tracePt t="6402" x="10890250" y="4868863"/>
          <p14:tracePt t="6418" x="10890250" y="4905375"/>
          <p14:tracePt t="6436" x="10890250" y="4930775"/>
          <p14:tracePt t="6438" x="10890250" y="4956175"/>
          <p14:tracePt t="6451" x="10890250" y="4968875"/>
          <p14:tracePt t="6468" x="10890250" y="4992688"/>
          <p14:tracePt t="6486" x="10890250" y="5030788"/>
          <p14:tracePt t="6502" x="10890250" y="5056188"/>
          <p14:tracePt t="6519" x="10890250" y="5068888"/>
          <p14:tracePt t="6522" x="10890250" y="5092700"/>
          <p14:tracePt t="6535" x="10890250" y="5130800"/>
          <p14:tracePt t="6552" x="10890250" y="5156200"/>
          <p14:tracePt t="6570" x="10890250" y="5205413"/>
          <p14:tracePt t="6586" x="10890250" y="5243513"/>
          <p14:tracePt t="6602" x="10890250" y="5268913"/>
          <p14:tracePt t="6619" x="10890250" y="5343525"/>
          <p14:tracePt t="6636" x="10890250" y="5381625"/>
          <p14:tracePt t="6654" x="10890250" y="5456238"/>
          <p14:tracePt t="6669" x="10890250" y="5481638"/>
          <p14:tracePt t="6686" x="10890250" y="5507038"/>
          <p14:tracePt t="6703" x="10890250" y="5556250"/>
          <p14:tracePt t="6719" x="10890250" y="5568950"/>
          <p14:tracePt t="6735" x="10890250" y="5594350"/>
          <p14:tracePt t="6752" x="10890250" y="5630863"/>
          <p14:tracePt t="6769" x="10890250" y="5656263"/>
          <p14:tracePt t="6786" x="10890250" y="5681663"/>
          <p14:tracePt t="6802" x="10890250" y="5707063"/>
          <p14:tracePt t="6819" x="10890250" y="5732463"/>
          <p14:tracePt t="6836" x="10890250" y="5756275"/>
          <p14:tracePt t="6853" x="10890250" y="5781675"/>
          <p14:tracePt t="6870" x="10890250" y="5807075"/>
          <p14:tracePt t="6873" x="10877550" y="5819775"/>
          <p14:tracePt t="6886" x="10877550" y="5832475"/>
          <p14:tracePt t="6903" x="10877550" y="5856288"/>
          <p14:tracePt t="6910" x="10864850" y="5868988"/>
          <p14:tracePt t="6920" x="10852150" y="5894388"/>
          <p14:tracePt t="6937" x="10852150" y="5907088"/>
          <p14:tracePt t="6953" x="10839450" y="5919788"/>
          <p14:tracePt t="6970" x="10839450" y="5932488"/>
          <p14:tracePt t="7078" x="10828338" y="5932488"/>
          <p14:tracePt t="7102" x="10815638" y="5932488"/>
          <p14:tracePt t="7114" x="10815638" y="5945188"/>
          <p14:tracePt t="7162" x="10802938" y="5945188"/>
          <p14:tracePt t="7222" x="10790238" y="5945188"/>
          <p14:tracePt t="7271" x="10790238" y="5956300"/>
          <p14:tracePt t="7379" x="10777538" y="5969000"/>
          <p14:tracePt t="7500" x="10764838" y="5969000"/>
          <p14:tracePt t="7560" x="10752138" y="5981700"/>
          <p14:tracePt t="7742" x="10739438" y="5981700"/>
          <p14:tracePt t="7766" x="10739438" y="5994400"/>
          <p14:tracePt t="7827" x="10726738" y="5994400"/>
          <p14:tracePt t="7850" x="10726738" y="6007100"/>
          <p14:tracePt t="7899" x="10715625" y="6007100"/>
          <p14:tracePt t="7923" x="10715625" y="6019800"/>
          <p14:tracePt t="7972" x="10702925" y="6032500"/>
          <p14:tracePt t="46281" x="10702925" y="6045200"/>
          <p14:tracePt t="46293" x="10690225" y="6056313"/>
          <p14:tracePt t="46317" x="10690225" y="6069013"/>
          <p14:tracePt t="46570" x="10739438" y="6056313"/>
          <p14:tracePt t="46582" x="10777538" y="6032500"/>
          <p14:tracePt t="46594" x="10815638" y="6019800"/>
          <p14:tracePt t="46606" x="10852150" y="5994400"/>
          <p14:tracePt t="46623" x="10890250" y="5981700"/>
          <p14:tracePt t="46640" x="10915650" y="5969000"/>
          <p14:tracePt t="46657" x="10964863" y="5945188"/>
          <p14:tracePt t="46920" x="11028363" y="5894388"/>
          <p14:tracePt t="46933" x="11141075" y="5832475"/>
          <p14:tracePt t="46945" x="11253788" y="5756275"/>
          <p14:tracePt t="46958" x="11377613" y="5681663"/>
          <p14:tracePt t="46974" x="11541125" y="5594350"/>
          <p14:tracePt t="46992" x="11804650" y="5407025"/>
          <p14:tracePt t="47007" x="11928475" y="5330825"/>
          <p14:tracePt t="47024" x="12066588" y="5230813"/>
        </p14:tracePtLst>
      </p14:laserTrace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5"/>
            <a:ext cx="10812720" cy="52738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551700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06021" y="2158641"/>
            <a:ext cx="1019538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What is the ICD System?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ICD (International Classification of Diseases): </a:t>
            </a:r>
            <a:r>
              <a:rPr lang="en-US" sz="2800" dirty="0">
                <a:latin typeface="Alexandria"/>
              </a:rPr>
              <a:t>A global standard for diagnosing and classifying diseases.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Used for morbidity and mortality statistics, reimbursement, and clinical research.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Managed by the </a:t>
            </a:r>
            <a:r>
              <a:rPr lang="en-US" sz="2800" b="1" dirty="0">
                <a:latin typeface="Alexandria"/>
              </a:rPr>
              <a:t>World Health Organization (WHO).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413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595"/>
    </mc:Choice>
    <mc:Fallback xmlns="">
      <p:transition advTm="150595"/>
    </mc:Fallback>
  </mc:AlternateContent>
  <p:extLst>
    <p:ext uri="{3A86A75C-4F4B-4683-9AE1-C65F6400EC91}">
      <p14:laserTraceLst xmlns:p14="http://schemas.microsoft.com/office/powerpoint/2010/main">
        <p14:tracePtLst>
          <p14:tracePt t="11865" x="11615738" y="3479800"/>
          <p14:tracePt t="11876" x="11266488" y="3503613"/>
          <p14:tracePt t="11893" x="10877550" y="3529013"/>
          <p14:tracePt t="11910" x="10490200" y="3567113"/>
          <p14:tracePt t="11928" x="9863138" y="3629025"/>
          <p14:tracePt t="11943" x="9637713" y="3641725"/>
          <p14:tracePt t="11961" x="9337675" y="3654425"/>
          <p14:tracePt t="11976" x="9263063" y="3654425"/>
          <p14:tracePt t="11994" x="9199563" y="3654425"/>
          <p14:tracePt t="12009" x="9150350" y="3654425"/>
          <p14:tracePt t="12035" x="9137650" y="3654425"/>
          <p14:tracePt t="12360" x="9124950" y="3667125"/>
          <p14:tracePt t="12372" x="9099550" y="3667125"/>
          <p14:tracePt t="12384" x="9050338" y="3692525"/>
          <p14:tracePt t="12396" x="8975725" y="3729038"/>
          <p14:tracePt t="12410" x="8886825" y="3767138"/>
          <p14:tracePt t="12428" x="8799513" y="3816350"/>
          <p14:tracePt t="12444" x="8612188" y="3916363"/>
          <p14:tracePt t="12461" x="8524875" y="3954463"/>
          <p14:tracePt t="12478" x="8448675" y="3992563"/>
          <p14:tracePt t="12481" x="8374063" y="4017963"/>
          <p14:tracePt t="12495" x="8324850" y="4029075"/>
          <p14:tracePt t="12511" x="8299450" y="4041775"/>
          <p14:tracePt t="12529" x="8261350" y="4041775"/>
          <p14:tracePt t="12832" x="8261350" y="4029075"/>
          <p14:tracePt t="12856" x="8274050" y="4029075"/>
          <p14:tracePt t="12881" x="8286750" y="4017963"/>
          <p14:tracePt t="12892" x="8299450" y="4005263"/>
          <p14:tracePt t="12904" x="8324850" y="3992563"/>
          <p14:tracePt t="12916" x="8348663" y="3967163"/>
          <p14:tracePt t="12929" x="8361363" y="3954463"/>
          <p14:tracePt t="12945" x="8399463" y="3929063"/>
          <p14:tracePt t="12963" x="8424863" y="3929063"/>
          <p14:tracePt t="12979" x="8474075" y="3905250"/>
          <p14:tracePt t="12996" x="8499475" y="3892550"/>
          <p14:tracePt t="13013" x="8537575" y="3867150"/>
          <p14:tracePt t="13029" x="8574088" y="3854450"/>
          <p14:tracePt t="13045" x="8599488" y="3841750"/>
          <p14:tracePt t="13063" x="8650288" y="3816350"/>
          <p14:tracePt t="13079" x="8674100" y="3803650"/>
          <p14:tracePt t="13097" x="8699500" y="3803650"/>
          <p14:tracePt t="13113" x="8724900" y="3792538"/>
          <p14:tracePt t="13130" x="8737600" y="3779838"/>
          <p14:tracePt t="13147" x="8763000" y="3754438"/>
          <p14:tracePt t="13351" x="8774113" y="3754438"/>
          <p14:tracePt t="13376" x="8786813" y="3754438"/>
          <p14:tracePt t="13399" x="8812213" y="3754438"/>
          <p14:tracePt t="13411" x="8837613" y="3754438"/>
          <p14:tracePt t="13424" x="8850313" y="3754438"/>
          <p14:tracePt t="13436" x="8874125" y="3754438"/>
          <p14:tracePt t="13448" x="8886825" y="3767138"/>
          <p14:tracePt t="13463" x="8912225" y="3767138"/>
          <p14:tracePt t="13480" x="8937625" y="3767138"/>
          <p14:tracePt t="13498" x="8963025" y="3779838"/>
          <p14:tracePt t="13514" x="8975725" y="3779838"/>
          <p14:tracePt t="13531" x="8986838" y="3779838"/>
          <p14:tracePt t="13546" x="8999538" y="3779838"/>
          <p14:tracePt t="13896" x="8999538" y="3792538"/>
          <p14:tracePt t="14706" x="8986838" y="3792538"/>
          <p14:tracePt t="14716" x="8924925" y="3792538"/>
          <p14:tracePt t="14729" x="8850313" y="3779838"/>
          <p14:tracePt t="14741" x="8737600" y="3767138"/>
          <p14:tracePt t="14754" x="8586788" y="3767138"/>
          <p14:tracePt t="14767" x="8412163" y="3767138"/>
          <p14:tracePt t="14784" x="8199438" y="3767138"/>
          <p14:tracePt t="14801" x="7685088" y="3767138"/>
          <p14:tracePt t="14817" x="7435850" y="3792538"/>
          <p14:tracePt t="14834" x="7123113" y="3803650"/>
          <p14:tracePt t="14850" x="6246813" y="3892550"/>
          <p14:tracePt t="14867" x="5745163" y="3954463"/>
          <p14:tracePt t="14885" x="4945063" y="4017963"/>
          <p14:tracePt t="14902" x="4732338" y="4041775"/>
          <p14:tracePt t="14917" x="4581525" y="4054475"/>
          <p14:tracePt t="14935" x="4406900" y="4067175"/>
          <p14:tracePt t="14950" x="4356100" y="4067175"/>
          <p14:tracePt t="14966" x="4343400" y="4067175"/>
          <p14:tracePt t="14984" x="4330700" y="4017963"/>
          <p14:tracePt t="15225" x="4156075" y="4017963"/>
          <p14:tracePt t="15236" x="3843338" y="3979863"/>
          <p14:tracePt t="15249" x="3517900" y="3941763"/>
          <p14:tracePt t="15260" x="3216275" y="3892550"/>
          <p14:tracePt t="15273" x="2992438" y="3841750"/>
          <p14:tracePt t="15286" x="2803525" y="3779838"/>
          <p14:tracePt t="15302" x="2690813" y="3729038"/>
          <p14:tracePt t="15319" x="2565400" y="3692525"/>
          <p14:tracePt t="15322" x="2465388" y="3654425"/>
          <p14:tracePt t="15334" x="2390775" y="3603625"/>
          <p14:tracePt t="15351" x="2316163" y="3579813"/>
          <p14:tracePt t="15369" x="2239963" y="3541713"/>
          <p14:tracePt t="15385" x="2216150" y="3529013"/>
          <p14:tracePt t="15402" x="2203450" y="3529013"/>
          <p14:tracePt t="15405" x="2190750" y="3529013"/>
          <p14:tracePt t="15430" x="2178050" y="3529013"/>
          <p14:tracePt t="15539" x="2152650" y="3529013"/>
          <p14:tracePt t="15563" x="2139950" y="3529013"/>
          <p14:tracePt t="15936" x="2152650" y="3529013"/>
          <p14:tracePt t="15974" x="2152650" y="3541713"/>
          <p14:tracePt t="15986" x="2165350" y="3541713"/>
          <p14:tracePt t="16010" x="2178050" y="3554413"/>
          <p14:tracePt t="16034" x="2190750" y="3567113"/>
          <p14:tracePt t="16058" x="2203450" y="3567113"/>
          <p14:tracePt t="16070" x="2203450" y="3579813"/>
          <p14:tracePt t="16082" x="2216150" y="3590925"/>
          <p14:tracePt t="16095" x="2228850" y="3616325"/>
          <p14:tracePt t="16107" x="2228850" y="3629025"/>
          <p14:tracePt t="16120" x="2252663" y="3641725"/>
          <p14:tracePt t="16137" x="2265363" y="3667125"/>
          <p14:tracePt t="16154" x="2278063" y="3679825"/>
          <p14:tracePt t="16171" x="2278063" y="3692525"/>
          <p14:tracePt t="16192" x="2290763" y="3703638"/>
          <p14:tracePt t="16228" x="2303463" y="3703638"/>
          <p14:tracePt t="16239" x="2316163" y="3703638"/>
          <p14:tracePt t="16252" x="2316163" y="3716338"/>
          <p14:tracePt t="16276" x="2328863" y="3716338"/>
          <p14:tracePt t="16287" x="2339975" y="3716338"/>
          <p14:tracePt t="16300" x="2352675" y="3716338"/>
          <p14:tracePt t="16336" x="2365375" y="3716338"/>
          <p14:tracePt t="16360" x="2378075" y="3716338"/>
          <p14:tracePt t="16396" x="2390775" y="3716338"/>
          <p14:tracePt t="16686" x="2403475" y="3716338"/>
          <p14:tracePt t="16722" x="2416175" y="3716338"/>
          <p14:tracePt t="16735" x="2428875" y="3716338"/>
          <p14:tracePt t="16759" x="2452688" y="3716338"/>
          <p14:tracePt t="16772" x="2465388" y="3716338"/>
          <p14:tracePt t="16783" x="2478088" y="3716338"/>
          <p14:tracePt t="16795" x="2503488" y="3716338"/>
          <p14:tracePt t="16807" x="2528888" y="3716338"/>
          <p14:tracePt t="16822" x="2565400" y="3716338"/>
          <p14:tracePt t="16839" x="2590800" y="3716338"/>
          <p14:tracePt t="16857" x="2654300" y="3716338"/>
          <p14:tracePt t="16872" x="2690813" y="3716338"/>
          <p14:tracePt t="16889" x="2716213" y="3716338"/>
          <p14:tracePt t="16893" x="2741613" y="3716338"/>
          <p14:tracePt t="16906" x="2767013" y="3716338"/>
          <p14:tracePt t="16922" x="2790825" y="3716338"/>
          <p14:tracePt t="17157" x="2803525" y="3729038"/>
          <p14:tracePt t="17183" x="2816225" y="3729038"/>
          <p14:tracePt t="17195" x="2841625" y="3729038"/>
          <p14:tracePt t="17206" x="2867025" y="3741738"/>
          <p14:tracePt t="17219" x="2890838" y="3741738"/>
          <p14:tracePt t="17230" x="2916238" y="3741738"/>
          <p14:tracePt t="17242" x="2954338" y="3741738"/>
          <p14:tracePt t="17256" x="2979738" y="3741738"/>
          <p14:tracePt t="17273" x="3016250" y="3741738"/>
          <p14:tracePt t="17290" x="3041650" y="3741738"/>
          <p14:tracePt t="17307" x="3054350" y="3741738"/>
          <p14:tracePt t="17324" x="3079750" y="3741738"/>
          <p14:tracePt t="17327" x="3079750" y="3754438"/>
          <p14:tracePt t="17340" x="3092450" y="3754438"/>
          <p14:tracePt t="17376" x="3103563" y="3754438"/>
          <p14:tracePt t="17835" x="3116263" y="3754438"/>
          <p14:tracePt t="18148" x="3128963" y="3754438"/>
          <p14:tracePt t="18196" x="3141663" y="3754438"/>
          <p14:tracePt t="18331" x="3154363" y="3754438"/>
          <p14:tracePt t="18342" x="3154363" y="3741738"/>
          <p14:tracePt t="18379" x="3167063" y="3741738"/>
          <p14:tracePt t="18403" x="3179763" y="3741738"/>
          <p14:tracePt t="18426" x="3192463" y="3741738"/>
          <p14:tracePt t="18451" x="3216275" y="3729038"/>
          <p14:tracePt t="18476" x="3228975" y="3729038"/>
          <p14:tracePt t="18488" x="3254375" y="3729038"/>
          <p14:tracePt t="18499" x="3267075" y="3729038"/>
          <p14:tracePt t="18511" x="3292475" y="3729038"/>
          <p14:tracePt t="18526" x="3305175" y="3729038"/>
          <p14:tracePt t="18544" x="3328988" y="3729038"/>
          <p14:tracePt t="18560" x="3367088" y="3729038"/>
          <p14:tracePt t="18577" x="3392488" y="3729038"/>
          <p14:tracePt t="18595" x="3454400" y="3729038"/>
          <p14:tracePt t="18610" x="3479800" y="3729038"/>
          <p14:tracePt t="18627" x="3517900" y="3729038"/>
          <p14:tracePt t="18644" x="3592513" y="3729038"/>
          <p14:tracePt t="18660" x="3643313" y="3729038"/>
          <p14:tracePt t="18677" x="3705225" y="3729038"/>
          <p14:tracePt t="18694" x="3817938" y="3729038"/>
          <p14:tracePt t="18711" x="3879850" y="3729038"/>
          <p14:tracePt t="18728" x="3956050" y="3729038"/>
          <p14:tracePt t="18744" x="3979863" y="3729038"/>
          <p14:tracePt t="18994" x="4005263" y="3729038"/>
          <p14:tracePt t="19007" x="4005263" y="3716338"/>
          <p14:tracePt t="19018" x="4030663" y="3716338"/>
          <p14:tracePt t="19031" x="4056063" y="3703638"/>
          <p14:tracePt t="19044" x="4092575" y="3703638"/>
          <p14:tracePt t="19061" x="4143375" y="3692525"/>
          <p14:tracePt t="19079" x="4230688" y="3692525"/>
          <p14:tracePt t="19095" x="4268788" y="3692525"/>
          <p14:tracePt t="19112" x="4330700" y="3679825"/>
          <p14:tracePt t="19130" x="4443413" y="3679825"/>
          <p14:tracePt t="19145" x="4530725" y="3679825"/>
          <p14:tracePt t="19161" x="4594225" y="3679825"/>
          <p14:tracePt t="19164" x="4681538" y="3679825"/>
          <p14:tracePt t="19178" x="4768850" y="3679825"/>
          <p14:tracePt t="19195" x="4868863" y="3679825"/>
          <p14:tracePt t="19212" x="5019675" y="3703638"/>
          <p14:tracePt t="19229" x="5057775" y="3716338"/>
          <p14:tracePt t="19246" x="5068888" y="3716338"/>
          <p14:tracePt t="19263" x="5068888" y="3729038"/>
          <p14:tracePt t="19442" x="5081588" y="3729038"/>
          <p14:tracePt t="19454" x="5094288" y="3729038"/>
          <p14:tracePt t="19466" x="5106988" y="3729038"/>
          <p14:tracePt t="19479" x="5132388" y="3729038"/>
          <p14:tracePt t="19496" x="5157788" y="3729038"/>
          <p14:tracePt t="19514" x="5245100" y="3729038"/>
          <p14:tracePt t="19529" x="5294313" y="3729038"/>
          <p14:tracePt t="19546" x="5383213" y="3716338"/>
          <p14:tracePt t="19563" x="5632450" y="3703638"/>
          <p14:tracePt t="19580" x="5783263" y="3703638"/>
          <p14:tracePt t="19597" x="5945188" y="3703638"/>
          <p14:tracePt t="19599" x="6157913" y="3703638"/>
          <p14:tracePt t="19613" x="6321425" y="3716338"/>
          <p14:tracePt t="19629" x="6472238" y="3754438"/>
          <p14:tracePt t="19647" x="6596063" y="3803650"/>
          <p14:tracePt t="19663" x="6596063" y="3816350"/>
          <p14:tracePt t="19853" x="6621463" y="3816350"/>
          <p14:tracePt t="19864" x="6659563" y="3816350"/>
          <p14:tracePt t="19877" x="6696075" y="3829050"/>
          <p14:tracePt t="19889" x="6772275" y="3829050"/>
          <p14:tracePt t="19901" x="6859588" y="3841750"/>
          <p14:tracePt t="19914" x="6959600" y="3841750"/>
          <p14:tracePt t="19931" x="7072313" y="3854450"/>
          <p14:tracePt t="19946" x="7197725" y="3867150"/>
          <p14:tracePt t="19964" x="7423150" y="3892550"/>
          <p14:tracePt t="19980" x="7523163" y="3916363"/>
          <p14:tracePt t="19998" x="7710488" y="3967163"/>
          <p14:tracePt t="20015" x="7785100" y="4005263"/>
          <p14:tracePt t="20030" x="7848600" y="4029075"/>
          <p14:tracePt t="20047" x="7886700" y="4041775"/>
          <p14:tracePt t="20064" x="7886700" y="4054475"/>
          <p14:tracePt t="20251" x="7897813" y="4054475"/>
          <p14:tracePt t="20275" x="7910513" y="4054475"/>
          <p14:tracePt t="20288" x="7935913" y="4054475"/>
          <p14:tracePt t="20299" x="7974013" y="4041775"/>
          <p14:tracePt t="20314" x="8035925" y="4041775"/>
          <p14:tracePt t="20332" x="8123238" y="4029075"/>
          <p14:tracePt t="20348" x="8348663" y="4017963"/>
          <p14:tracePt t="20364" x="8499475" y="4017963"/>
          <p14:tracePt t="20382" x="8612188" y="4017963"/>
          <p14:tracePt t="20398" x="8799513" y="4017963"/>
          <p14:tracePt t="20415" x="8850313" y="4017963"/>
          <p14:tracePt t="20433" x="8899525" y="4017963"/>
          <p14:tracePt t="20448" x="8912225" y="4017963"/>
          <p14:tracePt t="20465" x="8924925" y="4017963"/>
          <p14:tracePt t="21702" x="8950325" y="4017963"/>
          <p14:tracePt t="21713" x="8963025" y="4017963"/>
          <p14:tracePt t="21727" x="8986838" y="4017963"/>
          <p14:tracePt t="21737" x="9012238" y="4005263"/>
          <p14:tracePt t="21752" x="9037638" y="4005263"/>
          <p14:tracePt t="21769" x="9075738" y="3992563"/>
          <p14:tracePt t="21786" x="9137650" y="3979863"/>
          <p14:tracePt t="21802" x="9163050" y="3979863"/>
          <p14:tracePt t="21818" x="9175750" y="3967163"/>
          <p14:tracePt t="21836" x="9212263" y="3967163"/>
          <p14:tracePt t="21853" x="9224963" y="3954463"/>
          <p14:tracePt t="21869" x="9237663" y="3954463"/>
          <p14:tracePt t="21871" x="9250363" y="3954463"/>
          <p14:tracePt t="21896" x="9263063" y="3954463"/>
          <p14:tracePt t="21932" x="9275763" y="3954463"/>
          <p14:tracePt t="21992" x="9288463" y="3954463"/>
          <p14:tracePt t="22065" x="9312275" y="3954463"/>
          <p14:tracePt t="22076" x="9324975" y="3954463"/>
          <p14:tracePt t="22088" x="9337675" y="3954463"/>
          <p14:tracePt t="22103" x="9350375" y="3954463"/>
          <p14:tracePt t="22120" x="9375775" y="3954463"/>
          <p14:tracePt t="22137" x="9413875" y="3979863"/>
          <p14:tracePt t="22153" x="9450388" y="3992563"/>
          <p14:tracePt t="22169" x="9475788" y="3992563"/>
          <p14:tracePt t="22186" x="9513888" y="4017963"/>
          <p14:tracePt t="22203" x="9525000" y="4017963"/>
          <p14:tracePt t="22220" x="9537700" y="4017963"/>
          <p14:tracePt t="22319" x="9550400" y="4029075"/>
          <p14:tracePt t="24482" x="9550400" y="4041775"/>
          <p14:tracePt t="24494" x="9550400" y="4067175"/>
          <p14:tracePt t="24506" x="9550400" y="4092575"/>
          <p14:tracePt t="24518" x="9550400" y="4117975"/>
          <p14:tracePt t="24530" x="9550400" y="4129088"/>
          <p14:tracePt t="24543" x="9550400" y="4141788"/>
          <p14:tracePt t="24566" x="9550400" y="4154488"/>
          <p14:tracePt t="25086" x="9563100" y="4141788"/>
          <p14:tracePt t="25098" x="9588500" y="4141788"/>
          <p14:tracePt t="25110" x="9601200" y="4141788"/>
          <p14:tracePt t="25122" x="9613900" y="4129088"/>
          <p14:tracePt t="25134" x="9626600" y="4129088"/>
          <p14:tracePt t="25145" x="9637713" y="4129088"/>
          <p14:tracePt t="25160" x="9663113" y="4129088"/>
          <p14:tracePt t="25178" x="9675813" y="4117975"/>
          <p14:tracePt t="25195" x="9739313" y="4105275"/>
          <p14:tracePt t="25211" x="9763125" y="4105275"/>
          <p14:tracePt t="25228" x="9788525" y="4092575"/>
          <p14:tracePt t="25231" x="9826625" y="4092575"/>
          <p14:tracePt t="25243" x="9839325" y="4092575"/>
          <p14:tracePt t="25279" x="9852025" y="4092575"/>
          <p14:tracePt t="25473" x="9863138" y="4092575"/>
          <p14:tracePt t="25859" x="9863138" y="4079875"/>
          <p14:tracePt t="25933" x="9875838" y="4079875"/>
          <p14:tracePt t="25944" x="9888538" y="4079875"/>
          <p14:tracePt t="31551" x="9875838" y="4079875"/>
          <p14:tracePt t="31563" x="9826625" y="4079875"/>
          <p14:tracePt t="31575" x="9739313" y="4079875"/>
          <p14:tracePt t="31587" x="9626600" y="4079875"/>
          <p14:tracePt t="31599" x="9475788" y="4079875"/>
          <p14:tracePt t="31611" x="9263063" y="4079875"/>
          <p14:tracePt t="31628" x="8937625" y="4117975"/>
          <p14:tracePt t="31644" x="8624888" y="4154488"/>
          <p14:tracePt t="31661" x="7886700" y="4318000"/>
          <p14:tracePt t="31678" x="7535863" y="4443413"/>
          <p14:tracePt t="31694" x="7223125" y="4530725"/>
          <p14:tracePt t="31697" x="6985000" y="4605338"/>
          <p14:tracePt t="31711" x="6846888" y="4656138"/>
          <p14:tracePt t="31728" x="6746875" y="4667250"/>
          <p14:tracePt t="31745" x="6672263" y="4692650"/>
          <p14:tracePt t="31760" x="6672263" y="4705350"/>
          <p14:tracePt t="32035" x="6659563" y="4705350"/>
          <p14:tracePt t="32059" x="6634163" y="4705350"/>
          <p14:tracePt t="32070" x="6559550" y="4718050"/>
          <p14:tracePt t="32083" x="6496050" y="4730750"/>
          <p14:tracePt t="32097" x="6359525" y="4756150"/>
          <p14:tracePt t="32113" x="6170613" y="4779963"/>
          <p14:tracePt t="32129" x="5983288" y="4805363"/>
          <p14:tracePt t="32132" x="5683250" y="4868863"/>
          <p14:tracePt t="32145" x="5394325" y="4905375"/>
          <p14:tracePt t="32163" x="5194300" y="4943475"/>
          <p14:tracePt t="32179" x="4806950" y="5005388"/>
          <p14:tracePt t="32197" x="4668838" y="5030788"/>
          <p14:tracePt t="32212" x="4556125" y="5056188"/>
          <p14:tracePt t="32215" x="4494213" y="5068888"/>
          <p14:tracePt t="32229" x="4456113" y="5068888"/>
          <p14:tracePt t="32246" x="4443413" y="5068888"/>
          <p14:tracePt t="32262" x="4430713" y="5068888"/>
          <p14:tracePt t="32530" x="4418013" y="5068888"/>
          <p14:tracePt t="32554" x="4406900" y="5068888"/>
          <p14:tracePt t="32567" x="4368800" y="5068888"/>
          <p14:tracePt t="32579" x="4330700" y="5068888"/>
          <p14:tracePt t="32590" x="4294188" y="5068888"/>
          <p14:tracePt t="32602" x="4243388" y="5068888"/>
          <p14:tracePt t="32614" x="4192588" y="5056188"/>
          <p14:tracePt t="32630" x="4156075" y="5030788"/>
          <p14:tracePt t="32647" x="4105275" y="5005388"/>
          <p14:tracePt t="32664" x="4017963" y="4943475"/>
          <p14:tracePt t="32681" x="3968750" y="4905375"/>
          <p14:tracePt t="32697" x="3905250" y="4868863"/>
          <p14:tracePt t="32701" x="3830638" y="4830763"/>
          <p14:tracePt t="32713" x="3767138" y="4779963"/>
          <p14:tracePt t="32731" x="3705225" y="4743450"/>
          <p14:tracePt t="32747" x="3617913" y="4692650"/>
          <p14:tracePt t="32763" x="3579813" y="4667250"/>
          <p14:tracePt t="32780" x="3554413" y="4656138"/>
          <p14:tracePt t="32796" x="3505200" y="4618038"/>
          <p14:tracePt t="32820" x="3492500" y="4605338"/>
          <p14:tracePt t="32831" x="3479800" y="4605338"/>
          <p14:tracePt t="33183" x="3467100" y="4605338"/>
          <p14:tracePt t="33195" x="3467100" y="4592638"/>
          <p14:tracePt t="33219" x="3454400" y="4579938"/>
          <p14:tracePt t="33231" x="3441700" y="4579938"/>
          <p14:tracePt t="33243" x="3429000" y="4579938"/>
          <p14:tracePt t="33255" x="3405188" y="4567238"/>
          <p14:tracePt t="33268" x="3392488" y="4567238"/>
          <p14:tracePt t="33281" x="3379788" y="4554538"/>
          <p14:tracePt t="33299" x="3354388" y="4554538"/>
          <p14:tracePt t="33315" x="3341688" y="4543425"/>
          <p14:tracePt t="33331" x="3328988" y="4543425"/>
          <p14:tracePt t="33348" x="3317875" y="4543425"/>
          <p14:tracePt t="33365" x="3305175" y="4543425"/>
          <p14:tracePt t="33382" x="3292475" y="4530725"/>
          <p14:tracePt t="33413" x="3279775" y="4530725"/>
          <p14:tracePt t="33473" x="3267075" y="4530725"/>
          <p14:tracePt t="33703" x="3279775" y="4530725"/>
          <p14:tracePt t="34065" x="3292475" y="4530725"/>
          <p14:tracePt t="34138" x="3305175" y="4530725"/>
          <p14:tracePt t="34173" x="3317875" y="4530725"/>
          <p14:tracePt t="34185" x="3328988" y="4530725"/>
          <p14:tracePt t="34198" x="3354388" y="4530725"/>
          <p14:tracePt t="34210" x="3367088" y="4530725"/>
          <p14:tracePt t="34222" x="3379788" y="4530725"/>
          <p14:tracePt t="34235" x="3392488" y="4530725"/>
          <p14:tracePt t="34250" x="3417888" y="4530725"/>
          <p14:tracePt t="34269" x="3441700" y="4530725"/>
          <p14:tracePt t="34284" x="3467100" y="4530725"/>
          <p14:tracePt t="34301" x="3479800" y="4530725"/>
          <p14:tracePt t="34318" x="3505200" y="4530725"/>
          <p14:tracePt t="34335" x="3517900" y="4530725"/>
          <p14:tracePt t="34352" x="3530600" y="4530725"/>
          <p14:tracePt t="34368" x="3579813" y="4530725"/>
          <p14:tracePt t="34385" x="3617913" y="4530725"/>
          <p14:tracePt t="34403" x="3705225" y="4530725"/>
          <p14:tracePt t="34418" x="3743325" y="4530725"/>
          <p14:tracePt t="34435" x="3779838" y="4530725"/>
          <p14:tracePt t="34452" x="3805238" y="4530725"/>
          <p14:tracePt t="34470" x="3817938" y="4530725"/>
          <p14:tracePt t="34485" x="3830638" y="4530725"/>
          <p14:tracePt t="34693" x="3843338" y="4530725"/>
          <p14:tracePt t="34706" x="3867150" y="4530725"/>
          <p14:tracePt t="34718" x="3892550" y="4518025"/>
          <p14:tracePt t="34729" x="3905250" y="4518025"/>
          <p14:tracePt t="34741" x="3930650" y="4518025"/>
          <p14:tracePt t="34753" x="3956050" y="4518025"/>
          <p14:tracePt t="34769" x="3992563" y="4518025"/>
          <p14:tracePt t="34786" x="4017963" y="4505325"/>
          <p14:tracePt t="34803" x="4056063" y="4505325"/>
          <p14:tracePt t="34820" x="4068763" y="4505325"/>
          <p14:tracePt t="34837" x="4117975" y="4505325"/>
          <p14:tracePt t="34854" x="4117975" y="4492625"/>
          <p14:tracePt t="34869" x="4143375" y="4492625"/>
          <p14:tracePt t="34887" x="4156075" y="4492625"/>
          <p14:tracePt t="34936" x="4168775" y="4492625"/>
          <p14:tracePt t="35007" x="4181475" y="4492625"/>
          <p14:tracePt t="35019" x="4192588" y="4492625"/>
          <p14:tracePt t="35044" x="4205288" y="4492625"/>
          <p14:tracePt t="35068" x="4230688" y="4492625"/>
          <p14:tracePt t="35092" x="4243388" y="4492625"/>
          <p14:tracePt t="35104" x="4268788" y="4492625"/>
          <p14:tracePt t="35116" x="4281488" y="4492625"/>
          <p14:tracePt t="35127" x="4294188" y="4492625"/>
          <p14:tracePt t="35140" x="4318000" y="4492625"/>
          <p14:tracePt t="35154" x="4343400" y="4492625"/>
          <p14:tracePt t="35170" x="4356100" y="4492625"/>
          <p14:tracePt t="35187" x="4368800" y="4492625"/>
          <p14:tracePt t="35189" x="4381500" y="4492625"/>
          <p14:tracePt t="35204" x="4394200" y="4492625"/>
          <p14:tracePt t="35220" x="4406900" y="4492625"/>
          <p14:tracePt t="35237" x="4418013" y="4492625"/>
          <p14:tracePt t="35454" x="4418013" y="4479925"/>
          <p14:tracePt t="35466" x="4430713" y="4479925"/>
          <p14:tracePt t="35491" x="4456113" y="4479925"/>
          <p14:tracePt t="35503" x="4468813" y="4467225"/>
          <p14:tracePt t="35514" x="4481513" y="4467225"/>
          <p14:tracePt t="35526" x="4506913" y="4467225"/>
          <p14:tracePt t="35538" x="4518025" y="4467225"/>
          <p14:tracePt t="35555" x="4530725" y="4467225"/>
          <p14:tracePt t="35571" x="4543425" y="4467225"/>
          <p14:tracePt t="35588" x="4581525" y="4467225"/>
          <p14:tracePt t="35605" x="4594225" y="4467225"/>
          <p14:tracePt t="35622" x="4606925" y="4467225"/>
          <p14:tracePt t="35624" x="4619625" y="4467225"/>
          <p14:tracePt t="35639" x="4630738" y="4467225"/>
          <p14:tracePt t="35660" x="4643438" y="4467225"/>
          <p14:tracePt t="35697" x="4656138" y="4467225"/>
          <p14:tracePt t="36155" x="4668838" y="4467225"/>
          <p14:tracePt t="36179" x="4681538" y="4467225"/>
          <p14:tracePt t="36215" x="4694238" y="4467225"/>
          <p14:tracePt t="36228" x="4706938" y="4467225"/>
          <p14:tracePt t="36239" x="4719638" y="4467225"/>
          <p14:tracePt t="36251" x="4732338" y="4467225"/>
          <p14:tracePt t="36264" x="4756150" y="4467225"/>
          <p14:tracePt t="36277" x="4781550" y="4467225"/>
          <p14:tracePt t="36290" x="4806950" y="4467225"/>
          <p14:tracePt t="36306" x="4832350" y="4479925"/>
          <p14:tracePt t="36324" x="4894263" y="4479925"/>
          <p14:tracePt t="36340" x="4932363" y="4479925"/>
          <p14:tracePt t="36357" x="4981575" y="4479925"/>
          <p14:tracePt t="36360" x="5019675" y="4479925"/>
          <p14:tracePt t="36374" x="5068888" y="4479925"/>
          <p14:tracePt t="36390" x="5094288" y="4479925"/>
          <p14:tracePt t="36407" x="5132388" y="4479925"/>
          <p14:tracePt t="36410" x="5170488" y="4479925"/>
          <p14:tracePt t="36423" x="5245100" y="4454525"/>
          <p14:tracePt t="36440" x="5307013" y="4430713"/>
          <p14:tracePt t="51225" x="5307013" y="4418013"/>
          <p14:tracePt t="51237" x="5307013" y="4405313"/>
          <p14:tracePt t="51248" x="5319713" y="4379913"/>
          <p14:tracePt t="51261" x="5332413" y="4341813"/>
          <p14:tracePt t="51279" x="5345113" y="4318000"/>
          <p14:tracePt t="51297" x="5357813" y="4279900"/>
          <p14:tracePt t="51312" x="5370513" y="4241800"/>
          <p14:tracePt t="51329" x="5383213" y="4217988"/>
          <p14:tracePt t="51346" x="5394325" y="4192588"/>
          <p14:tracePt t="51369" x="5394325" y="4179888"/>
          <p14:tracePt t="51394" x="5407025" y="4167188"/>
          <p14:tracePt t="51429" x="5407025" y="4154488"/>
          <p14:tracePt t="51563" x="5407025" y="4141788"/>
          <p14:tracePt t="51575" x="5419725" y="4141788"/>
          <p14:tracePt t="52421" x="5407025" y="4141788"/>
          <p14:tracePt t="52433" x="5407025" y="4154488"/>
          <p14:tracePt t="52445" x="5370513" y="4179888"/>
          <p14:tracePt t="52457" x="5294313" y="4217988"/>
          <p14:tracePt t="52468" x="5181600" y="4279900"/>
          <p14:tracePt t="52480" x="5032375" y="4354513"/>
          <p14:tracePt t="52497" x="4843463" y="4443413"/>
          <p14:tracePt t="52514" x="4630738" y="4530725"/>
          <p14:tracePt t="52530" x="4330700" y="4643438"/>
          <p14:tracePt t="52547" x="4192588" y="4679950"/>
          <p14:tracePt t="52565" x="3956050" y="4730750"/>
          <p14:tracePt t="52581" x="3843338" y="4743450"/>
          <p14:tracePt t="52597" x="3743325" y="4768850"/>
          <p14:tracePt t="52614" x="3530600" y="4843463"/>
          <p14:tracePt t="52631" x="3454400" y="4856163"/>
          <p14:tracePt t="52647" x="3354388" y="4892675"/>
          <p14:tracePt t="52649" x="3305175" y="4918075"/>
          <p14:tracePt t="52664" x="3267075" y="4918075"/>
          <p14:tracePt t="52681" x="3241675" y="4930775"/>
          <p14:tracePt t="52697" x="3216275" y="4930775"/>
          <p14:tracePt t="52987" x="3205163" y="4943475"/>
          <p14:tracePt t="53000" x="3167063" y="4956175"/>
          <p14:tracePt t="53013" x="3103563" y="4981575"/>
          <p14:tracePt t="53024" x="3016250" y="5005388"/>
          <p14:tracePt t="53037" x="2954338" y="5030788"/>
          <p14:tracePt t="53050" x="2867025" y="5056188"/>
          <p14:tracePt t="53067" x="2778125" y="5081588"/>
          <p14:tracePt t="53084" x="2690813" y="5092700"/>
          <p14:tracePt t="53086" x="2616200" y="5105400"/>
          <p14:tracePt t="53100" x="2565400" y="5105400"/>
          <p14:tracePt t="53117" x="2528888" y="5105400"/>
          <p14:tracePt t="53135" x="2490788" y="5105400"/>
          <p14:tracePt t="53150" x="2465388" y="5105400"/>
          <p14:tracePt t="53167" x="2452688" y="5105400"/>
          <p14:tracePt t="53169" x="2441575" y="5105400"/>
          <p14:tracePt t="53786" x="2452688" y="5105400"/>
          <p14:tracePt t="53823" x="2465388" y="5105400"/>
          <p14:tracePt t="53846" x="2490788" y="5105400"/>
          <p14:tracePt t="53858" x="2503488" y="5092700"/>
          <p14:tracePt t="53871" x="2541588" y="5081588"/>
          <p14:tracePt t="53885" x="2578100" y="5081588"/>
          <p14:tracePt t="53902" x="2628900" y="5068888"/>
          <p14:tracePt t="53919" x="2754313" y="5056188"/>
          <p14:tracePt t="53935" x="2816225" y="5056188"/>
          <p14:tracePt t="53954" x="2867025" y="5056188"/>
          <p14:tracePt t="53956" x="2928938" y="5043488"/>
          <p14:tracePt t="53969" x="2954338" y="5043488"/>
          <p14:tracePt t="53986" x="2979738" y="5043488"/>
          <p14:tracePt t="54004" x="3016250" y="5043488"/>
          <p14:tracePt t="54040" x="3028950" y="5043488"/>
          <p14:tracePt t="89773" x="3041650" y="5043488"/>
          <p14:tracePt t="89798" x="3079750" y="5043488"/>
          <p14:tracePt t="89811" x="3116263" y="5030788"/>
          <p14:tracePt t="89822" x="3154363" y="5030788"/>
          <p14:tracePt t="89834" x="3192463" y="5018088"/>
          <p14:tracePt t="89846" x="3228975" y="5005388"/>
          <p14:tracePt t="89862" x="3292475" y="5005388"/>
          <p14:tracePt t="89880" x="3379788" y="4992688"/>
          <p14:tracePt t="89882" x="3479800" y="4992688"/>
          <p14:tracePt t="89896" x="3592513" y="4992688"/>
          <p14:tracePt t="89914" x="3730625" y="4992688"/>
          <p14:tracePt t="89931" x="4068763" y="5018088"/>
          <p14:tracePt t="89946" x="4243388" y="5030788"/>
          <p14:tracePt t="89963" x="4456113" y="5043488"/>
          <p14:tracePt t="89980" x="4843463" y="5092700"/>
          <p14:tracePt t="89997" x="5006975" y="5105400"/>
          <p14:tracePt t="90014" x="5345113" y="5156200"/>
          <p14:tracePt t="90029" x="5470525" y="5181600"/>
          <p14:tracePt t="90047" x="5583238" y="5218113"/>
          <p14:tracePt t="90064" x="5795963" y="5256213"/>
          <p14:tracePt t="90081" x="5870575" y="5268913"/>
          <p14:tracePt t="90097" x="5921375" y="5268913"/>
          <p14:tracePt t="90100" x="5957888" y="5268913"/>
          <p14:tracePt t="90306" x="5970588" y="5268913"/>
          <p14:tracePt t="90330" x="5995988" y="5268913"/>
          <p14:tracePt t="90341" x="6021388" y="5268913"/>
          <p14:tracePt t="90353" x="6070600" y="5268913"/>
          <p14:tracePt t="90365" x="6134100" y="5268913"/>
          <p14:tracePt t="90381" x="6221413" y="5268913"/>
          <p14:tracePt t="90398" x="6346825" y="5305425"/>
          <p14:tracePt t="90401" x="6472238" y="5318125"/>
          <p14:tracePt t="90415" x="6608763" y="5343525"/>
          <p14:tracePt t="90431" x="6746875" y="5368925"/>
          <p14:tracePt t="90448" x="6884988" y="5394325"/>
          <p14:tracePt t="90450" x="7021513" y="5418138"/>
          <p14:tracePt t="90464" x="7134225" y="5468938"/>
          <p14:tracePt t="90481" x="7272338" y="5481638"/>
          <p14:tracePt t="90498" x="7459663" y="5518150"/>
          <p14:tracePt t="90515" x="7548563" y="5543550"/>
          <p14:tracePt t="90530" x="7635875" y="5556250"/>
          <p14:tracePt t="90548" x="7773988" y="5581650"/>
          <p14:tracePt t="90564" x="7848600" y="5594350"/>
          <p14:tracePt t="90583" x="7935913" y="5607050"/>
          <p14:tracePt t="90598" x="7961313" y="5607050"/>
          <p14:tracePt t="90615" x="7974013" y="5607050"/>
          <p14:tracePt t="90909" x="7986713" y="5607050"/>
          <p14:tracePt t="90969" x="7999413" y="5607050"/>
          <p14:tracePt t="90982" x="8035925" y="5607050"/>
          <p14:tracePt t="90995" x="8048625" y="5607050"/>
          <p14:tracePt t="91006" x="8061325" y="5607050"/>
          <p14:tracePt t="91018" x="8074025" y="5607050"/>
          <p14:tracePt t="91032" x="8099425" y="5607050"/>
          <p14:tracePt t="91049" x="8135938" y="5607050"/>
          <p14:tracePt t="91066" x="8186738" y="5607050"/>
          <p14:tracePt t="91082" x="8212138" y="5607050"/>
          <p14:tracePt t="91100" x="8235950" y="5607050"/>
          <p14:tracePt t="91103" x="8261350" y="5607050"/>
          <p14:tracePt t="91117" x="8286750" y="5607050"/>
          <p14:tracePt t="91133" x="8312150" y="5607050"/>
          <p14:tracePt t="91151" x="8348663" y="5607050"/>
          <p14:tracePt t="91166" x="8361363" y="5607050"/>
          <p14:tracePt t="91183" x="8386763" y="5607050"/>
          <p14:tracePt t="91200" x="8412163" y="5607050"/>
          <p14:tracePt t="91223" x="8424863" y="5607050"/>
          <p14:tracePt t="91247" x="8435975" y="5607050"/>
          <p14:tracePt t="91283" x="8435975" y="5594350"/>
          <p14:tracePt t="91575" x="8448675" y="5594350"/>
          <p14:tracePt t="91598" x="8461375" y="5594350"/>
          <p14:tracePt t="91610" x="8461375" y="5581650"/>
          <p14:tracePt t="91634" x="8474075" y="5581650"/>
          <p14:tracePt t="91646" x="8486775" y="5581650"/>
          <p14:tracePt t="91658" x="8499475" y="5568950"/>
          <p14:tracePt t="91671" x="8512175" y="5568950"/>
          <p14:tracePt t="91684" x="8524875" y="5568950"/>
          <p14:tracePt t="91701" x="8548688" y="5556250"/>
          <p14:tracePt t="91719" x="8599488" y="5556250"/>
          <p14:tracePt t="91734" x="8612188" y="5543550"/>
          <p14:tracePt t="91751" x="8637588" y="5543550"/>
          <p14:tracePt t="91768" x="8686800" y="5543550"/>
          <p14:tracePt t="91791" x="8699500" y="5543550"/>
          <p14:tracePt t="91803" x="8712200" y="5543550"/>
          <p14:tracePt t="91818" x="8724900" y="5543550"/>
          <p14:tracePt t="91840" x="8737600" y="5543550"/>
          <p14:tracePt t="91865" x="8750300" y="5543550"/>
          <p14:tracePt t="91877" x="8763000" y="5543550"/>
          <p14:tracePt t="91901" x="8774113" y="5543550"/>
          <p14:tracePt t="91912" x="8786813" y="5543550"/>
          <p14:tracePt t="91936" x="8812213" y="5543550"/>
          <p14:tracePt t="91949" x="8824913" y="5543550"/>
          <p14:tracePt t="91961" x="8837613" y="5543550"/>
          <p14:tracePt t="91973" x="8850313" y="5543550"/>
          <p14:tracePt t="91986" x="8874125" y="5543550"/>
          <p14:tracePt t="92003" x="8886825" y="5543550"/>
          <p14:tracePt t="92019" x="8899525" y="5543550"/>
          <p14:tracePt t="92021" x="8924925" y="5543550"/>
          <p14:tracePt t="92035" x="8950325" y="5556250"/>
          <p14:tracePt t="92052" x="8963025" y="5556250"/>
          <p14:tracePt t="92069" x="9037638" y="5568950"/>
          <p14:tracePt t="92086" x="9075738" y="5581650"/>
          <p14:tracePt t="92102" x="9112250" y="5594350"/>
          <p14:tracePt t="92119" x="9188450" y="5607050"/>
          <p14:tracePt t="92136" x="9224963" y="5619750"/>
          <p14:tracePt t="92153" x="9301163" y="5643563"/>
          <p14:tracePt t="92168" x="9350375" y="5656263"/>
          <p14:tracePt t="92186" x="9388475" y="5656263"/>
          <p14:tracePt t="92189" x="9424988" y="5656263"/>
          <p14:tracePt t="92203" x="9437688" y="5656263"/>
          <p14:tracePt t="92219" x="9463088" y="5668963"/>
          <p14:tracePt t="92236" x="9488488" y="5668963"/>
          <p14:tracePt t="92253" x="9537700" y="5681663"/>
          <p14:tracePt t="92269" x="9563100" y="5681663"/>
          <p14:tracePt t="92287" x="9613900" y="5681663"/>
          <p14:tracePt t="92303" x="9650413" y="5668963"/>
          <p14:tracePt t="92319" x="9675813" y="5668963"/>
          <p14:tracePt t="92589" x="9675813" y="5656263"/>
          <p14:tracePt t="92602" x="9701213" y="5643563"/>
          <p14:tracePt t="92613" x="9713913" y="5643563"/>
          <p14:tracePt t="92625" x="9739313" y="5643563"/>
          <p14:tracePt t="92637" x="9750425" y="5630863"/>
          <p14:tracePt t="92653" x="9788525" y="5619750"/>
          <p14:tracePt t="92670" x="9813925" y="5619750"/>
          <p14:tracePt t="92687" x="9875838" y="5607050"/>
          <p14:tracePt t="92704" x="9913938" y="5607050"/>
          <p14:tracePt t="92721" x="9963150" y="5607050"/>
          <p14:tracePt t="92737" x="9988550" y="5594350"/>
          <p14:tracePt t="92753" x="10013950" y="5594350"/>
          <p14:tracePt t="92771" x="10039350" y="5594350"/>
          <p14:tracePt t="92787" x="10052050" y="5594350"/>
          <p14:tracePt t="92803" x="10064750" y="5594350"/>
          <p14:tracePt t="92821" x="10088563" y="5594350"/>
          <p14:tracePt t="92843" x="10113963" y="5594350"/>
          <p14:tracePt t="92854" x="10126663" y="5594350"/>
          <p14:tracePt t="92870" x="10139363" y="5594350"/>
          <p14:tracePt t="92888" x="10152063" y="5594350"/>
          <p14:tracePt t="93351" x="10152063" y="5581650"/>
          <p14:tracePt t="93387" x="10152063" y="5568950"/>
          <p14:tracePt t="93436" x="10152063" y="5556250"/>
          <p14:tracePt t="93532" x="10152063" y="5543550"/>
          <p14:tracePt t="93569" x="10126663" y="5530850"/>
          <p14:tracePt t="93581" x="10075863" y="5494338"/>
          <p14:tracePt t="93592" x="10026650" y="5456238"/>
          <p14:tracePt t="93606" x="9952038" y="5430838"/>
          <p14:tracePt t="93623" x="9875838" y="5407025"/>
          <p14:tracePt t="93640" x="9775825" y="5368925"/>
          <p14:tracePt t="93656" x="9750425" y="5356225"/>
          <p14:tracePt t="93673" x="9713913" y="5356225"/>
          <p14:tracePt t="93690" x="9650413" y="5343525"/>
          <p14:tracePt t="93706" x="9626600" y="5343525"/>
          <p14:tracePt t="93723" x="9601200" y="5343525"/>
          <p14:tracePt t="93725" x="9575800" y="5330825"/>
          <p14:tracePt t="93739" x="9537700" y="5330825"/>
          <p14:tracePt t="93757" x="9501188" y="5330825"/>
          <p14:tracePt t="93774" x="9463088" y="5318125"/>
          <p14:tracePt t="93790" x="9450388" y="5318125"/>
          <p14:tracePt t="93806" x="9424988" y="5318125"/>
          <p14:tracePt t="93823" x="9401175" y="5318125"/>
          <p14:tracePt t="93840" x="9388475" y="5318125"/>
          <p14:tracePt t="93858" x="9363075" y="5318125"/>
          <p14:tracePt t="93883" x="9350375" y="5318125"/>
          <p14:tracePt t="94221" x="9363075" y="5318125"/>
          <p14:tracePt t="94378" x="9375775" y="5318125"/>
          <p14:tracePt t="96191" x="9388475" y="5318125"/>
          <p14:tracePt t="97061" x="9401175" y="5318125"/>
          <p14:tracePt t="97097" x="9401175" y="5305425"/>
          <p14:tracePt t="97109" x="9413875" y="5305425"/>
          <p14:tracePt t="97121" x="9424988" y="5305425"/>
          <p14:tracePt t="97134" x="9424988" y="5294313"/>
          <p14:tracePt t="97148" x="9437688" y="5281613"/>
          <p14:tracePt t="97165" x="9450388" y="5268913"/>
          <p14:tracePt t="97183" x="9475788" y="5268913"/>
          <p14:tracePt t="97200" x="9475788" y="5256213"/>
          <p14:tracePt t="97216" x="9488488" y="5256213"/>
          <p14:tracePt t="97218" x="9488488" y="5243513"/>
          <p14:tracePt t="97242" x="9501188" y="5243513"/>
          <p14:tracePt t="97254" x="9513888" y="5230813"/>
          <p14:tracePt t="97291" x="9525000" y="5230813"/>
          <p14:tracePt t="97351" x="9537700" y="5230813"/>
          <p14:tracePt t="97387" x="9550400" y="5230813"/>
          <p14:tracePt t="97399" x="9563100" y="5230813"/>
          <p14:tracePt t="97424" x="9575800" y="5230813"/>
          <p14:tracePt t="149698" x="9637713" y="5168900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802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8" y="514746"/>
            <a:ext cx="6529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1" y="1757141"/>
            <a:ext cx="101953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Why is the ICD System Important?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Ensures </a:t>
            </a:r>
            <a:r>
              <a:rPr lang="en-US" sz="2800" b="1" dirty="0">
                <a:latin typeface="Alexandria"/>
              </a:rPr>
              <a:t>consistent</a:t>
            </a:r>
            <a:r>
              <a:rPr lang="en-US" sz="2800" dirty="0">
                <a:latin typeface="Alexandria"/>
              </a:rPr>
              <a:t> and </a:t>
            </a:r>
            <a:r>
              <a:rPr lang="en-US" sz="2800" b="1" dirty="0">
                <a:latin typeface="Alexandria"/>
              </a:rPr>
              <a:t>accurate diagnosis coding </a:t>
            </a:r>
            <a:r>
              <a:rPr lang="en-US" sz="2800" dirty="0">
                <a:latin typeface="Alexandria"/>
              </a:rPr>
              <a:t>across healthcare providers.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Facilitates </a:t>
            </a:r>
            <a:r>
              <a:rPr lang="en-US" sz="2800" b="1" dirty="0">
                <a:latin typeface="Alexandria"/>
              </a:rPr>
              <a:t>global health data comparison </a:t>
            </a:r>
            <a:r>
              <a:rPr lang="en-US" sz="2800" dirty="0">
                <a:latin typeface="Alexandria"/>
              </a:rPr>
              <a:t>and </a:t>
            </a:r>
            <a:r>
              <a:rPr lang="en-US" sz="2800" b="1" dirty="0">
                <a:latin typeface="Alexandria"/>
              </a:rPr>
              <a:t>research</a:t>
            </a:r>
            <a:r>
              <a:rPr lang="en-US" sz="2800" dirty="0">
                <a:latin typeface="Alexandria"/>
              </a:rPr>
              <a:t>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Supports </a:t>
            </a:r>
            <a:r>
              <a:rPr lang="en-US" sz="2800" b="1" dirty="0">
                <a:latin typeface="Alexandria"/>
              </a:rPr>
              <a:t>insurance claims </a:t>
            </a:r>
            <a:r>
              <a:rPr lang="en-US" sz="2800" dirty="0">
                <a:latin typeface="Alexandria"/>
              </a:rPr>
              <a:t>and </a:t>
            </a:r>
            <a:r>
              <a:rPr lang="en-US" sz="2800" b="1" dirty="0">
                <a:latin typeface="Alexandria"/>
              </a:rPr>
              <a:t>reimbursement processes.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17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7825"/>
    </mc:Choice>
    <mc:Fallback xmlns="">
      <p:transition advTm="147825"/>
    </mc:Fallback>
  </mc:AlternateContent>
  <p:extLst>
    <p:ext uri="{3A86A75C-4F4B-4683-9AE1-C65F6400EC91}">
      <p14:laserTraceLst xmlns:p14="http://schemas.microsoft.com/office/powerpoint/2010/main">
        <p14:tracePtLst>
          <p14:tracePt t="1204" x="9650413" y="5168900"/>
          <p14:tracePt t="1216" x="9663113" y="5168900"/>
          <p14:tracePt t="1228" x="9688513" y="5156200"/>
          <p14:tracePt t="1240" x="9726613" y="5143500"/>
          <p14:tracePt t="1251" x="9788525" y="5130800"/>
          <p14:tracePt t="1264" x="9875838" y="5105400"/>
          <p14:tracePt t="1279" x="9988550" y="5092700"/>
          <p14:tracePt t="1296" x="10088563" y="5081588"/>
          <p14:tracePt t="1313" x="10313988" y="5081588"/>
          <p14:tracePt t="1329" x="10439400" y="5081588"/>
          <p14:tracePt t="1347" x="10552113" y="5081588"/>
          <p14:tracePt t="1349" x="10652125" y="5081588"/>
          <p14:tracePt t="1363" x="10764838" y="5081588"/>
          <p14:tracePt t="1379" x="10890250" y="5081588"/>
          <p14:tracePt t="1397" x="11064875" y="5081588"/>
          <p14:tracePt t="1413" x="11128375" y="5068888"/>
          <p14:tracePt t="1429" x="11190288" y="5068888"/>
          <p14:tracePt t="1447" x="11241088" y="5043488"/>
          <p14:tracePt t="1638" x="11253788" y="5043488"/>
          <p14:tracePt t="1650" x="11277600" y="5043488"/>
          <p14:tracePt t="1663" x="11303000" y="5043488"/>
          <p14:tracePt t="1675" x="11341100" y="5043488"/>
          <p14:tracePt t="1686" x="11377613" y="5043488"/>
          <p14:tracePt t="1698" x="11441113" y="5043488"/>
          <p14:tracePt t="1714" x="11490325" y="5043488"/>
          <p14:tracePt t="1731" x="11553825" y="5043488"/>
          <p14:tracePt t="1747" x="11666538" y="5043488"/>
          <p14:tracePt t="1764" x="11715750" y="5056188"/>
          <p14:tracePt t="1781" x="11766550" y="5068888"/>
          <p14:tracePt t="1783" x="11804650" y="5068888"/>
          <p14:tracePt t="1799" x="11815763" y="5068888"/>
          <p14:tracePt t="2025" x="11841163" y="5068888"/>
          <p14:tracePt t="2037" x="11879263" y="5068888"/>
          <p14:tracePt t="2049" x="11917363" y="5068888"/>
          <p14:tracePt t="2065" x="11966575" y="5068888"/>
          <p14:tracePt t="2082" x="12004675" y="5068888"/>
          <p14:tracePt t="2098" x="12066588" y="5081588"/>
          <p14:tracePt t="2115" x="12091988" y="5092700"/>
          <p14:tracePt t="2132" x="12104688" y="5092700"/>
          <p14:tracePt t="2135" x="12117388" y="5092700"/>
          <p14:tracePt t="2148" x="12130088" y="5092700"/>
          <p14:tracePt t="2165" x="12141200" y="5092700"/>
          <p14:tracePt t="2206" x="12153900" y="5092700"/>
          <p14:tracePt t="9905" x="12130088" y="5092700"/>
          <p14:tracePt t="9916" x="12104688" y="5092700"/>
          <p14:tracePt t="9928" x="12017375" y="5092700"/>
          <p14:tracePt t="9941" x="11904663" y="5092700"/>
          <p14:tracePt t="9953" x="11753850" y="5068888"/>
          <p14:tracePt t="9969" x="11591925" y="5043488"/>
          <p14:tracePt t="9986" x="11403013" y="5018088"/>
          <p14:tracePt t="9989" x="11228388" y="4968875"/>
          <p14:tracePt t="10003" x="11077575" y="4943475"/>
          <p14:tracePt t="10019" x="10928350" y="4905375"/>
          <p14:tracePt t="10036" x="10664825" y="4818063"/>
          <p14:tracePt t="10052" x="10564813" y="4779963"/>
          <p14:tracePt t="10069" x="10490200" y="4743450"/>
          <p14:tracePt t="10073" x="10414000" y="4705350"/>
          <p14:tracePt t="10086" x="10352088" y="4679950"/>
          <p14:tracePt t="10102" x="10301288" y="4667250"/>
          <p14:tracePt t="10118" x="10264775" y="4656138"/>
          <p14:tracePt t="10135" x="10188575" y="4630738"/>
          <p14:tracePt t="10153" x="10152063" y="4618038"/>
          <p14:tracePt t="10170" x="10139363" y="4618038"/>
          <p14:tracePt t="10497" x="10177463" y="4605338"/>
          <p14:tracePt t="10509" x="10213975" y="4592638"/>
          <p14:tracePt t="10520" x="10277475" y="4567238"/>
          <p14:tracePt t="10537" x="10352088" y="4567238"/>
          <p14:tracePt t="10555" x="10401300" y="4554538"/>
          <p14:tracePt t="10557" x="10464800" y="4554538"/>
          <p14:tracePt t="10570" x="10490200" y="4554538"/>
          <p14:tracePt t="10587" x="10502900" y="4554538"/>
          <p14:tracePt t="10605" x="10514013" y="4554538"/>
          <p14:tracePt t="10620" x="10526713" y="4554538"/>
          <p14:tracePt t="10775" x="10552113" y="4554538"/>
          <p14:tracePt t="10787" x="10564813" y="4554538"/>
          <p14:tracePt t="10799" x="10577513" y="4554538"/>
          <p14:tracePt t="10810" x="10590213" y="4543425"/>
          <p14:tracePt t="10859" x="10590213" y="4530725"/>
          <p14:tracePt t="10908" x="10602913" y="4518025"/>
          <p14:tracePt t="10932" x="10614025" y="4505325"/>
          <p14:tracePt t="10992" x="10614025" y="4492625"/>
          <p14:tracePt t="11174" x="10614025" y="4479925"/>
          <p14:tracePt t="11282" x="10614025" y="4467225"/>
          <p14:tracePt t="11355" x="10626725" y="4454525"/>
          <p14:tracePt t="11524" x="10639425" y="4454525"/>
          <p14:tracePt t="11608" x="10652125" y="4430713"/>
          <p14:tracePt t="11633" x="10652125" y="4418013"/>
          <p14:tracePt t="23828" x="10664825" y="4418013"/>
          <p14:tracePt t="23851" x="10677525" y="4405313"/>
          <p14:tracePt t="23864" x="10690225" y="4392613"/>
          <p14:tracePt t="23876" x="10690225" y="4379913"/>
          <p14:tracePt t="23889" x="10715625" y="4341813"/>
          <p14:tracePt t="23905" x="10715625" y="4330700"/>
          <p14:tracePt t="23923" x="10739438" y="4292600"/>
          <p14:tracePt t="23961" x="10739438" y="4279900"/>
          <p14:tracePt t="23997" x="10752138" y="4279900"/>
          <p14:tracePt t="24045" x="10764838" y="4254500"/>
          <p14:tracePt t="24069" x="10764838" y="4241800"/>
          <p14:tracePt t="24081" x="10777538" y="4230688"/>
          <p14:tracePt t="24093" x="10777538" y="4217988"/>
          <p14:tracePt t="24106" x="10777538" y="4205288"/>
          <p14:tracePt t="24123" x="10790238" y="4205288"/>
          <p14:tracePt t="24139" x="10790238" y="4192588"/>
          <p14:tracePt t="24189" x="10802938" y="4192588"/>
          <p14:tracePt t="24202" x="10802938" y="4179888"/>
          <p14:tracePt t="24214" x="10802938" y="4167188"/>
          <p14:tracePt t="24227" x="10815638" y="4167188"/>
          <p14:tracePt t="24250" x="10815638" y="4154488"/>
          <p14:tracePt t="24310" x="10828338" y="4154488"/>
          <p14:tracePt t="24323" x="10828338" y="4141788"/>
          <p14:tracePt t="30003" x="10828338" y="4154488"/>
          <p14:tracePt t="30015" x="10828338" y="4167188"/>
          <p14:tracePt t="30027" x="10828338" y="4179888"/>
          <p14:tracePt t="30038" x="10815638" y="4205288"/>
          <p14:tracePt t="30055" x="10790238" y="4230688"/>
          <p14:tracePt t="30071" x="10777538" y="4267200"/>
          <p14:tracePt t="30088" x="10726738" y="4354513"/>
          <p14:tracePt t="30105" x="10715625" y="4379913"/>
          <p14:tracePt t="30122" x="10702925" y="4405313"/>
          <p14:tracePt t="30124" x="10690225" y="4430713"/>
          <p14:tracePt t="30148" x="10690225" y="4443413"/>
          <p14:tracePt t="30160" x="10677525" y="4443413"/>
          <p14:tracePt t="39429" x="10652125" y="4430713"/>
          <p14:tracePt t="39441" x="10626725" y="4392613"/>
          <p14:tracePt t="39454" x="10577513" y="4341813"/>
          <p14:tracePt t="39466" x="10526713" y="4267200"/>
          <p14:tracePt t="39479" x="10490200" y="4205288"/>
          <p14:tracePt t="39495" x="10464800" y="4179888"/>
          <p14:tracePt t="39513" x="10452100" y="4141788"/>
          <p14:tracePt t="39530" x="10439400" y="4141788"/>
          <p14:tracePt t="39546" x="10439400" y="4129088"/>
          <p14:tracePt t="39563" x="10439400" y="4117975"/>
          <p14:tracePt t="39579" x="10426700" y="4105275"/>
          <p14:tracePt t="39596" x="10414000" y="4079875"/>
          <p14:tracePt t="39613" x="10414000" y="4054475"/>
          <p14:tracePt t="39630" x="10401300" y="4041775"/>
          <p14:tracePt t="39647" x="10364788" y="3992563"/>
          <p14:tracePt t="39663" x="10364788" y="3979863"/>
          <p14:tracePt t="39680" x="10339388" y="3941763"/>
          <p14:tracePt t="39683" x="10313988" y="3929063"/>
          <p14:tracePt t="39696" x="10288588" y="3892550"/>
          <p14:tracePt t="39713" x="10288588" y="3867150"/>
          <p14:tracePt t="39732" x="10264775" y="3854450"/>
          <p14:tracePt t="39746" x="10264775" y="3841750"/>
          <p14:tracePt t="39803" x="10264775" y="3829050"/>
          <p14:tracePt t="40275" x="10252075" y="3829050"/>
          <p14:tracePt t="40287" x="10226675" y="3829050"/>
          <p14:tracePt t="40298" x="10188575" y="3829050"/>
          <p14:tracePt t="40314" x="10126663" y="3829050"/>
          <p14:tracePt t="40332" x="10039350" y="3829050"/>
          <p14:tracePt t="40348" x="9763125" y="3803650"/>
          <p14:tracePt t="40365" x="9588500" y="3792538"/>
          <p14:tracePt t="40382" x="9375775" y="3741738"/>
          <p14:tracePt t="40384" x="9150350" y="3716338"/>
          <p14:tracePt t="40398" x="8950325" y="3654425"/>
          <p14:tracePt t="40415" x="8774113" y="3603625"/>
          <p14:tracePt t="40432" x="8474075" y="3541713"/>
          <p14:tracePt t="40449" x="8335963" y="3490913"/>
          <p14:tracePt t="40465" x="8248650" y="3467100"/>
          <p14:tracePt t="40482" x="8174038" y="3441700"/>
          <p14:tracePt t="40498" x="8161338" y="3441700"/>
          <p14:tracePt t="40552" x="8161338" y="3416300"/>
          <p14:tracePt t="40795" x="8148638" y="3416300"/>
          <p14:tracePt t="40807" x="8135938" y="3416300"/>
          <p14:tracePt t="40818" x="8110538" y="3429000"/>
          <p14:tracePt t="40833" x="8048625" y="3454400"/>
          <p14:tracePt t="40850" x="7986713" y="3490913"/>
          <p14:tracePt t="40867" x="7748588" y="3567113"/>
          <p14:tracePt t="40882" x="7597775" y="3616325"/>
          <p14:tracePt t="40899" x="7485063" y="3654425"/>
          <p14:tracePt t="40916" x="7348538" y="3716338"/>
          <p14:tracePt t="40933" x="7335838" y="3716338"/>
          <p14:tracePt t="40950" x="7310438" y="3729038"/>
          <p14:tracePt t="41061" x="7297738" y="3703638"/>
          <p14:tracePt t="67321" x="7310438" y="3703638"/>
          <p14:tracePt t="67332" x="7335838" y="3679825"/>
          <p14:tracePt t="67344" x="7372350" y="3667125"/>
          <p14:tracePt t="67356" x="7423150" y="3654425"/>
          <p14:tracePt t="67369" x="7485063" y="3629025"/>
          <p14:tracePt t="67385" x="7572375" y="3603625"/>
          <p14:tracePt t="67403" x="7797800" y="3554413"/>
          <p14:tracePt t="67418" x="7935913" y="3516313"/>
          <p14:tracePt t="67436" x="8086725" y="3490913"/>
          <p14:tracePt t="67453" x="8399463" y="3454400"/>
          <p14:tracePt t="67468" x="8586788" y="3441700"/>
          <p14:tracePt t="67485" x="8763000" y="3429000"/>
          <p14:tracePt t="67502" x="9137650" y="3390900"/>
          <p14:tracePt t="67519" x="9301163" y="3378200"/>
          <p14:tracePt t="67537" x="9575800" y="3341688"/>
          <p14:tracePt t="67552" x="9688513" y="3316288"/>
          <p14:tracePt t="67569" x="9826625" y="3303588"/>
          <p14:tracePt t="67586" x="10013950" y="3278188"/>
          <p14:tracePt t="67603" x="10064750" y="3267075"/>
          <p14:tracePt t="67619" x="10088563" y="3267075"/>
          <p14:tracePt t="67622" x="10101263" y="3267075"/>
          <p14:tracePt t="67637" x="10101263" y="3254375"/>
          <p14:tracePt t="67852" x="10113963" y="3254375"/>
          <p14:tracePt t="67864" x="10126663" y="3254375"/>
          <p14:tracePt t="67876" x="10139363" y="3267075"/>
          <p14:tracePt t="67887" x="10152063" y="3278188"/>
          <p14:tracePt t="67903" x="10188575" y="3303588"/>
          <p14:tracePt t="67920" x="10213975" y="3328988"/>
          <p14:tracePt t="67923" x="10239375" y="3354388"/>
          <p14:tracePt t="67937" x="10277475" y="3403600"/>
          <p14:tracePt t="67953" x="10301288" y="3429000"/>
          <p14:tracePt t="67971" x="10352088" y="3454400"/>
          <p14:tracePt t="67973" x="10377488" y="3490913"/>
          <p14:tracePt t="67986" x="10401300" y="3516313"/>
          <p14:tracePt t="68004" x="10452100" y="3554413"/>
          <p14:tracePt t="68021" x="10552113" y="3629025"/>
          <p14:tracePt t="68037" x="10602913" y="3679825"/>
          <p14:tracePt t="68054" x="10626725" y="3716338"/>
          <p14:tracePt t="68057" x="10677525" y="3767138"/>
          <p14:tracePt t="68070" x="10702925" y="3803650"/>
          <p14:tracePt t="68086" x="10739438" y="3854450"/>
          <p14:tracePt t="68103" x="10764838" y="3892550"/>
          <p14:tracePt t="68120" x="10802938" y="3941763"/>
          <p14:tracePt t="68137" x="10802938" y="3954463"/>
          <p14:tracePt t="68155" x="10815638" y="3967163"/>
          <p14:tracePt t="68171" x="10815638" y="3979863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5"/>
            <a:ext cx="10812720" cy="49843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92" y="386328"/>
            <a:ext cx="65296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4479" y="2010822"/>
            <a:ext cx="876924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ICD-10 Methodology: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Alphanumeric Structure: </a:t>
            </a:r>
            <a:r>
              <a:rPr lang="en-US" sz="2800" dirty="0">
                <a:latin typeface="Alexandria"/>
              </a:rPr>
              <a:t>Codes consist of </a:t>
            </a:r>
            <a:r>
              <a:rPr lang="en-US" sz="2800" b="1" dirty="0">
                <a:latin typeface="Alexandria"/>
              </a:rPr>
              <a:t>3-7 characters.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First Character: </a:t>
            </a:r>
            <a:r>
              <a:rPr lang="en-US" sz="2800" dirty="0">
                <a:latin typeface="Alexandria"/>
              </a:rPr>
              <a:t>Always a letter (e.g., A00-Z99).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Second to Seventh Characters: </a:t>
            </a:r>
            <a:r>
              <a:rPr lang="en-US" sz="2800" dirty="0">
                <a:latin typeface="Alexandria"/>
              </a:rPr>
              <a:t>Numbers or letters for greater specificity.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2840" y="1474277"/>
            <a:ext cx="2201152" cy="4813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14565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7109"/>
    </mc:Choice>
    <mc:Fallback xmlns="">
      <p:transition advTm="187109"/>
    </mc:Fallback>
  </mc:AlternateContent>
  <p:extLst>
    <p:ext uri="{3A86A75C-4F4B-4683-9AE1-C65F6400EC91}">
      <p14:laserTraceLst xmlns:p14="http://schemas.microsoft.com/office/powerpoint/2010/main">
        <p14:tracePtLst>
          <p14:tracePt t="84479" x="10828338" y="3979863"/>
          <p14:tracePt t="84490" x="10839450" y="3979863"/>
          <p14:tracePt t="84502" x="10890250" y="3967163"/>
          <p14:tracePt t="84513" x="10939463" y="3941763"/>
          <p14:tracePt t="84530" x="11028363" y="3905250"/>
          <p14:tracePt t="84547" x="11141075" y="3867150"/>
          <p14:tracePt t="84550" x="11241088" y="3803650"/>
          <p14:tracePt t="84563" x="11377613" y="3754438"/>
          <p14:tracePt t="84580" x="11515725" y="3703638"/>
          <p14:tracePt t="84597" x="11653838" y="3654425"/>
          <p14:tracePt t="84600" x="11766550" y="3616325"/>
          <p14:tracePt t="84613" x="11866563" y="3579813"/>
          <p14:tracePt t="84630" x="11953875" y="3554413"/>
          <p14:tracePt t="84648" x="12179300" y="3490913"/>
          <p14:tracePt t="84998" x="11041063" y="3629025"/>
          <p14:tracePt t="85011" x="10352088" y="3716338"/>
          <p14:tracePt t="85021" x="9713913" y="3816350"/>
          <p14:tracePt t="85033" x="9275763" y="3841750"/>
          <p14:tracePt t="85047" x="8963025" y="3841750"/>
          <p14:tracePt t="85065" x="8750300" y="3841750"/>
          <p14:tracePt t="85082" x="8486775" y="3841750"/>
          <p14:tracePt t="85098" x="8386763" y="3854450"/>
          <p14:tracePt t="85114" x="8286750" y="3892550"/>
          <p14:tracePt t="85132" x="8186738" y="3941763"/>
          <p14:tracePt t="85149" x="8174038" y="3941763"/>
          <p14:tracePt t="85164" x="8174038" y="3954463"/>
          <p14:tracePt t="85182" x="8174038" y="3967163"/>
          <p14:tracePt t="85396" x="8161338" y="3967163"/>
          <p14:tracePt t="85420" x="8110538" y="3979863"/>
          <p14:tracePt t="85432" x="7961313" y="4017963"/>
          <p14:tracePt t="85445" x="7723188" y="4067175"/>
          <p14:tracePt t="85456" x="7197725" y="4154488"/>
          <p14:tracePt t="85469" x="6696075" y="4241800"/>
          <p14:tracePt t="85482" x="6296025" y="4305300"/>
          <p14:tracePt t="85499" x="6008688" y="4341813"/>
          <p14:tracePt t="85517" x="5683250" y="4379913"/>
          <p14:tracePt t="85532" x="5583238" y="4379913"/>
          <p14:tracePt t="85549" x="5507038" y="4379913"/>
          <p14:tracePt t="85567" x="5394325" y="4354513"/>
          <p14:tracePt t="85582" x="5345113" y="4330700"/>
          <p14:tracePt t="85600" x="5319713" y="4330700"/>
          <p14:tracePt t="85602" x="5294313" y="4318000"/>
          <p14:tracePt t="85615" x="5281613" y="4318000"/>
          <p14:tracePt t="85632" x="5270500" y="4305300"/>
          <p14:tracePt t="85916" x="5257800" y="4305300"/>
          <p14:tracePt t="85929" x="5245100" y="4305300"/>
          <p14:tracePt t="85940" x="5194300" y="4305300"/>
          <p14:tracePt t="85953" x="5145088" y="4292600"/>
          <p14:tracePt t="85966" x="5057775" y="4292600"/>
          <p14:tracePt t="85984" x="4968875" y="4292600"/>
          <p14:tracePt t="86001" x="4781550" y="4279900"/>
          <p14:tracePt t="86018" x="4681538" y="4279900"/>
          <p14:tracePt t="86034" x="4594225" y="4267200"/>
          <p14:tracePt t="86037" x="4506913" y="4254500"/>
          <p14:tracePt t="86050" x="4406900" y="4241800"/>
          <p14:tracePt t="86067" x="4330700" y="4217988"/>
          <p14:tracePt t="86084" x="4181475" y="4192588"/>
          <p14:tracePt t="86101" x="4143375" y="4167188"/>
          <p14:tracePt t="86117" x="4092575" y="4154488"/>
          <p14:tracePt t="86134" x="4068763" y="4129088"/>
          <p14:tracePt t="86151" x="4068763" y="4117975"/>
          <p14:tracePt t="86182" x="4068763" y="4105275"/>
          <p14:tracePt t="86206" x="4068763" y="4092575"/>
          <p14:tracePt t="86218" x="4081463" y="4092575"/>
          <p14:tracePt t="86231" x="4081463" y="4079875"/>
          <p14:tracePt t="86242" x="4092575" y="4079875"/>
          <p14:tracePt t="86255" x="4105275" y="4079875"/>
          <p14:tracePt t="86269" x="4117975" y="4067175"/>
          <p14:tracePt t="86285" x="4143375" y="4054475"/>
          <p14:tracePt t="86302" x="4205288" y="4017963"/>
          <p14:tracePt t="86304" x="4243388" y="3979863"/>
          <p14:tracePt t="86318" x="4318000" y="3967163"/>
          <p14:tracePt t="86334" x="4406900" y="3941763"/>
          <p14:tracePt t="86352" x="4630738" y="3854450"/>
          <p14:tracePt t="86368" x="4719638" y="3841750"/>
          <p14:tracePt t="86385" x="4819650" y="3816350"/>
          <p14:tracePt t="86388" x="4906963" y="3803650"/>
          <p14:tracePt t="86401" x="4994275" y="3792538"/>
          <p14:tracePt t="86418" x="5068888" y="3767138"/>
          <p14:tracePt t="86436" x="5157788" y="3741738"/>
          <p14:tracePt t="86451" x="5207000" y="3729038"/>
          <p14:tracePt t="86468" x="5232400" y="3729038"/>
          <p14:tracePt t="86485" x="5245100" y="3729038"/>
          <p14:tracePt t="86502" x="5257800" y="3729038"/>
          <p14:tracePt t="86738" x="5270500" y="3716338"/>
          <p14:tracePt t="87089" x="5281613" y="3716338"/>
          <p14:tracePt t="87102" x="5294313" y="3716338"/>
          <p14:tracePt t="87113" x="5307013" y="3703638"/>
          <p14:tracePt t="87125" x="5319713" y="3703638"/>
          <p14:tracePt t="87137" x="5332413" y="3703638"/>
          <p14:tracePt t="87153" x="5357813" y="3703638"/>
          <p14:tracePt t="87171" x="5383213" y="3703638"/>
          <p14:tracePt t="87173" x="5419725" y="3703638"/>
          <p14:tracePt t="87186" x="5445125" y="3703638"/>
          <p14:tracePt t="87203" x="5483225" y="3703638"/>
          <p14:tracePt t="87221" x="5519738" y="3703638"/>
          <p14:tracePt t="87236" x="5545138" y="3703638"/>
          <p14:tracePt t="87254" x="5570538" y="3703638"/>
          <p14:tracePt t="87271" x="5583238" y="3703638"/>
          <p14:tracePt t="88346" x="5595938" y="3703638"/>
          <p14:tracePt t="88406" x="5619750" y="3703638"/>
          <p14:tracePt t="88430" x="5632450" y="3703638"/>
          <p14:tracePt t="88442" x="5657850" y="3703638"/>
          <p14:tracePt t="88455" x="5683250" y="3703638"/>
          <p14:tracePt t="88466" x="5695950" y="3703638"/>
          <p14:tracePt t="88478" x="5719763" y="3703638"/>
          <p14:tracePt t="88490" x="5757863" y="3703638"/>
          <p14:tracePt t="88506" x="5795963" y="3703638"/>
          <p14:tracePt t="88523" x="5845175" y="3703638"/>
          <p14:tracePt t="88526" x="5921375" y="3703638"/>
          <p14:tracePt t="88539" x="6008688" y="3703638"/>
          <p14:tracePt t="88557" x="6070600" y="3703638"/>
          <p14:tracePt t="88574" x="6270625" y="3703638"/>
          <p14:tracePt t="88590" x="6370638" y="3703638"/>
          <p14:tracePt t="88608" x="6459538" y="3703638"/>
          <p14:tracePt t="88611" x="6546850" y="3703638"/>
          <p14:tracePt t="88624" x="6608763" y="3703638"/>
          <p14:tracePt t="88641" x="6659563" y="3703638"/>
          <p14:tracePt t="88658" x="6708775" y="3703638"/>
          <p14:tracePt t="88660" x="6734175" y="3703638"/>
          <p14:tracePt t="88673" x="6759575" y="3703638"/>
          <p14:tracePt t="88866" x="6772275" y="3703638"/>
          <p14:tracePt t="88902" x="6784975" y="3703638"/>
          <p14:tracePt t="88913" x="6808788" y="3703638"/>
          <p14:tracePt t="88925" x="6846888" y="3692525"/>
          <p14:tracePt t="88941" x="6921500" y="3679825"/>
          <p14:tracePt t="88959" x="7010400" y="3667125"/>
          <p14:tracePt t="88962" x="7146925" y="3641725"/>
          <p14:tracePt t="88974" x="7272338" y="3641725"/>
          <p14:tracePt t="88991" x="7423150" y="3641725"/>
          <p14:tracePt t="89009" x="7723188" y="3679825"/>
          <p14:tracePt t="89024" x="7835900" y="3716338"/>
          <p14:tracePt t="89041" x="7923213" y="3741738"/>
          <p14:tracePt t="89058" x="8010525" y="3779838"/>
          <p14:tracePt t="89075" x="8023225" y="3779838"/>
          <p14:tracePt t="89301" x="8035925" y="3779838"/>
          <p14:tracePt t="89313" x="8048625" y="3779838"/>
          <p14:tracePt t="89325" x="8074025" y="3779838"/>
          <p14:tracePt t="89336" x="8086725" y="3779838"/>
          <p14:tracePt t="89348" x="8110538" y="3779838"/>
          <p14:tracePt t="89360" x="8135938" y="3779838"/>
          <p14:tracePt t="89376" x="8174038" y="3779838"/>
          <p14:tracePt t="89392" x="8235950" y="3779838"/>
          <p14:tracePt t="89409" x="8374063" y="3779838"/>
          <p14:tracePt t="89426" x="8424863" y="3779838"/>
          <p14:tracePt t="89443" x="8461375" y="3779838"/>
          <p14:tracePt t="89445" x="8499475" y="3779838"/>
          <p14:tracePt t="89459" x="8524875" y="3767138"/>
          <p14:tracePt t="89476" x="8548688" y="3767138"/>
          <p14:tracePt t="89493" x="8574088" y="3767138"/>
          <p14:tracePt t="89517" x="8586788" y="3767138"/>
          <p14:tracePt t="89530" x="8599488" y="3767138"/>
          <p14:tracePt t="89542" x="8612188" y="3767138"/>
          <p14:tracePt t="89559" x="8637588" y="3767138"/>
          <p14:tracePt t="89579" x="8650288" y="3767138"/>
          <p14:tracePt t="89856" x="8650288" y="3754438"/>
          <p14:tracePt t="89869" x="8661400" y="3754438"/>
          <p14:tracePt t="89916" x="8674100" y="3741738"/>
          <p14:tracePt t="89928" x="8686800" y="3741738"/>
          <p14:tracePt t="89965" x="8699500" y="3741738"/>
          <p14:tracePt t="89988" x="8712200" y="3729038"/>
          <p14:tracePt t="90004" x="8712200" y="3716338"/>
          <p14:tracePt t="90026" x="8724900" y="3716338"/>
          <p14:tracePt t="90038" x="8737600" y="3703638"/>
          <p14:tracePt t="90049" x="8750300" y="3692525"/>
          <p14:tracePt t="90061" x="8750300" y="3679825"/>
          <p14:tracePt t="90077" x="8763000" y="3679825"/>
          <p14:tracePt t="90094" x="8774113" y="3667125"/>
          <p14:tracePt t="90097" x="8786813" y="3667125"/>
          <p14:tracePt t="90122" x="8812213" y="3667125"/>
          <p14:tracePt t="90133" x="8812213" y="3654425"/>
          <p14:tracePt t="90159" x="8824913" y="3654425"/>
          <p14:tracePt t="90170" x="8824913" y="3641725"/>
          <p14:tracePt t="90328" x="8812213" y="3641725"/>
          <p14:tracePt t="90340" x="8799513" y="3641725"/>
          <p14:tracePt t="90352" x="8763000" y="3654425"/>
          <p14:tracePt t="90364" x="8699500" y="3679825"/>
          <p14:tracePt t="90378" x="8599488" y="3716338"/>
          <p14:tracePt t="90395" x="8474075" y="3754438"/>
          <p14:tracePt t="90412" x="8212138" y="3867150"/>
          <p14:tracePt t="90429" x="8074025" y="3929063"/>
          <p14:tracePt t="90446" x="7935913" y="3992563"/>
          <p14:tracePt t="90448" x="7797800" y="4041775"/>
          <p14:tracePt t="90462" x="7673975" y="4092575"/>
          <p14:tracePt t="90479" x="7548563" y="4141788"/>
          <p14:tracePt t="90496" x="7310438" y="4217988"/>
          <p14:tracePt t="90512" x="7246938" y="4230688"/>
          <p14:tracePt t="90529" x="7185025" y="4241800"/>
          <p14:tracePt t="90545" x="7146925" y="4241800"/>
          <p14:tracePt t="91017" x="7146925" y="4217988"/>
          <p14:tracePt t="91029" x="7146925" y="4192588"/>
          <p14:tracePt t="91041" x="7159625" y="4167188"/>
          <p14:tracePt t="91052" x="7159625" y="4129088"/>
          <p14:tracePt t="91064" x="7172325" y="4079875"/>
          <p14:tracePt t="91080" x="7172325" y="4054475"/>
          <p14:tracePt t="91097" x="7185025" y="4041775"/>
          <p14:tracePt t="91100" x="7185025" y="4029075"/>
          <p14:tracePt t="91114" x="7197725" y="4029075"/>
          <p14:tracePt t="91131" x="7197725" y="4017963"/>
          <p14:tracePt t="103283" x="7172325" y="4017963"/>
          <p14:tracePt t="103295" x="7123113" y="4017963"/>
          <p14:tracePt t="103308" x="7046913" y="4041775"/>
          <p14:tracePt t="103319" x="6946900" y="4054475"/>
          <p14:tracePt t="103332" x="6821488" y="4105275"/>
          <p14:tracePt t="103346" x="6696075" y="4141788"/>
          <p14:tracePt t="103362" x="6559550" y="4192588"/>
          <p14:tracePt t="103380" x="6334125" y="4318000"/>
          <p14:tracePt t="103395" x="6259513" y="4354513"/>
          <p14:tracePt t="103412" x="6196013" y="4392613"/>
          <p14:tracePt t="103429" x="6146800" y="4405313"/>
          <p14:tracePt t="103452" x="6146800" y="4418013"/>
          <p14:tracePt t="103464" x="6134100" y="4418013"/>
          <p14:tracePt t="103767" x="6134100" y="4443413"/>
          <p14:tracePt t="103780" x="6121400" y="4454525"/>
          <p14:tracePt t="103791" x="6096000" y="4479925"/>
          <p14:tracePt t="103803" x="6034088" y="4554538"/>
          <p14:tracePt t="103814" x="5932488" y="4643438"/>
          <p14:tracePt t="103830" x="5795963" y="4768850"/>
          <p14:tracePt t="103847" x="5683250" y="4892675"/>
          <p14:tracePt t="103864" x="5483225" y="5118100"/>
          <p14:tracePt t="103880" x="5407025" y="5230813"/>
          <p14:tracePt t="103897" x="5332413" y="5305425"/>
          <p14:tracePt t="103900" x="5270500" y="5368925"/>
          <p14:tracePt t="103914" x="5219700" y="5418138"/>
          <p14:tracePt t="103931" x="5194300" y="5456238"/>
          <p14:tracePt t="103948" x="5170488" y="5481638"/>
          <p14:tracePt t="104141" x="5170488" y="5468938"/>
          <p14:tracePt t="104323" x="5170488" y="5456238"/>
          <p14:tracePt t="104383" x="5170488" y="5443538"/>
          <p14:tracePt t="104396" x="5181600" y="5443538"/>
          <p14:tracePt t="104431" x="5181600" y="5430838"/>
          <p14:tracePt t="104481" x="5194300" y="5418138"/>
          <p14:tracePt t="104493" x="5207000" y="5418138"/>
          <p14:tracePt t="104504" x="5207000" y="5407025"/>
          <p14:tracePt t="104515" x="5219700" y="5394325"/>
          <p14:tracePt t="104541" x="5245100" y="5381625"/>
          <p14:tracePt t="104553" x="5257800" y="5356225"/>
          <p14:tracePt t="104565" x="5281613" y="5330825"/>
          <p14:tracePt t="104583" x="5294313" y="5318125"/>
          <p14:tracePt t="104598" x="5307013" y="5294313"/>
          <p14:tracePt t="104600" x="5319713" y="5294313"/>
          <p14:tracePt t="104615" x="5332413" y="5268913"/>
          <p14:tracePt t="104632" x="5345113" y="5268913"/>
          <p14:tracePt t="104649" x="5370513" y="5256213"/>
          <p14:tracePt t="104665" x="5370513" y="5243513"/>
          <p14:tracePt t="104683" x="5383213" y="5243513"/>
          <p14:tracePt t="104685" x="5394325" y="5230813"/>
          <p14:tracePt t="104710" x="5407025" y="5230813"/>
          <p14:tracePt t="104721" x="5407025" y="5218113"/>
          <p14:tracePt t="104746" x="5419725" y="5218113"/>
          <p14:tracePt t="104759" x="5419725" y="5205413"/>
          <p14:tracePt t="104771" x="5432425" y="5205413"/>
          <p14:tracePt t="104783" x="5445125" y="5205413"/>
          <p14:tracePt t="104799" x="5445125" y="5194300"/>
          <p14:tracePt t="104819" x="5457825" y="5181600"/>
          <p14:tracePt t="104843" x="5470525" y="5181600"/>
          <p14:tracePt t="104854" x="5470525" y="5168900"/>
          <p14:tracePt t="104866" x="5483225" y="5168900"/>
          <p14:tracePt t="104883" x="5495925" y="5156200"/>
          <p14:tracePt t="104940" x="5495925" y="5143500"/>
          <p14:tracePt t="104951" x="5507038" y="5143500"/>
          <p14:tracePt t="105290" x="5507038" y="5130800"/>
          <p14:tracePt t="105301" x="5507038" y="5118100"/>
          <p14:tracePt t="105326" x="5507038" y="5105400"/>
          <p14:tracePt t="105350" x="5519738" y="5092700"/>
          <p14:tracePt t="105362" x="5519738" y="5081588"/>
          <p14:tracePt t="105375" x="5532438" y="5081588"/>
          <p14:tracePt t="105386" x="5545138" y="5068888"/>
          <p14:tracePt t="105411" x="5557838" y="5056188"/>
          <p14:tracePt t="105435" x="5570538" y="5043488"/>
          <p14:tracePt t="105447" x="5570538" y="5030788"/>
          <p14:tracePt t="105459" x="5583238" y="5030788"/>
          <p14:tracePt t="105568" x="5583238" y="5018088"/>
          <p14:tracePt t="105592" x="5595938" y="5018088"/>
          <p14:tracePt t="105628" x="5607050" y="5005388"/>
          <p14:tracePt t="105676" x="5607050" y="4992688"/>
          <p14:tracePt t="105689" x="5619750" y="4992688"/>
          <p14:tracePt t="105774" x="5619750" y="4981575"/>
          <p14:tracePt t="105785" x="5632450" y="4981575"/>
          <p14:tracePt t="105797" x="5645150" y="4981575"/>
          <p14:tracePt t="105809" x="5645150" y="4968875"/>
          <p14:tracePt t="105821" x="5657850" y="4968875"/>
          <p14:tracePt t="105846" x="5657850" y="4956175"/>
          <p14:tracePt t="105859" x="5670550" y="4956175"/>
          <p14:tracePt t="105907" x="5683250" y="4956175"/>
          <p14:tracePt t="105919" x="5695950" y="4943475"/>
          <p14:tracePt t="106160" x="5695950" y="4930775"/>
          <p14:tracePt t="106184" x="5708650" y="4918075"/>
          <p14:tracePt t="106209" x="5719763" y="4905375"/>
          <p14:tracePt t="106233" x="5732463" y="4892675"/>
          <p14:tracePt t="106245" x="5745163" y="4892675"/>
          <p14:tracePt t="106257" x="5745163" y="4879975"/>
          <p14:tracePt t="106270" x="5757863" y="4879975"/>
          <p14:tracePt t="106293" x="5770563" y="4868863"/>
          <p14:tracePt t="106329" x="5783263" y="4868863"/>
          <p14:tracePt t="106366" x="5795963" y="4868863"/>
          <p14:tracePt t="106378" x="5795963" y="4856163"/>
          <p14:tracePt t="106414" x="5808663" y="4856163"/>
          <p14:tracePt t="106486" x="5821363" y="4856163"/>
          <p14:tracePt t="106571" x="5821363" y="4843463"/>
          <p14:tracePt t="106607" x="5832475" y="4843463"/>
          <p14:tracePt t="106643" x="5832475" y="4830763"/>
          <p14:tracePt t="106656" x="5845175" y="4830763"/>
          <p14:tracePt t="106680" x="5857875" y="4830763"/>
          <p14:tracePt t="106717" x="5870575" y="4830763"/>
          <p14:tracePt t="106752" x="5870575" y="4818063"/>
          <p14:tracePt t="106776" x="5883275" y="4818063"/>
          <p14:tracePt t="106825" x="5895975" y="4818063"/>
          <p14:tracePt t="106850" x="5908675" y="4818063"/>
          <p14:tracePt t="106910" x="5921375" y="4818063"/>
          <p14:tracePt t="106982" x="5932488" y="4818063"/>
          <p14:tracePt t="107019" x="5945188" y="4818063"/>
          <p14:tracePt t="107260" x="5945188" y="4805363"/>
          <p14:tracePt t="107308" x="5957888" y="4805363"/>
          <p14:tracePt t="107321" x="5957888" y="4792663"/>
          <p14:tracePt t="107344" x="5957888" y="4779963"/>
          <p14:tracePt t="107357" x="5970588" y="4779963"/>
          <p14:tracePt t="107405" x="5983288" y="4779963"/>
          <p14:tracePt t="107479" x="5995988" y="4779963"/>
          <p14:tracePt t="107514" x="6008688" y="4779963"/>
          <p14:tracePt t="107562" x="6021388" y="4779963"/>
          <p14:tracePt t="107586" x="6034088" y="4779963"/>
          <p14:tracePt t="107611" x="6045200" y="4779963"/>
          <p14:tracePt t="107624" x="6057900" y="4779963"/>
          <p14:tracePt t="107634" x="6070600" y="4779963"/>
          <p14:tracePt t="107660" x="6083300" y="4779963"/>
          <p14:tracePt t="107684" x="6108700" y="4779963"/>
          <p14:tracePt t="107720" x="6121400" y="4779963"/>
          <p14:tracePt t="107744" x="6121400" y="4768850"/>
          <p14:tracePt t="107768" x="6134100" y="4768850"/>
          <p14:tracePt t="107804" x="6146800" y="4768850"/>
          <p14:tracePt t="107816" x="6157913" y="4768850"/>
          <p14:tracePt t="107829" x="6170613" y="4768850"/>
          <p14:tracePt t="107841" x="6183313" y="4768850"/>
          <p14:tracePt t="107858" x="6196013" y="4768850"/>
          <p14:tracePt t="107874" x="6208713" y="4768850"/>
          <p14:tracePt t="107877" x="6221413" y="4768850"/>
          <p14:tracePt t="107890" x="6234113" y="4768850"/>
          <p14:tracePt t="107908" x="6246813" y="4768850"/>
          <p14:tracePt t="107949" x="6259513" y="4768850"/>
          <p14:tracePt t="110475" x="6270625" y="4768850"/>
          <p14:tracePt t="110499" x="6283325" y="4768850"/>
          <p14:tracePt t="110524" x="6296025" y="4768850"/>
          <p14:tracePt t="110536" x="6308725" y="4768850"/>
          <p14:tracePt t="110548" x="6321425" y="4768850"/>
          <p14:tracePt t="110561" x="6334125" y="4768850"/>
          <p14:tracePt t="110597" x="6346825" y="4768850"/>
          <p14:tracePt t="110620" x="6359525" y="4768850"/>
          <p14:tracePt t="110789" x="6359525" y="4779963"/>
          <p14:tracePt t="110948" x="6370638" y="4779963"/>
          <p14:tracePt t="110959" x="6383338" y="4756150"/>
          <p14:tracePt t="110971" x="6446838" y="4730750"/>
          <p14:tracePt t="110982" x="6546850" y="4656138"/>
          <p14:tracePt t="110999" x="6734175" y="4530725"/>
          <p14:tracePt t="111016" x="7034213" y="4354513"/>
          <p14:tracePt t="111019" x="7359650" y="4192588"/>
          <p14:tracePt t="111033" x="7723188" y="4017963"/>
          <p14:tracePt t="111049" x="8035925" y="3905250"/>
          <p14:tracePt t="111066" x="8335963" y="3803650"/>
          <p14:tracePt t="111082" x="8412163" y="3779838"/>
          <p14:tracePt t="111099" x="8435975" y="3767138"/>
          <p14:tracePt t="111116" x="8461375" y="3767138"/>
          <p14:tracePt t="111454" x="8474075" y="3767138"/>
          <p14:tracePt t="111479" x="8486775" y="3767138"/>
          <p14:tracePt t="111503" x="8486775" y="3779838"/>
          <p14:tracePt t="111517" x="8499475" y="3779838"/>
          <p14:tracePt t="111527" x="8499475" y="3792538"/>
          <p14:tracePt t="111563" x="8499475" y="3803650"/>
          <p14:tracePt t="111878" x="8512175" y="3803650"/>
          <p14:tracePt t="113594" x="8499475" y="3803650"/>
          <p14:tracePt t="113631" x="8486775" y="3803650"/>
          <p14:tracePt t="113655" x="8474075" y="3803650"/>
          <p14:tracePt t="113678" x="8474075" y="3792538"/>
          <p14:tracePt t="113703" x="8461375" y="3779838"/>
          <p14:tracePt t="113739" x="8435975" y="3767138"/>
          <p14:tracePt t="113751" x="8424863" y="3767138"/>
          <p14:tracePt t="113763" x="8412163" y="3741738"/>
          <p14:tracePt t="113774" x="8374063" y="3729038"/>
          <p14:tracePt t="113789" x="8361363" y="3729038"/>
          <p14:tracePt t="113806" x="8348663" y="3729038"/>
          <p14:tracePt t="113824" x="8312150" y="3716338"/>
          <p14:tracePt t="113840" x="8299450" y="3716338"/>
          <p14:tracePt t="113857" x="8286750" y="3703638"/>
          <p14:tracePt t="113860" x="8261350" y="3703638"/>
          <p14:tracePt t="113873" x="8248650" y="3703638"/>
          <p14:tracePt t="113890" x="8235950" y="3703638"/>
          <p14:tracePt t="113907" x="8223250" y="3703638"/>
          <p14:tracePt t="117038" x="8223250" y="3716338"/>
          <p14:tracePt t="117075" x="8212138" y="3729038"/>
          <p14:tracePt t="117099" x="8212138" y="3741738"/>
          <p14:tracePt t="117111" x="8174038" y="3779838"/>
          <p14:tracePt t="117125" x="8148638" y="3829050"/>
          <p14:tracePt t="117137" x="8074025" y="3929063"/>
          <p14:tracePt t="117148" x="8010525" y="4005263"/>
          <p14:tracePt t="117165" x="7948613" y="4105275"/>
          <p14:tracePt t="117182" x="7897813" y="4179888"/>
          <p14:tracePt t="117184" x="7835900" y="4267200"/>
          <p14:tracePt t="117198" x="7785100" y="4341813"/>
          <p14:tracePt t="117214" x="7723188" y="4405313"/>
          <p14:tracePt t="117232" x="7635875" y="4492625"/>
          <p14:tracePt t="117249" x="7585075" y="4530725"/>
          <p14:tracePt t="117265" x="7535863" y="4579938"/>
          <p14:tracePt t="117268" x="7510463" y="4592638"/>
          <p14:tracePt t="117282" x="7485063" y="4630738"/>
          <p14:tracePt t="117299" x="7472363" y="4643438"/>
          <p14:tracePt t="117316" x="7472363" y="4656138"/>
          <p14:tracePt t="117318" x="7459663" y="4656138"/>
          <p14:tracePt t="117414" x="7448550" y="4656138"/>
          <p14:tracePt t="117449" x="7435850" y="4667250"/>
          <p14:tracePt t="117462" x="7423150" y="4679950"/>
          <p14:tracePt t="117474" x="7397750" y="4679950"/>
          <p14:tracePt t="117487" x="7385050" y="4692650"/>
          <p14:tracePt t="117499" x="7372350" y="4705350"/>
          <p14:tracePt t="117516" x="7348538" y="4705350"/>
          <p14:tracePt t="117532" x="7323138" y="4705350"/>
          <p14:tracePt t="117549" x="7297738" y="4718050"/>
          <p14:tracePt t="117571" x="7285038" y="4718050"/>
          <p14:tracePt t="117595" x="7272338" y="4718050"/>
          <p14:tracePt t="118055" x="7285038" y="4718050"/>
          <p14:tracePt t="118102" x="7297738" y="4718050"/>
          <p14:tracePt t="118115" x="7310438" y="4718050"/>
          <p14:tracePt t="118126" x="7323138" y="4718050"/>
          <p14:tracePt t="118140" x="7335838" y="4718050"/>
          <p14:tracePt t="118151" x="7348538" y="4718050"/>
          <p14:tracePt t="118168" x="7359650" y="4718050"/>
          <p14:tracePt t="118200" x="7372350" y="4718050"/>
          <p14:tracePt t="118840" x="7385050" y="4718050"/>
          <p14:tracePt t="118864" x="7385050" y="4705350"/>
          <p14:tracePt t="118876" x="7397750" y="4705350"/>
          <p14:tracePt t="118901" x="7410450" y="4705350"/>
          <p14:tracePt t="118912" x="7423150" y="4692650"/>
          <p14:tracePt t="118924" x="7435850" y="4679950"/>
          <p14:tracePt t="118937" x="7459663" y="4679950"/>
          <p14:tracePt t="118952" x="7510463" y="4667250"/>
          <p14:tracePt t="118970" x="7561263" y="4667250"/>
          <p14:tracePt t="118973" x="7610475" y="4667250"/>
          <p14:tracePt t="118987" x="7648575" y="4667250"/>
          <p14:tracePt t="119003" x="7685088" y="4667250"/>
          <p14:tracePt t="119021" x="7710488" y="4667250"/>
          <p14:tracePt t="119036" x="7723188" y="4667250"/>
          <p14:tracePt t="119053" x="7735888" y="4667250"/>
          <p14:tracePt t="119420" x="7748588" y="4667250"/>
          <p14:tracePt t="119433" x="7761288" y="4667250"/>
          <p14:tracePt t="119444" x="7773988" y="4667250"/>
          <p14:tracePt t="119456" x="7797800" y="4667250"/>
          <p14:tracePt t="119470" x="7810500" y="4667250"/>
          <p14:tracePt t="119488" x="7835900" y="4667250"/>
          <p14:tracePt t="119505" x="7861300" y="4667250"/>
          <p14:tracePt t="119529" x="7886700" y="4667250"/>
          <p14:tracePt t="119554" x="7897813" y="4667250"/>
          <p14:tracePt t="119565" x="7910513" y="4667250"/>
          <p14:tracePt t="119577" x="7923213" y="4667250"/>
          <p14:tracePt t="119590" x="7935913" y="4667250"/>
          <p14:tracePt t="119604" x="7961313" y="4667250"/>
          <p14:tracePt t="119621" x="7986713" y="4667250"/>
          <p14:tracePt t="119638" x="8023225" y="4667250"/>
          <p14:tracePt t="119655" x="8048625" y="4667250"/>
          <p14:tracePt t="119672" x="8061325" y="4667250"/>
          <p14:tracePt t="119675" x="8074025" y="4667250"/>
          <p14:tracePt t="120061" x="8061325" y="4667250"/>
          <p14:tracePt t="120146" x="8061325" y="4679950"/>
          <p14:tracePt t="120158" x="8048625" y="4692650"/>
          <p14:tracePt t="120170" x="8035925" y="4705350"/>
          <p14:tracePt t="120182" x="8023225" y="4705350"/>
          <p14:tracePt t="120194" x="8010525" y="4730750"/>
          <p14:tracePt t="120207" x="7999413" y="4743450"/>
          <p14:tracePt t="120223" x="7974013" y="4768850"/>
          <p14:tracePt t="120239" x="7948613" y="4818063"/>
          <p14:tracePt t="120256" x="7874000" y="4892675"/>
          <p14:tracePt t="120273" x="7835900" y="4918075"/>
          <p14:tracePt t="120290" x="7797800" y="4968875"/>
          <p14:tracePt t="120307" x="7761288" y="4981575"/>
          <p14:tracePt t="120323" x="7748588" y="4992688"/>
          <p14:tracePt t="120340" x="7723188" y="5005388"/>
          <p14:tracePt t="120357" x="7710488" y="5005388"/>
          <p14:tracePt t="120374" x="7697788" y="5005388"/>
          <p14:tracePt t="120376" x="7685088" y="5005388"/>
          <p14:tracePt t="120400" x="7661275" y="5005388"/>
          <p14:tracePt t="120423" x="7648575" y="5005388"/>
          <p14:tracePt t="120435" x="7635875" y="5005388"/>
          <p14:tracePt t="120449" x="7623175" y="4992688"/>
          <p14:tracePt t="120461" x="7610475" y="4968875"/>
          <p14:tracePt t="120473" x="7585075" y="4943475"/>
          <p14:tracePt t="120490" x="7572375" y="4918075"/>
          <p14:tracePt t="120508" x="7548563" y="4856163"/>
          <p14:tracePt t="120523" x="7523163" y="4830763"/>
          <p14:tracePt t="120540" x="7510463" y="4792663"/>
          <p14:tracePt t="120544" x="7510463" y="4768850"/>
          <p14:tracePt t="120558" x="7485063" y="4705350"/>
          <p14:tracePt t="120574" x="7472363" y="4667250"/>
          <p14:tracePt t="120591" x="7459663" y="4630738"/>
          <p14:tracePt t="120607" x="7448550" y="4567238"/>
          <p14:tracePt t="120624" x="7435850" y="4530725"/>
          <p14:tracePt t="120641" x="7423150" y="4479925"/>
          <p14:tracePt t="120658" x="7410450" y="4467225"/>
          <p14:tracePt t="120674" x="7397750" y="4454525"/>
          <p14:tracePt t="120692" x="7385050" y="4454525"/>
          <p14:tracePt t="120727" x="7372350" y="4454525"/>
          <p14:tracePt t="120750" x="7348538" y="4467225"/>
          <p14:tracePt t="120763" x="7348538" y="4492625"/>
          <p14:tracePt t="120774" x="7323138" y="4505325"/>
          <p14:tracePt t="120787" x="7323138" y="4518025"/>
          <p14:tracePt t="120799" x="7297738" y="4530725"/>
          <p14:tracePt t="120810" x="7297738" y="4543425"/>
          <p14:tracePt t="120824" x="7285038" y="4567238"/>
          <p14:tracePt t="120841" x="7272338" y="4567238"/>
          <p14:tracePt t="120859" x="7272338" y="4605338"/>
          <p14:tracePt t="120875" x="7272338" y="4618038"/>
          <p14:tracePt t="120890" x="7272338" y="4630738"/>
          <p14:tracePt t="120908" x="7272338" y="4679950"/>
          <p14:tracePt t="120925" x="7272338" y="4692650"/>
          <p14:tracePt t="120942" x="7285038" y="4718050"/>
          <p14:tracePt t="120958" x="7310438" y="4743450"/>
          <p14:tracePt t="120980" x="7323138" y="4756150"/>
          <p14:tracePt t="120992" x="7348538" y="4768850"/>
          <p14:tracePt t="121009" x="7372350" y="4768850"/>
          <p14:tracePt t="121025" x="7385050" y="4768850"/>
          <p14:tracePt t="121028" x="7410450" y="4768850"/>
          <p14:tracePt t="121053" x="7435850" y="4743450"/>
          <p14:tracePt t="121065" x="7435850" y="4705350"/>
          <p14:tracePt t="121076" x="7459663" y="4656138"/>
          <p14:tracePt t="121091" x="7472363" y="4605338"/>
          <p14:tracePt t="121109" x="7485063" y="4518025"/>
          <p14:tracePt t="121125" x="7485063" y="4367213"/>
          <p14:tracePt t="121141" x="7485063" y="4279900"/>
          <p14:tracePt t="121160" x="7472363" y="4205288"/>
          <p14:tracePt t="121163" x="7423150" y="4154488"/>
          <p14:tracePt t="121175" x="7397750" y="4105275"/>
          <p14:tracePt t="121192" x="7348538" y="4067175"/>
          <p14:tracePt t="121209" x="7246938" y="4029075"/>
          <p14:tracePt t="121224" x="7197725" y="4029075"/>
          <p14:tracePt t="121240" x="7146925" y="4029075"/>
          <p14:tracePt t="121257" x="7072313" y="4029075"/>
          <p14:tracePt t="121274" x="7046913" y="4041775"/>
          <p14:tracePt t="121291" x="7021513" y="4067175"/>
          <p14:tracePt t="121293" x="7021513" y="4079875"/>
          <p14:tracePt t="121308" x="7021513" y="4105275"/>
          <p14:tracePt t="121324" x="7021513" y="4117975"/>
          <p14:tracePt t="121341" x="7021513" y="4167188"/>
          <p14:tracePt t="121359" x="7021513" y="4205288"/>
          <p14:tracePt t="121375" x="7021513" y="4241800"/>
          <p14:tracePt t="121393" x="7021513" y="4379913"/>
          <p14:tracePt t="121410" x="7046913" y="4492625"/>
          <p14:tracePt t="121427" x="7123113" y="4818063"/>
          <p14:tracePt t="121443" x="7185025" y="4992688"/>
          <p14:tracePt t="121460" x="7285038" y="5194300"/>
          <p14:tracePt t="121477" x="7423150" y="5394325"/>
          <p14:tracePt t="121493" x="7472363" y="5430838"/>
          <p14:tracePt t="121511" x="7523163" y="5430838"/>
          <p14:tracePt t="121527" x="7548563" y="5430838"/>
          <p14:tracePt t="121543" x="7585075" y="5356225"/>
          <p14:tracePt t="121561" x="7697788" y="5143500"/>
          <p14:tracePt t="121576" x="7735888" y="5030788"/>
          <p14:tracePt t="121593" x="7773988" y="4892675"/>
          <p14:tracePt t="121610" x="7785100" y="4643438"/>
          <p14:tracePt t="121627" x="7785100" y="4543425"/>
          <p14:tracePt t="121644" x="7773988" y="4379913"/>
          <p14:tracePt t="121660" x="7748588" y="4305300"/>
          <p14:tracePt t="121677" x="7697788" y="4254500"/>
          <p14:tracePt t="121694" x="7623175" y="4167188"/>
          <p14:tracePt t="121710" x="7561263" y="4167188"/>
          <p14:tracePt t="121728" x="7510463" y="4141788"/>
          <p14:tracePt t="121731" x="7448550" y="4129088"/>
          <p14:tracePt t="121743" x="7397750" y="4129088"/>
          <p14:tracePt t="121761" x="7335838" y="4129088"/>
          <p14:tracePt t="121778" x="7223125" y="4167188"/>
          <p14:tracePt t="121794" x="7172325" y="4192588"/>
          <p14:tracePt t="121811" x="7146925" y="4217988"/>
          <p14:tracePt t="121827" x="7110413" y="4279900"/>
          <p14:tracePt t="121844" x="7097713" y="4305300"/>
          <p14:tracePt t="121861" x="7097713" y="4341813"/>
          <p14:tracePt t="121864" x="7097713" y="4354513"/>
          <p14:tracePt t="121877" x="7097713" y="4392613"/>
          <p14:tracePt t="121894" x="7097713" y="4443413"/>
          <p14:tracePt t="121911" x="7097713" y="4579938"/>
          <p14:tracePt t="121928" x="7097713" y="4679950"/>
          <p14:tracePt t="121945" x="7097713" y="4779963"/>
          <p14:tracePt t="121947" x="7123113" y="4892675"/>
          <p14:tracePt t="121960" x="7134225" y="4981575"/>
          <p14:tracePt t="121978" x="7159625" y="5068888"/>
          <p14:tracePt t="121995" x="7197725" y="5130800"/>
          <p14:tracePt t="122044" x="7223125" y="5105400"/>
          <p14:tracePt t="122056" x="7223125" y="5081588"/>
          <p14:tracePt t="122068" x="7235825" y="5043488"/>
          <p14:tracePt t="122080" x="7259638" y="4968875"/>
          <p14:tracePt t="122094" x="7285038" y="4879975"/>
          <p14:tracePt t="122112" x="7323138" y="4756150"/>
          <p14:tracePt t="122128" x="7372350" y="4530725"/>
          <p14:tracePt t="122144" x="7372350" y="4430713"/>
          <p14:tracePt t="122161" x="7372350" y="4354513"/>
          <p14:tracePt t="122179" x="7359650" y="4205288"/>
          <p14:tracePt t="122195" x="7335838" y="4167188"/>
          <p14:tracePt t="122212" x="7310438" y="4154488"/>
          <p14:tracePt t="122214" x="7285038" y="4141788"/>
          <p14:tracePt t="122228" x="7259638" y="4141788"/>
          <p14:tracePt t="122245" x="7235825" y="4141788"/>
          <p14:tracePt t="122261" x="7172325" y="4192588"/>
          <p14:tracePt t="122278" x="7123113" y="4230688"/>
          <p14:tracePt t="122295" x="7085013" y="4292600"/>
          <p14:tracePt t="122297" x="7034213" y="4354513"/>
          <p14:tracePt t="122312" x="7010400" y="4405313"/>
          <p14:tracePt t="122329" x="6985000" y="4467225"/>
          <p14:tracePt t="122346" x="6946900" y="4579938"/>
          <p14:tracePt t="122362" x="6921500" y="4630738"/>
          <p14:tracePt t="122379" x="6910388" y="4679950"/>
          <p14:tracePt t="122382" x="6910388" y="4718050"/>
          <p14:tracePt t="122395" x="6910388" y="4756150"/>
          <p14:tracePt t="122412" x="6910388" y="4768850"/>
          <p14:tracePt t="122430" x="6910388" y="4843463"/>
          <p14:tracePt t="123507" x="6910388" y="4856163"/>
          <p14:tracePt t="123519" x="6897688" y="4856163"/>
          <p14:tracePt t="123543" x="6897688" y="4868863"/>
          <p14:tracePt t="123555" x="6884988" y="4868863"/>
          <p14:tracePt t="123579" x="6872288" y="4879975"/>
          <p14:tracePt t="123592" x="6846888" y="4892675"/>
          <p14:tracePt t="123603" x="6821488" y="4918075"/>
          <p14:tracePt t="123616" x="6759575" y="4981575"/>
          <p14:tracePt t="123632" x="6672263" y="5043488"/>
          <p14:tracePt t="123649" x="6496050" y="5168900"/>
          <p14:tracePt t="123665" x="6134100" y="5407025"/>
          <p14:tracePt t="123682" x="5983288" y="5507038"/>
          <p14:tracePt t="123699" x="5745163" y="5643563"/>
          <p14:tracePt t="123716" x="5683250" y="5681663"/>
          <p14:tracePt t="123731" x="5619750" y="5707063"/>
          <p14:tracePt t="123749" x="5570538" y="5732463"/>
          <p14:tracePt t="123765" x="5557838" y="5732463"/>
          <p14:tracePt t="124039" x="5532438" y="5732463"/>
          <p14:tracePt t="124050" x="5470525" y="5732463"/>
          <p14:tracePt t="124063" x="5345113" y="5732463"/>
          <p14:tracePt t="124074" x="5132388" y="5719763"/>
          <p14:tracePt t="124087" x="4856163" y="5656263"/>
          <p14:tracePt t="124101" x="4543425" y="5619750"/>
          <p14:tracePt t="124117" x="4281488" y="5594350"/>
          <p14:tracePt t="124134" x="3879850" y="5543550"/>
          <p14:tracePt t="124149" x="3705225" y="5530850"/>
          <p14:tracePt t="124167" x="3579813" y="5518150"/>
          <p14:tracePt t="124184" x="3405188" y="5481638"/>
          <p14:tracePt t="124200" x="3354388" y="5481638"/>
          <p14:tracePt t="124217" x="3292475" y="5468938"/>
          <p14:tracePt t="124220" x="3254375" y="5468938"/>
          <p14:tracePt t="124233" x="3205163" y="5468938"/>
          <p14:tracePt t="124250" x="3179763" y="5468938"/>
          <p14:tracePt t="124267" x="3128963" y="5468938"/>
          <p14:tracePt t="124283" x="3116263" y="5468938"/>
          <p14:tracePt t="124300" x="3092450" y="5468938"/>
          <p14:tracePt t="124341" x="3079750" y="5468938"/>
          <p14:tracePt t="124474" x="3067050" y="5468938"/>
          <p14:tracePt t="124510" x="3054350" y="5468938"/>
          <p14:tracePt t="124522" x="3041650" y="5468938"/>
          <p14:tracePt t="124534" x="3028950" y="5468938"/>
          <p14:tracePt t="124558" x="3016250" y="5468938"/>
          <p14:tracePt t="124572" x="3003550" y="5468938"/>
          <p14:tracePt t="124584" x="2992438" y="5468938"/>
          <p14:tracePt t="124595" x="2979738" y="5468938"/>
          <p14:tracePt t="124607" x="2967038" y="5468938"/>
          <p14:tracePt t="124631" x="2954338" y="5468938"/>
          <p14:tracePt t="125018" x="2941638" y="5468938"/>
          <p14:tracePt t="125030" x="2941638" y="5481638"/>
          <p14:tracePt t="125041" x="2916238" y="5481638"/>
          <p14:tracePt t="125053" x="2890838" y="5481638"/>
          <p14:tracePt t="125069" x="2867025" y="5494338"/>
          <p14:tracePt t="125086" x="2841625" y="5494338"/>
          <p14:tracePt t="125102" x="2803525" y="5507038"/>
          <p14:tracePt t="125120" x="2790825" y="5507038"/>
          <p14:tracePt t="125137" x="2778125" y="5518150"/>
          <p14:tracePt t="125139" x="2754313" y="5530850"/>
          <p14:tracePt t="125163" x="2728913" y="5543550"/>
          <p14:tracePt t="125187" x="2716213" y="5543550"/>
          <p14:tracePt t="125199" x="2716213" y="5556250"/>
          <p14:tracePt t="125211" x="2703513" y="5556250"/>
          <p14:tracePt t="125223" x="2690813" y="5556250"/>
          <p14:tracePt t="125284" x="2678113" y="5556250"/>
          <p14:tracePt t="125308" x="2667000" y="5556250"/>
          <p14:tracePt t="125333" x="2654300" y="5556250"/>
          <p14:tracePt t="125357" x="2641600" y="5556250"/>
          <p14:tracePt t="126468" x="2654300" y="5556250"/>
          <p14:tracePt t="126505" x="2667000" y="5556250"/>
          <p14:tracePt t="126516" x="2667000" y="5543550"/>
          <p14:tracePt t="126528" x="2690813" y="5543550"/>
          <p14:tracePt t="126553" x="2703513" y="5543550"/>
          <p14:tracePt t="126565" x="2741613" y="5530850"/>
          <p14:tracePt t="126577" x="2754313" y="5518150"/>
          <p14:tracePt t="126590" x="2790825" y="5518150"/>
          <p14:tracePt t="126607" x="2816225" y="5507038"/>
          <p14:tracePt t="126622" x="2867025" y="5507038"/>
          <p14:tracePt t="126639" x="2928938" y="5494338"/>
          <p14:tracePt t="126656" x="2954338" y="5481638"/>
          <p14:tracePt t="126673" x="2979738" y="5481638"/>
          <p14:tracePt t="126689" x="2992438" y="5481638"/>
          <p14:tracePt t="126711" x="3003550" y="5481638"/>
          <p14:tracePt t="126735" x="3016250" y="5481638"/>
          <p14:tracePt t="126782" x="3028950" y="5481638"/>
          <p14:tracePt t="134169" x="3016250" y="5481638"/>
          <p14:tracePt t="134181" x="3003550" y="5481638"/>
          <p14:tracePt t="134205" x="2992438" y="5481638"/>
          <p14:tracePt t="134229" x="2979738" y="5481638"/>
          <p14:tracePt t="134253" x="2967038" y="5481638"/>
          <p14:tracePt t="134265" x="2954338" y="5481638"/>
          <p14:tracePt t="134290" x="2941638" y="5481638"/>
          <p14:tracePt t="134302" x="2928938" y="5468938"/>
          <p14:tracePt t="134326" x="2916238" y="5468938"/>
          <p14:tracePt t="134338" x="2903538" y="5468938"/>
          <p14:tracePt t="135160" x="2916238" y="5468938"/>
          <p14:tracePt t="135221" x="2928938" y="5468938"/>
          <p14:tracePt t="135258" x="2941638" y="5468938"/>
          <p14:tracePt t="135294" x="2954338" y="5468938"/>
          <p14:tracePt t="135317" x="2967038" y="5468938"/>
          <p14:tracePt t="135329" x="2979738" y="5468938"/>
          <p14:tracePt t="135355" x="2992438" y="5468938"/>
          <p14:tracePt t="135366" x="3003550" y="5468938"/>
          <p14:tracePt t="135378" x="3016250" y="5468938"/>
          <p14:tracePt t="135390" x="3028950" y="5468938"/>
          <p14:tracePt t="135403" x="3041650" y="5468938"/>
          <p14:tracePt t="135415" x="3067050" y="5468938"/>
          <p14:tracePt t="135429" x="3092450" y="5468938"/>
          <p14:tracePt t="135445" x="3128963" y="5456238"/>
          <p14:tracePt t="135463" x="3192463" y="5443538"/>
          <p14:tracePt t="135479" x="3216275" y="5443538"/>
          <p14:tracePt t="135497" x="3254375" y="5443538"/>
          <p14:tracePt t="135499" x="3317875" y="5430838"/>
          <p14:tracePt t="135512" x="3379788" y="5430838"/>
          <p14:tracePt t="135530" x="3454400" y="5418138"/>
          <p14:tracePt t="135547" x="3605213" y="5407025"/>
          <p14:tracePt t="135563" x="3679825" y="5407025"/>
          <p14:tracePt t="135580" x="3717925" y="5407025"/>
          <p14:tracePt t="135597" x="3792538" y="5407025"/>
          <p14:tracePt t="135862" x="3792538" y="5394325"/>
          <p14:tracePt t="135874" x="3805238" y="5394325"/>
          <p14:tracePt t="135912" x="3817938" y="5394325"/>
          <p14:tracePt t="135922" x="3843338" y="5394325"/>
          <p14:tracePt t="135934" x="3856038" y="5394325"/>
          <p14:tracePt t="135948" x="3879850" y="5394325"/>
          <p14:tracePt t="135964" x="3892550" y="5394325"/>
          <p14:tracePt t="135981" x="3917950" y="5394325"/>
          <p14:tracePt t="135983" x="3956050" y="5394325"/>
          <p14:tracePt t="135997" x="3992563" y="5394325"/>
          <p14:tracePt t="136014" x="4030663" y="5394325"/>
          <p14:tracePt t="136032" x="4081463" y="5394325"/>
          <p14:tracePt t="136048" x="4105275" y="5394325"/>
          <p14:tracePt t="136065" x="4130675" y="5394325"/>
          <p14:tracePt t="136067" x="4168775" y="5394325"/>
          <p14:tracePt t="136081" x="4205288" y="5394325"/>
          <p14:tracePt t="136098" x="4268788" y="5394325"/>
          <p14:tracePt t="136115" x="4406900" y="5394325"/>
          <p14:tracePt t="136131" x="4494213" y="5394325"/>
          <p14:tracePt t="136148" x="4568825" y="5394325"/>
          <p14:tracePt t="136152" x="4694238" y="5394325"/>
          <p14:tracePt t="136165" x="4794250" y="5407025"/>
          <p14:tracePt t="136181" x="4868863" y="5418138"/>
          <p14:tracePt t="136199" x="4906963" y="5430838"/>
          <p14:tracePt t="136418" x="4919663" y="5430838"/>
          <p14:tracePt t="136431" x="4932363" y="5430838"/>
          <p14:tracePt t="136442" x="4968875" y="5430838"/>
          <p14:tracePt t="136454" x="5006975" y="5430838"/>
          <p14:tracePt t="136466" x="5068888" y="5418138"/>
          <p14:tracePt t="136482" x="5170488" y="5407025"/>
          <p14:tracePt t="136499" x="5294313" y="5407025"/>
          <p14:tracePt t="136516" x="5619750" y="5394325"/>
          <p14:tracePt t="136532" x="5821363" y="5394325"/>
          <p14:tracePt t="136549" x="5995988" y="5394325"/>
          <p14:tracePt t="136551" x="6157913" y="5394325"/>
          <p14:tracePt t="136565" x="6308725" y="5394325"/>
          <p14:tracePt t="136582" x="6434138" y="5394325"/>
          <p14:tracePt t="136599" x="6621463" y="5443538"/>
          <p14:tracePt t="136615" x="6672263" y="5456238"/>
          <p14:tracePt t="136633" x="6684963" y="5468938"/>
          <p14:tracePt t="136635" x="6684963" y="5481638"/>
          <p14:tracePt t="136865" x="6696075" y="5481638"/>
          <p14:tracePt t="136877" x="6708775" y="5481638"/>
          <p14:tracePt t="136889" x="6721475" y="5481638"/>
          <p14:tracePt t="136900" x="6734175" y="5481638"/>
          <p14:tracePt t="136916" x="6746875" y="5481638"/>
          <p14:tracePt t="136933" x="6772275" y="5481638"/>
          <p14:tracePt t="136950" x="6808788" y="5481638"/>
          <p14:tracePt t="136967" x="6834188" y="5481638"/>
          <p14:tracePt t="136983" x="6846888" y="5481638"/>
          <p14:tracePt t="136986" x="6872288" y="5481638"/>
          <p14:tracePt t="137034" x="6884988" y="5481638"/>
          <p14:tracePt t="137251" x="6897688" y="5481638"/>
          <p14:tracePt t="137265" x="6910388" y="5481638"/>
          <p14:tracePt t="137312" x="6921500" y="5481638"/>
          <p14:tracePt t="137699" x="6934200" y="5481638"/>
          <p14:tracePt t="137724" x="6959600" y="5481638"/>
          <p14:tracePt t="137735" x="6972300" y="5481638"/>
          <p14:tracePt t="137760" x="6997700" y="5481638"/>
          <p14:tracePt t="137772" x="7010400" y="5481638"/>
          <p14:tracePt t="137785" x="7021513" y="5481638"/>
          <p14:tracePt t="137808" x="7034213" y="5481638"/>
          <p14:tracePt t="137820" x="7046913" y="5481638"/>
          <p14:tracePt t="137845" x="7059613" y="5481638"/>
          <p14:tracePt t="137868" x="7072313" y="5481638"/>
          <p14:tracePt t="138945" x="7085013" y="5481638"/>
          <p14:tracePt t="138981" x="7085013" y="5494338"/>
          <p14:tracePt t="139017" x="7085013" y="5507038"/>
          <p14:tracePt t="139042" x="7085013" y="5518150"/>
          <p14:tracePt t="139066" x="7085013" y="5530850"/>
          <p14:tracePt t="139102" x="7097713" y="5543550"/>
          <p14:tracePt t="139126" x="7097713" y="5556250"/>
          <p14:tracePt t="139139" x="7097713" y="5568950"/>
          <p14:tracePt t="139162" x="7097713" y="5581650"/>
          <p14:tracePt t="139200" x="7097713" y="5594350"/>
          <p14:tracePt t="139211" x="7110413" y="5594350"/>
          <p14:tracePt t="164706" x="7097713" y="5594350"/>
          <p14:tracePt t="164718" x="7085013" y="5594350"/>
          <p14:tracePt t="164729" x="7072313" y="5594350"/>
          <p14:tracePt t="164742" x="7046913" y="5594350"/>
          <p14:tracePt t="164755" x="6985000" y="5594350"/>
          <p14:tracePt t="164773" x="6910388" y="5594350"/>
          <p14:tracePt t="164790" x="6734175" y="5594350"/>
          <p14:tracePt t="164806" x="6646863" y="5568950"/>
          <p14:tracePt t="164823" x="6546850" y="5568950"/>
          <p14:tracePt t="164839" x="6346825" y="5530850"/>
          <p14:tracePt t="164856" x="6246813" y="5518150"/>
          <p14:tracePt t="164872" x="6157913" y="5494338"/>
          <p14:tracePt t="164875" x="6070600" y="5481638"/>
          <p14:tracePt t="164889" x="5970588" y="5443538"/>
          <p14:tracePt t="164905" x="5870575" y="5430838"/>
          <p14:tracePt t="164923" x="5632450" y="5381625"/>
          <p14:tracePt t="164940" x="5545138" y="5368925"/>
          <p14:tracePt t="164957" x="5470525" y="5343525"/>
          <p14:tracePt t="164959" x="5419725" y="5330825"/>
          <p14:tracePt t="164973" x="5383213" y="5330825"/>
          <p14:tracePt t="164990" x="5357813" y="5330825"/>
          <p14:tracePt t="165020" x="5357813" y="5318125"/>
          <p14:tracePt t="165286" x="5332413" y="5294313"/>
          <p14:tracePt t="165298" x="5281613" y="5243513"/>
          <p14:tracePt t="165310" x="5270500" y="5205413"/>
          <p14:tracePt t="165324" x="5245100" y="5168900"/>
          <p14:tracePt t="165341" x="5232400" y="5143500"/>
          <p14:tracePt t="165359" x="5232400" y="5118100"/>
          <p14:tracePt t="165374" x="5232400" y="5105400"/>
          <p14:tracePt t="165391" x="5232400" y="5092700"/>
          <p14:tracePt t="165431" x="5232400" y="5081588"/>
          <p14:tracePt t="165456" x="5245100" y="5068888"/>
          <p14:tracePt t="165467" x="5294313" y="5043488"/>
          <p14:tracePt t="165480" x="5332413" y="5030788"/>
          <p14:tracePt t="165491" x="5383213" y="5030788"/>
          <p14:tracePt t="165508" x="5432425" y="5030788"/>
          <p14:tracePt t="165524" x="5483225" y="5030788"/>
          <p14:tracePt t="165541" x="5595938" y="5030788"/>
          <p14:tracePt t="165558" x="5645150" y="5018088"/>
          <p14:tracePt t="165576" x="5719763" y="5018088"/>
          <p14:tracePt t="165591" x="5757863" y="5005388"/>
          <p14:tracePt t="165608" x="5783263" y="4992688"/>
          <p14:tracePt t="165625" x="5821363" y="4992688"/>
          <p14:tracePt t="165641" x="5832475" y="4968875"/>
          <p14:tracePt t="165659" x="5832475" y="4943475"/>
          <p14:tracePt t="165878" x="5845175" y="4943475"/>
          <p14:tracePt t="165891" x="5870575" y="4943475"/>
          <p14:tracePt t="165903" x="5895975" y="4943475"/>
          <p14:tracePt t="165915" x="5921375" y="4943475"/>
          <p14:tracePt t="165926" x="5957888" y="4943475"/>
          <p14:tracePt t="165942" x="6008688" y="4943475"/>
          <p14:tracePt t="165959" x="6045200" y="4956175"/>
          <p14:tracePt t="165976" x="6146800" y="5005388"/>
          <p14:tracePt t="165992" x="6196013" y="5030788"/>
          <p14:tracePt t="166010" x="6270625" y="5068888"/>
          <p14:tracePt t="166025" x="6283325" y="5068888"/>
          <p14:tracePt t="166043" x="6296025" y="5068888"/>
          <p14:tracePt t="166049" x="6308725" y="5068888"/>
          <p14:tracePt t="166242" x="6308725" y="5056188"/>
          <p14:tracePt t="166265" x="6308725" y="5043488"/>
          <p14:tracePt t="166290" x="6321425" y="5043488"/>
          <p14:tracePt t="166301" x="6359525" y="5043488"/>
          <p14:tracePt t="166313" x="6383338" y="5043488"/>
          <p14:tracePt t="166326" x="6421438" y="5043488"/>
          <p14:tracePt t="166343" x="6472238" y="5043488"/>
          <p14:tracePt t="166361" x="6521450" y="5043488"/>
          <p14:tracePt t="166362" x="6559550" y="5043488"/>
          <p14:tracePt t="166376" x="6596063" y="5043488"/>
          <p14:tracePt t="166394" x="6621463" y="5043488"/>
          <p14:tracePt t="166410" x="6696075" y="5056188"/>
          <p14:tracePt t="166428" x="6734175" y="5056188"/>
          <p14:tracePt t="166444" x="6759575" y="5068888"/>
          <p14:tracePt t="166447" x="6784975" y="5068888"/>
          <p14:tracePt t="166460" x="6797675" y="5068888"/>
          <p14:tracePt t="166496" x="6808788" y="5068888"/>
          <p14:tracePt t="166555" x="6821488" y="5056188"/>
          <p14:tracePt t="166567" x="6834188" y="5043488"/>
          <p14:tracePt t="166749" x="6834188" y="5030788"/>
          <p14:tracePt t="166774" x="6859588" y="5018088"/>
          <p14:tracePt t="166785" x="6872288" y="5005388"/>
          <p14:tracePt t="166797" x="6897688" y="4981575"/>
          <p14:tracePt t="166810" x="6946900" y="4968875"/>
          <p14:tracePt t="166828" x="6997700" y="4956175"/>
          <p14:tracePt t="166845" x="7110413" y="4905375"/>
          <p14:tracePt t="166861" x="7146925" y="4892675"/>
          <p14:tracePt t="166878" x="7185025" y="4879975"/>
          <p14:tracePt t="166895" x="7223125" y="4856163"/>
          <p14:tracePt t="166912" x="7223125" y="4843463"/>
          <p14:tracePt t="166929" x="7235825" y="4843463"/>
          <p14:tracePt t="167015" x="7210425" y="4843463"/>
          <p14:tracePt t="167028" x="7185025" y="4843463"/>
          <p14:tracePt t="167039" x="7146925" y="4843463"/>
          <p14:tracePt t="167050" x="7123113" y="4843463"/>
          <p14:tracePt t="167063" x="7110413" y="4843463"/>
          <p14:tracePt t="167079" x="7097713" y="4843463"/>
          <p14:tracePt t="167172" x="7097713" y="4830763"/>
          <p14:tracePt t="167184" x="7123113" y="4818063"/>
          <p14:tracePt t="167209" x="7134225" y="4805363"/>
          <p14:tracePt t="167921" x="7123113" y="4805363"/>
          <p14:tracePt t="167945" x="7085013" y="4805363"/>
          <p14:tracePt t="167957" x="7046913" y="4805363"/>
          <p14:tracePt t="167969" x="6972300" y="4805363"/>
          <p14:tracePt t="167981" x="6859588" y="4805363"/>
          <p14:tracePt t="167998" x="6696075" y="4818063"/>
          <p14:tracePt t="168014" x="6508750" y="4843463"/>
          <p14:tracePt t="168031" x="5932488" y="4905375"/>
          <p14:tracePt t="168048" x="5607050" y="4968875"/>
          <p14:tracePt t="168065" x="5345113" y="4992688"/>
          <p14:tracePt t="168067" x="5145088" y="5043488"/>
          <p14:tracePt t="168081" x="5006975" y="5081588"/>
          <p14:tracePt t="168097" x="4881563" y="5118100"/>
          <p14:tracePt t="168115" x="4681538" y="5194300"/>
          <p14:tracePt t="168131" x="4594225" y="5205413"/>
          <p14:tracePt t="168148" x="4543425" y="5218113"/>
          <p14:tracePt t="168151" x="4481513" y="5230813"/>
          <p14:tracePt t="168165" x="4443413" y="5230813"/>
          <p14:tracePt t="168180" x="4406900" y="5230813"/>
          <p14:tracePt t="168199" x="4381500" y="5230813"/>
          <p14:tracePt t="168215" x="4368800" y="5230813"/>
          <p14:tracePt t="168501" x="4356100" y="5230813"/>
          <p14:tracePt t="168515" x="4343400" y="5230813"/>
          <p14:tracePt t="168526" x="4318000" y="5243513"/>
          <p14:tracePt t="168537" x="4281488" y="5268913"/>
          <p14:tracePt t="168549" x="4205288" y="5294313"/>
          <p14:tracePt t="168566" x="4130675" y="5318125"/>
          <p14:tracePt t="168582" x="4056063" y="5356225"/>
          <p14:tracePt t="168599" x="3956050" y="5407025"/>
          <p14:tracePt t="168616" x="3917950" y="5418138"/>
          <p14:tracePt t="168634" x="3856038" y="5443538"/>
          <p14:tracePt t="168649" x="3830638" y="5443538"/>
          <p14:tracePt t="168666" x="3805238" y="5443538"/>
          <p14:tracePt t="168683" x="3743325" y="5456238"/>
          <p14:tracePt t="168699" x="3717925" y="5468938"/>
          <p14:tracePt t="168715" x="3679825" y="5468938"/>
          <p14:tracePt t="168733" x="3579813" y="5494338"/>
          <p14:tracePt t="168750" x="3530600" y="5507038"/>
          <p14:tracePt t="168768" x="3417888" y="5530850"/>
          <p14:tracePt t="168783" x="3367088" y="5530850"/>
          <p14:tracePt t="168800" x="3317875" y="5530850"/>
          <p14:tracePt t="168817" x="3241675" y="5543550"/>
          <p14:tracePt t="168833" x="3192463" y="5543550"/>
          <p14:tracePt t="168850" x="3141663" y="5556250"/>
          <p14:tracePt t="168853" x="3067050" y="5556250"/>
          <p14:tracePt t="168866" x="3003550" y="5556250"/>
          <p14:tracePt t="168883" x="2954338" y="5568950"/>
          <p14:tracePt t="168901" x="2879725" y="5568950"/>
          <p14:tracePt t="168916" x="2867025" y="5568950"/>
          <p14:tracePt t="168937" x="2841625" y="5568950"/>
          <p14:tracePt t="168962" x="2841625" y="5556250"/>
          <p14:tracePt t="168974" x="2828925" y="5556250"/>
          <p14:tracePt t="168998" x="2816225" y="5543550"/>
          <p14:tracePt t="169022" x="2790825" y="5543550"/>
          <p14:tracePt t="169070" x="2778125" y="5543550"/>
          <p14:tracePt t="169094" x="2778125" y="5530850"/>
          <p14:tracePt t="169131" x="2767013" y="5530850"/>
          <p14:tracePt t="169155" x="2754313" y="5530850"/>
          <p14:tracePt t="169203" x="2754313" y="5518150"/>
          <p14:tracePt t="169372" x="2741613" y="5518150"/>
          <p14:tracePt t="169410" x="2741613" y="5507038"/>
          <p14:tracePt t="169469" x="2728913" y="5507038"/>
          <p14:tracePt t="169517" x="2728913" y="5494338"/>
          <p14:tracePt t="170122" x="2741613" y="5494338"/>
          <p14:tracePt t="170158" x="2754313" y="5494338"/>
          <p14:tracePt t="170170" x="2767013" y="5494338"/>
          <p14:tracePt t="170182" x="2790825" y="5494338"/>
          <p14:tracePt t="170194" x="2803525" y="5494338"/>
          <p14:tracePt t="170206" x="2828925" y="5494338"/>
          <p14:tracePt t="170219" x="2854325" y="5494338"/>
          <p14:tracePt t="170237" x="2890838" y="5494338"/>
          <p14:tracePt t="170254" x="2967038" y="5494338"/>
          <p14:tracePt t="170270" x="2992438" y="5494338"/>
          <p14:tracePt t="170287" x="3016250" y="5494338"/>
          <p14:tracePt t="170304" x="3079750" y="5494338"/>
          <p14:tracePt t="170320" x="3116263" y="5494338"/>
          <p14:tracePt t="170338" x="3141663" y="5494338"/>
          <p14:tracePt t="170340" x="3192463" y="5494338"/>
          <p14:tracePt t="170353" x="3241675" y="5494338"/>
          <p14:tracePt t="170371" x="3292475" y="5494338"/>
          <p14:tracePt t="170388" x="3392488" y="5494338"/>
          <p14:tracePt t="170404" x="3441700" y="5494338"/>
          <p14:tracePt t="170420" x="3517900" y="5494338"/>
          <p14:tracePt t="170437" x="3630613" y="5494338"/>
          <p14:tracePt t="170453" x="3667125" y="5494338"/>
          <p14:tracePt t="170471" x="3743325" y="5507038"/>
          <p14:tracePt t="170487" x="3779838" y="5518150"/>
          <p14:tracePt t="170504" x="3843338" y="5530850"/>
          <p14:tracePt t="170521" x="3930650" y="5543550"/>
          <p14:tracePt t="170538" x="3968750" y="5556250"/>
          <p14:tracePt t="170555" x="4005263" y="5568950"/>
          <p14:tracePt t="170571" x="4043363" y="5581650"/>
          <p14:tracePt t="170774" x="4056063" y="5581650"/>
          <p14:tracePt t="170799" x="4081463" y="5581650"/>
          <p14:tracePt t="170811" x="4105275" y="5581650"/>
          <p14:tracePt t="170822" x="4156075" y="5581650"/>
          <p14:tracePt t="170838" x="4205288" y="5581650"/>
          <p14:tracePt t="170855" x="4281488" y="5581650"/>
          <p14:tracePt t="170872" x="4494213" y="5581650"/>
          <p14:tracePt t="170888" x="4656138" y="5581650"/>
          <p14:tracePt t="170905" x="4832350" y="5581650"/>
          <p14:tracePt t="170908" x="5045075" y="5607050"/>
          <p14:tracePt t="170921" x="5232400" y="5643563"/>
          <p14:tracePt t="170938" x="5394325" y="5656263"/>
          <p14:tracePt t="170955" x="5619750" y="5668963"/>
          <p14:tracePt t="170972" x="5683250" y="5668963"/>
          <p14:tracePt t="170989" x="5708650" y="5668963"/>
          <p14:tracePt t="171005" x="5719763" y="5668963"/>
          <p14:tracePt t="171778" x="5732463" y="5668963"/>
          <p14:tracePt t="171790" x="5757863" y="5668963"/>
          <p14:tracePt t="171803" x="5770563" y="5656263"/>
          <p14:tracePt t="171815" x="5783263" y="5656263"/>
          <p14:tracePt t="172153" x="5795963" y="5656263"/>
          <p14:tracePt t="172189" x="5821363" y="5656263"/>
          <p14:tracePt t="172201" x="5832475" y="5656263"/>
          <p14:tracePt t="172226" x="5857875" y="5656263"/>
          <p14:tracePt t="172238" x="5870575" y="5656263"/>
          <p14:tracePt t="172250" x="5883275" y="5643563"/>
          <p14:tracePt t="172262" x="5908675" y="5643563"/>
          <p14:tracePt t="172275" x="5921375" y="5643563"/>
          <p14:tracePt t="172292" x="5932488" y="5643563"/>
          <p14:tracePt t="172310" x="5957888" y="5643563"/>
          <p14:tracePt t="172326" x="5970588" y="5643563"/>
          <p14:tracePt t="172342" x="5983288" y="5643563"/>
          <p14:tracePt t="172359" x="6021388" y="5643563"/>
          <p14:tracePt t="172376" x="6034088" y="5643563"/>
          <p14:tracePt t="172392" x="6057900" y="5643563"/>
          <p14:tracePt t="172409" x="6108700" y="5643563"/>
          <p14:tracePt t="172426" x="6134100" y="5643563"/>
          <p14:tracePt t="172443" x="6208713" y="5643563"/>
          <p14:tracePt t="172460" x="6246813" y="5643563"/>
          <p14:tracePt t="172476" x="6296025" y="5656263"/>
          <p14:tracePt t="172479" x="6334125" y="5668963"/>
          <p14:tracePt t="172492" x="6383338" y="5668963"/>
          <p14:tracePt t="172509" x="6421438" y="5694363"/>
          <p14:tracePt t="172527" x="6508750" y="5732463"/>
          <p14:tracePt t="172542" x="6546850" y="5732463"/>
          <p14:tracePt t="172559" x="6572250" y="5743575"/>
          <p14:tracePt t="172576" x="6584950" y="5756275"/>
          <p14:tracePt t="172842" x="6596063" y="5756275"/>
          <p14:tracePt t="172866" x="6608763" y="5756275"/>
          <p14:tracePt t="172878" x="6634163" y="5756275"/>
          <p14:tracePt t="172890" x="6672263" y="5756275"/>
          <p14:tracePt t="172902" x="6696075" y="5756275"/>
          <p14:tracePt t="172915" x="6734175" y="5756275"/>
          <p14:tracePt t="172928" x="6772275" y="5756275"/>
          <p14:tracePt t="172944" x="6808788" y="5756275"/>
          <p14:tracePt t="172961" x="6834188" y="5756275"/>
          <p14:tracePt t="172964" x="6846888" y="5756275"/>
          <p14:tracePt t="172976" x="6872288" y="5756275"/>
          <p14:tracePt t="172994" x="6897688" y="5756275"/>
          <p14:tracePt t="173011" x="6910388" y="5756275"/>
          <p14:tracePt t="173027" x="6921500" y="5756275"/>
          <p14:tracePt t="173048" x="6934200" y="5756275"/>
          <p14:tracePt t="173061" x="6946900" y="5756275"/>
          <p14:tracePt t="185779" x="6934200" y="5743575"/>
          <p14:tracePt t="185791" x="6834188" y="5694363"/>
          <p14:tracePt t="185802" x="6659563" y="5594350"/>
          <p14:tracePt t="185815" x="6259513" y="5381625"/>
          <p14:tracePt t="185828" x="5808663" y="5043488"/>
          <p14:tracePt t="185844" x="5232400" y="4679950"/>
          <p14:tracePt t="185861" x="4619625" y="4241800"/>
          <p14:tracePt t="185863" x="3905250" y="3741738"/>
          <p14:tracePt t="185878" x="3128963" y="3141663"/>
          <p14:tracePt t="185894" x="2403475" y="2527300"/>
          <p14:tracePt t="185911" x="1301750" y="1463675"/>
          <p14:tracePt t="185928" x="976313" y="1014413"/>
          <p14:tracePt t="185944" x="788988" y="688975"/>
          <p14:tracePt t="185948" x="688975" y="463550"/>
          <p14:tracePt t="185961" x="663575" y="338138"/>
          <p14:tracePt t="185977" x="663575" y="263525"/>
          <p14:tracePt t="186141" x="663575" y="250825"/>
          <p14:tracePt t="186165" x="538163" y="138113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760531"/>
            <a:ext cx="649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114767"/>
            <a:ext cx="9146072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ICD-10 Practical Example: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Condition: </a:t>
            </a:r>
            <a:r>
              <a:rPr lang="en-US" sz="2800" dirty="0">
                <a:latin typeface="Alexandria"/>
              </a:rPr>
              <a:t>Type 2 Diabetes Mellitus with Diabetic Retinopathy.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ICD-10 Code: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E11.319</a:t>
            </a:r>
            <a:r>
              <a:rPr lang="en-US" sz="2800" dirty="0">
                <a:latin typeface="Alexandria"/>
              </a:rPr>
              <a:t> (Type 2 Diabetes Mellitus with unspecified diabetic retinopathy without macular edema).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222" y="1616509"/>
            <a:ext cx="1948769" cy="4813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632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6287"/>
    </mc:Choice>
    <mc:Fallback xmlns="">
      <p:transition advTm="246287"/>
    </mc:Fallback>
  </mc:AlternateContent>
  <p:extLst>
    <p:ext uri="{3A86A75C-4F4B-4683-9AE1-C65F6400EC91}">
      <p14:laserTraceLst xmlns:p14="http://schemas.microsoft.com/office/powerpoint/2010/main">
        <p14:tracePtLst>
          <p14:tracePt t="129" x="287338" y="2603500"/>
          <p14:tracePt t="131" x="450850" y="3216275"/>
          <p14:tracePt t="144" x="625475" y="3792538"/>
          <p14:tracePt t="154" x="814388" y="4367213"/>
          <p14:tracePt t="169" x="1050925" y="4830763"/>
          <p14:tracePt t="185" x="1252538" y="5256213"/>
          <p14:tracePt t="202" x="1665288" y="5894388"/>
          <p14:tracePt t="219" x="1778000" y="6019800"/>
          <p14:tracePt t="236" x="1852613" y="6094413"/>
          <p14:tracePt t="458" x="1878013" y="6119813"/>
          <p14:tracePt t="471" x="1903413" y="6157913"/>
          <p14:tracePt t="483" x="1914525" y="6194425"/>
          <p14:tracePt t="495" x="1927225" y="6257925"/>
          <p14:tracePt t="508" x="1927225" y="6307138"/>
          <p14:tracePt t="522" x="1927225" y="6357938"/>
          <p14:tracePt t="537" x="1927225" y="6407150"/>
          <p14:tracePt t="553" x="1927225" y="6445250"/>
          <p14:tracePt t="555" x="1927225" y="6483350"/>
          <p14:tracePt t="570" x="1927225" y="6519863"/>
          <p14:tracePt t="586" x="1927225" y="6545263"/>
          <p14:tracePt t="603" x="1927225" y="6570663"/>
          <p14:tracePt t="930" x="1914525" y="6583363"/>
          <p14:tracePt t="942" x="1903413" y="6607175"/>
          <p14:tracePt t="955" x="1878013" y="6645275"/>
          <p14:tracePt t="967" x="1827213" y="6670675"/>
          <p14:tracePt t="979" x="1765300" y="6707188"/>
          <p14:tracePt t="990" x="1714500" y="6757988"/>
          <p14:tracePt t="1005" x="1639888" y="6796088"/>
          <p14:tracePt t="1023" x="1577975" y="6819900"/>
          <p14:tracePt t="1039" x="1501775" y="6845300"/>
          <p14:tracePt t="1056" x="1452563" y="6845300"/>
          <p14:tracePt t="1682" x="1001713" y="6783388"/>
          <p14:tracePt t="1693" x="925513" y="6732588"/>
          <p14:tracePt t="1708" x="863600" y="6683375"/>
          <p14:tracePt t="1725" x="801688" y="6645275"/>
          <p14:tracePt t="1742" x="750888" y="6594475"/>
          <p14:tracePt t="1758" x="738188" y="6594475"/>
          <p14:tracePt t="1775" x="738188" y="6583363"/>
          <p14:tracePt t="1778" x="738188" y="6570663"/>
          <p14:tracePt t="1793" x="725488" y="6570663"/>
          <p14:tracePt t="1808" x="712788" y="6557963"/>
          <p14:tracePt t="1825" x="712788" y="6545263"/>
          <p14:tracePt t="1842" x="712788" y="6532563"/>
          <p14:tracePt t="1858" x="701675" y="6532563"/>
          <p14:tracePt t="1875" x="701675" y="6519863"/>
          <p14:tracePt t="1892" x="701675" y="6507163"/>
          <p14:tracePt t="1912" x="688975" y="6483350"/>
          <p14:tracePt t="1925" x="676275" y="6470650"/>
          <p14:tracePt t="1948" x="676275" y="6457950"/>
          <p14:tracePt t="1959" x="676275" y="6445250"/>
          <p14:tracePt t="1975" x="663575" y="6445250"/>
          <p14:tracePt t="1995" x="663575" y="6432550"/>
          <p14:tracePt t="2383" x="663575" y="6419850"/>
          <p14:tracePt t="2456" x="663575" y="6407150"/>
          <p14:tracePt t="2467" x="663575" y="6394450"/>
          <p14:tracePt t="2492" x="663575" y="6381750"/>
          <p14:tracePt t="2541" x="663575" y="6370638"/>
          <p14:tracePt t="2588" x="663575" y="6357938"/>
          <p14:tracePt t="2614" x="663575" y="6345238"/>
          <p14:tracePt t="2661" x="663575" y="6332538"/>
          <p14:tracePt t="2674" x="650875" y="6332538"/>
          <p14:tracePt t="2759" x="650875" y="6319838"/>
          <p14:tracePt t="3122" x="650875" y="6307138"/>
          <p14:tracePt t="3134" x="650875" y="6294438"/>
          <p14:tracePt t="3158" x="638175" y="6281738"/>
          <p14:tracePt t="3182" x="638175" y="6269038"/>
          <p14:tracePt t="3195" x="638175" y="6257925"/>
          <p14:tracePt t="3206" x="638175" y="6245225"/>
          <p14:tracePt t="3231" x="638175" y="6232525"/>
          <p14:tracePt t="3255" x="638175" y="6219825"/>
          <p14:tracePt t="3278" x="625475" y="6219825"/>
          <p14:tracePt t="3291" x="625475" y="6207125"/>
          <p14:tracePt t="18686" x="625475" y="6181725"/>
          <p14:tracePt t="18698" x="612775" y="6145213"/>
          <p14:tracePt t="18711" x="612775" y="6081713"/>
          <p14:tracePt t="18723" x="600075" y="6007100"/>
          <p14:tracePt t="18735" x="600075" y="5907088"/>
          <p14:tracePt t="18753" x="600075" y="5794375"/>
          <p14:tracePt t="18770" x="600075" y="5543550"/>
          <p14:tracePt t="18785" x="600075" y="5418138"/>
          <p14:tracePt t="18802" x="612775" y="5281613"/>
          <p14:tracePt t="18819" x="650875" y="5068888"/>
          <p14:tracePt t="18836" x="676275" y="4943475"/>
          <p14:tracePt t="18852" x="701675" y="4856163"/>
          <p14:tracePt t="18855" x="725488" y="4779963"/>
          <p14:tracePt t="18868" x="750888" y="4730750"/>
          <p14:tracePt t="18885" x="763588" y="4705350"/>
          <p14:tracePt t="18903" x="763588" y="4692650"/>
          <p14:tracePt t="18927" x="776288" y="4692650"/>
          <p14:tracePt t="19182" x="776288" y="4679950"/>
          <p14:tracePt t="19207" x="776288" y="4667250"/>
          <p14:tracePt t="19219" x="788988" y="4643438"/>
          <p14:tracePt t="19231" x="788988" y="4618038"/>
          <p14:tracePt t="19243" x="801688" y="4592638"/>
          <p14:tracePt t="19255" x="825500" y="4554538"/>
          <p14:tracePt t="19270" x="838200" y="4518025"/>
          <p14:tracePt t="19287" x="863600" y="4454525"/>
          <p14:tracePt t="19305" x="914400" y="4367213"/>
          <p14:tracePt t="19320" x="950913" y="4341813"/>
          <p14:tracePt t="19338" x="963613" y="4305300"/>
          <p14:tracePt t="19341" x="989013" y="4279900"/>
          <p14:tracePt t="19353" x="989013" y="4267200"/>
          <p14:tracePt t="19370" x="1001713" y="4254500"/>
          <p14:tracePt t="19388" x="1014413" y="4241800"/>
          <p14:tracePt t="19413" x="1014413" y="4230688"/>
          <p14:tracePt t="19424" x="1014413" y="4217988"/>
          <p14:tracePt t="19437" x="1027113" y="4205288"/>
          <p14:tracePt t="19454" x="1027113" y="4192588"/>
          <p14:tracePt t="19472" x="1050925" y="4154488"/>
          <p14:tracePt t="19487" x="1063625" y="4129088"/>
          <p14:tracePt t="19504" x="1089025" y="4092575"/>
          <p14:tracePt t="19521" x="1139825" y="4029075"/>
          <p14:tracePt t="19538" x="1150938" y="4005263"/>
          <p14:tracePt t="19555" x="1189038" y="3979863"/>
          <p14:tracePt t="19557" x="1189038" y="3967163"/>
          <p14:tracePt t="19570" x="1201738" y="3954463"/>
          <p14:tracePt t="19588" x="1214438" y="3941763"/>
          <p14:tracePt t="19606" x="1239838" y="3905250"/>
          <p14:tracePt t="19621" x="1239838" y="3892550"/>
          <p14:tracePt t="19638" x="1263650" y="3867150"/>
          <p14:tracePt t="19655" x="1289050" y="3829050"/>
          <p14:tracePt t="19671" x="1301750" y="3803650"/>
          <p14:tracePt t="19688" x="1314450" y="3767138"/>
          <p14:tracePt t="19691" x="1339850" y="3754438"/>
          <p14:tracePt t="19704" x="1352550" y="3729038"/>
          <p14:tracePt t="19722" x="1363663" y="3703638"/>
          <p14:tracePt t="19739" x="1401763" y="3667125"/>
          <p14:tracePt t="19755" x="1427163" y="3654425"/>
          <p14:tracePt t="19771" x="1439863" y="3641725"/>
          <p14:tracePt t="19775" x="1465263" y="3603625"/>
          <p14:tracePt t="19788" x="1489075" y="3579813"/>
          <p14:tracePt t="19805" x="1501775" y="3554413"/>
          <p14:tracePt t="19823" x="1539875" y="3503613"/>
          <p14:tracePt t="19945" x="1527175" y="3503613"/>
          <p14:tracePt t="19956" x="1514475" y="3503613"/>
          <p14:tracePt t="19969" x="1501775" y="3516313"/>
          <p14:tracePt t="19980" x="1489075" y="3516313"/>
          <p14:tracePt t="20102" x="1501775" y="3516313"/>
          <p14:tracePt t="20114" x="1527175" y="3503613"/>
          <p14:tracePt t="20126" x="1539875" y="3503613"/>
          <p14:tracePt t="20141" x="1565275" y="3490913"/>
          <p14:tracePt t="20156" x="1589088" y="3479800"/>
          <p14:tracePt t="20173" x="1601788" y="3467100"/>
          <p14:tracePt t="20175" x="1627188" y="3467100"/>
          <p14:tracePt t="20189" x="1665288" y="3441700"/>
          <p14:tracePt t="20205" x="1689100" y="3429000"/>
          <p14:tracePt t="20223" x="1752600" y="3416300"/>
          <p14:tracePt t="20239" x="1778000" y="3403600"/>
          <p14:tracePt t="20256" x="1801813" y="3390900"/>
          <p14:tracePt t="20260" x="1839913" y="3390900"/>
          <p14:tracePt t="20272" x="1865313" y="3378200"/>
          <p14:tracePt t="20290" x="1890713" y="3367088"/>
          <p14:tracePt t="20307" x="1939925" y="3354388"/>
          <p14:tracePt t="20324" x="1965325" y="3354388"/>
          <p14:tracePt t="20340" x="1990725" y="3341688"/>
          <p14:tracePt t="20343" x="2027238" y="3328988"/>
          <p14:tracePt t="20357" x="2052638" y="3328988"/>
          <p14:tracePt t="20373" x="2090738" y="3316288"/>
          <p14:tracePt t="20391" x="2127250" y="3303588"/>
          <p14:tracePt t="20393" x="2152650" y="3303588"/>
          <p14:tracePt t="20406" x="2190750" y="3290888"/>
          <p14:tracePt t="20424" x="2203450" y="3290888"/>
          <p14:tracePt t="20441" x="2239963" y="3278188"/>
          <p14:tracePt t="20456" x="2252663" y="3278188"/>
          <p14:tracePt t="20718" x="2252663" y="3267075"/>
          <p14:tracePt t="20743" x="2252663" y="3254375"/>
          <p14:tracePt t="20756" x="2265363" y="3254375"/>
          <p14:tracePt t="20768" x="2278063" y="3254375"/>
          <p14:tracePt t="20779" x="2303463" y="3241675"/>
          <p14:tracePt t="20791" x="2316163" y="3228975"/>
          <p14:tracePt t="20807" x="2328863" y="3228975"/>
          <p14:tracePt t="20824" x="2365375" y="3216275"/>
          <p14:tracePt t="20827" x="2403475" y="3203575"/>
          <p14:tracePt t="20841" x="2452688" y="3190875"/>
          <p14:tracePt t="20858" x="2490788" y="3165475"/>
          <p14:tracePt t="20875" x="2528888" y="3154363"/>
          <p14:tracePt t="20877" x="2565400" y="3141663"/>
          <p14:tracePt t="20892" x="2603500" y="3141663"/>
          <p14:tracePt t="20907" x="2654300" y="3116263"/>
          <p14:tracePt t="20926" x="2716213" y="3103563"/>
          <p14:tracePt t="20941" x="2754313" y="3103563"/>
          <p14:tracePt t="20958" x="2778125" y="3103563"/>
          <p14:tracePt t="20961" x="2790825" y="3090863"/>
          <p14:tracePt t="20974" x="2816225" y="3078163"/>
          <p14:tracePt t="20991" x="2828925" y="3078163"/>
          <p14:tracePt t="21009" x="2867025" y="3065463"/>
          <p14:tracePt t="21024" x="2890838" y="3065463"/>
          <p14:tracePt t="21041" x="2903538" y="3065463"/>
          <p14:tracePt t="21058" x="2967038" y="3041650"/>
          <p14:tracePt t="21075" x="3003550" y="3041650"/>
          <p14:tracePt t="21092" x="3028950" y="3028950"/>
          <p14:tracePt t="21095" x="3054350" y="3016250"/>
          <p14:tracePt t="21108" x="3079750" y="3003550"/>
          <p14:tracePt t="21125" x="3103563" y="3003550"/>
          <p14:tracePt t="21143" x="3154363" y="2978150"/>
          <p14:tracePt t="21158" x="3167063" y="2965450"/>
          <p14:tracePt t="21174" x="3205163" y="2952750"/>
          <p14:tracePt t="21192" x="3254375" y="2941638"/>
          <p14:tracePt t="21208" x="3267075" y="2941638"/>
          <p14:tracePt t="21226" x="3292475" y="2941638"/>
          <p14:tracePt t="21228" x="3328988" y="2941638"/>
          <p14:tracePt t="21242" x="3354388" y="2928938"/>
          <p14:tracePt t="21259" x="3379788" y="2928938"/>
          <p14:tracePt t="21263" x="3405188" y="2916238"/>
          <p14:tracePt t="21276" x="3441700" y="2916238"/>
          <p14:tracePt t="21293" x="3467100" y="2916238"/>
          <p14:tracePt t="21309" x="3505200" y="2903538"/>
          <p14:tracePt t="21313" x="3541713" y="2903538"/>
          <p14:tracePt t="21326" x="3579813" y="2903538"/>
          <p14:tracePt t="21342" x="3617913" y="2890838"/>
          <p14:tracePt t="21578" x="3643313" y="2878138"/>
          <p14:tracePt t="21590" x="3679825" y="2865438"/>
          <p14:tracePt t="21603" x="3717925" y="2865438"/>
          <p14:tracePt t="21614" x="3779838" y="2865438"/>
          <p14:tracePt t="21627" x="3867150" y="2865438"/>
          <p14:tracePt t="21643" x="3979863" y="2865438"/>
          <p14:tracePt t="21660" x="4117975" y="2840038"/>
          <p14:tracePt t="21663" x="4281488" y="2840038"/>
          <p14:tracePt t="21676" x="4468813" y="2840038"/>
          <p14:tracePt t="21693" x="4668838" y="2840038"/>
          <p14:tracePt t="21710" x="4868863" y="2840038"/>
          <p14:tracePt t="21712" x="5081588" y="2840038"/>
          <p14:tracePt t="21728" x="5245100" y="2840038"/>
          <p14:tracePt t="21743" x="5407025" y="2852738"/>
          <p14:tracePt t="21760" x="5695950" y="2852738"/>
          <p14:tracePt t="21776" x="5795963" y="2852738"/>
          <p14:tracePt t="21793" x="5883275" y="2852738"/>
          <p14:tracePt t="21797" x="5957888" y="2852738"/>
          <p14:tracePt t="21810" x="6008688" y="2852738"/>
          <p14:tracePt t="21827" x="6045200" y="2852738"/>
          <p14:tracePt t="21844" x="6045200" y="2878138"/>
          <p14:tracePt t="22159" x="6070600" y="2865438"/>
          <p14:tracePt t="22172" x="6083300" y="2865438"/>
          <p14:tracePt t="22184" x="6108700" y="2828925"/>
          <p14:tracePt t="22196" x="6121400" y="2816225"/>
          <p14:tracePt t="22211" x="6146800" y="2790825"/>
          <p14:tracePt t="22228" x="6196013" y="2765425"/>
          <p14:tracePt t="22245" x="6259513" y="2716213"/>
          <p14:tracePt t="22261" x="6296025" y="2690813"/>
          <p14:tracePt t="22278" x="6321425" y="2665413"/>
          <p14:tracePt t="22294" x="6359525" y="2640013"/>
          <p14:tracePt t="22312" x="6370638" y="2627313"/>
          <p14:tracePt t="22328" x="6383338" y="2627313"/>
          <p14:tracePt t="22354" x="6396038" y="2627313"/>
          <p14:tracePt t="43896" x="6370638" y="2627313"/>
          <p14:tracePt t="43908" x="6283325" y="2640013"/>
          <p14:tracePt t="43919" x="6146800" y="2690813"/>
          <p14:tracePt t="43934" x="5957888" y="2778125"/>
          <p14:tracePt t="43951" x="5670550" y="2916238"/>
          <p14:tracePt t="43969" x="5232400" y="3103563"/>
          <p14:tracePt t="43984" x="5057775" y="3165475"/>
          <p14:tracePt t="44002" x="4819650" y="3216275"/>
          <p14:tracePt t="44005" x="4656138" y="3241675"/>
          <p14:tracePt t="44018" x="4506913" y="3278188"/>
          <p14:tracePt t="44035" x="4381500" y="3290888"/>
          <p14:tracePt t="44053" x="4281488" y="3303588"/>
          <p14:tracePt t="44056" x="4230688" y="3303588"/>
          <p14:tracePt t="44068" x="4205288" y="3316288"/>
          <p14:tracePt t="44091" x="4192588" y="3316288"/>
          <p14:tracePt t="44187" x="4205288" y="3316288"/>
          <p14:tracePt t="44441" x="4205288" y="3328988"/>
          <p14:tracePt t="44453" x="4205288" y="3341688"/>
          <p14:tracePt t="44477" x="4205288" y="3354388"/>
          <p14:tracePt t="44490" x="4205288" y="3367088"/>
          <p14:tracePt t="44502" x="4205288" y="3378200"/>
          <p14:tracePt t="44513" x="4205288" y="3390900"/>
          <p14:tracePt t="44526" x="4205288" y="3416300"/>
          <p14:tracePt t="44537" x="4205288" y="3454400"/>
          <p14:tracePt t="44552" x="4205288" y="3490913"/>
          <p14:tracePt t="44569" x="4205288" y="3541713"/>
          <p14:tracePt t="44587" x="4192588" y="3603625"/>
          <p14:tracePt t="44603" x="4192588" y="3629025"/>
          <p14:tracePt t="44620" x="4181475" y="3654425"/>
          <p14:tracePt t="44622" x="4168775" y="3679825"/>
          <p14:tracePt t="44636" x="4168775" y="3692525"/>
          <p14:tracePt t="44653" x="4168775" y="3703638"/>
          <p14:tracePt t="44670" x="4156075" y="3703638"/>
          <p14:tracePt t="44695" x="4143375" y="3703638"/>
          <p14:tracePt t="44732" x="4143375" y="3716338"/>
          <p14:tracePt t="44744" x="4130675" y="3716338"/>
          <p14:tracePt t="44755" x="4117975" y="3741738"/>
          <p14:tracePt t="44769" x="4105275" y="3741738"/>
          <p14:tracePt t="44786" x="4092575" y="3767138"/>
          <p14:tracePt t="44804" x="4056063" y="3792538"/>
          <p14:tracePt t="44821" x="4043363" y="3816350"/>
          <p14:tracePt t="44837" x="4030663" y="3829050"/>
          <p14:tracePt t="44840" x="4017963" y="3854450"/>
          <p14:tracePt t="44854" x="4005263" y="3854450"/>
          <p14:tracePt t="44870" x="4005263" y="3867150"/>
          <p14:tracePt t="44887" x="3992563" y="3879850"/>
          <p14:tracePt t="44902" x="3992563" y="3892550"/>
          <p14:tracePt t="45348" x="4005263" y="3892550"/>
          <p14:tracePt t="45409" x="4017963" y="3892550"/>
          <p14:tracePt t="45433" x="4030663" y="3892550"/>
          <p14:tracePt t="45446" x="4043363" y="3892550"/>
          <p14:tracePt t="45459" x="4056063" y="3892550"/>
          <p14:tracePt t="45471" x="4068763" y="3892550"/>
          <p14:tracePt t="45489" x="4081463" y="3892550"/>
          <p14:tracePt t="45506" x="4105275" y="3892550"/>
          <p14:tracePt t="45523" x="4117975" y="3892550"/>
          <p14:tracePt t="45539" x="4130675" y="3892550"/>
          <p14:tracePt t="45542" x="4143375" y="3892550"/>
          <p14:tracePt t="45556" x="4156075" y="3892550"/>
          <p14:tracePt t="45572" x="4168775" y="3892550"/>
          <p14:tracePt t="45592" x="4192588" y="3892550"/>
          <p14:tracePt t="45615" x="4205288" y="3892550"/>
          <p14:tracePt t="45687" x="4217988" y="3892550"/>
          <p14:tracePt t="45748" x="4217988" y="3879850"/>
          <p14:tracePt t="45857" x="4230688" y="3879850"/>
          <p14:tracePt t="46003" x="4243388" y="3879850"/>
          <p14:tracePt t="47867" x="4256088" y="3879850"/>
          <p14:tracePt t="47903" x="4268788" y="3879850"/>
          <p14:tracePt t="47927" x="4281488" y="3879850"/>
          <p14:tracePt t="47952" x="4294188" y="3879850"/>
          <p14:tracePt t="47976" x="4305300" y="3879850"/>
          <p14:tracePt t="47987" x="4318000" y="3879850"/>
          <p14:tracePt t="48000" x="4330700" y="3879850"/>
          <p14:tracePt t="48012" x="4343400" y="3879850"/>
          <p14:tracePt t="48035" x="4368800" y="3879850"/>
          <p14:tracePt t="48047" x="4368800" y="3892550"/>
          <p14:tracePt t="48062" x="4381500" y="3892550"/>
          <p14:tracePt t="48079" x="4394200" y="3892550"/>
          <p14:tracePt t="48096" x="4418013" y="3892550"/>
          <p14:tracePt t="48133" x="4430713" y="3892550"/>
          <p14:tracePt t="48448" x="4456113" y="3892550"/>
          <p14:tracePt t="48460" x="4468813" y="3892550"/>
          <p14:tracePt t="48484" x="4494213" y="3892550"/>
          <p14:tracePt t="48496" x="4506913" y="3892550"/>
          <p14:tracePt t="48508" x="4518025" y="3892550"/>
          <p14:tracePt t="48520" x="4543425" y="3892550"/>
          <p14:tracePt t="48532" x="4556125" y="3892550"/>
          <p14:tracePt t="48546" x="4568825" y="3892550"/>
          <p14:tracePt t="48564" x="4581525" y="3892550"/>
          <p14:tracePt t="48581" x="4619625" y="3892550"/>
          <p14:tracePt t="48597" x="4630738" y="3892550"/>
          <p14:tracePt t="48614" x="4643438" y="3905250"/>
          <p14:tracePt t="48617" x="4656138" y="3905250"/>
          <p14:tracePt t="48630" x="4668838" y="3905250"/>
          <p14:tracePt t="48647" x="4694238" y="3916363"/>
          <p14:tracePt t="48665" x="4719638" y="3916363"/>
          <p14:tracePt t="48680" x="4743450" y="3916363"/>
          <p14:tracePt t="48697" x="4768850" y="3929063"/>
          <p14:tracePt t="48714" x="4806950" y="3941763"/>
          <p14:tracePt t="48730" x="4843463" y="3941763"/>
          <p14:tracePt t="48747" x="4856163" y="3954463"/>
          <p14:tracePt t="48751" x="4868863" y="3967163"/>
          <p14:tracePt t="48764" x="4894263" y="3979863"/>
          <p14:tracePt t="48780" x="4906963" y="3979863"/>
          <p14:tracePt t="48798" x="4919663" y="3979863"/>
          <p14:tracePt t="48814" x="4932363" y="3992563"/>
          <p14:tracePt t="48835" x="4945063" y="3992563"/>
          <p14:tracePt t="49172" x="4956175" y="3992563"/>
          <p14:tracePt t="49185" x="4968875" y="3992563"/>
          <p14:tracePt t="49196" x="4981575" y="3992563"/>
          <p14:tracePt t="49209" x="4994275" y="3979863"/>
          <p14:tracePt t="49222" x="5019675" y="3979863"/>
          <p14:tracePt t="49234" x="5045075" y="3979863"/>
          <p14:tracePt t="49248" x="5068888" y="3979863"/>
          <p14:tracePt t="49265" x="5106988" y="3979863"/>
          <p14:tracePt t="49283" x="5145088" y="3979863"/>
          <p14:tracePt t="49299" x="5170488" y="3979863"/>
          <p14:tracePt t="49315" x="5194300" y="3979863"/>
          <p14:tracePt t="49334" x="5207000" y="3979863"/>
          <p14:tracePt t="49349" x="5219700" y="3979863"/>
          <p14:tracePt t="49367" x="5232400" y="3979863"/>
          <p14:tracePt t="49381" x="5245100" y="3979863"/>
          <p14:tracePt t="53142" x="5257800" y="3979863"/>
          <p14:tracePt t="53155" x="5281613" y="3954463"/>
          <p14:tracePt t="53167" x="5319713" y="3929063"/>
          <p14:tracePt t="53179" x="5407025" y="3867150"/>
          <p14:tracePt t="53190" x="5507038" y="3754438"/>
          <p14:tracePt t="53206" x="5619750" y="3641725"/>
          <p14:tracePt t="53223" x="5708650" y="3554413"/>
          <p14:tracePt t="53240" x="5832475" y="3441700"/>
          <p14:tracePt t="53259" x="5857875" y="3403600"/>
          <p14:tracePt t="53276" x="5883275" y="3403600"/>
          <p14:tracePt t="53278" x="5895975" y="3403600"/>
          <p14:tracePt t="53292" x="5908675" y="3403600"/>
          <p14:tracePt t="53314" x="5921375" y="3403600"/>
          <p14:tracePt t="53326" x="5932488" y="3403600"/>
          <p14:tracePt t="53344" x="5945188" y="3403600"/>
          <p14:tracePt t="53360" x="5957888" y="3403600"/>
          <p14:tracePt t="53362" x="5970588" y="3403600"/>
          <p14:tracePt t="53376" x="5983288" y="3403600"/>
          <p14:tracePt t="53398" x="5995988" y="3403600"/>
          <p14:tracePt t="53423" x="6008688" y="3403600"/>
          <p14:tracePt t="53447" x="6021388" y="3403600"/>
          <p14:tracePt t="53459" x="6034088" y="3403600"/>
          <p14:tracePt t="53482" x="6045200" y="3403600"/>
          <p14:tracePt t="53519" x="6070600" y="3416300"/>
          <p14:tracePt t="53544" x="6083300" y="3429000"/>
          <p14:tracePt t="53568" x="6096000" y="3454400"/>
          <p14:tracePt t="53580" x="6108700" y="3454400"/>
          <p14:tracePt t="53592" x="6121400" y="3467100"/>
          <p14:tracePt t="53603" x="6134100" y="3479800"/>
          <p14:tracePt t="53615" x="6157913" y="3490913"/>
          <p14:tracePt t="53627" x="6157913" y="3503613"/>
          <p14:tracePt t="53643" x="6170613" y="3516313"/>
          <p14:tracePt t="53665" x="6183313" y="3516313"/>
          <p14:tracePt t="53931" x="6208713" y="3516313"/>
          <p14:tracePt t="53944" x="6234113" y="3529013"/>
          <p14:tracePt t="53955" x="6259513" y="3541713"/>
          <p14:tracePt t="53966" x="6296025" y="3567113"/>
          <p14:tracePt t="53978" x="6334125" y="3590925"/>
          <p14:tracePt t="53994" x="6370638" y="3629025"/>
          <p14:tracePt t="54011" x="6446838" y="3679825"/>
          <p14:tracePt t="54028" x="6572250" y="3779838"/>
          <p14:tracePt t="54044" x="6608763" y="3803650"/>
          <p14:tracePt t="54062" x="6659563" y="3841750"/>
          <p14:tracePt t="54064" x="6684963" y="3867150"/>
          <p14:tracePt t="54078" x="6721475" y="3892550"/>
          <p14:tracePt t="54094" x="6759575" y="3905250"/>
          <p14:tracePt t="54112" x="6808788" y="3916363"/>
          <p14:tracePt t="54127" x="6821488" y="3916363"/>
          <p14:tracePt t="54144" x="6859588" y="3916363"/>
          <p14:tracePt t="54162" x="6872288" y="3916363"/>
          <p14:tracePt t="54428" x="6910388" y="3916363"/>
          <p14:tracePt t="54439" x="6934200" y="3916363"/>
          <p14:tracePt t="54451" x="6959600" y="3916363"/>
          <p14:tracePt t="54462" x="6972300" y="3916363"/>
          <p14:tracePt t="54478" x="6997700" y="3916363"/>
          <p14:tracePt t="54495" x="7034213" y="3916363"/>
          <p14:tracePt t="54512" x="7097713" y="3916363"/>
          <p14:tracePt t="54529" x="7146925" y="3916363"/>
          <p14:tracePt t="54546" x="7185025" y="3916363"/>
          <p14:tracePt t="54550" x="7223125" y="3916363"/>
          <p14:tracePt t="54562" x="7246938" y="3916363"/>
          <p14:tracePt t="54579" x="7272338" y="3916363"/>
          <p14:tracePt t="54597" x="7335838" y="3916363"/>
          <p14:tracePt t="54612" x="7348538" y="3916363"/>
          <p14:tracePt t="54628" x="7385050" y="3916363"/>
          <p14:tracePt t="54632" x="7397750" y="3916363"/>
          <p14:tracePt t="54899" x="7423150" y="3916363"/>
          <p14:tracePt t="54923" x="7435850" y="3916363"/>
          <p14:tracePt t="54936" x="7448550" y="3916363"/>
          <p14:tracePt t="54947" x="7459663" y="3916363"/>
          <p14:tracePt t="54963" x="7472363" y="3916363"/>
          <p14:tracePt t="54979" x="7497763" y="3916363"/>
          <p14:tracePt t="54996" x="7510463" y="3916363"/>
          <p14:tracePt t="55021" x="7523163" y="3916363"/>
          <p14:tracePt t="55033" x="7523163" y="3905250"/>
          <p14:tracePt t="55047" x="7535863" y="3905250"/>
          <p14:tracePt t="64499" x="7510463" y="3905250"/>
          <p14:tracePt t="64512" x="7485063" y="3905250"/>
          <p14:tracePt t="64523" x="7448550" y="3892550"/>
          <p14:tracePt t="64538" x="7397750" y="3879850"/>
          <p14:tracePt t="64556" x="7323138" y="3854450"/>
          <p14:tracePt t="64572" x="7097713" y="3803650"/>
          <p14:tracePt t="64589" x="6997700" y="3779838"/>
          <p14:tracePt t="64606" x="6884988" y="3754438"/>
          <p14:tracePt t="64608" x="6784975" y="3729038"/>
          <p14:tracePt t="64621" x="6684963" y="3703638"/>
          <p14:tracePt t="64638" x="6596063" y="3679825"/>
          <p14:tracePt t="64655" x="6572250" y="3667125"/>
          <p14:tracePt t="64657" x="6546850" y="3654425"/>
          <p14:tracePt t="64681" x="6534150" y="3654425"/>
          <p14:tracePt t="79739" x="6521450" y="3667125"/>
          <p14:tracePt t="79753" x="6496050" y="3679825"/>
          <p14:tracePt t="79763" x="6459538" y="3703638"/>
          <p14:tracePt t="79778" x="6370638" y="3741738"/>
          <p14:tracePt t="79795" x="6234113" y="3779838"/>
          <p14:tracePt t="79799" x="6070600" y="3816350"/>
          <p14:tracePt t="79812" x="5883275" y="3854450"/>
          <p14:tracePt t="79828" x="5595938" y="3905250"/>
          <p14:tracePt t="79845" x="5332413" y="3941763"/>
          <p14:tracePt t="79849" x="5006975" y="3992563"/>
          <p14:tracePt t="79862" x="4706938" y="4054475"/>
          <p14:tracePt t="79878" x="4468813" y="4117975"/>
          <p14:tracePt t="79886" x="4318000" y="4179888"/>
          <p14:tracePt t="79896" x="4181475" y="4230688"/>
          <p14:tracePt t="79912" x="4068763" y="4279900"/>
          <p14:tracePt t="79928" x="3979863" y="4330700"/>
          <p14:tracePt t="79931" x="3930650" y="4341813"/>
          <p14:tracePt t="79945" x="3879850" y="4367213"/>
          <p14:tracePt t="79961" x="3856038" y="4379913"/>
          <p14:tracePt t="79978" x="3830638" y="4379913"/>
          <p14:tracePt t="79982" x="3805238" y="4379913"/>
          <p14:tracePt t="80224" x="3792538" y="4379913"/>
          <p14:tracePt t="80235" x="3792538" y="4392613"/>
          <p14:tracePt t="80247" x="3779838" y="4405313"/>
          <p14:tracePt t="80263" x="3756025" y="4443413"/>
          <p14:tracePt t="80279" x="3692525" y="4505325"/>
          <p14:tracePt t="80297" x="3492500" y="4643438"/>
          <p14:tracePt t="80313" x="3367088" y="4730750"/>
          <p14:tracePt t="80331" x="3128963" y="4868863"/>
          <p14:tracePt t="80347" x="3028950" y="4918075"/>
          <p14:tracePt t="80363" x="2928938" y="4956175"/>
          <p14:tracePt t="80381" x="2767013" y="5005388"/>
          <p14:tracePt t="80398" x="2716213" y="5005388"/>
          <p14:tracePt t="80413" x="2667000" y="5005388"/>
          <p14:tracePt t="80416" x="2590800" y="5005388"/>
          <p14:tracePt t="80430" x="2528888" y="5005388"/>
          <p14:tracePt t="80446" x="2428875" y="5005388"/>
          <p14:tracePt t="80463" x="2316163" y="4981575"/>
          <p14:tracePt t="80479" x="2203450" y="4968875"/>
          <p14:tracePt t="80497" x="2152650" y="4956175"/>
          <p14:tracePt t="80514" x="2127250" y="4956175"/>
          <p14:tracePt t="80530" x="2103438" y="4956175"/>
          <p14:tracePt t="80547" x="2078038" y="4956175"/>
          <p14:tracePt t="80550" x="2039938" y="4956175"/>
          <p14:tracePt t="80564" x="2003425" y="4956175"/>
          <p14:tracePt t="80580" x="1965325" y="4943475"/>
          <p14:tracePt t="80597" x="1903413" y="4943475"/>
          <p14:tracePt t="80613" x="1890713" y="4943475"/>
          <p14:tracePt t="80630" x="1878013" y="4943475"/>
          <p14:tracePt t="80647" x="1852613" y="4930775"/>
          <p14:tracePt t="80664" x="1839913" y="4930775"/>
          <p14:tracePt t="80682" x="1827213" y="4930775"/>
          <p14:tracePt t="80962" x="1827213" y="4918075"/>
          <p14:tracePt t="81167" x="1839913" y="4918075"/>
          <p14:tracePt t="81179" x="1852613" y="4918075"/>
          <p14:tracePt t="81191" x="1865313" y="4918075"/>
          <p14:tracePt t="81204" x="1890713" y="4905375"/>
          <p14:tracePt t="81215" x="1903413" y="4905375"/>
          <p14:tracePt t="81232" x="1914525" y="4905375"/>
          <p14:tracePt t="81249" x="1939925" y="4905375"/>
          <p14:tracePt t="81253" x="1965325" y="4905375"/>
          <p14:tracePt t="81265" x="1990725" y="4905375"/>
          <p14:tracePt t="81282" x="2014538" y="4905375"/>
          <p14:tracePt t="81300" x="2065338" y="4892675"/>
          <p14:tracePt t="81316" x="2103438" y="4892675"/>
          <p14:tracePt t="81333" x="2139950" y="4892675"/>
          <p14:tracePt t="81349" x="2203450" y="4892675"/>
          <p14:tracePt t="81366" x="2239963" y="4892675"/>
          <p14:tracePt t="81383" x="2252663" y="4892675"/>
          <p14:tracePt t="81386" x="2265363" y="4892675"/>
          <p14:tracePt t="81398" x="2278063" y="4892675"/>
          <p14:tracePt t="81651" x="2290763" y="4892675"/>
          <p14:tracePt t="81664" x="2303463" y="4892675"/>
          <p14:tracePt t="81676" x="2328863" y="4892675"/>
          <p14:tracePt t="81687" x="2339975" y="4892675"/>
          <p14:tracePt t="81700" x="2378075" y="4892675"/>
          <p14:tracePt t="81717" x="2416175" y="4892675"/>
          <p14:tracePt t="81734" x="2465388" y="4892675"/>
          <p14:tracePt t="81736" x="2516188" y="4905375"/>
          <p14:tracePt t="81749" x="2565400" y="4905375"/>
          <p14:tracePt t="81766" x="2603500" y="4918075"/>
          <p14:tracePt t="81784" x="2667000" y="4918075"/>
          <p14:tracePt t="81800" x="2678113" y="4930775"/>
          <p14:tracePt t="81816" x="2690813" y="4930775"/>
          <p14:tracePt t="81834" x="2703513" y="4930775"/>
          <p14:tracePt t="81869" x="2716213" y="4930775"/>
          <p14:tracePt t="81882" x="2728913" y="4930775"/>
          <p14:tracePt t="81893" x="2741613" y="4930775"/>
          <p14:tracePt t="81917" x="2767013" y="4930775"/>
          <p14:tracePt t="81942" x="2790825" y="4930775"/>
          <p14:tracePt t="81955" x="2803525" y="4930775"/>
          <p14:tracePt t="81967" x="2828925" y="4930775"/>
          <p14:tracePt t="81978" x="2867025" y="4930775"/>
          <p14:tracePt t="81990" x="2890838" y="4930775"/>
          <p14:tracePt t="82001" x="2916238" y="4930775"/>
          <p14:tracePt t="82017" x="2954338" y="4930775"/>
          <p14:tracePt t="82034" x="2992438" y="4930775"/>
          <p14:tracePt t="82037" x="3016250" y="4930775"/>
          <p14:tracePt t="82051" x="3041650" y="4930775"/>
          <p14:tracePt t="82067" x="3054350" y="4930775"/>
          <p14:tracePt t="82084" x="3067050" y="4930775"/>
          <p14:tracePt t="82087" x="3079750" y="4930775"/>
          <p14:tracePt t="82111" x="3092450" y="4918075"/>
          <p14:tracePt t="82123" x="3092450" y="4892675"/>
          <p14:tracePt t="82136" x="3092450" y="4830763"/>
          <p14:tracePt t="82152" x="3092450" y="4768850"/>
          <p14:tracePt t="82167" x="3092450" y="4679950"/>
          <p14:tracePt t="82185" x="3092450" y="4492625"/>
          <p14:tracePt t="82200" x="3092450" y="4392613"/>
          <p14:tracePt t="82217" x="3092450" y="4330700"/>
          <p14:tracePt t="82234" x="3092450" y="4154488"/>
          <p14:tracePt t="82251" x="3092450" y="4092575"/>
          <p14:tracePt t="82268" x="3116263" y="3992563"/>
          <p14:tracePt t="82285" x="3128963" y="3967163"/>
          <p14:tracePt t="82302" x="3167063" y="3954463"/>
          <p14:tracePt t="82318" x="3241675" y="3954463"/>
          <p14:tracePt t="82335" x="3279775" y="3979863"/>
          <p14:tracePt t="82352" x="3341688" y="4017963"/>
          <p14:tracePt t="82354" x="3379788" y="4067175"/>
          <p14:tracePt t="82367" x="3417888" y="4117975"/>
          <p14:tracePt t="82384" x="3454400" y="4167188"/>
          <p14:tracePt t="82403" x="3505200" y="4241800"/>
          <p14:tracePt t="82418" x="3517900" y="4267200"/>
          <p14:tracePt t="82435" x="3530600" y="4305300"/>
          <p14:tracePt t="82438" x="3554413" y="4330700"/>
          <p14:tracePt t="82452" x="3567113" y="4354513"/>
          <p14:tracePt t="82469" x="3579813" y="4367213"/>
          <p14:tracePt t="82486" x="3605213" y="4405313"/>
          <p14:tracePt t="82502" x="3605213" y="4418013"/>
          <p14:tracePt t="82522" x="3605213" y="4430713"/>
          <p14:tracePt t="82777" x="3617913" y="4443413"/>
          <p14:tracePt t="82789" x="3630613" y="4467225"/>
          <p14:tracePt t="82802" x="3643313" y="4479925"/>
          <p14:tracePt t="82813" x="3654425" y="4492625"/>
          <p14:tracePt t="82825" x="3667125" y="4530725"/>
          <p14:tracePt t="82850" x="3679825" y="4543425"/>
          <p14:tracePt t="82862" x="3692525" y="4567238"/>
          <p14:tracePt t="82874" x="3705225" y="4592638"/>
          <p14:tracePt t="82886" x="3717925" y="4605338"/>
          <p14:tracePt t="82903" x="3730625" y="4630738"/>
          <p14:tracePt t="82919" x="3743325" y="4656138"/>
          <p14:tracePt t="82922" x="3756025" y="4667250"/>
          <p14:tracePt t="82936" x="3767138" y="4679950"/>
          <p14:tracePt t="82952" x="3779838" y="4705350"/>
          <p14:tracePt t="82970" x="3805238" y="4718050"/>
          <p14:tracePt t="82986" x="3830638" y="4743450"/>
          <p14:tracePt t="83003" x="3843338" y="4756150"/>
          <p14:tracePt t="83007" x="3867150" y="4768850"/>
          <p14:tracePt t="83020" x="3892550" y="4779963"/>
          <p14:tracePt t="83036" x="3930650" y="4792663"/>
          <p14:tracePt t="83054" x="3979863" y="4818063"/>
          <p14:tracePt t="83069" x="3992563" y="4830763"/>
          <p14:tracePt t="83087" x="4017963" y="4830763"/>
          <p14:tracePt t="83104" x="4030663" y="4843463"/>
          <p14:tracePt t="83334" x="4043363" y="4843463"/>
          <p14:tracePt t="83358" x="4056063" y="4856163"/>
          <p14:tracePt t="83382" x="4056063" y="4868863"/>
          <p14:tracePt t="83394" x="4068763" y="4879975"/>
          <p14:tracePt t="83405" x="4068763" y="4892675"/>
          <p14:tracePt t="83420" x="4081463" y="4892675"/>
          <p14:tracePt t="83438" x="4081463" y="4918075"/>
          <p14:tracePt t="83455" x="4092575" y="4918075"/>
          <p14:tracePt t="83471" x="4092575" y="4930775"/>
          <p14:tracePt t="83540" x="4081463" y="4943475"/>
          <p14:tracePt t="83552" x="4068763" y="4956175"/>
          <p14:tracePt t="83564" x="4043363" y="4981575"/>
          <p14:tracePt t="83576" x="3992563" y="5005388"/>
          <p14:tracePt t="83588" x="3956050" y="5043488"/>
          <p14:tracePt t="83604" x="3917950" y="5068888"/>
          <p14:tracePt t="83622" x="3892550" y="5068888"/>
          <p14:tracePt t="83625" x="3867150" y="5081588"/>
          <p14:tracePt t="83638" x="3843338" y="5092700"/>
          <p14:tracePt t="83655" x="3817938" y="5092700"/>
          <p14:tracePt t="83672" x="3805238" y="5092700"/>
          <p14:tracePt t="83688" x="3792538" y="5092700"/>
          <p14:tracePt t="83709" x="3779838" y="5092700"/>
          <p14:tracePt t="83722" x="3767138" y="5092700"/>
          <p14:tracePt t="83739" x="3756025" y="5092700"/>
          <p14:tracePt t="84060" x="3767138" y="5092700"/>
          <p14:tracePt t="84132" x="3767138" y="5081588"/>
          <p14:tracePt t="84193" x="3767138" y="5068888"/>
          <p14:tracePt t="84206" x="3767138" y="5056188"/>
          <p14:tracePt t="84241" x="3767138" y="5043488"/>
          <p14:tracePt t="84266" x="3767138" y="5030788"/>
          <p14:tracePt t="84290" x="3767138" y="5018088"/>
          <p14:tracePt t="84314" x="3767138" y="5005388"/>
          <p14:tracePt t="84327" x="3767138" y="4992688"/>
          <p14:tracePt t="84339" x="3767138" y="4981575"/>
          <p14:tracePt t="84362" x="3779838" y="4968875"/>
          <p14:tracePt t="84374" x="3779838" y="4956175"/>
          <p14:tracePt t="84398" x="3779838" y="4943475"/>
          <p14:tracePt t="84423" x="3792538" y="4930775"/>
          <p14:tracePt t="84616" x="3805238" y="4930775"/>
          <p14:tracePt t="84702" x="3817938" y="4930775"/>
          <p14:tracePt t="84859" x="3817938" y="4918075"/>
          <p14:tracePt t="84883" x="3817938" y="4905375"/>
          <p14:tracePt t="84895" x="3830638" y="4905375"/>
          <p14:tracePt t="84919" x="3843338" y="4905375"/>
          <p14:tracePt t="84931" x="3843338" y="4892675"/>
          <p14:tracePt t="85027" x="3856038" y="4879975"/>
          <p14:tracePt t="85851" x="3867150" y="4879975"/>
          <p14:tracePt t="85887" x="3879850" y="4879975"/>
          <p14:tracePt t="85899" x="3892550" y="4879975"/>
          <p14:tracePt t="85935" x="3905250" y="4879975"/>
          <p14:tracePt t="85972" x="3917950" y="4879975"/>
          <p14:tracePt t="86008" x="3930650" y="4879975"/>
          <p14:tracePt t="86044" x="3943350" y="4879975"/>
          <p14:tracePt t="86081" x="3943350" y="4868863"/>
          <p14:tracePt t="86141" x="3956050" y="4868863"/>
          <p14:tracePt t="86165" x="3956050" y="4856163"/>
          <p14:tracePt t="86213" x="3968750" y="4856163"/>
          <p14:tracePt t="86372" x="3968750" y="4868863"/>
          <p14:tracePt t="86409" x="3979863" y="4879975"/>
          <p14:tracePt t="86419" x="3992563" y="4892675"/>
          <p14:tracePt t="86431" x="4005263" y="4905375"/>
          <p14:tracePt t="86445" x="4017963" y="4905375"/>
          <p14:tracePt t="86462" x="4030663" y="4918075"/>
          <p14:tracePt t="86479" x="4043363" y="4918075"/>
          <p14:tracePt t="86495" x="4056063" y="4918075"/>
          <p14:tracePt t="86564" x="4056063" y="4905375"/>
          <p14:tracePt t="86601" x="4056063" y="4892675"/>
          <p14:tracePt t="86613" x="4056063" y="4879975"/>
          <p14:tracePt t="86710" x="4068763" y="4892675"/>
          <p14:tracePt t="86722" x="4068763" y="4918075"/>
          <p14:tracePt t="86734" x="4081463" y="4918075"/>
          <p14:tracePt t="86746" x="4092575" y="4943475"/>
          <p14:tracePt t="86771" x="4105275" y="4956175"/>
          <p14:tracePt t="86819" x="4117975" y="4956175"/>
          <p14:tracePt t="86977" x="4117975" y="4943475"/>
          <p14:tracePt t="86989" x="4117975" y="4930775"/>
          <p14:tracePt t="87303" x="4117975" y="4918075"/>
          <p14:tracePt t="87327" x="4130675" y="4918075"/>
          <p14:tracePt t="87352" x="4130675" y="4905375"/>
          <p14:tracePt t="87364" x="4143375" y="4905375"/>
          <p14:tracePt t="87376" x="4143375" y="4892675"/>
          <p14:tracePt t="87388" x="4156075" y="4892675"/>
          <p14:tracePt t="87400" x="4156075" y="4879975"/>
          <p14:tracePt t="87436" x="4168775" y="4879975"/>
          <p14:tracePt t="87485" x="4181475" y="4868863"/>
          <p14:tracePt t="87509" x="4192588" y="4868863"/>
          <p14:tracePt t="87545" x="4205288" y="4868863"/>
          <p14:tracePt t="87570" x="4217988" y="4856163"/>
          <p14:tracePt t="87606" x="4230688" y="4856163"/>
          <p14:tracePt t="87618" x="4243388" y="4856163"/>
          <p14:tracePt t="88138" x="4256088" y="4856163"/>
          <p14:tracePt t="88149" x="4268788" y="4843463"/>
          <p14:tracePt t="88162" x="4281488" y="4843463"/>
          <p14:tracePt t="88175" x="4294188" y="4843463"/>
          <p14:tracePt t="88198" x="4305300" y="4843463"/>
          <p14:tracePt t="88223" x="4330700" y="4843463"/>
          <p14:tracePt t="88259" x="4343400" y="4843463"/>
          <p14:tracePt t="88283" x="4356100" y="4843463"/>
          <p14:tracePt t="88307" x="4368800" y="4843463"/>
          <p14:tracePt t="88332" x="4381500" y="4843463"/>
          <p14:tracePt t="88344" x="4394200" y="4830763"/>
          <p14:tracePt t="88368" x="4406900" y="4830763"/>
          <p14:tracePt t="88380" x="4418013" y="4830763"/>
          <p14:tracePt t="88392" x="4430713" y="4830763"/>
          <p14:tracePt t="88417" x="4443413" y="4830763"/>
          <p14:tracePt t="88428" x="4456113" y="4830763"/>
          <p14:tracePt t="88465" x="4468813" y="4830763"/>
          <p14:tracePt t="88513" x="4481513" y="4830763"/>
          <p14:tracePt t="88562" x="4494213" y="4830763"/>
          <p14:tracePt t="88575" x="4506913" y="4830763"/>
          <p14:tracePt t="88598" x="4518025" y="4830763"/>
          <p14:tracePt t="88609" x="4530725" y="4830763"/>
          <p14:tracePt t="88623" x="4543425" y="4830763"/>
          <p14:tracePt t="88635" x="4556125" y="4830763"/>
          <p14:tracePt t="88651" x="4581525" y="4830763"/>
          <p14:tracePt t="88669" x="4594225" y="4830763"/>
          <p14:tracePt t="88685" x="4606925" y="4830763"/>
          <p14:tracePt t="88888" x="4630738" y="4830763"/>
          <p14:tracePt t="88901" x="4656138" y="4830763"/>
          <p14:tracePt t="88912" x="4668838" y="4818063"/>
          <p14:tracePt t="88925" x="4694238" y="4805363"/>
          <p14:tracePt t="88936" x="4719638" y="4805363"/>
          <p14:tracePt t="88952" x="4732338" y="4805363"/>
          <p14:tracePt t="88969" x="4768850" y="4805363"/>
          <p14:tracePt t="88986" x="4832350" y="4805363"/>
          <p14:tracePt t="89002" x="4868863" y="4805363"/>
          <p14:tracePt t="89019" x="4894263" y="4805363"/>
          <p14:tracePt t="89022" x="4919663" y="4805363"/>
          <p14:tracePt t="89035" x="4932363" y="4805363"/>
          <p14:tracePt t="89052" x="4956175" y="4818063"/>
          <p14:tracePt t="89069" x="4968875" y="4818063"/>
          <p14:tracePt t="90050" x="4956175" y="4818063"/>
          <p14:tracePt t="90075" x="4945063" y="4818063"/>
          <p14:tracePt t="90087" x="4906963" y="4830763"/>
          <p14:tracePt t="90098" x="4819650" y="4843463"/>
          <p14:tracePt t="90110" x="4694238" y="4868863"/>
          <p14:tracePt t="90122" x="4581525" y="4879975"/>
          <p14:tracePt t="90137" x="4456113" y="4892675"/>
          <p14:tracePt t="90155" x="4368800" y="4905375"/>
          <p14:tracePt t="90172" x="4268788" y="4905375"/>
          <p14:tracePt t="90189" x="4230688" y="4905375"/>
          <p14:tracePt t="90206" x="4168775" y="4905375"/>
          <p14:tracePt t="90222" x="4143375" y="4905375"/>
          <p14:tracePt t="90239" x="4117975" y="4905375"/>
          <p14:tracePt t="90256" x="4081463" y="4905375"/>
          <p14:tracePt t="90281" x="4081463" y="4892675"/>
          <p14:tracePt t="90450" x="4056063" y="4892675"/>
          <p14:tracePt t="90462" x="4030663" y="4892675"/>
          <p14:tracePt t="90486" x="4005263" y="4892675"/>
          <p14:tracePt t="90498" x="3992563" y="4892675"/>
          <p14:tracePt t="90523" x="3979863" y="4879975"/>
          <p14:tracePt t="90619" x="3992563" y="4879975"/>
          <p14:tracePt t="90643" x="4005263" y="4879975"/>
          <p14:tracePt t="90668" x="4017963" y="4879975"/>
          <p14:tracePt t="90692" x="4030663" y="4879975"/>
          <p14:tracePt t="90704" x="4043363" y="4879975"/>
          <p14:tracePt t="90729" x="4056063" y="4879975"/>
          <p14:tracePt t="90825" x="4068763" y="4879975"/>
          <p14:tracePt t="90982" x="4081463" y="4879975"/>
          <p14:tracePt t="90995" x="4092575" y="4879975"/>
          <p14:tracePt t="91019" x="4105275" y="4879975"/>
          <p14:tracePt t="91031" x="4117975" y="4879975"/>
          <p14:tracePt t="91041" x="4130675" y="4879975"/>
          <p14:tracePt t="91057" x="4143375" y="4879975"/>
          <p14:tracePt t="91074" x="4156075" y="4879975"/>
          <p14:tracePt t="91092" x="4168775" y="4879975"/>
          <p14:tracePt t="91189" x="4181475" y="4879975"/>
          <p14:tracePt t="91261" x="4192588" y="4879975"/>
          <p14:tracePt t="91297" x="4205288" y="4879975"/>
          <p14:tracePt t="91308" x="4217988" y="4879975"/>
          <p14:tracePt t="91346" x="4230688" y="4879975"/>
          <p14:tracePt t="91552" x="4243388" y="4879975"/>
          <p14:tracePt t="91769" x="4256088" y="4879975"/>
          <p14:tracePt t="91793" x="4268788" y="4879975"/>
          <p14:tracePt t="91817" x="4281488" y="4879975"/>
          <p14:tracePt t="91829" x="4294188" y="4868863"/>
          <p14:tracePt t="91843" x="4305300" y="4868863"/>
          <p14:tracePt t="91854" x="4318000" y="4868863"/>
          <p14:tracePt t="91865" x="4330700" y="4868863"/>
          <p14:tracePt t="91877" x="4343400" y="4856163"/>
          <p14:tracePt t="91893" x="4368800" y="4856163"/>
          <p14:tracePt t="91914" x="4381500" y="4856163"/>
          <p14:tracePt t="91940" x="4394200" y="4856163"/>
          <p14:tracePt t="91963" x="4406900" y="4843463"/>
          <p14:tracePt t="91987" x="4430713" y="4843463"/>
          <p14:tracePt t="91999" x="4443413" y="4843463"/>
          <p14:tracePt t="92011" x="4456113" y="4843463"/>
          <p14:tracePt t="92026" x="4481513" y="4843463"/>
          <p14:tracePt t="92044" x="4506913" y="4843463"/>
          <p14:tracePt t="92048" x="4530725" y="4843463"/>
          <p14:tracePt t="92060" x="4543425" y="4843463"/>
          <p14:tracePt t="92077" x="4556125" y="4843463"/>
          <p14:tracePt t="92095" x="4594225" y="4843463"/>
          <p14:tracePt t="92110" x="4606925" y="4843463"/>
          <p14:tracePt t="92127" x="4619625" y="4843463"/>
          <p14:tracePt t="92144" x="4656138" y="4843463"/>
          <p14:tracePt t="92160" x="4668838" y="4843463"/>
          <p14:tracePt t="92177" x="4694238" y="4843463"/>
          <p14:tracePt t="92181" x="4719638" y="4843463"/>
          <p14:tracePt t="92193" x="4732338" y="4843463"/>
          <p14:tracePt t="92211" x="4743450" y="4843463"/>
          <p14:tracePt t="92228" x="4768850" y="4843463"/>
          <p14:tracePt t="92244" x="4781550" y="4843463"/>
          <p14:tracePt t="92278" x="4794250" y="4843463"/>
          <p14:tracePt t="93342" x="4794250" y="4856163"/>
          <p14:tracePt t="93354" x="4794250" y="4868863"/>
          <p14:tracePt t="93392" x="4781550" y="4879975"/>
          <p14:tracePt t="93403" x="4768850" y="4879975"/>
          <p14:tracePt t="93415" x="4732338" y="4892675"/>
          <p14:tracePt t="93430" x="4656138" y="4918075"/>
          <p14:tracePt t="93447" x="4568825" y="4930775"/>
          <p14:tracePt t="93451" x="4494213" y="4943475"/>
          <p14:tracePt t="93464" x="4430713" y="4956175"/>
          <p14:tracePt t="93481" x="4368800" y="4968875"/>
          <p14:tracePt t="93497" x="4318000" y="4968875"/>
          <p14:tracePt t="93501" x="4281488" y="4968875"/>
          <p14:tracePt t="93514" x="4243388" y="4968875"/>
          <p14:tracePt t="93531" x="4205288" y="4968875"/>
          <p14:tracePt t="93548" x="4156075" y="4968875"/>
          <p14:tracePt t="93563" x="4143375" y="4956175"/>
          <p14:tracePt t="93580" x="4117975" y="4943475"/>
          <p14:tracePt t="93597" x="4081463" y="4930775"/>
          <p14:tracePt t="93614" x="4081463" y="4918075"/>
          <p14:tracePt t="93632" x="4056063" y="4905375"/>
          <p14:tracePt t="93647" x="4043363" y="4892675"/>
          <p14:tracePt t="93664" x="4017963" y="4892675"/>
          <p14:tracePt t="93682" x="4005263" y="4879975"/>
          <p14:tracePt t="93698" x="3992563" y="4868863"/>
          <p14:tracePt t="93715" x="3979863" y="4868863"/>
          <p14:tracePt t="93731" x="3968750" y="4868863"/>
          <p14:tracePt t="93748" x="3943350" y="4868863"/>
          <p14:tracePt t="93765" x="3905250" y="4868863"/>
          <p14:tracePt t="93781" x="3879850" y="4868863"/>
          <p14:tracePt t="93797" x="3856038" y="4868863"/>
          <p14:tracePt t="93815" x="3792538" y="4868863"/>
          <p14:tracePt t="93832" x="3756025" y="4879975"/>
          <p14:tracePt t="93847" x="3730625" y="4892675"/>
          <p14:tracePt t="93851" x="3717925" y="4892675"/>
          <p14:tracePt t="93865" x="3705225" y="4892675"/>
          <p14:tracePt t="93971" x="3717925" y="4892675"/>
          <p14:tracePt t="93985" x="3730625" y="4892675"/>
          <p14:tracePt t="94020" x="3743325" y="4892675"/>
          <p14:tracePt t="94032" x="3756025" y="4892675"/>
          <p14:tracePt t="94056" x="3767138" y="4892675"/>
          <p14:tracePt t="94069" x="3779838" y="4892675"/>
          <p14:tracePt t="94082" x="3805238" y="4892675"/>
          <p14:tracePt t="94093" x="3830638" y="4892675"/>
          <p14:tracePt t="94105" x="3867150" y="4892675"/>
          <p14:tracePt t="94116" x="3892550" y="4905375"/>
          <p14:tracePt t="94132" x="3930650" y="4918075"/>
          <p14:tracePt t="94149" x="3968750" y="4930775"/>
          <p14:tracePt t="94167" x="4043363" y="4943475"/>
          <p14:tracePt t="94183" x="4081463" y="4956175"/>
          <p14:tracePt t="94199" x="4105275" y="4956175"/>
          <p14:tracePt t="94202" x="4143375" y="4956175"/>
          <p14:tracePt t="94215" x="4168775" y="4956175"/>
          <p14:tracePt t="94233" x="4181475" y="4956175"/>
          <p14:tracePt t="94250" x="4217988" y="4956175"/>
          <p14:tracePt t="94265" x="4230688" y="4956175"/>
          <p14:tracePt t="94283" x="4243388" y="4956175"/>
          <p14:tracePt t="94286" x="4256088" y="4956175"/>
          <p14:tracePt t="94300" x="4281488" y="4956175"/>
          <p14:tracePt t="94316" x="4305300" y="4956175"/>
          <p14:tracePt t="94333" x="4368800" y="4943475"/>
          <p14:tracePt t="94349" x="4406900" y="4943475"/>
          <p14:tracePt t="94365" x="4456113" y="4943475"/>
          <p14:tracePt t="94383" x="4530725" y="4930775"/>
          <p14:tracePt t="94400" x="4568825" y="4918075"/>
          <p14:tracePt t="94416" x="4606925" y="4918075"/>
          <p14:tracePt t="94433" x="4630738" y="4905375"/>
          <p14:tracePt t="94449" x="4643438" y="4905375"/>
          <p14:tracePt t="94492" x="4643438" y="4892675"/>
          <p14:tracePt t="94904" x="4630738" y="4892675"/>
          <p14:tracePt t="94916" x="4619625" y="4892675"/>
          <p14:tracePt t="94940" x="4606925" y="4892675"/>
          <p14:tracePt t="94964" x="4594225" y="4892675"/>
          <p14:tracePt t="94977" x="4556125" y="4892675"/>
          <p14:tracePt t="94989" x="4518025" y="4905375"/>
          <p14:tracePt t="95002" x="4494213" y="4905375"/>
          <p14:tracePt t="95018" x="4468813" y="4918075"/>
          <p14:tracePt t="95036" x="4394200" y="4930775"/>
          <p14:tracePt t="95051" x="4356100" y="4943475"/>
          <p14:tracePt t="95068" x="4294188" y="4956175"/>
          <p14:tracePt t="95085" x="4230688" y="4956175"/>
          <p14:tracePt t="95101" x="4205288" y="4956175"/>
          <p14:tracePt t="95118" x="4181475" y="4956175"/>
          <p14:tracePt t="95122" x="4168775" y="4956175"/>
          <p14:tracePt t="95135" x="4143375" y="4956175"/>
          <p14:tracePt t="95152" x="4130675" y="4956175"/>
          <p14:tracePt t="95195" x="4117975" y="4956175"/>
          <p14:tracePt t="96574" x="4117975" y="4943475"/>
          <p14:tracePt t="96695" x="4117975" y="4930775"/>
          <p14:tracePt t="96767" x="4105275" y="4918075"/>
          <p14:tracePt t="96840" x="4092575" y="4918075"/>
          <p14:tracePt t="96902" x="4081463" y="4918075"/>
          <p14:tracePt t="96961" x="4068763" y="4918075"/>
          <p14:tracePt t="96972" x="4056063" y="4918075"/>
          <p14:tracePt t="97010" x="4043363" y="4918075"/>
          <p14:tracePt t="97034" x="4030663" y="4918075"/>
          <p14:tracePt t="97059" x="4017963" y="4918075"/>
          <p14:tracePt t="97082" x="4005263" y="4918075"/>
          <p14:tracePt t="97118" x="3992563" y="4918075"/>
          <p14:tracePt t="97324" x="3992563" y="4930775"/>
          <p14:tracePt t="97349" x="3992563" y="4943475"/>
          <p14:tracePt t="97893" x="4005263" y="4943475"/>
          <p14:tracePt t="98111" x="4017963" y="4943475"/>
          <p14:tracePt t="99031" x="4017963" y="4930775"/>
          <p14:tracePt t="99093" x="4005263" y="4930775"/>
          <p14:tracePt t="99115" x="4005263" y="4918075"/>
          <p14:tracePt t="99140" x="3992563" y="4918075"/>
          <p14:tracePt t="99188" x="3979863" y="4918075"/>
          <p14:tracePt t="99212" x="3979863" y="4905375"/>
          <p14:tracePt t="99224" x="3968750" y="4905375"/>
          <p14:tracePt t="99248" x="3956050" y="4905375"/>
          <p14:tracePt t="101912" x="3956050" y="4930775"/>
          <p14:tracePt t="101924" x="3943350" y="4930775"/>
          <p14:tracePt t="101936" x="3930650" y="4956175"/>
          <p14:tracePt t="101953" x="3917950" y="4956175"/>
          <p14:tracePt t="101969" x="3905250" y="4968875"/>
          <p14:tracePt t="101972" x="3879850" y="4981575"/>
          <p14:tracePt t="101986" x="3867150" y="4992688"/>
          <p14:tracePt t="102003" x="3856038" y="4992688"/>
          <p14:tracePt t="102020" x="3843338" y="5005388"/>
          <p14:tracePt t="102177" x="3843338" y="4992688"/>
          <p14:tracePt t="102226" x="3843338" y="4981575"/>
          <p14:tracePt t="102251" x="3843338" y="4968875"/>
          <p14:tracePt t="102286" x="3843338" y="4956175"/>
          <p14:tracePt t="102553" x="3843338" y="4943475"/>
          <p14:tracePt t="102566" x="3856038" y="4918075"/>
          <p14:tracePt t="102577" x="3867150" y="4905375"/>
          <p14:tracePt t="102588" x="3867150" y="4879975"/>
          <p14:tracePt t="102604" x="3879850" y="4868863"/>
          <p14:tracePt t="102637" x="3879850" y="4856163"/>
          <p14:tracePt t="102746" x="3879850" y="4868863"/>
          <p14:tracePt t="102770" x="3879850" y="4879975"/>
          <p14:tracePt t="102782" x="3879850" y="4892675"/>
          <p14:tracePt t="102795" x="3879850" y="4905375"/>
          <p14:tracePt t="102807" x="3879850" y="4918075"/>
          <p14:tracePt t="102822" x="3879850" y="4943475"/>
          <p14:tracePt t="102838" x="3879850" y="4968875"/>
          <p14:tracePt t="102856" x="3856038" y="5005388"/>
          <p14:tracePt t="102872" x="3856038" y="5018088"/>
          <p14:tracePt t="102888" x="3843338" y="5030788"/>
          <p14:tracePt t="102892" x="3843338" y="5043488"/>
          <p14:tracePt t="102965" x="3830638" y="5043488"/>
          <p14:tracePt t="102977" x="3830638" y="5030788"/>
          <p14:tracePt t="102989" x="3830638" y="5018088"/>
          <p14:tracePt t="103006" x="3830638" y="5005388"/>
          <p14:tracePt t="103022" x="3830638" y="4992688"/>
          <p14:tracePt t="103025" x="3830638" y="4968875"/>
          <p14:tracePt t="103038" x="3830638" y="4943475"/>
          <p14:tracePt t="103055" x="3830638" y="4905375"/>
          <p14:tracePt t="103073" x="3830638" y="4843463"/>
          <p14:tracePt t="103089" x="3830638" y="4818063"/>
          <p14:tracePt t="103106" x="3830638" y="4805363"/>
          <p14:tracePt t="103123" x="3830638" y="4792663"/>
          <p14:tracePt t="103218" x="3830638" y="4805363"/>
          <p14:tracePt t="103244" x="3830638" y="4830763"/>
          <p14:tracePt t="103268" x="3830638" y="4843463"/>
          <p14:tracePt t="103280" x="3830638" y="4856163"/>
          <p14:tracePt t="103291" x="3830638" y="4868863"/>
          <p14:tracePt t="103306" x="3830638" y="4879975"/>
          <p14:tracePt t="103327" x="3830638" y="4892675"/>
          <p14:tracePt t="103437" x="3830638" y="4879975"/>
          <p14:tracePt t="103460" x="3830638" y="4868863"/>
          <p14:tracePt t="103473" x="3830638" y="4856163"/>
          <p14:tracePt t="103497" x="3830638" y="4843463"/>
          <p14:tracePt t="103523" x="3830638" y="4830763"/>
          <p14:tracePt t="103557" x="3830638" y="4818063"/>
          <p14:tracePt t="103715" x="3830638" y="4830763"/>
          <p14:tracePt t="103739" x="3830638" y="4856163"/>
          <p14:tracePt t="103763" x="3830638" y="4868863"/>
          <p14:tracePt t="103787" x="3830638" y="4879975"/>
          <p14:tracePt t="103812" x="3830638" y="4892675"/>
          <p14:tracePt t="103908" x="3830638" y="4879975"/>
          <p14:tracePt t="103921" x="3830638" y="4868863"/>
          <p14:tracePt t="103932" x="3830638" y="4856163"/>
          <p14:tracePt t="103957" x="3830638" y="4843463"/>
          <p14:tracePt t="103982" x="3830638" y="4830763"/>
          <p14:tracePt t="104102" x="3830638" y="4856163"/>
          <p14:tracePt t="104127" x="3830638" y="4868863"/>
          <p14:tracePt t="104139" x="3830638" y="4879975"/>
          <p14:tracePt t="104174" x="3830638" y="4892675"/>
          <p14:tracePt t="104272" x="3830638" y="4879975"/>
          <p14:tracePt t="104284" x="3830638" y="4868863"/>
          <p14:tracePt t="104296" x="3830638" y="4856163"/>
          <p14:tracePt t="104309" x="3830638" y="4830763"/>
          <p14:tracePt t="104332" x="3830638" y="4818063"/>
          <p14:tracePt t="104344" x="3830638" y="4792663"/>
          <p14:tracePt t="104358" x="3830638" y="4779963"/>
          <p14:tracePt t="104375" x="3830638" y="4768850"/>
          <p14:tracePt t="104393" x="3817938" y="4756150"/>
          <p14:tracePt t="104477" x="3817938" y="4779963"/>
          <p14:tracePt t="104489" x="3817938" y="4792663"/>
          <p14:tracePt t="104514" x="3817938" y="4818063"/>
          <p14:tracePt t="104526" x="3817938" y="4830763"/>
          <p14:tracePt t="104539" x="3817938" y="4843463"/>
          <p14:tracePt t="104551" x="3817938" y="4868863"/>
          <p14:tracePt t="104562" x="3817938" y="4879975"/>
          <p14:tracePt t="104576" x="3817938" y="4892675"/>
          <p14:tracePt t="104593" x="3817938" y="4905375"/>
          <p14:tracePt t="104683" x="3817938" y="4892675"/>
          <p14:tracePt t="104695" x="3817938" y="4879975"/>
          <p14:tracePt t="104707" x="3817938" y="4856163"/>
          <p14:tracePt t="104719" x="3817938" y="4843463"/>
          <p14:tracePt t="104731" x="3817938" y="4830763"/>
          <p14:tracePt t="104755" x="3817938" y="4818063"/>
          <p14:tracePt t="104768" x="3830638" y="4818063"/>
          <p14:tracePt t="104852" x="3830638" y="4843463"/>
          <p14:tracePt t="104877" x="3830638" y="4856163"/>
          <p14:tracePt t="104889" x="3830638" y="4868863"/>
          <p14:tracePt t="104902" x="3830638" y="4879975"/>
          <p14:tracePt t="104913" x="3830638" y="4892675"/>
          <p14:tracePt t="104937" x="3830638" y="4905375"/>
          <p14:tracePt t="104949" x="3830638" y="4918075"/>
          <p14:tracePt t="104961" x="3830638" y="4930775"/>
          <p14:tracePt t="105082" x="3830638" y="4918075"/>
          <p14:tracePt t="105095" x="3830638" y="4905375"/>
          <p14:tracePt t="105106" x="3830638" y="4879975"/>
          <p14:tracePt t="105118" x="3830638" y="4868863"/>
          <p14:tracePt t="105130" x="3830638" y="4843463"/>
          <p14:tracePt t="105145" x="3830638" y="4830763"/>
          <p14:tracePt t="105161" x="3830638" y="4818063"/>
          <p14:tracePt t="105178" x="3830638" y="4792663"/>
          <p14:tracePt t="105194" x="3843338" y="4792663"/>
          <p14:tracePt t="105289" x="3843338" y="4805363"/>
          <p14:tracePt t="105301" x="3843338" y="4830763"/>
          <p14:tracePt t="105312" x="3843338" y="4843463"/>
          <p14:tracePt t="105328" x="3843338" y="4856163"/>
          <p14:tracePt t="105344" x="3843338" y="4868863"/>
          <p14:tracePt t="105362" x="3843338" y="4892675"/>
          <p14:tracePt t="105378" x="3843338" y="4905375"/>
          <p14:tracePt t="105495" x="3856038" y="4905375"/>
          <p14:tracePt t="105530" x="3867150" y="4905375"/>
          <p14:tracePt t="105543" x="3867150" y="4892675"/>
          <p14:tracePt t="105567" x="3867150" y="4879975"/>
          <p14:tracePt t="105578" x="3867150" y="4868863"/>
          <p14:tracePt t="105604" x="3879850" y="4856163"/>
          <p14:tracePt t="105628" x="3879850" y="4843463"/>
          <p14:tracePt t="106111" x="3879850" y="4856163"/>
          <p14:tracePt t="106124" x="3879850" y="4868863"/>
          <p14:tracePt t="106136" x="3879850" y="4892675"/>
          <p14:tracePt t="106147" x="3879850" y="4905375"/>
          <p14:tracePt t="106164" x="3879850" y="4930775"/>
          <p14:tracePt t="106180" x="3879850" y="4956175"/>
          <p14:tracePt t="106197" x="3856038" y="5018088"/>
          <p14:tracePt t="106214" x="3856038" y="5056188"/>
          <p14:tracePt t="106232" x="3843338" y="5118100"/>
          <p14:tracePt t="106247" x="3830638" y="5143500"/>
          <p14:tracePt t="106264" x="3830638" y="5156200"/>
          <p14:tracePt t="106281" x="3830638" y="5181600"/>
          <p14:tracePt t="106365" x="3830638" y="5168900"/>
          <p14:tracePt t="106389" x="3830638" y="5156200"/>
          <p14:tracePt t="106401" x="3830638" y="5118100"/>
          <p14:tracePt t="106414" x="3830638" y="5105400"/>
          <p14:tracePt t="106427" x="3830638" y="5092700"/>
          <p14:tracePt t="106438" x="3830638" y="5081588"/>
          <p14:tracePt t="106450" x="3830638" y="5043488"/>
          <p14:tracePt t="106464" x="3830638" y="5030788"/>
          <p14:tracePt t="106480" x="3830638" y="5005388"/>
          <p14:tracePt t="106499" x="3830638" y="4930775"/>
          <p14:tracePt t="106514" x="3830638" y="4892675"/>
          <p14:tracePt t="106532" x="3830638" y="4856163"/>
          <p14:tracePt t="106548" x="3830638" y="4818063"/>
          <p14:tracePt t="106571" x="3830638" y="4805363"/>
          <p14:tracePt t="106632" x="3830638" y="4818063"/>
          <p14:tracePt t="106656" x="3830638" y="4843463"/>
          <p14:tracePt t="106668" x="3830638" y="4868863"/>
          <p14:tracePt t="106680" x="3830638" y="4879975"/>
          <p14:tracePt t="106693" x="3830638" y="4905375"/>
          <p14:tracePt t="106704" x="3830638" y="4918075"/>
          <p14:tracePt t="106717" x="3817938" y="4943475"/>
          <p14:tracePt t="106741" x="3805238" y="4956175"/>
          <p14:tracePt t="106765" x="3792538" y="4956175"/>
          <p14:tracePt t="106789" x="3779838" y="4918075"/>
          <p14:tracePt t="106801" x="3779838" y="4892675"/>
          <p14:tracePt t="106813" x="3767138" y="4868863"/>
          <p14:tracePt t="106825" x="3743325" y="4818063"/>
          <p14:tracePt t="106838" x="3730625" y="4730750"/>
          <p14:tracePt t="106849" x="3692525" y="4579938"/>
          <p14:tracePt t="106865" x="3643313" y="4330700"/>
          <p14:tracePt t="106882" x="3592513" y="4067175"/>
          <p14:tracePt t="106886" x="3567113" y="3905250"/>
          <p14:tracePt t="106899" x="3541713" y="3803650"/>
          <p14:tracePt t="106916" x="3530600" y="3729038"/>
          <p14:tracePt t="106933" x="3530600" y="3716338"/>
          <p14:tracePt t="106983" x="3530600" y="3741738"/>
          <p14:tracePt t="106995" x="3530600" y="3767138"/>
          <p14:tracePt t="107007" x="3530600" y="3792538"/>
          <p14:tracePt t="107020" x="3541713" y="3816350"/>
          <p14:tracePt t="107037" x="3554413" y="3841750"/>
          <p14:tracePt t="107049" x="3554413" y="3879850"/>
          <p14:tracePt t="107067" x="3567113" y="3967163"/>
          <p14:tracePt t="107082" x="3567113" y="4005263"/>
          <p14:tracePt t="107099" x="3579813" y="4067175"/>
          <p14:tracePt t="107117" x="3605213" y="4192588"/>
          <p14:tracePt t="107133" x="3617913" y="4241800"/>
          <p14:tracePt t="107150" x="3630613" y="4279900"/>
          <p14:tracePt t="107153" x="3630613" y="4318000"/>
          <p14:tracePt t="107166" x="3654425" y="4367213"/>
          <p14:tracePt t="107183" x="3679825" y="4405313"/>
          <p14:tracePt t="107200" x="3717925" y="4505325"/>
          <p14:tracePt t="107216" x="3743325" y="4554538"/>
          <p14:tracePt t="107233" x="3779838" y="4618038"/>
          <p14:tracePt t="107250" x="3817938" y="4679950"/>
          <p14:tracePt t="107266" x="3830638" y="4718050"/>
          <p14:tracePt t="107283" x="3830638" y="4743450"/>
          <p14:tracePt t="107286" x="3843338" y="4756150"/>
          <p14:tracePt t="107299" x="3843338" y="4779963"/>
          <p14:tracePt t="107317" x="3856038" y="4805363"/>
          <p14:tracePt t="107334" x="3856038" y="4818063"/>
          <p14:tracePt t="107336" x="3856038" y="4830763"/>
          <p14:tracePt t="107350" x="3856038" y="4856163"/>
          <p14:tracePt t="107371" x="3856038" y="4868863"/>
          <p14:tracePt t="107383" x="3856038" y="4879975"/>
          <p14:tracePt t="107406" x="3856038" y="4892675"/>
          <p14:tracePt t="107418" x="3856038" y="4905375"/>
          <p14:tracePt t="107442" x="3856038" y="4918075"/>
          <p14:tracePt t="107528" x="3856038" y="4905375"/>
          <p14:tracePt t="107540" x="3856038" y="4892675"/>
          <p14:tracePt t="107854" x="3856038" y="4918075"/>
          <p14:tracePt t="107867" x="3856038" y="4930775"/>
          <p14:tracePt t="107878" x="3856038" y="4956175"/>
          <p14:tracePt t="107891" x="3856038" y="4968875"/>
          <p14:tracePt t="107902" x="3856038" y="4981575"/>
          <p14:tracePt t="107918" x="3856038" y="4992688"/>
          <p14:tracePt t="107935" x="3843338" y="4992688"/>
          <p14:tracePt t="107939" x="3843338" y="5005388"/>
          <p14:tracePt t="107963" x="3843338" y="5030788"/>
          <p14:tracePt t="108000" x="3830638" y="5043488"/>
          <p14:tracePt t="108169" x="3830638" y="5030788"/>
          <p14:tracePt t="108182" x="3830638" y="5018088"/>
          <p14:tracePt t="108193" x="3830638" y="5005388"/>
          <p14:tracePt t="108217" x="3830638" y="4981575"/>
          <p14:tracePt t="108229" x="3830638" y="4956175"/>
          <p14:tracePt t="108242" x="3817938" y="4943475"/>
          <p14:tracePt t="108253" x="3817938" y="4918075"/>
          <p14:tracePt t="108269" x="3817938" y="4892675"/>
          <p14:tracePt t="108285" x="3817938" y="4868863"/>
          <p14:tracePt t="108303" x="3805238" y="4843463"/>
          <p14:tracePt t="108319" x="3805238" y="4818063"/>
          <p14:tracePt t="108338" x="3805238" y="4805363"/>
          <p14:tracePt t="108353" x="3805238" y="4792663"/>
          <p14:tracePt t="108369" x="3805238" y="4779963"/>
          <p14:tracePt t="108568" x="3805238" y="4792663"/>
          <p14:tracePt t="108581" x="3805238" y="4805363"/>
          <p14:tracePt t="108592" x="3805238" y="4818063"/>
          <p14:tracePt t="108604" x="3805238" y="4830763"/>
          <p14:tracePt t="108620" x="3805238" y="4856163"/>
          <p14:tracePt t="108637" x="3805238" y="4892675"/>
          <p14:tracePt t="108655" x="3805238" y="4930775"/>
          <p14:tracePt t="108670" x="3805238" y="4943475"/>
          <p14:tracePt t="108687" x="3792538" y="4968875"/>
          <p14:tracePt t="108690" x="3792538" y="4981575"/>
          <p14:tracePt t="108703" x="3792538" y="4992688"/>
          <p14:tracePt t="108720" x="3792538" y="5018088"/>
          <p14:tracePt t="108738" x="3792538" y="5043488"/>
          <p14:tracePt t="108754" x="3779838" y="5068888"/>
          <p14:tracePt t="108770" x="3779838" y="5092700"/>
          <p14:tracePt t="108787" x="3767138" y="5118100"/>
          <p14:tracePt t="108804" x="3767138" y="5130800"/>
          <p14:tracePt t="108823" x="3767138" y="5143500"/>
          <p14:tracePt t="108908" x="3767138" y="5130800"/>
          <p14:tracePt t="108920" x="3767138" y="5105400"/>
          <p14:tracePt t="108932" x="3767138" y="5081588"/>
          <p14:tracePt t="108944" x="3767138" y="5068888"/>
          <p14:tracePt t="108955" x="3767138" y="5056188"/>
          <p14:tracePt t="108971" x="3767138" y="5043488"/>
          <p14:tracePt t="108987" x="3767138" y="5018088"/>
          <p14:tracePt t="109005" x="3767138" y="4992688"/>
          <p14:tracePt t="109021" x="3779838" y="4956175"/>
          <p14:tracePt t="109038" x="3779838" y="4943475"/>
          <p14:tracePt t="109054" x="3779838" y="4879975"/>
          <p14:tracePt t="109072" x="3779838" y="4843463"/>
          <p14:tracePt t="109088" x="3805238" y="4792663"/>
          <p14:tracePt t="109105" x="3817938" y="4743450"/>
          <p14:tracePt t="109120" x="3817938" y="4692650"/>
          <p14:tracePt t="109139" x="3830638" y="4643438"/>
          <p14:tracePt t="109155" x="3843338" y="4630738"/>
          <p14:tracePt t="109222" x="3843338" y="4643438"/>
          <p14:tracePt t="109234" x="3843338" y="4667250"/>
          <p14:tracePt t="109246" x="3843338" y="4692650"/>
          <p14:tracePt t="109258" x="3843338" y="4730750"/>
          <p14:tracePt t="109271" x="3843338" y="4768850"/>
          <p14:tracePt t="109288" x="3843338" y="4818063"/>
          <p14:tracePt t="109306" x="3843338" y="4879975"/>
          <p14:tracePt t="109321" x="3843338" y="4918075"/>
          <p14:tracePt t="109339" x="3843338" y="4943475"/>
          <p14:tracePt t="109356" x="3843338" y="4992688"/>
          <p14:tracePt t="109371" x="3843338" y="5018088"/>
          <p14:tracePt t="109388" x="3843338" y="5043488"/>
          <p14:tracePt t="109392" x="3830638" y="5056188"/>
          <p14:tracePt t="109416" x="3830638" y="5068888"/>
          <p14:tracePt t="109476" x="3830638" y="5056188"/>
          <p14:tracePt t="109488" x="3830638" y="5030788"/>
          <p14:tracePt t="109501" x="3830638" y="5018088"/>
          <p14:tracePt t="109512" x="3830638" y="4981575"/>
          <p14:tracePt t="109525" x="3830638" y="4930775"/>
          <p14:tracePt t="109539" x="3830638" y="4879975"/>
          <p14:tracePt t="109556" x="3830638" y="4843463"/>
          <p14:tracePt t="109572" x="3830638" y="4792663"/>
          <p14:tracePt t="109590" x="3830638" y="4743450"/>
          <p14:tracePt t="109606" x="3830638" y="4730750"/>
          <p14:tracePt t="109658" x="3830638" y="4743450"/>
          <p14:tracePt t="109670" x="3830638" y="4768850"/>
          <p14:tracePt t="109682" x="3830638" y="4792663"/>
          <p14:tracePt t="109694" x="3830638" y="4830763"/>
          <p14:tracePt t="109706" x="3830638" y="4868863"/>
          <p14:tracePt t="109723" x="3830638" y="4892675"/>
          <p14:tracePt t="109740" x="3830638" y="4930775"/>
          <p14:tracePt t="109744" x="3830638" y="4943475"/>
          <p14:tracePt t="109756" x="3830638" y="4968875"/>
          <p14:tracePt t="109773" x="3830638" y="4981575"/>
          <p14:tracePt t="109790" x="3830638" y="5018088"/>
          <p14:tracePt t="109806" x="3830638" y="5030788"/>
          <p14:tracePt t="109827" x="3830638" y="5043488"/>
          <p14:tracePt t="109876" x="3830638" y="5030788"/>
          <p14:tracePt t="109888" x="3830638" y="5018088"/>
          <p14:tracePt t="109900" x="3830638" y="5005388"/>
          <p14:tracePt t="109912" x="3830638" y="4992688"/>
          <p14:tracePt t="109924" x="3830638" y="4956175"/>
          <p14:tracePt t="109941" x="3830638" y="4943475"/>
          <p14:tracePt t="109957" x="3830638" y="4930775"/>
          <p14:tracePt t="109960" x="3830638" y="4905375"/>
          <p14:tracePt t="109974" x="3830638" y="4892675"/>
          <p14:tracePt t="109989" x="3830638" y="4868863"/>
          <p14:tracePt t="110008" x="3830638" y="4843463"/>
          <p14:tracePt t="110118" x="3830638" y="4868863"/>
          <p14:tracePt t="110129" x="3830638" y="4879975"/>
          <p14:tracePt t="110142" x="3830638" y="4918075"/>
          <p14:tracePt t="110156" x="3830638" y="4930775"/>
          <p14:tracePt t="110174" x="3830638" y="4943475"/>
          <p14:tracePt t="110191" x="3830638" y="4981575"/>
          <p14:tracePt t="110214" x="3830638" y="4992688"/>
          <p14:tracePt t="110226" x="3830638" y="5005388"/>
          <p14:tracePt t="110324" x="3830638" y="4981575"/>
          <p14:tracePt t="110336" x="3830638" y="4956175"/>
          <p14:tracePt t="110347" x="3830638" y="4918075"/>
          <p14:tracePt t="110359" x="3830638" y="4892675"/>
          <p14:tracePt t="110374" x="3830638" y="4879975"/>
          <p14:tracePt t="110391" x="3830638" y="4868863"/>
          <p14:tracePt t="110481" x="3830638" y="4879975"/>
          <p14:tracePt t="110492" x="3830638" y="4892675"/>
          <p14:tracePt t="110505" x="3830638" y="4905375"/>
          <p14:tracePt t="110517" x="3830638" y="4918075"/>
          <p14:tracePt t="110541" x="3830638" y="4930775"/>
          <p14:tracePt t="110566" x="3830638" y="4943475"/>
          <p14:tracePt t="110662" x="3830638" y="4918075"/>
          <p14:tracePt t="110675" x="3830638" y="4905375"/>
          <p14:tracePt t="110687" x="3830638" y="4892675"/>
          <p14:tracePt t="110698" x="3830638" y="4868863"/>
          <p14:tracePt t="110710" x="3830638" y="4843463"/>
          <p14:tracePt t="110725" x="3830638" y="4818063"/>
          <p14:tracePt t="110743" x="3830638" y="4792663"/>
          <p14:tracePt t="110760" x="3830638" y="4768850"/>
          <p14:tracePt t="110776" x="3830638" y="4756150"/>
          <p14:tracePt t="110843" x="3830638" y="4768850"/>
          <p14:tracePt t="110856" x="3830638" y="4792663"/>
          <p14:tracePt t="110868" x="3830638" y="4818063"/>
          <p14:tracePt t="110881" x="3830638" y="4843463"/>
          <p14:tracePt t="110892" x="3830638" y="4879975"/>
          <p14:tracePt t="110909" x="3830638" y="4892675"/>
          <p14:tracePt t="110927" x="3830638" y="4918075"/>
          <p14:tracePt t="110929" x="3830638" y="4930775"/>
          <p14:tracePt t="110943" x="3830638" y="4956175"/>
          <p14:tracePt t="110959" x="3817938" y="4968875"/>
          <p14:tracePt t="110977" x="3817938" y="4992688"/>
          <p14:tracePt t="111003" x="3805238" y="4992688"/>
          <p14:tracePt t="111062" x="3805238" y="4981575"/>
          <p14:tracePt t="111075" x="3805238" y="4956175"/>
          <p14:tracePt t="111086" x="3805238" y="4930775"/>
          <p14:tracePt t="111098" x="3805238" y="4892675"/>
          <p14:tracePt t="111110" x="3805238" y="4843463"/>
          <p14:tracePt t="111126" x="3805238" y="4805363"/>
          <p14:tracePt t="111143" x="3805238" y="4768850"/>
          <p14:tracePt t="111147" x="3805238" y="4743450"/>
          <p14:tracePt t="111160" x="3805238" y="4730750"/>
          <p14:tracePt t="111176" x="3805238" y="4718050"/>
          <p14:tracePt t="111231" x="3805238" y="4743450"/>
          <p14:tracePt t="111243" x="3805238" y="4779963"/>
          <p14:tracePt t="111256" x="3805238" y="4818063"/>
          <p14:tracePt t="111268" x="3805238" y="4856163"/>
          <p14:tracePt t="111280" x="3805238" y="4892675"/>
          <p14:tracePt t="111293" x="3805238" y="4918075"/>
          <p14:tracePt t="111310" x="3805238" y="4943475"/>
          <p14:tracePt t="111328" x="3779838" y="4981575"/>
          <p14:tracePt t="111344" x="3779838" y="4992688"/>
          <p14:tracePt t="111360" x="3779838" y="5005388"/>
          <p14:tracePt t="111377" x="3767138" y="5005388"/>
          <p14:tracePt t="111425" x="3767138" y="4992688"/>
          <p14:tracePt t="111437" x="3767138" y="4968875"/>
          <p14:tracePt t="111449" x="3767138" y="4956175"/>
          <p14:tracePt t="111461" x="3767138" y="4918075"/>
          <p14:tracePt t="111477" x="3767138" y="4879975"/>
          <p14:tracePt t="111494" x="3767138" y="4856163"/>
          <p14:tracePt t="111511" x="3767138" y="4779963"/>
          <p14:tracePt t="111534" x="3767138" y="4768850"/>
          <p14:tracePt t="111546" x="3779838" y="4768850"/>
          <p14:tracePt t="111655" x="3779838" y="4779963"/>
          <p14:tracePt t="111667" x="3779838" y="4805363"/>
          <p14:tracePt t="111678" x="3779838" y="4818063"/>
          <p14:tracePt t="111695" x="3779838" y="4843463"/>
          <p14:tracePt t="111712" x="3779838" y="4856163"/>
          <p14:tracePt t="111729" x="3779838" y="4879975"/>
          <p14:tracePt t="111745" x="3779838" y="4892675"/>
          <p14:tracePt t="111849" x="3779838" y="4879975"/>
          <p14:tracePt t="111873" x="3779838" y="4868863"/>
          <p14:tracePt t="112018" x="3779838" y="4879975"/>
          <p14:tracePt t="112042" x="3779838" y="4892675"/>
          <p14:tracePt t="112732" x="3779838" y="4879975"/>
          <p14:tracePt t="112780" x="3792538" y="4868863"/>
          <p14:tracePt t="112794" x="3805238" y="4868863"/>
          <p14:tracePt t="112818" x="3817938" y="4868863"/>
          <p14:tracePt t="112830" x="3830638" y="4868863"/>
          <p14:tracePt t="112841" x="3843338" y="4868863"/>
          <p14:tracePt t="112853" x="3856038" y="4868863"/>
          <p14:tracePt t="112878" x="3867150" y="4868863"/>
          <p14:tracePt t="112914" x="3879850" y="4856163"/>
          <p14:tracePt t="112938" x="3892550" y="4856163"/>
          <p14:tracePt t="112962" x="3905250" y="4856163"/>
          <p14:tracePt t="112998" x="3917950" y="4856163"/>
          <p14:tracePt t="113048" x="3930650" y="4856163"/>
          <p14:tracePt t="113060" x="3943350" y="4856163"/>
          <p14:tracePt t="113108" x="3956050" y="4856163"/>
          <p14:tracePt t="113157" x="3968750" y="4856163"/>
          <p14:tracePt t="113169" x="3968750" y="4868863"/>
          <p14:tracePt t="113192" x="3979863" y="4868863"/>
          <p14:tracePt t="113205" x="3992563" y="4879975"/>
          <p14:tracePt t="113215" x="3992563" y="4892675"/>
          <p14:tracePt t="113241" x="4005263" y="4892675"/>
          <p14:tracePt t="113265" x="4005263" y="4905375"/>
          <p14:tracePt t="113519" x="4005263" y="4918075"/>
          <p14:tracePt t="113556" x="4005263" y="4930775"/>
          <p14:tracePt t="113567" x="4005263" y="4943475"/>
          <p14:tracePt t="113591" x="4005263" y="4956175"/>
          <p14:tracePt t="113604" x="4005263" y="4968875"/>
          <p14:tracePt t="113616" x="4005263" y="4981575"/>
          <p14:tracePt t="113628" x="4005263" y="4992688"/>
          <p14:tracePt t="113774" x="4005263" y="4981575"/>
          <p14:tracePt t="113786" x="4005263" y="4968875"/>
          <p14:tracePt t="113799" x="4005263" y="4956175"/>
          <p14:tracePt t="113810" x="4005263" y="4943475"/>
          <p14:tracePt t="113822" x="4005263" y="4930775"/>
          <p14:tracePt t="113834" x="3992563" y="4918075"/>
          <p14:tracePt t="113857" x="3992563" y="4905375"/>
          <p14:tracePt t="113870" x="3992563" y="4892675"/>
          <p14:tracePt t="114015" x="3992563" y="4879975"/>
          <p14:tracePt t="114040" x="3992563" y="4868863"/>
          <p14:tracePt t="114052" x="3992563" y="4856163"/>
          <p14:tracePt t="114064" x="3992563" y="4843463"/>
          <p14:tracePt t="114076" x="3992563" y="4830763"/>
          <p14:tracePt t="114100" x="3992563" y="4818063"/>
          <p14:tracePt t="114123" x="3992563" y="4805363"/>
          <p14:tracePt t="114500" x="3992563" y="4792663"/>
          <p14:tracePt t="115395" x="4005263" y="4792663"/>
          <p14:tracePt t="115432" x="4017963" y="4792663"/>
          <p14:tracePt t="115443" x="4030663" y="4792663"/>
          <p14:tracePt t="115455" x="4043363" y="4792663"/>
          <p14:tracePt t="115472" x="4056063" y="4792663"/>
          <p14:tracePt t="115488" x="4068763" y="4792663"/>
          <p14:tracePt t="115505" x="4105275" y="4792663"/>
          <p14:tracePt t="115522" x="4130675" y="4792663"/>
          <p14:tracePt t="115540" x="4156075" y="4792663"/>
          <p14:tracePt t="115565" x="4168775" y="4792663"/>
          <p14:tracePt t="115577" x="4192588" y="4792663"/>
          <p14:tracePt t="115588" x="4205288" y="4792663"/>
          <p14:tracePt t="115605" x="4230688" y="4792663"/>
          <p14:tracePt t="115622" x="4256088" y="4792663"/>
          <p14:tracePt t="115626" x="4294188" y="4792663"/>
          <p14:tracePt t="115638" x="4330700" y="4792663"/>
          <p14:tracePt t="115655" x="4368800" y="4792663"/>
          <p14:tracePt t="115671" x="4394200" y="4792663"/>
          <p14:tracePt t="115688" x="4443413" y="4792663"/>
          <p14:tracePt t="115706" x="4468813" y="4792663"/>
          <p14:tracePt t="115722" x="4506913" y="4792663"/>
          <p14:tracePt t="115739" x="4530725" y="4792663"/>
          <p14:tracePt t="115756" x="4568825" y="4792663"/>
          <p14:tracePt t="115759" x="4594225" y="4792663"/>
          <p14:tracePt t="115772" x="4630738" y="4792663"/>
          <p14:tracePt t="115789" x="4656138" y="4792663"/>
          <p14:tracePt t="115805" x="4681538" y="4792663"/>
          <p14:tracePt t="116291" x="4681538" y="4805363"/>
          <p14:tracePt t="116315" x="4668838" y="4805363"/>
          <p14:tracePt t="116328" x="4656138" y="4818063"/>
          <p14:tracePt t="116340" x="4630738" y="4830763"/>
          <p14:tracePt t="116351" x="4581525" y="4830763"/>
          <p14:tracePt t="116363" x="4543425" y="4830763"/>
          <p14:tracePt t="116375" x="4506913" y="4843463"/>
          <p14:tracePt t="116390" x="4468813" y="4856163"/>
          <p14:tracePt t="116407" x="4430713" y="4856163"/>
          <p14:tracePt t="116425" x="4356100" y="4868863"/>
          <p14:tracePt t="116441" x="4343400" y="4879975"/>
          <p14:tracePt t="116457" x="4330700" y="4879975"/>
          <p14:tracePt t="116460" x="4318000" y="4879975"/>
          <p14:tracePt t="116473" x="4305300" y="4879975"/>
          <p14:tracePt t="116491" x="4294188" y="4879975"/>
          <p14:tracePt t="116545" x="4281488" y="4879975"/>
          <p14:tracePt t="116690" x="4256088" y="4879975"/>
          <p14:tracePt t="116702" x="4243388" y="4879975"/>
          <p14:tracePt t="116714" x="4217988" y="4879975"/>
          <p14:tracePt t="116726" x="4181475" y="4879975"/>
          <p14:tracePt t="116741" x="4156075" y="4879975"/>
          <p14:tracePt t="116758" x="4130675" y="4879975"/>
          <p14:tracePt t="116775" x="4068763" y="4879975"/>
          <p14:tracePt t="116799" x="4056063" y="4879975"/>
          <p14:tracePt t="116824" x="4043363" y="4879975"/>
          <p14:tracePt t="117018" x="4043363" y="4892675"/>
          <p14:tracePt t="117030" x="4056063" y="4892675"/>
          <p14:tracePt t="117053" x="4068763" y="4892675"/>
          <p14:tracePt t="117090" x="4092575" y="4905375"/>
          <p14:tracePt t="117125" x="4105275" y="4918075"/>
          <p14:tracePt t="117139" x="4105275" y="4930775"/>
          <p14:tracePt t="117151" x="4117975" y="4930775"/>
          <p14:tracePt t="117163" x="4130675" y="4943475"/>
          <p14:tracePt t="117176" x="4130675" y="4956175"/>
          <p14:tracePt t="117193" x="4143375" y="4968875"/>
          <p14:tracePt t="117211" x="4143375" y="4981575"/>
          <p14:tracePt t="117225" x="4156075" y="4981575"/>
          <p14:tracePt t="117242" x="4156075" y="4992688"/>
          <p14:tracePt t="117260" x="4156075" y="5005388"/>
          <p14:tracePt t="117276" x="4156075" y="5018088"/>
          <p14:tracePt t="117309" x="4168775" y="5030788"/>
          <p14:tracePt t="117404" x="4181475" y="5030788"/>
          <p14:tracePt t="117549" x="4181475" y="5005388"/>
          <p14:tracePt t="117562" x="4181475" y="4992688"/>
          <p14:tracePt t="117574" x="4181475" y="4981575"/>
          <p14:tracePt t="117586" x="4181475" y="4968875"/>
          <p14:tracePt t="117598" x="4192588" y="4930775"/>
          <p14:tracePt t="117611" x="4217988" y="4892675"/>
          <p14:tracePt t="117627" x="4230688" y="4856163"/>
          <p14:tracePt t="117644" x="4268788" y="4830763"/>
          <p14:tracePt t="117647" x="4281488" y="4818063"/>
          <p14:tracePt t="117660" x="4294188" y="4805363"/>
          <p14:tracePt t="117677" x="4305300" y="4805363"/>
          <p14:tracePt t="117694" x="4318000" y="4792663"/>
          <p14:tracePt t="117710" x="4330700" y="4792663"/>
          <p14:tracePt t="117732" x="4343400" y="4792663"/>
          <p14:tracePt t="117744" x="4356100" y="4792663"/>
          <p14:tracePt t="117761" x="4368800" y="4779963"/>
          <p14:tracePt t="117778" x="4381500" y="4779963"/>
          <p14:tracePt t="117794" x="4394200" y="4779963"/>
          <p14:tracePt t="117811" x="4406900" y="4779963"/>
          <p14:tracePt t="117828" x="4418013" y="4779963"/>
          <p14:tracePt t="117844" x="4430713" y="4779963"/>
          <p14:tracePt t="117865" x="4456113" y="4779963"/>
          <p14:tracePt t="117889" x="4468813" y="4779963"/>
          <p14:tracePt t="117900" x="4494213" y="4779963"/>
          <p14:tracePt t="117913" x="4506913" y="4779963"/>
          <p14:tracePt t="117927" x="4518025" y="4779963"/>
          <p14:tracePt t="117944" x="4543425" y="4779963"/>
          <p14:tracePt t="117948" x="4568825" y="4779963"/>
          <p14:tracePt t="117973" x="4581525" y="4779963"/>
          <p14:tracePt t="118361" x="4594225" y="4792663"/>
          <p14:tracePt t="118421" x="4594225" y="4805363"/>
          <p14:tracePt t="118445" x="4594225" y="4818063"/>
          <p14:tracePt t="118493" x="4594225" y="4830763"/>
          <p14:tracePt t="118531" x="4594225" y="4843463"/>
          <p14:tracePt t="118555" x="4581525" y="4856163"/>
          <p14:tracePt t="118567" x="4543425" y="4856163"/>
          <p14:tracePt t="118579" x="4506913" y="4868863"/>
          <p14:tracePt t="118591" x="4468813" y="4879975"/>
          <p14:tracePt t="118602" x="4418013" y="4892675"/>
          <p14:tracePt t="118615" x="4368800" y="4905375"/>
          <p14:tracePt t="118629" x="4330700" y="4905375"/>
          <p14:tracePt t="118646" x="4305300" y="4905375"/>
          <p14:tracePt t="118664" x="4281488" y="4905375"/>
          <p14:tracePt t="118680" x="4256088" y="4905375"/>
          <p14:tracePt t="118696" x="4243388" y="4905375"/>
          <p14:tracePt t="118714" x="4230688" y="4905375"/>
          <p14:tracePt t="118735" x="4217988" y="4905375"/>
          <p14:tracePt t="118810" x="4205288" y="4905375"/>
          <p14:tracePt t="118846" x="4192588" y="4905375"/>
          <p14:tracePt t="118918" x="4181475" y="4905375"/>
          <p14:tracePt t="118942" x="4168775" y="4905375"/>
          <p14:tracePt t="118967" x="4168775" y="4892675"/>
          <p14:tracePt t="118978" x="4156075" y="4892675"/>
          <p14:tracePt t="119002" x="4156075" y="4879975"/>
          <p14:tracePt t="119014" x="4156075" y="4868863"/>
          <p14:tracePt t="119026" x="4143375" y="4868863"/>
          <p14:tracePt t="119063" x="4143375" y="4856163"/>
          <p14:tracePt t="119099" x="4130675" y="4843463"/>
          <p14:tracePt t="119135" x="4117975" y="4843463"/>
          <p14:tracePt t="119245" x="4117975" y="4830763"/>
          <p14:tracePt t="119256" x="4117975" y="4818063"/>
          <p14:tracePt t="119293" x="4117975" y="4805363"/>
          <p14:tracePt t="119330" x="4117975" y="4792663"/>
          <p14:tracePt t="119353" x="4117975" y="4779963"/>
          <p14:tracePt t="119365" x="4117975" y="4768850"/>
          <p14:tracePt t="119389" x="4117975" y="4756150"/>
          <p14:tracePt t="119415" x="4117975" y="4743450"/>
          <p14:tracePt t="119438" x="4105275" y="4743450"/>
          <p14:tracePt t="119449" x="4105275" y="4730750"/>
          <p14:tracePt t="119475" x="4105275" y="4718050"/>
          <p14:tracePt t="119729" x="4105275" y="4730750"/>
          <p14:tracePt t="119753" x="4117975" y="4730750"/>
          <p14:tracePt t="119765" x="4130675" y="4743450"/>
          <p14:tracePt t="119788" x="4143375" y="4743450"/>
          <p14:tracePt t="119800" x="4168775" y="4756150"/>
          <p14:tracePt t="119813" x="4181475" y="4768850"/>
          <p14:tracePt t="119825" x="4217988" y="4768850"/>
          <p14:tracePt t="119838" x="4256088" y="4779963"/>
          <p14:tracePt t="119849" x="4294188" y="4792663"/>
          <p14:tracePt t="119866" x="4343400" y="4818063"/>
          <p14:tracePt t="119883" x="4381500" y="4818063"/>
          <p14:tracePt t="119886" x="4418013" y="4830763"/>
          <p14:tracePt t="119899" x="4443413" y="4843463"/>
          <p14:tracePt t="119916" x="4456113" y="4856163"/>
          <p14:tracePt t="119934" x="4494213" y="4856163"/>
          <p14:tracePt t="119949" x="4506913" y="4856163"/>
          <p14:tracePt t="120261" x="4506913" y="4843463"/>
          <p14:tracePt t="120297" x="4518025" y="4843463"/>
          <p14:tracePt t="120309" x="4530725" y="4830763"/>
          <p14:tracePt t="120322" x="4556125" y="4830763"/>
          <p14:tracePt t="120334" x="4594225" y="4830763"/>
          <p14:tracePt t="120352" x="4668838" y="4805363"/>
          <p14:tracePt t="120368" x="4732338" y="4805363"/>
          <p14:tracePt t="120371" x="4794250" y="4792663"/>
          <p14:tracePt t="120384" x="4832350" y="4779963"/>
          <p14:tracePt t="120401" x="4856163" y="4779963"/>
          <p14:tracePt t="120418" x="4881563" y="4779963"/>
          <p14:tracePt t="120455" x="4894263" y="4779963"/>
          <p14:tracePt t="120745" x="4881563" y="4779963"/>
          <p14:tracePt t="120770" x="4856163" y="4779963"/>
          <p14:tracePt t="120794" x="4819650" y="4779963"/>
          <p14:tracePt t="120806" x="4768850" y="4779963"/>
          <p14:tracePt t="120819" x="4694238" y="4779963"/>
          <p14:tracePt t="120829" x="4630738" y="4792663"/>
          <p14:tracePt t="120841" x="4530725" y="4805363"/>
          <p14:tracePt t="120853" x="4443413" y="4805363"/>
          <p14:tracePt t="120868" x="4381500" y="4805363"/>
          <p14:tracePt t="120886" x="4318000" y="4805363"/>
          <p14:tracePt t="120892" x="4281488" y="4805363"/>
          <p14:tracePt t="120903" x="4243388" y="4805363"/>
          <p14:tracePt t="120919" x="4217988" y="4805363"/>
          <p14:tracePt t="120936" x="4181475" y="4805363"/>
          <p14:tracePt t="120938" x="4168775" y="4805363"/>
          <p14:tracePt t="120952" x="4143375" y="4805363"/>
          <p14:tracePt t="120969" x="4130675" y="4805363"/>
          <p14:tracePt t="120986" x="4117975" y="4805363"/>
          <p14:tracePt t="121363" x="4105275" y="4805363"/>
          <p14:tracePt t="121375" x="4092575" y="4805363"/>
          <p14:tracePt t="121387" x="4081463" y="4805363"/>
          <p14:tracePt t="121399" x="4068763" y="4805363"/>
          <p14:tracePt t="121411" x="4068763" y="4792663"/>
          <p14:tracePt t="121447" x="4056063" y="4792663"/>
          <p14:tracePt t="121460" x="4056063" y="4779963"/>
          <p14:tracePt t="121496" x="4056063" y="4768850"/>
          <p14:tracePt t="121520" x="4056063" y="4756150"/>
          <p14:tracePt t="121568" x="4056063" y="4743450"/>
          <p14:tracePt t="121605" x="4056063" y="4730750"/>
          <p14:tracePt t="121617" x="4056063" y="4718050"/>
          <p14:tracePt t="121629" x="4043363" y="4718050"/>
          <p14:tracePt t="121641" x="4043363" y="4705350"/>
          <p14:tracePt t="121665" x="4043363" y="4692650"/>
          <p14:tracePt t="121689" x="4043363" y="4679950"/>
          <p14:tracePt t="121703" x="4043363" y="4667250"/>
          <p14:tracePt t="121726" x="4043363" y="4656138"/>
          <p14:tracePt t="121762" x="4043363" y="4643438"/>
          <p14:tracePt t="121786" x="4043363" y="4630738"/>
          <p14:tracePt t="121798" x="4043363" y="4618038"/>
          <p14:tracePt t="121810" x="4043363" y="4605338"/>
          <p14:tracePt t="121835" x="4043363" y="4592638"/>
          <p14:tracePt t="121847" x="4043363" y="4579938"/>
          <p14:tracePt t="121859" x="4043363" y="4567238"/>
          <p14:tracePt t="121872" x="4043363" y="4554538"/>
          <p14:tracePt t="121888" x="4043363" y="4543425"/>
          <p14:tracePt t="121905" x="4043363" y="4530725"/>
          <p14:tracePt t="122101" x="4043363" y="4543425"/>
          <p14:tracePt t="122113" x="4043363" y="4554538"/>
          <p14:tracePt t="122126" x="4043363" y="4567238"/>
          <p14:tracePt t="122150" x="4043363" y="4592638"/>
          <p14:tracePt t="122174" x="4043363" y="4605338"/>
          <p14:tracePt t="122186" x="4043363" y="4630738"/>
          <p14:tracePt t="122198" x="4043363" y="4656138"/>
          <p14:tracePt t="122210" x="4043363" y="4692650"/>
          <p14:tracePt t="122223" x="4043363" y="4756150"/>
          <p14:tracePt t="122239" x="4043363" y="4818063"/>
          <p14:tracePt t="122256" x="4043363" y="4892675"/>
          <p14:tracePt t="122259" x="4043363" y="4956175"/>
          <p14:tracePt t="122272" x="4043363" y="5005388"/>
          <p14:tracePt t="122289" x="4043363" y="5056188"/>
          <p14:tracePt t="122307" x="4043363" y="5105400"/>
          <p14:tracePt t="122323" x="4043363" y="5118100"/>
          <p14:tracePt t="122339" x="4043363" y="5130800"/>
          <p14:tracePt t="122731" x="4043363" y="5105400"/>
          <p14:tracePt t="122743" x="4043363" y="5092700"/>
          <p14:tracePt t="122755" x="4043363" y="5081588"/>
          <p14:tracePt t="122766" x="4043363" y="5056188"/>
          <p14:tracePt t="122779" x="4043363" y="5030788"/>
          <p14:tracePt t="122790" x="4043363" y="5005388"/>
          <p14:tracePt t="122807" x="4043363" y="4981575"/>
          <p14:tracePt t="122824" x="4043363" y="4968875"/>
          <p14:tracePt t="122841" x="4043363" y="4930775"/>
          <p14:tracePt t="122857" x="4043363" y="4918075"/>
          <p14:tracePt t="122874" x="4043363" y="4892675"/>
          <p14:tracePt t="122900" x="4043363" y="4868863"/>
          <p14:tracePt t="122924" x="4043363" y="4856163"/>
          <p14:tracePt t="122947" x="4043363" y="4843463"/>
          <p14:tracePt t="123009" x="4043363" y="4868863"/>
          <p14:tracePt t="123021" x="4043363" y="4879975"/>
          <p14:tracePt t="123033" x="4056063" y="4892675"/>
          <p14:tracePt t="123045" x="4056063" y="4905375"/>
          <p14:tracePt t="123058" x="4056063" y="4918075"/>
          <p14:tracePt t="123074" x="4056063" y="4930775"/>
          <p14:tracePt t="123093" x="4068763" y="4943475"/>
          <p14:tracePt t="123107" x="4068763" y="4956175"/>
          <p14:tracePt t="123125" x="4081463" y="4968875"/>
          <p14:tracePt t="123141" x="4105275" y="4981575"/>
          <p14:tracePt t="123157" x="4117975" y="4981575"/>
          <p14:tracePt t="123175" x="4130675" y="4981575"/>
          <p14:tracePt t="123192" x="4143375" y="4968875"/>
          <p14:tracePt t="123208" x="4143375" y="4956175"/>
          <p14:tracePt t="123225" x="4143375" y="4943475"/>
          <p14:tracePt t="123311" x="4156075" y="4943475"/>
          <p14:tracePt t="123420" x="4168775" y="4956175"/>
          <p14:tracePt t="123456" x="4181475" y="4956175"/>
          <p14:tracePt t="123481" x="4205288" y="4956175"/>
          <p14:tracePt t="123493" x="4217988" y="4956175"/>
          <p14:tracePt t="123505" x="4230688" y="4956175"/>
          <p14:tracePt t="123517" x="4256088" y="4956175"/>
          <p14:tracePt t="123529" x="4268788" y="4956175"/>
          <p14:tracePt t="123543" x="4305300" y="4956175"/>
          <p14:tracePt t="123559" x="4318000" y="4956175"/>
          <p14:tracePt t="123576" x="4356100" y="4956175"/>
          <p14:tracePt t="123592" x="4381500" y="4968875"/>
          <p14:tracePt t="123608" x="4394200" y="4968875"/>
          <p14:tracePt t="123627" x="4406900" y="4968875"/>
          <p14:tracePt t="123643" x="4418013" y="4968875"/>
          <p14:tracePt t="123904" x="4430713" y="4968875"/>
          <p14:tracePt t="123940" x="4430713" y="4956175"/>
          <p14:tracePt t="123953" x="4443413" y="4943475"/>
          <p14:tracePt t="123964" x="4456113" y="4918075"/>
          <p14:tracePt t="123977" x="4468813" y="4918075"/>
          <p14:tracePt t="123994" x="4481513" y="4892675"/>
          <p14:tracePt t="124010" x="4481513" y="4879975"/>
          <p14:tracePt t="124014" x="4494213" y="4868863"/>
          <p14:tracePt t="124027" x="4506913" y="4868863"/>
          <p14:tracePt t="124049" x="4518025" y="4868863"/>
          <p14:tracePt t="124061" x="4530725" y="4868863"/>
          <p14:tracePt t="124076" x="4530725" y="4856163"/>
          <p14:tracePt t="124093" x="4556125" y="4856163"/>
          <p14:tracePt t="124111" x="4568825" y="4856163"/>
          <p14:tracePt t="124127" x="4581525" y="4856163"/>
          <p14:tracePt t="124159" x="4594225" y="4856163"/>
          <p14:tracePt t="124194" x="4606925" y="4856163"/>
          <p14:tracePt t="124218" x="4619625" y="4856163"/>
          <p14:tracePt t="124244" x="4630738" y="4856163"/>
          <p14:tracePt t="124256" x="4643438" y="4856163"/>
          <p14:tracePt t="124267" x="4656138" y="4856163"/>
          <p14:tracePt t="124304" x="4668838" y="4868863"/>
          <p14:tracePt t="124461" x="4668838" y="4879975"/>
          <p14:tracePt t="124703" x="4681538" y="4879975"/>
          <p14:tracePt t="124715" x="4694238" y="4879975"/>
          <p14:tracePt t="124740" x="4706938" y="4879975"/>
          <p14:tracePt t="124752" x="4719638" y="4868863"/>
          <p14:tracePt t="124763" x="4732338" y="4868863"/>
          <p14:tracePt t="124788" x="4743450" y="4868863"/>
          <p14:tracePt t="124800" x="4768850" y="4868863"/>
          <p14:tracePt t="124814" x="4781550" y="4868863"/>
          <p14:tracePt t="124836" x="4806950" y="4868863"/>
          <p14:tracePt t="124862" x="4819650" y="4868863"/>
          <p14:tracePt t="124873" x="4832350" y="4868863"/>
          <p14:tracePt t="124897" x="4843463" y="4868863"/>
          <p14:tracePt t="124933" x="4856163" y="4868863"/>
          <p14:tracePt t="124993" x="4868863" y="4868863"/>
          <p14:tracePt t="125066" x="4881563" y="4868863"/>
          <p14:tracePt t="125115" x="4894263" y="4868863"/>
          <p14:tracePt t="125139" x="4906963" y="4868863"/>
          <p14:tracePt t="125163" x="4919663" y="4868863"/>
          <p14:tracePt t="125187" x="4932363" y="4868863"/>
          <p14:tracePt t="125200" x="4945063" y="4868863"/>
          <p14:tracePt t="125212" x="4945063" y="4879975"/>
          <p14:tracePt t="125224" x="4956175" y="4892675"/>
          <p14:tracePt t="125574" x="4968875" y="4905375"/>
          <p14:tracePt t="125587" x="4968875" y="4918075"/>
          <p14:tracePt t="125598" x="4981575" y="4930775"/>
          <p14:tracePt t="125623" x="4994275" y="4943475"/>
          <p14:tracePt t="125648" x="4994275" y="4956175"/>
          <p14:tracePt t="125660" x="5006975" y="4956175"/>
          <p14:tracePt t="126132" x="5006975" y="4968875"/>
          <p14:tracePt t="126155" x="5006975" y="4981575"/>
          <p14:tracePt t="127329" x="4994275" y="4981575"/>
          <p14:tracePt t="127341" x="4956175" y="4981575"/>
          <p14:tracePt t="127353" x="4919663" y="4981575"/>
          <p14:tracePt t="127369" x="4868863" y="4981575"/>
          <p14:tracePt t="127386" x="4806950" y="4981575"/>
          <p14:tracePt t="127403" x="4630738" y="4981575"/>
          <p14:tracePt t="127419" x="4581525" y="4981575"/>
          <p14:tracePt t="127436" x="4543425" y="4981575"/>
          <p14:tracePt t="127439" x="4506913" y="4981575"/>
          <p14:tracePt t="127452" x="4494213" y="4981575"/>
          <p14:tracePt t="127469" x="4481513" y="4981575"/>
          <p14:tracePt t="127487" x="4468813" y="4981575"/>
          <p14:tracePt t="127801" x="4456113" y="4981575"/>
          <p14:tracePt t="127825" x="4443413" y="4981575"/>
          <p14:tracePt t="127839" x="4406900" y="4981575"/>
          <p14:tracePt t="127850" x="4394200" y="4981575"/>
          <p14:tracePt t="127861" x="4368800" y="4981575"/>
          <p14:tracePt t="127875" x="4343400" y="4981575"/>
          <p14:tracePt t="127887" x="4318000" y="4992688"/>
          <p14:tracePt t="127904" x="4294188" y="4992688"/>
          <p14:tracePt t="127921" x="4256088" y="4992688"/>
          <p14:tracePt t="127923" x="4230688" y="4992688"/>
          <p14:tracePt t="127938" x="4205288" y="4992688"/>
          <p14:tracePt t="127954" x="4192588" y="4992688"/>
          <p14:tracePt t="127972" x="4168775" y="4992688"/>
          <p14:tracePt t="127987" x="4156075" y="4992688"/>
          <p14:tracePt t="128003" x="4143375" y="4992688"/>
          <p14:tracePt t="128092" x="4143375" y="4981575"/>
          <p14:tracePt t="128285" x="4130675" y="4981575"/>
          <p14:tracePt t="128297" x="4117975" y="4992688"/>
          <p14:tracePt t="128310" x="4105275" y="4992688"/>
          <p14:tracePt t="128322" x="4092575" y="5005388"/>
          <p14:tracePt t="128338" x="4068763" y="5018088"/>
          <p14:tracePt t="128355" x="4043363" y="5030788"/>
          <p14:tracePt t="128358" x="3979863" y="5056188"/>
          <p14:tracePt t="128372" x="3905250" y="5081588"/>
          <p14:tracePt t="128388" x="3805238" y="5105400"/>
          <p14:tracePt t="128406" x="3630613" y="5156200"/>
          <p14:tracePt t="128421" x="3579813" y="5181600"/>
          <p14:tracePt t="128439" x="3541713" y="5194300"/>
          <p14:tracePt t="128442" x="3505200" y="5194300"/>
          <p14:tracePt t="128455" x="3479800" y="5194300"/>
          <p14:tracePt t="128472" x="3467100" y="5205413"/>
          <p14:tracePt t="128489" x="3441700" y="5205413"/>
          <p14:tracePt t="128493" x="3429000" y="5205413"/>
          <p14:tracePt t="128505" x="3417888" y="5205413"/>
          <p14:tracePt t="128521" x="3405188" y="5205413"/>
          <p14:tracePt t="128576" x="3392488" y="5205413"/>
          <p14:tracePt t="128722" x="3392488" y="5194300"/>
          <p14:tracePt t="128746" x="3392488" y="5181600"/>
          <p14:tracePt t="128782" x="3392488" y="5168900"/>
          <p14:tracePt t="128819" x="3392488" y="5156200"/>
          <p14:tracePt t="128831" x="3392488" y="5143500"/>
          <p14:tracePt t="128855" x="3392488" y="5130800"/>
          <p14:tracePt t="128867" x="3392488" y="5118100"/>
          <p14:tracePt t="128878" x="3392488" y="5105400"/>
          <p14:tracePt t="128890" x="3392488" y="5092700"/>
          <p14:tracePt t="128906" x="3392488" y="5068888"/>
          <p14:tracePt t="128923" x="3392488" y="5056188"/>
          <p14:tracePt t="128927" x="3392488" y="5030788"/>
          <p14:tracePt t="128940" x="3392488" y="4992688"/>
          <p14:tracePt t="128956" x="3405188" y="4968875"/>
          <p14:tracePt t="128974" x="3405188" y="4943475"/>
          <p14:tracePt t="128989" x="3405188" y="4930775"/>
          <p14:tracePt t="129121" x="3417888" y="4930775"/>
          <p14:tracePt t="129133" x="3429000" y="4930775"/>
          <p14:tracePt t="129145" x="3441700" y="4930775"/>
          <p14:tracePt t="129157" x="3467100" y="4930775"/>
          <p14:tracePt t="129174" x="3492500" y="4930775"/>
          <p14:tracePt t="129191" x="3505200" y="4930775"/>
          <p14:tracePt t="129194" x="3517900" y="4930775"/>
          <p14:tracePt t="129207" x="3530600" y="4930775"/>
          <p14:tracePt t="129230" x="3541713" y="4930775"/>
          <p14:tracePt t="129593" x="3567113" y="4930775"/>
          <p14:tracePt t="129605" x="3592513" y="4930775"/>
          <p14:tracePt t="129616" x="3630613" y="4930775"/>
          <p14:tracePt t="129629" x="3692525" y="4930775"/>
          <p14:tracePt t="129642" x="3767138" y="4930775"/>
          <p14:tracePt t="129658" x="3830638" y="4930775"/>
          <p14:tracePt t="129676" x="3892550" y="4930775"/>
          <p14:tracePt t="129678" x="3968750" y="4930775"/>
          <p14:tracePt t="129691" x="3992563" y="4930775"/>
          <p14:tracePt t="129708" x="4005263" y="4930775"/>
          <p14:tracePt t="129725" x="4017963" y="4930775"/>
          <p14:tracePt t="129932" x="4030663" y="4930775"/>
          <p14:tracePt t="129944" x="4043363" y="4918075"/>
          <p14:tracePt t="129956" x="4068763" y="4918075"/>
          <p14:tracePt t="129968" x="4092575" y="4905375"/>
          <p14:tracePt t="129980" x="4130675" y="4905375"/>
          <p14:tracePt t="129993" x="4168775" y="4905375"/>
          <p14:tracePt t="130009" x="4205288" y="4892675"/>
          <p14:tracePt t="130026" x="4243388" y="4892675"/>
          <p14:tracePt t="130029" x="4281488" y="4879975"/>
          <p14:tracePt t="130042" x="4305300" y="4879975"/>
          <p14:tracePt t="130060" x="4318000" y="4879975"/>
          <p14:tracePt t="130077" x="4330700" y="4879975"/>
          <p14:tracePt t="130101" x="4343400" y="4879975"/>
          <p14:tracePt t="130585" x="4343400" y="4868863"/>
          <p14:tracePt t="130961" x="4356100" y="4868863"/>
          <p14:tracePt t="130973" x="4368800" y="4868863"/>
          <p14:tracePt t="130998" x="4381500" y="4868863"/>
          <p14:tracePt t="131009" x="4394200" y="4868863"/>
          <p14:tracePt t="131045" x="4406900" y="4868863"/>
          <p14:tracePt t="131215" x="4418013" y="4868863"/>
          <p14:tracePt t="131228" x="4430713" y="4868863"/>
          <p14:tracePt t="131239" x="4443413" y="4868863"/>
          <p14:tracePt t="131251" x="4456113" y="4868863"/>
          <p14:tracePt t="131275" x="4481513" y="4868863"/>
          <p14:tracePt t="131300" x="4494213" y="4868863"/>
          <p14:tracePt t="133091" x="4468813" y="4868863"/>
          <p14:tracePt t="133115" x="4456113" y="4868863"/>
          <p14:tracePt t="133127" x="4418013" y="4879975"/>
          <p14:tracePt t="133139" x="4406900" y="4879975"/>
          <p14:tracePt t="133152" x="4394200" y="4879975"/>
          <p14:tracePt t="133168" x="4368800" y="4879975"/>
          <p14:tracePt t="133184" x="4343400" y="4879975"/>
          <p14:tracePt t="133187" x="4305300" y="4879975"/>
          <p14:tracePt t="133200" x="4294188" y="4879975"/>
          <p14:tracePt t="133217" x="4268788" y="4879975"/>
          <p14:tracePt t="133234" x="4256088" y="4879975"/>
          <p14:tracePt t="133236" x="4243388" y="4879975"/>
          <p14:tracePt t="133250" x="4230688" y="4879975"/>
          <p14:tracePt t="133268" x="4217988" y="4879975"/>
          <p14:tracePt t="133296" x="4205288" y="4879975"/>
          <p14:tracePt t="133334" x="4192588" y="4879975"/>
          <p14:tracePt t="135004" x="4205288" y="4879975"/>
          <p14:tracePt t="135052" x="4217988" y="4879975"/>
          <p14:tracePt t="135076" x="4230688" y="4879975"/>
          <p14:tracePt t="135100" x="4243388" y="4879975"/>
          <p14:tracePt t="135112" x="4256088" y="4879975"/>
          <p14:tracePt t="135136" x="4281488" y="4879975"/>
          <p14:tracePt t="135149" x="4294188" y="4892675"/>
          <p14:tracePt t="135161" x="4305300" y="4892675"/>
          <p14:tracePt t="135173" x="4318000" y="4892675"/>
          <p14:tracePt t="135189" x="4330700" y="4892675"/>
          <p14:tracePt t="135206" x="4343400" y="4905375"/>
          <p14:tracePt t="135209" x="4356100" y="4905375"/>
          <p14:tracePt t="135222" x="4368800" y="4905375"/>
          <p14:tracePt t="135240" x="4381500" y="4905375"/>
          <p14:tracePt t="135257" x="4394200" y="4905375"/>
          <p14:tracePt t="135273" x="4406900" y="4905375"/>
          <p14:tracePt t="135294" x="4418013" y="4905375"/>
          <p14:tracePt t="135330" x="4430713" y="4905375"/>
          <p14:tracePt t="144672" x="4443413" y="4905375"/>
          <p14:tracePt t="144684" x="4456113" y="4905375"/>
          <p14:tracePt t="144696" x="4481513" y="4892675"/>
          <p14:tracePt t="144708" x="4494213" y="4879975"/>
          <p14:tracePt t="144720" x="4506913" y="4879975"/>
          <p14:tracePt t="144731" x="4518025" y="4868863"/>
          <p14:tracePt t="144747" x="4530725" y="4868863"/>
          <p14:tracePt t="144764" x="4543425" y="4868863"/>
          <p14:tracePt t="144781" x="4556125" y="4868863"/>
          <p14:tracePt t="144798" x="4556125" y="4856163"/>
          <p14:tracePt t="144814" x="4568825" y="4856163"/>
          <p14:tracePt t="144831" x="4581525" y="4856163"/>
          <p14:tracePt t="144853" x="4594225" y="4856163"/>
          <p14:tracePt t="144878" x="4619625" y="4856163"/>
          <p14:tracePt t="144891" x="4630738" y="4856163"/>
          <p14:tracePt t="144902" x="4656138" y="4843463"/>
          <p14:tracePt t="144916" x="4668838" y="4843463"/>
          <p14:tracePt t="144932" x="4694238" y="4843463"/>
          <p14:tracePt t="144948" x="4719638" y="4843463"/>
          <p14:tracePt t="144950" x="4732338" y="4843463"/>
          <p14:tracePt t="144964" x="4743450" y="4843463"/>
          <p14:tracePt t="144982" x="4768850" y="4843463"/>
          <p14:tracePt t="144999" x="4781550" y="4843463"/>
          <p14:tracePt t="145023" x="4794250" y="4843463"/>
          <p14:tracePt t="145047" x="4806950" y="4856163"/>
          <p14:tracePt t="145070" x="4819650" y="4868863"/>
          <p14:tracePt t="145083" x="4819650" y="4879975"/>
          <p14:tracePt t="145554" x="4832350" y="4879975"/>
          <p14:tracePt t="145579" x="4856163" y="4879975"/>
          <p14:tracePt t="145604" x="4868863" y="4879975"/>
          <p14:tracePt t="145616" x="4894263" y="4879975"/>
          <p14:tracePt t="145628" x="4906963" y="4879975"/>
          <p14:tracePt t="145640" x="4919663" y="4879975"/>
          <p14:tracePt t="145652" x="4945063" y="4892675"/>
          <p14:tracePt t="145676" x="4956175" y="4905375"/>
          <p14:tracePt t="145688" x="4968875" y="4905375"/>
          <p14:tracePt t="145700" x="4981575" y="4918075"/>
          <p14:tracePt t="145725" x="4994275" y="4918075"/>
          <p14:tracePt t="145749" x="4994275" y="4930775"/>
          <p14:tracePt t="145761" x="5006975" y="4930775"/>
          <p14:tracePt t="145797" x="5019675" y="4930775"/>
          <p14:tracePt t="146124" x="5032375" y="4930775"/>
          <p14:tracePt t="146134" x="5045075" y="4930775"/>
          <p14:tracePt t="146173" x="5057775" y="4930775"/>
          <p14:tracePt t="146209" x="5068888" y="4930775"/>
          <p14:tracePt t="146245" x="5081588" y="4930775"/>
          <p14:tracePt t="146269" x="5094288" y="4930775"/>
          <p14:tracePt t="146318" x="5106988" y="4930775"/>
          <p14:tracePt t="146390" x="5119688" y="4930775"/>
          <p14:tracePt t="146426" x="5132388" y="4930775"/>
          <p14:tracePt t="146451" x="5145088" y="4930775"/>
          <p14:tracePt t="146487" x="5157788" y="4930775"/>
          <p14:tracePt t="146511" x="5170488" y="4930775"/>
          <p14:tracePt t="146535" x="5181600" y="4930775"/>
          <p14:tracePt t="146548" x="5194300" y="4930775"/>
          <p14:tracePt t="146585" x="5207000" y="4930775"/>
          <p14:tracePt t="146633" x="5219700" y="4930775"/>
          <p14:tracePt t="146692" x="5232400" y="4930775"/>
          <p14:tracePt t="146753" x="5245100" y="4930775"/>
          <p14:tracePt t="146825" x="5257800" y="4930775"/>
          <p14:tracePt t="146850" x="5270500" y="4930775"/>
          <p14:tracePt t="146876" x="5294313" y="4930775"/>
          <p14:tracePt t="146886" x="5307013" y="4930775"/>
          <p14:tracePt t="146898" x="5319713" y="4930775"/>
          <p14:tracePt t="146911" x="5357813" y="4930775"/>
          <p14:tracePt t="146922" x="5394325" y="4930775"/>
          <p14:tracePt t="146936" x="5445125" y="4930775"/>
          <p14:tracePt t="146953" x="5507038" y="4918075"/>
          <p14:tracePt t="146971" x="5583238" y="4918075"/>
          <p14:tracePt t="146987" x="5607050" y="4905375"/>
          <p14:tracePt t="147003" x="5619750" y="4905375"/>
          <p14:tracePt t="147007" x="5645150" y="4905375"/>
          <p14:tracePt t="147021" x="5657850" y="4905375"/>
          <p14:tracePt t="147037" x="5670550" y="4905375"/>
          <p14:tracePt t="147055" x="5695950" y="4905375"/>
          <p14:tracePt t="147070" x="5708650" y="4905375"/>
          <p14:tracePt t="147087" x="5719763" y="4905375"/>
          <p14:tracePt t="147104" x="5732463" y="4905375"/>
          <p14:tracePt t="147298" x="5745163" y="4905375"/>
          <p14:tracePt t="147346" x="5757863" y="4892675"/>
          <p14:tracePt t="147359" x="5770563" y="4892675"/>
          <p14:tracePt t="147370" x="5783263" y="4892675"/>
          <p14:tracePt t="147383" x="5795963" y="4892675"/>
          <p14:tracePt t="147394" x="5821363" y="4879975"/>
          <p14:tracePt t="147419" x="5832475" y="4879975"/>
          <p14:tracePt t="147431" x="5832475" y="4868863"/>
          <p14:tracePt t="147443" x="5845175" y="4868863"/>
          <p14:tracePt t="147504" x="5857875" y="4868863"/>
          <p14:tracePt t="147587" x="5870575" y="4868863"/>
          <p14:tracePt t="147625" x="5883275" y="4868863"/>
          <p14:tracePt t="147661" x="5895975" y="4868863"/>
          <p14:tracePt t="147685" x="5908675" y="4868863"/>
          <p14:tracePt t="147697" x="5921375" y="4868863"/>
          <p14:tracePt t="147709" x="5932488" y="4868863"/>
          <p14:tracePt t="147722" x="5945188" y="4868863"/>
          <p14:tracePt t="147739" x="5957888" y="4868863"/>
          <p14:tracePt t="147755" x="5970588" y="4856163"/>
          <p14:tracePt t="147772" x="5983288" y="4856163"/>
          <p14:tracePt t="147806" x="5995988" y="4856163"/>
          <p14:tracePt t="147818" x="6008688" y="4856163"/>
          <p14:tracePt t="147842" x="6021388" y="4856163"/>
          <p14:tracePt t="147867" x="6034088" y="4856163"/>
          <p14:tracePt t="147891" x="6045200" y="4856163"/>
          <p14:tracePt t="147903" x="6057900" y="4856163"/>
          <p14:tracePt t="147915" x="6070600" y="4856163"/>
          <p14:tracePt t="147939" x="6083300" y="4856163"/>
          <p14:tracePt t="147975" x="6096000" y="4856163"/>
          <p14:tracePt t="147987" x="6108700" y="4856163"/>
          <p14:tracePt t="148326" x="6121400" y="4843463"/>
          <p14:tracePt t="148338" x="6134100" y="4843463"/>
          <p14:tracePt t="148351" x="6146800" y="4843463"/>
          <p14:tracePt t="148363" x="6157913" y="4843463"/>
          <p14:tracePt t="148374" x="6183313" y="4843463"/>
          <p14:tracePt t="148390" x="6196013" y="4843463"/>
          <p14:tracePt t="148407" x="6221413" y="4843463"/>
          <p14:tracePt t="148411" x="6246813" y="4843463"/>
          <p14:tracePt t="148425" x="6270625" y="4843463"/>
          <p14:tracePt t="148441" x="6296025" y="4843463"/>
          <p14:tracePt t="148458" x="6334125" y="4843463"/>
          <p14:tracePt t="148460" x="6370638" y="4843463"/>
          <p14:tracePt t="148474" x="6396038" y="4843463"/>
          <p14:tracePt t="148490" x="6434138" y="4843463"/>
          <p14:tracePt t="148508" x="6483350" y="4843463"/>
          <p14:tracePt t="148523" x="6508750" y="4856163"/>
          <p14:tracePt t="148541" x="6546850" y="4856163"/>
          <p14:tracePt t="148557" x="6608763" y="4879975"/>
          <p14:tracePt t="148574" x="6634163" y="4879975"/>
          <p14:tracePt t="148592" x="6696075" y="4892675"/>
          <p14:tracePt t="148607" x="6721475" y="4905375"/>
          <p14:tracePt t="148625" x="6746875" y="4905375"/>
          <p14:tracePt t="148642" x="6759575" y="4905375"/>
          <p14:tracePt t="149065" x="6759575" y="4918075"/>
          <p14:tracePt t="149077" x="6759575" y="4930775"/>
          <p14:tracePt t="149101" x="6772275" y="4930775"/>
          <p14:tracePt t="149125" x="6784975" y="4930775"/>
          <p14:tracePt t="149161" x="6797675" y="4930775"/>
          <p14:tracePt t="149186" x="6808788" y="4930775"/>
          <p14:tracePt t="149199" x="6821488" y="4930775"/>
          <p14:tracePt t="149209" x="6834188" y="4930775"/>
          <p14:tracePt t="149226" x="6846888" y="4930775"/>
          <p14:tracePt t="149243" x="6859588" y="4943475"/>
          <p14:tracePt t="149246" x="6872288" y="4943475"/>
          <p14:tracePt t="149259" x="6884988" y="4943475"/>
          <p14:tracePt t="149276" x="6897688" y="4943475"/>
          <p14:tracePt t="149293" x="6910388" y="4943475"/>
          <p14:tracePt t="149319" x="6921500" y="4943475"/>
          <p14:tracePt t="149356" x="6921500" y="4956175"/>
          <p14:tracePt t="149367" x="6934200" y="4956175"/>
          <p14:tracePt t="149851" x="6946900" y="4956175"/>
          <p14:tracePt t="149912" x="6959600" y="4956175"/>
          <p14:tracePt t="150262" x="6985000" y="4943475"/>
          <p14:tracePt t="150287" x="6997700" y="4930775"/>
          <p14:tracePt t="150299" x="6997700" y="4918075"/>
          <p14:tracePt t="150323" x="7010400" y="4918075"/>
          <p14:tracePt t="150348" x="7021513" y="4918075"/>
          <p14:tracePt t="150362" x="7034213" y="4918075"/>
          <p14:tracePt t="150384" x="7046913" y="4918075"/>
          <p14:tracePt t="150553" x="7046913" y="4905375"/>
          <p14:tracePt t="151231" x="7059613" y="4905375"/>
          <p14:tracePt t="152501" x="7072313" y="4905375"/>
          <p14:tracePt t="152515" x="7085013" y="4905375"/>
          <p14:tracePt t="152525" x="7097713" y="4905375"/>
          <p14:tracePt t="152537" x="7123113" y="4905375"/>
          <p14:tracePt t="152551" x="7134225" y="4905375"/>
          <p14:tracePt t="152569" x="7159625" y="4905375"/>
          <p14:tracePt t="152585" x="7197725" y="4905375"/>
          <p14:tracePt t="152602" x="7223125" y="4905375"/>
          <p14:tracePt t="152618" x="7235825" y="4905375"/>
          <p14:tracePt t="152638" x="7259638" y="4905375"/>
          <p14:tracePt t="152651" x="7272338" y="4905375"/>
          <p14:tracePt t="152668" x="7285038" y="4905375"/>
          <p14:tracePt t="152685" x="7297738" y="4905375"/>
          <p14:tracePt t="152707" x="7310438" y="4905375"/>
          <p14:tracePt t="152719" x="7323138" y="4905375"/>
          <p14:tracePt t="152865" x="7323138" y="4918075"/>
          <p14:tracePt t="152913" x="7310438" y="4918075"/>
          <p14:tracePt t="152925" x="7297738" y="4918075"/>
          <p14:tracePt t="152936" x="7285038" y="4918075"/>
          <p14:tracePt t="152952" x="7272338" y="4930775"/>
          <p14:tracePt t="152970" x="7235825" y="4930775"/>
          <p14:tracePt t="152973" x="7185025" y="4930775"/>
          <p14:tracePt t="152986" x="7110413" y="4943475"/>
          <p14:tracePt t="153003" x="6972300" y="4956175"/>
          <p14:tracePt t="153019" x="6821488" y="4956175"/>
          <p14:tracePt t="153022" x="6621463" y="4956175"/>
          <p14:tracePt t="153035" x="6408738" y="4968875"/>
          <p14:tracePt t="153053" x="6196013" y="4968875"/>
          <p14:tracePt t="153070" x="5808663" y="4968875"/>
          <p14:tracePt t="153086" x="5657850" y="4968875"/>
          <p14:tracePt t="153103" x="5545138" y="4968875"/>
          <p14:tracePt t="153106" x="5407025" y="4968875"/>
          <p14:tracePt t="153119" x="5307013" y="4968875"/>
          <p14:tracePt t="153137" x="5219700" y="4968875"/>
          <p14:tracePt t="153153" x="5106988" y="4968875"/>
          <p14:tracePt t="153421" x="5094288" y="4968875"/>
          <p14:tracePt t="153433" x="5081588" y="4968875"/>
          <p14:tracePt t="153445" x="5057775" y="4981575"/>
          <p14:tracePt t="153457" x="4981575" y="4992688"/>
          <p14:tracePt t="153472" x="4843463" y="5030788"/>
          <p14:tracePt t="153487" x="4706938" y="5068888"/>
          <p14:tracePt t="153504" x="4530725" y="5118100"/>
          <p14:tracePt t="153506" x="4368800" y="5156200"/>
          <p14:tracePt t="153520" x="4217988" y="5194300"/>
          <p14:tracePt t="153537" x="4092575" y="5218113"/>
          <p14:tracePt t="153554" x="3943350" y="5256213"/>
          <p14:tracePt t="153572" x="3867150" y="5268913"/>
          <p14:tracePt t="153588" x="3817938" y="5281613"/>
          <p14:tracePt t="153606" x="3717925" y="5305425"/>
          <p14:tracePt t="153620" x="3679825" y="5318125"/>
          <p14:tracePt t="153638" x="3630613" y="5318125"/>
          <p14:tracePt t="153653" x="3605213" y="5318125"/>
          <p14:tracePt t="153671" x="3592513" y="5318125"/>
          <p14:tracePt t="153675" x="3579813" y="5330825"/>
          <p14:tracePt t="153687" x="3567113" y="5330825"/>
          <p14:tracePt t="153704" x="3554413" y="5330825"/>
          <p14:tracePt t="153721" x="3541713" y="5343525"/>
          <p14:tracePt t="153724" x="3530600" y="5343525"/>
          <p14:tracePt t="153747" x="3505200" y="5343525"/>
          <p14:tracePt t="153759" x="3492500" y="5356225"/>
          <p14:tracePt t="153772" x="3479800" y="5356225"/>
          <p14:tracePt t="153788" x="3467100" y="5356225"/>
          <p14:tracePt t="153804" x="3467100" y="5368925"/>
          <p14:tracePt t="153821" x="3441700" y="5368925"/>
          <p14:tracePt t="154184" x="3454400" y="5368925"/>
          <p14:tracePt t="154571" x="3467100" y="5368925"/>
          <p14:tracePt t="154605" x="3479800" y="5368925"/>
          <p14:tracePt t="154620" x="3492500" y="5368925"/>
          <p14:tracePt t="154632" x="3505200" y="5368925"/>
          <p14:tracePt t="154644" x="3530600" y="5368925"/>
          <p14:tracePt t="154657" x="3567113" y="5368925"/>
          <p14:tracePt t="154674" x="3592513" y="5368925"/>
          <p14:tracePt t="154690" x="3605213" y="5368925"/>
          <p14:tracePt t="154693" x="3617913" y="5368925"/>
          <p14:tracePt t="154706" x="3643313" y="5368925"/>
          <p14:tracePt t="154723" x="3654425" y="5368925"/>
          <p14:tracePt t="154742" x="3679825" y="5368925"/>
          <p14:tracePt t="154757" x="3717925" y="5368925"/>
          <p14:tracePt t="154774" x="3743325" y="5368925"/>
          <p14:tracePt t="154778" x="3792538" y="5368925"/>
          <p14:tracePt t="154790" x="3843338" y="5368925"/>
          <p14:tracePt t="154807" x="3892550" y="5368925"/>
          <p14:tracePt t="154825" x="4068763" y="5381625"/>
          <p14:tracePt t="154841" x="4192588" y="5381625"/>
          <p14:tracePt t="154857" x="4368800" y="5381625"/>
          <p14:tracePt t="154861" x="4543425" y="5381625"/>
          <p14:tracePt t="154877" x="4768850" y="5381625"/>
          <p14:tracePt t="154892" x="4981575" y="5381625"/>
          <p14:tracePt t="154908" x="5157788" y="5381625"/>
          <p14:tracePt t="154910" x="5370513" y="5381625"/>
          <p14:tracePt t="154924" x="5532438" y="5381625"/>
          <p14:tracePt t="154940" x="5657850" y="5381625"/>
          <p14:tracePt t="154958" x="5870575" y="5407025"/>
          <p14:tracePt t="154975" x="5983288" y="5430838"/>
          <p14:tracePt t="154992" x="6096000" y="5481638"/>
          <p14:tracePt t="154995" x="6183313" y="5518150"/>
          <p14:tracePt t="155261" x="6196013" y="5518150"/>
          <p14:tracePt t="155285" x="6208713" y="5518150"/>
          <p14:tracePt t="155309" x="6221413" y="5518150"/>
          <p14:tracePt t="155987" x="6246813" y="5518150"/>
          <p14:tracePt t="155999" x="6270625" y="5518150"/>
          <p14:tracePt t="156013" x="6296025" y="5518150"/>
          <p14:tracePt t="156027" x="6334125" y="5518150"/>
          <p14:tracePt t="156045" x="6370638" y="5507038"/>
          <p14:tracePt t="156049" x="6408738" y="5507038"/>
          <p14:tracePt t="156061" x="6446838" y="5494338"/>
          <p14:tracePt t="156078" x="6483350" y="5494338"/>
          <p14:tracePt t="156094" x="6572250" y="5494338"/>
          <p14:tracePt t="156110" x="6596063" y="5494338"/>
          <p14:tracePt t="156127" x="6621463" y="5494338"/>
          <p14:tracePt t="156144" x="6646863" y="5494338"/>
          <p14:tracePt t="156161" x="6659563" y="5494338"/>
          <p14:tracePt t="156519" x="6672263" y="5494338"/>
          <p14:tracePt t="156532" x="6672263" y="5481638"/>
          <p14:tracePt t="156544" x="6684963" y="5481638"/>
          <p14:tracePt t="156567" x="6696075" y="5481638"/>
          <p14:tracePt t="156580" x="6696075" y="5468938"/>
          <p14:tracePt t="156593" x="6708775" y="5468938"/>
          <p14:tracePt t="156603" x="6721475" y="5468938"/>
          <p14:tracePt t="156616" x="6734175" y="5468938"/>
          <p14:tracePt t="156628" x="6746875" y="5468938"/>
          <p14:tracePt t="156645" x="6759575" y="5468938"/>
          <p14:tracePt t="156662" x="6772275" y="5468938"/>
          <p14:tracePt t="156665" x="6797675" y="5468938"/>
          <p14:tracePt t="156678" x="6808788" y="5468938"/>
          <p14:tracePt t="156695" x="6821488" y="5468938"/>
          <p14:tracePt t="156713" x="6846888" y="5468938"/>
          <p14:tracePt t="156728" x="6859588" y="5468938"/>
          <p14:tracePt t="156745" x="6872288" y="5468938"/>
          <p14:tracePt t="156763" x="6897688" y="5468938"/>
          <p14:tracePt t="156785" x="6910388" y="5468938"/>
          <p14:tracePt t="157100" x="6921500" y="5468938"/>
          <p14:tracePt t="157113" x="6946900" y="5468938"/>
          <p14:tracePt t="157124" x="6959600" y="5468938"/>
          <p14:tracePt t="157136" x="6985000" y="5468938"/>
          <p14:tracePt t="157149" x="6997700" y="5468938"/>
          <p14:tracePt t="157163" x="7010400" y="5468938"/>
          <p14:tracePt t="157180" x="7021513" y="5468938"/>
          <p14:tracePt t="157294" x="7010400" y="5468938"/>
          <p14:tracePt t="157305" x="6959600" y="5468938"/>
          <p14:tracePt t="157318" x="6884988" y="5481638"/>
          <p14:tracePt t="157330" x="6821488" y="5481638"/>
          <p14:tracePt t="157347" x="6734175" y="5494338"/>
          <p14:tracePt t="157364" x="6659563" y="5507038"/>
          <p14:tracePt t="157367" x="6596063" y="5518150"/>
          <p14:tracePt t="157381" x="6521450" y="5543550"/>
          <p14:tracePt t="157397" x="6472238" y="5556250"/>
          <p14:tracePt t="157415" x="6359525" y="5581650"/>
          <p14:tracePt t="157430" x="6296025" y="5607050"/>
          <p14:tracePt t="157447" x="6246813" y="5630863"/>
          <p14:tracePt t="157451" x="6157913" y="5656263"/>
          <p14:tracePt t="157465" x="6096000" y="5668963"/>
          <p14:tracePt t="157481" x="6057900" y="5668963"/>
          <p14:tracePt t="157499" x="6034088" y="5681663"/>
          <p14:tracePt t="157514" x="6034088" y="5694363"/>
          <p14:tracePt t="157548" x="6057900" y="5694363"/>
          <p14:tracePt t="157766" x="6034088" y="5694363"/>
          <p14:tracePt t="157778" x="5970588" y="5694363"/>
          <p14:tracePt t="157790" x="5845175" y="5694363"/>
          <p14:tracePt t="157802" x="5708650" y="5668963"/>
          <p14:tracePt t="157815" x="5595938" y="5643563"/>
          <p14:tracePt t="157832" x="5470525" y="5630863"/>
          <p14:tracePt t="157850" x="5245100" y="5607050"/>
          <p14:tracePt t="157865" x="5132388" y="5581650"/>
          <p14:tracePt t="157883" x="5068888" y="5556250"/>
          <p14:tracePt t="157899" x="4906963" y="5507038"/>
          <p14:tracePt t="157916" x="4832350" y="5481638"/>
          <p14:tracePt t="157932" x="4781550" y="5481638"/>
          <p14:tracePt t="157934" x="4743450" y="5468938"/>
          <p14:tracePt t="157949" x="4694238" y="5456238"/>
          <p14:tracePt t="157965" x="4668838" y="5443538"/>
          <p14:tracePt t="157982" x="4643438" y="5443538"/>
          <p14:tracePt t="157985" x="4630738" y="5443538"/>
          <p14:tracePt t="157998" x="4606925" y="5443538"/>
          <p14:tracePt t="158015" x="4594225" y="5430838"/>
          <p14:tracePt t="158019" x="4556125" y="5418138"/>
          <p14:tracePt t="158032" x="4530725" y="5418138"/>
          <p14:tracePt t="158049" x="4494213" y="5407025"/>
          <p14:tracePt t="158066" x="4456113" y="5407025"/>
          <p14:tracePt t="158069" x="4418013" y="5407025"/>
          <p14:tracePt t="158082" x="4394200" y="5407025"/>
          <p14:tracePt t="158099" x="4368800" y="5407025"/>
          <p14:tracePt t="158117" x="4294188" y="5407025"/>
          <p14:tracePt t="158133" x="4256088" y="5407025"/>
          <p14:tracePt t="158149" x="4205288" y="5407025"/>
          <p14:tracePt t="158152" x="4143375" y="5407025"/>
          <p14:tracePt t="158166" x="4068763" y="5430838"/>
          <p14:tracePt t="158183" x="3979863" y="5456238"/>
          <p14:tracePt t="158199" x="3917950" y="5494338"/>
          <p14:tracePt t="158202" x="3892550" y="5518150"/>
          <p14:tracePt t="158216" x="3856038" y="5518150"/>
          <p14:tracePt t="158232" x="3843338" y="5543550"/>
          <p14:tracePt t="158250" x="3805238" y="5556250"/>
          <p14:tracePt t="158266" x="3792538" y="5568950"/>
          <p14:tracePt t="158283" x="3779838" y="5568950"/>
          <p14:tracePt t="158300" x="3743325" y="5594350"/>
          <p14:tracePt t="158323" x="3730625" y="5594350"/>
          <p14:tracePt t="158335" x="3717925" y="5594350"/>
          <p14:tracePt t="158349" x="3705225" y="5594350"/>
          <p14:tracePt t="158371" x="3692525" y="5594350"/>
          <p14:tracePt t="158384" x="3679825" y="5607050"/>
          <p14:tracePt t="158407" x="3667125" y="5607050"/>
          <p14:tracePt t="158419" x="3654425" y="5607050"/>
          <p14:tracePt t="158456" x="3643313" y="5607050"/>
          <p14:tracePt t="158577" x="3643313" y="5594350"/>
          <p14:tracePt t="158614" x="3654425" y="5594350"/>
          <p14:tracePt t="158650" x="3667125" y="5594350"/>
          <p14:tracePt t="158784" x="3667125" y="5581650"/>
          <p14:tracePt t="158833" x="3679825" y="5581650"/>
          <p14:tracePt t="158856" x="3679825" y="5568950"/>
          <p14:tracePt t="158952" x="3679825" y="5556250"/>
          <p14:tracePt t="158976" x="3692525" y="5556250"/>
          <p14:tracePt t="159001" x="3692525" y="5543550"/>
          <p14:tracePt t="159012" x="3705225" y="5543550"/>
          <p14:tracePt t="159024" x="3717925" y="5543550"/>
          <p14:tracePt t="159036" x="3717925" y="5530850"/>
          <p14:tracePt t="159051" x="3730625" y="5518150"/>
          <p14:tracePt t="159068" x="3743325" y="5518150"/>
          <p14:tracePt t="159085" x="3767138" y="5507038"/>
          <p14:tracePt t="159110" x="3792538" y="5507038"/>
          <p14:tracePt t="159122" x="3792538" y="5494338"/>
          <p14:tracePt t="159135" x="3805238" y="5481638"/>
          <p14:tracePt t="159152" x="3830638" y="5481638"/>
          <p14:tracePt t="159169" x="3856038" y="5481638"/>
          <p14:tracePt t="159185" x="3879850" y="5481638"/>
          <p14:tracePt t="159202" x="3905250" y="5481638"/>
          <p14:tracePt t="159219" x="3930650" y="5468938"/>
          <p14:tracePt t="159235" x="3943350" y="5468938"/>
          <p14:tracePt t="159254" x="3956050" y="5468938"/>
          <p14:tracePt t="159268" x="3968750" y="5468938"/>
          <p14:tracePt t="159291" x="3979863" y="5468938"/>
          <p14:tracePt t="159327" x="3992563" y="5468938"/>
          <p14:tracePt t="159582" x="4005263" y="5456238"/>
          <p14:tracePt t="159606" x="4030663" y="5456238"/>
          <p14:tracePt t="159618" x="4043363" y="5456238"/>
          <p14:tracePt t="159630" x="4056063" y="5456238"/>
          <p14:tracePt t="159642" x="4068763" y="5456238"/>
          <p14:tracePt t="159653" x="4081463" y="5456238"/>
          <p14:tracePt t="159670" x="4092575" y="5456238"/>
          <p14:tracePt t="159687" x="4105275" y="5456238"/>
          <p14:tracePt t="159705" x="4130675" y="5456238"/>
          <p14:tracePt t="159720" x="4143375" y="5456238"/>
          <p14:tracePt t="159737" x="4156075" y="5456238"/>
          <p14:tracePt t="159739" x="4168775" y="5456238"/>
          <p14:tracePt t="159753" x="4205288" y="5456238"/>
          <p14:tracePt t="159770" x="4217988" y="5456238"/>
          <p14:tracePt t="159787" x="4256088" y="5456238"/>
          <p14:tracePt t="159803" x="4268788" y="5456238"/>
          <p14:tracePt t="159820" x="4294188" y="5456238"/>
          <p14:tracePt t="159824" x="4305300" y="5456238"/>
          <p14:tracePt t="159837" x="4330700" y="5456238"/>
          <p14:tracePt t="159854" x="4368800" y="5468938"/>
          <p14:tracePt t="159872" x="4430713" y="5481638"/>
          <p14:tracePt t="159887" x="4456113" y="5494338"/>
          <p14:tracePt t="159904" x="4481513" y="5494338"/>
          <p14:tracePt t="159921" x="4556125" y="5530850"/>
          <p14:tracePt t="159937" x="4606925" y="5530850"/>
          <p14:tracePt t="159955" x="4681538" y="5568950"/>
          <p14:tracePt t="159970" x="4706938" y="5594350"/>
          <p14:tracePt t="160198" x="4719638" y="5594350"/>
          <p14:tracePt t="160235" x="4743450" y="5594350"/>
          <p14:tracePt t="160247" x="4756150" y="5581650"/>
          <p14:tracePt t="160259" x="4781550" y="5581650"/>
          <p14:tracePt t="160272" x="4806950" y="5568950"/>
          <p14:tracePt t="160289" x="4843463" y="5568950"/>
          <p14:tracePt t="160305" x="4856163" y="5556250"/>
          <p14:tracePt t="160307" x="4868863" y="5556250"/>
          <p14:tracePt t="160321" x="4881563" y="5556250"/>
          <p14:tracePt t="160338" x="4894263" y="5556250"/>
          <p14:tracePt t="160356" x="4906963" y="5556250"/>
          <p14:tracePt t="160658" x="4906963" y="5543550"/>
          <p14:tracePt t="161421" x="4894263" y="5543550"/>
          <p14:tracePt t="161530" x="4894263" y="5530850"/>
          <p14:tracePt t="161603" x="4881563" y="5518150"/>
          <p14:tracePt t="161639" x="4881563" y="5507038"/>
          <p14:tracePt t="161651" x="4868863" y="5507038"/>
          <p14:tracePt t="161675" x="4856163" y="5494338"/>
          <p14:tracePt t="161687" x="4843463" y="5494338"/>
          <p14:tracePt t="161699" x="4843463" y="5481638"/>
          <p14:tracePt t="161711" x="4832350" y="5468938"/>
          <p14:tracePt t="161725" x="4819650" y="5456238"/>
          <p14:tracePt t="161742" x="4806950" y="5443538"/>
          <p14:tracePt t="161759" x="4794250" y="5430838"/>
          <p14:tracePt t="161775" x="4768850" y="5418138"/>
          <p14:tracePt t="161792" x="4768850" y="5407025"/>
          <p14:tracePt t="161796" x="4756150" y="5407025"/>
          <p14:tracePt t="161809" x="4756150" y="5394325"/>
          <p14:tracePt t="161844" x="4743450" y="5394325"/>
          <p14:tracePt t="162510" x="4756150" y="5394325"/>
          <p14:tracePt t="162534" x="4768850" y="5394325"/>
          <p14:tracePt t="162546" x="4781550" y="5394325"/>
          <p14:tracePt t="162571" x="4794250" y="5394325"/>
          <p14:tracePt t="162584" x="4806950" y="5394325"/>
          <p14:tracePt t="162595" x="4819650" y="5394325"/>
          <p14:tracePt t="162611" x="4832350" y="5394325"/>
          <p14:tracePt t="162631" x="4843463" y="5394325"/>
          <p14:tracePt t="162650" x="4856163" y="5394325"/>
          <p14:tracePt t="162661" x="4868863" y="5394325"/>
          <p14:tracePt t="162678" x="4881563" y="5394325"/>
          <p14:tracePt t="162716" x="4894263" y="5394325"/>
          <p14:tracePt t="162898" x="4906963" y="5394325"/>
          <p14:tracePt t="162910" x="4919663" y="5381625"/>
          <p14:tracePt t="162921" x="4945063" y="5381625"/>
          <p14:tracePt t="162934" x="4956175" y="5381625"/>
          <p14:tracePt t="162945" x="4968875" y="5381625"/>
          <p14:tracePt t="162962" x="4981575" y="5381625"/>
          <p14:tracePt t="162979" x="4994275" y="5381625"/>
          <p14:tracePt t="162982" x="5006975" y="5381625"/>
          <p14:tracePt t="163030" x="5019675" y="5381625"/>
          <p14:tracePt t="163334" x="5019675" y="5368925"/>
          <p14:tracePt t="163394" x="5006975" y="5368925"/>
          <p14:tracePt t="163418" x="4981575" y="5368925"/>
          <p14:tracePt t="163429" x="4945063" y="5368925"/>
          <p14:tracePt t="163443" x="4856163" y="5394325"/>
          <p14:tracePt t="163454" x="4756150" y="5418138"/>
          <p14:tracePt t="163465" x="4630738" y="5443538"/>
          <p14:tracePt t="163480" x="4481513" y="5456238"/>
          <p14:tracePt t="163497" x="4330700" y="5494338"/>
          <p14:tracePt t="163514" x="4230688" y="5507038"/>
          <p14:tracePt t="163516" x="4143375" y="5518150"/>
          <p14:tracePt t="163530" x="4068763" y="5518150"/>
          <p14:tracePt t="163547" x="4017963" y="5518150"/>
          <p14:tracePt t="163551" x="3979863" y="5518150"/>
          <p14:tracePt t="163564" x="3956050" y="5518150"/>
          <p14:tracePt t="163580" x="3943350" y="5518150"/>
          <p14:tracePt t="163598" x="3930650" y="5518150"/>
          <p14:tracePt t="163902" x="3917950" y="5518150"/>
          <p14:tracePt t="163914" x="3905250" y="5518150"/>
          <p14:tracePt t="163926" x="3867150" y="5518150"/>
          <p14:tracePt t="163937" x="3830638" y="5518150"/>
          <p14:tracePt t="163950" x="3756025" y="5518150"/>
          <p14:tracePt t="163964" x="3643313" y="5518150"/>
          <p14:tracePt t="163981" x="3505200" y="5518150"/>
          <p14:tracePt t="163998" x="3228975" y="5556250"/>
          <p14:tracePt t="164014" x="3092450" y="5594350"/>
          <p14:tracePt t="164032" x="2992438" y="5607050"/>
          <p14:tracePt t="164035" x="2903538" y="5619750"/>
          <p14:tracePt t="164049" x="2854325" y="5619750"/>
          <p14:tracePt t="164066" x="2816225" y="5619750"/>
          <p14:tracePt t="164082" x="2767013" y="5619750"/>
          <p14:tracePt t="164098" x="2754313" y="5619750"/>
          <p14:tracePt t="164120" x="2741613" y="5619750"/>
          <p14:tracePt t="164398" x="2728913" y="5619750"/>
          <p14:tracePt t="164411" x="2716213" y="5619750"/>
          <p14:tracePt t="164422" x="2703513" y="5619750"/>
          <p14:tracePt t="164434" x="2678113" y="5619750"/>
          <p14:tracePt t="164449" x="2654300" y="5619750"/>
          <p14:tracePt t="164466" x="2616200" y="5607050"/>
          <p14:tracePt t="164484" x="2490788" y="5607050"/>
          <p14:tracePt t="164499" x="2441575" y="5594350"/>
          <p14:tracePt t="164516" x="2390775" y="5594350"/>
          <p14:tracePt t="164519" x="2328863" y="5594350"/>
          <p14:tracePt t="164533" x="2303463" y="5594350"/>
          <p14:tracePt t="164551" x="2265363" y="5594350"/>
          <p14:tracePt t="164566" x="2203450" y="5594350"/>
          <p14:tracePt t="164583" x="2178050" y="5594350"/>
          <p14:tracePt t="164600" x="2152650" y="5594350"/>
          <p14:tracePt t="164604" x="2139950" y="5581650"/>
          <p14:tracePt t="164616" x="2116138" y="5581650"/>
          <p14:tracePt t="164634" x="2116138" y="5568950"/>
          <p14:tracePt t="164650" x="2090738" y="5568950"/>
          <p14:tracePt t="164688" x="2078038" y="5568950"/>
          <p14:tracePt t="164724" x="2065338" y="5568950"/>
          <p14:tracePt t="164749" x="2052638" y="5568950"/>
          <p14:tracePt t="164773" x="2039938" y="5568950"/>
          <p14:tracePt t="164786" x="2027238" y="5568950"/>
          <p14:tracePt t="164798" x="2014538" y="5568950"/>
          <p14:tracePt t="164822" x="1990725" y="5568950"/>
          <p14:tracePt t="164845" x="1978025" y="5568950"/>
          <p14:tracePt t="164858" x="1952625" y="5568950"/>
          <p14:tracePt t="164871" x="1939925" y="5568950"/>
          <p14:tracePt t="164884" x="1927225" y="5568950"/>
          <p14:tracePt t="164899" x="1914525" y="5568950"/>
          <p14:tracePt t="164917" x="1903413" y="5568950"/>
          <p14:tracePt t="164920" x="1890713" y="5568950"/>
          <p14:tracePt t="164942" x="1878013" y="5568950"/>
          <p14:tracePt t="164955" x="1878013" y="5556250"/>
          <p14:tracePt t="165016" x="1878013" y="5543550"/>
          <p14:tracePt t="165342" x="1878013" y="5530850"/>
          <p14:tracePt t="165390" x="1878013" y="5518150"/>
          <p14:tracePt t="165415" x="1890713" y="5518150"/>
          <p14:tracePt t="166129" x="1903413" y="5518150"/>
          <p14:tracePt t="166310" x="1903413" y="5507038"/>
          <p14:tracePt t="166359" x="1914525" y="5507038"/>
          <p14:tracePt t="166370" x="1939925" y="5507038"/>
          <p14:tracePt t="166383" x="1965325" y="5494338"/>
          <p14:tracePt t="166395" x="1990725" y="5481638"/>
          <p14:tracePt t="166408" x="2039938" y="5468938"/>
          <p14:tracePt t="166420" x="2103438" y="5456238"/>
          <p14:tracePt t="166438" x="2216150" y="5418138"/>
          <p14:tracePt t="166456" x="2828925" y="5305425"/>
          <p14:tracePt t="166472" x="3354388" y="5218113"/>
          <p14:tracePt t="166488" x="3917950" y="5118100"/>
          <p14:tracePt t="166506" x="4945063" y="4981575"/>
          <p14:tracePt t="166521" x="5294313" y="4943475"/>
          <p14:tracePt t="166537" x="5483225" y="4930775"/>
          <p14:tracePt t="166541" x="5607050" y="4930775"/>
          <p14:tracePt t="166554" x="5695950" y="4930775"/>
          <p14:tracePt t="166571" x="5732463" y="4930775"/>
          <p14:tracePt t="166589" x="5757863" y="4930775"/>
          <p14:tracePt t="166880" x="5732463" y="4930775"/>
          <p14:tracePt t="166892" x="5695950" y="4930775"/>
          <p14:tracePt t="166905" x="5607050" y="4968875"/>
          <p14:tracePt t="166916" x="5495925" y="5018088"/>
          <p14:tracePt t="166928" x="5332413" y="5081588"/>
          <p14:tracePt t="166939" x="5157788" y="5156200"/>
          <p14:tracePt t="166955" x="4945063" y="5230813"/>
          <p14:tracePt t="166972" x="4806950" y="5305425"/>
          <p14:tracePt t="166976" x="4668838" y="5368925"/>
          <p14:tracePt t="166990" x="4530725" y="5430838"/>
          <p14:tracePt t="167006" x="4368800" y="5481638"/>
          <p14:tracePt t="167023" x="4130675" y="5543550"/>
          <p14:tracePt t="167038" x="4017963" y="5581650"/>
          <p14:tracePt t="167056" x="3879850" y="5594350"/>
          <p14:tracePt t="167073" x="3705225" y="5619750"/>
          <p14:tracePt t="167089" x="3643313" y="5619750"/>
          <p14:tracePt t="167106" x="3605213" y="5619750"/>
          <p14:tracePt t="167110" x="3567113" y="5619750"/>
          <p14:tracePt t="167133" x="3554413" y="5619750"/>
          <p14:tracePt t="167145" x="3554413" y="5607050"/>
          <p14:tracePt t="167339" x="3541713" y="5607050"/>
          <p14:tracePt t="167351" x="3530600" y="5607050"/>
          <p14:tracePt t="167363" x="3492500" y="5607050"/>
          <p14:tracePt t="167374" x="3441700" y="5607050"/>
          <p14:tracePt t="167389" x="3341688" y="5607050"/>
          <p14:tracePt t="167406" x="3228975" y="5594350"/>
          <p14:tracePt t="167424" x="2954338" y="5581650"/>
          <p14:tracePt t="167440" x="2816225" y="5568950"/>
          <p14:tracePt t="167458" x="2741613" y="5556250"/>
          <p14:tracePt t="167460" x="2667000" y="5543550"/>
          <p14:tracePt t="167474" x="2590800" y="5543550"/>
          <p14:tracePt t="167490" x="2528888" y="5530850"/>
          <p14:tracePt t="167508" x="2416175" y="5530850"/>
          <p14:tracePt t="167523" x="2378075" y="5530850"/>
          <p14:tracePt t="167540" x="2352675" y="5518150"/>
          <p14:tracePt t="167558" x="2316163" y="5518150"/>
          <p14:tracePt t="167573" x="2303463" y="5518150"/>
          <p14:tracePt t="167727" x="2303463" y="5507038"/>
          <p14:tracePt t="167788" x="2316163" y="5507038"/>
          <p14:tracePt t="167799" x="2328863" y="5507038"/>
          <p14:tracePt t="167812" x="2339975" y="5507038"/>
          <p14:tracePt t="167825" x="2365375" y="5507038"/>
          <p14:tracePt t="167842" x="2416175" y="5494338"/>
          <p14:tracePt t="167859" x="2565400" y="5481638"/>
          <p14:tracePt t="167875" x="2678113" y="5468938"/>
          <p14:tracePt t="167891" x="2741613" y="5468938"/>
          <p14:tracePt t="167908" x="2790825" y="5456238"/>
          <p14:tracePt t="167925" x="2790825" y="5443538"/>
          <p14:tracePt t="167968" x="2767013" y="5443538"/>
          <p14:tracePt t="167980" x="2741613" y="5443538"/>
          <p14:tracePt t="167992" x="2728913" y="5443538"/>
          <p14:tracePt t="168005" x="2703513" y="5443538"/>
          <p14:tracePt t="168016" x="2667000" y="5443538"/>
          <p14:tracePt t="168030" x="2616200" y="5443538"/>
          <p14:tracePt t="168042" x="2554288" y="5468938"/>
          <p14:tracePt t="168058" x="2503488" y="5468938"/>
          <p14:tracePt t="168075" x="2452688" y="5481638"/>
          <p14:tracePt t="168078" x="2416175" y="5481638"/>
          <p14:tracePt t="168090" x="2390775" y="5481638"/>
          <p14:tracePt t="168106" x="2378075" y="5481638"/>
          <p14:tracePt t="168124" x="2365375" y="5481638"/>
          <p14:tracePt t="168185" x="2365375" y="5468938"/>
          <p14:tracePt t="168197" x="2378075" y="5468938"/>
          <p14:tracePt t="168221" x="2390775" y="5468938"/>
          <p14:tracePt t="168258" x="2416175" y="5468938"/>
          <p14:tracePt t="168281" x="2428875" y="5468938"/>
          <p14:tracePt t="168295" x="2452688" y="5468938"/>
          <p14:tracePt t="168307" x="2465388" y="5468938"/>
          <p14:tracePt t="168318" x="2478088" y="5468938"/>
          <p14:tracePt t="168331" x="2503488" y="5468938"/>
          <p14:tracePt t="168343" x="2528888" y="5468938"/>
          <p14:tracePt t="168358" x="2554288" y="5468938"/>
          <p14:tracePt t="168375" x="2590800" y="5468938"/>
          <p14:tracePt t="168391" x="2654300" y="5468938"/>
          <p14:tracePt t="168408" x="2690813" y="5468938"/>
          <p14:tracePt t="168425" x="2716213" y="5468938"/>
          <p14:tracePt t="168428" x="2754313" y="5468938"/>
          <p14:tracePt t="168442" x="2778125" y="5468938"/>
          <p14:tracePt t="168460" x="2803525" y="5456238"/>
          <p14:tracePt t="168477" x="2828925" y="5456238"/>
          <p14:tracePt t="168493" x="2841625" y="5443538"/>
          <p14:tracePt t="168671" x="2841625" y="5430838"/>
          <p14:tracePt t="168695" x="2841625" y="5418138"/>
          <p14:tracePt t="168719" x="2854325" y="5418138"/>
          <p14:tracePt t="168755" x="2867025" y="5418138"/>
          <p14:tracePt t="168780" x="2879725" y="5418138"/>
          <p14:tracePt t="168791" x="2890838" y="5418138"/>
          <p14:tracePt t="168803" x="2903538" y="5418138"/>
          <p14:tracePt t="168828" x="2928938" y="5418138"/>
          <p14:tracePt t="168852" x="2941638" y="5418138"/>
          <p14:tracePt t="169009" x="2916238" y="5418138"/>
          <p14:tracePt t="169033" x="2903538" y="5418138"/>
          <p14:tracePt t="169047" x="2890838" y="5418138"/>
          <p14:tracePt t="169058" x="2879725" y="5418138"/>
          <p14:tracePt t="169070" x="2867025" y="5418138"/>
          <p14:tracePt t="169082" x="2854325" y="5418138"/>
          <p14:tracePt t="169095" x="2841625" y="5418138"/>
          <p14:tracePt t="169110" x="2828925" y="5418138"/>
          <p14:tracePt t="169216" x="2841625" y="5418138"/>
          <p14:tracePt t="169239" x="2854325" y="5418138"/>
          <p14:tracePt t="169264" x="2867025" y="5418138"/>
          <p14:tracePt t="169276" x="2879725" y="5418138"/>
          <p14:tracePt t="169299" x="2890838" y="5418138"/>
          <p14:tracePt t="169312" x="2903538" y="5418138"/>
          <p14:tracePt t="169336" x="2916238" y="5418138"/>
          <p14:tracePt t="169348" x="2928938" y="5418138"/>
          <p14:tracePt t="169362" x="2954338" y="5418138"/>
          <p14:tracePt t="169372" x="2967038" y="5418138"/>
          <p14:tracePt t="169384" x="2979738" y="5418138"/>
          <p14:tracePt t="169396" x="2992438" y="5418138"/>
          <p14:tracePt t="169412" x="3016250" y="5418138"/>
          <p14:tracePt t="169429" x="3028950" y="5418138"/>
          <p14:tracePt t="169446" x="3041650" y="5430838"/>
          <p14:tracePt t="169463" x="3054350" y="5430838"/>
          <p14:tracePt t="170377" x="3054350" y="5443538"/>
          <p14:tracePt t="170389" x="3028950" y="5443538"/>
          <p14:tracePt t="170413" x="3016250" y="5443538"/>
          <p14:tracePt t="170425" x="3003550" y="5443538"/>
          <p14:tracePt t="170438" x="2992438" y="5443538"/>
          <p14:tracePt t="170449" x="2967038" y="5456238"/>
          <p14:tracePt t="170465" x="2941638" y="5456238"/>
          <p14:tracePt t="170482" x="2928938" y="5456238"/>
          <p14:tracePt t="170485" x="2903538" y="5456238"/>
          <p14:tracePt t="170498" x="2879725" y="5456238"/>
          <p14:tracePt t="170515" x="2854325" y="5456238"/>
          <p14:tracePt t="170532" x="2828925" y="5456238"/>
          <p14:tracePt t="170535" x="2816225" y="5456238"/>
          <p14:tracePt t="170547" x="2790825" y="5456238"/>
          <p14:tracePt t="170565" x="2790825" y="5443538"/>
          <p14:tracePt t="170583" x="2778125" y="5430838"/>
          <p14:tracePt t="170598" x="2778125" y="5418138"/>
          <p14:tracePt t="170850" x="2790825" y="5418138"/>
          <p14:tracePt t="170983" x="2803525" y="5418138"/>
          <p14:tracePt t="171054" x="2816225" y="5418138"/>
          <p14:tracePt t="171079" x="2828925" y="5418138"/>
          <p14:tracePt t="171091" x="2841625" y="5407025"/>
          <p14:tracePt t="171102" x="2854325" y="5407025"/>
          <p14:tracePt t="171117" x="2879725" y="5394325"/>
          <p14:tracePt t="171133" x="2903538" y="5394325"/>
          <p14:tracePt t="171151" x="2941638" y="5381625"/>
          <p14:tracePt t="171167" x="2967038" y="5381625"/>
          <p14:tracePt t="171184" x="2967038" y="5368925"/>
          <p14:tracePt t="171187" x="2979738" y="5368925"/>
          <p14:tracePt t="171200" x="2992438" y="5368925"/>
          <p14:tracePt t="171216" x="3003550" y="5368925"/>
          <p14:tracePt t="171551" x="3016250" y="5368925"/>
          <p14:tracePt t="171575" x="3028950" y="5368925"/>
          <p14:tracePt t="171587" x="3041650" y="5368925"/>
          <p14:tracePt t="171601" x="3054350" y="5368925"/>
          <p14:tracePt t="171611" x="3079750" y="5368925"/>
          <p14:tracePt t="171623" x="3092450" y="5368925"/>
          <p14:tracePt t="171635" x="3103563" y="5368925"/>
          <p14:tracePt t="171651" x="3128963" y="5368925"/>
          <p14:tracePt t="171668" x="3141663" y="5368925"/>
          <p14:tracePt t="171687" x="3179763" y="5368925"/>
          <p14:tracePt t="171701" x="3192463" y="5368925"/>
          <p14:tracePt t="171718" x="3216275" y="5368925"/>
          <p14:tracePt t="171722" x="3254375" y="5368925"/>
          <p14:tracePt t="171734" x="3317875" y="5381625"/>
          <p14:tracePt t="171751" x="3367088" y="5394325"/>
          <p14:tracePt t="171768" x="3429000" y="5394325"/>
          <p14:tracePt t="171771" x="3517900" y="5407025"/>
          <p14:tracePt t="171785" x="3605213" y="5418138"/>
          <p14:tracePt t="171802" x="3679825" y="5430838"/>
          <p14:tracePt t="171805" x="3717925" y="5443538"/>
          <p14:tracePt t="171819" x="3756025" y="5456238"/>
          <p14:tracePt t="171835" x="3767138" y="5481638"/>
          <p14:tracePt t="171853" x="3805238" y="5507038"/>
          <p14:tracePt t="171869" x="3817938" y="5518150"/>
          <p14:tracePt t="171885" x="3830638" y="5518150"/>
          <p14:tracePt t="172337" x="3843338" y="5518150"/>
          <p14:tracePt t="172350" x="3856038" y="5518150"/>
          <p14:tracePt t="172362" x="3867150" y="5518150"/>
          <p14:tracePt t="172374" x="3892550" y="5518150"/>
          <p14:tracePt t="172386" x="3930650" y="5518150"/>
          <p14:tracePt t="172403" x="3968750" y="5518150"/>
          <p14:tracePt t="172420" x="3992563" y="5518150"/>
          <p14:tracePt t="172424" x="4017963" y="5518150"/>
          <p14:tracePt t="172436" x="4056063" y="5518150"/>
          <p14:tracePt t="172453" x="4081463" y="5518150"/>
          <p14:tracePt t="172471" x="4117975" y="5518150"/>
          <p14:tracePt t="172487" x="4143375" y="5518150"/>
          <p14:tracePt t="172508" x="4156075" y="5518150"/>
          <p14:tracePt t="172520" x="4168775" y="5518150"/>
          <p14:tracePt t="172543" x="4181475" y="5518150"/>
          <p14:tracePt t="172654" x="4181475" y="5507038"/>
          <p14:tracePt t="172676" x="4181475" y="5494338"/>
          <p14:tracePt t="172906" x="4181475" y="5481638"/>
          <p14:tracePt t="172931" x="4181475" y="5468938"/>
          <p14:tracePt t="172979" x="4205288" y="5456238"/>
          <p14:tracePt t="172991" x="4217988" y="5456238"/>
          <p14:tracePt t="173004" x="4256088" y="5456238"/>
          <p14:tracePt t="173015" x="4281488" y="5456238"/>
          <p14:tracePt t="173027" x="4305300" y="5456238"/>
          <p14:tracePt t="173038" x="4343400" y="5456238"/>
          <p14:tracePt t="173054" x="4368800" y="5456238"/>
          <p14:tracePt t="173072" x="4394200" y="5456238"/>
          <p14:tracePt t="173076" x="4418013" y="5456238"/>
          <p14:tracePt t="173090" x="4443413" y="5456238"/>
          <p14:tracePt t="173105" x="4468813" y="5456238"/>
          <p14:tracePt t="173122" x="4494213" y="5456238"/>
          <p14:tracePt t="173126" x="4506913" y="5456238"/>
          <p14:tracePt t="173137" x="4518025" y="5456238"/>
          <p14:tracePt t="173155" x="4543425" y="5456238"/>
          <p14:tracePt t="173173" x="4556125" y="5456238"/>
          <p14:tracePt t="173197" x="4581525" y="5456238"/>
          <p14:tracePt t="173222" x="4594225" y="5456238"/>
          <p14:tracePt t="173246" x="4606925" y="5456238"/>
          <p14:tracePt t="173269" x="4630738" y="5456238"/>
          <p14:tracePt t="173294" x="4643438" y="5456238"/>
          <p14:tracePt t="173305" x="4656138" y="5456238"/>
          <p14:tracePt t="173319" x="4668838" y="5456238"/>
          <p14:tracePt t="173343" x="4681538" y="5456238"/>
          <p14:tracePt t="173366" x="4694238" y="5456238"/>
          <p14:tracePt t="173403" x="4706938" y="5456238"/>
          <p14:tracePt t="173475" x="4719638" y="5456238"/>
          <p14:tracePt t="173489" x="4719638" y="5443538"/>
          <p14:tracePt t="173500" x="4732338" y="5443538"/>
          <p14:tracePt t="173524" x="4732338" y="5430838"/>
          <p14:tracePt t="173596" x="4719638" y="5430838"/>
          <p14:tracePt t="173717" x="4719638" y="5418138"/>
          <p14:tracePt t="173741" x="4719638" y="5407025"/>
          <p14:tracePt t="173778" x="4719638" y="5394325"/>
          <p14:tracePt t="173899" x="4732338" y="5394325"/>
          <p14:tracePt t="173923" x="4743450" y="5394325"/>
          <p14:tracePt t="173948" x="4756150" y="5394325"/>
          <p14:tracePt t="173972" x="4768850" y="5394325"/>
          <p14:tracePt t="173983" x="4781550" y="5394325"/>
          <p14:tracePt t="173996" x="4794250" y="5394325"/>
          <p14:tracePt t="174019" x="4806950" y="5394325"/>
          <p14:tracePt t="174032" x="4806950" y="5407025"/>
          <p14:tracePt t="174057" x="4819650" y="5407025"/>
          <p14:tracePt t="174080" x="4832350" y="5418138"/>
          <p14:tracePt t="174117" x="4843463" y="5430838"/>
          <p14:tracePt t="174456" x="4856163" y="5430838"/>
          <p14:tracePt t="174480" x="4868863" y="5430838"/>
          <p14:tracePt t="174492" x="4881563" y="5430838"/>
          <p14:tracePt t="174504" x="4894263" y="5430838"/>
          <p14:tracePt t="174516" x="4906963" y="5430838"/>
          <p14:tracePt t="174528" x="4919663" y="5430838"/>
          <p14:tracePt t="174542" x="4945063" y="5430838"/>
          <p14:tracePt t="174564" x="4956175" y="5430838"/>
          <p14:tracePt t="174576" x="4968875" y="5430838"/>
          <p14:tracePt t="174593" x="4981575" y="5430838"/>
          <p14:tracePt t="174614" x="4994275" y="5430838"/>
          <p14:tracePt t="174625" x="4994275" y="5443538"/>
          <p14:tracePt t="174674" x="5006975" y="5443538"/>
          <p14:tracePt t="174807" x="5019675" y="5443538"/>
          <p14:tracePt t="174832" x="5032375" y="5443538"/>
          <p14:tracePt t="174855" x="5045075" y="5443538"/>
          <p14:tracePt t="174881" x="5057775" y="5443538"/>
          <p14:tracePt t="174903" x="5081588" y="5443538"/>
          <p14:tracePt t="174927" x="5094288" y="5443538"/>
          <p14:tracePt t="174939" x="5106988" y="5443538"/>
          <p14:tracePt t="174952" x="5119688" y="5443538"/>
          <p14:tracePt t="174976" x="5132388" y="5443538"/>
          <p14:tracePt t="175145" x="5119688" y="5443538"/>
          <p14:tracePt t="175158" x="5106988" y="5443538"/>
          <p14:tracePt t="175182" x="5094288" y="5443538"/>
          <p14:tracePt t="175206" x="5081588" y="5443538"/>
          <p14:tracePt t="175231" x="5068888" y="5443538"/>
          <p14:tracePt t="175255" x="5057775" y="5443538"/>
          <p14:tracePt t="175266" x="5045075" y="5443538"/>
          <p14:tracePt t="175278" x="5019675" y="5443538"/>
          <p14:tracePt t="175304" x="4994275" y="5443538"/>
          <p14:tracePt t="175316" x="4981575" y="5443538"/>
          <p14:tracePt t="175327" x="4956175" y="5443538"/>
          <p14:tracePt t="175344" x="4919663" y="5443538"/>
          <p14:tracePt t="175362" x="4881563" y="5443538"/>
          <p14:tracePt t="175365" x="4843463" y="5443538"/>
          <p14:tracePt t="175377" x="4794250" y="5443538"/>
          <p14:tracePt t="175395" x="4756150" y="5443538"/>
          <p14:tracePt t="175399" x="4732338" y="5443538"/>
          <p14:tracePt t="175411" x="4719638" y="5456238"/>
          <p14:tracePt t="175428" x="4706938" y="5456238"/>
          <p14:tracePt t="175445" x="4681538" y="5456238"/>
          <p14:tracePt t="175811" x="4694238" y="5456238"/>
          <p14:tracePt t="175824" x="4706938" y="5456238"/>
          <p14:tracePt t="175836" x="4719638" y="5456238"/>
          <p14:tracePt t="175847" x="4743450" y="5456238"/>
          <p14:tracePt t="175862" x="4768850" y="5456238"/>
          <p14:tracePt t="175879" x="4806950" y="5456238"/>
          <p14:tracePt t="175896" x="4881563" y="5456238"/>
          <p14:tracePt t="175912" x="4932363" y="5456238"/>
          <p14:tracePt t="175928" x="4968875" y="5443538"/>
          <p14:tracePt t="175946" x="5032375" y="5430838"/>
          <p14:tracePt t="175962" x="5057775" y="5430838"/>
          <p14:tracePt t="175979" x="5068888" y="5430838"/>
          <p14:tracePt t="175982" x="5081588" y="5430838"/>
          <p14:tracePt t="175995" x="5094288" y="5430838"/>
          <p14:tracePt t="176017" x="5106988" y="5430838"/>
          <p14:tracePt t="176030" x="5119688" y="5430838"/>
          <p14:tracePt t="176332" x="5132388" y="5418138"/>
          <p14:tracePt t="176356" x="5145088" y="5418138"/>
          <p14:tracePt t="176380" x="5170488" y="5418138"/>
          <p14:tracePt t="176392" x="5181600" y="5418138"/>
          <p14:tracePt t="176404" x="5194300" y="5418138"/>
          <p14:tracePt t="176417" x="5207000" y="5418138"/>
          <p14:tracePt t="176430" x="5245100" y="5418138"/>
          <p14:tracePt t="176447" x="5257800" y="5418138"/>
          <p14:tracePt t="176465" x="5307013" y="5418138"/>
          <p14:tracePt t="176481" x="5319713" y="5418138"/>
          <p14:tracePt t="176497" x="5357813" y="5418138"/>
          <p14:tracePt t="176501" x="5370513" y="5418138"/>
          <p14:tracePt t="176515" x="5394325" y="5418138"/>
          <p14:tracePt t="176531" x="5419725" y="5418138"/>
          <p14:tracePt t="176547" x="5445125" y="5430838"/>
          <p14:tracePt t="176564" x="5519738" y="5443538"/>
          <p14:tracePt t="176581" x="5557838" y="5443538"/>
          <p14:tracePt t="176598" x="5632450" y="5456238"/>
          <p14:tracePt t="176614" x="5657850" y="5456238"/>
          <p14:tracePt t="176632" x="5657850" y="5468938"/>
          <p14:tracePt t="176840" x="5670550" y="5468938"/>
          <p14:tracePt t="176852" x="5683250" y="5468938"/>
          <p14:tracePt t="176864" x="5708650" y="5468938"/>
          <p14:tracePt t="176876" x="5732463" y="5468938"/>
          <p14:tracePt t="176889" x="5783263" y="5468938"/>
          <p14:tracePt t="176901" x="5821363" y="5468938"/>
          <p14:tracePt t="176915" x="5870575" y="5468938"/>
          <p14:tracePt t="176932" x="5932488" y="5468938"/>
          <p14:tracePt t="176949" x="6057900" y="5468938"/>
          <p14:tracePt t="176965" x="6108700" y="5481638"/>
          <p14:tracePt t="176982" x="6157913" y="5481638"/>
          <p14:tracePt t="176986" x="6196013" y="5494338"/>
          <p14:tracePt t="176998" x="6234113" y="5494338"/>
          <p14:tracePt t="177015" x="6283325" y="5494338"/>
          <p14:tracePt t="177033" x="6321425" y="5494338"/>
          <p14:tracePt t="177035" x="6346825" y="5507038"/>
          <p14:tracePt t="177048" x="6370638" y="5507038"/>
          <p14:tracePt t="177065" x="6408738" y="5507038"/>
          <p14:tracePt t="177325" x="6421438" y="5507038"/>
          <p14:tracePt t="177348" x="6446838" y="5507038"/>
          <p14:tracePt t="177360" x="6459538" y="5507038"/>
          <p14:tracePt t="177372" x="6483350" y="5494338"/>
          <p14:tracePt t="177385" x="6521450" y="5481638"/>
          <p14:tracePt t="177399" x="6572250" y="5468938"/>
          <p14:tracePt t="177416" x="6634163" y="5468938"/>
          <p14:tracePt t="177433" x="6734175" y="5443538"/>
          <p14:tracePt t="177450" x="6759575" y="5443538"/>
          <p14:tracePt t="177466" x="6797675" y="5430838"/>
          <p14:tracePt t="177469" x="6808788" y="5430838"/>
          <p14:tracePt t="177485" x="6821488" y="5430838"/>
          <p14:tracePt t="177499" x="6834188" y="5418138"/>
          <p14:tracePt t="177517" x="6846888" y="5418138"/>
          <p14:tracePt t="177533" x="6859588" y="5418138"/>
          <p14:tracePt t="177687" x="6884988" y="5418138"/>
          <p14:tracePt t="177700" x="6910388" y="5418138"/>
          <p14:tracePt t="177712" x="6934200" y="5418138"/>
          <p14:tracePt t="177723" x="6959600" y="5418138"/>
          <p14:tracePt t="177736" x="6997700" y="5418138"/>
          <p14:tracePt t="177760" x="7021513" y="5430838"/>
          <p14:tracePt t="177772" x="7034213" y="5430838"/>
          <p14:tracePt t="177796" x="7046913" y="5430838"/>
          <p14:tracePt t="177821" x="7059613" y="5430838"/>
          <p14:tracePt t="178172" x="7059613" y="5443538"/>
          <p14:tracePt t="178196" x="7059613" y="5456238"/>
          <p14:tracePt t="178220" x="7059613" y="5468938"/>
          <p14:tracePt t="178232" x="7059613" y="5481638"/>
          <p14:tracePt t="178256" x="7059613" y="5507038"/>
          <p14:tracePt t="178268" x="7059613" y="5518150"/>
          <p14:tracePt t="178281" x="7046913" y="5530850"/>
          <p14:tracePt t="178293" x="7046913" y="5556250"/>
          <p14:tracePt t="178305" x="7034213" y="5581650"/>
          <p14:tracePt t="178320" x="7034213" y="5607050"/>
          <p14:tracePt t="178334" x="7010400" y="5643563"/>
          <p14:tracePt t="178353" x="6997700" y="5707063"/>
          <p14:tracePt t="178368" x="6972300" y="5732463"/>
          <p14:tracePt t="178385" x="6959600" y="5743575"/>
          <p14:tracePt t="178403" x="6946900" y="5768975"/>
          <p14:tracePt t="178419" x="6946900" y="5781675"/>
          <p14:tracePt t="178435" x="6934200" y="5781675"/>
          <p14:tracePt t="178462" x="6921500" y="5781675"/>
          <p14:tracePt t="178474" x="6910388" y="5781675"/>
          <p14:tracePt t="178511" x="6897688" y="5768975"/>
          <p14:tracePt t="178535" x="6897688" y="5756275"/>
          <p14:tracePt t="178546" x="6884988" y="5732463"/>
          <p14:tracePt t="178559" x="6872288" y="5732463"/>
          <p14:tracePt t="178571" x="6872288" y="5719763"/>
          <p14:tracePt t="178595" x="6859588" y="5694363"/>
          <p14:tracePt t="178619" x="6859588" y="5681663"/>
          <p14:tracePt t="178631" x="6846888" y="5668963"/>
          <p14:tracePt t="178644" x="6846888" y="5656263"/>
          <p14:tracePt t="178668" x="6846888" y="5643563"/>
          <p14:tracePt t="178705" x="6834188" y="5643563"/>
          <p14:tracePt t="179055" x="6834188" y="5630863"/>
          <p14:tracePt t="179080" x="6834188" y="5619750"/>
          <p14:tracePt t="179092" x="6834188" y="5607050"/>
          <p14:tracePt t="179104" x="6821488" y="5594350"/>
          <p14:tracePt t="179128" x="6821488" y="5581650"/>
          <p14:tracePt t="179140" x="6808788" y="5581650"/>
          <p14:tracePt t="179152" x="6808788" y="5568950"/>
          <p14:tracePt t="179164" x="6808788" y="5556250"/>
          <p14:tracePt t="179176" x="6797675" y="5556250"/>
          <p14:tracePt t="179346" x="6797675" y="5568950"/>
          <p14:tracePt t="179467" x="6808788" y="5568950"/>
          <p14:tracePt t="179503" x="6821488" y="5568950"/>
          <p14:tracePt t="179515" x="6834188" y="5581650"/>
          <p14:tracePt t="179527" x="6846888" y="5581650"/>
          <p14:tracePt t="179539" x="6859588" y="5581650"/>
          <p14:tracePt t="179555" x="6872288" y="5581650"/>
          <p14:tracePt t="179576" x="6884988" y="5581650"/>
          <p14:tracePt t="179697" x="6910388" y="5581650"/>
          <p14:tracePt t="179709" x="6921500" y="5581650"/>
          <p14:tracePt t="179722" x="6934200" y="5581650"/>
          <p14:tracePt t="180011" x="6921500" y="5581650"/>
          <p14:tracePt t="180023" x="6872288" y="5581650"/>
          <p14:tracePt t="180036" x="6797675" y="5581650"/>
          <p14:tracePt t="180048" x="6696075" y="5581650"/>
          <p14:tracePt t="180061" x="6608763" y="5581650"/>
          <p14:tracePt t="180073" x="6508750" y="5581650"/>
          <p14:tracePt t="180090" x="6446838" y="5581650"/>
          <p14:tracePt t="180108" x="6308725" y="5581650"/>
          <p14:tracePt t="180123" x="6270625" y="5581650"/>
          <p14:tracePt t="180140" x="6234113" y="5568950"/>
          <p14:tracePt t="180144" x="6196013" y="5568950"/>
          <p14:tracePt t="180156" x="6157913" y="5556250"/>
          <p14:tracePt t="180173" x="6134100" y="5556250"/>
          <p14:tracePt t="180189" x="6096000" y="5556250"/>
          <p14:tracePt t="180194" x="6057900" y="5556250"/>
          <p14:tracePt t="180207" x="6021388" y="5556250"/>
          <p14:tracePt t="180223" x="5983288" y="5556250"/>
          <p14:tracePt t="180241" x="5908675" y="5543550"/>
          <p14:tracePt t="180257" x="5883275" y="5543550"/>
          <p14:tracePt t="180274" x="5845175" y="5543550"/>
          <p14:tracePt t="180290" x="5808663" y="5543550"/>
          <p14:tracePt t="180308" x="5795963" y="5543550"/>
          <p14:tracePt t="180325" x="5770563" y="5530850"/>
          <p14:tracePt t="180351" x="5757863" y="5530850"/>
          <p14:tracePt t="180472" x="5770563" y="5530850"/>
          <p14:tracePt t="180483" x="5783263" y="5530850"/>
          <p14:tracePt t="180507" x="5795963" y="5530850"/>
          <p14:tracePt t="180519" x="5821363" y="5530850"/>
          <p14:tracePt t="180531" x="5832475" y="5530850"/>
          <p14:tracePt t="180543" x="5845175" y="5530850"/>
          <p14:tracePt t="180558" x="5870575" y="5530850"/>
          <p14:tracePt t="180574" x="5908675" y="5530850"/>
          <p14:tracePt t="180593" x="5945188" y="5530850"/>
          <p14:tracePt t="180608" x="5970588" y="5543550"/>
          <p14:tracePt t="180624" x="5995988" y="5543550"/>
          <p14:tracePt t="180628" x="6034088" y="5543550"/>
          <p14:tracePt t="180642" x="6045200" y="5543550"/>
          <p14:tracePt t="180658" x="6057900" y="5543550"/>
          <p14:tracePt t="180675" x="6070600" y="5543550"/>
          <p14:tracePt t="180749" x="6045200" y="5543550"/>
          <p14:tracePt t="180762" x="6034088" y="5543550"/>
          <p14:tracePt t="180775" x="5995988" y="5556250"/>
          <p14:tracePt t="180786" x="5970588" y="5556250"/>
          <p14:tracePt t="180798" x="5945188" y="5556250"/>
          <p14:tracePt t="180809" x="5908675" y="5556250"/>
          <p14:tracePt t="180825" x="5870575" y="5568950"/>
          <p14:tracePt t="180842" x="5845175" y="5568950"/>
          <p14:tracePt t="180859" x="5795963" y="5568950"/>
          <p14:tracePt t="180875" x="5783263" y="5568950"/>
          <p14:tracePt t="180955" x="5795963" y="5568950"/>
          <p14:tracePt t="180968" x="5808663" y="5568950"/>
          <p14:tracePt t="180980" x="5845175" y="5568950"/>
          <p14:tracePt t="180993" x="5870575" y="5568950"/>
          <p14:tracePt t="181008" x="5908675" y="5581650"/>
          <p14:tracePt t="181027" x="5983288" y="5594350"/>
          <p14:tracePt t="181042" x="6021388" y="5607050"/>
          <p14:tracePt t="181059" x="6034088" y="5607050"/>
          <p14:tracePt t="181076" x="6070600" y="5619750"/>
          <p14:tracePt t="181137" x="6045200" y="5619750"/>
          <p14:tracePt t="181149" x="6021388" y="5619750"/>
          <p14:tracePt t="181160" x="5983288" y="5619750"/>
          <p14:tracePt t="181175" x="5957888" y="5619750"/>
          <p14:tracePt t="181193" x="5921375" y="5619750"/>
          <p14:tracePt t="181196" x="5883275" y="5619750"/>
          <p14:tracePt t="181210" x="5845175" y="5619750"/>
          <p14:tracePt t="181226" x="5821363" y="5619750"/>
          <p14:tracePt t="181243" x="5783263" y="5619750"/>
          <p14:tracePt t="181246" x="5770563" y="5619750"/>
          <p14:tracePt t="181259" x="5757863" y="5619750"/>
          <p14:tracePt t="181330" x="5770563" y="5619750"/>
          <p14:tracePt t="181343" x="5795963" y="5619750"/>
          <p14:tracePt t="181355" x="5808663" y="5619750"/>
          <p14:tracePt t="181367" x="5832475" y="5619750"/>
          <p14:tracePt t="181379" x="5845175" y="5619750"/>
          <p14:tracePt t="181393" x="5870575" y="5619750"/>
          <p14:tracePt t="181410" x="5908675" y="5630863"/>
          <p14:tracePt t="181427" x="5983288" y="5630863"/>
          <p14:tracePt t="181444" x="6021388" y="5643563"/>
          <p14:tracePt t="181460" x="6070600" y="5656263"/>
          <p14:tracePt t="181476" x="6134100" y="5656263"/>
          <p14:tracePt t="181493" x="6157913" y="5656263"/>
          <p14:tracePt t="181510" x="6170613" y="5656263"/>
          <p14:tracePt t="181513" x="6183313" y="5656263"/>
          <p14:tracePt t="181526" x="6196013" y="5656263"/>
          <p14:tracePt t="181560" x="6208713" y="5656263"/>
          <p14:tracePt t="181875" x="6221413" y="5656263"/>
          <p14:tracePt t="181887" x="6234113" y="5656263"/>
          <p14:tracePt t="181900" x="6246813" y="5656263"/>
          <p14:tracePt t="181912" x="6283325" y="5656263"/>
          <p14:tracePt t="181928" x="6308725" y="5656263"/>
          <p14:tracePt t="181945" x="6346825" y="5656263"/>
          <p14:tracePt t="181948" x="6383338" y="5656263"/>
          <p14:tracePt t="181962" x="6446838" y="5656263"/>
          <p14:tracePt t="181978" x="6521450" y="5656263"/>
          <p14:tracePt t="181996" x="6696075" y="5656263"/>
          <p14:tracePt t="182012" x="6797675" y="5656263"/>
          <p14:tracePt t="182028" x="6921500" y="5656263"/>
          <p14:tracePt t="182032" x="7046913" y="5656263"/>
          <p14:tracePt t="182045" x="7185025" y="5668963"/>
          <p14:tracePt t="182062" x="7285038" y="5681663"/>
          <p14:tracePt t="182078" x="7359650" y="5694363"/>
          <p14:tracePt t="182081" x="7410450" y="5694363"/>
          <p14:tracePt t="182094" x="7435850" y="5694363"/>
          <p14:tracePt t="182111" x="7448550" y="5694363"/>
          <p14:tracePt t="182662" x="7472363" y="5694363"/>
          <p14:tracePt t="182674" x="7485063" y="5694363"/>
          <p14:tracePt t="182686" x="7485063" y="5681663"/>
          <p14:tracePt t="182698" x="7497763" y="5681663"/>
          <p14:tracePt t="182713" x="7510463" y="5681663"/>
          <p14:tracePt t="182735" x="7523163" y="5681663"/>
          <p14:tracePt t="182772" x="7535863" y="5681663"/>
          <p14:tracePt t="182807" x="7548563" y="5681663"/>
          <p14:tracePt t="182844" x="7561263" y="5681663"/>
          <p14:tracePt t="182892" x="7561263" y="5694363"/>
          <p14:tracePt t="182928" x="7561263" y="5707063"/>
          <p14:tracePt t="182953" x="7561263" y="5719763"/>
          <p14:tracePt t="183062" x="7572375" y="5719763"/>
          <p14:tracePt t="183074" x="7572375" y="5707063"/>
          <p14:tracePt t="183110" x="7572375" y="5694363"/>
          <p14:tracePt t="183122" x="7585075" y="5694363"/>
          <p14:tracePt t="183146" x="7585075" y="5681663"/>
          <p14:tracePt t="183316" x="7572375" y="5681663"/>
          <p14:tracePt t="183715" x="7572375" y="5668963"/>
          <p14:tracePt t="183909" x="7572375" y="5656263"/>
          <p14:tracePt t="183981" x="7572375" y="5643563"/>
          <p14:tracePt t="184017" x="7572375" y="5630863"/>
          <p14:tracePt t="184066" x="7572375" y="5619750"/>
          <p14:tracePt t="184126" x="7572375" y="5607050"/>
          <p14:tracePt t="184140" x="7572375" y="5594350"/>
          <p14:tracePt t="184211" x="7572375" y="5581650"/>
          <p14:tracePt t="184247" x="7585075" y="5581650"/>
          <p14:tracePt t="184284" x="7585075" y="5568950"/>
          <p14:tracePt t="184296" x="7597775" y="5568950"/>
          <p14:tracePt t="184332" x="7610475" y="5568950"/>
          <p14:tracePt t="184344" x="7623175" y="5568950"/>
          <p14:tracePt t="184368" x="7635875" y="5568950"/>
          <p14:tracePt t="184394" x="7661275" y="5568950"/>
          <p14:tracePt t="184417" x="7673975" y="5556250"/>
          <p14:tracePt t="184429" x="7685088" y="5556250"/>
          <p14:tracePt t="184441" x="7697788" y="5556250"/>
          <p14:tracePt t="184453" x="7710488" y="5556250"/>
          <p14:tracePt t="184477" x="7723188" y="5556250"/>
          <p14:tracePt t="184502" x="7735888" y="5543550"/>
          <p14:tracePt t="184538" x="7748588" y="5543550"/>
          <p14:tracePt t="184586" x="7761288" y="5543550"/>
          <p14:tracePt t="184623" x="7773988" y="5543550"/>
          <p14:tracePt t="184647" x="7785100" y="5543550"/>
          <p14:tracePt t="184659" x="7797800" y="5543550"/>
          <p14:tracePt t="184671" x="7810500" y="5543550"/>
          <p14:tracePt t="184695" x="7823200" y="5543550"/>
          <p14:tracePt t="185107" x="7823200" y="5556250"/>
          <p14:tracePt t="185119" x="7823200" y="5568950"/>
          <p14:tracePt t="185144" x="7810500" y="5581650"/>
          <p14:tracePt t="185155" x="7797800" y="5581650"/>
          <p14:tracePt t="185168" x="7785100" y="5594350"/>
          <p14:tracePt t="185180" x="7761288" y="5607050"/>
          <p14:tracePt t="185192" x="7735888" y="5607050"/>
          <p14:tracePt t="185204" x="7723188" y="5630863"/>
          <p14:tracePt t="185219" x="7697788" y="5643563"/>
          <p14:tracePt t="185236" x="7661275" y="5643563"/>
          <p14:tracePt t="185239" x="7648575" y="5656263"/>
          <p14:tracePt t="185253" x="7635875" y="5656263"/>
          <p14:tracePt t="185270" x="7610475" y="5656263"/>
          <p14:tracePt t="185288" x="7597775" y="5668963"/>
          <p14:tracePt t="185313" x="7585075" y="5668963"/>
          <p14:tracePt t="185821" x="7572375" y="5668963"/>
          <p14:tracePt t="185834" x="7561263" y="5668963"/>
          <p14:tracePt t="185858" x="7548563" y="5668963"/>
          <p14:tracePt t="185881" x="7535863" y="5668963"/>
          <p14:tracePt t="185893" x="7497763" y="5668963"/>
          <p14:tracePt t="185905" x="7459663" y="5668963"/>
          <p14:tracePt t="185918" x="7423150" y="5668963"/>
          <p14:tracePt t="185931" x="7385050" y="5668963"/>
          <p14:tracePt t="185943" x="7359650" y="5656263"/>
          <p14:tracePt t="185955" x="7335838" y="5643563"/>
          <p14:tracePt t="185972" x="7310438" y="5630863"/>
          <p14:tracePt t="185990" x="7285038" y="5619750"/>
          <p14:tracePt t="186005" x="7259638" y="5607050"/>
          <p14:tracePt t="186021" x="7246938" y="5607050"/>
          <p14:tracePt t="186039" x="7246938" y="5594350"/>
          <p14:tracePt t="186055" x="7235825" y="5594350"/>
          <p14:tracePt t="186270" x="7235825" y="5607050"/>
          <p14:tracePt t="186281" x="7235825" y="5619750"/>
          <p14:tracePt t="186294" x="7235825" y="5630863"/>
          <p14:tracePt t="186306" x="7235825" y="5643563"/>
          <p14:tracePt t="186323" x="7235825" y="5656263"/>
          <p14:tracePt t="186341" x="7235825" y="5707063"/>
          <p14:tracePt t="186356" x="7210425" y="5732463"/>
          <p14:tracePt t="186373" x="7197725" y="5781675"/>
          <p14:tracePt t="186390" x="7123113" y="5907088"/>
          <p14:tracePt t="186406" x="7072313" y="5945188"/>
          <p14:tracePt t="186423" x="7059613" y="5981700"/>
          <p14:tracePt t="186426" x="7021513" y="6032500"/>
          <p14:tracePt t="186440" x="7010400" y="6056313"/>
          <p14:tracePt t="186457" x="6997700" y="6069013"/>
          <p14:tracePt t="186475" x="6972300" y="6094413"/>
          <p14:tracePt t="186572" x="6972300" y="6069013"/>
          <p14:tracePt t="186584" x="6972300" y="6056313"/>
          <p14:tracePt t="186595" x="6972300" y="6045200"/>
          <p14:tracePt t="186607" x="6972300" y="6019800"/>
          <p14:tracePt t="186624" x="6972300" y="6007100"/>
          <p14:tracePt t="186641" x="6972300" y="5994400"/>
          <p14:tracePt t="186645" x="6972300" y="5969000"/>
          <p14:tracePt t="186657" x="6972300" y="5956300"/>
          <p14:tracePt t="186674" x="6972300" y="5945188"/>
          <p14:tracePt t="186691" x="6985000" y="5919788"/>
          <p14:tracePt t="186693" x="6985000" y="5907088"/>
          <p14:tracePt t="186706" x="6985000" y="5894388"/>
          <p14:tracePt t="186724" x="6997700" y="5868988"/>
          <p14:tracePt t="186728" x="7010400" y="5856288"/>
          <p14:tracePt t="186753" x="7010400" y="5832475"/>
          <p14:tracePt t="186765" x="7021513" y="5807075"/>
          <p14:tracePt t="186789" x="7021513" y="5781675"/>
          <p14:tracePt t="186802" x="7034213" y="5781675"/>
          <p14:tracePt t="186814" x="7046913" y="5768975"/>
          <p14:tracePt t="186837" x="7046913" y="5756275"/>
          <p14:tracePt t="186873" x="7059613" y="5756275"/>
          <p14:tracePt t="186886" x="7059613" y="5743575"/>
          <p14:tracePt t="186924" x="7059613" y="5732463"/>
          <p14:tracePt t="186947" x="7059613" y="5719763"/>
          <p14:tracePt t="186995" x="7059613" y="5707063"/>
          <p14:tracePt t="187019" x="7059613" y="5694363"/>
          <p14:tracePt t="187056" x="7059613" y="5681663"/>
          <p14:tracePt t="187201" x="7059613" y="5694363"/>
          <p14:tracePt t="187213" x="7059613" y="5707063"/>
          <p14:tracePt t="187226" x="7059613" y="5719763"/>
          <p14:tracePt t="187236" x="7059613" y="5732463"/>
          <p14:tracePt t="187248" x="7046913" y="5732463"/>
          <p14:tracePt t="187260" x="7046913" y="5756275"/>
          <p14:tracePt t="187286" x="7034213" y="5768975"/>
          <p14:tracePt t="187298" x="7034213" y="5781675"/>
          <p14:tracePt t="187310" x="7010400" y="5794375"/>
          <p14:tracePt t="187325" x="7010400" y="5819775"/>
          <p14:tracePt t="187343" x="6985000" y="5843588"/>
          <p14:tracePt t="187346" x="6972300" y="5856288"/>
          <p14:tracePt t="187359" x="6946900" y="5894388"/>
          <p14:tracePt t="187376" x="6934200" y="5907088"/>
          <p14:tracePt t="187393" x="6910388" y="5932488"/>
          <p14:tracePt t="187396" x="6872288" y="5969000"/>
          <p14:tracePt t="187409" x="6859588" y="5981700"/>
          <p14:tracePt t="187426" x="6834188" y="5994400"/>
          <p14:tracePt t="187445" x="6808788" y="6032500"/>
          <p14:tracePt t="187458" x="6784975" y="6045200"/>
          <p14:tracePt t="187477" x="6772275" y="6056313"/>
          <p14:tracePt t="187479" x="6746875" y="6056313"/>
          <p14:tracePt t="187503" x="6734175" y="6056313"/>
          <p14:tracePt t="187564" x="6721475" y="6045200"/>
          <p14:tracePt t="187576" x="6721475" y="6032500"/>
          <p14:tracePt t="187588" x="6721475" y="6007100"/>
          <p14:tracePt t="187600" x="6721475" y="5994400"/>
          <p14:tracePt t="187612" x="6721475" y="5969000"/>
          <p14:tracePt t="187626" x="6721475" y="5956300"/>
          <p14:tracePt t="187643" x="6721475" y="5932488"/>
          <p14:tracePt t="187660" x="6721475" y="5894388"/>
          <p14:tracePt t="187676" x="6734175" y="5881688"/>
          <p14:tracePt t="187693" x="6734175" y="5856288"/>
          <p14:tracePt t="187697" x="6734175" y="5843588"/>
          <p14:tracePt t="187710" x="6734175" y="5832475"/>
          <p14:tracePt t="187727" x="6746875" y="5819775"/>
          <p14:tracePt t="187744" x="6746875" y="5807075"/>
          <p14:tracePt t="187759" x="6746875" y="5794375"/>
          <p14:tracePt t="187842" x="6759575" y="5794375"/>
          <p14:tracePt t="187866" x="6759575" y="5781675"/>
          <p14:tracePt t="188012" x="6759575" y="5768975"/>
          <p14:tracePt t="188036" x="6772275" y="5756275"/>
          <p14:tracePt t="188060" x="6784975" y="5756275"/>
          <p14:tracePt t="188072" x="6784975" y="5743575"/>
          <p14:tracePt t="188096" x="6797675" y="5743575"/>
          <p14:tracePt t="188108" x="6808788" y="5743575"/>
          <p14:tracePt t="188120" x="6821488" y="5732463"/>
          <p14:tracePt t="188133" x="6846888" y="5732463"/>
          <p14:tracePt t="188145" x="6859588" y="5719763"/>
          <p14:tracePt t="188161" x="6872288" y="5719763"/>
          <p14:tracePt t="188178" x="6897688" y="5707063"/>
          <p14:tracePt t="188182" x="6910388" y="5707063"/>
          <p14:tracePt t="188196" x="6921500" y="5707063"/>
          <p14:tracePt t="188212" x="6934200" y="5707063"/>
          <p14:tracePt t="188229" x="6946900" y="5707063"/>
          <p14:tracePt t="188231" x="6959600" y="5707063"/>
          <p14:tracePt t="188244" x="6972300" y="5707063"/>
          <p14:tracePt t="188262" x="6997700" y="5707063"/>
          <p14:tracePt t="188278" x="7021513" y="5707063"/>
          <p14:tracePt t="188295" x="7046913" y="5707063"/>
          <p14:tracePt t="188312" x="7059613" y="5707063"/>
          <p14:tracePt t="188316" x="7072313" y="5707063"/>
          <p14:tracePt t="188328" x="7085013" y="5707063"/>
          <p14:tracePt t="188345" x="7110413" y="5707063"/>
          <p14:tracePt t="188362" x="7146925" y="5707063"/>
          <p14:tracePt t="188378" x="7172325" y="5719763"/>
          <p14:tracePt t="188395" x="7197725" y="5732463"/>
          <p14:tracePt t="188412" x="7235825" y="5743575"/>
          <p14:tracePt t="188428" x="7259638" y="5743575"/>
          <p14:tracePt t="188445" x="7259638" y="5756275"/>
          <p14:tracePt t="188448" x="7272338" y="5756275"/>
          <p14:tracePt t="188461" x="7285038" y="5756275"/>
          <p14:tracePt t="188478" x="7297738" y="5756275"/>
          <p14:tracePt t="188496" x="7310438" y="5756275"/>
          <p14:tracePt t="188519" x="7335838" y="5756275"/>
          <p14:tracePt t="188545" x="7348538" y="5756275"/>
          <p14:tracePt t="188556" x="7372350" y="5756275"/>
          <p14:tracePt t="188568" x="7410450" y="5756275"/>
          <p14:tracePt t="188579" x="7448550" y="5756275"/>
          <p14:tracePt t="188595" x="7459663" y="5756275"/>
          <p14:tracePt t="188612" x="7485063" y="5756275"/>
          <p14:tracePt t="188629" x="7523163" y="5756275"/>
          <p14:tracePt t="188689" x="7523163" y="5768975"/>
          <p14:tracePt t="188992" x="7535863" y="5768975"/>
          <p14:tracePt t="189040" x="7535863" y="5756275"/>
          <p14:tracePt t="189076" x="7548563" y="5743575"/>
          <p14:tracePt t="189114" x="7548563" y="5732463"/>
          <p14:tracePt t="189137" x="7561263" y="5732463"/>
          <p14:tracePt t="189150" x="7561263" y="5719763"/>
          <p14:tracePt t="189186" x="7572375" y="5719763"/>
          <p14:tracePt t="189196" x="7572375" y="5707063"/>
          <p14:tracePt t="189234" x="7572375" y="5694363"/>
          <p14:tracePt t="189585" x="7572375" y="5681663"/>
          <p14:tracePt t="190747" x="7572375" y="5668963"/>
          <p14:tracePt t="190796" x="7572375" y="5656263"/>
          <p14:tracePt t="190832" x="7572375" y="5643563"/>
          <p14:tracePt t="190844" x="7572375" y="5619750"/>
          <p14:tracePt t="190856" x="7572375" y="5594350"/>
          <p14:tracePt t="190868" x="7572375" y="5568950"/>
          <p14:tracePt t="190884" x="7572375" y="5518150"/>
          <p14:tracePt t="190902" x="7572375" y="5494338"/>
          <p14:tracePt t="190905" x="7572375" y="5456238"/>
          <p14:tracePt t="190919" x="7572375" y="5443538"/>
          <p14:tracePt t="190935" x="7572375" y="5418138"/>
          <p14:tracePt t="190953" x="7572375" y="5394325"/>
          <p14:tracePt t="191256" x="7572375" y="5407025"/>
          <p14:tracePt t="191269" x="7572375" y="5418138"/>
          <p14:tracePt t="191280" x="7572375" y="5430838"/>
          <p14:tracePt t="191292" x="7585075" y="5456238"/>
          <p14:tracePt t="191304" x="7585075" y="5468938"/>
          <p14:tracePt t="191319" x="7597775" y="5494338"/>
          <p14:tracePt t="191335" x="7610475" y="5518150"/>
          <p14:tracePt t="191353" x="7623175" y="5556250"/>
          <p14:tracePt t="191369" x="7623175" y="5581650"/>
          <p14:tracePt t="191387" x="7623175" y="5607050"/>
          <p14:tracePt t="191389" x="7623175" y="5619750"/>
          <p14:tracePt t="191413" x="7623175" y="5643563"/>
          <p14:tracePt t="191425" x="7635875" y="5643563"/>
          <p14:tracePt t="191436" x="7635875" y="5656263"/>
          <p14:tracePt t="191461" x="7635875" y="5668963"/>
          <p14:tracePt t="191510" x="7635875" y="5681663"/>
          <p14:tracePt t="191654" x="7635875" y="5694363"/>
          <p14:tracePt t="191873" x="7635875" y="5707063"/>
          <p14:tracePt t="191909" x="7623175" y="5707063"/>
          <p14:tracePt t="191921" x="7623175" y="5719763"/>
          <p14:tracePt t="191933" x="7610475" y="5719763"/>
          <p14:tracePt t="191945" x="7597775" y="5719763"/>
          <p14:tracePt t="191957" x="7572375" y="5732463"/>
          <p14:tracePt t="191971" x="7572375" y="5743575"/>
          <p14:tracePt t="191987" x="7561263" y="5743575"/>
          <p14:tracePt t="192005" x="7535863" y="5756275"/>
          <p14:tracePt t="192030" x="7523163" y="5756275"/>
          <p14:tracePt t="192043" x="7510463" y="5768975"/>
          <p14:tracePt t="192055" x="7497763" y="5781675"/>
          <p14:tracePt t="192072" x="7485063" y="5781675"/>
          <p14:tracePt t="192088" x="7472363" y="5781675"/>
          <p14:tracePt t="192091" x="7459663" y="5781675"/>
          <p14:tracePt t="192114" x="7448550" y="5781675"/>
          <p14:tracePt t="192127" x="7435850" y="5781675"/>
          <p14:tracePt t="197163" x="7423150" y="5781675"/>
          <p14:tracePt t="197199" x="7410450" y="5781675"/>
          <p14:tracePt t="197246" x="7397750" y="5781675"/>
          <p14:tracePt t="197295" x="7385050" y="5781675"/>
          <p14:tracePt t="197319" x="7372350" y="5781675"/>
          <p14:tracePt t="197332" x="7359650" y="5781675"/>
          <p14:tracePt t="197356" x="7348538" y="5781675"/>
          <p14:tracePt t="197368" x="7323138" y="5781675"/>
          <p14:tracePt t="197380" x="7310438" y="5781675"/>
          <p14:tracePt t="197392" x="7285038" y="5781675"/>
          <p14:tracePt t="197404" x="7246938" y="5781675"/>
          <p14:tracePt t="197418" x="7223125" y="5781675"/>
          <p14:tracePt t="197435" x="7197725" y="5781675"/>
          <p14:tracePt t="197452" x="7146925" y="5781675"/>
          <p14:tracePt t="197469" x="7123113" y="5781675"/>
          <p14:tracePt t="197485" x="7110413" y="5781675"/>
          <p14:tracePt t="197489" x="7097713" y="5781675"/>
          <p14:tracePt t="197502" x="7072313" y="5781675"/>
          <p14:tracePt t="197816" x="7046913" y="5781675"/>
          <p14:tracePt t="197828" x="6997700" y="5781675"/>
          <p14:tracePt t="197840" x="6897688" y="5781675"/>
          <p14:tracePt t="197853" x="6759575" y="5756275"/>
          <p14:tracePt t="197870" x="6621463" y="5756275"/>
          <p14:tracePt t="197887" x="6308725" y="5743575"/>
          <p14:tracePt t="197902" x="6170613" y="5743575"/>
          <p14:tracePt t="197920" x="6070600" y="5743575"/>
          <p14:tracePt t="197937" x="5945188" y="5743575"/>
          <p14:tracePt t="197953" x="5908675" y="5743575"/>
          <p14:tracePt t="197970" x="5870575" y="5743575"/>
          <p14:tracePt t="198301" x="5883275" y="5743575"/>
          <p14:tracePt t="198324" x="5895975" y="5743575"/>
          <p14:tracePt t="198348" x="5932488" y="5743575"/>
          <p14:tracePt t="198360" x="6008688" y="5743575"/>
          <p14:tracePt t="198372" x="6096000" y="5743575"/>
          <p14:tracePt t="198388" x="6208713" y="5743575"/>
          <p14:tracePt t="198404" x="6321425" y="5743575"/>
          <p14:tracePt t="198422" x="6459538" y="5743575"/>
          <p14:tracePt t="198439" x="6508750" y="5756275"/>
          <p14:tracePt t="198457" x="6521450" y="5768975"/>
          <p14:tracePt t="198542" x="6534150" y="5768975"/>
          <p14:tracePt t="199886" x="6508750" y="5768975"/>
          <p14:tracePt t="199898" x="6472238" y="5768975"/>
          <p14:tracePt t="199909" x="6421438" y="5768975"/>
          <p14:tracePt t="199924" x="6359525" y="5756275"/>
          <p14:tracePt t="199942" x="6246813" y="5732463"/>
          <p14:tracePt t="199945" x="6134100" y="5707063"/>
          <p14:tracePt t="199959" x="5995988" y="5656263"/>
          <p14:tracePt t="199975" x="5857875" y="5594350"/>
          <p14:tracePt t="199993" x="5695950" y="5530850"/>
          <p14:tracePt t="199995" x="5545138" y="5456238"/>
          <p14:tracePt t="200008" x="5407025" y="5407025"/>
          <p14:tracePt t="200025" x="5294313" y="5343525"/>
          <p14:tracePt t="200043" x="5157788" y="5294313"/>
          <p14:tracePt t="200059" x="5094288" y="5256213"/>
          <p14:tracePt t="200075" x="5045075" y="5230813"/>
          <p14:tracePt t="200078" x="4994275" y="5205413"/>
          <p14:tracePt t="200092" x="4968875" y="5205413"/>
          <p14:tracePt t="200108" x="4945063" y="5194300"/>
          <p14:tracePt t="200126" x="4919663" y="5181600"/>
          <p14:tracePt t="200128" x="4906963" y="5168900"/>
          <p14:tracePt t="200152" x="4894263" y="5168900"/>
          <p14:tracePt t="200225" x="4919663" y="5168900"/>
          <p14:tracePt t="200442" x="4906963" y="5168900"/>
          <p14:tracePt t="200455" x="4894263" y="5168900"/>
          <p14:tracePt t="200466" x="4868863" y="5156200"/>
          <p14:tracePt t="200478" x="4843463" y="5156200"/>
          <p14:tracePt t="200493" x="4819650" y="5143500"/>
          <p14:tracePt t="200509" x="4794250" y="5143500"/>
          <p14:tracePt t="200527" x="4719638" y="5118100"/>
          <p14:tracePt t="200543" x="4656138" y="5092700"/>
          <p14:tracePt t="200560" x="4606925" y="5092700"/>
          <p14:tracePt t="200564" x="4556125" y="5068888"/>
          <p14:tracePt t="200576" x="4506913" y="5043488"/>
          <p14:tracePt t="200594" x="4481513" y="5030788"/>
          <p14:tracePt t="200610" x="4443413" y="5018088"/>
          <p14:tracePt t="200612" x="4430713" y="5005388"/>
          <p14:tracePt t="200627" x="4394200" y="4992688"/>
          <p14:tracePt t="200644" x="4368800" y="4992688"/>
          <p14:tracePt t="200661" x="4305300" y="4968875"/>
          <p14:tracePt t="200676" x="4268788" y="4956175"/>
          <p14:tracePt t="200694" x="4243388" y="4956175"/>
          <p14:tracePt t="200697" x="4205288" y="4930775"/>
          <p14:tracePt t="200710" x="4181475" y="4930775"/>
          <p14:tracePt t="200733" x="4156075" y="4930775"/>
          <p14:tracePt t="200744" x="4143375" y="4930775"/>
          <p14:tracePt t="200769" x="4117975" y="4930775"/>
          <p14:tracePt t="200781" x="4105275" y="4930775"/>
          <p14:tracePt t="200795" x="4092575" y="4930775"/>
          <p14:tracePt t="200810" x="4081463" y="4930775"/>
          <p14:tracePt t="200828" x="4030663" y="4930775"/>
          <p14:tracePt t="200854" x="4017963" y="4930775"/>
          <p14:tracePt t="201120" x="4030663" y="4930775"/>
          <p14:tracePt t="201520" x="4043363" y="4930775"/>
          <p14:tracePt t="201641" x="4056063" y="4930775"/>
          <p14:tracePt t="201665" x="4068763" y="4930775"/>
          <p14:tracePt t="201712" x="4081463" y="4930775"/>
          <p14:tracePt t="201774" x="4092575" y="4930775"/>
          <p14:tracePt t="201798" x="4105275" y="4930775"/>
          <p14:tracePt t="201811" x="4117975" y="4943475"/>
          <p14:tracePt t="201834" x="4130675" y="4956175"/>
          <p14:tracePt t="201859" x="4156075" y="4968875"/>
          <p14:tracePt t="201871" x="4168775" y="4981575"/>
          <p14:tracePt t="201884" x="4181475" y="4992688"/>
          <p14:tracePt t="201896" x="4205288" y="5005388"/>
          <p14:tracePt t="201914" x="4230688" y="5030788"/>
          <p14:tracePt t="201931" x="4281488" y="5056188"/>
          <p14:tracePt t="201946" x="4318000" y="5068888"/>
          <p14:tracePt t="201964" x="4343400" y="5092700"/>
          <p14:tracePt t="201967" x="4381500" y="5105400"/>
          <p14:tracePt t="201981" x="4406900" y="5118100"/>
          <p14:tracePt t="201997" x="4418013" y="5130800"/>
          <p14:tracePt t="202210" x="4430713" y="5130800"/>
          <p14:tracePt t="202221" x="4443413" y="5130800"/>
          <p14:tracePt t="202233" x="4468813" y="5130800"/>
          <p14:tracePt t="202247" x="4494213" y="5130800"/>
          <p14:tracePt t="202264" x="4530725" y="5130800"/>
          <p14:tracePt t="202282" x="4681538" y="5156200"/>
          <p14:tracePt t="202298" x="4819650" y="5156200"/>
          <p14:tracePt t="202314" x="5006975" y="5181600"/>
          <p14:tracePt t="202317" x="5257800" y="5218113"/>
          <p14:tracePt t="202331" x="5595938" y="5268913"/>
          <p14:tracePt t="202348" x="5921375" y="5330825"/>
          <p14:tracePt t="202365" x="6546850" y="5443538"/>
          <p14:tracePt t="202381" x="6672263" y="5468938"/>
          <p14:tracePt t="202609" x="6696075" y="5468938"/>
          <p14:tracePt t="202621" x="6746875" y="5456238"/>
          <p14:tracePt t="202633" x="6872288" y="5430838"/>
          <p14:tracePt t="202649" x="7046913" y="5356225"/>
          <p14:tracePt t="202665" x="7485063" y="5218113"/>
          <p14:tracePt t="202682" x="8299450" y="5030788"/>
          <p14:tracePt t="202699" x="8586788" y="4968875"/>
          <p14:tracePt t="202716" x="8763000" y="4930775"/>
          <p14:tracePt t="202719" x="8874125" y="4905375"/>
          <p14:tracePt t="202732" x="8950325" y="4892675"/>
          <p14:tracePt t="202749" x="8975725" y="4879975"/>
          <p14:tracePt t="202766" x="8986838" y="4879975"/>
          <p14:tracePt t="203020" x="8986838" y="4868863"/>
          <p14:tracePt t="203044" x="8999538" y="4856163"/>
          <p14:tracePt t="203057" x="9012238" y="4830763"/>
          <p14:tracePt t="203069" x="9050338" y="4818063"/>
          <p14:tracePt t="203083" x="9075738" y="4792663"/>
          <p14:tracePt t="203100" x="9112250" y="4756150"/>
          <p14:tracePt t="203117" x="9263063" y="4705350"/>
          <p14:tracePt t="203134" x="9363075" y="4667250"/>
          <p14:tracePt t="203150" x="9475788" y="4656138"/>
          <p14:tracePt t="203153" x="9550400" y="4643438"/>
          <p14:tracePt t="203167" x="9637713" y="4630738"/>
          <p14:tracePt t="203184" x="9726613" y="4618038"/>
          <p14:tracePt t="203200" x="9801225" y="4605338"/>
          <p14:tracePt t="203203" x="9852025" y="4592638"/>
          <p14:tracePt t="203217" x="9875838" y="4592638"/>
          <p14:tracePt t="203233" x="9901238" y="4592638"/>
          <p14:tracePt t="203517" x="9901238" y="4579938"/>
          <p14:tracePt t="203529" x="9913938" y="4579938"/>
          <p14:tracePt t="203540" x="9926638" y="4567238"/>
          <p14:tracePt t="203552" x="9952038" y="4554538"/>
          <p14:tracePt t="203567" x="10001250" y="4543425"/>
          <p14:tracePt t="203584" x="10064750" y="4530725"/>
          <p14:tracePt t="203602" x="10201275" y="4518025"/>
          <p14:tracePt t="203618" x="10264775" y="4518025"/>
          <p14:tracePt t="203635" x="10313988" y="4518025"/>
          <p14:tracePt t="203638" x="10352088" y="4518025"/>
          <p14:tracePt t="203651" x="10390188" y="4518025"/>
          <p14:tracePt t="203674" x="10401300" y="4518025"/>
          <p14:tracePt t="203940" x="10401300" y="4554538"/>
          <p14:tracePt t="203952" x="10401300" y="4592638"/>
          <p14:tracePt t="203965" x="10401300" y="4656138"/>
          <p14:tracePt t="203977" x="10401300" y="4718050"/>
          <p14:tracePt t="203989" x="10401300" y="4779963"/>
          <p14:tracePt t="204002" x="10401300" y="4830763"/>
          <p14:tracePt t="204019" x="10390188" y="4879975"/>
          <p14:tracePt t="204037" x="10377488" y="4918075"/>
          <p14:tracePt t="204053" x="10377488" y="4930775"/>
          <p14:tracePt t="204267" x="10339388" y="4943475"/>
          <p14:tracePt t="204279" x="10313988" y="4956175"/>
          <p14:tracePt t="204291" x="10288588" y="4968875"/>
          <p14:tracePt t="204303" x="10252075" y="4992688"/>
          <p14:tracePt t="204320" x="10188575" y="5005388"/>
          <p14:tracePt t="204337" x="10113963" y="5043488"/>
          <p14:tracePt t="204339" x="10026650" y="5081588"/>
          <p14:tracePt t="204354" x="9939338" y="5156200"/>
          <p14:tracePt t="204369" x="9813925" y="5205413"/>
          <p14:tracePt t="204387" x="9525000" y="5343525"/>
          <p14:tracePt t="204403" x="9413875" y="5381625"/>
          <p14:tracePt t="204420" x="9312275" y="5418138"/>
          <p14:tracePt t="204437" x="9099550" y="5507038"/>
          <p14:tracePt t="204454" x="9012238" y="5530850"/>
          <p14:tracePt t="204470" x="8950325" y="5530850"/>
          <p14:tracePt t="204473" x="8874125" y="5543550"/>
          <p14:tracePt t="204486" x="8837613" y="5543550"/>
          <p14:tracePt t="204504" x="8812213" y="5543550"/>
          <p14:tracePt t="204521" x="8763000" y="5543550"/>
          <p14:tracePt t="204545" x="8750300" y="5543550"/>
          <p14:tracePt t="204557" x="8737600" y="5543550"/>
          <p14:tracePt t="204571" x="8724900" y="5543550"/>
          <p14:tracePt t="204587" x="8699500" y="5543550"/>
          <p14:tracePt t="204605" x="8674100" y="5543550"/>
          <p14:tracePt t="204608" x="8650288" y="5543550"/>
          <p14:tracePt t="204620" x="8624888" y="5543550"/>
          <p14:tracePt t="204637" x="8599488" y="5543550"/>
          <p14:tracePt t="204655" x="8548688" y="5543550"/>
          <p14:tracePt t="204670" x="8524875" y="5543550"/>
          <p14:tracePt t="204687" x="8512175" y="5543550"/>
          <p14:tracePt t="204704" x="8474075" y="5543550"/>
          <p14:tracePt t="204721" x="8461375" y="5543550"/>
          <p14:tracePt t="204739" x="8435975" y="5530850"/>
          <p14:tracePt t="204754" x="8424863" y="5530850"/>
          <p14:tracePt t="204771" x="8412163" y="5530850"/>
          <p14:tracePt t="204775" x="8386763" y="5530850"/>
          <p14:tracePt t="204788" x="8361363" y="5530850"/>
          <p14:tracePt t="204804" x="8348663" y="5530850"/>
          <p14:tracePt t="204822" x="8324850" y="5530850"/>
          <p14:tracePt t="204825" x="8299450" y="5530850"/>
          <p14:tracePt t="204837" x="8274050" y="5530850"/>
          <p14:tracePt t="204854" x="8261350" y="5530850"/>
          <p14:tracePt t="204871" x="8248650" y="5530850"/>
          <p14:tracePt t="204874" x="8235950" y="5530850"/>
          <p14:tracePt t="204887" x="8223250" y="5530850"/>
          <p14:tracePt t="204905" x="8212138" y="5530850"/>
          <p14:tracePt t="205634" x="8212138" y="5518150"/>
          <p14:tracePt t="205684" x="8235950" y="5507038"/>
          <p14:tracePt t="205695" x="8261350" y="5494338"/>
          <p14:tracePt t="205707" x="8286750" y="5494338"/>
          <p14:tracePt t="205724" x="8312150" y="5494338"/>
          <p14:tracePt t="205741" x="8348663" y="5494338"/>
          <p14:tracePt t="205744" x="8374063" y="5494338"/>
          <p14:tracePt t="205757" x="8399463" y="5494338"/>
          <p14:tracePt t="205774" x="8435975" y="5494338"/>
          <p14:tracePt t="205792" x="8524875" y="5494338"/>
          <p14:tracePt t="205807" x="8599488" y="5518150"/>
          <p14:tracePt t="205824" x="8661400" y="5530850"/>
          <p14:tracePt t="205841" x="8799513" y="5581650"/>
          <p14:tracePt t="205856" x="8837613" y="5594350"/>
          <p14:tracePt t="205873" x="8874125" y="5607050"/>
          <p14:tracePt t="205891" x="8924925" y="5619750"/>
          <p14:tracePt t="205907" x="8937625" y="5619750"/>
          <p14:tracePt t="205937" x="8937625" y="5630863"/>
          <p14:tracePt t="206386" x="8950325" y="5630863"/>
          <p14:tracePt t="206398" x="8963025" y="5630863"/>
          <p14:tracePt t="206422" x="8975725" y="5630863"/>
          <p14:tracePt t="206434" x="8986838" y="5630863"/>
          <p14:tracePt t="206446" x="8999538" y="5630863"/>
          <p14:tracePt t="206470" x="9012238" y="5630863"/>
          <p14:tracePt t="206555" x="9024938" y="5630863"/>
          <p14:tracePt t="206579" x="9024938" y="5643563"/>
          <p14:tracePt t="206592" x="9037638" y="5643563"/>
          <p14:tracePt t="206615" x="9050338" y="5643563"/>
          <p14:tracePt t="206640" x="9063038" y="5656263"/>
          <p14:tracePt t="206675" x="9075738" y="5668963"/>
          <p14:tracePt t="206688" x="9088438" y="5668963"/>
          <p14:tracePt t="206700" x="9099550" y="5681663"/>
          <p14:tracePt t="206712" x="9099550" y="5694363"/>
          <p14:tracePt t="206726" x="9124950" y="5694363"/>
          <p14:tracePt t="206743" x="9150350" y="5719763"/>
          <p14:tracePt t="206760" x="9199563" y="5768975"/>
          <p14:tracePt t="206775" x="9237663" y="5781675"/>
          <p14:tracePt t="206793" x="9263063" y="5794375"/>
          <p14:tracePt t="206797" x="9275763" y="5807075"/>
          <p14:tracePt t="206810" x="9301163" y="5807075"/>
          <p14:tracePt t="206826" x="9312275" y="5807075"/>
          <p14:tracePt t="206844" x="9350375" y="5819775"/>
          <p14:tracePt t="206859" x="9363075" y="5819775"/>
          <p14:tracePt t="206876" x="9375775" y="5819775"/>
          <p14:tracePt t="206893" x="9437688" y="5819775"/>
          <p14:tracePt t="206910" x="9488488" y="5794375"/>
          <p14:tracePt t="206928" x="9525000" y="5768975"/>
          <p14:tracePt t="206931" x="9563100" y="5756275"/>
          <p14:tracePt t="206944" x="9601200" y="5732463"/>
          <p14:tracePt t="206961" x="9626600" y="5707063"/>
          <p14:tracePt t="206977" x="9675813" y="5656263"/>
          <p14:tracePt t="206993" x="9675813" y="5643563"/>
          <p14:tracePt t="207009" x="9688513" y="5630863"/>
          <p14:tracePt t="207028" x="9701213" y="5607050"/>
          <p14:tracePt t="207043" x="9713913" y="5594350"/>
          <p14:tracePt t="207061" x="9726613" y="5581650"/>
          <p14:tracePt t="207064" x="9739313" y="5543550"/>
          <p14:tracePt t="207076" x="9750425" y="5518150"/>
          <p14:tracePt t="207094" x="9775825" y="5507038"/>
          <p14:tracePt t="207112" x="9788525" y="5481638"/>
          <p14:tracePt t="207377" x="9763125" y="5481638"/>
          <p14:tracePt t="207390" x="9726613" y="5481638"/>
          <p14:tracePt t="207402" x="9650413" y="5494338"/>
          <p14:tracePt t="207414" x="9575800" y="5518150"/>
          <p14:tracePt t="207428" x="9501188" y="5543550"/>
          <p14:tracePt t="207445" x="9450388" y="5556250"/>
          <p14:tracePt t="207463" x="9363075" y="5568950"/>
          <p14:tracePt t="207478" x="9324975" y="5581650"/>
          <p14:tracePt t="207495" x="9301163" y="5594350"/>
          <p14:tracePt t="207499" x="9275763" y="5594350"/>
          <p14:tracePt t="207512" x="9263063" y="5607050"/>
          <p14:tracePt t="207528" x="9237663" y="5607050"/>
          <p14:tracePt t="207545" x="9212263" y="5607050"/>
          <p14:tracePt t="207548" x="9199563" y="5607050"/>
          <p14:tracePt t="207561" x="9175750" y="5607050"/>
          <p14:tracePt t="207578" x="9150350" y="5619750"/>
          <p14:tracePt t="207596" x="9124950" y="5619750"/>
          <p14:tracePt t="207612" x="9112250" y="5619750"/>
          <p14:tracePt t="207629" x="9099550" y="5619750"/>
          <p14:tracePt t="207632" x="9088438" y="5619750"/>
          <p14:tracePt t="207645" x="9063038" y="5630863"/>
          <p14:tracePt t="207661" x="9037638" y="5630863"/>
          <p14:tracePt t="207679" x="8999538" y="5643563"/>
          <p14:tracePt t="207695" x="8975725" y="5656263"/>
          <p14:tracePt t="207712" x="8950325" y="5656263"/>
          <p14:tracePt t="207716" x="8912225" y="5656263"/>
          <p14:tracePt t="207729" x="8899525" y="5656263"/>
          <p14:tracePt t="207745" x="8874125" y="5656263"/>
          <p14:tracePt t="207762" x="8863013" y="5656263"/>
          <p14:tracePt t="207766" x="8850313" y="5656263"/>
          <p14:tracePt t="207778" x="8837613" y="5656263"/>
          <p14:tracePt t="207795" x="8824913" y="5656263"/>
          <p14:tracePt t="207813" x="8799513" y="5656263"/>
          <p14:tracePt t="207815" x="8786813" y="5656263"/>
          <p14:tracePt t="207829" x="8774113" y="5656263"/>
          <p14:tracePt t="207850" x="8763000" y="5656263"/>
          <p14:tracePt t="207886" x="8750300" y="5656263"/>
          <p14:tracePt t="207935" x="8737600" y="5656263"/>
          <p14:tracePt t="208225" x="8724900" y="5656263"/>
          <p14:tracePt t="208249" x="8712200" y="5656263"/>
          <p14:tracePt t="208274" x="8699500" y="5656263"/>
          <p14:tracePt t="208286" x="8686800" y="5656263"/>
          <p14:tracePt t="208297" x="8674100" y="5656263"/>
          <p14:tracePt t="208322" x="8661400" y="5656263"/>
          <p14:tracePt t="208335" x="8650288" y="5656263"/>
          <p14:tracePt t="208347" x="8637588" y="5656263"/>
          <p14:tracePt t="208364" x="8624888" y="5656263"/>
          <p14:tracePt t="208383" x="8612188" y="5656263"/>
          <p14:tracePt t="208407" x="8599488" y="5656263"/>
          <p14:tracePt t="208419" x="8586788" y="5656263"/>
          <p14:tracePt t="208831" x="8574088" y="5656263"/>
          <p14:tracePt t="208866" x="8561388" y="5656263"/>
          <p14:tracePt t="208882" x="8524875" y="5656263"/>
          <p14:tracePt t="208890" x="8461375" y="5668963"/>
          <p14:tracePt t="208903" x="8374063" y="5668963"/>
          <p14:tracePt t="208916" x="8223250" y="5668963"/>
          <p14:tracePt t="208932" x="8023225" y="5681663"/>
          <p14:tracePt t="208948" x="7835900" y="5681663"/>
          <p14:tracePt t="208965" x="7423150" y="5694363"/>
          <p14:tracePt t="208982" x="7272338" y="5694363"/>
          <p14:tracePt t="209000" x="7034213" y="5694363"/>
          <p14:tracePt t="209016" x="6934200" y="5694363"/>
          <p14:tracePt t="209032" x="6846888" y="5694363"/>
          <p14:tracePt t="209035" x="6784975" y="5694363"/>
          <p14:tracePt t="209049" x="6721475" y="5694363"/>
          <p14:tracePt t="209065" x="6684963" y="5694363"/>
          <p14:tracePt t="209081" x="6659563" y="5694363"/>
          <p14:tracePt t="209098" x="6646863" y="5694363"/>
          <p14:tracePt t="209121" x="6646863" y="5681663"/>
          <p14:tracePt t="209157" x="6646863" y="5668963"/>
          <p14:tracePt t="209194" x="6646863" y="5656263"/>
          <p14:tracePt t="209230" x="6646863" y="5643563"/>
          <p14:tracePt t="209811" x="6646863" y="5656263"/>
          <p14:tracePt t="209836" x="6659563" y="5656263"/>
          <p14:tracePt t="209882" x="6672263" y="5656263"/>
          <p14:tracePt t="209894" x="6696075" y="5681663"/>
          <p14:tracePt t="209906" x="6734175" y="5707063"/>
          <p14:tracePt t="209920" x="6797675" y="5743575"/>
          <p14:tracePt t="209932" x="6884988" y="5781675"/>
          <p14:tracePt t="245078" x="6846888" y="5719763"/>
          <p14:tracePt t="245089" x="6596063" y="5507038"/>
          <p14:tracePt t="245101" x="6083300" y="5092700"/>
          <p14:tracePt t="245114" x="5370513" y="4592638"/>
          <p14:tracePt t="245126" x="4418013" y="4005263"/>
          <p14:tracePt t="245143" x="3354388" y="3390900"/>
          <p14:tracePt t="245161" x="1501775" y="2201863"/>
          <p14:tracePt t="245176" x="750888" y="1663700"/>
          <p14:tracePt t="245193" x="250825" y="1163638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760531"/>
            <a:ext cx="649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215" y="2441584"/>
            <a:ext cx="9146072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ICD &amp; Diagnosis-Related Groups (DRGs):</a:t>
            </a:r>
            <a:endParaRPr lang="en-US" altLang="en-US" sz="3200" b="1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latin typeface="Alexandria"/>
              </a:rPr>
              <a:t>DRGs (Diagnosis-Related Groups)</a:t>
            </a:r>
            <a:r>
              <a:rPr lang="en-US" altLang="en-US" sz="2800" dirty="0">
                <a:latin typeface="Alexandria"/>
              </a:rPr>
              <a:t> categorize hospital cases into groups with similar clinical characteristics and resource usage.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222" y="1616509"/>
            <a:ext cx="1948769" cy="4813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472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60173"/>
    </mc:Choice>
    <mc:Fallback xmlns="">
      <p:transition advTm="160173"/>
    </mc:Fallback>
  </mc:AlternateContent>
  <p:extLst>
    <p:ext uri="{3A86A75C-4F4B-4683-9AE1-C65F6400EC91}">
      <p14:laserTraceLst xmlns:p14="http://schemas.microsoft.com/office/powerpoint/2010/main">
        <p14:tracePtLst>
          <p14:tracePt t="1411" x="3348038" y="6153150"/>
          <p14:tracePt t="1541" x="1501775" y="6770688"/>
          <p14:tracePt t="1553" x="1414463" y="6732588"/>
          <p14:tracePt t="1566" x="1339850" y="6707188"/>
          <p14:tracePt t="1577" x="1276350" y="6670675"/>
          <p14:tracePt t="1594" x="1214438" y="6619875"/>
          <p14:tracePt t="1612" x="1176338" y="6557963"/>
          <p14:tracePt t="1614" x="1114425" y="6494463"/>
          <p14:tracePt t="1627" x="1050925" y="6445250"/>
          <p14:tracePt t="1644" x="976313" y="6370638"/>
          <p14:tracePt t="1662" x="863600" y="6294438"/>
          <p14:tracePt t="1678" x="838200" y="6269038"/>
          <p14:tracePt t="1694" x="814388" y="6245225"/>
          <p14:tracePt t="1712" x="776288" y="6207125"/>
          <p14:tracePt t="1728" x="763588" y="6181725"/>
          <p14:tracePt t="1746" x="750888" y="6132513"/>
          <p14:tracePt t="1761" x="750888" y="6107113"/>
          <p14:tracePt t="1779" x="738188" y="6069013"/>
          <p14:tracePt t="1796" x="738188" y="6019800"/>
          <p14:tracePt t="1811" x="738188" y="5994400"/>
          <p14:tracePt t="1829" x="738188" y="5969000"/>
          <p14:tracePt t="1832" x="738188" y="5956300"/>
          <p14:tracePt t="1845" x="738188" y="5932488"/>
          <p14:tracePt t="1868" x="738188" y="5919788"/>
          <p14:tracePt t="1892" x="738188" y="5894388"/>
          <p14:tracePt t="1905" x="738188" y="5868988"/>
          <p14:tracePt t="1917" x="738188" y="5843588"/>
          <p14:tracePt t="1928" x="738188" y="5807075"/>
          <p14:tracePt t="1945" x="738188" y="5768975"/>
          <p14:tracePt t="1962" x="738188" y="5743575"/>
          <p14:tracePt t="1965" x="738188" y="5732463"/>
          <p14:tracePt t="1978" x="738188" y="5719763"/>
          <p14:tracePt t="2050" x="738188" y="5707063"/>
          <p14:tracePt t="2159" x="750888" y="5707063"/>
          <p14:tracePt t="2231" x="763588" y="5707063"/>
          <p14:tracePt t="2242" x="776288" y="5707063"/>
          <p14:tracePt t="2256" x="788988" y="5707063"/>
          <p14:tracePt t="2268" x="825500" y="5707063"/>
          <p14:tracePt t="2280" x="850900" y="5707063"/>
          <p14:tracePt t="2296" x="876300" y="5707063"/>
          <p14:tracePt t="2313" x="914400" y="5707063"/>
          <p14:tracePt t="2316" x="925513" y="5707063"/>
          <p14:tracePt t="2329" x="938213" y="5707063"/>
          <p14:tracePt t="2346" x="950913" y="5707063"/>
          <p14:tracePt t="2363" x="963613" y="5707063"/>
          <p14:tracePt t="2379" x="963613" y="5719763"/>
          <p14:tracePt t="2401" x="976313" y="5719763"/>
          <p14:tracePt t="2413" x="976313" y="5743575"/>
          <p14:tracePt t="2430" x="1001713" y="5743575"/>
          <p14:tracePt t="2447" x="1014413" y="5768975"/>
          <p14:tracePt t="2450" x="1038225" y="5794375"/>
          <p14:tracePt t="2463" x="1076325" y="5807075"/>
          <p14:tracePt t="2480" x="1101725" y="5843588"/>
          <p14:tracePt t="2497" x="1201738" y="5894388"/>
          <p14:tracePt t="2513" x="1252538" y="5919788"/>
          <p14:tracePt t="2530" x="1314450" y="5956300"/>
          <p14:tracePt t="2533" x="1389063" y="5981700"/>
          <p14:tracePt t="2547" x="1427163" y="6007100"/>
          <p14:tracePt t="2563" x="1476375" y="6032500"/>
          <p14:tracePt t="2581" x="1501775" y="6045200"/>
          <p14:tracePt t="2909" x="1539875" y="6045200"/>
          <p14:tracePt t="2921" x="1565275" y="6045200"/>
          <p14:tracePt t="2933" x="1577975" y="6045200"/>
          <p14:tracePt t="2948" x="1589088" y="6045200"/>
          <p14:tracePt t="2965" x="1614488" y="6045200"/>
          <p14:tracePt t="2982" x="1639888" y="6056313"/>
          <p14:tracePt t="2998" x="1652588" y="6056313"/>
          <p14:tracePt t="3015" x="1652588" y="6069013"/>
          <p14:tracePt t="3018" x="1665288" y="6069013"/>
          <p14:tracePt t="74685" x="1677988" y="6069013"/>
          <p14:tracePt t="74697" x="1714500" y="6032500"/>
          <p14:tracePt t="74709" x="1801813" y="5981700"/>
          <p14:tracePt t="74720" x="1939925" y="5919788"/>
          <p14:tracePt t="74735" x="2139950" y="5843588"/>
          <p14:tracePt t="74752" x="2390775" y="5756275"/>
          <p14:tracePt t="74770" x="3028950" y="5581650"/>
          <p14:tracePt t="74785" x="3367088" y="5494338"/>
          <p14:tracePt t="74802" x="3743325" y="5418138"/>
          <p14:tracePt t="74805" x="4030663" y="5356225"/>
          <p14:tracePt t="74819" x="4294188" y="5305425"/>
          <p14:tracePt t="74835" x="4506913" y="5243513"/>
          <p14:tracePt t="74853" x="4794250" y="5143500"/>
          <p14:tracePt t="74868" x="4868863" y="5105400"/>
          <p14:tracePt t="74886" x="4945063" y="5068888"/>
          <p14:tracePt t="74903" x="5081588" y="4968875"/>
          <p14:tracePt t="74919" x="5119688" y="4943475"/>
          <p14:tracePt t="74936" x="5181600" y="4918075"/>
          <p14:tracePt t="74939" x="5219700" y="4892675"/>
          <p14:tracePt t="74952" x="5232400" y="4879975"/>
          <p14:tracePt t="75133" x="5232400" y="4868863"/>
          <p14:tracePt t="75157" x="5270500" y="4843463"/>
          <p14:tracePt t="75169" x="5394325" y="4743450"/>
          <p14:tracePt t="75181" x="5607050" y="4618038"/>
          <p14:tracePt t="75193" x="5983288" y="4392613"/>
          <p14:tracePt t="75204" x="6308725" y="4230688"/>
          <p14:tracePt t="75219" x="6596063" y="4092575"/>
          <p14:tracePt t="75237" x="6808788" y="4017963"/>
          <p14:tracePt t="75253" x="7197725" y="3892550"/>
          <p14:tracePt t="75270" x="7335838" y="3841750"/>
          <p14:tracePt t="75287" x="7459663" y="3792538"/>
          <p14:tracePt t="75290" x="7572375" y="3729038"/>
          <p14:tracePt t="75304" x="7648575" y="3692525"/>
          <p14:tracePt t="75319" x="7710488" y="3654425"/>
          <p14:tracePt t="75337" x="7748588" y="3616325"/>
          <p14:tracePt t="75362" x="7748588" y="3603625"/>
          <p14:tracePt t="75374" x="7773988" y="3579813"/>
          <p14:tracePt t="75386" x="7823200" y="3529013"/>
          <p14:tracePt t="75404" x="7886700" y="3479800"/>
          <p14:tracePt t="75420" x="7948613" y="3416300"/>
          <p14:tracePt t="75424" x="8010525" y="3354388"/>
          <p14:tracePt t="75436" x="8023225" y="3328988"/>
          <p14:tracePt t="75592" x="8023225" y="3316288"/>
          <p14:tracePt t="75628" x="8035925" y="3290888"/>
          <p14:tracePt t="75641" x="8074025" y="3241675"/>
          <p14:tracePt t="75653" x="8135938" y="3165475"/>
          <p14:tracePt t="75665" x="8186738" y="3103563"/>
          <p14:tracePt t="75677" x="8235950" y="3065463"/>
          <p14:tracePt t="75689" x="8261350" y="3041650"/>
          <p14:tracePt t="75704" x="8286750" y="3028950"/>
          <p14:tracePt t="75721" x="8286750" y="3016250"/>
          <p14:tracePt t="75738" x="8299450" y="3016250"/>
          <p14:tracePt t="83556" x="8286750" y="3028950"/>
          <p14:tracePt t="83568" x="8261350" y="3054350"/>
          <p14:tracePt t="83580" x="8212138" y="3078163"/>
          <p14:tracePt t="83592" x="8161338" y="3128963"/>
          <p14:tracePt t="83608" x="8074025" y="3190875"/>
          <p14:tracePt t="83625" x="7974013" y="3290888"/>
          <p14:tracePt t="83629" x="7823200" y="3403600"/>
          <p14:tracePt t="83641" x="7623175" y="3541713"/>
          <p14:tracePt t="83658" x="7448550" y="3667125"/>
          <p14:tracePt t="83676" x="7246938" y="3779838"/>
          <p14:tracePt t="83678" x="7072313" y="3892550"/>
          <p14:tracePt t="83692" x="6897688" y="4017963"/>
          <p14:tracePt t="83709" x="6772275" y="4092575"/>
          <p14:tracePt t="83725" x="6621463" y="4192588"/>
          <p14:tracePt t="83741" x="6608763" y="4205288"/>
          <p14:tracePt t="83758" x="6584950" y="4217988"/>
          <p14:tracePt t="84101" x="6572250" y="4217988"/>
          <p14:tracePt t="84125" x="6546850" y="4217988"/>
          <p14:tracePt t="84137" x="6508750" y="4241800"/>
          <p14:tracePt t="84148" x="6421438" y="4279900"/>
          <p14:tracePt t="84160" x="6296025" y="4354513"/>
          <p14:tracePt t="84176" x="6108700" y="4467225"/>
          <p14:tracePt t="84193" x="5821363" y="4630738"/>
          <p14:tracePt t="84197" x="5570538" y="4792663"/>
          <p14:tracePt t="84210" x="5345113" y="4918075"/>
          <p14:tracePt t="84227" x="5145088" y="5030788"/>
          <p14:tracePt t="84243" x="5006975" y="5105400"/>
          <p14:tracePt t="84246" x="4906963" y="5156200"/>
          <p14:tracePt t="84261" x="4832350" y="5194300"/>
          <p14:tracePt t="84277" x="4756150" y="5230813"/>
          <p14:tracePt t="84294" x="4681538" y="5256213"/>
          <p14:tracePt t="84310" x="4668838" y="5256213"/>
          <p14:tracePt t="84827" x="4668838" y="5268913"/>
          <p14:tracePt t="84997" x="4706938" y="5268913"/>
          <p14:tracePt t="85009" x="4768850" y="5268913"/>
          <p14:tracePt t="85020" x="4806950" y="5268913"/>
          <p14:tracePt t="85033" x="4856163" y="5256213"/>
          <p14:tracePt t="85045" x="4894263" y="5256213"/>
          <p14:tracePt t="85061" x="4932363" y="5256213"/>
          <p14:tracePt t="85078" x="4968875" y="5256213"/>
          <p14:tracePt t="85095" x="5045075" y="5256213"/>
          <p14:tracePt t="85112" x="5094288" y="5256213"/>
          <p14:tracePt t="85130" x="5181600" y="5281613"/>
          <p14:tracePt t="85145" x="5245100" y="5294313"/>
          <p14:tracePt t="85163" x="5307013" y="5294313"/>
          <p14:tracePt t="85166" x="5357813" y="5294313"/>
          <p14:tracePt t="85179" x="5419725" y="5305425"/>
          <p14:tracePt t="85196" x="5457825" y="5318125"/>
          <p14:tracePt t="85213" x="5495925" y="5318125"/>
          <p14:tracePt t="85229" x="5507038" y="5330825"/>
          <p14:tracePt t="85457" x="5519738" y="5330825"/>
          <p14:tracePt t="85469" x="5532438" y="5330825"/>
          <p14:tracePt t="85480" x="5570538" y="5305425"/>
          <p14:tracePt t="85497" x="5619750" y="5294313"/>
          <p14:tracePt t="85513" x="5670550" y="5268913"/>
          <p14:tracePt t="85516" x="5732463" y="5256213"/>
          <p14:tracePt t="85530" x="5770563" y="5243513"/>
          <p14:tracePt t="85546" x="5808663" y="5243513"/>
          <p14:tracePt t="85564" x="5845175" y="5243513"/>
          <p14:tracePt t="85566" x="5870575" y="5243513"/>
          <p14:tracePt t="85579" x="5908675" y="5243513"/>
          <p14:tracePt t="85597" x="5945188" y="5243513"/>
          <p14:tracePt t="85614" x="6021388" y="5243513"/>
          <p14:tracePt t="85630" x="6057900" y="5243513"/>
          <p14:tracePt t="85647" x="6070600" y="5243513"/>
          <p14:tracePt t="85663" x="6096000" y="5243513"/>
          <p14:tracePt t="86231" x="6096000" y="5230813"/>
          <p14:tracePt t="86279" x="6121400" y="5218113"/>
          <p14:tracePt t="86291" x="6146800" y="5194300"/>
          <p14:tracePt t="86303" x="6170613" y="5181600"/>
          <p14:tracePt t="86315" x="6208713" y="5156200"/>
          <p14:tracePt t="86332" x="6234113" y="5156200"/>
          <p14:tracePt t="86349" x="6270625" y="5130800"/>
          <p14:tracePt t="86352" x="6283325" y="5118100"/>
          <p14:tracePt t="86365" x="6296025" y="5118100"/>
          <p14:tracePt t="86382" x="6321425" y="5118100"/>
          <p14:tracePt t="86400" x="6321425" y="5105400"/>
          <p14:tracePt t="86436" x="6334125" y="5105400"/>
          <p14:tracePt t="86751" x="6346825" y="5081588"/>
          <p14:tracePt t="86764" x="6359525" y="5081588"/>
          <p14:tracePt t="86775" x="6370638" y="5068888"/>
          <p14:tracePt t="86788" x="6383338" y="5056188"/>
          <p14:tracePt t="86800" x="6408738" y="5043488"/>
          <p14:tracePt t="86817" x="6434138" y="5030788"/>
          <p14:tracePt t="86833" x="6446838" y="5030788"/>
          <p14:tracePt t="86836" x="6472238" y="5018088"/>
          <p14:tracePt t="86851" x="6496050" y="5005388"/>
          <p14:tracePt t="86867" x="6508750" y="5005388"/>
          <p14:tracePt t="86884" x="6546850" y="5005388"/>
          <p14:tracePt t="86900" x="6559550" y="5005388"/>
          <p14:tracePt t="86916" x="6572250" y="5005388"/>
          <p14:tracePt t="86934" x="6596063" y="5005388"/>
          <p14:tracePt t="86950" x="6608763" y="5005388"/>
          <p14:tracePt t="86970" x="6621463" y="5005388"/>
          <p14:tracePt t="86983" x="6634163" y="4992688"/>
          <p14:tracePt t="87000" x="6646863" y="4992688"/>
          <p14:tracePt t="87018" x="6659563" y="4992688"/>
          <p14:tracePt t="87034" x="6672263" y="4992688"/>
          <p14:tracePt t="87050" x="6684963" y="4992688"/>
          <p14:tracePt t="87067" x="6696075" y="4992688"/>
          <p14:tracePt t="87320" x="6721475" y="4981575"/>
          <p14:tracePt t="87332" x="6734175" y="4968875"/>
          <p14:tracePt t="87345" x="6759575" y="4943475"/>
          <p14:tracePt t="87357" x="6784975" y="4943475"/>
          <p14:tracePt t="87368" x="6821488" y="4930775"/>
          <p14:tracePt t="87385" x="6846888" y="4918075"/>
          <p14:tracePt t="87401" x="6884988" y="4918075"/>
          <p14:tracePt t="87405" x="6910388" y="4905375"/>
          <p14:tracePt t="87418" x="6934200" y="4905375"/>
          <p14:tracePt t="87435" x="6959600" y="4905375"/>
          <p14:tracePt t="87451" x="6985000" y="4905375"/>
          <p14:tracePt t="87453" x="7021513" y="4905375"/>
          <p14:tracePt t="87468" x="7034213" y="4905375"/>
          <p14:tracePt t="87485" x="7046913" y="4905375"/>
          <p14:tracePt t="87502" x="7085013" y="4905375"/>
          <p14:tracePt t="87518" x="7097713" y="4905375"/>
          <p14:tracePt t="87535" x="7110413" y="4905375"/>
          <p14:tracePt t="87552" x="7172325" y="4905375"/>
          <p14:tracePt t="87569" x="7210425" y="4905375"/>
          <p14:tracePt t="87586" x="7259638" y="4918075"/>
          <p14:tracePt t="87602" x="7272338" y="4930775"/>
          <p14:tracePt t="87619" x="7297738" y="4930775"/>
          <p14:tracePt t="87635" x="7310438" y="4930775"/>
          <p14:tracePt t="87952" x="7323138" y="4918075"/>
          <p14:tracePt t="87962" x="7335838" y="4892675"/>
          <p14:tracePt t="87975" x="7348538" y="4879975"/>
          <p14:tracePt t="87986" x="7359650" y="4868863"/>
          <p14:tracePt t="88003" x="7359650" y="4856163"/>
          <p14:tracePt t="88020" x="7385050" y="4843463"/>
          <p14:tracePt t="88023" x="7385050" y="4830763"/>
          <p14:tracePt t="88036" x="7397750" y="4830763"/>
          <p14:tracePt t="88053" x="7423150" y="4818063"/>
          <p14:tracePt t="88070" x="7472363" y="4792663"/>
          <p14:tracePt t="88087" x="7485063" y="4792663"/>
          <p14:tracePt t="88103" x="7523163" y="4792663"/>
          <p14:tracePt t="88120" x="7597775" y="4792663"/>
          <p14:tracePt t="88136" x="7635875" y="4792663"/>
          <p14:tracePt t="88154" x="7661275" y="4792663"/>
          <p14:tracePt t="88156" x="7673975" y="4805363"/>
          <p14:tracePt t="88170" x="7685088" y="4818063"/>
          <p14:tracePt t="88187" x="7710488" y="4818063"/>
          <p14:tracePt t="88228" x="7723188" y="4818063"/>
          <p14:tracePt t="91182" x="7723188" y="4805363"/>
          <p14:tracePt t="91194" x="7723188" y="4792663"/>
          <p14:tracePt t="91207" x="7723188" y="4768850"/>
          <p14:tracePt t="91218" x="7710488" y="4730750"/>
          <p14:tracePt t="91230" x="7697788" y="4692650"/>
          <p14:tracePt t="91245" x="7685088" y="4667250"/>
          <p14:tracePt t="91262" x="7685088" y="4630738"/>
          <p14:tracePt t="91278" x="7673975" y="4592638"/>
          <p14:tracePt t="91295" x="7673975" y="4579938"/>
          <p14:tracePt t="91311" x="7673975" y="4567238"/>
          <p14:tracePt t="91328" x="7673975" y="4543425"/>
          <p14:tracePt t="91345" x="7673975" y="4530725"/>
          <p14:tracePt t="91363" x="7673975" y="4492625"/>
          <p14:tracePt t="91378" x="7673975" y="4467225"/>
          <p14:tracePt t="91394" x="7673975" y="4454525"/>
          <p14:tracePt t="91411" x="7673975" y="4418013"/>
          <p14:tracePt t="91435" x="7673975" y="4405313"/>
          <p14:tracePt t="91471" x="7673975" y="4392613"/>
          <p14:tracePt t="91533" x="7673975" y="4379913"/>
          <p14:tracePt t="91750" x="7673975" y="4367213"/>
          <p14:tracePt t="91787" x="7673975" y="4354513"/>
          <p14:tracePt t="91823" x="7673975" y="4341813"/>
          <p14:tracePt t="91919" x="7673975" y="4330700"/>
          <p14:tracePt t="91931" x="7673975" y="4318000"/>
          <p14:tracePt t="91956" x="7673975" y="4305300"/>
          <p14:tracePt t="91969" x="7685088" y="4292600"/>
          <p14:tracePt t="92041" x="7685088" y="4279900"/>
          <p14:tracePt t="92090" x="7685088" y="4267200"/>
          <p14:tracePt t="92452" x="7710488" y="4230688"/>
          <p14:tracePt t="92465" x="7723188" y="4205288"/>
          <p14:tracePt t="92476" x="7748588" y="4179888"/>
          <p14:tracePt t="92488" x="7773988" y="4141788"/>
          <p14:tracePt t="92500" x="7797800" y="4105275"/>
          <p14:tracePt t="92515" x="7810500" y="4092575"/>
          <p14:tracePt t="92531" x="7823200" y="4079875"/>
          <p14:tracePt t="92550" x="7835900" y="4067175"/>
          <p14:tracePt t="93760" x="7823200" y="4079875"/>
          <p14:tracePt t="93773" x="7797800" y="4092575"/>
          <p14:tracePt t="93784" x="7773988" y="4092575"/>
          <p14:tracePt t="93796" x="7761288" y="4105275"/>
          <p14:tracePt t="93808" x="7723188" y="4105275"/>
          <p14:tracePt t="93820" x="7697788" y="4105275"/>
          <p14:tracePt t="93834" x="7685088" y="4105275"/>
          <p14:tracePt t="93852" x="7661275" y="4105275"/>
          <p14:tracePt t="93869" x="7610475" y="4105275"/>
          <p14:tracePt t="93885" x="7572375" y="4092575"/>
          <p14:tracePt t="93902" x="7535863" y="4067175"/>
          <p14:tracePt t="93905" x="7510463" y="4054475"/>
          <p14:tracePt t="93920" x="7472363" y="4041775"/>
          <p14:tracePt t="93935" x="7448550" y="4017963"/>
          <p14:tracePt t="93952" x="7410450" y="3992563"/>
          <p14:tracePt t="93969" x="7397750" y="3992563"/>
          <p14:tracePt t="93985" x="7385050" y="3979863"/>
          <p14:tracePt t="94002" x="7372350" y="3967163"/>
          <p14:tracePt t="94018" x="7359650" y="3954463"/>
          <p14:tracePt t="94038" x="7359650" y="3941763"/>
          <p14:tracePt t="94401" x="7348538" y="3941763"/>
          <p14:tracePt t="94414" x="7335838" y="3941763"/>
          <p14:tracePt t="94425" x="7323138" y="3941763"/>
          <p14:tracePt t="94437" x="7297738" y="3941763"/>
          <p14:tracePt t="94453" x="7246938" y="3954463"/>
          <p14:tracePt t="94471" x="7159625" y="3967163"/>
          <p14:tracePt t="94474" x="7034213" y="4017963"/>
          <p14:tracePt t="94487" x="6897688" y="4041775"/>
          <p14:tracePt t="94503" x="6746875" y="4079875"/>
          <p14:tracePt t="94519" x="6584950" y="4117975"/>
          <p14:tracePt t="94536" x="6308725" y="4205288"/>
          <p14:tracePt t="94554" x="6183313" y="4241800"/>
          <p14:tracePt t="94572" x="5945188" y="4318000"/>
          <p14:tracePt t="94587" x="5845175" y="4341813"/>
          <p14:tracePt t="94604" x="5770563" y="4354513"/>
          <p14:tracePt t="94607" x="5719763" y="4367213"/>
          <p14:tracePt t="94620" x="5683250" y="4367213"/>
          <p14:tracePt t="94637" x="5645150" y="4367213"/>
          <p14:tracePt t="94656" x="5632450" y="4367213"/>
          <p14:tracePt t="94740" x="5619750" y="4367213"/>
          <p14:tracePt t="95127" x="5619750" y="4392613"/>
          <p14:tracePt t="95139" x="5583238" y="4418013"/>
          <p14:tracePt t="95152" x="5507038" y="4479925"/>
          <p14:tracePt t="95164" x="5394325" y="4554538"/>
          <p14:tracePt t="95176" x="5281613" y="4630738"/>
          <p14:tracePt t="95189" x="5181600" y="4705350"/>
          <p14:tracePt t="95205" x="5068888" y="4768850"/>
          <p14:tracePt t="95221" x="4945063" y="4830763"/>
          <p14:tracePt t="95238" x="4706938" y="4943475"/>
          <p14:tracePt t="95255" x="4619625" y="4981575"/>
          <p14:tracePt t="95272" x="4543425" y="5005388"/>
          <p14:tracePt t="95289" x="4456113" y="5030788"/>
          <p14:tracePt t="95305" x="4430713" y="5030788"/>
          <p14:tracePt t="95322" x="4418013" y="5030788"/>
          <p14:tracePt t="103346" x="4430713" y="5030788"/>
          <p14:tracePt t="103370" x="4456113" y="5030788"/>
          <p14:tracePt t="103382" x="4481513" y="5030788"/>
          <p14:tracePt t="103393" x="4518025" y="5030788"/>
          <p14:tracePt t="103410" x="4543425" y="5030788"/>
          <p14:tracePt t="103427" x="4568825" y="5030788"/>
          <p14:tracePt t="103431" x="4581525" y="5030788"/>
          <p14:tracePt t="103443" x="4606925" y="5030788"/>
          <p14:tracePt t="103460" x="4630738" y="5030788"/>
          <p14:tracePt t="103477" x="4643438" y="5018088"/>
          <p14:tracePt t="103480" x="4656138" y="5018088"/>
          <p14:tracePt t="103494" x="4668838" y="5018088"/>
          <p14:tracePt t="103510" x="4694238" y="5018088"/>
          <p14:tracePt t="103528" x="4732338" y="5018088"/>
          <p14:tracePt t="103544" x="4743450" y="5018088"/>
          <p14:tracePt t="103560" x="4756150" y="5018088"/>
          <p14:tracePt t="103577" x="4768850" y="5018088"/>
          <p14:tracePt t="103594" x="4781550" y="5018088"/>
          <p14:tracePt t="103612" x="4794250" y="5018088"/>
          <p14:tracePt t="103637" x="4806950" y="5018088"/>
          <p14:tracePt t="103649" x="4819650" y="5018088"/>
          <p14:tracePt t="103661" x="4843463" y="5018088"/>
          <p14:tracePt t="103678" x="4856163" y="5018088"/>
          <p14:tracePt t="103694" x="4868863" y="5018088"/>
          <p14:tracePt t="103698" x="4906963" y="5030788"/>
          <p14:tracePt t="103712" x="4945063" y="5030788"/>
          <p14:tracePt t="103728" x="4981575" y="5043488"/>
          <p14:tracePt t="103952" x="4994275" y="5043488"/>
          <p14:tracePt t="103963" x="5006975" y="5043488"/>
          <p14:tracePt t="103976" x="5019675" y="5043488"/>
          <p14:tracePt t="103988" x="5045075" y="5043488"/>
          <p14:tracePt t="104001" x="5068888" y="5056188"/>
          <p14:tracePt t="104012" x="5081588" y="5068888"/>
          <p14:tracePt t="104028" x="5106988" y="5068888"/>
          <p14:tracePt t="104046" x="5145088" y="5092700"/>
          <p14:tracePt t="104061" x="5219700" y="5118100"/>
          <p14:tracePt t="104078" x="5281613" y="5156200"/>
          <p14:tracePt t="104096" x="5383213" y="5194300"/>
          <p14:tracePt t="104111" x="5445125" y="5205413"/>
          <p14:tracePt t="104129" x="5483225" y="5205413"/>
          <p14:tracePt t="104133" x="5507038" y="5205413"/>
          <p14:tracePt t="104146" x="5545138" y="5205413"/>
          <p14:tracePt t="104162" x="5557838" y="5205413"/>
          <p14:tracePt t="104179" x="5583238" y="5205413"/>
          <p14:tracePt t="104181" x="5607050" y="5205413"/>
          <p14:tracePt t="104448" x="5619750" y="5205413"/>
          <p14:tracePt t="104484" x="5632450" y="5205413"/>
          <p14:tracePt t="104508" x="5645150" y="5205413"/>
          <p14:tracePt t="104520" x="5657850" y="5205413"/>
          <p14:tracePt t="104559" x="5670550" y="5205413"/>
          <p14:tracePt t="104594" x="5683250" y="5205413"/>
          <p14:tracePt t="104617" x="5695950" y="5205413"/>
          <p14:tracePt t="104641" x="5708650" y="5205413"/>
          <p14:tracePt t="104739" x="5719763" y="5205413"/>
          <p14:tracePt t="104786" x="5719763" y="5194300"/>
          <p14:tracePt t="104798" x="5732463" y="5194300"/>
          <p14:tracePt t="104835" x="5732463" y="5181600"/>
          <p14:tracePt t="105162" x="5732463" y="5168900"/>
          <p14:tracePt t="105223" x="5745163" y="5156200"/>
          <p14:tracePt t="105321" x="5745163" y="5143500"/>
          <p14:tracePt t="105344" x="5745163" y="5130800"/>
          <p14:tracePt t="105381" x="5745163" y="5118100"/>
          <p14:tracePt t="105392" x="5757863" y="5118100"/>
          <p14:tracePt t="105465" x="5757863" y="5105400"/>
          <p14:tracePt t="105477" x="5770563" y="5105400"/>
          <p14:tracePt t="105489" x="5770563" y="5092700"/>
          <p14:tracePt t="105501" x="5783263" y="5092700"/>
          <p14:tracePt t="105537" x="5795963" y="5092700"/>
          <p14:tracePt t="105550" x="5795963" y="5081588"/>
          <p14:tracePt t="105586" x="5808663" y="5081588"/>
          <p14:tracePt t="105659" x="5821363" y="5081588"/>
          <p14:tracePt t="105719" x="5832475" y="5081588"/>
          <p14:tracePt t="105792" x="5845175" y="5081588"/>
          <p14:tracePt t="105804" x="5857875" y="5081588"/>
          <p14:tracePt t="106457" x="5870575" y="5081588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760531"/>
            <a:ext cx="649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1401" y="2257045"/>
            <a:ext cx="10384477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3200" b="1" dirty="0">
                <a:solidFill>
                  <a:srgbClr val="F58221"/>
                </a:solidFill>
                <a:latin typeface="Alexandria"/>
              </a:rPr>
              <a:t>How ICD Generates DRGs?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/>
              </a:rPr>
              <a:t>ICD codes (diagnoses &amp; procedures) are assigned to patient records.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/>
              </a:rPr>
              <a:t>These codes determine the primary diagnosis, complications, and procedures.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400" dirty="0">
                <a:latin typeface="Alexandria"/>
              </a:rPr>
              <a:t>Based on coding rules, the case is grouped into a DRG, influencing hospital reimbursement.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625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4966"/>
    </mc:Choice>
    <mc:Fallback xmlns="">
      <p:transition advTm="184966"/>
    </mc:Fallback>
  </mc:AlternateContent>
  <p:extLst>
    <p:ext uri="{3A86A75C-4F4B-4683-9AE1-C65F6400EC91}">
      <p14:laserTraceLst xmlns:p14="http://schemas.microsoft.com/office/powerpoint/2010/main">
        <p14:tracePtLst>
          <p14:tracePt t="30885" x="5883275" y="5068888"/>
          <p14:tracePt t="30896" x="5895975" y="5068888"/>
          <p14:tracePt t="30909" x="5908675" y="5068888"/>
          <p14:tracePt t="30922" x="5932488" y="5056188"/>
          <p14:tracePt t="30933" x="5957888" y="5056188"/>
          <p14:tracePt t="30946" x="5983288" y="5030788"/>
          <p14:tracePt t="30961" x="6021388" y="5030788"/>
          <p14:tracePt t="30978" x="6070600" y="5005388"/>
          <p14:tracePt t="30982" x="6134100" y="4981575"/>
          <p14:tracePt t="30994" x="6246813" y="4943475"/>
          <p14:tracePt t="31012" x="6359525" y="4905375"/>
          <p14:tracePt t="31029" x="6659563" y="4818063"/>
          <p14:tracePt t="31046" x="6821488" y="4779963"/>
          <p14:tracePt t="31062" x="6985000" y="4756150"/>
          <p14:tracePt t="31080" x="7259638" y="4705350"/>
          <p14:tracePt t="31094" x="7397750" y="4692650"/>
          <p14:tracePt t="31111" x="7510463" y="4692650"/>
          <p14:tracePt t="31129" x="7723188" y="4692650"/>
          <p14:tracePt t="31145" x="7797800" y="4679950"/>
          <p14:tracePt t="31163" x="7861300" y="4643438"/>
          <p14:tracePt t="31370" x="7886700" y="4618038"/>
          <p14:tracePt t="31381" x="7935913" y="4592638"/>
          <p14:tracePt t="31393" x="7999413" y="4554538"/>
          <p14:tracePt t="31406" x="8099425" y="4518025"/>
          <p14:tracePt t="31417" x="8235950" y="4479925"/>
          <p14:tracePt t="31429" x="8399463" y="4418013"/>
          <p14:tracePt t="31445" x="8650288" y="4330700"/>
          <p14:tracePt t="31463" x="8899525" y="4241800"/>
          <p14:tracePt t="31480" x="9388475" y="4079875"/>
          <p14:tracePt t="31496" x="9588500" y="4017963"/>
          <p14:tracePt t="31514" x="9913938" y="3954463"/>
          <p14:tracePt t="31529" x="10026650" y="3929063"/>
          <p14:tracePt t="31546" x="10139363" y="3905250"/>
          <p14:tracePt t="31563" x="10288588" y="3867150"/>
          <p14:tracePt t="31579" x="10377488" y="3841750"/>
          <p14:tracePt t="31596" x="10452100" y="3803650"/>
          <p14:tracePt t="31613" x="10552113" y="3779838"/>
          <p14:tracePt t="31817" x="10577513" y="3767138"/>
          <p14:tracePt t="31830" x="10590213" y="3741738"/>
          <p14:tracePt t="31842" x="10614025" y="3716338"/>
          <p14:tracePt t="31853" x="10639425" y="3692525"/>
          <p14:tracePt t="31865" x="10652125" y="3667125"/>
          <p14:tracePt t="31880" x="10677525" y="3641725"/>
          <p14:tracePt t="31897" x="10677525" y="3616325"/>
          <p14:tracePt t="31914" x="10702925" y="3590925"/>
          <p14:tracePt t="32047" x="10677525" y="3590925"/>
          <p14:tracePt t="32059" x="10652125" y="3590925"/>
          <p14:tracePt t="32071" x="10602913" y="3579813"/>
          <p14:tracePt t="32084" x="10564813" y="3579813"/>
          <p14:tracePt t="32097" x="10539413" y="3579813"/>
          <p14:tracePt t="32114" x="10490200" y="3567113"/>
          <p14:tracePt t="32132" x="10439400" y="3554413"/>
          <p14:tracePt t="32168" x="10426700" y="3554413"/>
          <p14:tracePt t="32182" x="10426700" y="3541713"/>
          <p14:tracePt t="32217" x="10426700" y="3529013"/>
          <p14:tracePt t="32253" x="10426700" y="3516313"/>
          <p14:tracePt t="32290" x="10426700" y="3503613"/>
          <p14:tracePt t="32362" x="10439400" y="3503613"/>
          <p14:tracePt t="32399" x="10439400" y="3490913"/>
          <p14:tracePt t="32459" x="10452100" y="3479800"/>
          <p14:tracePt t="32483" x="10452100" y="3467100"/>
          <p14:tracePt t="32495" x="10452100" y="3454400"/>
          <p14:tracePt t="32507" x="10464800" y="3441700"/>
          <p14:tracePt t="32520" x="10464800" y="3429000"/>
          <p14:tracePt t="32532" x="10477500" y="3416300"/>
          <p14:tracePt t="32555" x="10477500" y="3403600"/>
          <p14:tracePt t="32579" x="10477500" y="3390900"/>
          <p14:tracePt t="32592" x="10490200" y="3378200"/>
          <p14:tracePt t="32604" x="10502900" y="3341688"/>
          <p14:tracePt t="32616" x="10526713" y="3278188"/>
          <p14:tracePt t="32632" x="10564813" y="3216275"/>
          <p14:tracePt t="32649" x="10590213" y="3178175"/>
          <p14:tracePt t="32666" x="10614025" y="3116263"/>
          <p14:tracePt t="32682" x="10626725" y="3116263"/>
          <p14:tracePt t="33233" x="10626725" y="3103563"/>
          <p14:tracePt t="33245" x="10626725" y="3090863"/>
          <p14:tracePt t="33257" x="10639425" y="3065463"/>
          <p14:tracePt t="33270" x="10652125" y="3041650"/>
          <p14:tracePt t="33283" x="10652125" y="3028950"/>
          <p14:tracePt t="33302" x="10652125" y="3016250"/>
          <p14:tracePt t="33319" x="10677525" y="2978150"/>
          <p14:tracePt t="33334" x="10677525" y="2965450"/>
          <p14:tracePt t="33463" x="10690225" y="2965450"/>
          <p14:tracePt t="36767" x="10664825" y="2965450"/>
          <p14:tracePt t="36780" x="10639425" y="2965450"/>
          <p14:tracePt t="36793" x="10590213" y="2978150"/>
          <p14:tracePt t="36805" x="10502900" y="3003550"/>
          <p14:tracePt t="36816" x="10364788" y="3041650"/>
          <p14:tracePt t="36827" x="10152063" y="3090863"/>
          <p14:tracePt t="36843" x="9839325" y="3190875"/>
          <p14:tracePt t="36860" x="9463088" y="3290888"/>
          <p14:tracePt t="36877" x="8912225" y="3454400"/>
          <p14:tracePt t="36893" x="8674100" y="3529013"/>
          <p14:tracePt t="36910" x="8474075" y="3567113"/>
          <p14:tracePt t="36913" x="8335963" y="3616325"/>
          <p14:tracePt t="36927" x="8235950" y="3641725"/>
          <p14:tracePt t="36944" x="8148638" y="3654425"/>
          <p14:tracePt t="36961" x="8110538" y="3654425"/>
          <p14:tracePt t="36963" x="8086725" y="3654425"/>
          <p14:tracePt t="36976" x="8074025" y="3654425"/>
          <p14:tracePt t="37276" x="8110538" y="3641725"/>
          <p14:tracePt t="37288" x="8186738" y="3616325"/>
          <p14:tracePt t="37299" x="8274050" y="3579813"/>
          <p14:tracePt t="37312" x="8361363" y="3541713"/>
          <p14:tracePt t="37328" x="8486775" y="3503613"/>
          <p14:tracePt t="37345" x="8586788" y="3479800"/>
          <p14:tracePt t="37348" x="8686800" y="3467100"/>
          <p14:tracePt t="37363" x="8763000" y="3467100"/>
          <p14:tracePt t="37379" x="8812213" y="3467100"/>
          <p14:tracePt t="37395" x="8837613" y="3467100"/>
          <p14:tracePt t="37398" x="8850313" y="3467100"/>
          <p14:tracePt t="37411" x="8863013" y="3467100"/>
          <p14:tracePt t="37434" x="8874125" y="3467100"/>
          <p14:tracePt t="37711" x="8886825" y="3454400"/>
          <p14:tracePt t="37736" x="8912225" y="3454400"/>
          <p14:tracePt t="37748" x="8924925" y="3454400"/>
          <p14:tracePt t="37760" x="8950325" y="3454400"/>
          <p14:tracePt t="37771" x="8986838" y="3454400"/>
          <p14:tracePt t="37784" x="9012238" y="3454400"/>
          <p14:tracePt t="37796" x="9037638" y="3467100"/>
          <p14:tracePt t="37812" x="9075738" y="3479800"/>
          <p14:tracePt t="37830" x="9112250" y="3490913"/>
          <p14:tracePt t="37832" x="9175750" y="3529013"/>
          <p14:tracePt t="37846" x="9237663" y="3567113"/>
          <p14:tracePt t="37862" x="9312275" y="3616325"/>
          <p14:tracePt t="37880" x="9401175" y="3667125"/>
          <p14:tracePt t="37882" x="9463088" y="3703638"/>
          <p14:tracePt t="37896" x="9513888" y="3741738"/>
          <p14:tracePt t="37912" x="9575800" y="3754438"/>
          <p14:tracePt t="37930" x="9626600" y="3792538"/>
          <p14:tracePt t="37945" x="9650413" y="3792538"/>
          <p14:tracePt t="37978" x="9650413" y="3803650"/>
          <p14:tracePt t="38244" x="9663113" y="3803650"/>
          <p14:tracePt t="38281" x="9688513" y="3803650"/>
          <p14:tracePt t="38293" x="9701213" y="3792538"/>
          <p14:tracePt t="38305" x="9713913" y="3792538"/>
          <p14:tracePt t="38317" x="9739313" y="3792538"/>
          <p14:tracePt t="38330" x="9750425" y="3792538"/>
          <p14:tracePt t="38347" x="9763125" y="3779838"/>
          <p14:tracePt t="38364" x="9775825" y="3779838"/>
          <p14:tracePt t="38369" x="9788525" y="3779838"/>
          <p14:tracePt t="38380" x="9801225" y="3779838"/>
          <p14:tracePt t="38398" x="9826625" y="3779838"/>
          <p14:tracePt t="38414" x="9839325" y="3779838"/>
          <p14:tracePt t="38430" x="9863138" y="3779838"/>
          <p14:tracePt t="38447" x="9875838" y="3779838"/>
          <p14:tracePt t="38464" x="9913938" y="3779838"/>
          <p14:tracePt t="38481" x="9939338" y="3779838"/>
          <p14:tracePt t="38498" x="9952038" y="3779838"/>
          <p14:tracePt t="38514" x="9975850" y="3779838"/>
          <p14:tracePt t="38535" x="9988550" y="3779838"/>
          <p14:tracePt t="38583" x="10001250" y="3779838"/>
          <p14:tracePt t="38753" x="10001250" y="3767138"/>
          <p14:tracePt t="38777" x="10001250" y="3754438"/>
          <p14:tracePt t="38789" x="10013950" y="3754438"/>
          <p14:tracePt t="38801" x="10026650" y="3741738"/>
          <p14:tracePt t="38815" x="10026650" y="3729038"/>
          <p14:tracePt t="38832" x="10052050" y="3716338"/>
          <p14:tracePt t="38850" x="10101263" y="3667125"/>
          <p14:tracePt t="38865" x="10126663" y="3641725"/>
          <p14:tracePt t="38882" x="10164763" y="3616325"/>
          <p14:tracePt t="38899" x="10201275" y="3590925"/>
          <p14:tracePt t="38915" x="10226675" y="3579813"/>
          <p14:tracePt t="38934" x="10239375" y="3579813"/>
          <p14:tracePt t="39286" x="10239375" y="3567113"/>
          <p14:tracePt t="39479" x="10252075" y="3541713"/>
          <p14:tracePt t="39491" x="10264775" y="3529013"/>
          <p14:tracePt t="39503" x="10277475" y="3516313"/>
          <p14:tracePt t="39517" x="10288588" y="3516313"/>
          <p14:tracePt t="39534" x="10301288" y="3503613"/>
          <p14:tracePt t="39552" x="10313988" y="3503613"/>
          <p14:tracePt t="39567" x="10326688" y="3503613"/>
          <p14:tracePt t="39661" x="10326688" y="3516313"/>
          <p14:tracePt t="39672" x="10313988" y="3529013"/>
          <p14:tracePt t="39684" x="10301288" y="3567113"/>
          <p14:tracePt t="39701" x="10264775" y="3616325"/>
          <p14:tracePt t="39717" x="10239375" y="3641725"/>
          <p14:tracePt t="39720" x="10201275" y="3667125"/>
          <p14:tracePt t="39734" x="10188575" y="3679825"/>
          <p14:tracePt t="39751" x="10177463" y="3692525"/>
          <p14:tracePt t="39939" x="10188575" y="3692525"/>
          <p14:tracePt t="39951" x="10188575" y="3679825"/>
          <p14:tracePt t="39963" x="10201275" y="3679825"/>
          <p14:tracePt t="39975" x="10213975" y="3667125"/>
          <p14:tracePt t="39987" x="10226675" y="3667125"/>
          <p14:tracePt t="40001" x="10239375" y="3667125"/>
          <p14:tracePt t="40024" x="10252075" y="3667125"/>
          <p14:tracePt t="40036" x="10264775" y="3667125"/>
          <p14:tracePt t="40459" x="10277475" y="3654425"/>
          <p14:tracePt t="40472" x="10288588" y="3641725"/>
          <p14:tracePt t="40484" x="10301288" y="3629025"/>
          <p14:tracePt t="40495" x="10313988" y="3616325"/>
          <p14:tracePt t="40507" x="10326688" y="3603625"/>
          <p14:tracePt t="40532" x="10339388" y="3603625"/>
          <p14:tracePt t="40556" x="10339388" y="3590925"/>
          <p14:tracePt t="40570" x="10352088" y="3590925"/>
          <p14:tracePt t="40592" x="10364788" y="3590925"/>
          <p14:tracePt t="40617" x="10377488" y="3590925"/>
          <p14:tracePt t="40641" x="10377488" y="3579813"/>
          <p14:tracePt t="40798" x="10390188" y="3567113"/>
          <p14:tracePt t="40944" x="10401300" y="3567113"/>
          <p14:tracePt t="40968" x="10401300" y="3554413"/>
          <p14:tracePt t="40992" x="10414000" y="3554413"/>
          <p14:tracePt t="41028" x="10414000" y="3541713"/>
          <p14:tracePt t="41040" x="10426700" y="3541713"/>
          <p14:tracePt t="41185" x="10426700" y="3529013"/>
          <p14:tracePt t="41222" x="10426700" y="3516313"/>
          <p14:tracePt t="41271" x="10426700" y="3503613"/>
          <p14:tracePt t="41282" x="10439400" y="3503613"/>
          <p14:tracePt t="41294" x="10439400" y="3490913"/>
          <p14:tracePt t="41319" x="10452100" y="3479800"/>
          <p14:tracePt t="41343" x="10464800" y="3467100"/>
          <p14:tracePt t="41367" x="10464800" y="3454400"/>
          <p14:tracePt t="41392" x="10464800" y="3441700"/>
          <p14:tracePt t="42916" x="10464800" y="3454400"/>
          <p14:tracePt t="42928" x="10426700" y="3467100"/>
          <p14:tracePt t="42941" x="10377488" y="3516313"/>
          <p14:tracePt t="42954" x="10264775" y="3567113"/>
          <p14:tracePt t="42966" x="10075863" y="3629025"/>
          <p14:tracePt t="42977" x="9775825" y="3703638"/>
          <p14:tracePt t="42993" x="9375775" y="3792538"/>
          <p14:tracePt t="43010" x="9024938" y="3892550"/>
          <p14:tracePt t="43013" x="8750300" y="3979863"/>
          <p14:tracePt t="43027" x="8486775" y="4117975"/>
          <p14:tracePt t="43043" x="8274050" y="4192588"/>
          <p14:tracePt t="43060" x="7999413" y="4330700"/>
          <p14:tracePt t="43076" x="7886700" y="4392613"/>
          <p14:tracePt t="43093" x="7797800" y="4430713"/>
          <p14:tracePt t="43110" x="7661275" y="4479925"/>
          <p14:tracePt t="43126" x="7635875" y="4479925"/>
          <p14:tracePt t="43401" x="7623175" y="4479925"/>
          <p14:tracePt t="43412" x="7623175" y="4492625"/>
          <p14:tracePt t="43437" x="7610475" y="4492625"/>
          <p14:tracePt t="43449" x="7610475" y="4505325"/>
          <p14:tracePt t="43461" x="7585075" y="4518025"/>
          <p14:tracePt t="43478" x="7548563" y="4567238"/>
          <p14:tracePt t="43494" x="7497763" y="4618038"/>
          <p14:tracePt t="43511" x="7348538" y="4768850"/>
          <p14:tracePt t="43528" x="7235825" y="4856163"/>
          <p14:tracePt t="43545" x="6897688" y="5018088"/>
          <p14:tracePt t="43561" x="6759575" y="5056188"/>
          <p14:tracePt t="43578" x="6621463" y="5105400"/>
          <p14:tracePt t="43595" x="6346825" y="5143500"/>
          <p14:tracePt t="43611" x="6221413" y="5156200"/>
          <p14:tracePt t="43629" x="6134100" y="5156200"/>
          <p14:tracePt t="43632" x="6057900" y="5156200"/>
          <p14:tracePt t="43644" x="5983288" y="5156200"/>
          <p14:tracePt t="43661" x="5945188" y="5156200"/>
          <p14:tracePt t="43679" x="5895975" y="5156200"/>
          <p14:tracePt t="43694" x="5883275" y="5156200"/>
          <p14:tracePt t="43711" x="5845175" y="5143500"/>
          <p14:tracePt t="43729" x="5808663" y="5118100"/>
          <p14:tracePt t="43745" x="5783263" y="5105400"/>
          <p14:tracePt t="43762" x="5745163" y="5092700"/>
          <p14:tracePt t="43765" x="5732463" y="5092700"/>
          <p14:tracePt t="43778" x="5719763" y="5081588"/>
          <p14:tracePt t="43794" x="5708650" y="5068888"/>
          <p14:tracePt t="43812" x="5683250" y="5056188"/>
          <p14:tracePt t="43828" x="5670550" y="5043488"/>
          <p14:tracePt t="43844" x="5645150" y="5018088"/>
          <p14:tracePt t="43862" x="5595938" y="4981575"/>
          <p14:tracePt t="43878" x="5570538" y="4956175"/>
          <p14:tracePt t="43896" x="5495925" y="4892675"/>
          <p14:tracePt t="43911" x="5470525" y="4868863"/>
          <p14:tracePt t="43929" x="5432425" y="4830763"/>
          <p14:tracePt t="43946" x="5370513" y="4743450"/>
          <p14:tracePt t="43962" x="5319713" y="4679950"/>
          <p14:tracePt t="43979" x="5281613" y="4630738"/>
          <p14:tracePt t="43983" x="5245100" y="4605338"/>
          <p14:tracePt t="43997" x="5219700" y="4579938"/>
          <p14:tracePt t="44012" x="5207000" y="4554538"/>
          <p14:tracePt t="44030" x="5181600" y="4543425"/>
          <p14:tracePt t="44046" x="5181600" y="4530725"/>
          <p14:tracePt t="44333" x="5170488" y="4530725"/>
          <p14:tracePt t="44346" x="5157788" y="4530725"/>
          <p14:tracePt t="44369" x="5145088" y="4530725"/>
          <p14:tracePt t="44381" x="5132388" y="4543425"/>
          <p14:tracePt t="44394" x="5119688" y="4543425"/>
          <p14:tracePt t="44405" x="5094288" y="4543425"/>
          <p14:tracePt t="44418" x="5057775" y="4554538"/>
          <p14:tracePt t="44432" x="5032375" y="4567238"/>
          <p14:tracePt t="44446" x="4994275" y="4579938"/>
          <p14:tracePt t="44464" x="4956175" y="4579938"/>
          <p14:tracePt t="44466" x="4919663" y="4592638"/>
          <p14:tracePt t="44480" x="4881563" y="4605338"/>
          <p14:tracePt t="44497" x="4856163" y="4618038"/>
          <p14:tracePt t="44514" x="4832350" y="4618038"/>
          <p14:tracePt t="44531" x="4819650" y="4618038"/>
          <p14:tracePt t="44647" x="4806950" y="4630738"/>
          <p14:tracePt t="44659" x="4768850" y="4630738"/>
          <p14:tracePt t="44671" x="4756150" y="4630738"/>
          <p14:tracePt t="44684" x="4732338" y="4643438"/>
          <p14:tracePt t="44697" x="4694238" y="4643438"/>
          <p14:tracePt t="44714" x="4668838" y="4656138"/>
          <p14:tracePt t="44732" x="4606925" y="4656138"/>
          <p14:tracePt t="44747" x="4568825" y="4656138"/>
          <p14:tracePt t="44764" x="4543425" y="4656138"/>
          <p14:tracePt t="44781" x="4506913" y="4656138"/>
          <p14:tracePt t="44798" x="4481513" y="4656138"/>
          <p14:tracePt t="44814" x="4456113" y="4656138"/>
          <p14:tracePt t="44818" x="4443413" y="4656138"/>
          <p14:tracePt t="44832" x="4430713" y="4643438"/>
          <p14:tracePt t="44848" x="4418013" y="4630738"/>
          <p14:tracePt t="44864" x="4406900" y="4630738"/>
          <p14:tracePt t="45156" x="4394200" y="4630738"/>
          <p14:tracePt t="45192" x="4381500" y="4630738"/>
          <p14:tracePt t="45205" x="4368800" y="4630738"/>
          <p14:tracePt t="45216" x="4356100" y="4630738"/>
          <p14:tracePt t="45232" x="4330700" y="4630738"/>
          <p14:tracePt t="45249" x="4305300" y="4630738"/>
          <p14:tracePt t="45252" x="4268788" y="4630738"/>
          <p14:tracePt t="45265" x="4230688" y="4630738"/>
          <p14:tracePt t="45282" x="4205288" y="4630738"/>
          <p14:tracePt t="45299" x="4168775" y="4630738"/>
          <p14:tracePt t="45302" x="4143375" y="4630738"/>
          <p14:tracePt t="45315" x="4117975" y="4630738"/>
          <p14:tracePt t="45332" x="4092575" y="4630738"/>
          <p14:tracePt t="45350" x="4043363" y="4618038"/>
          <p14:tracePt t="45366" x="4030663" y="4605338"/>
          <p14:tracePt t="45382" x="4017963" y="4605338"/>
          <p14:tracePt t="45400" x="3956050" y="4605338"/>
          <p14:tracePt t="45416" x="3930650" y="4605338"/>
          <p14:tracePt t="45433" x="3917950" y="4592638"/>
          <p14:tracePt t="45435" x="3905250" y="4592638"/>
          <p14:tracePt t="45449" x="3879850" y="4592638"/>
          <p14:tracePt t="45466" x="3879850" y="4579938"/>
          <p14:tracePt t="45483" x="3867150" y="4579938"/>
          <p14:tracePt t="45870" x="3867150" y="4567238"/>
          <p14:tracePt t="45895" x="3856038" y="4567238"/>
          <p14:tracePt t="46076" x="3843338" y="4567238"/>
          <p14:tracePt t="46124" x="3843338" y="4554538"/>
          <p14:tracePt t="47456" x="3843338" y="4543425"/>
          <p14:tracePt t="47602" x="3856038" y="4543425"/>
          <p14:tracePt t="48037" x="3867150" y="4543425"/>
          <p14:tracePt t="48061" x="3892550" y="4530725"/>
          <p14:tracePt t="48072" x="3917950" y="4518025"/>
          <p14:tracePt t="48085" x="3968750" y="4492625"/>
          <p14:tracePt t="48097" x="4030663" y="4467225"/>
          <p14:tracePt t="48110" x="4143375" y="4443413"/>
          <p14:tracePt t="48123" x="4281488" y="4418013"/>
          <p14:tracePt t="48140" x="4406900" y="4405313"/>
          <p14:tracePt t="48157" x="4732338" y="4367213"/>
          <p14:tracePt t="48173" x="4881563" y="4354513"/>
          <p14:tracePt t="48189" x="5019675" y="4330700"/>
          <p14:tracePt t="48206" x="5294313" y="4318000"/>
          <p14:tracePt t="48223" x="5407025" y="4318000"/>
          <p14:tracePt t="48240" x="5519738" y="4318000"/>
          <p14:tracePt t="48243" x="5619750" y="4318000"/>
          <p14:tracePt t="48257" x="5695950" y="4318000"/>
          <p14:tracePt t="48273" x="5745163" y="4318000"/>
          <p14:tracePt t="48291" x="5783263" y="4318000"/>
          <p14:tracePt t="48485" x="5795963" y="4318000"/>
          <p14:tracePt t="48510" x="5821363" y="4318000"/>
          <p14:tracePt t="48521" x="5857875" y="4318000"/>
          <p14:tracePt t="48534" x="5908675" y="4318000"/>
          <p14:tracePt t="48546" x="5983288" y="4305300"/>
          <p14:tracePt t="48556" x="6083300" y="4305300"/>
          <p14:tracePt t="48572" x="6196013" y="4305300"/>
          <p14:tracePt t="48589" x="6296025" y="4305300"/>
          <p14:tracePt t="48606" x="6521450" y="4318000"/>
          <p14:tracePt t="48622" x="6634163" y="4330700"/>
          <p14:tracePt t="48639" x="6721475" y="4341813"/>
          <p14:tracePt t="48641" x="6797675" y="4354513"/>
          <p14:tracePt t="48656" x="6859588" y="4354513"/>
          <p14:tracePt t="48672" x="6884988" y="4354513"/>
          <p14:tracePt t="48690" x="6921500" y="4354513"/>
          <p14:tracePt t="48714" x="6934200" y="4354513"/>
          <p14:tracePt t="54151" x="6946900" y="4354513"/>
          <p14:tracePt t="54163" x="6946900" y="4341813"/>
          <p14:tracePt t="54175" x="6972300" y="4330700"/>
          <p14:tracePt t="54189" x="6985000" y="4330700"/>
          <p14:tracePt t="54205" x="7010400" y="4318000"/>
          <p14:tracePt t="54223" x="7059613" y="4305300"/>
          <p14:tracePt t="54239" x="7097713" y="4292600"/>
          <p14:tracePt t="54256" x="7134225" y="4279900"/>
          <p14:tracePt t="54259" x="7185025" y="4267200"/>
          <p14:tracePt t="54273" x="7246938" y="4254500"/>
          <p14:tracePt t="54289" x="7285038" y="4254500"/>
          <p14:tracePt t="54305" x="7335838" y="4241800"/>
          <p14:tracePt t="54309" x="7385050" y="4241800"/>
          <p14:tracePt t="54322" x="7435850" y="4241800"/>
          <p14:tracePt t="54338" x="7485063" y="4241800"/>
          <p14:tracePt t="54357" x="7610475" y="4241800"/>
          <p14:tracePt t="54372" x="7661275" y="4241800"/>
          <p14:tracePt t="54390" x="7710488" y="4241800"/>
          <p14:tracePt t="54392" x="7797800" y="4241800"/>
          <p14:tracePt t="54405" x="7886700" y="4241800"/>
          <p14:tracePt t="54423" x="7974013" y="4254500"/>
          <p14:tracePt t="54440" x="8074025" y="4267200"/>
          <p14:tracePt t="54442" x="8161338" y="4292600"/>
          <p14:tracePt t="54456" x="8248650" y="4318000"/>
          <p14:tracePt t="54473" x="8335963" y="4330700"/>
          <p14:tracePt t="54490" x="8461375" y="4379913"/>
          <p14:tracePt t="54507" x="8512175" y="4392613"/>
          <p14:tracePt t="54523" x="8537575" y="4405313"/>
          <p14:tracePt t="54539" x="8548688" y="4405313"/>
          <p14:tracePt t="54816" x="8574088" y="4405313"/>
          <p14:tracePt t="54828" x="8612188" y="4405313"/>
          <p14:tracePt t="54840" x="8637588" y="4405313"/>
          <p14:tracePt t="54852" x="8674100" y="4405313"/>
          <p14:tracePt t="54864" x="8712200" y="4405313"/>
          <p14:tracePt t="54876" x="8737600" y="4405313"/>
          <p14:tracePt t="54890" x="8763000" y="4405313"/>
          <p14:tracePt t="54907" x="8786813" y="4405313"/>
          <p14:tracePt t="54925" x="8824913" y="4405313"/>
          <p14:tracePt t="54941" x="8824913" y="4418013"/>
          <p14:tracePt t="54957" x="8837613" y="4418013"/>
          <p14:tracePt t="55409" x="8863013" y="4418013"/>
          <p14:tracePt t="55422" x="8874125" y="4405313"/>
          <p14:tracePt t="55434" x="8886825" y="4405313"/>
          <p14:tracePt t="55447" x="8886825" y="4392613"/>
          <p14:tracePt t="55461" x="8899525" y="4392613"/>
          <p14:tracePt t="55494" x="8912225" y="4392613"/>
          <p14:tracePt t="55894" x="8912225" y="4379913"/>
          <p14:tracePt t="55942" x="8924925" y="4367213"/>
          <p14:tracePt t="55954" x="8937625" y="4354513"/>
          <p14:tracePt t="55979" x="8950325" y="4354513"/>
          <p14:tracePt t="56003" x="8963025" y="4341813"/>
          <p14:tracePt t="56027" x="8975725" y="4341813"/>
          <p14:tracePt t="56040" x="8986838" y="4341813"/>
          <p14:tracePt t="56354" x="8986838" y="4330700"/>
          <p14:tracePt t="58243" x="8975725" y="4330700"/>
          <p14:tracePt t="58254" x="8950325" y="4330700"/>
          <p14:tracePt t="58266" x="8912225" y="4330700"/>
          <p14:tracePt t="58282" x="8863013" y="4330700"/>
          <p14:tracePt t="58300" x="8774113" y="4341813"/>
          <p14:tracePt t="58303" x="8686800" y="4354513"/>
          <p14:tracePt t="58316" x="8586788" y="4367213"/>
          <p14:tracePt t="58333" x="8448675" y="4379913"/>
          <p14:tracePt t="58350" x="8324850" y="4379913"/>
          <p14:tracePt t="58354" x="8186738" y="4392613"/>
          <p14:tracePt t="58366" x="8074025" y="4405313"/>
          <p14:tracePt t="58383" x="7910513" y="4418013"/>
          <p14:tracePt t="58400" x="7673975" y="4418013"/>
          <p14:tracePt t="58416" x="7572375" y="4418013"/>
          <p14:tracePt t="58433" x="7485063" y="4430713"/>
          <p14:tracePt t="58436" x="7397750" y="4430713"/>
          <p14:tracePt t="58450" x="7348538" y="4430713"/>
          <p14:tracePt t="58466" x="7310438" y="4430713"/>
          <p14:tracePt t="58484" x="7259638" y="4430713"/>
          <p14:tracePt t="58500" x="7235825" y="4405313"/>
          <p14:tracePt t="58517" x="7197725" y="4354513"/>
          <p14:tracePt t="58752" x="7185025" y="4354513"/>
          <p14:tracePt t="58763" x="7123113" y="4354513"/>
          <p14:tracePt t="58775" x="6985000" y="4367213"/>
          <p14:tracePt t="58788" x="6797675" y="4367213"/>
          <p14:tracePt t="58801" x="6521450" y="4392613"/>
          <p14:tracePt t="58818" x="6157913" y="4430713"/>
          <p14:tracePt t="58835" x="5845175" y="4443413"/>
          <p14:tracePt t="58837" x="5595938" y="4479925"/>
          <p14:tracePt t="58850" x="5419725" y="4492625"/>
          <p14:tracePt t="58868" x="5270500" y="4518025"/>
          <p14:tracePt t="58885" x="5019675" y="4554538"/>
          <p14:tracePt t="58901" x="4906963" y="4554538"/>
          <p14:tracePt t="58918" x="4832350" y="4554538"/>
          <p14:tracePt t="58935" x="4743450" y="4554538"/>
          <p14:tracePt t="58951" x="4719638" y="4554538"/>
          <p14:tracePt t="58967" x="4706938" y="4554538"/>
          <p14:tracePt t="59236" x="4694238" y="4554538"/>
          <p14:tracePt t="59248" x="4681538" y="4554538"/>
          <p14:tracePt t="59260" x="4656138" y="4567238"/>
          <p14:tracePt t="59272" x="4619625" y="4567238"/>
          <p14:tracePt t="59285" x="4556125" y="4579938"/>
          <p14:tracePt t="59302" x="4468813" y="4579938"/>
          <p14:tracePt t="59320" x="4343400" y="4579938"/>
          <p14:tracePt t="59322" x="4243388" y="4579938"/>
          <p14:tracePt t="59335" x="4143375" y="4579938"/>
          <p14:tracePt t="59352" x="4043363" y="4579938"/>
          <p14:tracePt t="59369" x="3879850" y="4579938"/>
          <p14:tracePt t="59386" x="3830638" y="4579938"/>
          <p14:tracePt t="59402" x="3792538" y="4579938"/>
          <p14:tracePt t="59405" x="3767138" y="4579938"/>
          <p14:tracePt t="59419" x="3743325" y="4579938"/>
          <p14:tracePt t="59435" x="3730625" y="4579938"/>
          <p14:tracePt t="59453" x="3705225" y="4579938"/>
          <p14:tracePt t="59469" x="3692525" y="4579938"/>
          <p14:tracePt t="59490" x="3679825" y="4579938"/>
          <p14:tracePt t="59514" x="3679825" y="4567238"/>
          <p14:tracePt t="59587" x="3667125" y="4567238"/>
          <p14:tracePt t="59611" x="3654425" y="4567238"/>
          <p14:tracePt t="106628" x="3667125" y="4567238"/>
          <p14:tracePt t="106641" x="3679825" y="4567238"/>
          <p14:tracePt t="106652" x="3692525" y="4579938"/>
          <p14:tracePt t="106665" x="3692525" y="4592638"/>
          <p14:tracePt t="106678" x="3705225" y="4605338"/>
          <p14:tracePt t="106692" x="3717925" y="4618038"/>
          <p14:tracePt t="106709" x="3730625" y="4643438"/>
          <p14:tracePt t="106726" x="3756025" y="4667250"/>
          <p14:tracePt t="106743" x="3767138" y="4705350"/>
          <p14:tracePt t="106760" x="3779838" y="4718050"/>
          <p14:tracePt t="106762" x="3805238" y="4730750"/>
          <p14:tracePt t="106776" x="3805238" y="4768850"/>
          <p14:tracePt t="106793" x="3830638" y="4779963"/>
          <p14:tracePt t="106810" x="3856038" y="4818063"/>
          <p14:tracePt t="106826" x="3867150" y="4830763"/>
          <p14:tracePt t="106842" x="3892550" y="4856163"/>
          <p14:tracePt t="106860" x="3917950" y="4892675"/>
          <p14:tracePt t="106877" x="3930650" y="4930775"/>
          <p14:tracePt t="106893" x="3979863" y="4992688"/>
          <p14:tracePt t="106909" x="4030663" y="5030788"/>
          <p14:tracePt t="106926" x="4068763" y="5068888"/>
          <p14:tracePt t="106944" x="4117975" y="5105400"/>
          <p14:tracePt t="107136" x="4117975" y="5118100"/>
          <p14:tracePt t="107148" x="4130675" y="5130800"/>
          <p14:tracePt t="107173" x="4143375" y="5143500"/>
          <p14:tracePt t="107185" x="4156075" y="5168900"/>
          <p14:tracePt t="107198" x="4168775" y="5181600"/>
          <p14:tracePt t="107210" x="4181475" y="5205413"/>
          <p14:tracePt t="107227" x="4192588" y="5256213"/>
          <p14:tracePt t="107244" x="4230688" y="5305425"/>
          <p14:tracePt t="107261" x="4230688" y="5330825"/>
          <p14:tracePt t="107277" x="4243388" y="5356225"/>
          <p14:tracePt t="107281" x="4256088" y="5368925"/>
          <p14:tracePt t="107306" x="4268788" y="5394325"/>
          <p14:tracePt t="107331" x="4268788" y="5407025"/>
          <p14:tracePt t="107344" x="4281488" y="5418138"/>
          <p14:tracePt t="107355" x="4294188" y="5430838"/>
          <p14:tracePt t="107391" x="4294188" y="5443538"/>
          <p14:tracePt t="107403" x="4305300" y="5443538"/>
          <p14:tracePt t="107452" x="4318000" y="5443538"/>
          <p14:tracePt t="107488" x="4330700" y="5443538"/>
          <p14:tracePt t="107512" x="4343400" y="5443538"/>
          <p14:tracePt t="107536" x="4356100" y="5443538"/>
          <p14:tracePt t="107573" x="4368800" y="5443538"/>
          <p14:tracePt t="107609" x="4381500" y="5443538"/>
          <p14:tracePt t="107621" x="4394200" y="5443538"/>
          <p14:tracePt t="107633" x="4394200" y="5456238"/>
          <p14:tracePt t="107681" x="4406900" y="5456238"/>
          <p14:tracePt t="107984" x="4418013" y="5456238"/>
          <p14:tracePt t="107995" x="4430713" y="5456238"/>
          <p14:tracePt t="108008" x="4443413" y="5456238"/>
          <p14:tracePt t="108020" x="4481513" y="5468938"/>
          <p14:tracePt t="108032" x="4506913" y="5481638"/>
          <p14:tracePt t="108045" x="4543425" y="5494338"/>
          <p14:tracePt t="108062" x="4581525" y="5518150"/>
          <p14:tracePt t="108080" x="4643438" y="5543550"/>
          <p14:tracePt t="108083" x="4694238" y="5581650"/>
          <p14:tracePt t="108096" x="4768850" y="5619750"/>
          <p14:tracePt t="108113" x="4819650" y="5656263"/>
          <p14:tracePt t="108116" x="4856163" y="5681663"/>
          <p14:tracePt t="108130" x="4894263" y="5694363"/>
          <p14:tracePt t="108146" x="4894263" y="5707063"/>
          <p14:tracePt t="108163" x="4906963" y="5707063"/>
          <p14:tracePt t="108444" x="4919663" y="5707063"/>
          <p14:tracePt t="108456" x="4932363" y="5707063"/>
          <p14:tracePt t="108468" x="4945063" y="5707063"/>
          <p14:tracePt t="108481" x="4956175" y="5707063"/>
          <p14:tracePt t="108497" x="4981575" y="5707063"/>
          <p14:tracePt t="108514" x="4994275" y="5707063"/>
          <p14:tracePt t="108516" x="5019675" y="5719763"/>
          <p14:tracePt t="108530" x="5057775" y="5732463"/>
          <p14:tracePt t="108547" x="5081588" y="5732463"/>
          <p14:tracePt t="108564" x="5106988" y="5732463"/>
          <p14:tracePt t="108581" x="5132388" y="5743575"/>
          <p14:tracePt t="109218" x="5157788" y="5743575"/>
          <p14:tracePt t="109230" x="5181600" y="5743575"/>
          <p14:tracePt t="109242" x="5207000" y="5743575"/>
          <p14:tracePt t="109255" x="5245100" y="5756275"/>
          <p14:tracePt t="109266" x="5270500" y="5756275"/>
          <p14:tracePt t="109282" x="5281613" y="5756275"/>
          <p14:tracePt t="109299" x="5294313" y="5756275"/>
          <p14:tracePt t="109340" x="5307013" y="5756275"/>
          <p14:tracePt t="109630" x="5319713" y="5756275"/>
          <p14:tracePt t="109655" x="5332413" y="5756275"/>
          <p14:tracePt t="109679" x="5332413" y="5768975"/>
          <p14:tracePt t="109691" x="5345113" y="5768975"/>
          <p14:tracePt t="109715" x="5357813" y="5768975"/>
          <p14:tracePt t="109739" x="5383213" y="5768975"/>
          <p14:tracePt t="109751" x="5383213" y="5781675"/>
          <p14:tracePt t="109764" x="5394325" y="5781675"/>
          <p14:tracePt t="109776" x="5407025" y="5781675"/>
          <p14:tracePt t="109788" x="5407025" y="5794375"/>
          <p14:tracePt t="109803" x="5432425" y="5794375"/>
          <p14:tracePt t="109823" x="5445125" y="5794375"/>
          <p14:tracePt t="109848" x="5457825" y="5794375"/>
          <p14:tracePt t="110247" x="5470525" y="5794375"/>
          <p14:tracePt t="110285" x="5483225" y="5794375"/>
          <p14:tracePt t="110296" x="5483225" y="5781675"/>
          <p14:tracePt t="110308" x="5495925" y="5781675"/>
          <p14:tracePt t="110332" x="5507038" y="5781675"/>
          <p14:tracePt t="110344" x="5519738" y="5781675"/>
          <p14:tracePt t="110368" x="5532438" y="5781675"/>
          <p14:tracePt t="110393" x="5545138" y="5781675"/>
          <p14:tracePt t="110405" x="5557838" y="5768975"/>
          <p14:tracePt t="110417" x="5570538" y="5768975"/>
          <p14:tracePt t="110430" x="5595938" y="5768975"/>
          <p14:tracePt t="110441" x="5607050" y="5768975"/>
          <p14:tracePt t="110452" x="5619750" y="5768975"/>
          <p14:tracePt t="110469" x="5645150" y="5768975"/>
          <p14:tracePt t="110486" x="5657850" y="5756275"/>
          <p14:tracePt t="110502" x="5695950" y="5756275"/>
          <p14:tracePt t="110519" x="5708650" y="5756275"/>
          <p14:tracePt t="110535" x="5732463" y="5756275"/>
          <p14:tracePt t="110539" x="5745163" y="5756275"/>
          <p14:tracePt t="110552" x="5757863" y="5743575"/>
          <p14:tracePt t="110569" x="5783263" y="5743575"/>
          <p14:tracePt t="110587" x="5795963" y="5743575"/>
          <p14:tracePt t="110610" x="5808663" y="5743575"/>
          <p14:tracePt t="110840" x="5821363" y="5732463"/>
          <p14:tracePt t="110865" x="5832475" y="5732463"/>
          <p14:tracePt t="110877" x="5845175" y="5732463"/>
          <p14:tracePt t="110892" x="5857875" y="5719763"/>
          <p14:tracePt t="110903" x="5883275" y="5719763"/>
          <p14:tracePt t="110926" x="5895975" y="5707063"/>
          <p14:tracePt t="110938" x="5908675" y="5707063"/>
          <p14:tracePt t="110961" x="5921375" y="5707063"/>
          <p14:tracePt t="110974" x="5932488" y="5707063"/>
          <p14:tracePt t="110998" x="5945188" y="5707063"/>
          <p14:tracePt t="111009" x="5957888" y="5707063"/>
          <p14:tracePt t="111021" x="5970588" y="5707063"/>
          <p14:tracePt t="111071" x="5983288" y="5707063"/>
          <p14:tracePt t="111083" x="5983288" y="5694363"/>
          <p14:tracePt t="111228" x="5983288" y="5681663"/>
          <p14:tracePt t="111252" x="5983288" y="5668963"/>
          <p14:tracePt t="111277" x="5983288" y="5656263"/>
          <p14:tracePt t="111292" x="5970588" y="5656263"/>
          <p14:tracePt t="111312" x="5970588" y="5643563"/>
          <p14:tracePt t="111324" x="5957888" y="5643563"/>
          <p14:tracePt t="111336" x="5945188" y="5630863"/>
          <p14:tracePt t="111348" x="5921375" y="5619750"/>
          <p14:tracePt t="111360" x="5921375" y="5607050"/>
          <p14:tracePt t="111372" x="5895975" y="5594350"/>
          <p14:tracePt t="111386" x="5883275" y="5581650"/>
          <p14:tracePt t="111408" x="5857875" y="5568950"/>
          <p14:tracePt t="111435" x="5845175" y="5568950"/>
          <p14:tracePt t="111894" x="5857875" y="5568950"/>
          <p14:tracePt t="111931" x="5870575" y="5568950"/>
          <p14:tracePt t="111943" x="5883275" y="5568950"/>
          <p14:tracePt t="111955" x="5895975" y="5568950"/>
          <p14:tracePt t="111966" x="5908675" y="5568950"/>
          <p14:tracePt t="111979" x="5921375" y="5568950"/>
          <p14:tracePt t="111990" x="5932488" y="5568950"/>
          <p14:tracePt t="112016" x="5945188" y="5568950"/>
          <p14:tracePt t="112028" x="5957888" y="5568950"/>
          <p14:tracePt t="112051" x="5970588" y="5568950"/>
          <p14:tracePt t="112076" x="5983288" y="5568950"/>
          <p14:tracePt t="112088" x="5995988" y="5568950"/>
          <p14:tracePt t="112099" x="6008688" y="5568950"/>
          <p14:tracePt t="112136" x="6021388" y="5568950"/>
          <p14:tracePt t="112378" x="6021388" y="5556250"/>
          <p14:tracePt t="112403" x="6045200" y="5556250"/>
          <p14:tracePt t="112427" x="6057900" y="5543550"/>
          <p14:tracePt t="112439" x="6096000" y="5530850"/>
          <p14:tracePt t="112451" x="6108700" y="5530850"/>
          <p14:tracePt t="112463" x="6134100" y="5518150"/>
          <p14:tracePt t="112474" x="6146800" y="5518150"/>
          <p14:tracePt t="112492" x="6170613" y="5518150"/>
          <p14:tracePt t="112508" x="6196013" y="5518150"/>
          <p14:tracePt t="112511" x="6208713" y="5507038"/>
          <p14:tracePt t="112524" x="6234113" y="5507038"/>
          <p14:tracePt t="112542" x="6259513" y="5507038"/>
          <p14:tracePt t="112558" x="6296025" y="5507038"/>
          <p14:tracePt t="112560" x="6321425" y="5507038"/>
          <p14:tracePt t="112574" x="6359525" y="5507038"/>
          <p14:tracePt t="112591" x="6383338" y="5507038"/>
          <p14:tracePt t="112608" x="6446838" y="5507038"/>
          <p14:tracePt t="112624" x="6459538" y="5507038"/>
          <p14:tracePt t="112641" x="6483350" y="5507038"/>
          <p14:tracePt t="112658" x="6496050" y="5507038"/>
          <p14:tracePt t="112681" x="6508750" y="5507038"/>
          <p14:tracePt t="112995" x="6521450" y="5507038"/>
          <p14:tracePt t="113056" x="6534150" y="5507038"/>
          <p14:tracePt t="113068" x="6546850" y="5507038"/>
          <p14:tracePt t="113081" x="6572250" y="5507038"/>
          <p14:tracePt t="113093" x="6596063" y="5507038"/>
          <p14:tracePt t="113109" x="6608763" y="5507038"/>
          <p14:tracePt t="113126" x="6634163" y="5507038"/>
          <p14:tracePt t="113130" x="6659563" y="5507038"/>
          <p14:tracePt t="113142" x="6684963" y="5507038"/>
          <p14:tracePt t="113160" x="6696075" y="5507038"/>
          <p14:tracePt t="113176" x="6734175" y="5507038"/>
          <p14:tracePt t="113193" x="6746875" y="5507038"/>
          <p14:tracePt t="113213" x="6759575" y="5507038"/>
          <p14:tracePt t="113479" x="6784975" y="5507038"/>
          <p14:tracePt t="113492" x="6797675" y="5507038"/>
          <p14:tracePt t="113504" x="6821488" y="5507038"/>
          <p14:tracePt t="113516" x="6846888" y="5494338"/>
          <p14:tracePt t="113527" x="6884988" y="5494338"/>
          <p14:tracePt t="113543" x="6921500" y="5494338"/>
          <p14:tracePt t="113560" x="6959600" y="5494338"/>
          <p14:tracePt t="113564" x="6997700" y="5494338"/>
          <p14:tracePt t="113577" x="7021513" y="5494338"/>
          <p14:tracePt t="113594" x="7059613" y="5494338"/>
          <p14:tracePt t="113611" x="7072313" y="5494338"/>
          <p14:tracePt t="113614" x="7085013" y="5494338"/>
          <p14:tracePt t="113627" x="7097713" y="5494338"/>
          <p14:tracePt t="113867" x="7085013" y="5494338"/>
          <p14:tracePt t="113879" x="7072313" y="5494338"/>
          <p14:tracePt t="113903" x="7059613" y="5494338"/>
          <p14:tracePt t="113915" x="7034213" y="5494338"/>
          <p14:tracePt t="113927" x="7010400" y="5494338"/>
          <p14:tracePt t="113940" x="6985000" y="5494338"/>
          <p14:tracePt t="113951" x="6946900" y="5494338"/>
          <p14:tracePt t="113964" x="6910388" y="5494338"/>
          <p14:tracePt t="113978" x="6884988" y="5494338"/>
          <p14:tracePt t="113994" x="6859588" y="5507038"/>
          <p14:tracePt t="114012" x="6808788" y="5507038"/>
          <p14:tracePt t="114028" x="6797675" y="5518150"/>
          <p14:tracePt t="114049" x="6784975" y="5518150"/>
          <p14:tracePt t="114171" x="6797675" y="5518150"/>
          <p14:tracePt t="114182" x="6808788" y="5518150"/>
          <p14:tracePt t="114206" x="6821488" y="5518150"/>
          <p14:tracePt t="114218" x="6834188" y="5518150"/>
          <p14:tracePt t="114230" x="6846888" y="5518150"/>
          <p14:tracePt t="114245" x="6872288" y="5518150"/>
          <p14:tracePt t="114262" x="6910388" y="5518150"/>
          <p14:tracePt t="114279" x="7021513" y="5543550"/>
          <p14:tracePt t="114296" x="7072313" y="5556250"/>
          <p14:tracePt t="114313" x="7185025" y="5568950"/>
          <p14:tracePt t="114328" x="7210425" y="5568950"/>
          <p14:tracePt t="114345" x="7235825" y="5581650"/>
          <p14:tracePt t="114363" x="7272338" y="5581650"/>
          <p14:tracePt t="114379" x="7297738" y="5581650"/>
          <p14:tracePt t="114396" x="7310438" y="5581650"/>
          <p14:tracePt t="114400" x="7335838" y="5581650"/>
          <p14:tracePt t="114412" x="7348538" y="5581650"/>
          <p14:tracePt t="114429" x="7372350" y="5581650"/>
          <p14:tracePt t="114446" x="7385050" y="5581650"/>
          <p14:tracePt t="114690" x="7397750" y="5581650"/>
          <p14:tracePt t="114715" x="7410450" y="5568950"/>
          <p14:tracePt t="114739" x="7423150" y="5568950"/>
          <p14:tracePt t="114762" x="7435850" y="5568950"/>
          <p14:tracePt t="114775" x="7448550" y="5568950"/>
          <p14:tracePt t="114799" x="7459663" y="5568950"/>
          <p14:tracePt t="114811" x="7472363" y="5556250"/>
          <p14:tracePt t="114823" x="7485063" y="5556250"/>
          <p14:tracePt t="114836" x="7497763" y="5556250"/>
          <p14:tracePt t="114847" x="7510463" y="5556250"/>
          <p14:tracePt t="114864" x="7523163" y="5556250"/>
          <p14:tracePt t="114897" x="7535863" y="5556250"/>
          <p14:tracePt t="114908" x="7548563" y="5556250"/>
          <p14:tracePt t="114920" x="7561263" y="5556250"/>
          <p14:tracePt t="114931" x="7572375" y="5556250"/>
          <p14:tracePt t="114946" x="7585075" y="5556250"/>
          <p14:tracePt t="114963" x="7597775" y="5556250"/>
          <p14:tracePt t="114981" x="7661275" y="5543550"/>
          <p14:tracePt t="114997" x="7697788" y="5530850"/>
          <p14:tracePt t="115014" x="7735888" y="5530850"/>
          <p14:tracePt t="115018" x="7761288" y="5530850"/>
          <p14:tracePt t="115030" x="7785100" y="5518150"/>
          <p14:tracePt t="115047" x="7810500" y="5518150"/>
          <p14:tracePt t="115065" x="7848600" y="5518150"/>
          <p14:tracePt t="115081" x="7861300" y="5518150"/>
          <p14:tracePt t="115098" x="7874000" y="5518150"/>
          <p14:tracePt t="115102" x="7897813" y="5518150"/>
          <p14:tracePt t="115126" x="7910513" y="5518150"/>
          <p14:tracePt t="115138" x="7923213" y="5518150"/>
          <p14:tracePt t="115150" x="7935913" y="5518150"/>
          <p14:tracePt t="115174" x="7948613" y="5518150"/>
          <p14:tracePt t="115429" x="7948613" y="5507038"/>
          <p14:tracePt t="115478" x="7961313" y="5494338"/>
          <p14:tracePt t="115489" x="7961313" y="5481638"/>
          <p14:tracePt t="115501" x="7986713" y="5481638"/>
          <p14:tracePt t="115515" x="7999413" y="5468938"/>
          <p14:tracePt t="115532" x="8010525" y="5468938"/>
          <p14:tracePt t="115549" x="8023225" y="5456238"/>
          <p14:tracePt t="115566" x="8061325" y="5443538"/>
          <p14:tracePt t="115587" x="8074025" y="5443538"/>
          <p14:tracePt t="115622" x="8086725" y="5430838"/>
          <p14:tracePt t="115756" x="8099425" y="5430838"/>
          <p14:tracePt t="115768" x="8110538" y="5430838"/>
          <p14:tracePt t="115791" x="8110538" y="5418138"/>
          <p14:tracePt t="115804" x="8123238" y="5418138"/>
          <p14:tracePt t="115841" x="8135938" y="5418138"/>
          <p14:tracePt t="115912" x="8135938" y="5407025"/>
          <p14:tracePt t="116736" x="8161338" y="5407025"/>
          <p14:tracePt t="116749" x="8186738" y="5407025"/>
          <p14:tracePt t="116760" x="8223250" y="5407025"/>
          <p14:tracePt t="116773" x="8261350" y="5418138"/>
          <p14:tracePt t="116785" x="8299450" y="5418138"/>
          <p14:tracePt t="116802" x="8335963" y="5430838"/>
          <p14:tracePt t="116820" x="8399463" y="5443538"/>
          <p14:tracePt t="116835" x="8435975" y="5456238"/>
          <p14:tracePt t="116852" x="8461375" y="5468938"/>
          <p14:tracePt t="116869" x="8537575" y="5481638"/>
          <p14:tracePt t="116886" x="8561388" y="5481638"/>
          <p14:tracePt t="116903" x="8586788" y="5494338"/>
          <p14:tracePt t="116906" x="8612188" y="5494338"/>
          <p14:tracePt t="116921" x="8637588" y="5507038"/>
          <p14:tracePt t="116935" x="8650288" y="5507038"/>
          <p14:tracePt t="116953" x="8661400" y="5507038"/>
          <p14:tracePt t="117172" x="8674100" y="5507038"/>
          <p14:tracePt t="117196" x="8686800" y="5507038"/>
          <p14:tracePt t="117208" x="8712200" y="5507038"/>
          <p14:tracePt t="117219" x="8737600" y="5507038"/>
          <p14:tracePt t="117232" x="8763000" y="5507038"/>
          <p14:tracePt t="117244" x="8799513" y="5507038"/>
          <p14:tracePt t="117257" x="8837613" y="5507038"/>
          <p14:tracePt t="117269" x="8874125" y="5507038"/>
          <p14:tracePt t="117287" x="8924925" y="5530850"/>
          <p14:tracePt t="117304" x="9024938" y="5556250"/>
          <p14:tracePt t="117319" x="9075738" y="5556250"/>
          <p14:tracePt t="117336" x="9112250" y="5581650"/>
          <p14:tracePt t="117354" x="9163050" y="5594350"/>
          <p14:tracePt t="117370" x="9188450" y="5594350"/>
          <p14:tracePt t="117386" x="9199563" y="5607050"/>
          <p14:tracePt t="117403" x="9212263" y="5607050"/>
          <p14:tracePt t="117644" x="9224963" y="5607050"/>
          <p14:tracePt t="117655" x="9237663" y="5607050"/>
          <p14:tracePt t="117669" x="9250363" y="5607050"/>
          <p14:tracePt t="117681" x="9275763" y="5607050"/>
          <p14:tracePt t="117705" x="9288463" y="5607050"/>
          <p14:tracePt t="117717" x="9301163" y="5607050"/>
          <p14:tracePt t="117729" x="9312275" y="5607050"/>
          <p14:tracePt t="117754" x="9324975" y="5607050"/>
          <p14:tracePt t="117765" x="9337675" y="5607050"/>
          <p14:tracePt t="117778" x="9350375" y="5607050"/>
          <p14:tracePt t="117788" x="9363075" y="5607050"/>
          <p14:tracePt t="117805" x="9375775" y="5607050"/>
          <p14:tracePt t="117821" x="9388475" y="5607050"/>
          <p14:tracePt t="117839" x="9401175" y="5607050"/>
          <p14:tracePt t="117862" x="9413875" y="5607050"/>
          <p14:tracePt t="117886" x="9424988" y="5607050"/>
          <p14:tracePt t="117898" x="9437688" y="5607050"/>
          <p14:tracePt t="117934" x="9450388" y="5607050"/>
          <p14:tracePt t="118031" x="9463088" y="5607050"/>
          <p14:tracePt t="118067" x="9475788" y="5607050"/>
          <p14:tracePt t="118081" x="9488488" y="5607050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760531"/>
            <a:ext cx="649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1401" y="2357211"/>
            <a:ext cx="1038447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ICD &amp; Case Mix Index (CMI):</a:t>
            </a:r>
            <a:endParaRPr lang="en-US" sz="2400" dirty="0">
              <a:latin typeface="Alexandria"/>
            </a:endParaRP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Case Mix</a:t>
            </a:r>
            <a:r>
              <a:rPr lang="en-US" sz="2800" dirty="0">
                <a:latin typeface="Alexandria"/>
              </a:rPr>
              <a:t> represents the diversity and complexity of patients treated in a hospital.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Case Mix Index (CMI):</a:t>
            </a:r>
            <a:r>
              <a:rPr lang="en-US" sz="2800" dirty="0">
                <a:latin typeface="Alexandria"/>
              </a:rPr>
              <a:t> A weighted average of DRGs, reflecting resource intensity.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72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5604"/>
    </mc:Choice>
    <mc:Fallback xmlns="">
      <p:transition advTm="185604"/>
    </mc:Fallback>
  </mc:AlternateContent>
  <p:extLst>
    <p:ext uri="{3A86A75C-4F4B-4683-9AE1-C65F6400EC91}">
      <p14:laserTraceLst xmlns:p14="http://schemas.microsoft.com/office/powerpoint/2010/main">
        <p14:tracePtLst>
          <p14:tracePt t="131" x="3167063" y="2603500"/>
          <p14:tracePt t="147" x="3192463" y="2652713"/>
          <p14:tracePt t="161" x="3216275" y="2690813"/>
          <p14:tracePt t="176" x="3254375" y="2740025"/>
          <p14:tracePt t="193" x="3279775" y="2790825"/>
          <p14:tracePt t="195" x="3317875" y="2865438"/>
          <p14:tracePt t="209" x="3367088" y="2941638"/>
          <p14:tracePt t="226" x="3417888" y="3016250"/>
          <p14:tracePt t="243" x="3505200" y="3165475"/>
          <p14:tracePt t="260" x="3541713" y="3254375"/>
          <p14:tracePt t="276" x="3579813" y="3328988"/>
          <p14:tracePt t="293" x="3592513" y="3378200"/>
          <p14:tracePt t="509" x="3592513" y="3403600"/>
          <p14:tracePt t="521" x="3592513" y="3416300"/>
          <p14:tracePt t="533" x="3592513" y="3454400"/>
          <p14:tracePt t="546" x="3592513" y="3479800"/>
          <p14:tracePt t="560" x="3592513" y="3554413"/>
          <p14:tracePt t="577" x="3592513" y="3703638"/>
          <p14:tracePt t="593" x="3492500" y="4254500"/>
          <p14:tracePt t="610" x="3429000" y="4679950"/>
          <p14:tracePt t="627" x="3367088" y="5043488"/>
          <p14:tracePt t="643" x="3279775" y="5507038"/>
          <p14:tracePt t="660" x="3254375" y="5643563"/>
          <p14:tracePt t="677" x="3228975" y="5732463"/>
          <p14:tracePt t="679" x="3216275" y="5794375"/>
          <p14:tracePt t="694" x="3192463" y="5843588"/>
          <p14:tracePt t="710" x="3192463" y="5881688"/>
          <p14:tracePt t="727" x="3179763" y="5945188"/>
          <p14:tracePt t="744" x="3167063" y="5956300"/>
          <p14:tracePt t="1138" x="3167063" y="5969000"/>
          <p14:tracePt t="1476" x="3154363" y="5969000"/>
          <p14:tracePt t="1488" x="3141663" y="5969000"/>
          <p14:tracePt t="1500" x="3128963" y="5981700"/>
          <p14:tracePt t="1525" x="3103563" y="5981700"/>
          <p14:tracePt t="1538" x="3079750" y="5994400"/>
          <p14:tracePt t="1550" x="3041650" y="6007100"/>
          <p14:tracePt t="1563" x="2979738" y="6045200"/>
          <p14:tracePt t="1579" x="2903538" y="6094413"/>
          <p14:tracePt t="1596" x="2816225" y="6145213"/>
          <p14:tracePt t="1597" x="2716213" y="6194425"/>
          <p14:tracePt t="1612" x="2603500" y="6232525"/>
          <p14:tracePt t="1629" x="2528888" y="6269038"/>
          <p14:tracePt t="1646" x="2416175" y="6307138"/>
          <p14:tracePt t="1663" x="2378075" y="6319838"/>
          <p14:tracePt t="1680" x="2365375" y="6319838"/>
          <p14:tracePt t="1681" x="2352675" y="6319838"/>
          <p14:tracePt t="1696" x="2339975" y="6319838"/>
          <p14:tracePt t="1718" x="2328863" y="6319838"/>
          <p14:tracePt t="1742" x="2316163" y="6319838"/>
          <p14:tracePt t="1754" x="2303463" y="6319838"/>
          <p14:tracePt t="1778" x="2290763" y="6319838"/>
          <p14:tracePt t="1790" x="2278063" y="6332538"/>
          <p14:tracePt t="1802" x="2252663" y="6345238"/>
          <p14:tracePt t="1827" x="2239963" y="6357938"/>
          <p14:tracePt t="1839" x="2216150" y="6357938"/>
          <p14:tracePt t="1852" x="2203450" y="6370638"/>
          <p14:tracePt t="1864" x="2190750" y="6370638"/>
          <p14:tracePt t="1900" x="2178050" y="6370638"/>
          <p14:tracePt t="19577" x="2203450" y="6370638"/>
          <p14:tracePt t="19588" x="2239963" y="6357938"/>
          <p14:tracePt t="19601" x="2290763" y="6357938"/>
          <p14:tracePt t="19614" x="2339975" y="6345238"/>
          <p14:tracePt t="19626" x="2428875" y="6345238"/>
          <p14:tracePt t="19643" x="2503488" y="6345238"/>
          <p14:tracePt t="19660" x="2590800" y="6345238"/>
          <p14:tracePt t="19677" x="2741613" y="6345238"/>
          <p14:tracePt t="19693" x="2828925" y="6345238"/>
          <p14:tracePt t="19710" x="3041650" y="6345238"/>
          <p14:tracePt t="19727" x="3154363" y="6357938"/>
          <p14:tracePt t="19744" x="3254375" y="6357938"/>
          <p14:tracePt t="19760" x="3467100" y="6357938"/>
          <p14:tracePt t="19777" x="3554413" y="6357938"/>
          <p14:tracePt t="19794" x="3667125" y="6357938"/>
          <p14:tracePt t="19810" x="3705225" y="6357938"/>
          <p14:tracePt t="19827" x="3730625" y="6357938"/>
          <p14:tracePt t="19844" x="3767138" y="6357938"/>
          <p14:tracePt t="20048" x="3767138" y="6319838"/>
          <p14:tracePt t="20061" x="3792538" y="6257925"/>
          <p14:tracePt t="20072" x="3856038" y="6107113"/>
          <p14:tracePt t="20084" x="4017963" y="5768975"/>
          <p14:tracePt t="20097" x="4243388" y="5381625"/>
          <p14:tracePt t="20111" x="4468813" y="4918075"/>
          <p14:tracePt t="20128" x="4656138" y="4579938"/>
          <p14:tracePt t="20145" x="4819650" y="4292600"/>
          <p14:tracePt t="20146" x="4981575" y="4041775"/>
          <p14:tracePt t="20161" x="5094288" y="3841750"/>
          <p14:tracePt t="20177" x="5194300" y="3703638"/>
          <p14:tracePt t="20194" x="5345113" y="3516313"/>
          <p14:tracePt t="20211" x="5370513" y="3479800"/>
          <p14:tracePt t="20228" x="5394325" y="3467100"/>
          <p14:tracePt t="20230" x="5407025" y="3467100"/>
          <p14:tracePt t="20266" x="5407025" y="3479800"/>
          <p14:tracePt t="20279" x="5407025" y="3490913"/>
          <p14:tracePt t="20291" x="5407025" y="3503613"/>
          <p14:tracePt t="20303" x="5383213" y="3516313"/>
          <p14:tracePt t="20316" x="5370513" y="3541713"/>
          <p14:tracePt t="20328" x="5357813" y="3541713"/>
          <p14:tracePt t="20375" x="5357813" y="3516313"/>
          <p14:tracePt t="20387" x="5357813" y="3503613"/>
          <p14:tracePt t="20400" x="5357813" y="3490913"/>
          <p14:tracePt t="20424" x="5370513" y="3479800"/>
          <p14:tracePt t="20436" x="5383213" y="3479800"/>
          <p14:tracePt t="20448" x="5419725" y="3454400"/>
          <p14:tracePt t="20462" x="5457825" y="3441700"/>
          <p14:tracePt t="20478" x="5519738" y="3416300"/>
          <p14:tracePt t="20496" x="5732463" y="3316288"/>
          <p14:tracePt t="20512" x="5857875" y="3267075"/>
          <p14:tracePt t="20529" x="5983288" y="3190875"/>
          <p14:tracePt t="20546" x="6146800" y="3078163"/>
          <p14:tracePt t="20562" x="6183313" y="3054350"/>
          <p14:tracePt t="20579" x="6196013" y="3054350"/>
          <p14:tracePt t="20580" x="6208713" y="3054350"/>
          <p14:tracePt t="20605" x="6208713" y="3065463"/>
          <p14:tracePt t="20619" x="6208713" y="3078163"/>
          <p14:tracePt t="20641" x="6196013" y="3103563"/>
          <p14:tracePt t="20653" x="6196013" y="3128963"/>
          <p14:tracePt t="20967" x="6208713" y="3128963"/>
          <p14:tracePt t="20980" x="6221413" y="3128963"/>
          <p14:tracePt t="20991" x="6246813" y="3128963"/>
          <p14:tracePt t="21004" x="6259513" y="3128963"/>
          <p14:tracePt t="21016" x="6270625" y="3128963"/>
          <p14:tracePt t="21030" x="6296025" y="3128963"/>
          <p14:tracePt t="21047" x="6334125" y="3128963"/>
          <p14:tracePt t="21064" x="6370638" y="3128963"/>
          <p14:tracePt t="21065" x="6408738" y="3128963"/>
          <p14:tracePt t="21080" x="6446838" y="3116263"/>
          <p14:tracePt t="21097" x="6472238" y="3116263"/>
          <p14:tracePt t="21114" x="6508750" y="3116263"/>
          <p14:tracePt t="21130" x="6521450" y="3116263"/>
          <p14:tracePt t="21147" x="6546850" y="3116263"/>
          <p14:tracePt t="21149" x="6559550" y="3103563"/>
          <p14:tracePt t="21164" x="6572250" y="3103563"/>
          <p14:tracePt t="21180" x="6596063" y="3090863"/>
          <p14:tracePt t="21197" x="6634163" y="3078163"/>
          <p14:tracePt t="21214" x="6659563" y="3065463"/>
          <p14:tracePt t="21231" x="6684963" y="3054350"/>
          <p14:tracePt t="21247" x="6708775" y="3054350"/>
          <p14:tracePt t="21264" x="6734175" y="3054350"/>
          <p14:tracePt t="21281" x="6746875" y="3054350"/>
          <p14:tracePt t="21282" x="6759575" y="3054350"/>
          <p14:tracePt t="21297" x="6759575" y="3041650"/>
          <p14:tracePt t="21314" x="6772275" y="3041650"/>
          <p14:tracePt t="21694" x="6784975" y="3028950"/>
          <p14:tracePt t="21729" x="6784975" y="3016250"/>
          <p14:tracePt t="21741" x="6784975" y="3003550"/>
          <p14:tracePt t="21777" x="6797675" y="2990850"/>
          <p14:tracePt t="21802" x="6808788" y="2978150"/>
          <p14:tracePt t="21825" x="6821488" y="2952750"/>
          <p14:tracePt t="21851" x="6821488" y="2941638"/>
          <p14:tracePt t="21875" x="6834188" y="2928938"/>
          <p14:tracePt t="21899" x="6834188" y="2916238"/>
          <p14:tracePt t="21923" x="6834188" y="2903538"/>
          <p14:tracePt t="21935" x="6846888" y="2903538"/>
          <p14:tracePt t="21947" x="6859588" y="2903538"/>
          <p14:tracePt t="21959" x="6859588" y="2890838"/>
          <p14:tracePt t="21983" x="6859588" y="2878138"/>
          <p14:tracePt t="22008" x="6872288" y="2865438"/>
          <p14:tracePt t="22527" x="6884988" y="2852738"/>
          <p14:tracePt t="22551" x="6897688" y="2840038"/>
          <p14:tracePt t="22576" x="6910388" y="2840038"/>
          <p14:tracePt t="22589" x="6910388" y="2828925"/>
          <p14:tracePt t="22649" x="6910388" y="2816225"/>
          <p14:tracePt t="22697" x="6921500" y="2816225"/>
          <p14:tracePt t="22757" x="6921500" y="2803525"/>
          <p14:tracePt t="23460" x="6910388" y="2816225"/>
          <p14:tracePt t="23471" x="6884988" y="2828925"/>
          <p14:tracePt t="23483" x="6884988" y="2840038"/>
          <p14:tracePt t="23496" x="6872288" y="2840038"/>
          <p14:tracePt t="23509" x="6821488" y="2865438"/>
          <p14:tracePt t="23520" x="6759575" y="2903538"/>
          <p14:tracePt t="23536" x="6646863" y="2941638"/>
          <p14:tracePt t="23554" x="6546850" y="2990850"/>
          <p14:tracePt t="23555" x="6383338" y="3065463"/>
          <p14:tracePt t="23570" x="6208713" y="3154363"/>
          <p14:tracePt t="23586" x="6045200" y="3228975"/>
          <p14:tracePt t="23604" x="5783263" y="3378200"/>
          <p14:tracePt t="23620" x="5683250" y="3429000"/>
          <p14:tracePt t="23637" x="5607050" y="3467100"/>
          <p14:tracePt t="23654" x="5457825" y="3516313"/>
          <p14:tracePt t="23670" x="5419725" y="3541713"/>
          <p14:tracePt t="23688" x="5383213" y="3541713"/>
          <p14:tracePt t="23704" x="5357813" y="3541713"/>
          <p14:tracePt t="23720" x="5345113" y="3541713"/>
          <p14:tracePt t="26288" x="5345113" y="3554413"/>
          <p14:tracePt t="26300" x="5357813" y="3579813"/>
          <p14:tracePt t="26311" x="5383213" y="3603625"/>
          <p14:tracePt t="26324" x="5383213" y="3629025"/>
          <p14:tracePt t="26336" x="5394325" y="3667125"/>
          <p14:tracePt t="26349" x="5419725" y="3716338"/>
          <p14:tracePt t="26361" x="5432425" y="3754438"/>
          <p14:tracePt t="26377" x="5445125" y="3792538"/>
          <p14:tracePt t="26394" x="5457825" y="3816350"/>
          <p14:tracePt t="26395" x="5470525" y="3841750"/>
          <p14:tracePt t="26411" x="5470525" y="3854450"/>
          <p14:tracePt t="26428" x="5483225" y="3867150"/>
          <p14:tracePt t="26747" x="5495925" y="3867150"/>
          <p14:tracePt t="26759" x="5507038" y="3867150"/>
          <p14:tracePt t="26783" x="5519738" y="3867150"/>
          <p14:tracePt t="26795" x="5532438" y="3867150"/>
          <p14:tracePt t="26807" x="5557838" y="3879850"/>
          <p14:tracePt t="26819" x="5583238" y="3879850"/>
          <p14:tracePt t="26832" x="5619750" y="3905250"/>
          <p14:tracePt t="26845" x="5683250" y="3929063"/>
          <p14:tracePt t="26862" x="5719763" y="3954463"/>
          <p14:tracePt t="26879" x="5757863" y="3954463"/>
          <p14:tracePt t="26880" x="5783263" y="3979863"/>
          <p14:tracePt t="26895" x="5795963" y="3979863"/>
          <p14:tracePt t="26941" x="5808663" y="3979863"/>
          <p14:tracePt t="26977" x="5821363" y="3979863"/>
          <p14:tracePt t="26989" x="5821363" y="3992563"/>
          <p14:tracePt t="27001" x="5832475" y="3992563"/>
          <p14:tracePt t="27098" x="5832475" y="4005263"/>
          <p14:tracePt t="27122" x="5845175" y="4017963"/>
          <p14:tracePt t="27194" x="5845175" y="4029075"/>
          <p14:tracePt t="27207" x="5857875" y="4029075"/>
          <p14:tracePt t="29818" x="5845175" y="4029075"/>
          <p14:tracePt t="29903" x="5821363" y="4041775"/>
          <p14:tracePt t="29916" x="5795963" y="4054475"/>
          <p14:tracePt t="29928" x="5770563" y="4054475"/>
          <p14:tracePt t="29941" x="5757863" y="4067175"/>
          <p14:tracePt t="29953" x="5745163" y="4079875"/>
          <p14:tracePt t="29970" x="5719763" y="4079875"/>
          <p14:tracePt t="29987" x="5708650" y="4079875"/>
          <p14:tracePt t="29988" x="5695950" y="4092575"/>
          <p14:tracePt t="30012" x="5670550" y="4105275"/>
          <p14:tracePt t="30025" x="5657850" y="4105275"/>
          <p14:tracePt t="30037" x="5645150" y="4105275"/>
          <p14:tracePt t="30054" x="5632450" y="4117975"/>
          <p14:tracePt t="30070" x="5619750" y="4117975"/>
          <p14:tracePt t="30072" x="5607050" y="4117975"/>
          <p14:tracePt t="30097" x="5595938" y="4117975"/>
          <p14:tracePt t="30399" x="5583238" y="4129088"/>
          <p14:tracePt t="30411" x="5570538" y="4141788"/>
          <p14:tracePt t="30423" x="5557838" y="4141788"/>
          <p14:tracePt t="30434" x="5545138" y="4141788"/>
          <p14:tracePt t="30448" x="5532438" y="4154488"/>
          <p14:tracePt t="30472" x="5519738" y="4154488"/>
          <p14:tracePt t="31342" x="5545138" y="4154488"/>
          <p14:tracePt t="31366" x="5557838" y="4154488"/>
          <p14:tracePt t="31379" x="5570538" y="4154488"/>
          <p14:tracePt t="31391" x="5583238" y="4154488"/>
          <p14:tracePt t="31402" x="5595938" y="4154488"/>
          <p14:tracePt t="31415" x="5607050" y="4154488"/>
          <p14:tracePt t="31451" x="5619750" y="4154488"/>
          <p14:tracePt t="31523" x="5632450" y="4154488"/>
          <p14:tracePt t="99690" x="5645150" y="4154488"/>
          <p14:tracePt t="99703" x="5657850" y="4154488"/>
          <p14:tracePt t="99714" x="5670550" y="4154488"/>
          <p14:tracePt t="99726" x="5708650" y="4154488"/>
          <p14:tracePt t="99738" x="5719763" y="4154488"/>
          <p14:tracePt t="99752" x="5757863" y="4167188"/>
          <p14:tracePt t="99769" x="5795963" y="4179888"/>
          <p14:tracePt t="99786" x="5895975" y="4230688"/>
          <p14:tracePt t="99802" x="5983288" y="4267200"/>
          <p14:tracePt t="99819" x="6057900" y="4305300"/>
          <p14:tracePt t="99836" x="6196013" y="4418013"/>
          <p14:tracePt t="99853" x="6270625" y="4467225"/>
          <p14:tracePt t="99869" x="6321425" y="4505325"/>
          <p14:tracePt t="99871" x="6359525" y="4554538"/>
          <p14:tracePt t="99886" x="6396038" y="4579938"/>
          <p14:tracePt t="99903" x="6408738" y="4605338"/>
          <p14:tracePt t="99920" x="6421438" y="4605338"/>
          <p14:tracePt t="100149" x="6421438" y="4618038"/>
          <p14:tracePt t="100161" x="6434138" y="4630738"/>
          <p14:tracePt t="100175" x="6434138" y="4643438"/>
          <p14:tracePt t="100185" x="6459538" y="4667250"/>
          <p14:tracePt t="100197" x="6472238" y="4692650"/>
          <p14:tracePt t="100209" x="6508750" y="4730750"/>
          <p14:tracePt t="100221" x="6546850" y="4792663"/>
          <p14:tracePt t="100237" x="6572250" y="4843463"/>
          <p14:tracePt t="100253" x="6621463" y="4943475"/>
          <p14:tracePt t="100271" x="6721475" y="5118100"/>
          <p14:tracePt t="100288" x="6772275" y="5218113"/>
          <p14:tracePt t="100304" x="6808788" y="5305425"/>
          <p14:tracePt t="100305" x="6846888" y="5381625"/>
          <p14:tracePt t="100321" x="6872288" y="5468938"/>
          <p14:tracePt t="100338" x="6897688" y="5518150"/>
          <p14:tracePt t="100354" x="6897688" y="5556250"/>
          <p14:tracePt t="100355" x="6897688" y="5581650"/>
          <p14:tracePt t="100370" x="6910388" y="5581650"/>
          <p14:tracePt t="100387" x="6910388" y="5594350"/>
          <p14:tracePt t="100632" x="6934200" y="5607050"/>
          <p14:tracePt t="100645" x="6959600" y="5630863"/>
          <p14:tracePt t="100657" x="6985000" y="5643563"/>
          <p14:tracePt t="100669" x="7010400" y="5668963"/>
          <p14:tracePt t="100681" x="7034213" y="5668963"/>
          <p14:tracePt t="100694" x="7072313" y="5707063"/>
          <p14:tracePt t="100706" x="7085013" y="5719763"/>
          <p14:tracePt t="100721" x="7097713" y="5732463"/>
          <p14:tracePt t="100738" x="7123113" y="5756275"/>
          <p14:tracePt t="100755" x="7134225" y="5781675"/>
          <p14:tracePt t="100771" x="7146925" y="5781675"/>
          <p14:tracePt t="100850" x="7159625" y="5794375"/>
          <p14:tracePt t="100862" x="7172325" y="5807075"/>
          <p14:tracePt t="120327" x="7197725" y="5794375"/>
          <p14:tracePt t="120339" x="7210425" y="5794375"/>
          <p14:tracePt t="120351" x="7246938" y="5781675"/>
          <p14:tracePt t="120364" x="7272338" y="5781675"/>
          <p14:tracePt t="120376" x="7297738" y="5781675"/>
          <p14:tracePt t="120389" x="7335838" y="5781675"/>
          <p14:tracePt t="120406" x="7372350" y="5781675"/>
          <p14:tracePt t="120423" x="7410450" y="5781675"/>
          <p14:tracePt t="120425" x="7472363" y="5781675"/>
          <p14:tracePt t="120439" x="7561263" y="5794375"/>
          <p14:tracePt t="120456" x="7648575" y="5819775"/>
          <p14:tracePt t="120473" x="7848600" y="5881688"/>
          <p14:tracePt t="120489" x="7948613" y="5894388"/>
          <p14:tracePt t="120507" x="8035925" y="5919788"/>
          <p14:tracePt t="120509" x="8110538" y="5932488"/>
          <p14:tracePt t="120523" x="8148638" y="5932488"/>
          <p14:tracePt t="120540" x="8174038" y="5932488"/>
          <p14:tracePt t="120557" x="8199438" y="5945188"/>
          <p14:tracePt t="120558" x="8199438" y="5956300"/>
          <p14:tracePt t="120573" x="8223250" y="5956300"/>
          <p14:tracePt t="128670" x="8235950" y="5956300"/>
          <p14:tracePt t="128683" x="8248650" y="5956300"/>
          <p14:tracePt t="128694" x="8274050" y="5945188"/>
          <p14:tracePt t="128706" x="8286750" y="5945188"/>
          <p14:tracePt t="128718" x="8299450" y="5932488"/>
          <p14:tracePt t="128731" x="8312150" y="5932488"/>
          <p14:tracePt t="128754" x="8324850" y="5932488"/>
          <p14:tracePt t="128767" x="8335963" y="5932488"/>
          <p14:tracePt t="128790" x="8348663" y="5932488"/>
          <p14:tracePt t="128816" x="8361363" y="5932488"/>
          <p14:tracePt t="128827" x="8386763" y="5932488"/>
          <p14:tracePt t="128839" x="8399463" y="5932488"/>
          <p14:tracePt t="128851" x="8412163" y="5932488"/>
          <p14:tracePt t="128875" x="8424863" y="5932488"/>
          <p14:tracePt t="128887" x="8435975" y="5932488"/>
          <p14:tracePt t="128900" x="8448675" y="5932488"/>
          <p14:tracePt t="128912" x="8461375" y="5932488"/>
          <p14:tracePt t="128929" x="8474075" y="5919788"/>
          <p14:tracePt t="128945" x="8486775" y="5919788"/>
          <p14:tracePt t="128961" x="8512175" y="5919788"/>
          <p14:tracePt t="128978" x="8524875" y="5919788"/>
          <p14:tracePt t="128995" x="8548688" y="5919788"/>
          <p14:tracePt t="129011" x="8586788" y="5907088"/>
          <p14:tracePt t="129029" x="8599488" y="5907088"/>
          <p14:tracePt t="129045" x="8650288" y="5894388"/>
          <p14:tracePt t="129069" x="8674100" y="5894388"/>
          <p14:tracePt t="129081" x="8674100" y="5881688"/>
          <p14:tracePt t="129095" x="8686800" y="5868988"/>
          <p14:tracePt t="129129" x="8699500" y="5868988"/>
          <p14:tracePt t="129153" x="8699500" y="5856288"/>
          <p14:tracePt t="129214" x="8699500" y="5843588"/>
          <p14:tracePt t="129226" x="8686800" y="5832475"/>
          <p14:tracePt t="129262" x="8674100" y="5819775"/>
          <p14:tracePt t="129274" x="8661400" y="5807075"/>
          <p14:tracePt t="129286" x="8661400" y="5794375"/>
          <p14:tracePt t="129299" x="8650288" y="5768975"/>
          <p14:tracePt t="129313" x="8637588" y="5768975"/>
          <p14:tracePt t="129329" x="8637588" y="5756275"/>
          <p14:tracePt t="129347" x="8637588" y="5732463"/>
          <p14:tracePt t="129363" x="8637588" y="5719763"/>
          <p14:tracePt t="129379" x="8624888" y="5707063"/>
          <p14:tracePt t="129396" x="8624888" y="5694363"/>
          <p14:tracePt t="129419" x="8624888" y="5681663"/>
          <p14:tracePt t="129480" x="8624888" y="5668963"/>
          <p14:tracePt t="129504" x="8624888" y="5656263"/>
          <p14:tracePt t="129552" x="8624888" y="5643563"/>
          <p14:tracePt t="129588" x="8624888" y="5630863"/>
          <p14:tracePt t="129637" x="8624888" y="5619750"/>
          <p14:tracePt t="129650" x="8624888" y="5607050"/>
          <p14:tracePt t="129709" x="8624888" y="5594350"/>
          <p14:tracePt t="129745" x="8624888" y="5581650"/>
          <p14:tracePt t="129794" x="8624888" y="5568950"/>
          <p14:tracePt t="129842" x="8624888" y="5556250"/>
          <p14:tracePt t="129964" x="8624888" y="5568950"/>
          <p14:tracePt t="153514" x="8624888" y="5581650"/>
          <p14:tracePt t="153526" x="8612188" y="5581650"/>
          <p14:tracePt t="153538" x="8599488" y="5581650"/>
          <p14:tracePt t="153563" x="8586788" y="5594350"/>
          <p14:tracePt t="153574" x="8574088" y="5594350"/>
          <p14:tracePt t="153586" x="8548688" y="5607050"/>
          <p14:tracePt t="153598" x="8499475" y="5643563"/>
          <p14:tracePt t="153610" x="8424863" y="5681663"/>
          <p14:tracePt t="153626" x="8335963" y="5732463"/>
          <p14:tracePt t="153643" x="8261350" y="5781675"/>
          <p14:tracePt t="153659" x="8099425" y="5881688"/>
          <p14:tracePt t="153676" x="7986713" y="5956300"/>
          <p14:tracePt t="153693" x="7897813" y="6019800"/>
          <p14:tracePt t="153710" x="7735888" y="6145213"/>
          <p14:tracePt t="153726" x="7685088" y="6194425"/>
          <p14:tracePt t="153743" x="7635875" y="6219825"/>
          <p14:tracePt t="169196" x="7635875" y="6207125"/>
          <p14:tracePt t="169208" x="7635875" y="6194425"/>
          <p14:tracePt t="169221" x="7623175" y="6181725"/>
          <p14:tracePt t="169244" x="7610475" y="6169025"/>
          <p14:tracePt t="169256" x="7597775" y="6169025"/>
          <p14:tracePt t="169268" x="7561263" y="6169025"/>
          <p14:tracePt t="169280" x="7523163" y="6169025"/>
          <p14:tracePt t="169292" x="7472363" y="6169025"/>
          <p14:tracePt t="169305" x="7423150" y="6169025"/>
          <p14:tracePt t="169317" x="7335838" y="6169025"/>
          <p14:tracePt t="169334" x="7272338" y="6169025"/>
          <p14:tracePt t="169350" x="7210425" y="6169025"/>
          <p14:tracePt t="169367" x="7097713" y="6169025"/>
          <p14:tracePt t="169384" x="7046913" y="6169025"/>
          <p14:tracePt t="169401" x="6972300" y="6169025"/>
          <p14:tracePt t="169402" x="6910388" y="6169025"/>
          <p14:tracePt t="169417" x="6859588" y="6169025"/>
          <p14:tracePt t="169434" x="6797675" y="6169025"/>
          <p14:tracePt t="169451" x="6759575" y="6169025"/>
          <p14:tracePt t="169468" x="6746875" y="6169025"/>
          <p14:tracePt t="169484" x="6734175" y="6169025"/>
          <p14:tracePt t="169559" x="6734175" y="6157913"/>
          <p14:tracePt t="169582" x="6734175" y="6145213"/>
          <p14:tracePt t="169607" x="6734175" y="6132513"/>
          <p14:tracePt t="169631" x="6734175" y="6119813"/>
          <p14:tracePt t="169643" x="6734175" y="6107113"/>
          <p14:tracePt t="169667" x="6734175" y="6094413"/>
          <p14:tracePt t="169679" x="6734175" y="6081713"/>
          <p14:tracePt t="169691" x="6734175" y="6069013"/>
          <p14:tracePt t="169715" x="6734175" y="6056313"/>
          <p14:tracePt t="169727" x="6734175" y="6032500"/>
          <p14:tracePt t="169740" x="6734175" y="6007100"/>
          <p14:tracePt t="169752" x="6734175" y="5981700"/>
          <p14:tracePt t="169768" x="6746875" y="5969000"/>
          <p14:tracePt t="169785" x="6746875" y="5945188"/>
          <p14:tracePt t="169802" x="6746875" y="5919788"/>
          <p14:tracePt t="169818" x="6746875" y="5907088"/>
          <p14:tracePt t="169835" x="6759575" y="5907088"/>
          <p14:tracePt t="169852" x="6759575" y="5881688"/>
          <p14:tracePt t="169869" x="6759575" y="5868988"/>
          <p14:tracePt t="169885" x="6759575" y="5856288"/>
          <p14:tracePt t="169902" x="6772275" y="5856288"/>
          <p14:tracePt t="184248" x="6746875" y="5843588"/>
          <p14:tracePt t="184261" x="6608763" y="5743575"/>
          <p14:tracePt t="184272" x="6196013" y="5481638"/>
          <p14:tracePt t="184284" x="5570538" y="5130800"/>
          <p14:tracePt t="184297" x="4894263" y="4692650"/>
          <p14:tracePt t="184310" x="4143375" y="4217988"/>
          <p14:tracePt t="184323" x="3405188" y="3767138"/>
          <p14:tracePt t="184339" x="2678113" y="3367088"/>
          <p14:tracePt t="184356" x="2014538" y="3016250"/>
          <p14:tracePt t="184357" x="1514475" y="2778125"/>
          <p14:tracePt t="184373" x="1189038" y="2616200"/>
          <p14:tracePt t="184389" x="1063625" y="2516188"/>
          <p14:tracePt t="184406" x="976313" y="2439988"/>
          <p14:tracePt t="184599" x="914400" y="2327275"/>
          <p14:tracePt t="184612" x="776288" y="2139950"/>
          <p14:tracePt t="184624" x="500063" y="1727200"/>
          <p14:tracePt t="184635" x="250825" y="1327150"/>
          <p14:tracePt t="184647" x="25400" y="1014413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760531"/>
            <a:ext cx="649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1401" y="2441584"/>
            <a:ext cx="10384477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How ICD Contributes?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ICD codes </a:t>
            </a:r>
            <a:r>
              <a:rPr lang="en-US" sz="2800" dirty="0">
                <a:latin typeface="Alexandria"/>
              </a:rPr>
              <a:t>define patient conditions and treatments.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DRGs </a:t>
            </a:r>
            <a:r>
              <a:rPr lang="en-US" sz="2800" dirty="0">
                <a:latin typeface="Alexandria"/>
              </a:rPr>
              <a:t>are assigned based on ICD coding.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CMI is calculated </a:t>
            </a:r>
            <a:r>
              <a:rPr lang="en-US" sz="2800" dirty="0">
                <a:latin typeface="Alexandria"/>
              </a:rPr>
              <a:t>by averaging DRG relative weights.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169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4579"/>
    </mc:Choice>
    <mc:Fallback xmlns="">
      <p:transition advTm="84579"/>
    </mc:Fallback>
  </mc:AlternateContent>
  <p:extLst>
    <p:ext uri="{3A86A75C-4F4B-4683-9AE1-C65F6400EC91}">
      <p14:laserTraceLst xmlns:p14="http://schemas.microsoft.com/office/powerpoint/2010/main">
        <p14:tracePtLst>
          <p14:tracePt t="2278" x="3517900" y="6340475"/>
          <p14:tracePt t="2574" x="2252663" y="6832600"/>
          <p14:tracePt t="2599" x="2252663" y="6819900"/>
          <p14:tracePt t="2622" x="2252663" y="6783388"/>
          <p14:tracePt t="2635" x="2239963" y="6745288"/>
          <p14:tracePt t="2647" x="2228850" y="6707188"/>
          <p14:tracePt t="2659" x="2216150" y="6670675"/>
          <p14:tracePt t="2671" x="2216150" y="6619875"/>
          <p14:tracePt t="2682" x="2216150" y="6607175"/>
          <p14:tracePt t="2707" x="2216150" y="6594475"/>
          <p14:tracePt t="2720" x="2203450" y="6583363"/>
          <p14:tracePt t="2732" x="2203450" y="6570663"/>
          <p14:tracePt t="2747" x="2203450" y="6557963"/>
          <p14:tracePt t="2764" x="2203450" y="6545263"/>
          <p14:tracePt t="2781" x="2190750" y="6494463"/>
          <p14:tracePt t="2797" x="2190750" y="6483350"/>
          <p14:tracePt t="2814" x="2190750" y="6457950"/>
          <p14:tracePt t="2816" x="2178050" y="6432550"/>
          <p14:tracePt t="2831" x="2178050" y="6407150"/>
          <p14:tracePt t="2848" x="2178050" y="6394450"/>
          <p14:tracePt t="2865" x="2165350" y="6357938"/>
          <p14:tracePt t="2888" x="2165350" y="6332538"/>
          <p14:tracePt t="2913" x="2165350" y="6319838"/>
          <p14:tracePt t="3348" x="2165350" y="6307138"/>
          <p14:tracePt t="3396" x="2165350" y="6294438"/>
          <p14:tracePt t="3444" x="2165350" y="6281738"/>
          <p14:tracePt t="3601" x="2165350" y="6269038"/>
          <p14:tracePt t="3687" x="2165350" y="6257925"/>
          <p14:tracePt t="3711" x="2165350" y="6245225"/>
          <p14:tracePt t="3723" x="2165350" y="6232525"/>
          <p14:tracePt t="3747" x="2165350" y="6219825"/>
          <p14:tracePt t="3771" x="2165350" y="6207125"/>
          <p14:tracePt t="3808" x="2165350" y="6194425"/>
          <p14:tracePt t="3940" x="2165350" y="6181725"/>
          <p14:tracePt t="3976" x="2165350" y="6169025"/>
          <p14:tracePt t="4098" x="2178050" y="6169025"/>
          <p14:tracePt t="4171" x="2178050" y="6157913"/>
          <p14:tracePt t="4750" x="2165350" y="6145213"/>
          <p14:tracePt t="4764" x="2139950" y="6119813"/>
          <p14:tracePt t="4778" x="2090738" y="6045200"/>
          <p14:tracePt t="4786" x="2027238" y="5932488"/>
          <p14:tracePt t="4803" x="1965325" y="5781675"/>
          <p14:tracePt t="4820" x="1903413" y="5581650"/>
          <p14:tracePt t="4836" x="1801813" y="5081588"/>
          <p14:tracePt t="4853" x="1765300" y="4792663"/>
          <p14:tracePt t="4870" x="1765300" y="4554538"/>
          <p14:tracePt t="4886" x="1814513" y="3916363"/>
          <p14:tracePt t="4903" x="1890713" y="3554413"/>
          <p14:tracePt t="4920" x="2078038" y="2965450"/>
          <p14:tracePt t="4936" x="2127250" y="2840038"/>
          <p14:tracePt t="4954" x="2152650" y="2790825"/>
          <p14:tracePt t="4970" x="2190750" y="2752725"/>
          <p14:tracePt t="4987" x="2203450" y="2752725"/>
          <p14:tracePt t="5004" x="2203450" y="2803525"/>
          <p14:tracePt t="5021" x="2203450" y="2852738"/>
          <p14:tracePt t="5224" x="2216150" y="2852738"/>
          <p14:tracePt t="5234" x="2228850" y="2852738"/>
          <p14:tracePt t="5261" x="2239963" y="2852738"/>
          <p14:tracePt t="5296" x="2252663" y="2852738"/>
          <p14:tracePt t="5319" x="2265363" y="2865438"/>
          <p14:tracePt t="5332" x="2278063" y="2865438"/>
          <p14:tracePt t="5346" x="2290763" y="2878138"/>
          <p14:tracePt t="5355" x="2303463" y="2903538"/>
          <p14:tracePt t="5371" x="2339975" y="2903538"/>
          <p14:tracePt t="5388" x="2365375" y="2928938"/>
          <p14:tracePt t="5404" x="2541588" y="3016250"/>
          <p14:tracePt t="5421" x="2678113" y="3065463"/>
          <p14:tracePt t="5438" x="2816225" y="3141663"/>
          <p14:tracePt t="5439" x="2992438" y="3216275"/>
          <p14:tracePt t="5454" x="3205163" y="3278188"/>
          <p14:tracePt t="5471" x="3354388" y="3316288"/>
          <p14:tracePt t="5488" x="3579813" y="3367088"/>
          <p14:tracePt t="5504" x="3679825" y="3378200"/>
          <p14:tracePt t="5522" x="3743325" y="3378200"/>
          <p14:tracePt t="5538" x="3867150" y="3378200"/>
          <p14:tracePt t="5555" x="3905250" y="3378200"/>
          <p14:tracePt t="5790" x="3930650" y="3378200"/>
          <p14:tracePt t="5803" x="3956050" y="3378200"/>
          <p14:tracePt t="5815" x="3968750" y="3378200"/>
          <p14:tracePt t="5828" x="3992563" y="3378200"/>
          <p14:tracePt t="5839" x="4030663" y="3378200"/>
          <p14:tracePt t="5856" x="4056063" y="3378200"/>
          <p14:tracePt t="5872" x="4105275" y="3378200"/>
          <p14:tracePt t="5889" x="4217988" y="3367088"/>
          <p14:tracePt t="5906" x="4305300" y="3367088"/>
          <p14:tracePt t="5923" x="4456113" y="3354388"/>
          <p14:tracePt t="5939" x="4556125" y="3354388"/>
          <p14:tracePt t="5956" x="4656138" y="3354388"/>
          <p14:tracePt t="5973" x="4868863" y="3354388"/>
          <p14:tracePt t="5989" x="4945063" y="3354388"/>
          <p14:tracePt t="6006" x="4981575" y="3354388"/>
          <p14:tracePt t="6022" x="5032375" y="3354388"/>
          <p14:tracePt t="6039" x="5045075" y="3354388"/>
          <p14:tracePt t="6286" x="5057775" y="3354388"/>
          <p14:tracePt t="6310" x="5057775" y="3341688"/>
          <p14:tracePt t="6324" x="5081588" y="3341688"/>
          <p14:tracePt t="6347" x="5094288" y="3341688"/>
          <p14:tracePt t="6359" x="5119688" y="3328988"/>
          <p14:tracePt t="6371" x="5145088" y="3328988"/>
          <p14:tracePt t="6383" x="5157788" y="3316288"/>
          <p14:tracePt t="6396" x="5181600" y="3316288"/>
          <p14:tracePt t="6407" x="5219700" y="3303588"/>
          <p14:tracePt t="6424" x="5257800" y="3303588"/>
          <p14:tracePt t="6440" x="5270500" y="3303588"/>
          <p14:tracePt t="6457" x="5307013" y="3303588"/>
          <p14:tracePt t="6505" x="5319713" y="3290888"/>
          <p14:tracePt t="6758" x="5319713" y="3278188"/>
          <p14:tracePt t="6770" x="5332413" y="3278188"/>
          <p14:tracePt t="6782" x="5345113" y="3267075"/>
          <p14:tracePt t="6806" x="5357813" y="3254375"/>
          <p14:tracePt t="6842" x="5370513" y="3254375"/>
          <p14:tracePt t="6855" x="5383213" y="3241675"/>
          <p14:tracePt t="6879" x="5394325" y="3228975"/>
          <p14:tracePt t="6892" x="5407025" y="3228975"/>
          <p14:tracePt t="6903" x="5419725" y="3228975"/>
          <p14:tracePt t="6915" x="5432425" y="3216275"/>
          <p14:tracePt t="6927" x="5445125" y="3216275"/>
          <p14:tracePt t="6942" x="5457825" y="3216275"/>
          <p14:tracePt t="6958" x="5470525" y="3203575"/>
          <p14:tracePt t="6975" x="5495925" y="3190875"/>
          <p14:tracePt t="6992" x="5507038" y="3190875"/>
          <p14:tracePt t="7008" x="5519738" y="3190875"/>
          <p14:tracePt t="7025" x="5545138" y="3178175"/>
          <p14:tracePt t="7042" x="5570538" y="3178175"/>
          <p14:tracePt t="7059" x="5595938" y="3165475"/>
          <p14:tracePt t="7060" x="5607050" y="3154363"/>
          <p14:tracePt t="7075" x="5632450" y="3154363"/>
          <p14:tracePt t="7092" x="5645150" y="3154363"/>
          <p14:tracePt t="7109" x="5670550" y="3154363"/>
          <p14:tracePt t="7125" x="5695950" y="3154363"/>
          <p14:tracePt t="7142" x="5708650" y="3154363"/>
          <p14:tracePt t="7159" x="5732463" y="3154363"/>
          <p14:tracePt t="7175" x="5745163" y="3154363"/>
          <p14:tracePt t="7192" x="5783263" y="3154363"/>
          <p14:tracePt t="7209" x="5795963" y="3154363"/>
          <p14:tracePt t="7226" x="5808663" y="3141663"/>
          <p14:tracePt t="7243" x="5845175" y="3141663"/>
          <p14:tracePt t="7259" x="5870575" y="3128963"/>
          <p14:tracePt t="7276" x="5883275" y="3128963"/>
          <p14:tracePt t="7293" x="5895975" y="3128963"/>
          <p14:tracePt t="7309" x="5908675" y="3128963"/>
          <p14:tracePt t="7326" x="5932488" y="3128963"/>
          <p14:tracePt t="7350" x="5945188" y="3116263"/>
          <p14:tracePt t="13214" x="5932488" y="3116263"/>
          <p14:tracePt t="13226" x="5921375" y="3116263"/>
          <p14:tracePt t="13238" x="5895975" y="3116263"/>
          <p14:tracePt t="13250" x="5845175" y="3116263"/>
          <p14:tracePt t="13264" x="5732463" y="3141663"/>
          <p14:tracePt t="13275" x="5619750" y="3190875"/>
          <p14:tracePt t="13292" x="5432425" y="3267075"/>
          <p14:tracePt t="13308" x="5281613" y="3328988"/>
          <p14:tracePt t="13325" x="5019675" y="3441700"/>
          <p14:tracePt t="13342" x="4894263" y="3503613"/>
          <p14:tracePt t="13359" x="4668838" y="3603625"/>
          <p14:tracePt t="13375" x="4581525" y="3641725"/>
          <p14:tracePt t="13392" x="4506913" y="3679825"/>
          <p14:tracePt t="13409" x="4343400" y="3741738"/>
          <p14:tracePt t="13425" x="4243388" y="3792538"/>
          <p14:tracePt t="13442" x="4168775" y="3841750"/>
          <p14:tracePt t="13459" x="4017963" y="3941763"/>
          <p14:tracePt t="13476" x="3956050" y="3979863"/>
          <p14:tracePt t="13493" x="3867150" y="4079875"/>
          <p14:tracePt t="13509" x="3843338" y="4092575"/>
          <p14:tracePt t="13525" x="3830638" y="4105275"/>
          <p14:tracePt t="13542" x="3830638" y="4129088"/>
          <p14:tracePt t="13818" x="3817938" y="4129088"/>
          <p14:tracePt t="13831" x="3817938" y="4141788"/>
          <p14:tracePt t="13843" x="3792538" y="4141788"/>
          <p14:tracePt t="13855" x="3779838" y="4154488"/>
          <p14:tracePt t="13867" x="3743325" y="4179888"/>
          <p14:tracePt t="13880" x="3679825" y="4192588"/>
          <p14:tracePt t="13893" x="3605213" y="4205288"/>
          <p14:tracePt t="13910" x="3530600" y="4217988"/>
          <p14:tracePt t="13927" x="3429000" y="4241800"/>
          <p14:tracePt t="13943" x="3405188" y="4241800"/>
          <p14:tracePt t="13960" x="3367088" y="4254500"/>
          <p14:tracePt t="13976" x="3317875" y="4254500"/>
          <p14:tracePt t="13993" x="3292475" y="4254500"/>
          <p14:tracePt t="14010" x="3267075" y="4254500"/>
          <p14:tracePt t="14027" x="3241675" y="4254500"/>
          <p14:tracePt t="14061" x="3228975" y="4254500"/>
          <p14:tracePt t="14109" x="3216275" y="4254500"/>
          <p14:tracePt t="14121" x="3192463" y="4254500"/>
          <p14:tracePt t="14134" x="3167063" y="4254500"/>
          <p14:tracePt t="14146" x="3141663" y="4254500"/>
          <p14:tracePt t="14160" x="3092450" y="4254500"/>
          <p14:tracePt t="14177" x="3016250" y="4241800"/>
          <p14:tracePt t="14195" x="2928938" y="4217988"/>
          <p14:tracePt t="14211" x="2916238" y="4217988"/>
          <p14:tracePt t="14227" x="2890838" y="4217988"/>
          <p14:tracePt t="14244" x="2890838" y="4205288"/>
          <p14:tracePt t="14351" x="2890838" y="4192588"/>
          <p14:tracePt t="14520" x="2903538" y="4192588"/>
          <p14:tracePt t="14762" x="2916238" y="4192588"/>
          <p14:tracePt t="14786" x="2928938" y="4192588"/>
          <p14:tracePt t="14810" x="2941638" y="4192588"/>
          <p14:tracePt t="14822" x="2954338" y="4192588"/>
          <p14:tracePt t="14834" x="2979738" y="4167188"/>
          <p14:tracePt t="14847" x="3003550" y="4167188"/>
          <p14:tracePt t="14862" x="3054350" y="4141788"/>
          <p14:tracePt t="14879" x="3103563" y="4117975"/>
          <p14:tracePt t="14896" x="3205163" y="4092575"/>
          <p14:tracePt t="14913" x="3254375" y="4079875"/>
          <p14:tracePt t="14929" x="3292475" y="4067175"/>
          <p14:tracePt t="14946" x="3341688" y="4054475"/>
          <p14:tracePt t="14962" x="3379788" y="4054475"/>
          <p14:tracePt t="14979" x="3417888" y="4029075"/>
          <p14:tracePt t="14996" x="3441700" y="4029075"/>
          <p14:tracePt t="15013" x="3467100" y="4029075"/>
          <p14:tracePt t="15030" x="3492500" y="4029075"/>
          <p14:tracePt t="15052" x="3505200" y="4029075"/>
          <p14:tracePt t="15076" x="3517900" y="4029075"/>
          <p14:tracePt t="15100" x="3530600" y="4029075"/>
          <p14:tracePt t="15439" x="3541713" y="4029075"/>
          <p14:tracePt t="15523" x="3554413" y="4029075"/>
          <p14:tracePt t="15560" x="3567113" y="4029075"/>
          <p14:tracePt t="15585" x="3579813" y="4017963"/>
          <p14:tracePt t="15596" x="3592513" y="4017963"/>
          <p14:tracePt t="15621" x="3605213" y="4017963"/>
          <p14:tracePt t="15669" x="3617913" y="4017963"/>
          <p14:tracePt t="16384" x="3617913" y="4005263"/>
          <p14:tracePt t="16517" x="3630613" y="4005263"/>
          <p14:tracePt t="16529" x="3643313" y="4005263"/>
          <p14:tracePt t="16553" x="3654425" y="4005263"/>
          <p14:tracePt t="16565" x="3667125" y="4005263"/>
          <p14:tracePt t="16577" x="3679825" y="4005263"/>
          <p14:tracePt t="16589" x="3692525" y="4005263"/>
          <p14:tracePt t="16602" x="3705225" y="4005263"/>
          <p14:tracePt t="16626" x="3730625" y="4005263"/>
          <p14:tracePt t="16638" x="3743325" y="4005263"/>
          <p14:tracePt t="16662" x="3756025" y="4005263"/>
          <p14:tracePt t="17037" x="3767138" y="4005263"/>
          <p14:tracePt t="17073" x="3779838" y="4005263"/>
          <p14:tracePt t="17085" x="3779838" y="3992563"/>
          <p14:tracePt t="17096" x="3792538" y="3992563"/>
          <p14:tracePt t="17121" x="3805238" y="3992563"/>
          <p14:tracePt t="17133" x="3817938" y="3992563"/>
          <p14:tracePt t="17170" x="3830638" y="3992563"/>
          <p14:tracePt t="17195" x="3843338" y="3992563"/>
          <p14:tracePt t="17206" x="3856038" y="3992563"/>
          <p14:tracePt t="17243" x="3867150" y="3992563"/>
          <p14:tracePt t="17314" x="3879850" y="3992563"/>
          <p14:tracePt t="17338" x="3892550" y="3992563"/>
          <p14:tracePt t="17362" x="3905250" y="3992563"/>
          <p14:tracePt t="17374" x="3917950" y="3992563"/>
          <p14:tracePt t="17410" x="3930650" y="3992563"/>
          <p14:tracePt t="17446" x="3943350" y="3992563"/>
          <p14:tracePt t="17470" x="3968750" y="3992563"/>
          <p14:tracePt t="17495" x="3979863" y="3992563"/>
          <p14:tracePt t="17508" x="3992563" y="3992563"/>
          <p14:tracePt t="17520" x="4005263" y="3992563"/>
          <p14:tracePt t="17531" x="4030663" y="3992563"/>
          <p14:tracePt t="17557" x="4043363" y="3992563"/>
          <p14:tracePt t="17579" x="4056063" y="3992563"/>
          <p14:tracePt t="18063" x="4056063" y="3979863"/>
          <p14:tracePt t="18076" x="4068763" y="3979863"/>
          <p14:tracePt t="18100" x="4081463" y="3979863"/>
          <p14:tracePt t="18112" x="4092575" y="3967163"/>
          <p14:tracePt t="18136" x="4117975" y="3967163"/>
          <p14:tracePt t="18160" x="4130675" y="3967163"/>
          <p14:tracePt t="18172" x="4156075" y="3967163"/>
          <p14:tracePt t="18184" x="4168775" y="3967163"/>
          <p14:tracePt t="18196" x="4181475" y="3967163"/>
          <p14:tracePt t="18209" x="4192588" y="3967163"/>
          <p14:tracePt t="18222" x="4230688" y="3967163"/>
          <p14:tracePt t="18238" x="4243388" y="3967163"/>
          <p14:tracePt t="18255" x="4268788" y="3967163"/>
          <p14:tracePt t="18272" x="4305300" y="3967163"/>
          <p14:tracePt t="18288" x="4318000" y="3967163"/>
          <p14:tracePt t="18305" x="4330700" y="3967163"/>
          <p14:tracePt t="18321" x="4343400" y="3967163"/>
          <p14:tracePt t="18342" x="4356100" y="3967163"/>
          <p14:tracePt t="18377" x="4368800" y="3967163"/>
          <p14:tracePt t="18740" x="4381500" y="3967163"/>
          <p14:tracePt t="18752" x="4394200" y="3967163"/>
          <p14:tracePt t="18764" x="4406900" y="3967163"/>
          <p14:tracePt t="18789" x="4418013" y="3967163"/>
          <p14:tracePt t="18800" x="4430713" y="3967163"/>
          <p14:tracePt t="18812" x="4443413" y="3967163"/>
          <p14:tracePt t="18825" x="4456113" y="3967163"/>
          <p14:tracePt t="18839" x="4468813" y="3967163"/>
          <p14:tracePt t="18856" x="4481513" y="3967163"/>
          <p14:tracePt t="18873" x="4518025" y="3967163"/>
          <p14:tracePt t="18890" x="4530725" y="3967163"/>
          <p14:tracePt t="18906" x="4568825" y="3967163"/>
          <p14:tracePt t="18923" x="4630738" y="3967163"/>
          <p14:tracePt t="18940" x="4668838" y="3967163"/>
          <p14:tracePt t="18957" x="4706938" y="3967163"/>
          <p14:tracePt t="18958" x="4743450" y="3967163"/>
          <p14:tracePt t="18973" x="4794250" y="3967163"/>
          <p14:tracePt t="18990" x="4868863" y="3967163"/>
          <p14:tracePt t="19006" x="5006975" y="3967163"/>
          <p14:tracePt t="19023" x="5068888" y="3967163"/>
          <p14:tracePt t="19040" x="5157788" y="3967163"/>
          <p14:tracePt t="19057" x="5394325" y="4017963"/>
          <p14:tracePt t="19074" x="5507038" y="4079875"/>
          <p14:tracePt t="19091" x="5595938" y="4154488"/>
          <p14:tracePt t="19381" x="5607050" y="4154488"/>
          <p14:tracePt t="19393" x="5632450" y="4154488"/>
          <p14:tracePt t="19405" x="5657850" y="4154488"/>
          <p14:tracePt t="19417" x="5695950" y="4154488"/>
          <p14:tracePt t="19430" x="5745163" y="4141788"/>
          <p14:tracePt t="19442" x="5832475" y="4141788"/>
          <p14:tracePt t="19458" x="5945188" y="4141788"/>
          <p14:tracePt t="19475" x="6096000" y="4141788"/>
          <p14:tracePt t="19491" x="6459538" y="4141788"/>
          <p14:tracePt t="19508" x="6696075" y="4179888"/>
          <p14:tracePt t="19525" x="6959600" y="4230688"/>
          <p14:tracePt t="19527" x="7159625" y="4279900"/>
          <p14:tracePt t="19541" x="7372350" y="4341813"/>
          <p14:tracePt t="19558" x="7597775" y="4392613"/>
          <p14:tracePt t="19575" x="7897813" y="4505325"/>
          <p14:tracePt t="19591" x="8035925" y="4543425"/>
          <p14:tracePt t="19608" x="8148638" y="4579938"/>
          <p14:tracePt t="19625" x="8299450" y="4618038"/>
          <p14:tracePt t="19642" x="8299450" y="4630738"/>
          <p14:tracePt t="19865" x="8335963" y="4630738"/>
          <p14:tracePt t="19877" x="8399463" y="4630738"/>
          <p14:tracePt t="19889" x="8486775" y="4630738"/>
          <p14:tracePt t="19902" x="8586788" y="4630738"/>
          <p14:tracePt t="19915" x="8699500" y="4618038"/>
          <p14:tracePt t="19929" x="8874125" y="4605338"/>
          <p14:tracePt t="19944" x="9037638" y="4592638"/>
          <p14:tracePt t="19962" x="9301163" y="4592638"/>
          <p14:tracePt t="19977" x="9450388" y="4592638"/>
          <p14:tracePt t="19994" x="9563100" y="4592638"/>
          <p14:tracePt t="20012" x="9726613" y="4592638"/>
          <p14:tracePt t="20026" x="9775825" y="4592638"/>
          <p14:tracePt t="20043" x="9801225" y="4592638"/>
          <p14:tracePt t="20060" x="9839325" y="4592638"/>
          <p14:tracePt t="20083" x="9852025" y="4592638"/>
          <p14:tracePt t="20095" x="9863138" y="4592638"/>
          <p14:tracePt t="20110" x="9875838" y="4592638"/>
          <p14:tracePt t="20126" x="9888538" y="4592638"/>
          <p14:tracePt t="20144" x="9939338" y="4592638"/>
          <p14:tracePt t="31136" x="9913938" y="4592638"/>
          <p14:tracePt t="31148" x="9852025" y="4592638"/>
          <p14:tracePt t="31161" x="9763125" y="4592638"/>
          <p14:tracePt t="31174" x="9650413" y="4592638"/>
          <p14:tracePt t="31190" x="9537700" y="4592638"/>
          <p14:tracePt t="31208" x="9150350" y="4592638"/>
          <p14:tracePt t="31223" x="8863013" y="4567238"/>
          <p14:tracePt t="31241" x="8474075" y="4530725"/>
          <p14:tracePt t="31257" x="7697788" y="4430713"/>
          <p14:tracePt t="31276" x="7335838" y="4367213"/>
          <p14:tracePt t="31292" x="6972300" y="4305300"/>
          <p14:tracePt t="31294" x="6721475" y="4267200"/>
          <p14:tracePt t="31308" x="6534150" y="4254500"/>
          <p14:tracePt t="31324" x="6434138" y="4254500"/>
          <p14:tracePt t="31342" x="6334125" y="4254500"/>
          <p14:tracePt t="31619" x="6321425" y="4254500"/>
          <p14:tracePt t="31631" x="6308725" y="4254500"/>
          <p14:tracePt t="31644" x="6296025" y="4254500"/>
          <p14:tracePt t="31658" x="6234113" y="4267200"/>
          <p14:tracePt t="31674" x="6170613" y="4279900"/>
          <p14:tracePt t="31692" x="5921375" y="4318000"/>
          <p14:tracePt t="31709" x="5708650" y="4341813"/>
          <p14:tracePt t="31725" x="5507038" y="4392613"/>
          <p14:tracePt t="31728" x="5307013" y="4443413"/>
          <p14:tracePt t="31742" x="5106988" y="4467225"/>
          <p14:tracePt t="31759" x="4906963" y="4518025"/>
          <p14:tracePt t="31776" x="4606925" y="4579938"/>
          <p14:tracePt t="31794" x="4394200" y="4592638"/>
          <p14:tracePt t="31809" x="4168775" y="4630738"/>
          <p14:tracePt t="31826" x="3792538" y="4679950"/>
          <p14:tracePt t="31842" x="3617913" y="4692650"/>
          <p14:tracePt t="31859" x="3479800" y="4692650"/>
          <p14:tracePt t="31862" x="3354388" y="4705350"/>
          <p14:tracePt t="31875" x="3292475" y="4718050"/>
          <p14:tracePt t="31892" x="3216275" y="4718050"/>
          <p14:tracePt t="31910" x="3103563" y="4718050"/>
          <p14:tracePt t="31925" x="3054350" y="4718050"/>
          <p14:tracePt t="31943" x="2979738" y="4718050"/>
          <p14:tracePt t="31959" x="2890838" y="4718050"/>
          <p14:tracePt t="31975" x="2867025" y="4718050"/>
          <p14:tracePt t="32237" x="2867025" y="4730750"/>
          <p14:tracePt t="32273" x="2854325" y="4730750"/>
          <p14:tracePt t="32297" x="2841625" y="4730750"/>
          <p14:tracePt t="32345" x="2828925" y="4730750"/>
          <p14:tracePt t="32357" x="2816225" y="4730750"/>
          <p14:tracePt t="32370" x="2803525" y="4730750"/>
          <p14:tracePt t="32383" x="2790825" y="4730750"/>
          <p14:tracePt t="32406" x="2767013" y="4730750"/>
          <p14:tracePt t="32417" x="2754313" y="4730750"/>
          <p14:tracePt t="32443" x="2728913" y="4743450"/>
          <p14:tracePt t="32455" x="2716213" y="4743450"/>
          <p14:tracePt t="32467" x="2703513" y="4743450"/>
          <p14:tracePt t="32478" x="2690813" y="4743450"/>
          <p14:tracePt t="32493" x="2678113" y="4743450"/>
          <p14:tracePt t="32511" x="2667000" y="4743450"/>
          <p14:tracePt t="32539" x="2654300" y="4743450"/>
          <p14:tracePt t="32587" x="2641600" y="4743450"/>
          <p14:tracePt t="33495" x="2654300" y="4743450"/>
          <p14:tracePt t="33845" x="2667000" y="4743450"/>
          <p14:tracePt t="33894" x="2678113" y="4743450"/>
          <p14:tracePt t="33941" x="2690813" y="4730750"/>
          <p14:tracePt t="33965" x="2703513" y="4730750"/>
          <p14:tracePt t="34003" x="2716213" y="4730750"/>
          <p14:tracePt t="34015" x="2728913" y="4730750"/>
          <p14:tracePt t="34039" x="2741613" y="4730750"/>
          <p14:tracePt t="34340" x="2741613" y="4718050"/>
          <p14:tracePt t="34401" x="2754313" y="4718050"/>
          <p14:tracePt t="34425" x="2754313" y="4705350"/>
          <p14:tracePt t="34436" x="2767013" y="4705350"/>
          <p14:tracePt t="34448" x="2778125" y="4692650"/>
          <p14:tracePt t="34461" x="2790825" y="4692650"/>
          <p14:tracePt t="34486" x="2816225" y="4692650"/>
          <p14:tracePt t="34508" x="2828925" y="4679950"/>
          <p14:tracePt t="34521" x="2854325" y="4679950"/>
          <p14:tracePt t="34532" x="2867025" y="4679950"/>
          <p14:tracePt t="34544" x="2879725" y="4679950"/>
          <p14:tracePt t="34556" x="2890838" y="4679950"/>
          <p14:tracePt t="34568" x="2903538" y="4679950"/>
          <p14:tracePt t="34581" x="2916238" y="4679950"/>
          <p14:tracePt t="34597" x="2941638" y="4667250"/>
          <p14:tracePt t="34614" x="2954338" y="4667250"/>
          <p14:tracePt t="34630" x="2967038" y="4667250"/>
          <p14:tracePt t="34647" x="2979738" y="4667250"/>
          <p14:tracePt t="34666" x="2992438" y="4667250"/>
          <p14:tracePt t="34683" x="3016250" y="4667250"/>
          <p14:tracePt t="34704" x="3028950" y="4667250"/>
          <p14:tracePt t="34717" x="3041650" y="4667250"/>
          <p14:tracePt t="34733" x="3054350" y="4667250"/>
          <p14:tracePt t="34752" x="3092450" y="4667250"/>
          <p14:tracePt t="34766" x="3103563" y="4667250"/>
          <p14:tracePt t="34783" x="3116263" y="4667250"/>
          <p14:tracePt t="34800" x="3154363" y="4667250"/>
          <p14:tracePt t="34824" x="3167063" y="4667250"/>
          <p14:tracePt t="34837" x="3179763" y="4667250"/>
          <p14:tracePt t="34861" x="3192463" y="4667250"/>
          <p14:tracePt t="34933" x="3192463" y="4656138"/>
          <p14:tracePt t="35187" x="3192463" y="4643438"/>
          <p14:tracePt t="35212" x="3205163" y="4643438"/>
          <p14:tracePt t="35224" x="3216275" y="4630738"/>
          <p14:tracePt t="35234" x="3241675" y="4618038"/>
          <p14:tracePt t="35251" x="3254375" y="4605338"/>
          <p14:tracePt t="35267" x="3279775" y="4579938"/>
          <p14:tracePt t="35284" x="3328988" y="4554538"/>
          <p14:tracePt t="35301" x="3341688" y="4554538"/>
          <p14:tracePt t="35318" x="3354388" y="4554538"/>
          <p14:tracePt t="35334" x="3354388" y="4543425"/>
          <p14:tracePt t="35351" x="3367088" y="4543425"/>
          <p14:tracePt t="35380" x="3379788" y="4543425"/>
          <p14:tracePt t="35393" x="3392488" y="4543425"/>
          <p14:tracePt t="35418" x="3405188" y="4543425"/>
          <p14:tracePt t="35441" x="3417888" y="4543425"/>
          <p14:tracePt t="35466" x="3429000" y="4543425"/>
          <p14:tracePt t="35478" x="3441700" y="4543425"/>
          <p14:tracePt t="35490" x="3454400" y="4543425"/>
          <p14:tracePt t="35514" x="3479800" y="4543425"/>
          <p14:tracePt t="35538" x="3492500" y="4543425"/>
          <p14:tracePt t="35550" x="3517900" y="4543425"/>
          <p14:tracePt t="35562" x="3530600" y="4543425"/>
          <p14:tracePt t="35574" x="3541713" y="4543425"/>
          <p14:tracePt t="35585" x="3554413" y="4543425"/>
          <p14:tracePt t="35601" x="3579813" y="4543425"/>
          <p14:tracePt t="35619" x="3592513" y="4543425"/>
          <p14:tracePt t="35622" x="3605213" y="4543425"/>
          <p14:tracePt t="35636" x="3617913" y="4543425"/>
          <p14:tracePt t="35659" x="3643313" y="4543425"/>
          <p14:tracePt t="35684" x="3654425" y="4543425"/>
          <p14:tracePt t="35695" x="3679825" y="4554538"/>
          <p14:tracePt t="35720" x="3705225" y="4567238"/>
          <p14:tracePt t="35743" x="3717925" y="4567238"/>
          <p14:tracePt t="35767" x="3730625" y="4567238"/>
          <p14:tracePt t="36069" x="3743325" y="4567238"/>
          <p14:tracePt t="36083" x="3756025" y="4567238"/>
          <p14:tracePt t="36108" x="3767138" y="4567238"/>
          <p14:tracePt t="36131" x="3779838" y="4567238"/>
          <p14:tracePt t="36167" x="3792538" y="4567238"/>
          <p14:tracePt t="36179" x="3805238" y="4567238"/>
          <p14:tracePt t="36240" x="3817938" y="4567238"/>
          <p14:tracePt t="36397" x="3817938" y="4554538"/>
          <p14:tracePt t="36519" x="3830638" y="4554538"/>
          <p14:tracePt t="36567" x="3843338" y="4554538"/>
          <p14:tracePt t="36578" x="3856038" y="4554538"/>
          <p14:tracePt t="36614" x="3867150" y="4554538"/>
          <p14:tracePt t="36662" x="3879850" y="4554538"/>
          <p14:tracePt t="36759" x="3892550" y="4554538"/>
          <p14:tracePt t="38778" x="3905250" y="4554538"/>
          <p14:tracePt t="38803" x="3917950" y="4554538"/>
          <p14:tracePt t="38816" x="3930650" y="4554538"/>
          <p14:tracePt t="38840" x="3943350" y="4554538"/>
          <p14:tracePt t="38851" x="3956050" y="4554538"/>
          <p14:tracePt t="38864" x="3968750" y="4554538"/>
          <p14:tracePt t="38878" x="3979863" y="4554538"/>
          <p14:tracePt t="38894" x="3992563" y="4554538"/>
          <p14:tracePt t="38912" x="4043363" y="4554538"/>
          <p14:tracePt t="38927" x="4056063" y="4554538"/>
          <p14:tracePt t="38945" x="4068763" y="4554538"/>
          <p14:tracePt t="38949" x="4092575" y="4554538"/>
          <p14:tracePt t="38961" x="4105275" y="4554538"/>
          <p14:tracePt t="38978" x="4117975" y="4567238"/>
          <p14:tracePt t="39009" x="4130675" y="4567238"/>
          <p14:tracePt t="39130" x="4143375" y="4579938"/>
          <p14:tracePt t="39165" x="4168775" y="4579938"/>
          <p14:tracePt t="39179" x="4168775" y="4592638"/>
          <p14:tracePt t="48562" x="4156075" y="4592638"/>
          <p14:tracePt t="48573" x="4130675" y="4605338"/>
          <p14:tracePt t="48586" x="4105275" y="4605338"/>
          <p14:tracePt t="48603" x="4043363" y="4618038"/>
          <p14:tracePt t="48619" x="3979863" y="4630738"/>
          <p14:tracePt t="48622" x="3892550" y="4656138"/>
          <p14:tracePt t="48635" x="3817938" y="4667250"/>
          <p14:tracePt t="48653" x="3767138" y="4679950"/>
          <p14:tracePt t="48670" x="3692525" y="4705350"/>
          <p14:tracePt t="48686" x="3643313" y="4718050"/>
          <p14:tracePt t="48702" x="3592513" y="4718050"/>
          <p14:tracePt t="48721" x="3517900" y="4743450"/>
          <p14:tracePt t="48736" x="3479800" y="4756150"/>
          <p14:tracePt t="48754" x="3417888" y="4768850"/>
          <p14:tracePt t="48770" x="3379788" y="4779963"/>
          <p14:tracePt t="48786" x="3328988" y="4792663"/>
          <p14:tracePt t="48805" x="3254375" y="4805363"/>
          <p14:tracePt t="48820" x="3205163" y="4805363"/>
          <p14:tracePt t="48836" x="3154363" y="4805363"/>
          <p14:tracePt t="48839" x="3116263" y="4805363"/>
          <p14:tracePt t="48854" x="3079750" y="4805363"/>
          <p14:tracePt t="48870" x="3054350" y="4805363"/>
          <p14:tracePt t="48887" x="2979738" y="4805363"/>
          <p14:tracePt t="48905" x="2941638" y="4805363"/>
          <p14:tracePt t="48913" x="2890838" y="4805363"/>
          <p14:tracePt t="48924" x="2841625" y="4805363"/>
          <p14:tracePt t="48935" x="2790825" y="4805363"/>
          <p14:tracePt t="48952" x="2754313" y="4805363"/>
          <p14:tracePt t="48969" x="2728913" y="4805363"/>
          <p14:tracePt t="48971" x="2690813" y="4805363"/>
          <p14:tracePt t="48985" x="2678113" y="4805363"/>
          <p14:tracePt t="49002" x="2667000" y="4805363"/>
          <p14:tracePt t="49020" x="2654300" y="4805363"/>
          <p14:tracePt t="49323" x="2667000" y="4792663"/>
          <p14:tracePt t="49336" x="2678113" y="4792663"/>
          <p14:tracePt t="49347" x="2716213" y="4792663"/>
          <p14:tracePt t="49360" x="2754313" y="4792663"/>
          <p14:tracePt t="49371" x="2816225" y="4779963"/>
          <p14:tracePt t="49387" x="2928938" y="4779963"/>
          <p14:tracePt t="49404" x="3054350" y="4768850"/>
          <p14:tracePt t="49407" x="3216275" y="4768850"/>
          <p14:tracePt t="49422" x="3441700" y="4756150"/>
          <p14:tracePt t="49438" x="3692525" y="4756150"/>
          <p14:tracePt t="49456" x="4205288" y="4756150"/>
          <p14:tracePt t="49472" x="4381500" y="4756150"/>
          <p14:tracePt t="49488" x="4494213" y="4756150"/>
          <p14:tracePt t="49505" x="4630738" y="4756150"/>
          <p14:tracePt t="49521" x="4656138" y="4756150"/>
          <p14:tracePt t="49537" x="4668838" y="4756150"/>
          <p14:tracePt t="49734" x="4681538" y="4756150"/>
          <p14:tracePt t="49746" x="4694238" y="4743450"/>
          <p14:tracePt t="49771" x="4719638" y="4730750"/>
          <p14:tracePt t="49782" x="4732338" y="4730750"/>
          <p14:tracePt t="49794" x="4743450" y="4730750"/>
          <p14:tracePt t="49806" x="4768850" y="4718050"/>
          <p14:tracePt t="49822" x="4794250" y="4705350"/>
          <p14:tracePt t="49839" x="4819650" y="4705350"/>
          <p14:tracePt t="49856" x="4881563" y="4705350"/>
          <p14:tracePt t="49872" x="4906963" y="4705350"/>
          <p14:tracePt t="49889" x="4945063" y="4705350"/>
          <p14:tracePt t="49891" x="4981575" y="4705350"/>
          <p14:tracePt t="49906" x="5019675" y="4705350"/>
          <p14:tracePt t="49923" x="5045075" y="4705350"/>
          <p14:tracePt t="49940" x="5119688" y="4705350"/>
          <p14:tracePt t="49956" x="5145088" y="4705350"/>
          <p14:tracePt t="49973" x="5170488" y="4705350"/>
          <p14:tracePt t="49976" x="5181600" y="4705350"/>
          <p14:tracePt t="49990" x="5207000" y="4705350"/>
          <p14:tracePt t="50006" x="5232400" y="4705350"/>
          <p14:tracePt t="50024" x="5257800" y="4705350"/>
          <p14:tracePt t="50040" x="5281613" y="4705350"/>
          <p14:tracePt t="50056" x="5307013" y="4705350"/>
          <p14:tracePt t="50074" x="5370513" y="4718050"/>
          <p14:tracePt t="50089" x="5394325" y="4718050"/>
          <p14:tracePt t="50106" x="5407025" y="4730750"/>
          <p14:tracePt t="50109" x="5432425" y="4730750"/>
          <p14:tracePt t="50123" x="5445125" y="4743450"/>
          <p14:tracePt t="50140" x="5457825" y="4743450"/>
          <p14:tracePt t="50158" x="5495925" y="4756150"/>
          <p14:tracePt t="50182" x="5519738" y="4756150"/>
          <p14:tracePt t="50194" x="5519738" y="4768850"/>
          <p14:tracePt t="50208" x="5532438" y="4768850"/>
          <p14:tracePt t="50533" x="5545138" y="4768850"/>
          <p14:tracePt t="50568" x="5557838" y="4768850"/>
          <p14:tracePt t="50678" x="5570538" y="4768850"/>
          <p14:tracePt t="50895" x="5583238" y="4768850"/>
          <p14:tracePt t="50908" x="5619750" y="4768850"/>
          <p14:tracePt t="50919" x="5632450" y="4768850"/>
          <p14:tracePt t="50931" x="5657850" y="4768850"/>
          <p14:tracePt t="50943" x="5683250" y="4768850"/>
          <p14:tracePt t="50959" x="5708650" y="4768850"/>
          <p14:tracePt t="50976" x="5745163" y="4768850"/>
          <p14:tracePt t="50978" x="5770563" y="4768850"/>
          <p14:tracePt t="50993" x="5808663" y="4768850"/>
          <p14:tracePt t="51009" x="5821363" y="4768850"/>
          <p14:tracePt t="51027" x="5845175" y="4768850"/>
          <p14:tracePt t="51051" x="5857875" y="4768850"/>
          <p14:tracePt t="51354" x="5883275" y="4768850"/>
          <p14:tracePt t="51379" x="5895975" y="4768850"/>
          <p14:tracePt t="51391" x="5908675" y="4768850"/>
          <p14:tracePt t="51415" x="5932488" y="4768850"/>
          <p14:tracePt t="51426" x="5945188" y="4768850"/>
          <p14:tracePt t="51438" x="5970588" y="4768850"/>
          <p14:tracePt t="51451" x="5983288" y="4768850"/>
          <p14:tracePt t="51464" x="6008688" y="4768850"/>
          <p14:tracePt t="51477" x="6021388" y="4756150"/>
          <p14:tracePt t="51494" x="6034088" y="4756150"/>
          <p14:tracePt t="51511" x="6045200" y="4756150"/>
          <p14:tracePt t="51535" x="6057900" y="4756150"/>
          <p14:tracePt t="51548" x="6070600" y="4756150"/>
          <p14:tracePt t="51573" x="6083300" y="4756150"/>
          <p14:tracePt t="51597" x="6096000" y="4743450"/>
          <p14:tracePt t="51621" x="6108700" y="4743450"/>
          <p14:tracePt t="51632" x="6121400" y="4743450"/>
          <p14:tracePt t="51668" x="6134100" y="4743450"/>
          <p14:tracePt t="51996" x="6134100" y="4730750"/>
          <p14:tracePt t="52105" x="6134100" y="4718050"/>
          <p14:tracePt t="52129" x="6146800" y="4718050"/>
          <p14:tracePt t="52153" x="6146800" y="4705350"/>
          <p14:tracePt t="52165" x="6157913" y="4705350"/>
          <p14:tracePt t="52175" x="6170613" y="4705350"/>
          <p14:tracePt t="52199" x="6183313" y="4692650"/>
          <p14:tracePt t="52224" x="6196013" y="4692650"/>
          <p14:tracePt t="52248" x="6208713" y="4692650"/>
          <p14:tracePt t="52261" x="6221413" y="4679950"/>
          <p14:tracePt t="52272" x="6221413" y="4667250"/>
          <p14:tracePt t="52285" x="6234113" y="4667250"/>
          <p14:tracePt t="52298" x="6246813" y="4667250"/>
          <p14:tracePt t="52310" x="6259513" y="4667250"/>
          <p14:tracePt t="52333" x="6270625" y="4667250"/>
          <p14:tracePt t="52369" x="6283325" y="4667250"/>
          <p14:tracePt t="52405" x="6283325" y="4656138"/>
          <p14:tracePt t="52648" x="6296025" y="4656138"/>
          <p14:tracePt t="52672" x="6308725" y="4656138"/>
          <p14:tracePt t="52709" x="6321425" y="4656138"/>
          <p14:tracePt t="52734" x="6334125" y="4656138"/>
          <p14:tracePt t="52746" x="6346825" y="4656138"/>
          <p14:tracePt t="52757" x="6359525" y="4656138"/>
          <p14:tracePt t="52770" x="6383338" y="4656138"/>
          <p14:tracePt t="52782" x="6396038" y="4656138"/>
          <p14:tracePt t="52796" x="6408738" y="4656138"/>
          <p14:tracePt t="52813" x="6421438" y="4643438"/>
          <p14:tracePt t="52830" x="6434138" y="4643438"/>
          <p14:tracePt t="52847" x="6446838" y="4643438"/>
          <p14:tracePt t="52863" x="6459538" y="4643438"/>
          <p14:tracePt t="52880" x="6472238" y="4643438"/>
          <p14:tracePt t="52903" x="6496050" y="4643438"/>
          <p14:tracePt t="52914" x="6508750" y="4643438"/>
          <p14:tracePt t="52938" x="6534150" y="4643438"/>
          <p14:tracePt t="52951" x="6546850" y="4643438"/>
          <p14:tracePt t="52965" x="6559550" y="4643438"/>
          <p14:tracePt t="52981" x="6572250" y="4643438"/>
          <p14:tracePt t="52998" x="6621463" y="4643438"/>
          <p14:tracePt t="53023" x="6646863" y="4643438"/>
          <p14:tracePt t="53036" x="6659563" y="4643438"/>
          <p14:tracePt t="53058" x="6684963" y="4643438"/>
          <p14:tracePt t="53070" x="6708775" y="4643438"/>
          <p14:tracePt t="53083" x="6721475" y="4643438"/>
          <p14:tracePt t="53095" x="6734175" y="4643438"/>
          <p14:tracePt t="53113" x="6759575" y="4643438"/>
          <p14:tracePt t="53130" x="6772275" y="4643438"/>
          <p14:tracePt t="53146" x="6797675" y="4643438"/>
          <p14:tracePt t="53168" x="6821488" y="4656138"/>
          <p14:tracePt t="53191" x="6834188" y="4656138"/>
          <p14:tracePt t="53217" x="6846888" y="4656138"/>
          <p14:tracePt t="53240" x="6859588" y="4656138"/>
          <p14:tracePt t="53252" x="6872288" y="4656138"/>
          <p14:tracePt t="53276" x="6884988" y="4656138"/>
          <p14:tracePt t="53289" x="6884988" y="4667250"/>
          <p14:tracePt t="53301" x="6897688" y="4667250"/>
          <p14:tracePt t="53325" x="6921500" y="4679950"/>
          <p14:tracePt t="53350" x="6934200" y="4679950"/>
          <p14:tracePt t="53363" x="6946900" y="4679950"/>
          <p14:tracePt t="53374" x="6959600" y="4692650"/>
          <p14:tracePt t="53398" x="6972300" y="4692650"/>
          <p14:tracePt t="53410" x="6972300" y="4705350"/>
          <p14:tracePt t="53422" x="6985000" y="4718050"/>
          <p14:tracePt t="53446" x="6997700" y="4718050"/>
          <p14:tracePt t="53458" x="7010400" y="4730750"/>
          <p14:tracePt t="53470" x="7034213" y="4730750"/>
          <p14:tracePt t="53482" x="7059613" y="4743450"/>
          <p14:tracePt t="53498" x="7085013" y="4768850"/>
          <p14:tracePt t="53515" x="7123113" y="4768850"/>
          <p14:tracePt t="53533" x="7185025" y="4805363"/>
          <p14:tracePt t="53556" x="7197725" y="4805363"/>
          <p14:tracePt t="54233" x="7172325" y="4805363"/>
          <p14:tracePt t="54244" x="7134225" y="4805363"/>
          <p14:tracePt t="54257" x="7123113" y="4805363"/>
          <p14:tracePt t="54268" x="7110413" y="4818063"/>
          <p14:tracePt t="54284" x="7097713" y="4818063"/>
          <p14:tracePt t="54301" x="7046913" y="4830763"/>
          <p14:tracePt t="54304" x="6959600" y="4843463"/>
          <p14:tracePt t="54318" x="6872288" y="4856163"/>
          <p14:tracePt t="54334" x="6772275" y="4868863"/>
          <p14:tracePt t="54351" x="6621463" y="4892675"/>
          <p14:tracePt t="54353" x="6383338" y="4918075"/>
          <p14:tracePt t="54367" x="6157913" y="4968875"/>
          <p14:tracePt t="54384" x="5795963" y="5030788"/>
          <p14:tracePt t="54402" x="4819650" y="5281613"/>
          <p14:tracePt t="54419" x="4305300" y="5443538"/>
          <p14:tracePt t="54434" x="3692525" y="5668963"/>
          <p14:tracePt t="54438" x="3192463" y="5881688"/>
          <p14:tracePt t="54451" x="2778125" y="6056313"/>
          <p14:tracePt t="54468" x="2441575" y="6245225"/>
          <p14:tracePt t="54485" x="2139950" y="6470650"/>
          <p14:tracePt t="54501" x="2078038" y="6545263"/>
          <p14:tracePt t="54517" x="2052638" y="6570663"/>
          <p14:tracePt t="54535" x="2027238" y="6583363"/>
          <p14:tracePt t="54825" x="2014538" y="6583363"/>
          <p14:tracePt t="54848" x="2003425" y="6583363"/>
          <p14:tracePt t="54872" x="1978025" y="6583363"/>
          <p14:tracePt t="54884" x="1952625" y="6570663"/>
          <p14:tracePt t="54896" x="1939925" y="6557963"/>
          <p14:tracePt t="54908" x="1927225" y="6532563"/>
          <p14:tracePt t="54921" x="1903413" y="6494463"/>
          <p14:tracePt t="54934" x="1903413" y="6470650"/>
          <p14:tracePt t="54951" x="1890713" y="6445250"/>
          <p14:tracePt t="54968" x="1890713" y="6432550"/>
          <p14:tracePt t="54969" x="1890713" y="6407150"/>
          <p14:tracePt t="54994" x="1890713" y="6381750"/>
          <p14:tracePt t="55007" x="1890713" y="6357938"/>
          <p14:tracePt t="55018" x="1890713" y="6332538"/>
          <p14:tracePt t="55034" x="1914525" y="6307138"/>
          <p14:tracePt t="55051" x="1939925" y="6269038"/>
          <p14:tracePt t="55068" x="1978025" y="6181725"/>
          <p14:tracePt t="55084" x="1990725" y="6157913"/>
          <p14:tracePt t="55102" x="2014538" y="6107113"/>
          <p14:tracePt t="55126" x="2027238" y="6094413"/>
          <p14:tracePt t="55211" x="2039938" y="6094413"/>
          <p14:tracePt t="55405" x="2039938" y="6081713"/>
          <p14:tracePt t="55418" x="2039938" y="6069013"/>
          <p14:tracePt t="55442" x="2039938" y="6056313"/>
          <p14:tracePt t="55466" x="2039938" y="6045200"/>
          <p14:tracePt t="55490" x="2039938" y="6019800"/>
          <p14:tracePt t="55515" x="2039938" y="6007100"/>
          <p14:tracePt t="55526" x="2039938" y="5994400"/>
          <p14:tracePt t="55538" x="2039938" y="5981700"/>
          <p14:tracePt t="55575" x="2039938" y="5969000"/>
          <p14:tracePt t="55611" x="2039938" y="5945188"/>
          <p14:tracePt t="55647" x="2039938" y="5932488"/>
          <p14:tracePt t="55768" x="2039938" y="5919788"/>
          <p14:tracePt t="55842" x="2039938" y="5907088"/>
          <p14:tracePt t="55865" x="2039938" y="5894388"/>
          <p14:tracePt t="55878" x="2039938" y="5881688"/>
          <p14:tracePt t="55889" x="2039938" y="5868988"/>
          <p14:tracePt t="55901" x="2052638" y="5868988"/>
          <p14:tracePt t="56120" x="2052638" y="5843588"/>
          <p14:tracePt t="56144" x="2052638" y="5832475"/>
          <p14:tracePt t="56155" x="2052638" y="5819775"/>
          <p14:tracePt t="56179" x="2052638" y="5807075"/>
          <p14:tracePt t="56808" x="2052638" y="5794375"/>
          <p14:tracePt t="56832" x="2052638" y="5768975"/>
          <p14:tracePt t="56845" x="2052638" y="5756275"/>
          <p14:tracePt t="56856" x="2052638" y="5732463"/>
          <p14:tracePt t="56867" x="2052638" y="5707063"/>
          <p14:tracePt t="56879" x="2052638" y="5694363"/>
          <p14:tracePt t="56893" x="2052638" y="5668963"/>
          <p14:tracePt t="56917" x="2052638" y="5656263"/>
          <p14:tracePt t="56990" x="2052638" y="5643563"/>
          <p14:tracePt t="57002" x="2052638" y="5630863"/>
          <p14:tracePt t="57014" x="2052638" y="5619750"/>
          <p14:tracePt t="57026" x="2052638" y="5607050"/>
          <p14:tracePt t="57041" x="2052638" y="5594350"/>
          <p14:tracePt t="57058" x="2052638" y="5581650"/>
          <p14:tracePt t="57135" x="2052638" y="5568950"/>
          <p14:tracePt t="57159" x="2052638" y="5556250"/>
          <p14:tracePt t="57171" x="2052638" y="5543550"/>
          <p14:tracePt t="57183" x="2052638" y="5530850"/>
          <p14:tracePt t="57196" x="2052638" y="5518150"/>
          <p14:tracePt t="57219" x="2052638" y="5507038"/>
          <p14:tracePt t="57245" x="2052638" y="5494338"/>
          <p14:tracePt t="57280" x="2052638" y="5481638"/>
          <p14:tracePt t="57304" x="2052638" y="5468938"/>
          <p14:tracePt t="58054" x="2065338" y="5468938"/>
          <p14:tracePt t="58078" x="2078038" y="5468938"/>
          <p14:tracePt t="58090" x="2090738" y="5468938"/>
          <p14:tracePt t="58102" x="2103438" y="5468938"/>
          <p14:tracePt t="58114" x="2127250" y="5468938"/>
          <p14:tracePt t="58127" x="2139950" y="5468938"/>
          <p14:tracePt t="58144" x="2152650" y="5468938"/>
          <p14:tracePt t="58162" x="2165350" y="5468938"/>
          <p14:tracePt t="58177" x="2190750" y="5468938"/>
          <p14:tracePt t="58200" x="2203450" y="5468938"/>
          <p14:tracePt t="58212" x="2216150" y="5468938"/>
          <p14:tracePt t="58228" x="2228850" y="5468938"/>
          <p14:tracePt t="58247" x="2239963" y="5468938"/>
          <p14:tracePt t="58272" x="2252663" y="5468938"/>
          <p14:tracePt t="58344" x="2265363" y="5468938"/>
          <p14:tracePt t="58356" x="2278063" y="5468938"/>
          <p14:tracePt t="58392" x="2290763" y="5468938"/>
          <p14:tracePt t="58489" x="2303463" y="5468938"/>
          <p14:tracePt t="58513" x="2316163" y="5468938"/>
          <p14:tracePt t="58538" x="2328863" y="5468938"/>
          <p14:tracePt t="60460" x="2339975" y="5468938"/>
          <p14:tracePt t="60484" x="2352675" y="5468938"/>
          <p14:tracePt t="60496" x="2378075" y="5468938"/>
          <p14:tracePt t="60509" x="2390775" y="5468938"/>
          <p14:tracePt t="60521" x="2416175" y="5468938"/>
          <p14:tracePt t="60534" x="2441575" y="5468938"/>
          <p14:tracePt t="60550" x="2465388" y="5468938"/>
          <p14:tracePt t="60567" x="2541588" y="5468938"/>
          <p14:tracePt t="60584" x="2565400" y="5468938"/>
          <p14:tracePt t="60600" x="2578100" y="5468938"/>
          <p14:tracePt t="60618" x="2603500" y="5468938"/>
          <p14:tracePt t="60641" x="2616200" y="5468938"/>
          <p14:tracePt t="61017" x="2628900" y="5468938"/>
          <p14:tracePt t="61065" x="2641600" y="5468938"/>
          <p14:tracePt t="61101" x="2654300" y="5468938"/>
          <p14:tracePt t="61138" x="2667000" y="5468938"/>
          <p14:tracePt t="61150" x="2678113" y="5468938"/>
          <p14:tracePt t="61536" x="2690813" y="5468938"/>
          <p14:tracePt t="61548" x="2716213" y="5468938"/>
          <p14:tracePt t="61560" x="2754313" y="5468938"/>
          <p14:tracePt t="61573" x="2790825" y="5468938"/>
          <p14:tracePt t="61585" x="2854325" y="5468938"/>
          <p14:tracePt t="61603" x="2928938" y="5468938"/>
          <p14:tracePt t="61620" x="3103563" y="5468938"/>
          <p14:tracePt t="61637" x="3192463" y="5468938"/>
          <p14:tracePt t="61653" x="3254375" y="5468938"/>
          <p14:tracePt t="61670" x="3341688" y="5468938"/>
          <p14:tracePt t="61686" x="3392488" y="5481638"/>
          <p14:tracePt t="61703" x="3429000" y="5481638"/>
          <p14:tracePt t="61706" x="3441700" y="5481638"/>
          <p14:tracePt t="61719" x="3454400" y="5481638"/>
          <p14:tracePt t="61737" x="3467100" y="5494338"/>
          <p14:tracePt t="61754" x="3505200" y="5494338"/>
          <p14:tracePt t="61770" x="3517900" y="5494338"/>
          <p14:tracePt t="61787" x="3530600" y="5494338"/>
          <p14:tracePt t="61804" x="3541713" y="5494338"/>
          <p14:tracePt t="61911" x="3554413" y="5507038"/>
          <p14:tracePt t="62008" x="3567113" y="5507038"/>
          <p14:tracePt t="62443" x="3579813" y="5518150"/>
          <p14:tracePt t="62455" x="3605213" y="5518150"/>
          <p14:tracePt t="62467" x="3630613" y="5518150"/>
          <p14:tracePt t="62478" x="3643313" y="5530850"/>
          <p14:tracePt t="62491" x="3667125" y="5530850"/>
          <p14:tracePt t="62505" x="3679825" y="5543550"/>
          <p14:tracePt t="62521" x="3705225" y="5543550"/>
          <p14:tracePt t="62539" x="3730625" y="5543550"/>
          <p14:tracePt t="62555" x="3756025" y="5543550"/>
          <p14:tracePt t="62577" x="3767138" y="5556250"/>
          <p14:tracePt t="62867" x="3779838" y="5556250"/>
          <p14:tracePt t="62879" x="3792538" y="5556250"/>
          <p14:tracePt t="62903" x="3805238" y="5556250"/>
          <p14:tracePt t="62915" x="3817938" y="5556250"/>
          <p14:tracePt t="62927" x="3830638" y="5556250"/>
          <p14:tracePt t="62941" x="3856038" y="5556250"/>
          <p14:tracePt t="62956" x="3867150" y="5556250"/>
          <p14:tracePt t="62975" x="3892550" y="5556250"/>
          <p14:tracePt t="62989" x="3917950" y="5556250"/>
          <p14:tracePt t="63006" x="3930650" y="5556250"/>
          <p14:tracePt t="63024" x="3968750" y="5568950"/>
          <p14:tracePt t="63041" x="3992563" y="5581650"/>
          <p14:tracePt t="63058" x="4005263" y="5581650"/>
          <p14:tracePt t="63060" x="4017963" y="5581650"/>
          <p14:tracePt t="63074" x="4030663" y="5581650"/>
          <p14:tracePt t="63091" x="4043363" y="5594350"/>
          <p14:tracePt t="63411" x="4056063" y="5594350"/>
          <p14:tracePt t="63424" x="4068763" y="5594350"/>
          <p14:tracePt t="63435" x="4081463" y="5594350"/>
          <p14:tracePt t="63448" x="4105275" y="5594350"/>
          <p14:tracePt t="63458" x="4117975" y="5594350"/>
          <p14:tracePt t="63474" x="4143375" y="5594350"/>
          <p14:tracePt t="63492" x="4168775" y="5594350"/>
          <p14:tracePt t="63495" x="4205288" y="5594350"/>
          <p14:tracePt t="63509" x="4243388" y="5594350"/>
          <p14:tracePt t="63525" x="4281488" y="5594350"/>
          <p14:tracePt t="63541" x="4330700" y="5607050"/>
          <p14:tracePt t="63543" x="4368800" y="5607050"/>
          <p14:tracePt t="63558" x="4406900" y="5607050"/>
          <p14:tracePt t="63576" x="4443413" y="5619750"/>
          <p14:tracePt t="63592" x="4518025" y="5643563"/>
          <p14:tracePt t="63608" x="4556125" y="5643563"/>
          <p14:tracePt t="63626" x="4594225" y="5656263"/>
          <p14:tracePt t="63629" x="4630738" y="5656263"/>
          <p14:tracePt t="63642" x="4656138" y="5656263"/>
          <p14:tracePt t="63659" x="4681538" y="5656263"/>
          <p14:tracePt t="63676" x="4719638" y="5668963"/>
          <p14:tracePt t="63693" x="4756150" y="5681663"/>
          <p14:tracePt t="63706" x="4768850" y="5681663"/>
          <p14:tracePt t="63723" x="4781550" y="5681663"/>
          <p14:tracePt t="64052" x="4794250" y="5681663"/>
          <p14:tracePt t="64076" x="4806950" y="5681663"/>
          <p14:tracePt t="64086" x="4819650" y="5681663"/>
          <p14:tracePt t="64098" x="4832350" y="5681663"/>
          <p14:tracePt t="64111" x="4843463" y="5681663"/>
          <p14:tracePt t="64124" x="4868863" y="5681663"/>
          <p14:tracePt t="64141" x="4881563" y="5681663"/>
          <p14:tracePt t="64157" x="4906963" y="5681663"/>
          <p14:tracePt t="64159" x="4932363" y="5681663"/>
          <p14:tracePt t="64174" x="4945063" y="5668963"/>
          <p14:tracePt t="64191" x="4956175" y="5668963"/>
          <p14:tracePt t="64208" x="4981575" y="5668963"/>
          <p14:tracePt t="64224" x="4994275" y="5668963"/>
          <p14:tracePt t="64256" x="5006975" y="5668963"/>
          <p14:tracePt t="64291" x="5019675" y="5668963"/>
          <p14:tracePt t="64304" x="5032375" y="5668963"/>
          <p14:tracePt t="64329" x="5045075" y="5668963"/>
          <p14:tracePt t="64364" x="5057775" y="5668963"/>
          <p14:tracePt t="64400" x="5068888" y="5668963"/>
          <p14:tracePt t="64414" x="5081588" y="5668963"/>
          <p14:tracePt t="64426" x="5094288" y="5668963"/>
          <p14:tracePt t="64450" x="5119688" y="5656263"/>
          <p14:tracePt t="64461" x="5145088" y="5656263"/>
          <p14:tracePt t="64473" x="5170488" y="5643563"/>
          <p14:tracePt t="64486" x="5181600" y="5643563"/>
          <p14:tracePt t="64498" x="5219700" y="5630863"/>
          <p14:tracePt t="64511" x="5281613" y="5619750"/>
          <p14:tracePt t="64525" x="5345113" y="5594350"/>
          <p14:tracePt t="64542" x="5432425" y="5581650"/>
          <p14:tracePt t="64559" x="5545138" y="5530850"/>
          <p14:tracePt t="69795" x="5557838" y="5530850"/>
          <p14:tracePt t="69808" x="5570538" y="5530850"/>
          <p14:tracePt t="69832" x="5583238" y="5530850"/>
          <p14:tracePt t="69844" x="5595938" y="5530850"/>
          <p14:tracePt t="69856" x="5607050" y="5530850"/>
          <p14:tracePt t="69869" x="5632450" y="5530850"/>
          <p14:tracePt t="69880" x="5657850" y="5530850"/>
          <p14:tracePt t="69892" x="5683250" y="5530850"/>
          <p14:tracePt t="69908" x="5708650" y="5530850"/>
          <p14:tracePt t="69924" x="5732463" y="5530850"/>
          <p14:tracePt t="69927" x="5745163" y="5530850"/>
          <p14:tracePt t="69941" x="5757863" y="5530850"/>
          <p14:tracePt t="69960" x="5770563" y="5530850"/>
          <p14:tracePt t="69975" x="5783263" y="5530850"/>
          <p14:tracePt t="70001" x="5795963" y="5530850"/>
          <p14:tracePt t="70025" x="5808663" y="5530850"/>
          <p14:tracePt t="70038" x="5821363" y="5530850"/>
          <p14:tracePt t="70050" x="5832475" y="5530850"/>
          <p14:tracePt t="70062" x="5857875" y="5530850"/>
          <p14:tracePt t="70074" x="5870575" y="5530850"/>
          <p14:tracePt t="70091" x="5895975" y="5530850"/>
          <p14:tracePt t="70109" x="5957888" y="5518150"/>
          <p14:tracePt t="70125" x="5983288" y="5518150"/>
          <p14:tracePt t="70142" x="6008688" y="5507038"/>
          <p14:tracePt t="70160" x="6057900" y="5507038"/>
          <p14:tracePt t="70175" x="6083300" y="5507038"/>
          <p14:tracePt t="70192" x="6108700" y="5507038"/>
          <p14:tracePt t="70195" x="6134100" y="5507038"/>
          <p14:tracePt t="70209" x="6146800" y="5507038"/>
          <p14:tracePt t="70225" x="6157913" y="5507038"/>
          <p14:tracePt t="70243" x="6196013" y="5507038"/>
          <p14:tracePt t="70259" x="6208713" y="5507038"/>
          <p14:tracePt t="70570" x="6221413" y="5507038"/>
          <p14:tracePt t="70582" x="6259513" y="5507038"/>
          <p14:tracePt t="70594" x="6270625" y="5507038"/>
          <p14:tracePt t="70606" x="6283325" y="5507038"/>
          <p14:tracePt t="70618" x="6296025" y="5494338"/>
          <p14:tracePt t="70630" x="6334125" y="5494338"/>
          <p14:tracePt t="70644" x="6346825" y="5494338"/>
          <p14:tracePt t="70660" x="6370638" y="5494338"/>
          <p14:tracePt t="70677" x="6434138" y="5494338"/>
          <p14:tracePt t="70694" x="6472238" y="5494338"/>
          <p14:tracePt t="70710" x="6508750" y="5494338"/>
          <p14:tracePt t="70726" x="6572250" y="5481638"/>
          <p14:tracePt t="70742" x="6596063" y="5481638"/>
          <p14:tracePt t="70759" x="6634163" y="5481638"/>
          <p14:tracePt t="70775" x="6696075" y="5481638"/>
          <p14:tracePt t="70792" x="6721475" y="5481638"/>
          <p14:tracePt t="70809" x="6759575" y="5481638"/>
          <p14:tracePt t="70827" x="6784975" y="5481638"/>
          <p14:tracePt t="70843" x="6797675" y="5481638"/>
          <p14:tracePt t="70861" x="6808788" y="5481638"/>
          <p14:tracePt t="71150" x="6821488" y="5481638"/>
          <p14:tracePt t="71175" x="6834188" y="5481638"/>
          <p14:tracePt t="71187" x="6834188" y="5468938"/>
          <p14:tracePt t="71199" x="6846888" y="5468938"/>
          <p14:tracePt t="71212" x="6859588" y="5468938"/>
          <p14:tracePt t="71228" x="6872288" y="5456238"/>
          <p14:tracePt t="71245" x="6884988" y="5456238"/>
          <p14:tracePt t="71247" x="6897688" y="5456238"/>
          <p14:tracePt t="71261" x="6921500" y="5456238"/>
          <p14:tracePt t="71278" x="6946900" y="5456238"/>
          <p14:tracePt t="71296" x="7021513" y="5456238"/>
          <p14:tracePt t="71311" x="7059613" y="5456238"/>
          <p14:tracePt t="71329" x="7110413" y="5456238"/>
          <p14:tracePt t="71331" x="7172325" y="5456238"/>
          <p14:tracePt t="71346" x="7235825" y="5456238"/>
          <p14:tracePt t="71362" x="7285038" y="5456238"/>
          <p14:tracePt t="71379" x="7435850" y="5456238"/>
          <p14:tracePt t="71394" x="7510463" y="5456238"/>
          <p14:tracePt t="71411" x="7561263" y="5456238"/>
          <p14:tracePt t="71429" x="7673975" y="5456238"/>
          <p14:tracePt t="71445" x="7748588" y="5456238"/>
          <p14:tracePt t="71463" x="7823200" y="5456238"/>
          <p14:tracePt t="71478" x="7848600" y="5456238"/>
          <p14:tracePt t="71495" x="7861300" y="5456238"/>
          <p14:tracePt t="71513" x="7874000" y="5456238"/>
          <p14:tracePt t="71754" x="7886700" y="5456238"/>
          <p14:tracePt t="71767" x="7897813" y="5456238"/>
          <p14:tracePt t="71779" x="7910513" y="5456238"/>
          <p14:tracePt t="71790" x="7935913" y="5456238"/>
          <p14:tracePt t="71802" x="7948613" y="5456238"/>
          <p14:tracePt t="71814" x="7974013" y="5456238"/>
          <p14:tracePt t="71830" x="7999413" y="5456238"/>
          <p14:tracePt t="71846" x="8035925" y="5456238"/>
          <p14:tracePt t="71863" x="8123238" y="5456238"/>
          <p14:tracePt t="71880" x="8174038" y="5456238"/>
          <p14:tracePt t="71896" x="8212138" y="5456238"/>
          <p14:tracePt t="71900" x="8261350" y="5468938"/>
          <p14:tracePt t="71916" x="8299450" y="5468938"/>
          <p14:tracePt t="71930" x="8348663" y="5481638"/>
          <p14:tracePt t="71946" x="8399463" y="5481638"/>
          <p14:tracePt t="71962" x="8412163" y="5494338"/>
          <p14:tracePt t="71978" x="8435975" y="5494338"/>
          <p14:tracePt t="71996" x="8461375" y="5507038"/>
          <p14:tracePt t="72014" x="8474075" y="5507038"/>
          <p14:tracePt t="72032" x="8499475" y="5507038"/>
          <p14:tracePt t="72069" x="8512175" y="5507038"/>
          <p14:tracePt t="72106" x="8512175" y="5518150"/>
          <p14:tracePt t="72118" x="8524875" y="5518150"/>
          <p14:tracePt t="72166" x="8537575" y="5518150"/>
          <p14:tracePt t="72190" x="8561388" y="5518150"/>
          <p14:tracePt t="72214" x="8574088" y="5518150"/>
          <p14:tracePt t="72226" x="8612188" y="5518150"/>
          <p14:tracePt t="72238" x="8624888" y="5518150"/>
          <p14:tracePt t="72250" x="8637588" y="5518150"/>
          <p14:tracePt t="72264" x="8661400" y="5530850"/>
          <p14:tracePt t="72281" x="8674100" y="5530850"/>
          <p14:tracePt t="72299" x="8712200" y="5530850"/>
          <p14:tracePt t="72314" x="8737600" y="5530850"/>
          <p14:tracePt t="72331" x="8763000" y="5530850"/>
          <p14:tracePt t="72348" x="8786813" y="5543550"/>
          <p14:tracePt t="72364" x="8799513" y="5543550"/>
          <p14:tracePt t="72433" x="8774113" y="5543550"/>
          <p14:tracePt t="72445" x="8724900" y="5543550"/>
          <p14:tracePt t="72456" x="8424863" y="5543550"/>
          <p14:tracePt t="72469" x="7735888" y="5594350"/>
          <p14:tracePt t="72482" x="7046913" y="5668963"/>
          <p14:tracePt t="72498" x="6296025" y="5694363"/>
          <p14:tracePt t="72516" x="4732338" y="5743575"/>
          <p14:tracePt t="72531" x="4043363" y="5768975"/>
          <p14:tracePt t="72549" x="3505200" y="5781675"/>
          <p14:tracePt t="72552" x="3028950" y="5781675"/>
          <p14:tracePt t="72565" x="2678113" y="5807075"/>
          <p14:tracePt t="72581" x="2390775" y="5819775"/>
          <p14:tracePt t="72598" x="2216150" y="5832475"/>
          <p14:tracePt t="72615" x="2014538" y="5868988"/>
          <p14:tracePt t="72631" x="1990725" y="5881688"/>
          <p14:tracePt t="72649" x="1978025" y="5907088"/>
          <p14:tracePt t="72855" x="1965325" y="5907088"/>
          <p14:tracePt t="72879" x="1952625" y="5907088"/>
          <p14:tracePt t="72929" x="1939925" y="5907088"/>
          <p14:tracePt t="73024" x="1914525" y="5894388"/>
          <p14:tracePt t="73037" x="1890713" y="5868988"/>
          <p14:tracePt t="73061" x="1878013" y="5856288"/>
          <p14:tracePt t="73073" x="1865313" y="5856288"/>
          <p14:tracePt t="73108" x="1865313" y="5843588"/>
          <p14:tracePt t="73132" x="1865313" y="5832475"/>
          <p14:tracePt t="73168" x="1865313" y="5819775"/>
          <p14:tracePt t="73192" x="1865313" y="5807075"/>
          <p14:tracePt t="73218" x="1865313" y="5794375"/>
          <p14:tracePt t="73230" x="1865313" y="5781675"/>
          <p14:tracePt t="73266" x="1865313" y="5768975"/>
          <p14:tracePt t="73277" x="1878013" y="5756275"/>
          <p14:tracePt t="73290" x="1878013" y="5743575"/>
          <p14:tracePt t="73302" x="1890713" y="5719763"/>
          <p14:tracePt t="73315" x="1903413" y="5694363"/>
          <p14:tracePt t="73332" x="1914525" y="5668963"/>
          <p14:tracePt t="73350" x="1952625" y="5619750"/>
          <p14:tracePt t="73366" x="1965325" y="5594350"/>
          <p14:tracePt t="73382" x="1978025" y="5568950"/>
          <p14:tracePt t="73400" x="2003425" y="5507038"/>
          <p14:tracePt t="73416" x="2014538" y="5494338"/>
          <p14:tracePt t="73432" x="2014538" y="5481638"/>
          <p14:tracePt t="73435" x="2027238" y="5481638"/>
          <p14:tracePt t="73557" x="2027238" y="5494338"/>
          <p14:tracePt t="73568" x="2027238" y="5507038"/>
          <p14:tracePt t="73581" x="2027238" y="5518150"/>
          <p14:tracePt t="73592" x="2027238" y="5530850"/>
          <p14:tracePt t="73605" x="2027238" y="5543550"/>
          <p14:tracePt t="73618" x="2027238" y="5556250"/>
          <p14:tracePt t="73641" x="2027238" y="5568950"/>
          <p14:tracePt t="73679" x="2027238" y="5581650"/>
          <p14:tracePt t="73834" x="2027238" y="5594350"/>
          <p14:tracePt t="73859" x="2027238" y="5607050"/>
          <p14:tracePt t="73872" x="2039938" y="5607050"/>
          <p14:tracePt t="73885" x="2039938" y="5619750"/>
          <p14:tracePt t="73896" x="2052638" y="5619750"/>
          <p14:tracePt t="73907" x="2065338" y="5619750"/>
          <p14:tracePt t="73921" x="2065338" y="5630863"/>
          <p14:tracePt t="73935" x="2078038" y="5630863"/>
          <p14:tracePt t="73952" x="2078038" y="5643563"/>
          <p14:tracePt t="73968" x="2090738" y="5656263"/>
          <p14:tracePt t="73985" x="2090738" y="5668963"/>
          <p14:tracePt t="74002" x="2116138" y="5668963"/>
          <p14:tracePt t="74003" x="2116138" y="5694363"/>
          <p14:tracePt t="74018" x="2139950" y="5707063"/>
          <p14:tracePt t="74035" x="2152650" y="5732463"/>
          <p14:tracePt t="74053" x="2190750" y="5781675"/>
          <p14:tracePt t="74069" x="2228850" y="5819775"/>
          <p14:tracePt t="74085" x="2265363" y="5881688"/>
          <p14:tracePt t="74089" x="2290763" y="5945188"/>
          <p14:tracePt t="74102" x="2328863" y="5981700"/>
          <p14:tracePt t="74119" x="2352675" y="6032500"/>
          <p14:tracePt t="74135" x="2365375" y="6069013"/>
          <p14:tracePt t="74136" x="2378075" y="6069013"/>
          <p14:tracePt t="74151" x="2378075" y="6081713"/>
          <p14:tracePt t="74221" x="2378075" y="6094413"/>
          <p14:tracePt t="74282" x="2452688" y="6119813"/>
          <p14:tracePt t="80401" x="2465388" y="6119813"/>
          <p14:tracePt t="80412" x="2503488" y="6119813"/>
          <p14:tracePt t="80424" x="2565400" y="6081713"/>
          <p14:tracePt t="80436" x="2654300" y="6045200"/>
          <p14:tracePt t="80453" x="2778125" y="6007100"/>
          <p14:tracePt t="80469" x="2979738" y="5932488"/>
          <p14:tracePt t="80487" x="3630613" y="5707063"/>
          <p14:tracePt t="80502" x="4043363" y="5581650"/>
          <p14:tracePt t="80520" x="4781550" y="5305425"/>
          <p14:tracePt t="80535" x="5157788" y="5181600"/>
          <p14:tracePt t="80554" x="5407025" y="5081588"/>
          <p14:tracePt t="80557" x="5557838" y="5018088"/>
          <p14:tracePt t="80569" x="5683250" y="4992688"/>
          <p14:tracePt t="80586" x="5757863" y="4968875"/>
          <p14:tracePt t="80603" x="5770563" y="4956175"/>
          <p14:tracePt t="80824" x="5770563" y="4943475"/>
          <p14:tracePt t="80848" x="5783263" y="4943475"/>
          <p14:tracePt t="80859" x="5808663" y="4943475"/>
          <p14:tracePt t="80873" x="5832475" y="4930775"/>
          <p14:tracePt t="80886" x="5895975" y="4930775"/>
          <p14:tracePt t="80903" x="6008688" y="4930775"/>
          <p14:tracePt t="80920" x="6359525" y="4930775"/>
          <p14:tracePt t="80936" x="6634163" y="4930775"/>
          <p14:tracePt t="80954" x="6872288" y="4930775"/>
          <p14:tracePt t="80957" x="7123113" y="4930775"/>
          <p14:tracePt t="80971" x="7323138" y="4930775"/>
          <p14:tracePt t="80986" x="7459663" y="4930775"/>
          <p14:tracePt t="81005" x="7661275" y="4981575"/>
          <p14:tracePt t="81020" x="7723188" y="4992688"/>
          <p14:tracePt t="81037" x="7723188" y="5005388"/>
          <p14:tracePt t="81235" x="7748588" y="5005388"/>
          <p14:tracePt t="81247" x="7761288" y="5005388"/>
          <p14:tracePt t="81271" x="7785100" y="5005388"/>
          <p14:tracePt t="81283" x="7810500" y="5005388"/>
          <p14:tracePt t="81295" x="7848600" y="5005388"/>
          <p14:tracePt t="81306" x="7923213" y="5005388"/>
          <p14:tracePt t="81321" x="8048625" y="5005388"/>
          <p14:tracePt t="81338" x="8212138" y="5005388"/>
          <p14:tracePt t="81356" x="8874125" y="5043488"/>
          <p14:tracePt t="81371" x="9199563" y="5068888"/>
          <p14:tracePt t="81388" x="9501188" y="5068888"/>
          <p14:tracePt t="81393" x="9713913" y="5068888"/>
          <p14:tracePt t="81405" x="9863138" y="5068888"/>
          <p14:tracePt t="81421" x="9975850" y="5068888"/>
          <p14:tracePt t="81440" x="10113963" y="5068888"/>
          <p14:tracePt t="81455" x="10139363" y="5068888"/>
          <p14:tracePt t="81472" x="10152063" y="5056188"/>
          <p14:tracePt t="81585" x="10139363" y="5056188"/>
          <p14:tracePt t="81598" x="10126663" y="5056188"/>
          <p14:tracePt t="81610" x="10113963" y="5056188"/>
          <p14:tracePt t="81646" x="10126663" y="5030788"/>
          <p14:tracePt t="81658" x="10139363" y="5030788"/>
          <p14:tracePt t="81670" x="10152063" y="5018088"/>
          <p14:tracePt t="81682" x="10201275" y="4992688"/>
          <p14:tracePt t="81694" x="10288588" y="4956175"/>
          <p14:tracePt t="81706" x="10390188" y="4918075"/>
          <p14:tracePt t="81722" x="10490200" y="4879975"/>
          <p14:tracePt t="81739" x="10652125" y="4843463"/>
          <p14:tracePt t="81742" x="10852150" y="4768850"/>
          <p14:tracePt t="81756" x="11002963" y="4705350"/>
          <p14:tracePt t="81772" x="11164888" y="4618038"/>
          <p14:tracePt t="81790" x="11315700" y="4554538"/>
          <p14:tracePt t="81793" x="11479213" y="4467225"/>
          <p14:tracePt t="81805" x="11615738" y="4367213"/>
          <p14:tracePt t="81823" x="11741150" y="4292600"/>
          <p14:tracePt t="81840" x="11904663" y="4167188"/>
          <p14:tracePt t="81856" x="11979275" y="4117975"/>
          <p14:tracePt t="81874" x="12053888" y="4067175"/>
          <p14:tracePt t="81876" x="12130088" y="402907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760531"/>
            <a:ext cx="649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1401" y="2204782"/>
            <a:ext cx="1038447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ICD Contribution Example: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 patient is admitted to the hospital with </a:t>
            </a:r>
            <a:r>
              <a:rPr lang="en-US" sz="2400" b="1" dirty="0">
                <a:latin typeface="Alexandria"/>
              </a:rPr>
              <a:t>pneumonia</a:t>
            </a:r>
            <a:r>
              <a:rPr lang="en-US" sz="2400" dirty="0">
                <a:latin typeface="Alexandria"/>
              </a:rPr>
              <a:t> and </a:t>
            </a:r>
            <a:r>
              <a:rPr lang="en-US" sz="2400" b="1" dirty="0">
                <a:latin typeface="Alexandria"/>
              </a:rPr>
              <a:t>sepsis</a:t>
            </a:r>
            <a:r>
              <a:rPr lang="en-US" sz="2400" dirty="0">
                <a:latin typeface="Alexandria"/>
              </a:rPr>
              <a:t>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ICD Coding:</a:t>
            </a:r>
            <a:endParaRPr lang="en-US" sz="2400" dirty="0">
              <a:solidFill>
                <a:srgbClr val="F58221"/>
              </a:solidFill>
              <a:latin typeface="Alexandria"/>
            </a:endParaRP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 doctor diagnoses the patient with </a:t>
            </a:r>
            <a:r>
              <a:rPr lang="en-US" sz="2400" b="1" dirty="0">
                <a:latin typeface="Alexandria"/>
              </a:rPr>
              <a:t>bacterial pneumonia (ICD-10: J15.9)</a:t>
            </a:r>
            <a:r>
              <a:rPr lang="en-US" sz="2400" dirty="0">
                <a:latin typeface="Alexandria"/>
              </a:rPr>
              <a:t> and </a:t>
            </a:r>
            <a:r>
              <a:rPr lang="en-US" sz="2400" b="1" dirty="0">
                <a:latin typeface="Alexandria"/>
              </a:rPr>
              <a:t>sepsis (ICD-10: A41.9)</a:t>
            </a:r>
            <a:r>
              <a:rPr lang="en-US" sz="2400" dirty="0">
                <a:latin typeface="Alexandria"/>
              </a:rPr>
              <a:t>.</a:t>
            </a:r>
          </a:p>
          <a:p>
            <a:pPr marL="1257300" lvl="2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These codes </a:t>
            </a:r>
            <a:r>
              <a:rPr lang="en-US" sz="2400" b="1" dirty="0">
                <a:latin typeface="Alexandria"/>
              </a:rPr>
              <a:t>define the patient's condition </a:t>
            </a:r>
            <a:r>
              <a:rPr lang="en-US" sz="2400" dirty="0">
                <a:latin typeface="Alexandria"/>
              </a:rPr>
              <a:t>and </a:t>
            </a:r>
            <a:r>
              <a:rPr lang="en-US" sz="2400" b="1" dirty="0">
                <a:latin typeface="Alexandria"/>
              </a:rPr>
              <a:t>justify the treatment provided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01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134"/>
    </mc:Choice>
    <mc:Fallback xmlns="">
      <p:transition advTm="80134"/>
    </mc:Fallback>
  </mc:AlternateContent>
  <p:extLst>
    <p:ext uri="{3A86A75C-4F4B-4683-9AE1-C65F6400EC91}">
      <p14:laserTraceLst xmlns:p14="http://schemas.microsoft.com/office/powerpoint/2010/main">
        <p14:tracePtLst>
          <p14:tracePt t="5482" x="11553825" y="4392613"/>
          <p14:tracePt t="5493" x="11128375" y="4618038"/>
          <p14:tracePt t="5507" x="10764838" y="4779963"/>
          <p14:tracePt t="5524" x="10490200" y="4905375"/>
          <p14:tracePt t="5541" x="10039350" y="5030788"/>
          <p14:tracePt t="5557" x="9875838" y="5056188"/>
          <p14:tracePt t="5574" x="9713913" y="5092700"/>
          <p14:tracePt t="5591" x="9437688" y="5118100"/>
          <p14:tracePt t="5607" x="9324975" y="5130800"/>
          <p14:tracePt t="5624" x="9224963" y="5143500"/>
          <p14:tracePt t="5626" x="9163050" y="5143500"/>
          <p14:tracePt t="5641" x="9124950" y="5156200"/>
          <p14:tracePt t="5658" x="9088438" y="5156200"/>
          <p14:tracePt t="5674" x="9063038" y="5156200"/>
          <p14:tracePt t="5904" x="9050338" y="5156200"/>
          <p14:tracePt t="5916" x="9037638" y="5168900"/>
          <p14:tracePt t="5929" x="9024938" y="5168900"/>
          <p14:tracePt t="5941" x="8999538" y="5168900"/>
          <p14:tracePt t="5957" x="8963025" y="5168900"/>
          <p14:tracePt t="5976" x="8950325" y="5168900"/>
          <p14:tracePt t="5991" x="8924925" y="5168900"/>
          <p14:tracePt t="6008" x="8886825" y="5168900"/>
          <p14:tracePt t="6025" x="8824913" y="5156200"/>
          <p14:tracePt t="6041" x="8786813" y="5156200"/>
          <p14:tracePt t="6058" x="8750300" y="5118100"/>
          <p14:tracePt t="6075" x="8661400" y="5092700"/>
          <p14:tracePt t="6091" x="8637588" y="5068888"/>
          <p14:tracePt t="6109" x="8586788" y="5030788"/>
          <p14:tracePt t="6125" x="8574088" y="5018088"/>
          <p14:tracePt t="6160" x="8574088" y="5005388"/>
          <p14:tracePt t="6292" x="8586788" y="5005388"/>
          <p14:tracePt t="6304" x="8586788" y="5018088"/>
          <p14:tracePt t="6606" x="8574088" y="4992688"/>
          <p14:tracePt t="6618" x="8548688" y="4981575"/>
          <p14:tracePt t="6631" x="8537575" y="4956175"/>
          <p14:tracePt t="6644" x="8512175" y="4930775"/>
          <p14:tracePt t="6661" x="8499475" y="4918075"/>
          <p14:tracePt t="6679" x="8486775" y="4918075"/>
          <p14:tracePt t="6704" x="8486775" y="4905375"/>
          <p14:tracePt t="6716" x="8474075" y="4905375"/>
          <p14:tracePt t="6751" x="8461375" y="4879975"/>
          <p14:tracePt t="6764" x="8435975" y="4856163"/>
          <p14:tracePt t="6776" x="8424863" y="4818063"/>
          <p14:tracePt t="6788" x="8399463" y="4779963"/>
          <p14:tracePt t="6800" x="8386763" y="4743450"/>
          <p14:tracePt t="6812" x="8361363" y="4705350"/>
          <p14:tracePt t="6827" x="8348663" y="4679950"/>
          <p14:tracePt t="6844" x="8324850" y="4643438"/>
          <p14:tracePt t="6860" x="8299450" y="4554538"/>
          <p14:tracePt t="6877" x="8286750" y="4518025"/>
          <p14:tracePt t="6894" x="8261350" y="4467225"/>
          <p14:tracePt t="6896" x="8248650" y="4405313"/>
          <p14:tracePt t="6911" x="8223250" y="4354513"/>
          <p14:tracePt t="6928" x="8199438" y="4292600"/>
          <p14:tracePt t="6944" x="8161338" y="4205288"/>
          <p14:tracePt t="6961" x="8148638" y="4167188"/>
          <p14:tracePt t="6977" x="8148638" y="4154488"/>
          <p14:tracePt t="6994" x="8148638" y="4141788"/>
          <p14:tracePt t="7016" x="8148638" y="4129088"/>
          <p14:tracePt t="7126" x="8148638" y="4117975"/>
          <p14:tracePt t="7137" x="8148638" y="4105275"/>
          <p14:tracePt t="7150" x="8135938" y="4092575"/>
          <p14:tracePt t="7161" x="8135938" y="4079875"/>
          <p14:tracePt t="7178" x="8123238" y="4067175"/>
          <p14:tracePt t="7194" x="8123238" y="4041775"/>
          <p14:tracePt t="7211" x="8123238" y="4017963"/>
          <p14:tracePt t="7228" x="8123238" y="4005263"/>
          <p14:tracePt t="7245" x="8123238" y="3992563"/>
          <p14:tracePt t="20040" x="8110538" y="3992563"/>
          <p14:tracePt t="20063" x="8099425" y="3992563"/>
          <p14:tracePt t="20075" x="8086725" y="3992563"/>
          <p14:tracePt t="20089" x="8023225" y="3979863"/>
          <p14:tracePt t="20101" x="7961313" y="3954463"/>
          <p14:tracePt t="20113" x="7886700" y="3916363"/>
          <p14:tracePt t="20128" x="7810500" y="3905250"/>
          <p14:tracePt t="20145" x="7773988" y="3879850"/>
          <p14:tracePt t="20148" x="7748588" y="3879850"/>
          <p14:tracePt t="20161" x="7723188" y="3867150"/>
          <p14:tracePt t="20184" x="7697788" y="3867150"/>
          <p14:tracePt t="20207" x="7685088" y="3867150"/>
          <p14:tracePt t="20220" x="7685088" y="3854450"/>
          <p14:tracePt t="20233" x="7673975" y="3854450"/>
          <p14:tracePt t="20257" x="7661275" y="3854450"/>
          <p14:tracePt t="20268" x="7648575" y="3841750"/>
          <p14:tracePt t="20293" x="7635875" y="3841750"/>
          <p14:tracePt t="20329" x="7623175" y="3841750"/>
          <p14:tracePt t="20401" x="7610475" y="3841750"/>
          <p14:tracePt t="20413" x="7597775" y="3841750"/>
          <p14:tracePt t="20438" x="7585075" y="3841750"/>
          <p14:tracePt t="20462" x="7572375" y="3841750"/>
          <p14:tracePt t="20474" x="7561263" y="3841750"/>
          <p14:tracePt t="20486" x="7548563" y="3841750"/>
          <p14:tracePt t="20510" x="7535863" y="3841750"/>
          <p14:tracePt t="20534" x="7523163" y="3841750"/>
          <p14:tracePt t="20546" x="7510463" y="3841750"/>
          <p14:tracePt t="20559" x="7497763" y="3841750"/>
          <p14:tracePt t="20571" x="7485063" y="3841750"/>
          <p14:tracePt t="20584" x="7472363" y="3841750"/>
          <p14:tracePt t="20597" x="7459663" y="3841750"/>
          <p14:tracePt t="20614" x="7435850" y="3841750"/>
          <p14:tracePt t="20631" x="7423150" y="3841750"/>
          <p14:tracePt t="20633" x="7410450" y="3841750"/>
          <p14:tracePt t="20648" x="7397750" y="3841750"/>
          <p14:tracePt t="20815" x="7410450" y="3841750"/>
          <p14:tracePt t="20838" x="7423150" y="3841750"/>
          <p14:tracePt t="24272" x="7435850" y="3841750"/>
          <p14:tracePt t="24284" x="7435850" y="3829050"/>
          <p14:tracePt t="24320" x="7448550" y="3816350"/>
          <p14:tracePt t="24345" x="7459663" y="3803650"/>
          <p14:tracePt t="24358" x="7459663" y="3792538"/>
          <p14:tracePt t="24370" x="7472363" y="3792538"/>
          <p14:tracePt t="24380" x="7485063" y="3792538"/>
          <p14:tracePt t="24394" x="7510463" y="3779838"/>
          <p14:tracePt t="24408" x="7535863" y="3779838"/>
          <p14:tracePt t="24425" x="7548563" y="3767138"/>
          <p14:tracePt t="24442" x="7610475" y="3754438"/>
          <p14:tracePt t="24458" x="7648575" y="3754438"/>
          <p14:tracePt t="24475" x="7673975" y="3741738"/>
          <p14:tracePt t="24491" x="7710488" y="3741738"/>
          <p14:tracePt t="24508" x="7723188" y="3741738"/>
          <p14:tracePt t="24756" x="7723188" y="3729038"/>
          <p14:tracePt t="24876" x="7735888" y="3729038"/>
          <p14:tracePt t="24913" x="7748588" y="3729038"/>
          <p14:tracePt t="24926" x="7761288" y="3729038"/>
          <p14:tracePt t="24937" x="7773988" y="3729038"/>
          <p14:tracePt t="24962" x="7785100" y="3729038"/>
          <p14:tracePt t="24974" x="7797800" y="3729038"/>
          <p14:tracePt t="24986" x="7810500" y="3729038"/>
          <p14:tracePt t="25010" x="7835900" y="3729038"/>
          <p14:tracePt t="25022" x="7848600" y="3729038"/>
          <p14:tracePt t="25034" x="7874000" y="3729038"/>
          <p14:tracePt t="25046" x="7897813" y="3729038"/>
          <p14:tracePt t="25059" x="7923213" y="3729038"/>
          <p14:tracePt t="25077" x="7948613" y="3729038"/>
          <p14:tracePt t="25094" x="8010525" y="3729038"/>
          <p14:tracePt t="25110" x="8035925" y="3741738"/>
          <p14:tracePt t="25127" x="8061325" y="3741738"/>
          <p14:tracePt t="25130" x="8099425" y="3754438"/>
          <p14:tracePt t="25143" x="8123238" y="3767138"/>
          <p14:tracePt t="25160" x="8148638" y="3767138"/>
          <p14:tracePt t="25176" x="8199438" y="3779838"/>
          <p14:tracePt t="25179" x="8223250" y="3779838"/>
          <p14:tracePt t="25193" x="8235950" y="3779838"/>
          <p14:tracePt t="25210" x="8261350" y="3792538"/>
          <p14:tracePt t="25227" x="8312150" y="3803650"/>
          <p14:tracePt t="25243" x="8335963" y="3816350"/>
          <p14:tracePt t="25261" x="8348663" y="3829050"/>
          <p14:tracePt t="25264" x="8374063" y="3829050"/>
          <p14:tracePt t="25278" x="8386763" y="3829050"/>
          <p14:tracePt t="25517" x="8399463" y="3829050"/>
          <p14:tracePt t="25541" x="8412163" y="3829050"/>
          <p14:tracePt t="25553" x="8424863" y="3829050"/>
          <p14:tracePt t="25577" x="8435975" y="3829050"/>
          <p14:tracePt t="25589" x="8461375" y="3829050"/>
          <p14:tracePt t="25601" x="8474075" y="3829050"/>
          <p14:tracePt t="25614" x="8512175" y="3829050"/>
          <p14:tracePt t="25626" x="8537575" y="3829050"/>
          <p14:tracePt t="25645" x="8586788" y="3829050"/>
          <p14:tracePt t="25662" x="8650288" y="3829050"/>
          <p14:tracePt t="25677" x="8674100" y="3829050"/>
          <p14:tracePt t="25694" x="8686800" y="3829050"/>
          <p14:tracePt t="25711" x="8699500" y="3829050"/>
          <p14:tracePt t="26135" x="8686800" y="3829050"/>
          <p14:tracePt t="26146" x="8661400" y="3829050"/>
          <p14:tracePt t="26159" x="8612188" y="3829050"/>
          <p14:tracePt t="26170" x="8499475" y="3803650"/>
          <p14:tracePt t="26183" x="8274050" y="3803650"/>
          <p14:tracePt t="26196" x="7861300" y="3803650"/>
          <p14:tracePt t="26213" x="7348538" y="3803650"/>
          <p14:tracePt t="26230" x="6496050" y="3816350"/>
          <p14:tracePt t="26246" x="6146800" y="3854450"/>
          <p14:tracePt t="26263" x="5857875" y="3892550"/>
          <p14:tracePt t="26280" x="5457825" y="3905250"/>
          <p14:tracePt t="26296" x="5319713" y="3916363"/>
          <p14:tracePt t="26313" x="5219700" y="3916363"/>
          <p14:tracePt t="26330" x="5094288" y="3916363"/>
          <p14:tracePt t="26346" x="5057775" y="3905250"/>
          <p14:tracePt t="26363" x="5019675" y="3879850"/>
          <p14:tracePt t="26570" x="5006975" y="3879850"/>
          <p14:tracePt t="26594" x="4981575" y="3879850"/>
          <p14:tracePt t="26605" x="4956175" y="3879850"/>
          <p14:tracePt t="26618" x="4919663" y="3879850"/>
          <p14:tracePt t="26631" x="4868863" y="3879850"/>
          <p14:tracePt t="26647" x="4819650" y="3879850"/>
          <p14:tracePt t="26663" x="4756150" y="3879850"/>
          <p14:tracePt t="26667" x="4643438" y="3892550"/>
          <p14:tracePt t="26681" x="4543425" y="3905250"/>
          <p14:tracePt t="26697" x="4443413" y="3916363"/>
          <p14:tracePt t="26714" x="4268788" y="3954463"/>
          <p14:tracePt t="26730" x="4205288" y="3967163"/>
          <p14:tracePt t="26747" x="4143375" y="3979863"/>
          <p14:tracePt t="26765" x="4092575" y="3979863"/>
          <p14:tracePt t="26780" x="4081463" y="3979863"/>
          <p14:tracePt t="26798" x="4068763" y="3979863"/>
          <p14:tracePt t="27259" x="4068763" y="3967163"/>
          <p14:tracePt t="28082" x="4056063" y="3967163"/>
          <p14:tracePt t="28117" x="4043363" y="3967163"/>
          <p14:tracePt t="28190" x="4030663" y="3967163"/>
          <p14:tracePt t="28239" x="4017963" y="3967163"/>
          <p14:tracePt t="28251" x="4005263" y="3967163"/>
          <p14:tracePt t="28262" x="4005263" y="3979863"/>
          <p14:tracePt t="28287" x="3992563" y="3979863"/>
          <p14:tracePt t="28335" x="3979863" y="3979863"/>
          <p14:tracePt t="28371" x="3979863" y="3992563"/>
          <p14:tracePt t="28407" x="3968750" y="3992563"/>
          <p14:tracePt t="29254" x="3968750" y="3979863"/>
          <p14:tracePt t="29267" x="3979863" y="3967163"/>
          <p14:tracePt t="29278" x="4005263" y="3954463"/>
          <p14:tracePt t="29290" x="4017963" y="3954463"/>
          <p14:tracePt t="29304" x="4043363" y="3941763"/>
          <p14:tracePt t="29319" x="4056063" y="3941763"/>
          <p14:tracePt t="29336" x="4056063" y="3929063"/>
          <p14:tracePt t="29338" x="4068763" y="3929063"/>
          <p14:tracePt t="29353" x="4081463" y="3929063"/>
          <p14:tracePt t="29369" x="4081463" y="3916363"/>
          <p14:tracePt t="29387" x="4092575" y="3905250"/>
          <p14:tracePt t="29402" x="4105275" y="3905250"/>
          <p14:tracePt t="29435" x="4117975" y="3892550"/>
          <p14:tracePt t="29471" x="4130675" y="3892550"/>
          <p14:tracePt t="29521" x="4130675" y="3879850"/>
          <p14:tracePt t="32967" x="4143375" y="3879850"/>
          <p14:tracePt t="33027" x="4156075" y="3879850"/>
          <p14:tracePt t="33063" x="4168775" y="3892550"/>
          <p14:tracePt t="33075" x="4181475" y="3905250"/>
          <p14:tracePt t="33088" x="4181475" y="3929063"/>
          <p14:tracePt t="33100" x="4192588" y="3941763"/>
          <p14:tracePt t="33114" x="4205288" y="3954463"/>
          <p14:tracePt t="33130" x="4217988" y="3979863"/>
          <p14:tracePt t="33148" x="4230688" y="4005263"/>
          <p14:tracePt t="33164" x="4243388" y="4005263"/>
          <p14:tracePt t="33185" x="4256088" y="4017963"/>
          <p14:tracePt t="33512" x="4268788" y="4017963"/>
          <p14:tracePt t="33523" x="4294188" y="4029075"/>
          <p14:tracePt t="33536" x="4330700" y="4041775"/>
          <p14:tracePt t="33549" x="4368800" y="4054475"/>
          <p14:tracePt t="33563" x="4430713" y="4079875"/>
          <p14:tracePt t="33580" x="4518025" y="4105275"/>
          <p14:tracePt t="33582" x="4630738" y="4179888"/>
          <p14:tracePt t="33597" x="4794250" y="4241800"/>
          <p14:tracePt t="33614" x="4994275" y="4330700"/>
          <p14:tracePt t="33631" x="5383213" y="4543425"/>
          <p14:tracePt t="33647" x="5570538" y="4630738"/>
          <p14:tracePt t="33664" x="5695950" y="4692650"/>
          <p14:tracePt t="33666" x="5783263" y="4730750"/>
          <p14:tracePt t="33680" x="5821363" y="4730750"/>
          <p14:tracePt t="33697" x="5845175" y="4743450"/>
          <p14:tracePt t="33715" x="5845175" y="4756150"/>
          <p14:tracePt t="33932" x="5870575" y="4756150"/>
          <p14:tracePt t="33958" x="5895975" y="4756150"/>
          <p14:tracePt t="33970" x="5921375" y="4756150"/>
          <p14:tracePt t="33981" x="5957888" y="4756150"/>
          <p14:tracePt t="33993" x="5995988" y="4756150"/>
          <p14:tracePt t="34005" x="6057900" y="4768850"/>
          <p14:tracePt t="34018" x="6146800" y="4792663"/>
          <p14:tracePt t="34031" x="6246813" y="4805363"/>
          <p14:tracePt t="34048" x="6334125" y="4830763"/>
          <p14:tracePt t="34065" x="6496050" y="4879975"/>
          <p14:tracePt t="34081" x="6546850" y="4892675"/>
          <p14:tracePt t="34098" x="6584950" y="4905375"/>
          <p14:tracePt t="34115" x="6646863" y="4918075"/>
          <p14:tracePt t="34393" x="6659563" y="4918075"/>
          <p14:tracePt t="34416" x="6684963" y="4918075"/>
          <p14:tracePt t="34428" x="6696075" y="4918075"/>
          <p14:tracePt t="34441" x="6734175" y="4918075"/>
          <p14:tracePt t="34453" x="6772275" y="4930775"/>
          <p14:tracePt t="34465" x="6808788" y="4930775"/>
          <p14:tracePt t="34482" x="6846888" y="4943475"/>
          <p14:tracePt t="34499" x="6884988" y="4943475"/>
          <p14:tracePt t="34516" x="6934200" y="4956175"/>
          <p14:tracePt t="34533" x="6946900" y="4956175"/>
          <p14:tracePt t="34550" x="6985000" y="4968875"/>
          <p14:tracePt t="34566" x="6997700" y="4968875"/>
          <p14:tracePt t="35010" x="7010400" y="4968875"/>
          <p14:tracePt t="35035" x="7021513" y="4968875"/>
          <p14:tracePt t="35058" x="7046913" y="4968875"/>
          <p14:tracePt t="35070" x="7046913" y="4981575"/>
          <p14:tracePt t="35083" x="7059613" y="4981575"/>
          <p14:tracePt t="35094" x="7072313" y="4981575"/>
          <p14:tracePt t="35107" x="7085013" y="4992688"/>
          <p14:tracePt t="35120" x="7097713" y="4992688"/>
          <p14:tracePt t="35144" x="7110413" y="4992688"/>
          <p14:tracePt t="35156" x="7123113" y="5005388"/>
          <p14:tracePt t="35169" x="7134225" y="5005388"/>
          <p14:tracePt t="35192" x="7146925" y="5018088"/>
          <p14:tracePt t="35217" x="7159625" y="5018088"/>
          <p14:tracePt t="35228" x="7159625" y="5030788"/>
          <p14:tracePt t="35468" x="7172325" y="5030788"/>
          <p14:tracePt t="35493" x="7185025" y="5030788"/>
          <p14:tracePt t="35506" x="7210425" y="5030788"/>
          <p14:tracePt t="35519" x="7235825" y="5030788"/>
          <p14:tracePt t="35530" x="7259638" y="5030788"/>
          <p14:tracePt t="35541" x="7285038" y="5030788"/>
          <p14:tracePt t="35553" x="7310438" y="5030788"/>
          <p14:tracePt t="35569" x="7335838" y="5030788"/>
          <p14:tracePt t="35585" x="7359650" y="5030788"/>
          <p14:tracePt t="35602" x="7397750" y="5030788"/>
          <p14:tracePt t="35619" x="7410450" y="5030788"/>
          <p14:tracePt t="35636" x="7448550" y="5030788"/>
          <p14:tracePt t="35652" x="7472363" y="5030788"/>
          <p14:tracePt t="35669" x="7485063" y="5030788"/>
          <p14:tracePt t="35687" x="7510463" y="5030788"/>
          <p14:tracePt t="35703" x="7523163" y="5030788"/>
          <p14:tracePt t="35720" x="7523163" y="5018088"/>
          <p14:tracePt t="35736" x="7535863" y="5018088"/>
          <p14:tracePt t="36074" x="7548563" y="5005388"/>
          <p14:tracePt t="36086" x="7572375" y="4992688"/>
          <p14:tracePt t="36097" x="7597775" y="4992688"/>
          <p14:tracePt t="36109" x="7635875" y="4981575"/>
          <p14:tracePt t="36121" x="7697788" y="4968875"/>
          <p14:tracePt t="36137" x="7761288" y="4956175"/>
          <p14:tracePt t="36154" x="7810500" y="4956175"/>
          <p14:tracePt t="36170" x="7886700" y="4943475"/>
          <p14:tracePt t="36187" x="7910513" y="4943475"/>
          <p14:tracePt t="36204" x="7923213" y="4943475"/>
          <p14:tracePt t="36222" x="7948613" y="4943475"/>
          <p14:tracePt t="36237" x="7961313" y="4943475"/>
          <p14:tracePt t="36255" x="7986713" y="4943475"/>
          <p14:tracePt t="36279" x="7999413" y="4943475"/>
          <p14:tracePt t="36679" x="7999413" y="4930775"/>
          <p14:tracePt t="36690" x="8010525" y="4930775"/>
          <p14:tracePt t="36704" x="8023225" y="4930775"/>
          <p14:tracePt t="36716" x="8023225" y="4918075"/>
          <p14:tracePt t="36752" x="8035925" y="4905375"/>
          <p14:tracePt t="36764" x="8048625" y="4905375"/>
          <p14:tracePt t="36776" x="8061325" y="4892675"/>
          <p14:tracePt t="36790" x="8086725" y="4892675"/>
          <p14:tracePt t="36807" x="8099425" y="4892675"/>
          <p14:tracePt t="36824" x="8135938" y="4892675"/>
          <p14:tracePt t="36842" x="8148638" y="4892675"/>
          <p14:tracePt t="36856" x="8161338" y="4879975"/>
          <p14:tracePt t="36874" x="8174038" y="4879975"/>
          <p14:tracePt t="36890" x="8174038" y="4868863"/>
          <p14:tracePt t="36908" x="8186738" y="4868863"/>
          <p14:tracePt t="36933" x="8199438" y="4868863"/>
          <p14:tracePt t="36946" x="8212138" y="4868863"/>
          <p14:tracePt t="36969" x="8223250" y="4868863"/>
          <p14:tracePt t="36994" x="8248650" y="4868863"/>
          <p14:tracePt t="37017" x="8261350" y="4868863"/>
          <p14:tracePt t="37030" x="8274050" y="4856163"/>
          <p14:tracePt t="37041" x="8286750" y="4856163"/>
          <p14:tracePt t="37055" x="8299450" y="4856163"/>
          <p14:tracePt t="37066" x="8324850" y="4856163"/>
          <p14:tracePt t="37079" x="8335963" y="4856163"/>
          <p14:tracePt t="37091" x="8348663" y="4843463"/>
          <p14:tracePt t="37108" x="8374063" y="4830763"/>
          <p14:tracePt t="37125" x="8424863" y="4818063"/>
          <p14:tracePt t="37141" x="8448675" y="4805363"/>
          <p14:tracePt t="37158" x="8474075" y="4792663"/>
          <p14:tracePt t="37175" x="8537575" y="4779963"/>
          <p14:tracePt t="37191" x="8548688" y="4768850"/>
          <p14:tracePt t="37208" x="8574088" y="4768850"/>
          <p14:tracePt t="37211" x="8612188" y="4756150"/>
          <p14:tracePt t="42483" x="8624888" y="4756150"/>
          <p14:tracePt t="42496" x="8624888" y="4743450"/>
          <p14:tracePt t="42508" x="8650288" y="4743450"/>
          <p14:tracePt t="42522" x="8661400" y="4730750"/>
          <p14:tracePt t="42538" x="8674100" y="4730750"/>
          <p14:tracePt t="42556" x="8750300" y="4705350"/>
          <p14:tracePt t="42572" x="8799513" y="4679950"/>
          <p14:tracePt t="42589" x="8899525" y="4667250"/>
          <p14:tracePt t="42592" x="9024938" y="4630738"/>
          <p14:tracePt t="42606" x="9163050" y="4605338"/>
          <p14:tracePt t="42622" x="9288463" y="4592638"/>
          <p14:tracePt t="42639" x="9475788" y="4592638"/>
          <p14:tracePt t="42641" x="9613900" y="4592638"/>
          <p14:tracePt t="42657" x="9726613" y="4592638"/>
          <p14:tracePt t="42673" x="9813925" y="4592638"/>
          <p14:tracePt t="42690" x="9901238" y="4618038"/>
          <p14:tracePt t="42706" x="9926638" y="4618038"/>
          <p14:tracePt t="42722" x="9952038" y="4618038"/>
          <p14:tracePt t="42739" x="9975850" y="4618038"/>
          <p14:tracePt t="42756" x="9988550" y="4618038"/>
          <p14:tracePt t="42773" x="10026650" y="4618038"/>
          <p14:tracePt t="42797" x="10039350" y="4618038"/>
          <p14:tracePt t="43040" x="10064750" y="4618038"/>
          <p14:tracePt t="43052" x="10075863" y="4618038"/>
          <p14:tracePt t="43064" x="10101263" y="4618038"/>
          <p14:tracePt t="43076" x="10126663" y="4618038"/>
          <p14:tracePt t="43090" x="10152063" y="4618038"/>
          <p14:tracePt t="43106" x="10164763" y="4618038"/>
          <p14:tracePt t="43123" x="10201275" y="4618038"/>
          <p14:tracePt t="43140" x="10213975" y="4618038"/>
          <p14:tracePt t="43157" x="10226675" y="4618038"/>
          <p14:tracePt t="43174" x="10239375" y="4618038"/>
          <p14:tracePt t="43192" x="10252075" y="4618038"/>
          <p14:tracePt t="43207" x="10264775" y="4618038"/>
          <p14:tracePt t="43223" x="10288588" y="4618038"/>
          <p14:tracePt t="43241" x="10288588" y="4630738"/>
          <p14:tracePt t="43258" x="10301288" y="4630738"/>
          <p14:tracePt t="43274" x="10313988" y="4630738"/>
          <p14:tracePt t="43341" x="10288588" y="4630738"/>
          <p14:tracePt t="43354" x="10264775" y="4630738"/>
          <p14:tracePt t="43367" x="10226675" y="4630738"/>
          <p14:tracePt t="43378" x="10139363" y="4630738"/>
          <p14:tracePt t="43391" x="9952038" y="4630738"/>
          <p14:tracePt t="43407" x="9650413" y="4630738"/>
          <p14:tracePt t="43423" x="9312275" y="4630738"/>
          <p14:tracePt t="43427" x="8937625" y="4630738"/>
          <p14:tracePt t="43441" x="8599488" y="4630738"/>
          <p14:tracePt t="43457" x="8386763" y="4630738"/>
          <p14:tracePt t="43475" x="8035925" y="4643438"/>
          <p14:tracePt t="43491" x="7910513" y="4656138"/>
          <p14:tracePt t="43508" x="7785100" y="4656138"/>
          <p14:tracePt t="43511" x="7723188" y="4667250"/>
          <p14:tracePt t="43524" x="7685088" y="4667250"/>
          <p14:tracePt t="43539" x="7661275" y="4667250"/>
          <p14:tracePt t="43557" x="7648575" y="4667250"/>
          <p14:tracePt t="43559" x="7648575" y="4679950"/>
          <p14:tracePt t="43788" x="7635875" y="4679950"/>
          <p14:tracePt t="43800" x="7623175" y="4679950"/>
          <p14:tracePt t="43812" x="7572375" y="4692650"/>
          <p14:tracePt t="43824" x="7459663" y="4718050"/>
          <p14:tracePt t="43840" x="7297738" y="4743450"/>
          <p14:tracePt t="43857" x="7034213" y="4792663"/>
          <p14:tracePt t="43874" x="6083300" y="5043488"/>
          <p14:tracePt t="43891" x="5570538" y="5205413"/>
          <p14:tracePt t="43907" x="5094288" y="5381625"/>
          <p14:tracePt t="43924" x="4230688" y="5668963"/>
          <p14:tracePt t="43941" x="3956050" y="5768975"/>
          <p14:tracePt t="43958" x="3679825" y="5832475"/>
          <p14:tracePt t="43974" x="3630613" y="5832475"/>
          <p14:tracePt t="43991" x="3617913" y="5843588"/>
          <p14:tracePt t="43993" x="3605213" y="5843588"/>
          <p14:tracePt t="44031" x="3617913" y="5843588"/>
          <p14:tracePt t="44041" x="3630613" y="5843588"/>
          <p14:tracePt t="44055" x="3654425" y="5843588"/>
          <p14:tracePt t="44066" x="3679825" y="5832475"/>
          <p14:tracePt t="44272" x="3667125" y="5832475"/>
          <p14:tracePt t="44298" x="3654425" y="5832475"/>
          <p14:tracePt t="44310" x="3643313" y="5832475"/>
          <p14:tracePt t="44333" x="3617913" y="5832475"/>
          <p14:tracePt t="44346" x="3579813" y="5832475"/>
          <p14:tracePt t="44358" x="3554413" y="5832475"/>
          <p14:tracePt t="44369" x="3530600" y="5832475"/>
          <p14:tracePt t="44381" x="3492500" y="5832475"/>
          <p14:tracePt t="44394" x="3454400" y="5832475"/>
          <p14:tracePt t="44410" x="3405188" y="5832475"/>
          <p14:tracePt t="44426" x="3367088" y="5832475"/>
          <p14:tracePt t="44444" x="3292475" y="5832475"/>
          <p14:tracePt t="44462" x="3254375" y="5832475"/>
          <p14:tracePt t="44478" x="3167063" y="5832475"/>
          <p14:tracePt t="44494" x="3116263" y="5832475"/>
          <p14:tracePt t="44511" x="3067050" y="5832475"/>
          <p14:tracePt t="44528" x="2967038" y="5832475"/>
          <p14:tracePt t="44544" x="2916238" y="5832475"/>
          <p14:tracePt t="44562" x="2867025" y="5832475"/>
          <p14:tracePt t="44564" x="2816225" y="5832475"/>
          <p14:tracePt t="44577" x="2778125" y="5832475"/>
          <p14:tracePt t="44594" x="2741613" y="5832475"/>
          <p14:tracePt t="44611" x="2678113" y="5832475"/>
          <p14:tracePt t="44627" x="2641600" y="5807075"/>
          <p14:tracePt t="44644" x="2603500" y="5794375"/>
          <p14:tracePt t="44662" x="2565400" y="5768975"/>
          <p14:tracePt t="44677" x="2541588" y="5756275"/>
          <p14:tracePt t="44695" x="2503488" y="5732463"/>
          <p14:tracePt t="44710" x="2478088" y="5707063"/>
          <p14:tracePt t="44727" x="2465388" y="5694363"/>
          <p14:tracePt t="44745" x="2416175" y="5643563"/>
          <p14:tracePt t="44761" x="2403475" y="5630863"/>
          <p14:tracePt t="44780" x="2378075" y="5594350"/>
          <p14:tracePt t="44794" x="2365375" y="5581650"/>
          <p14:tracePt t="44810" x="2339975" y="5556250"/>
          <p14:tracePt t="44829" x="2328863" y="5518150"/>
          <p14:tracePt t="44845" x="2316163" y="5494338"/>
          <p14:tracePt t="44861" x="2303463" y="5481638"/>
          <p14:tracePt t="44879" x="2278063" y="5430838"/>
          <p14:tracePt t="44895" x="2265363" y="5418138"/>
          <p14:tracePt t="44912" x="2252663" y="5394325"/>
          <p14:tracePt t="44915" x="2239963" y="5381625"/>
          <p14:tracePt t="44928" x="2228850" y="5368925"/>
          <p14:tracePt t="44943" x="2228850" y="5356225"/>
          <p14:tracePt t="44960" x="2203450" y="5318125"/>
          <p14:tracePt t="44976" x="2203450" y="5305425"/>
          <p14:tracePt t="44993" x="2203450" y="5294313"/>
          <p14:tracePt t="45010" x="2203450" y="5268913"/>
          <p14:tracePt t="45047" x="2203450" y="5256213"/>
          <p14:tracePt t="45059" x="2203450" y="5243513"/>
          <p14:tracePt t="45118" x="2203450" y="5230813"/>
          <p14:tracePt t="45154" x="2203450" y="5218113"/>
          <p14:tracePt t="45179" x="2203450" y="5205413"/>
          <p14:tracePt t="45190" x="2203450" y="5194300"/>
          <p14:tracePt t="45203" x="2203450" y="5181600"/>
          <p14:tracePt t="45227" x="2203450" y="5168900"/>
          <p14:tracePt t="45252" x="2203450" y="5156200"/>
          <p14:tracePt t="45663" x="2216150" y="5156200"/>
          <p14:tracePt t="45761" x="2228850" y="5156200"/>
          <p14:tracePt t="45820" x="2239963" y="5156200"/>
          <p14:tracePt t="45846" x="2252663" y="5156200"/>
          <p14:tracePt t="45870" x="2265363" y="5156200"/>
          <p14:tracePt t="45881" x="2290763" y="5143500"/>
          <p14:tracePt t="45894" x="2316163" y="5143500"/>
          <p14:tracePt t="45905" x="2328863" y="5143500"/>
          <p14:tracePt t="45918" x="2365375" y="5143500"/>
          <p14:tracePt t="45931" x="2378075" y="5143500"/>
          <p14:tracePt t="45947" x="2390775" y="5143500"/>
          <p14:tracePt t="45964" x="2403475" y="5143500"/>
          <p14:tracePt t="46159" x="2416175" y="5143500"/>
          <p14:tracePt t="46220" x="2428875" y="5143500"/>
          <p14:tracePt t="46232" x="2441575" y="5143500"/>
          <p14:tracePt t="46245" x="2452688" y="5143500"/>
          <p14:tracePt t="46256" x="2465388" y="5143500"/>
          <p14:tracePt t="46269" x="2478088" y="5143500"/>
          <p14:tracePt t="46281" x="2503488" y="5143500"/>
          <p14:tracePt t="46298" x="2516188" y="5143500"/>
          <p14:tracePt t="46316" x="2541588" y="5143500"/>
          <p14:tracePt t="46341" x="2554288" y="5143500"/>
          <p14:tracePt t="46365" x="2554288" y="5130800"/>
          <p14:tracePt t="46607" x="2565400" y="5130800"/>
          <p14:tracePt t="46619" x="2578100" y="5130800"/>
          <p14:tracePt t="46631" x="2578100" y="5118100"/>
          <p14:tracePt t="46643" x="2590800" y="5118100"/>
          <p14:tracePt t="46655" x="2616200" y="5105400"/>
          <p14:tracePt t="46667" x="2641600" y="5105400"/>
          <p14:tracePt t="46682" x="2667000" y="5092700"/>
          <p14:tracePt t="46700" x="2690813" y="5092700"/>
          <p14:tracePt t="46703" x="2728913" y="5081588"/>
          <p14:tracePt t="46716" x="2754313" y="5081588"/>
          <p14:tracePt t="46732" x="2767013" y="5081588"/>
          <p14:tracePt t="46748" x="2778125" y="5081588"/>
          <p14:tracePt t="46764" x="2790825" y="5081588"/>
          <p14:tracePt t="54274" x="2803525" y="5081588"/>
          <p14:tracePt t="54286" x="2803525" y="5068888"/>
          <p14:tracePt t="54322" x="2816225" y="5056188"/>
          <p14:tracePt t="54359" x="2828925" y="5056188"/>
          <p14:tracePt t="54382" x="2841625" y="5056188"/>
          <p14:tracePt t="54394" x="2854325" y="5056188"/>
          <p14:tracePt t="54407" x="2879725" y="5056188"/>
          <p14:tracePt t="54420" x="2890838" y="5056188"/>
          <p14:tracePt t="54434" x="2916238" y="5056188"/>
          <p14:tracePt t="54451" x="2928938" y="5056188"/>
          <p14:tracePt t="54469" x="2954338" y="5056188"/>
          <p14:tracePt t="54484" x="2967038" y="5056188"/>
          <p14:tracePt t="54501" x="2992438" y="5056188"/>
          <p14:tracePt t="54520" x="3016250" y="5056188"/>
          <p14:tracePt t="54537" x="3028950" y="5056188"/>
          <p14:tracePt t="54540" x="3041650" y="5056188"/>
          <p14:tracePt t="54553" x="3067050" y="5056188"/>
          <p14:tracePt t="54570" x="3103563" y="5056188"/>
          <p14:tracePt t="54585" x="3116263" y="5056188"/>
          <p14:tracePt t="54587" x="3141663" y="5056188"/>
          <p14:tracePt t="54602" x="3154363" y="5056188"/>
          <p14:tracePt t="54618" x="3192463" y="5056188"/>
          <p14:tracePt t="54636" x="3241675" y="5056188"/>
          <p14:tracePt t="54652" x="3279775" y="5056188"/>
          <p14:tracePt t="54668" x="3305175" y="5056188"/>
          <p14:tracePt t="54670" x="3328988" y="5056188"/>
          <p14:tracePt t="54685" x="3354388" y="5056188"/>
          <p14:tracePt t="54701" x="3379788" y="5068888"/>
          <p14:tracePt t="54718" x="3405188" y="5068888"/>
          <p14:tracePt t="54735" x="3417888" y="5068888"/>
          <p14:tracePt t="54751" x="3441700" y="5068888"/>
          <p14:tracePt t="54768" x="3467100" y="5068888"/>
          <p14:tracePt t="54792" x="3479800" y="5068888"/>
          <p14:tracePt t="54804" x="3492500" y="5068888"/>
          <p14:tracePt t="54828" x="3505200" y="5068888"/>
          <p14:tracePt t="54841" x="3517900" y="5068888"/>
          <p14:tracePt t="54879" x="3530600" y="5068888"/>
          <p14:tracePt t="54926" x="3541713" y="5068888"/>
          <p14:tracePt t="55108" x="3554413" y="5068888"/>
          <p14:tracePt t="55132" x="3567113" y="5081588"/>
          <p14:tracePt t="55156" x="3579813" y="5092700"/>
          <p14:tracePt t="55169" x="3592513" y="5092700"/>
          <p14:tracePt t="55193" x="3617913" y="5092700"/>
          <p14:tracePt t="55205" x="3643313" y="5105400"/>
          <p14:tracePt t="55217" x="3654425" y="5118100"/>
          <p14:tracePt t="55228" x="3679825" y="5118100"/>
          <p14:tracePt t="55240" x="3705225" y="5118100"/>
          <p14:tracePt t="55254" x="3717925" y="5130800"/>
          <p14:tracePt t="55271" x="3730625" y="5143500"/>
          <p14:tracePt t="55290" x="3756025" y="5143500"/>
          <p14:tracePt t="55530" x="3767138" y="5143500"/>
          <p14:tracePt t="55544" x="3779838" y="5143500"/>
          <p14:tracePt t="55556" x="3792538" y="5143500"/>
          <p14:tracePt t="55567" x="3817938" y="5143500"/>
          <p14:tracePt t="55579" x="3830638" y="5143500"/>
          <p14:tracePt t="55591" x="3856038" y="5143500"/>
          <p14:tracePt t="55605" x="3879850" y="5143500"/>
          <p14:tracePt t="55622" x="3905250" y="5156200"/>
          <p14:tracePt t="55640" x="3968750" y="5168900"/>
          <p14:tracePt t="55654" x="3979863" y="5181600"/>
          <p14:tracePt t="55671" x="4005263" y="5181600"/>
          <p14:tracePt t="55688" x="4043363" y="5181600"/>
          <p14:tracePt t="55704" x="4068763" y="5181600"/>
          <p14:tracePt t="55721" x="4081463" y="5181600"/>
          <p14:tracePt t="55723" x="4105275" y="5181600"/>
          <p14:tracePt t="55738" x="4130675" y="5181600"/>
          <p14:tracePt t="55755" x="4143375" y="5181600"/>
          <p14:tracePt t="55771" x="4168775" y="5181600"/>
          <p14:tracePt t="55788" x="4181475" y="5181600"/>
          <p14:tracePt t="55805" x="4192588" y="5181600"/>
          <p14:tracePt t="55821" x="4205288" y="5194300"/>
          <p14:tracePt t="55839" x="4217988" y="5194300"/>
          <p14:tracePt t="55855" x="4230688" y="5194300"/>
          <p14:tracePt t="55872" x="4243388" y="5194300"/>
          <p14:tracePt t="55894" x="4256088" y="5194300"/>
          <p14:tracePt t="55917" x="4268788" y="5194300"/>
          <p14:tracePt t="55929" x="4281488" y="5205413"/>
          <p14:tracePt t="55942" x="4294188" y="5218113"/>
          <p14:tracePt t="55955" x="4305300" y="5218113"/>
          <p14:tracePt t="55972" x="4318000" y="5218113"/>
          <p14:tracePt t="55989" x="4368800" y="5230813"/>
          <p14:tracePt t="56005" x="4394200" y="5243513"/>
          <p14:tracePt t="56022" x="4406900" y="5243513"/>
          <p14:tracePt t="56038" x="4456113" y="5256213"/>
          <p14:tracePt t="56055" x="4468813" y="5256213"/>
          <p14:tracePt t="56072" x="4494213" y="5256213"/>
          <p14:tracePt t="56073" x="4518025" y="5256213"/>
          <p14:tracePt t="56089" x="4530725" y="5256213"/>
          <p14:tracePt t="56105" x="4543425" y="5256213"/>
          <p14:tracePt t="56123" x="4581525" y="5256213"/>
          <p14:tracePt t="56147" x="4606925" y="5256213"/>
          <p14:tracePt t="56438" x="4606925" y="5243513"/>
          <p14:tracePt t="56450" x="4619625" y="5243513"/>
          <p14:tracePt t="56486" x="4630738" y="5230813"/>
          <p14:tracePt t="56534" x="4643438" y="5230813"/>
          <p14:tracePt t="56547" x="4656138" y="5230813"/>
          <p14:tracePt t="56572" x="4668838" y="5230813"/>
          <p14:tracePt t="56583" x="4681538" y="5218113"/>
          <p14:tracePt t="56610" x="4706938" y="5218113"/>
          <p14:tracePt t="56619" x="4706938" y="5205413"/>
          <p14:tracePt t="56631" x="4719638" y="5205413"/>
          <p14:tracePt t="56643" x="4732338" y="5205413"/>
          <p14:tracePt t="56668" x="4743450" y="5205413"/>
          <p14:tracePt t="56680" x="4743450" y="5194300"/>
          <p14:tracePt t="57176" x="4756150" y="5194300"/>
          <p14:tracePt t="57187" x="4768850" y="5194300"/>
          <p14:tracePt t="57199" x="4781550" y="5194300"/>
          <p14:tracePt t="57224" x="4794250" y="5194300"/>
          <p14:tracePt t="57237" x="4806950" y="5194300"/>
          <p14:tracePt t="57249" x="4819650" y="5194300"/>
          <p14:tracePt t="57260" x="4832350" y="5194300"/>
          <p14:tracePt t="57285" x="4843463" y="5194300"/>
          <p14:tracePt t="57683" x="4843463" y="5181600"/>
          <p14:tracePt t="57744" x="4856163" y="5181600"/>
          <p14:tracePt t="57769" x="4868863" y="5181600"/>
          <p14:tracePt t="57805" x="4881563" y="5181600"/>
          <p14:tracePt t="57841" x="4894263" y="5181600"/>
          <p14:tracePt t="57889" x="4906963" y="5181600"/>
          <p14:tracePt t="57926" x="4919663" y="5181600"/>
          <p14:tracePt t="57937" x="4932363" y="5181600"/>
          <p14:tracePt t="57962" x="4945063" y="5181600"/>
          <p14:tracePt t="57974" x="4956175" y="5181600"/>
          <p14:tracePt t="57985" x="4968875" y="5181600"/>
          <p14:tracePt t="57997" x="4994275" y="5181600"/>
          <p14:tracePt t="58012" x="5006975" y="5181600"/>
          <p14:tracePt t="58029" x="5019675" y="5181600"/>
          <p14:tracePt t="58046" x="5057775" y="5181600"/>
          <p14:tracePt t="58062" x="5068888" y="5181600"/>
          <p14:tracePt t="58079" x="5081588" y="5181600"/>
          <p14:tracePt t="58096" x="5106988" y="5181600"/>
          <p14:tracePt t="58112" x="5119688" y="5181600"/>
          <p14:tracePt t="58131" x="5132388" y="5181600"/>
          <p14:tracePt t="58145" x="5145088" y="5181600"/>
          <p14:tracePt t="58167" x="5157788" y="5181600"/>
          <p14:tracePt t="58808" x="5157788" y="5168900"/>
          <p14:tracePt t="58820" x="5170488" y="5168900"/>
          <p14:tracePt t="58845" x="5170488" y="5156200"/>
          <p14:tracePt t="58857" x="5181600" y="5156200"/>
          <p14:tracePt t="58870" x="5194300" y="5143500"/>
          <p14:tracePt t="58884" x="5207000" y="5143500"/>
          <p14:tracePt t="58898" x="5232400" y="5143500"/>
          <p14:tracePt t="58915" x="5245100" y="5143500"/>
          <p14:tracePt t="58918" x="5270500" y="5143500"/>
          <p14:tracePt t="58931" x="5294313" y="5143500"/>
          <p14:tracePt t="58948" x="5319713" y="5143500"/>
          <p14:tracePt t="58965" x="5370513" y="5143500"/>
          <p14:tracePt t="58981" x="5407025" y="5143500"/>
          <p14:tracePt t="58998" x="5419725" y="5143500"/>
          <p14:tracePt t="59015" x="5457825" y="5156200"/>
          <p14:tracePt t="59032" x="5495925" y="5156200"/>
          <p14:tracePt t="59049" x="5519738" y="5168900"/>
          <p14:tracePt t="59051" x="5532438" y="5168900"/>
          <p14:tracePt t="59065" x="5557838" y="5168900"/>
          <p14:tracePt t="59082" x="5583238" y="5168900"/>
          <p14:tracePt t="59099" x="5595938" y="5181600"/>
          <p14:tracePt t="59123" x="5607050" y="5181600"/>
          <p14:tracePt t="59147" x="5619750" y="5181600"/>
          <p14:tracePt t="59171" x="5632450" y="5181600"/>
          <p14:tracePt t="59208" x="5645150" y="5181600"/>
          <p14:tracePt t="59232" x="5657850" y="5181600"/>
          <p14:tracePt t="59244" x="5670550" y="5181600"/>
          <p14:tracePt t="59256" x="5683250" y="5181600"/>
          <p14:tracePt t="59268" x="5695950" y="5181600"/>
          <p14:tracePt t="59281" x="5708650" y="5194300"/>
          <p14:tracePt t="59298" x="5719763" y="5194300"/>
          <p14:tracePt t="59316" x="5745163" y="5194300"/>
          <p14:tracePt t="59332" x="5757863" y="5194300"/>
          <p14:tracePt t="59425" x="5770563" y="5194300"/>
          <p14:tracePt t="59679" x="5770563" y="5181600"/>
          <p14:tracePt t="59813" x="5783263" y="5181600"/>
          <p14:tracePt t="59921" x="5795963" y="5181600"/>
          <p14:tracePt t="59945" x="5808663" y="5181600"/>
          <p14:tracePt t="59957" x="5821363" y="5181600"/>
          <p14:tracePt t="59969" x="5832475" y="5181600"/>
          <p14:tracePt t="59994" x="5845175" y="5181600"/>
          <p14:tracePt t="60006" x="5857875" y="5181600"/>
          <p14:tracePt t="60017" x="5870575" y="5181600"/>
          <p14:tracePt t="60033" x="5895975" y="5181600"/>
          <p14:tracePt t="60054" x="5908675" y="5181600"/>
          <p14:tracePt t="60067" x="5921375" y="5181600"/>
          <p14:tracePt t="60090" x="5932488" y="5181600"/>
          <p14:tracePt t="60102" x="5945188" y="5181600"/>
          <p14:tracePt t="60344" x="5945188" y="5156200"/>
          <p14:tracePt t="60368" x="5957888" y="5143500"/>
          <p14:tracePt t="60380" x="5970588" y="5143500"/>
          <p14:tracePt t="60393" x="5995988" y="5143500"/>
          <p14:tracePt t="60406" x="6008688" y="5143500"/>
          <p14:tracePt t="60419" x="6034088" y="5143500"/>
          <p14:tracePt t="60436" x="6070600" y="5143500"/>
          <p14:tracePt t="60453" x="6170613" y="5143500"/>
          <p14:tracePt t="60468" x="6246813" y="5143500"/>
          <p14:tracePt t="60485" x="6296025" y="5143500"/>
          <p14:tracePt t="60503" x="6396038" y="5143500"/>
          <p14:tracePt t="60518" x="6446838" y="5143500"/>
          <p14:tracePt t="60537" x="6521450" y="5143500"/>
          <p14:tracePt t="60551" x="6534150" y="5143500"/>
          <p14:tracePt t="60569" x="6546850" y="5143500"/>
          <p14:tracePt t="60586" x="6559550" y="5143500"/>
          <p14:tracePt t="60901" x="6572250" y="5143500"/>
          <p14:tracePt t="60924" x="6584950" y="5143500"/>
          <p14:tracePt t="60948" x="6596063" y="5143500"/>
          <p14:tracePt t="64020" x="6584950" y="5143500"/>
          <p14:tracePt t="64032" x="6584950" y="5156200"/>
          <p14:tracePt t="64045" x="6559550" y="5168900"/>
          <p14:tracePt t="64056" x="6521450" y="5194300"/>
          <p14:tracePt t="64067" x="6421438" y="5256213"/>
          <p14:tracePt t="64080" x="6308725" y="5330825"/>
          <p14:tracePt t="64094" x="6170613" y="5381625"/>
          <p14:tracePt t="64111" x="6021388" y="5456238"/>
          <p14:tracePt t="64127" x="5870575" y="5518150"/>
          <p14:tracePt t="64128" x="5732463" y="5594350"/>
          <p14:tracePt t="64143" x="5619750" y="5643563"/>
          <p14:tracePt t="64160" x="5507038" y="5681663"/>
          <p14:tracePt t="64177" x="5394325" y="5719763"/>
          <p14:tracePt t="64200" x="5383213" y="5719763"/>
          <p14:tracePt t="64236" x="5370513" y="5719763"/>
          <p14:tracePt t="64382" x="5357813" y="5732463"/>
          <p14:tracePt t="64394" x="5332413" y="5743575"/>
          <p14:tracePt t="64406" x="5307013" y="5768975"/>
          <p14:tracePt t="64418" x="5270500" y="5794375"/>
          <p14:tracePt t="64430" x="5232400" y="5819775"/>
          <p14:tracePt t="64444" x="5194300" y="5832475"/>
          <p14:tracePt t="64461" x="5181600" y="5843588"/>
          <p14:tracePt t="64478" x="5145088" y="5856288"/>
          <p14:tracePt t="64503" x="5132388" y="5856288"/>
          <p14:tracePt t="71917" x="5157788" y="5856288"/>
          <p14:tracePt t="71930" x="5170488" y="5856288"/>
          <p14:tracePt t="71941" x="5194300" y="5856288"/>
          <p14:tracePt t="71954" x="5219700" y="5856288"/>
          <p14:tracePt t="71965" x="5257800" y="5856288"/>
          <p14:tracePt t="71981" x="5294313" y="5856288"/>
          <p14:tracePt t="71999" x="5345113" y="5856288"/>
          <p14:tracePt t="72001" x="5394325" y="5856288"/>
          <p14:tracePt t="72015" x="5483225" y="5868988"/>
          <p14:tracePt t="72032" x="5557838" y="5868988"/>
          <p14:tracePt t="72049" x="5745163" y="5932488"/>
          <p14:tracePt t="72067" x="5870575" y="5956300"/>
          <p14:tracePt t="72081" x="5983288" y="5981700"/>
          <p14:tracePt t="72098" x="6196013" y="6045200"/>
          <p14:tracePt t="72115" x="6296025" y="6081713"/>
          <p14:tracePt t="72131" x="6421438" y="6119813"/>
          <p14:tracePt t="72148" x="6646863" y="6194425"/>
          <p14:tracePt t="72164" x="6746875" y="6257925"/>
          <p14:tracePt t="72181" x="6934200" y="6332538"/>
          <p14:tracePt t="72198" x="7021513" y="6370638"/>
          <p14:tracePt t="72214" x="7072313" y="6381750"/>
          <p14:tracePt t="72232" x="7123113" y="6407150"/>
          <p14:tracePt t="72485" x="7134225" y="6407150"/>
          <p14:tracePt t="72521" x="7159625" y="6407150"/>
          <p14:tracePt t="72533" x="7185025" y="6407150"/>
          <p14:tracePt t="72546" x="7210425" y="6407150"/>
          <p14:tracePt t="72558" x="7246938" y="6394450"/>
          <p14:tracePt t="72570" x="7310438" y="6370638"/>
          <p14:tracePt t="72583" x="7372350" y="6357938"/>
          <p14:tracePt t="72600" x="7459663" y="6345238"/>
          <p14:tracePt t="72617" x="7535863" y="6319838"/>
          <p14:tracePt t="72619" x="7597775" y="6307138"/>
          <p14:tracePt t="72633" x="7673975" y="6307138"/>
          <p14:tracePt t="72649" x="7748588" y="6307138"/>
          <p14:tracePt t="72666" x="7861300" y="6281738"/>
          <p14:tracePt t="72683" x="7923213" y="6281738"/>
          <p14:tracePt t="72699" x="7974013" y="6269038"/>
          <p14:tracePt t="72715" x="8048625" y="6245225"/>
          <p14:tracePt t="72732" x="8086725" y="6245225"/>
          <p14:tracePt t="72750" x="8199438" y="6219825"/>
          <p14:tracePt t="72766" x="8261350" y="6207125"/>
          <p14:tracePt t="72782" x="8312150" y="6194425"/>
          <p14:tracePt t="72800" x="8374063" y="6181725"/>
          <p14:tracePt t="72816" x="8399463" y="6181725"/>
          <p14:tracePt t="72832" x="8412163" y="6181725"/>
          <p14:tracePt t="72849" x="8424863" y="6181725"/>
          <p14:tracePt t="72866" x="8424863" y="6169025"/>
          <p14:tracePt t="72883" x="8435975" y="6169025"/>
          <p14:tracePt t="73259" x="8448675" y="6169025"/>
          <p14:tracePt t="73272" x="8448675" y="6157913"/>
          <p14:tracePt t="73284" x="8461375" y="6157913"/>
          <p14:tracePt t="73296" x="8486775" y="6157913"/>
          <p14:tracePt t="73308" x="8512175" y="6145213"/>
          <p14:tracePt t="73319" x="8548688" y="6132513"/>
          <p14:tracePt t="73335" x="8574088" y="6132513"/>
          <p14:tracePt t="73352" x="8599488" y="6132513"/>
          <p14:tracePt t="73355" x="8624888" y="6119813"/>
          <p14:tracePt t="73369" x="8650288" y="6107113"/>
          <p14:tracePt t="73386" x="8674100" y="6107113"/>
          <p14:tracePt t="73400" x="8699500" y="6094413"/>
          <p14:tracePt t="73417" x="8737600" y="6094413"/>
          <p14:tracePt t="73434" x="8774113" y="6094413"/>
          <p14:tracePt t="73452" x="8799513" y="6094413"/>
          <p14:tracePt t="73468" x="8824913" y="6081713"/>
          <p14:tracePt t="73489" x="8837613" y="6081713"/>
          <p14:tracePt t="73524" x="8850313" y="6081713"/>
          <p14:tracePt t="73598" x="8863013" y="6081713"/>
          <p14:tracePt t="73635" x="8874125" y="6081713"/>
          <p14:tracePt t="75412" x="8874125" y="6069013"/>
          <p14:tracePt t="75436" x="8886825" y="6069013"/>
          <p14:tracePt t="75485" x="8912225" y="6069013"/>
          <p14:tracePt t="75508" x="8924925" y="6069013"/>
          <p14:tracePt t="75522" x="8950325" y="6069013"/>
          <p14:tracePt t="75533" x="8963025" y="6069013"/>
          <p14:tracePt t="75558" x="8986838" y="6069013"/>
          <p14:tracePt t="75581" x="8999538" y="6069013"/>
          <p14:tracePt t="75593" x="9012238" y="6081713"/>
          <p14:tracePt t="75606" x="9024938" y="6081713"/>
          <p14:tracePt t="75630" x="9037638" y="6081713"/>
          <p14:tracePt t="75653" x="9050338" y="6081713"/>
          <p14:tracePt t="75666" x="9063038" y="6081713"/>
          <p14:tracePt t="75679" x="9075738" y="6081713"/>
          <p14:tracePt t="75702" x="9088438" y="6081713"/>
          <p14:tracePt t="75714" x="9099550" y="6081713"/>
          <p14:tracePt t="75726" x="9112250" y="6081713"/>
          <p14:tracePt t="75750" x="9124950" y="6081713"/>
          <p14:tracePt t="75763" x="9137650" y="6081713"/>
          <p14:tracePt t="75776" x="9150350" y="6081713"/>
          <p14:tracePt t="75798" x="9163050" y="6081713"/>
          <p14:tracePt t="75896" x="9163050" y="6094413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760531"/>
            <a:ext cx="649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1401" y="2273829"/>
            <a:ext cx="10384477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DRG Assignment:</a:t>
            </a:r>
            <a:endParaRPr lang="en-US" sz="2800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Based on the ICD codes, the patient is assigned </a:t>
            </a:r>
            <a:r>
              <a:rPr lang="en-US" sz="2400" b="1" dirty="0">
                <a:latin typeface="Alexandria"/>
              </a:rPr>
              <a:t>DRG 871 (Septicemia or Severe Sepsis without Mechanical Ventilation (MV) &gt;96 Hours with Major Complication/Comorbidity)</a:t>
            </a:r>
            <a:r>
              <a:rPr lang="en-US" sz="2400" dirty="0">
                <a:latin typeface="Alexandria"/>
              </a:rPr>
              <a:t>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This DRG determines </a:t>
            </a:r>
            <a:r>
              <a:rPr lang="en-US" sz="2400" b="1" dirty="0">
                <a:latin typeface="Alexandria"/>
              </a:rPr>
              <a:t>hospital reimbursement</a:t>
            </a:r>
            <a:r>
              <a:rPr lang="en-US" sz="2400" dirty="0">
                <a:latin typeface="Alexandria"/>
              </a:rPr>
              <a:t> under </a:t>
            </a:r>
            <a:r>
              <a:rPr lang="en-US" sz="2400" b="1" dirty="0">
                <a:latin typeface="Alexandria"/>
              </a:rPr>
              <a:t>insurance or Medicare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861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7404"/>
    </mc:Choice>
    <mc:Fallback xmlns="">
      <p:transition advTm="157404"/>
    </mc:Fallback>
  </mc:AlternateContent>
  <p:extLst>
    <p:ext uri="{3A86A75C-4F4B-4683-9AE1-C65F6400EC91}">
      <p14:laserTraceLst xmlns:p14="http://schemas.microsoft.com/office/powerpoint/2010/main">
        <p14:tracePtLst>
          <p14:tracePt t="11607" x="9150350" y="6094413"/>
          <p14:tracePt t="11619" x="9137650" y="6094413"/>
          <p14:tracePt t="11632" x="9112250" y="6094413"/>
          <p14:tracePt t="11643" x="9075738" y="6094413"/>
          <p14:tracePt t="11654" x="9037638" y="6094413"/>
          <p14:tracePt t="11666" x="8999538" y="6094413"/>
          <p14:tracePt t="11681" x="8924925" y="6094413"/>
          <p14:tracePt t="11698" x="8812213" y="6094413"/>
          <p14:tracePt t="11716" x="8537575" y="6056313"/>
          <p14:tracePt t="11733" x="8374063" y="6032500"/>
          <p14:tracePt t="11748" x="8235950" y="5981700"/>
          <p14:tracePt t="11752" x="8099425" y="5945188"/>
          <p14:tracePt t="11764" x="7986713" y="5907088"/>
          <p14:tracePt t="11781" x="7874000" y="5868988"/>
          <p14:tracePt t="11798" x="7761288" y="5819775"/>
          <p14:tracePt t="11799" x="7648575" y="5794375"/>
          <p14:tracePt t="11814" x="7548563" y="5768975"/>
          <p14:tracePt t="11831" x="7459663" y="5743575"/>
          <p14:tracePt t="11848" x="7397750" y="5719763"/>
          <p14:tracePt t="11864" x="7385050" y="5707063"/>
          <p14:tracePt t="11909" x="7310438" y="5656263"/>
          <p14:tracePt t="11921" x="7223125" y="5619750"/>
          <p14:tracePt t="11933" x="7146925" y="5581650"/>
          <p14:tracePt t="11949" x="7085013" y="5518150"/>
          <p14:tracePt t="11966" x="7034213" y="5443538"/>
          <p14:tracePt t="11982" x="6985000" y="5318125"/>
          <p14:tracePt t="11999" x="6959600" y="5181600"/>
          <p14:tracePt t="12247" x="6946900" y="5181600"/>
          <p14:tracePt t="12273" x="6934200" y="5181600"/>
          <p14:tracePt t="12308" x="6910388" y="5181600"/>
          <p14:tracePt t="12321" x="6846888" y="5168900"/>
          <p14:tracePt t="12333" x="6746875" y="5143500"/>
          <p14:tracePt t="12344" x="6659563" y="5105400"/>
          <p14:tracePt t="12356" x="6546850" y="5043488"/>
          <p14:tracePt t="12368" x="6396038" y="4992688"/>
          <p14:tracePt t="12383" x="6246813" y="4918075"/>
          <p14:tracePt t="12400" x="6083300" y="4830763"/>
          <p14:tracePt t="12418" x="5732463" y="4667250"/>
          <p14:tracePt t="12434" x="5545138" y="4567238"/>
          <p14:tracePt t="12452" x="5419725" y="4505325"/>
          <p14:tracePt t="12454" x="5332413" y="4467225"/>
          <p14:tracePt t="12467" x="5307013" y="4443413"/>
          <p14:tracePt t="12484" x="5281613" y="4443413"/>
          <p14:tracePt t="12501" x="5270500" y="4430713"/>
          <p14:tracePt t="12816" x="5257800" y="4418013"/>
          <p14:tracePt t="12828" x="5257800" y="4405313"/>
          <p14:tracePt t="12840" x="5245100" y="4379913"/>
          <p14:tracePt t="12852" x="5219700" y="4354513"/>
          <p14:tracePt t="12869" x="5207000" y="4305300"/>
          <p14:tracePt t="12885" x="5181600" y="4267200"/>
          <p14:tracePt t="12903" x="5157788" y="4205288"/>
          <p14:tracePt t="12925" x="5157788" y="4192588"/>
          <p14:tracePt t="12936" x="5157788" y="4179888"/>
          <p14:tracePt t="12961" x="5132388" y="4129088"/>
          <p14:tracePt t="12975" x="5132388" y="4105275"/>
          <p14:tracePt t="12986" x="5106988" y="4067175"/>
          <p14:tracePt t="13003" x="5094288" y="4029075"/>
          <p14:tracePt t="13019" x="5081588" y="3992563"/>
          <p14:tracePt t="13022" x="5081588" y="3954463"/>
          <p14:tracePt t="13035" x="5068888" y="3954463"/>
          <p14:tracePt t="13052" x="5068888" y="3941763"/>
          <p14:tracePt t="13094" x="5068888" y="3916363"/>
          <p14:tracePt t="13106" x="5068888" y="3879850"/>
          <p14:tracePt t="13118" x="5057775" y="3854450"/>
          <p14:tracePt t="13129" x="5057775" y="3816350"/>
          <p14:tracePt t="13141" x="5057775" y="3792538"/>
          <p14:tracePt t="13154" x="5057775" y="3779838"/>
          <p14:tracePt t="13168" x="5057775" y="3767138"/>
          <p14:tracePt t="13184" x="5045075" y="3767138"/>
          <p14:tracePt t="13226" x="5045075" y="3754438"/>
          <p14:tracePt t="13286" x="5045075" y="3741738"/>
          <p14:tracePt t="13299" x="5045075" y="3729038"/>
          <p14:tracePt t="13311" x="5045075" y="3716338"/>
          <p14:tracePt t="13323" x="5045075" y="3703638"/>
          <p14:tracePt t="13335" x="5045075" y="3692525"/>
          <p14:tracePt t="13395" x="5045075" y="3679825"/>
          <p14:tracePt t="13407" x="5045075" y="3667125"/>
          <p14:tracePt t="13419" x="5045075" y="3654425"/>
          <p14:tracePt t="13432" x="5045075" y="3641725"/>
          <p14:tracePt t="13770" x="5057775" y="3641725"/>
          <p14:tracePt t="13818" x="5068888" y="3641725"/>
          <p14:tracePt t="13856" x="5081588" y="3641725"/>
          <p14:tracePt t="13879" x="5094288" y="3641725"/>
          <p14:tracePt t="13903" x="5106988" y="3641725"/>
          <p14:tracePt t="13927" x="5119688" y="3641725"/>
          <p14:tracePt t="13952" x="5132388" y="3641725"/>
          <p14:tracePt t="13999" x="5145088" y="3641725"/>
          <p14:tracePt t="14073" x="5145088" y="3654425"/>
          <p14:tracePt t="14363" x="5157788" y="3654425"/>
          <p14:tracePt t="14388" x="5170488" y="3654425"/>
          <p14:tracePt t="14401" x="5181600" y="3654425"/>
          <p14:tracePt t="14412" x="5194300" y="3654425"/>
          <p14:tracePt t="14425" x="5207000" y="3654425"/>
          <p14:tracePt t="14439" x="5232400" y="3654425"/>
          <p14:tracePt t="14455" x="5257800" y="3654425"/>
          <p14:tracePt t="14473" x="5319713" y="3654425"/>
          <p14:tracePt t="14489" x="5357813" y="3654425"/>
          <p14:tracePt t="14507" x="5407025" y="3654425"/>
          <p14:tracePt t="14509" x="5470525" y="3654425"/>
          <p14:tracePt t="14523" x="5519738" y="3654425"/>
          <p14:tracePt t="14538" x="5595938" y="3654425"/>
          <p14:tracePt t="14555" x="5645150" y="3654425"/>
          <p14:tracePt t="14556" x="5695950" y="3654425"/>
          <p14:tracePt t="14571" x="5745163" y="3654425"/>
          <p14:tracePt t="14588" x="5783263" y="3667125"/>
          <p14:tracePt t="14606" x="5845175" y="3667125"/>
          <p14:tracePt t="14621" x="5857875" y="3667125"/>
          <p14:tracePt t="14653" x="5845175" y="3667125"/>
          <p14:tracePt t="14859" x="5857875" y="3667125"/>
          <p14:tracePt t="14871" x="5870575" y="3667125"/>
          <p14:tracePt t="14882" x="5883275" y="3667125"/>
          <p14:tracePt t="14895" x="5895975" y="3667125"/>
          <p14:tracePt t="14906" x="5921375" y="3667125"/>
          <p14:tracePt t="14922" x="5945188" y="3667125"/>
          <p14:tracePt t="14939" x="5970588" y="3654425"/>
          <p14:tracePt t="14956" x="6021388" y="3654425"/>
          <p14:tracePt t="14973" x="6057900" y="3654425"/>
          <p14:tracePt t="14989" x="6096000" y="3654425"/>
          <p14:tracePt t="15006" x="6208713" y="3679825"/>
          <p14:tracePt t="15023" x="6259513" y="3692525"/>
          <p14:tracePt t="15040" x="6370638" y="3703638"/>
          <p14:tracePt t="15056" x="6421438" y="3716338"/>
          <p14:tracePt t="15073" x="6459538" y="3716338"/>
          <p14:tracePt t="15089" x="6534150" y="3754438"/>
          <p14:tracePt t="15106" x="6572250" y="3754438"/>
          <p14:tracePt t="15123" x="6596063" y="3767138"/>
          <p14:tracePt t="15125" x="6621463" y="3779838"/>
          <p14:tracePt t="15140" x="6646863" y="3792538"/>
          <p14:tracePt t="15404" x="6659563" y="3792538"/>
          <p14:tracePt t="15429" x="6672263" y="3792538"/>
          <p14:tracePt t="15442" x="6684963" y="3792538"/>
          <p14:tracePt t="15464" x="6696075" y="3792538"/>
          <p14:tracePt t="15475" x="6708775" y="3792538"/>
          <p14:tracePt t="15489" x="6721475" y="3792538"/>
          <p14:tracePt t="15501" x="6734175" y="3792538"/>
          <p14:tracePt t="15513" x="6759575" y="3792538"/>
          <p14:tracePt t="15537" x="6772275" y="3792538"/>
          <p14:tracePt t="15549" x="6797675" y="3792538"/>
          <p14:tracePt t="15573" x="6808788" y="3792538"/>
          <p14:tracePt t="15585" x="6821488" y="3792538"/>
          <p14:tracePt t="15598" x="6834188" y="3792538"/>
          <p14:tracePt t="15609" x="6859588" y="3792538"/>
          <p14:tracePt t="15625" x="6872288" y="3792538"/>
          <p14:tracePt t="15642" x="6897688" y="3792538"/>
          <p14:tracePt t="15659" x="6946900" y="3792538"/>
          <p14:tracePt t="15675" x="6972300" y="3792538"/>
          <p14:tracePt t="15692" x="7010400" y="3792538"/>
          <p14:tracePt t="15695" x="7046913" y="3792538"/>
          <p14:tracePt t="15708" x="7085013" y="3792538"/>
          <p14:tracePt t="15725" x="7123113" y="3792538"/>
          <p14:tracePt t="15743" x="7185025" y="3792538"/>
          <p14:tracePt t="15759" x="7210425" y="3792538"/>
          <p14:tracePt t="15775" x="7223125" y="3792538"/>
          <p14:tracePt t="15792" x="7235825" y="3792538"/>
          <p14:tracePt t="16032" x="7246938" y="3792538"/>
          <p14:tracePt t="16044" x="7259638" y="3779838"/>
          <p14:tracePt t="16057" x="7272338" y="3779838"/>
          <p14:tracePt t="16068" x="7310438" y="3767138"/>
          <p14:tracePt t="16082" x="7335838" y="3767138"/>
          <p14:tracePt t="16093" x="7372350" y="3754438"/>
          <p14:tracePt t="16111" x="7397750" y="3754438"/>
          <p14:tracePt t="16128" x="7448550" y="3754438"/>
          <p14:tracePt t="16130" x="7485063" y="3754438"/>
          <p14:tracePt t="16144" x="7535863" y="3754438"/>
          <p14:tracePt t="16161" x="7572375" y="3754438"/>
          <p14:tracePt t="16178" x="7673975" y="3754438"/>
          <p14:tracePt t="16193" x="7723188" y="3754438"/>
          <p14:tracePt t="16211" x="7773988" y="3754438"/>
          <p14:tracePt t="16228" x="7861300" y="3754438"/>
          <p14:tracePt t="16244" x="7886700" y="3754438"/>
          <p14:tracePt t="16261" x="7923213" y="3754438"/>
          <p14:tracePt t="16263" x="7948613" y="3754438"/>
          <p14:tracePt t="16277" x="7961313" y="3767138"/>
          <p14:tracePt t="16294" x="7974013" y="3767138"/>
          <p14:tracePt t="16311" x="7999413" y="3767138"/>
          <p14:tracePt t="16348" x="8010525" y="3767138"/>
          <p14:tracePt t="19879" x="8023225" y="3767138"/>
          <p14:tracePt t="19903" x="8035925" y="3767138"/>
          <p14:tracePt t="19929" x="8061325" y="3754438"/>
          <p14:tracePt t="19951" x="8086725" y="3754438"/>
          <p14:tracePt t="19975" x="8099425" y="3754438"/>
          <p14:tracePt t="19985" x="8110538" y="3754438"/>
          <p14:tracePt t="19998" x="8123238" y="3741738"/>
          <p14:tracePt t="20012" x="8135938" y="3741738"/>
          <p14:tracePt t="20025" x="8174038" y="3729038"/>
          <p14:tracePt t="20035" x="8186738" y="3729038"/>
          <p14:tracePt t="20052" x="8212138" y="3716338"/>
          <p14:tracePt t="20069" x="8235950" y="3716338"/>
          <p14:tracePt t="20085" x="8299450" y="3703638"/>
          <p14:tracePt t="20102" x="8361363" y="3692525"/>
          <p14:tracePt t="20119" x="8461375" y="3679825"/>
          <p14:tracePt t="20135" x="8537575" y="3667125"/>
          <p14:tracePt t="20152" x="8586788" y="3654425"/>
          <p14:tracePt t="20169" x="8650288" y="3654425"/>
          <p14:tracePt t="20185" x="8674100" y="3654425"/>
          <p14:tracePt t="20203" x="8699500" y="3654425"/>
          <p14:tracePt t="20204" x="8724900" y="3654425"/>
          <p14:tracePt t="20219" x="8750300" y="3654425"/>
          <p14:tracePt t="20236" x="8763000" y="3654425"/>
          <p14:tracePt t="20459" x="8774113" y="3654425"/>
          <p14:tracePt t="20495" x="8774113" y="3641725"/>
          <p14:tracePt t="20555" x="8750300" y="3641725"/>
          <p14:tracePt t="20567" x="8737600" y="3641725"/>
          <p14:tracePt t="20580" x="8724900" y="3629025"/>
          <p14:tracePt t="20593" x="8686800" y="3629025"/>
          <p14:tracePt t="20604" x="8637588" y="3616325"/>
          <p14:tracePt t="20620" x="8574088" y="3603625"/>
          <p14:tracePt t="20637" x="8486775" y="3590925"/>
          <p14:tracePt t="20639" x="8424863" y="3567113"/>
          <p14:tracePt t="20653" x="8361363" y="3554413"/>
          <p14:tracePt t="20671" x="8312150" y="3541713"/>
          <p14:tracePt t="20687" x="8286750" y="3529013"/>
          <p14:tracePt t="20688" x="8274050" y="3516313"/>
          <p14:tracePt t="20703" x="8261350" y="3516313"/>
          <p14:tracePt t="20858" x="8274050" y="3516313"/>
          <p14:tracePt t="20943" x="8286750" y="3516313"/>
          <p14:tracePt t="21064" x="8299450" y="3516313"/>
          <p14:tracePt t="21257" x="8312150" y="3516313"/>
          <p14:tracePt t="21294" x="8324850" y="3516313"/>
          <p14:tracePt t="21318" x="8348663" y="3516313"/>
          <p14:tracePt t="21330" x="8361363" y="3516313"/>
          <p14:tracePt t="21341" x="8374063" y="3529013"/>
          <p14:tracePt t="21357" x="8386763" y="3529013"/>
          <p14:tracePt t="21378" x="8412163" y="3529013"/>
          <p14:tracePt t="21414" x="8424863" y="3529013"/>
          <p14:tracePt t="21426" x="8424863" y="3541713"/>
          <p14:tracePt t="21463" x="8435975" y="3541713"/>
          <p14:tracePt t="21487" x="8448675" y="3541713"/>
          <p14:tracePt t="21499" x="8461375" y="3541713"/>
          <p14:tracePt t="21512" x="8474075" y="3541713"/>
          <p14:tracePt t="21525" x="8486775" y="3541713"/>
          <p14:tracePt t="21540" x="8499475" y="3541713"/>
          <p14:tracePt t="21556" x="8512175" y="3541713"/>
          <p14:tracePt t="21558" x="8524875" y="3541713"/>
          <p14:tracePt t="21573" x="8537575" y="3541713"/>
          <p14:tracePt t="21589" x="8561388" y="3541713"/>
          <p14:tracePt t="21606" x="8599488" y="3541713"/>
          <p14:tracePt t="21622" x="8612188" y="3541713"/>
          <p14:tracePt t="21639" x="8624888" y="3541713"/>
          <p14:tracePt t="21656" x="8686800" y="3541713"/>
          <p14:tracePt t="21673" x="8699500" y="3541713"/>
          <p14:tracePt t="21690" x="8724900" y="3541713"/>
          <p14:tracePt t="21691" x="8750300" y="3541713"/>
          <p14:tracePt t="21706" x="8763000" y="3554413"/>
          <p14:tracePt t="21728" x="8774113" y="3554413"/>
          <p14:tracePt t="21740" x="8786813" y="3554413"/>
          <p14:tracePt t="22067" x="8799513" y="3554413"/>
          <p14:tracePt t="22128" x="8812213" y="3554413"/>
          <p14:tracePt t="22153" x="8824913" y="3554413"/>
          <p14:tracePt t="22165" x="8837613" y="3554413"/>
          <p14:tracePt t="22237" x="8850313" y="3554413"/>
          <p14:tracePt t="22295" x="8863013" y="3541713"/>
          <p14:tracePt t="22322" x="8874125" y="3541713"/>
          <p14:tracePt t="22334" x="8886825" y="3541713"/>
          <p14:tracePt t="22358" x="8899525" y="3541713"/>
          <p14:tracePt t="22370" x="8912225" y="3541713"/>
          <p14:tracePt t="22394" x="8924925" y="3541713"/>
          <p14:tracePt t="22407" x="8937625" y="3541713"/>
          <p14:tracePt t="22418" x="8950325" y="3541713"/>
          <p14:tracePt t="22441" x="8963025" y="3541713"/>
          <p14:tracePt t="22453" x="8975725" y="3541713"/>
          <p14:tracePt t="22708" x="8963025" y="3541713"/>
          <p14:tracePt t="22733" x="8950325" y="3541713"/>
          <p14:tracePt t="22744" x="8950325" y="3529013"/>
          <p14:tracePt t="22758" x="8937625" y="3529013"/>
          <p14:tracePt t="22805" x="8924925" y="3529013"/>
          <p14:tracePt t="22842" x="8912225" y="3529013"/>
          <p14:tracePt t="22889" x="8899525" y="3529013"/>
          <p14:tracePt t="22914" x="8886825" y="3529013"/>
          <p14:tracePt t="23108" x="8874125" y="3529013"/>
          <p14:tracePt t="23180" x="8863013" y="3529013"/>
          <p14:tracePt t="23192" x="8850313" y="3529013"/>
          <p14:tracePt t="23205" x="8812213" y="3529013"/>
          <p14:tracePt t="23217" x="8786813" y="3529013"/>
          <p14:tracePt t="23229" x="8750300" y="3529013"/>
          <p14:tracePt t="23246" x="8724900" y="3541713"/>
          <p14:tracePt t="23262" x="8699500" y="3541713"/>
          <p14:tracePt t="23266" x="8674100" y="3541713"/>
          <p14:tracePt t="23279" x="8661400" y="3541713"/>
          <p14:tracePt t="23301" x="8650288" y="3541713"/>
          <p14:tracePt t="23494" x="8661400" y="3541713"/>
          <p14:tracePt t="23518" x="8674100" y="3541713"/>
          <p14:tracePt t="23542" x="8686800" y="3541713"/>
          <p14:tracePt t="23555" x="8699500" y="3541713"/>
          <p14:tracePt t="23568" x="8712200" y="3541713"/>
          <p14:tracePt t="23591" x="8724900" y="3541713"/>
          <p14:tracePt t="23603" x="8737600" y="3541713"/>
          <p14:tracePt t="23615" x="8763000" y="3541713"/>
          <p14:tracePt t="23629" x="8786813" y="3541713"/>
          <p14:tracePt t="23646" x="8799513" y="3541713"/>
          <p14:tracePt t="23664" x="8837613" y="3541713"/>
          <p14:tracePt t="23680" x="8863013" y="3554413"/>
          <p14:tracePt t="23697" x="8874125" y="3554413"/>
          <p14:tracePt t="23714" x="8899525" y="3567113"/>
          <p14:tracePt t="23736" x="8912225" y="3567113"/>
          <p14:tracePt t="23773" x="8912225" y="3579813"/>
          <p14:tracePt t="29578" x="8899525" y="3579813"/>
          <p14:tracePt t="29602" x="8874125" y="3579813"/>
          <p14:tracePt t="29614" x="8863013" y="3579813"/>
          <p14:tracePt t="29640" x="8850313" y="3579813"/>
          <p14:tracePt t="29651" x="8837613" y="3579813"/>
          <p14:tracePt t="29663" x="8824913" y="3579813"/>
          <p14:tracePt t="29679" x="8812213" y="3579813"/>
          <p14:tracePt t="29695" x="8799513" y="3579813"/>
          <p14:tracePt t="29965" x="8812213" y="3579813"/>
          <p14:tracePt t="30159" x="8824913" y="3579813"/>
          <p14:tracePt t="30291" x="8837613" y="3579813"/>
          <p14:tracePt t="30328" x="8850313" y="3579813"/>
          <p14:tracePt t="30364" x="8863013" y="3579813"/>
          <p14:tracePt t="30424" x="8874125" y="3579813"/>
          <p14:tracePt t="30450" x="8899525" y="3579813"/>
          <p14:tracePt t="30462" x="8912225" y="3579813"/>
          <p14:tracePt t="30473" x="8937625" y="3579813"/>
          <p14:tracePt t="30486" x="8950325" y="3579813"/>
          <p14:tracePt t="30497" x="8975725" y="3579813"/>
          <p14:tracePt t="30514" x="8999538" y="3579813"/>
          <p14:tracePt t="30534" x="9012238" y="3579813"/>
          <p14:tracePt t="30547" x="9024938" y="3579813"/>
          <p14:tracePt t="30872" x="9037638" y="3579813"/>
          <p14:tracePt t="30909" x="9050338" y="3579813"/>
          <p14:tracePt t="30945" x="9063038" y="3579813"/>
          <p14:tracePt t="30980" x="9075738" y="3579813"/>
          <p14:tracePt t="30992" x="9088438" y="3579813"/>
          <p14:tracePt t="31018" x="9099550" y="3579813"/>
          <p14:tracePt t="31054" x="9112250" y="3579813"/>
          <p14:tracePt t="31090" x="9124950" y="3579813"/>
          <p14:tracePt t="31126" x="9137650" y="3579813"/>
          <p14:tracePt t="31162" x="9150350" y="3579813"/>
          <p14:tracePt t="31416" x="9163050" y="3579813"/>
          <p14:tracePt t="31452" x="9175750" y="3579813"/>
          <p14:tracePt t="31501" x="9188450" y="3579813"/>
          <p14:tracePt t="31525" x="9199563" y="3579813"/>
          <p14:tracePt t="31561" x="9212263" y="3579813"/>
          <p14:tracePt t="31586" x="9224963" y="3579813"/>
          <p14:tracePt t="31610" x="9237663" y="3579813"/>
          <p14:tracePt t="31622" x="9250363" y="3590925"/>
          <p14:tracePt t="31644" x="9263063" y="3590925"/>
          <p14:tracePt t="31669" x="9263063" y="3603625"/>
          <p14:tracePt t="31983" x="9275763" y="3603625"/>
          <p14:tracePt t="32007" x="9288463" y="3603625"/>
          <p14:tracePt t="32032" x="9301163" y="3603625"/>
          <p14:tracePt t="32055" x="9312275" y="3603625"/>
          <p14:tracePt t="32067" x="9324975" y="3603625"/>
          <p14:tracePt t="32079" x="9337675" y="3603625"/>
          <p14:tracePt t="32092" x="9350375" y="3603625"/>
          <p14:tracePt t="32116" x="9363075" y="3603625"/>
          <p14:tracePt t="32140" x="9375775" y="3603625"/>
          <p14:tracePt t="32153" x="9388475" y="3603625"/>
          <p14:tracePt t="32382" x="9401175" y="3603625"/>
          <p14:tracePt t="33144" x="9413875" y="3603625"/>
          <p14:tracePt t="33180" x="9424988" y="3603625"/>
          <p14:tracePt t="33193" x="9437688" y="3603625"/>
          <p14:tracePt t="33205" x="9463088" y="3603625"/>
          <p14:tracePt t="33216" x="9475788" y="3603625"/>
          <p14:tracePt t="33228" x="9513888" y="3603625"/>
          <p14:tracePt t="33241" x="9563100" y="3603625"/>
          <p14:tracePt t="33253" x="9613900" y="3603625"/>
          <p14:tracePt t="33269" x="9675813" y="3603625"/>
          <p14:tracePt t="33286" x="9750425" y="3603625"/>
          <p14:tracePt t="33303" x="9888538" y="3629025"/>
          <p14:tracePt t="33320" x="9939338" y="3629025"/>
          <p14:tracePt t="33337" x="9963150" y="3629025"/>
          <p14:tracePt t="33339" x="10001250" y="3629025"/>
          <p14:tracePt t="33353" x="10013950" y="3629025"/>
          <p14:tracePt t="33370" x="10026650" y="3629025"/>
          <p14:tracePt t="33387" x="10039350" y="3641725"/>
          <p14:tracePt t="33403" x="10052050" y="3641725"/>
          <p14:tracePt t="33420" x="10075863" y="3641725"/>
          <p14:tracePt t="33436" x="10101263" y="3654425"/>
          <p14:tracePt t="33453" x="10126663" y="3654425"/>
          <p14:tracePt t="33470" x="10152063" y="3654425"/>
          <p14:tracePt t="33471" x="10164763" y="3654425"/>
          <p14:tracePt t="33487" x="10177463" y="3654425"/>
          <p14:tracePt t="33503" x="10201275" y="3654425"/>
          <p14:tracePt t="33520" x="10226675" y="3667125"/>
          <p14:tracePt t="33537" x="10252075" y="3667125"/>
          <p14:tracePt t="33553" x="10264775" y="3667125"/>
          <p14:tracePt t="33570" x="10277475" y="3667125"/>
          <p14:tracePt t="33587" x="10288588" y="3667125"/>
          <p14:tracePt t="33604" x="10301288" y="3667125"/>
          <p14:tracePt t="33628" x="10313988" y="3667125"/>
          <p14:tracePt t="33640" x="10326688" y="3667125"/>
          <p14:tracePt t="33665" x="10339388" y="3667125"/>
          <p14:tracePt t="34136" x="10339388" y="3654425"/>
          <p14:tracePt t="34160" x="10352088" y="3654425"/>
          <p14:tracePt t="34172" x="10364788" y="3654425"/>
          <p14:tracePt t="34184" x="10377488" y="3641725"/>
          <p14:tracePt t="34209" x="10390188" y="3641725"/>
          <p14:tracePt t="34221" x="10401300" y="3641725"/>
          <p14:tracePt t="34233" x="10414000" y="3629025"/>
          <p14:tracePt t="34270" x="10426700" y="3629025"/>
          <p14:tracePt t="34511" x="10426700" y="3616325"/>
          <p14:tracePt t="34584" x="10414000" y="3616325"/>
          <p14:tracePt t="35201" x="10401300" y="3616325"/>
          <p14:tracePt t="35213" x="10390188" y="3616325"/>
          <p14:tracePt t="35237" x="10352088" y="3616325"/>
          <p14:tracePt t="35249" x="10277475" y="3616325"/>
          <p14:tracePt t="35262" x="10164763" y="3616325"/>
          <p14:tracePt t="35273" x="10001250" y="3616325"/>
          <p14:tracePt t="35286" x="9663113" y="3616325"/>
          <p14:tracePt t="35299" x="9163050" y="3616325"/>
          <p14:tracePt t="35310" x="8537575" y="3641725"/>
          <p14:tracePt t="35326" x="7886700" y="3692525"/>
          <p14:tracePt t="35343" x="7323138" y="3792538"/>
          <p14:tracePt t="35360" x="6408738" y="4029075"/>
          <p14:tracePt t="35376" x="6183313" y="4154488"/>
          <p14:tracePt t="35393" x="6070600" y="4241800"/>
          <p14:tracePt t="35396" x="5995988" y="4292600"/>
          <p14:tracePt t="35408" x="5970588" y="4305300"/>
          <p14:tracePt t="35425" x="5957888" y="4305300"/>
          <p14:tracePt t="35442" x="5957888" y="4292600"/>
          <p14:tracePt t="35459" x="5957888" y="4254500"/>
          <p14:tracePt t="35476" x="5957888" y="4230688"/>
          <p14:tracePt t="35709" x="5945188" y="4230688"/>
          <p14:tracePt t="35720" x="5932488" y="4230688"/>
          <p14:tracePt t="35746" x="5921375" y="4230688"/>
          <p14:tracePt t="35757" x="5883275" y="4230688"/>
          <p14:tracePt t="35769" x="5832475" y="4230688"/>
          <p14:tracePt t="35781" x="5770563" y="4230688"/>
          <p14:tracePt t="35793" x="5657850" y="4230688"/>
          <p14:tracePt t="35810" x="5519738" y="4230688"/>
          <p14:tracePt t="35827" x="5383213" y="4230688"/>
          <p14:tracePt t="35843" x="5045075" y="4254500"/>
          <p14:tracePt t="35860" x="4832350" y="4267200"/>
          <p14:tracePt t="35878" x="4368800" y="4292600"/>
          <p14:tracePt t="35894" x="4181475" y="4292600"/>
          <p14:tracePt t="35911" x="4056063" y="4292600"/>
          <p14:tracePt t="35927" x="3930650" y="4292600"/>
          <p14:tracePt t="35944" x="3917950" y="4292600"/>
          <p14:tracePt t="35964" x="3905250" y="4292600"/>
          <p14:tracePt t="36022" x="3917950" y="4292600"/>
          <p14:tracePt t="36034" x="3930650" y="4292600"/>
          <p14:tracePt t="36241" x="3905250" y="4292600"/>
          <p14:tracePt t="36252" x="3856038" y="4292600"/>
          <p14:tracePt t="36265" x="3792538" y="4292600"/>
          <p14:tracePt t="36278" x="3705225" y="4267200"/>
          <p14:tracePt t="36294" x="3592513" y="4254500"/>
          <p14:tracePt t="36311" x="3492500" y="4241800"/>
          <p14:tracePt t="36313" x="3405188" y="4217988"/>
          <p14:tracePt t="36328" x="3341688" y="4192588"/>
          <p14:tracePt t="36344" x="3267075" y="4167188"/>
          <p14:tracePt t="36362" x="3167063" y="4141788"/>
          <p14:tracePt t="36378" x="3141663" y="4129088"/>
          <p14:tracePt t="36394" x="3128963" y="4129088"/>
          <p14:tracePt t="36411" x="3116263" y="4129088"/>
          <p14:tracePt t="36446" x="3116263" y="4117975"/>
          <p14:tracePt t="36471" x="3092450" y="4117975"/>
          <p14:tracePt t="36483" x="3067050" y="4105275"/>
          <p14:tracePt t="36507" x="3054350" y="4105275"/>
          <p14:tracePt t="36591" x="3028950" y="4092575"/>
          <p14:tracePt t="36603" x="3003550" y="4092575"/>
          <p14:tracePt t="36616" x="2992438" y="4092575"/>
          <p14:tracePt t="36628" x="2979738" y="4092575"/>
          <p14:tracePt t="36645" x="2954338" y="4092575"/>
          <p14:tracePt t="36676" x="2941638" y="4092575"/>
          <p14:tracePt t="36760" x="2903538" y="4092575"/>
          <p14:tracePt t="36772" x="2867025" y="4092575"/>
          <p14:tracePt t="36785" x="2828925" y="4092575"/>
          <p14:tracePt t="36798" x="2816225" y="4092575"/>
          <p14:tracePt t="36812" x="2778125" y="4092575"/>
          <p14:tracePt t="36829" x="2767013" y="4092575"/>
          <p14:tracePt t="36846" x="2728913" y="4105275"/>
          <p14:tracePt t="36862" x="2703513" y="4105275"/>
          <p14:tracePt t="36879" x="2667000" y="4129088"/>
          <p14:tracePt t="36896" x="2603500" y="4154488"/>
          <p14:tracePt t="36913" x="2565400" y="4167188"/>
          <p14:tracePt t="36930" x="2503488" y="4192588"/>
          <p14:tracePt t="36946" x="2478088" y="4205288"/>
          <p14:tracePt t="36963" x="2465388" y="4217988"/>
          <p14:tracePt t="36980" x="2428875" y="4217988"/>
          <p14:tracePt t="36996" x="2416175" y="4217988"/>
          <p14:tracePt t="37402" x="2428875" y="4217988"/>
          <p14:tracePt t="38030" x="2441575" y="4217988"/>
          <p14:tracePt t="38140" x="2452688" y="4217988"/>
          <p14:tracePt t="38212" x="2465388" y="4217988"/>
          <p14:tracePt t="38273" x="2478088" y="4217988"/>
          <p14:tracePt t="38309" x="2490788" y="4217988"/>
          <p14:tracePt t="38333" x="2503488" y="4217988"/>
          <p14:tracePt t="38346" x="2516188" y="4217988"/>
          <p14:tracePt t="38357" x="2528888" y="4217988"/>
          <p14:tracePt t="38382" x="2541588" y="4205288"/>
          <p14:tracePt t="38393" x="2554288" y="4205288"/>
          <p14:tracePt t="38405" x="2565400" y="4192588"/>
          <p14:tracePt t="38417" x="2590800" y="4192588"/>
          <p14:tracePt t="38433" x="2603500" y="4192588"/>
          <p14:tracePt t="38449" x="2616200" y="4192588"/>
          <p14:tracePt t="38467" x="2678113" y="4179888"/>
          <p14:tracePt t="38483" x="2703513" y="4179888"/>
          <p14:tracePt t="38500" x="2728913" y="4167188"/>
          <p14:tracePt t="38517" x="2803525" y="4167188"/>
          <p14:tracePt t="38535" x="2854325" y="4167188"/>
          <p14:tracePt t="38553" x="2903538" y="4167188"/>
          <p14:tracePt t="43464" x="2903538" y="4154488"/>
          <p14:tracePt t="43499" x="2903538" y="4141788"/>
          <p14:tracePt t="43523" x="2879725" y="4117975"/>
          <p14:tracePt t="43535" x="2828925" y="4105275"/>
          <p14:tracePt t="43548" x="2767013" y="4067175"/>
          <p14:tracePt t="43559" x="2690813" y="4041775"/>
          <p14:tracePt t="43571" x="2641600" y="4017963"/>
          <p14:tracePt t="43583" x="2616200" y="4005263"/>
          <p14:tracePt t="43599" x="2590800" y="4005263"/>
          <p14:tracePt t="43631" x="2578100" y="4005263"/>
          <p14:tracePt t="44164" x="2590800" y="4005263"/>
          <p14:tracePt t="44188" x="2603500" y="4005263"/>
          <p14:tracePt t="46147" x="2603500" y="4017963"/>
          <p14:tracePt t="46161" x="2590800" y="4017963"/>
          <p14:tracePt t="46173" x="2590800" y="4029075"/>
          <p14:tracePt t="46185" x="2578100" y="4029075"/>
          <p14:tracePt t="46196" x="2565400" y="4041775"/>
          <p14:tracePt t="46209" x="2554288" y="4054475"/>
          <p14:tracePt t="46222" x="2503488" y="4079875"/>
          <p14:tracePt t="46239" x="2452688" y="4129088"/>
          <p14:tracePt t="46256" x="2290763" y="4241800"/>
          <p14:tracePt t="46272" x="2203450" y="4292600"/>
          <p14:tracePt t="46288" x="2103438" y="4341813"/>
          <p14:tracePt t="46306" x="1978025" y="4430713"/>
          <p14:tracePt t="46322" x="1952625" y="4430713"/>
          <p14:tracePt t="46339" x="1939925" y="4443413"/>
          <p14:tracePt t="46728" x="1939925" y="4430713"/>
          <p14:tracePt t="46777" x="1952625" y="4430713"/>
          <p14:tracePt t="46802" x="1965325" y="4418013"/>
          <p14:tracePt t="46813" x="2014538" y="4405313"/>
          <p14:tracePt t="46825" x="2052638" y="4405313"/>
          <p14:tracePt t="46840" x="2116138" y="4379913"/>
          <p14:tracePt t="46857" x="2190750" y="4379913"/>
          <p14:tracePt t="46874" x="2290763" y="4367213"/>
          <p14:tracePt t="46891" x="2328863" y="4367213"/>
          <p14:tracePt t="46909" x="2339975" y="4367213"/>
          <p14:tracePt t="47321" x="2339975" y="4354513"/>
          <p14:tracePt t="49618" x="2352675" y="4354513"/>
          <p14:tracePt t="49643" x="2365375" y="4354513"/>
          <p14:tracePt t="49655" x="2378075" y="4354513"/>
          <p14:tracePt t="49668" x="2390775" y="4354513"/>
          <p14:tracePt t="49682" x="2428875" y="4354513"/>
          <p14:tracePt t="49698" x="2478088" y="4354513"/>
          <p14:tracePt t="49715" x="2641600" y="4367213"/>
          <p14:tracePt t="49731" x="2778125" y="4392613"/>
          <p14:tracePt t="49748" x="2928938" y="4443413"/>
          <p14:tracePt t="49764" x="3205163" y="4554538"/>
          <p14:tracePt t="49780" x="3341688" y="4605338"/>
          <p14:tracePt t="49797" x="3505200" y="4656138"/>
          <p14:tracePt t="49813" x="3792538" y="4705350"/>
          <p14:tracePt t="49830" x="3917950" y="4730750"/>
          <p14:tracePt t="49848" x="4192588" y="4792663"/>
          <p14:tracePt t="49863" x="4318000" y="4805363"/>
          <p14:tracePt t="49881" x="4406900" y="4843463"/>
          <p14:tracePt t="49898" x="4468813" y="4905375"/>
          <p14:tracePt t="50103" x="4494213" y="4905375"/>
          <p14:tracePt t="50115" x="4530725" y="4905375"/>
          <p14:tracePt t="50127" x="4568825" y="4905375"/>
          <p14:tracePt t="50138" x="4630738" y="4905375"/>
          <p14:tracePt t="50150" x="4694238" y="4905375"/>
          <p14:tracePt t="50166" x="4781550" y="4892675"/>
          <p14:tracePt t="50183" x="4868863" y="4868863"/>
          <p14:tracePt t="50200" x="5157788" y="4805363"/>
          <p14:tracePt t="50215" x="5332413" y="4756150"/>
          <p14:tracePt t="50232" x="5607050" y="4656138"/>
          <p14:tracePt t="50236" x="5921375" y="4567238"/>
          <p14:tracePt t="50249" x="6157913" y="4492625"/>
          <p14:tracePt t="50266" x="6334125" y="4430713"/>
          <p14:tracePt t="50284" x="6559550" y="4379913"/>
          <p14:tracePt t="50300" x="6596063" y="4367213"/>
          <p14:tracePt t="50316" x="6596063" y="4354513"/>
          <p14:tracePt t="50514" x="6596063" y="4341813"/>
          <p14:tracePt t="50526" x="6608763" y="4330700"/>
          <p14:tracePt t="50538" x="6621463" y="4330700"/>
          <p14:tracePt t="50550" x="6646863" y="4330700"/>
          <p14:tracePt t="50566" x="6708775" y="4318000"/>
          <p14:tracePt t="50584" x="6759575" y="4305300"/>
          <p14:tracePt t="50586" x="6808788" y="4292600"/>
          <p14:tracePt t="50601" x="6846888" y="4279900"/>
          <p14:tracePt t="50617" x="6884988" y="4279900"/>
          <p14:tracePt t="50634" x="6946900" y="4279900"/>
          <p14:tracePt t="50650" x="6985000" y="4279900"/>
          <p14:tracePt t="50666" x="6997700" y="4279900"/>
          <p14:tracePt t="50686" x="7021513" y="4279900"/>
          <p14:tracePt t="50937" x="7034213" y="4279900"/>
          <p14:tracePt t="50951" x="7059613" y="4279900"/>
          <p14:tracePt t="50962" x="7072313" y="4279900"/>
          <p14:tracePt t="50974" x="7085013" y="4279900"/>
          <p14:tracePt t="50985" x="7097713" y="4279900"/>
          <p14:tracePt t="51001" x="7110413" y="4279900"/>
          <p14:tracePt t="51019" x="7123113" y="4279900"/>
          <p14:tracePt t="51034" x="7134225" y="4279900"/>
          <p14:tracePt t="51276" x="7146925" y="4279900"/>
          <p14:tracePt t="51336" x="7159625" y="4279900"/>
          <p14:tracePt t="51433" x="7172325" y="4279900"/>
          <p14:tracePt t="51481" x="7185025" y="4279900"/>
          <p14:tracePt t="51507" x="7197725" y="4279900"/>
          <p14:tracePt t="51554" x="7210425" y="4279900"/>
          <p14:tracePt t="51567" x="7223125" y="4279900"/>
          <p14:tracePt t="51602" x="7235825" y="4279900"/>
          <p14:tracePt t="51639" x="7246938" y="4279900"/>
          <p14:tracePt t="51834" x="7259638" y="4279900"/>
          <p14:tracePt t="52003" x="7272338" y="4279900"/>
          <p14:tracePt t="52014" x="7285038" y="4279900"/>
          <p14:tracePt t="52038" x="7310438" y="4279900"/>
          <p14:tracePt t="52062" x="7323138" y="4279900"/>
          <p14:tracePt t="52075" x="7335838" y="4279900"/>
          <p14:tracePt t="52087" x="7348538" y="4279900"/>
          <p14:tracePt t="52098" x="7359650" y="4279900"/>
          <p14:tracePt t="52123" x="7372350" y="4292600"/>
          <p14:tracePt t="52244" x="7385050" y="4292600"/>
          <p14:tracePt t="52255" x="7397750" y="4292600"/>
          <p14:tracePt t="52280" x="7410450" y="4292600"/>
          <p14:tracePt t="52292" x="7423150" y="4292600"/>
          <p14:tracePt t="52316" x="7435850" y="4292600"/>
          <p14:tracePt t="52328" x="7448550" y="4292600"/>
          <p14:tracePt t="52558" x="7459663" y="4292600"/>
          <p14:tracePt t="52789" x="7472363" y="4292600"/>
          <p14:tracePt t="52800" x="7485063" y="4292600"/>
          <p14:tracePt t="52812" x="7510463" y="4292600"/>
          <p14:tracePt t="52825" x="7535863" y="4292600"/>
          <p14:tracePt t="52839" x="7572375" y="4292600"/>
          <p14:tracePt t="52856" x="7597775" y="4305300"/>
          <p14:tracePt t="52873" x="7623175" y="4305300"/>
          <p14:tracePt t="52890" x="7635875" y="4305300"/>
          <p14:tracePt t="52907" x="7648575" y="4305300"/>
          <p14:tracePt t="55219" x="7661275" y="4305300"/>
          <p14:tracePt t="55244" x="7661275" y="4292600"/>
          <p14:tracePt t="55279" x="7661275" y="4279900"/>
          <p14:tracePt t="55315" x="7673975" y="4267200"/>
          <p14:tracePt t="55400" x="7685088" y="4267200"/>
          <p14:tracePt t="55413" x="7685088" y="4254500"/>
          <p14:tracePt t="55424" x="7697788" y="4254500"/>
          <p14:tracePt t="55436" x="7710488" y="4254500"/>
          <p14:tracePt t="55449" x="7735888" y="4241800"/>
          <p14:tracePt t="55463" x="7748588" y="4230688"/>
          <p14:tracePt t="55479" x="7785100" y="4217988"/>
          <p14:tracePt t="55497" x="7848600" y="4192588"/>
          <p14:tracePt t="55513" x="7874000" y="4192588"/>
          <p14:tracePt t="55530" x="7886700" y="4192588"/>
          <p14:tracePt t="55547" x="7923213" y="4179888"/>
          <p14:tracePt t="55582" x="7935913" y="4179888"/>
          <p14:tracePt t="57589" x="7961313" y="4179888"/>
          <p14:tracePt t="57602" x="7974013" y="4179888"/>
          <p14:tracePt t="57613" x="7986713" y="4179888"/>
          <p14:tracePt t="57624" x="7999413" y="4179888"/>
          <p14:tracePt t="57638" x="8023225" y="4179888"/>
          <p14:tracePt t="57651" x="8035925" y="4179888"/>
          <p14:tracePt t="57667" x="8061325" y="4179888"/>
          <p14:tracePt t="57684" x="8099425" y="4179888"/>
          <p14:tracePt t="57685" x="8110538" y="4179888"/>
          <p14:tracePt t="57701" x="8148638" y="4179888"/>
          <p14:tracePt t="57718" x="8174038" y="4179888"/>
          <p14:tracePt t="57735" x="8212138" y="4179888"/>
          <p14:tracePt t="57751" x="8235950" y="4192588"/>
          <p14:tracePt t="57768" x="8248650" y="4205288"/>
          <p14:tracePt t="57770" x="8261350" y="4205288"/>
          <p14:tracePt t="57784" x="8274050" y="4205288"/>
          <p14:tracePt t="57807" x="8286750" y="4205288"/>
          <p14:tracePt t="57818" x="8299450" y="4205288"/>
          <p14:tracePt t="57834" x="8312150" y="4205288"/>
          <p14:tracePt t="57856" x="8324850" y="4205288"/>
          <p14:tracePt t="58158" x="8335963" y="4205288"/>
          <p14:tracePt t="58182" x="8348663" y="4205288"/>
          <p14:tracePt t="58207" x="8361363" y="4205288"/>
          <p14:tracePt t="58219" x="8374063" y="4205288"/>
          <p14:tracePt t="58230" x="8386763" y="4205288"/>
          <p14:tracePt t="58255" x="8399463" y="4205288"/>
          <p14:tracePt t="58280" x="8412163" y="4205288"/>
          <p14:tracePt t="58292" x="8424863" y="4192588"/>
          <p14:tracePt t="58303" x="8435975" y="4192588"/>
          <p14:tracePt t="58315" x="8461375" y="4192588"/>
          <p14:tracePt t="58327" x="8474075" y="4192588"/>
          <p14:tracePt t="58339" x="8486775" y="4192588"/>
          <p14:tracePt t="58353" x="8524875" y="4192588"/>
          <p14:tracePt t="58370" x="8548688" y="4192588"/>
          <p14:tracePt t="58388" x="8612188" y="4192588"/>
          <p14:tracePt t="58404" x="8650288" y="4192588"/>
          <p14:tracePt t="58421" x="8661400" y="4192588"/>
          <p14:tracePt t="58438" x="8686800" y="4192588"/>
          <p14:tracePt t="58473" x="8699500" y="4192588"/>
          <p14:tracePt t="58835" x="8724900" y="4192588"/>
          <p14:tracePt t="58861" x="8737600" y="4179888"/>
          <p14:tracePt t="58896" x="8750300" y="4179888"/>
          <p14:tracePt t="59211" x="8774113" y="4179888"/>
          <p14:tracePt t="59223" x="8786813" y="4179888"/>
          <p14:tracePt t="59235" x="8799513" y="4167188"/>
          <p14:tracePt t="59246" x="8824913" y="4167188"/>
          <p14:tracePt t="59259" x="8837613" y="4167188"/>
          <p14:tracePt t="59273" x="8850313" y="4167188"/>
          <p14:tracePt t="59289" x="8874125" y="4167188"/>
          <p14:tracePt t="59308" x="8899525" y="4167188"/>
          <p14:tracePt t="59323" x="8912225" y="4167188"/>
          <p14:tracePt t="59344" x="8924925" y="4167188"/>
          <p14:tracePt t="59380" x="8937625" y="4167188"/>
          <p14:tracePt t="59707" x="8950325" y="4167188"/>
          <p14:tracePt t="59718" x="8963025" y="4167188"/>
          <p14:tracePt t="59744" x="8975725" y="4167188"/>
          <p14:tracePt t="59755" x="8986838" y="4167188"/>
          <p14:tracePt t="59767" x="8999538" y="4167188"/>
          <p14:tracePt t="59780" x="9012238" y="4167188"/>
          <p14:tracePt t="59792" x="9037638" y="4167188"/>
          <p14:tracePt t="59816" x="9050338" y="4167188"/>
          <p14:tracePt t="59827" x="9075738" y="4167188"/>
          <p14:tracePt t="59851" x="9088438" y="4167188"/>
          <p14:tracePt t="59865" x="9099550" y="4179888"/>
          <p14:tracePt t="59887" x="9112250" y="4179888"/>
          <p14:tracePt t="60312" x="9137650" y="4192588"/>
          <p14:tracePt t="60323" x="9150350" y="4192588"/>
          <p14:tracePt t="60335" x="9163050" y="4205288"/>
          <p14:tracePt t="60348" x="9175750" y="4217988"/>
          <p14:tracePt t="60359" x="9188450" y="4217988"/>
          <p14:tracePt t="60409" x="9188450" y="4230688"/>
          <p14:tracePt t="61872" x="9175750" y="4230688"/>
          <p14:tracePt t="61883" x="9163050" y="4230688"/>
          <p14:tracePt t="61908" x="9137650" y="4241800"/>
          <p14:tracePt t="61920" x="9088438" y="4254500"/>
          <p14:tracePt t="61932" x="9012238" y="4267200"/>
          <p14:tracePt t="61946" x="8912225" y="4292600"/>
          <p14:tracePt t="61963" x="8786813" y="4305300"/>
          <p14:tracePt t="61981" x="8474075" y="4379913"/>
          <p14:tracePt t="61996" x="8261350" y="4392613"/>
          <p14:tracePt t="62013" x="8074025" y="4418013"/>
          <p14:tracePt t="62017" x="7785100" y="4454525"/>
          <p14:tracePt t="62030" x="7535863" y="4467225"/>
          <p14:tracePt t="62046" x="7359650" y="4505325"/>
          <p14:tracePt t="62064" x="7235825" y="4518025"/>
          <p14:tracePt t="62067" x="7146925" y="4530725"/>
          <p14:tracePt t="62081" x="7085013" y="4543425"/>
          <p14:tracePt t="62097" x="7072313" y="4543425"/>
          <p14:tracePt t="62114" x="7059613" y="4543425"/>
          <p14:tracePt t="62464" x="7046913" y="4543425"/>
          <p14:tracePt t="62477" x="6997700" y="4543425"/>
          <p14:tracePt t="62488" x="6897688" y="4543425"/>
          <p14:tracePt t="62501" x="6759575" y="4543425"/>
          <p14:tracePt t="62514" x="6608763" y="4543425"/>
          <p14:tracePt t="62531" x="6459538" y="4530725"/>
          <p14:tracePt t="62549" x="6208713" y="4530725"/>
          <p14:tracePt t="62564" x="6121400" y="4530725"/>
          <p14:tracePt t="62581" x="6045200" y="4530725"/>
          <p14:tracePt t="62584" x="5957888" y="4530725"/>
          <p14:tracePt t="62596" x="5870575" y="4530725"/>
          <p14:tracePt t="62613" x="5757863" y="4530725"/>
          <p14:tracePt t="62632" x="5670550" y="4530725"/>
          <p14:tracePt t="62634" x="5570538" y="4530725"/>
          <p14:tracePt t="62648" x="5507038" y="4530725"/>
          <p14:tracePt t="62666" x="5432425" y="4530725"/>
          <p14:tracePt t="62682" x="5257800" y="4530725"/>
          <p14:tracePt t="62698" x="5181600" y="4530725"/>
          <p14:tracePt t="62715" x="5094288" y="4530725"/>
          <p14:tracePt t="62718" x="5057775" y="4530725"/>
          <p14:tracePt t="62732" x="5032375" y="4530725"/>
          <p14:tracePt t="62748" x="5019675" y="4530725"/>
          <p14:tracePt t="62984" x="5006975" y="4530725"/>
          <p14:tracePt t="62997" x="4994275" y="4530725"/>
          <p14:tracePt t="63021" x="4968875" y="4530725"/>
          <p14:tracePt t="63045" x="4945063" y="4530725"/>
          <p14:tracePt t="63057" x="4932363" y="4530725"/>
          <p14:tracePt t="63070" x="4906963" y="4530725"/>
          <p14:tracePt t="63083" x="4843463" y="4530725"/>
          <p14:tracePt t="63099" x="4781550" y="4530725"/>
          <p14:tracePt t="63117" x="4681538" y="4530725"/>
          <p14:tracePt t="63133" x="4643438" y="4530725"/>
          <p14:tracePt t="63150" x="4619625" y="4530725"/>
          <p14:tracePt t="63168" x="4556125" y="4530725"/>
          <p14:tracePt t="63183" x="4518025" y="4530725"/>
          <p14:tracePt t="63201" x="4430713" y="4530725"/>
          <p14:tracePt t="63216" x="4406900" y="4530725"/>
          <p14:tracePt t="63234" x="4368800" y="4530725"/>
          <p14:tracePt t="63250" x="4330700" y="4530725"/>
          <p14:tracePt t="63267" x="4318000" y="4530725"/>
          <p14:tracePt t="63335" x="4230688" y="4530725"/>
          <p14:tracePt t="63347" x="4181475" y="4530725"/>
          <p14:tracePt t="63360" x="4143375" y="4518025"/>
          <p14:tracePt t="63383" x="4130675" y="4518025"/>
          <p14:tracePt t="63456" x="4081463" y="4518025"/>
          <p14:tracePt t="63468" x="4056063" y="4518025"/>
          <p14:tracePt t="63481" x="4043363" y="4518025"/>
          <p14:tracePt t="63505" x="4005263" y="4518025"/>
          <p14:tracePt t="63517" x="3979863" y="4518025"/>
          <p14:tracePt t="63529" x="3968750" y="4518025"/>
          <p14:tracePt t="63554" x="3956050" y="4518025"/>
          <p14:tracePt t="63673" x="3943350" y="4518025"/>
          <p14:tracePt t="63735" x="3930650" y="4518025"/>
          <p14:tracePt t="63746" x="3905250" y="4518025"/>
          <p14:tracePt t="63759" x="3867150" y="4518025"/>
          <p14:tracePt t="63770" x="3817938" y="4518025"/>
          <p14:tracePt t="63784" x="3779838" y="4518025"/>
          <p14:tracePt t="63800" x="3743325" y="4518025"/>
          <p14:tracePt t="63817" x="3679825" y="4505325"/>
          <p14:tracePt t="63833" x="3667125" y="4492625"/>
          <p14:tracePt t="63850" x="3643313" y="4492625"/>
          <p14:tracePt t="63867" x="3592513" y="4467225"/>
          <p14:tracePt t="63883" x="3567113" y="4467225"/>
          <p14:tracePt t="63900" x="3554413" y="4467225"/>
          <p14:tracePt t="63902" x="3541713" y="4454525"/>
          <p14:tracePt t="63916" x="3530600" y="4454525"/>
          <p14:tracePt t="63933" x="3517900" y="4454525"/>
          <p14:tracePt t="63951" x="3492500" y="4454525"/>
          <p14:tracePt t="63967" x="3479800" y="4454525"/>
          <p14:tracePt t="63984" x="3454400" y="4454525"/>
          <p14:tracePt t="64001" x="3441700" y="4454525"/>
          <p14:tracePt t="64017" x="3429000" y="4454525"/>
          <p14:tracePt t="64034" x="3417888" y="4454525"/>
          <p14:tracePt t="64036" x="3405188" y="4454525"/>
          <p14:tracePt t="64084" x="3392488" y="4454525"/>
          <p14:tracePt t="64108" x="3392488" y="4443413"/>
          <p14:tracePt t="64435" x="3379788" y="4443413"/>
          <p14:tracePt t="64447" x="3367088" y="4443413"/>
          <p14:tracePt t="64461" x="3354388" y="4454525"/>
          <p14:tracePt t="64471" x="3341688" y="4454525"/>
          <p14:tracePt t="64487" x="3317875" y="4467225"/>
          <p14:tracePt t="64503" x="3279775" y="4479925"/>
          <p14:tracePt t="64522" x="3205163" y="4492625"/>
          <p14:tracePt t="64538" x="3167063" y="4505325"/>
          <p14:tracePt t="64553" x="3141663" y="4518025"/>
          <p14:tracePt t="64571" x="3079750" y="4518025"/>
          <p14:tracePt t="64587" x="3054350" y="4530725"/>
          <p14:tracePt t="64604" x="3003550" y="4554538"/>
          <p14:tracePt t="64620" x="2967038" y="4554538"/>
          <p14:tracePt t="64637" x="2941638" y="4567238"/>
          <p14:tracePt t="64654" x="2867025" y="4592638"/>
          <p14:tracePt t="64671" x="2854325" y="4592638"/>
          <p14:tracePt t="64687" x="2841625" y="4605338"/>
          <p14:tracePt t="64703" x="2816225" y="4618038"/>
          <p14:tracePt t="64738" x="2803525" y="4630738"/>
          <p14:tracePt t="64992" x="2790825" y="4643438"/>
          <p14:tracePt t="65004" x="2778125" y="4643438"/>
          <p14:tracePt t="65016" x="2778125" y="4656138"/>
          <p14:tracePt t="65028" x="2767013" y="4667250"/>
          <p14:tracePt t="65040" x="2741613" y="4679950"/>
          <p14:tracePt t="65054" x="2716213" y="4705350"/>
          <p14:tracePt t="65071" x="2690813" y="4718050"/>
          <p14:tracePt t="65089" x="2654300" y="4730750"/>
          <p14:tracePt t="65104" x="2641600" y="4743450"/>
          <p14:tracePt t="65125" x="2628900" y="4743450"/>
          <p14:tracePt t="65174" x="2616200" y="4743450"/>
          <p14:tracePt t="65210" x="2603500" y="4743450"/>
          <p14:tracePt t="65440" x="2603500" y="4730750"/>
          <p14:tracePt t="65476" x="2590800" y="4730750"/>
          <p14:tracePt t="65537" x="2578100" y="4730750"/>
          <p14:tracePt t="65548" x="2578100" y="4718050"/>
          <p14:tracePt t="65936" x="2590800" y="4718050"/>
          <p14:tracePt t="65984" x="2603500" y="4718050"/>
          <p14:tracePt t="66045" x="2616200" y="4718050"/>
          <p14:tracePt t="66080" x="2628900" y="4718050"/>
          <p14:tracePt t="66105" x="2641600" y="4718050"/>
          <p14:tracePt t="66117" x="2654300" y="4718050"/>
          <p14:tracePt t="66141" x="2667000" y="4718050"/>
          <p14:tracePt t="66166" x="2678113" y="4718050"/>
          <p14:tracePt t="66191" x="2690813" y="4718050"/>
          <p14:tracePt t="66214" x="2703513" y="4718050"/>
          <p14:tracePt t="66250" x="2716213" y="4718050"/>
          <p14:tracePt t="66298" x="2728913" y="4718050"/>
          <p14:tracePt t="66347" x="2741613" y="4718050"/>
          <p14:tracePt t="66359" x="2754313" y="4718050"/>
          <p14:tracePt t="66372" x="2754313" y="4705350"/>
          <p14:tracePt t="66383" x="2767013" y="4705350"/>
          <p14:tracePt t="66408" x="2778125" y="4705350"/>
          <p14:tracePt t="66432" x="2790825" y="4705350"/>
          <p14:tracePt t="66443" x="2803525" y="4705350"/>
          <p14:tracePt t="66456" x="2816225" y="4705350"/>
          <p14:tracePt t="66468" x="2841625" y="4705350"/>
          <p14:tracePt t="66480" x="2854325" y="4705350"/>
          <p14:tracePt t="66492" x="2879725" y="4705350"/>
          <p14:tracePt t="66509" x="2903538" y="4692650"/>
          <p14:tracePt t="66525" x="2928938" y="4692650"/>
          <p14:tracePt t="66542" x="2967038" y="4692650"/>
          <p14:tracePt t="66558" x="2992438" y="4692650"/>
          <p14:tracePt t="66576" x="3028950" y="4692650"/>
          <p14:tracePt t="66593" x="3041650" y="4692650"/>
          <p14:tracePt t="66609" x="3054350" y="4692650"/>
          <p14:tracePt t="66613" x="3067050" y="4692650"/>
          <p14:tracePt t="66625" x="3092450" y="4692650"/>
          <p14:tracePt t="66648" x="3116263" y="4692650"/>
          <p14:tracePt t="66952" x="3128963" y="4692650"/>
          <p14:tracePt t="66976" x="3128963" y="4679950"/>
          <p14:tracePt t="66988" x="3141663" y="4679950"/>
          <p14:tracePt t="67000" x="3154363" y="4667250"/>
          <p14:tracePt t="67012" x="3167063" y="4667250"/>
          <p14:tracePt t="67026" x="3179763" y="4656138"/>
          <p14:tracePt t="67042" x="3192463" y="4656138"/>
          <p14:tracePt t="67060" x="3254375" y="4643438"/>
          <p14:tracePt t="67077" x="3279775" y="4630738"/>
          <p14:tracePt t="67093" x="3305175" y="4618038"/>
          <p14:tracePt t="67110" x="3379788" y="4618038"/>
          <p14:tracePt t="67128" x="3417888" y="4618038"/>
          <p14:tracePt t="67145" x="3505200" y="4618038"/>
          <p14:tracePt t="67160" x="3554413" y="4618038"/>
          <p14:tracePt t="67178" x="3592513" y="4618038"/>
          <p14:tracePt t="67181" x="3630613" y="4618038"/>
          <p14:tracePt t="67194" x="3667125" y="4618038"/>
          <p14:tracePt t="67210" x="3730625" y="4618038"/>
          <p14:tracePt t="67227" x="3779838" y="4618038"/>
          <p14:tracePt t="67244" x="3905250" y="4618038"/>
          <p14:tracePt t="67261" x="3943350" y="4618038"/>
          <p14:tracePt t="67278" x="4043363" y="4618038"/>
          <p14:tracePt t="67293" x="4081463" y="4630738"/>
          <p14:tracePt t="67309" x="4117975" y="4630738"/>
          <p14:tracePt t="67326" x="4192588" y="4630738"/>
          <p14:tracePt t="67343" x="4217988" y="4643438"/>
          <p14:tracePt t="67360" x="4243388" y="4643438"/>
          <p14:tracePt t="67376" x="4256088" y="4643438"/>
          <p14:tracePt t="67726" x="4256088" y="4630738"/>
          <p14:tracePt t="67737" x="4268788" y="4630738"/>
          <p14:tracePt t="67775" x="4281488" y="4630738"/>
          <p14:tracePt t="67799" x="4294188" y="4630738"/>
          <p14:tracePt t="67812" x="4305300" y="4618038"/>
          <p14:tracePt t="67835" x="4318000" y="4618038"/>
          <p14:tracePt t="67847" x="4330700" y="4618038"/>
          <p14:tracePt t="67860" x="4343400" y="4618038"/>
          <p14:tracePt t="67871" x="4356100" y="4618038"/>
          <p14:tracePt t="67883" x="4368800" y="4618038"/>
          <p14:tracePt t="67907" x="4394200" y="4618038"/>
          <p14:tracePt t="67930" x="4406900" y="4618038"/>
          <p14:tracePt t="67943" x="4418013" y="4618038"/>
          <p14:tracePt t="67968" x="4430713" y="4618038"/>
          <p14:tracePt t="67980" x="4443413" y="4618038"/>
          <p14:tracePt t="68016" x="4456113" y="4618038"/>
          <p14:tracePt t="68040" x="4468813" y="4618038"/>
          <p14:tracePt t="68051" x="4481513" y="4618038"/>
          <p14:tracePt t="68064" x="4494213" y="4618038"/>
          <p14:tracePt t="68089" x="4506913" y="4618038"/>
          <p14:tracePt t="68101" x="4530725" y="4618038"/>
          <p14:tracePt t="68113" x="4543425" y="4618038"/>
          <p14:tracePt t="68126" x="4568825" y="4618038"/>
          <p14:tracePt t="68137" x="4581525" y="4618038"/>
          <p14:tracePt t="68150" x="4619625" y="4618038"/>
          <p14:tracePt t="68163" x="4643438" y="4618038"/>
          <p14:tracePt t="68178" x="4681538" y="4618038"/>
          <p14:tracePt t="68194" x="4719638" y="4618038"/>
          <p14:tracePt t="68196" x="4756150" y="4618038"/>
          <p14:tracePt t="68211" x="4794250" y="4630738"/>
          <p14:tracePt t="68228" x="4819650" y="4630738"/>
          <p14:tracePt t="68244" x="4894263" y="4643438"/>
          <p14:tracePt t="68261" x="4919663" y="4643438"/>
          <p14:tracePt t="68277" x="4945063" y="4656138"/>
          <p14:tracePt t="68294" x="5006975" y="4656138"/>
          <p14:tracePt t="68311" x="5019675" y="4656138"/>
          <p14:tracePt t="68328" x="5032375" y="4656138"/>
          <p14:tracePt t="68329" x="5045075" y="4656138"/>
          <p14:tracePt t="68344" x="5057775" y="4656138"/>
          <p14:tracePt t="68366" x="5068888" y="4656138"/>
          <p14:tracePt t="68657" x="5081588" y="4656138"/>
          <p14:tracePt t="68670" x="5094288" y="4656138"/>
          <p14:tracePt t="68681" x="5119688" y="4656138"/>
          <p14:tracePt t="68694" x="5145088" y="4643438"/>
          <p14:tracePt t="68705" x="5181600" y="4643438"/>
          <p14:tracePt t="68718" x="5219700" y="4643438"/>
          <p14:tracePt t="68732" x="5257800" y="4643438"/>
          <p14:tracePt t="68747" x="5307013" y="4643438"/>
          <p14:tracePt t="68764" x="5357813" y="4643438"/>
          <p14:tracePt t="68767" x="5432425" y="4643438"/>
          <p14:tracePt t="68781" x="5519738" y="4643438"/>
          <p14:tracePt t="68798" x="5583238" y="4643438"/>
          <p14:tracePt t="68802" x="5657850" y="4643438"/>
          <p14:tracePt t="68816" x="5732463" y="4656138"/>
          <p14:tracePt t="68830" x="5821363" y="4656138"/>
          <p14:tracePt t="68848" x="5895975" y="4667250"/>
          <p14:tracePt t="68865" x="5995988" y="4667250"/>
          <p14:tracePt t="68881" x="6034088" y="4667250"/>
          <p14:tracePt t="68899" x="6108700" y="4679950"/>
          <p14:tracePt t="68915" x="6146800" y="4692650"/>
          <p14:tracePt t="68930" x="6170613" y="4705350"/>
          <p14:tracePt t="68948" x="6221413" y="4705350"/>
          <p14:tracePt t="68964" x="6234113" y="4705350"/>
          <p14:tracePt t="69009" x="6246813" y="4705350"/>
          <p14:tracePt t="69516" x="6270625" y="4705350"/>
          <p14:tracePt t="69528" x="6296025" y="4705350"/>
          <p14:tracePt t="69540" x="6321425" y="4705350"/>
          <p14:tracePt t="69552" x="6359525" y="4679950"/>
          <p14:tracePt t="69566" x="6421438" y="4656138"/>
          <p14:tracePt t="69584" x="6472238" y="4630738"/>
          <p14:tracePt t="69600" x="6534150" y="4605338"/>
          <p14:tracePt t="69602" x="6559550" y="4592638"/>
          <p14:tracePt t="69616" x="6584950" y="4579938"/>
          <p14:tracePt t="69632" x="6608763" y="4567238"/>
          <p14:tracePt t="69650" x="6634163" y="4567238"/>
          <p14:tracePt t="69666" x="6659563" y="4554538"/>
          <p14:tracePt t="69682" x="6684963" y="4543425"/>
          <p14:tracePt t="69700" x="6746875" y="4530725"/>
          <p14:tracePt t="69716" x="6772275" y="4530725"/>
          <p14:tracePt t="69734" x="6808788" y="4530725"/>
          <p14:tracePt t="69758" x="6821488" y="4530725"/>
          <p14:tracePt t="69770" x="6834188" y="4530725"/>
          <p14:tracePt t="69784" x="6859588" y="4518025"/>
          <p14:tracePt t="69801" x="6884988" y="4518025"/>
          <p14:tracePt t="69818" x="6946900" y="4518025"/>
          <p14:tracePt t="69834" x="6985000" y="4518025"/>
          <p14:tracePt t="69850" x="6997700" y="4518025"/>
          <p14:tracePt t="69869" x="7010400" y="4518025"/>
          <p14:tracePt t="106925" x="7010400" y="4530725"/>
          <p14:tracePt t="106949" x="7010400" y="4554538"/>
          <p14:tracePt t="106961" x="7010400" y="4567238"/>
          <p14:tracePt t="106974" x="7010400" y="4579938"/>
          <p14:tracePt t="106986" x="6997700" y="4605338"/>
          <p14:tracePt t="106999" x="6985000" y="4643438"/>
          <p14:tracePt t="107014" x="6985000" y="4679950"/>
          <p14:tracePt t="107031" x="6959600" y="4718050"/>
          <p14:tracePt t="107034" x="6921500" y="4756150"/>
          <p14:tracePt t="107047" x="6910388" y="4818063"/>
          <p14:tracePt t="107063" x="6859588" y="4892675"/>
          <p14:tracePt t="107080" x="6808788" y="4992688"/>
          <p14:tracePt t="107081" x="6759575" y="5105400"/>
          <p14:tracePt t="107096" x="6708775" y="5205413"/>
          <p14:tracePt t="107113" x="6684963" y="5281613"/>
          <p14:tracePt t="107130" x="6608763" y="5418138"/>
          <p14:tracePt t="107146" x="6572250" y="5468938"/>
          <p14:tracePt t="107163" x="6546850" y="5530850"/>
          <p14:tracePt t="107179" x="6483350" y="5619750"/>
          <p14:tracePt t="107196" x="6483350" y="5643563"/>
          <p14:tracePt t="107214" x="6472238" y="5656263"/>
          <p14:tracePt t="107565" x="6459538" y="5656263"/>
          <p14:tracePt t="107589" x="6446838" y="5656263"/>
          <p14:tracePt t="107638" x="6434138" y="5656263"/>
          <p14:tracePt t="107674" x="6421438" y="5656263"/>
          <p14:tracePt t="107699" x="6408738" y="5656263"/>
          <p14:tracePt t="107759" x="6396038" y="5656263"/>
          <p14:tracePt t="107795" x="6383338" y="5656263"/>
          <p14:tracePt t="107807" x="6359525" y="5656263"/>
          <p14:tracePt t="107820" x="6346825" y="5656263"/>
          <p14:tracePt t="107831" x="6321425" y="5656263"/>
          <p14:tracePt t="107848" x="6308725" y="5656263"/>
          <p14:tracePt t="107865" x="6270625" y="5656263"/>
          <p14:tracePt t="107882" x="6234113" y="5656263"/>
          <p14:tracePt t="107898" x="6208713" y="5656263"/>
          <p14:tracePt t="107915" x="6196013" y="5656263"/>
          <p14:tracePt t="107917" x="6157913" y="5656263"/>
          <p14:tracePt t="107932" x="6146800" y="5656263"/>
          <p14:tracePt t="107949" x="6134100" y="5656263"/>
          <p14:tracePt t="107965" x="6096000" y="5656263"/>
          <p14:tracePt t="107982" x="6083300" y="5656263"/>
          <p14:tracePt t="107999" x="6083300" y="5668963"/>
          <p14:tracePt t="108000" x="6057900" y="5668963"/>
          <p14:tracePt t="108016" x="6045200" y="5668963"/>
          <p14:tracePt t="108031" x="6021388" y="5668963"/>
          <p14:tracePt t="108049" x="5970588" y="5668963"/>
          <p14:tracePt t="108065" x="5945188" y="5668963"/>
          <p14:tracePt t="108082" x="5932488" y="5668963"/>
          <p14:tracePt t="108098" x="5895975" y="5668963"/>
          <p14:tracePt t="108115" x="5870575" y="5668963"/>
          <p14:tracePt t="108133" x="5845175" y="5668963"/>
          <p14:tracePt t="108149" x="5821363" y="5668963"/>
          <p14:tracePt t="108166" x="5808663" y="5668963"/>
          <p14:tracePt t="108182" x="5783263" y="5668963"/>
          <p14:tracePt t="108207" x="5770563" y="5668963"/>
          <p14:tracePt t="108231" x="5757863" y="5668963"/>
          <p14:tracePt t="108255" x="5745163" y="5668963"/>
          <p14:tracePt t="108266" x="5732463" y="5668963"/>
          <p14:tracePt t="108303" x="5719763" y="5668963"/>
          <p14:tracePt t="108448" x="5719763" y="5656263"/>
          <p14:tracePt t="108460" x="5732463" y="5656263"/>
          <p14:tracePt t="108472" x="5745163" y="5656263"/>
          <p14:tracePt t="108496" x="5757863" y="5656263"/>
          <p14:tracePt t="108509" x="5770563" y="5656263"/>
          <p14:tracePt t="108533" x="5795963" y="5643563"/>
          <p14:tracePt t="108545" x="5821363" y="5643563"/>
          <p14:tracePt t="108557" x="5845175" y="5643563"/>
          <p14:tracePt t="108570" x="5883275" y="5643563"/>
          <p14:tracePt t="108583" x="5921375" y="5643563"/>
          <p14:tracePt t="108600" x="5983288" y="5643563"/>
          <p14:tracePt t="108617" x="6070600" y="5643563"/>
          <p14:tracePt t="108633" x="6108700" y="5643563"/>
          <p14:tracePt t="108650" x="6134100" y="5643563"/>
          <p14:tracePt t="108667" x="6183313" y="5643563"/>
          <p14:tracePt t="108683" x="6196013" y="5643563"/>
          <p14:tracePt t="108700" x="6208713" y="5643563"/>
          <p14:tracePt t="108717" x="6221413" y="5643563"/>
          <p14:tracePt t="115693" x="6221413" y="5630863"/>
          <p14:tracePt t="115706" x="6246813" y="5607050"/>
          <p14:tracePt t="115717" x="6283325" y="5568950"/>
          <p14:tracePt t="115728" x="6346825" y="5494338"/>
          <p14:tracePt t="115741" x="6459538" y="5407025"/>
          <p14:tracePt t="115753" x="6572250" y="5294313"/>
          <p14:tracePt t="115768" x="6696075" y="5168900"/>
          <p14:tracePt t="115785" x="6808788" y="5056188"/>
          <p14:tracePt t="115802" x="6997700" y="4856163"/>
          <p14:tracePt t="115819" x="7097713" y="4779963"/>
          <p14:tracePt t="115836" x="7172325" y="4692650"/>
          <p14:tracePt t="115852" x="7348538" y="4567238"/>
          <p14:tracePt t="115869" x="7459663" y="4479925"/>
          <p14:tracePt t="115886" x="7673975" y="4254500"/>
          <p14:tracePt t="115902" x="7748588" y="4129088"/>
          <p14:tracePt t="115919" x="7823200" y="4029075"/>
          <p14:tracePt t="115936" x="7886700" y="3916363"/>
          <p14:tracePt t="115952" x="7897813" y="3892550"/>
          <p14:tracePt t="115969" x="7910513" y="3867150"/>
          <p14:tracePt t="115971" x="7923213" y="3841750"/>
          <p14:tracePt t="115986" x="7935913" y="3829050"/>
          <p14:tracePt t="116003" x="7935913" y="3816350"/>
          <p14:tracePt t="116019" x="7948613" y="3816350"/>
          <p14:tracePt t="116224" x="7948613" y="3803650"/>
          <p14:tracePt t="116273" x="7961313" y="3792538"/>
          <p14:tracePt t="116297" x="7974013" y="3779838"/>
          <p14:tracePt t="116309" x="7999413" y="3779838"/>
          <p14:tracePt t="116321" x="8023225" y="3767138"/>
          <p14:tracePt t="116333" x="8048625" y="3767138"/>
          <p14:tracePt t="116345" x="8074025" y="3767138"/>
          <p14:tracePt t="116358" x="8099425" y="3767138"/>
          <p14:tracePt t="116370" x="8135938" y="3767138"/>
          <p14:tracePt t="116387" x="8161338" y="3767138"/>
          <p14:tracePt t="116404" x="8186738" y="3767138"/>
          <p14:tracePt t="116420" x="8235950" y="3767138"/>
          <p14:tracePt t="116437" x="8248650" y="3767138"/>
          <p14:tracePt t="116454" x="8261350" y="3767138"/>
          <p14:tracePt t="116470" x="8274050" y="3767138"/>
          <p14:tracePt t="116487" x="8286750" y="3767138"/>
          <p14:tracePt t="116526" x="8299450" y="3767138"/>
          <p14:tracePt t="116551" x="8312150" y="3767138"/>
          <p14:tracePt t="116563" x="8324850" y="3767138"/>
          <p14:tracePt t="116576" x="8335963" y="3767138"/>
          <p14:tracePt t="116588" x="8348663" y="3767138"/>
          <p14:tracePt t="116604" x="8361363" y="3767138"/>
          <p14:tracePt t="116621" x="8374063" y="3767138"/>
          <p14:tracePt t="116637" x="8412163" y="3767138"/>
          <p14:tracePt t="116654" x="8424863" y="3767138"/>
          <p14:tracePt t="116671" x="8486775" y="3767138"/>
          <p14:tracePt t="116687" x="8524875" y="3767138"/>
          <p14:tracePt t="116704" x="8537575" y="3767138"/>
          <p14:tracePt t="116721" x="8574088" y="3754438"/>
          <p14:tracePt t="116738" x="8586788" y="3754438"/>
          <p14:tracePt t="116757" x="8599488" y="3754438"/>
          <p14:tracePt t="116771" x="8612188" y="3754438"/>
          <p14:tracePt t="116793" x="8624888" y="3754438"/>
          <p14:tracePt t="116866" x="8637588" y="3754438"/>
          <p14:tracePt t="116914" x="8637588" y="3741738"/>
          <p14:tracePt t="116927" x="8650288" y="3741738"/>
          <p14:tracePt t="116950" x="8661400" y="3729038"/>
          <p14:tracePt t="116962" x="8674100" y="3729038"/>
          <p14:tracePt t="116987" x="8686800" y="3729038"/>
          <p14:tracePt t="117011" x="8699500" y="3729038"/>
          <p14:tracePt t="117034" x="8712200" y="3729038"/>
          <p14:tracePt t="117046" x="8724900" y="3729038"/>
          <p14:tracePt t="117070" x="8737600" y="3716338"/>
          <p14:tracePt t="117107" x="8750300" y="3716338"/>
          <p14:tracePt t="117409" x="8763000" y="3703638"/>
          <p14:tracePt t="117423" x="8774113" y="3703638"/>
          <p14:tracePt t="117434" x="8786813" y="3703638"/>
          <p14:tracePt t="117446" x="8799513" y="3703638"/>
          <p14:tracePt t="117459" x="8824913" y="3692525"/>
          <p14:tracePt t="117473" x="8850313" y="3692525"/>
          <p14:tracePt t="117490" x="8886825" y="3692525"/>
          <p14:tracePt t="117507" x="8924925" y="3692525"/>
          <p14:tracePt t="117523" x="8937625" y="3692525"/>
          <p14:tracePt t="117540" x="8963025" y="3692525"/>
          <p14:tracePt t="117557" x="8986838" y="3692525"/>
          <p14:tracePt t="117573" x="8999538" y="3692525"/>
          <p14:tracePt t="117590" x="9024938" y="3692525"/>
          <p14:tracePt t="117607" x="9037638" y="3692525"/>
          <p14:tracePt t="117623" x="9050338" y="3692525"/>
          <p14:tracePt t="117640" x="9088438" y="3692525"/>
          <p14:tracePt t="117657" x="9099550" y="3692525"/>
          <p14:tracePt t="117673" x="9112250" y="3692525"/>
          <p14:tracePt t="117690" x="9150350" y="3692525"/>
          <p14:tracePt t="117707" x="9163050" y="3692525"/>
          <p14:tracePt t="117724" x="9199563" y="3692525"/>
          <p14:tracePt t="117740" x="9237663" y="3703638"/>
          <p14:tracePt t="117757" x="9275763" y="3716338"/>
          <p14:tracePt t="117773" x="9337675" y="3729038"/>
          <p14:tracePt t="117790" x="9375775" y="3754438"/>
          <p14:tracePt t="117807" x="9413875" y="3767138"/>
          <p14:tracePt t="117809" x="9475788" y="3792538"/>
          <p14:tracePt t="117824" x="9501188" y="3816350"/>
          <p14:tracePt t="117841" x="9525000" y="3829050"/>
          <p14:tracePt t="117857" x="9550400" y="3867150"/>
          <p14:tracePt t="117874" x="9550400" y="3879850"/>
          <p14:tracePt t="118014" x="9537700" y="3892550"/>
          <p14:tracePt t="118027" x="9463088" y="3954463"/>
          <p14:tracePt t="118038" x="9350375" y="4017963"/>
          <p14:tracePt t="118050" x="9250363" y="4092575"/>
          <p14:tracePt t="118063" x="9175750" y="4141788"/>
          <p14:tracePt t="118074" x="9112250" y="4192588"/>
          <p14:tracePt t="118091" x="9063038" y="4230688"/>
          <p14:tracePt t="118108" x="8999538" y="4267200"/>
          <p14:tracePt t="118124" x="8837613" y="4354513"/>
          <p14:tracePt t="118141" x="8712200" y="4392613"/>
          <p14:tracePt t="118158" x="8561388" y="4443413"/>
          <p14:tracePt t="118159" x="8386763" y="4479925"/>
          <p14:tracePt t="118175" x="8223250" y="4518025"/>
          <p14:tracePt t="118191" x="8074025" y="4554538"/>
          <p14:tracePt t="118208" x="7823200" y="4592638"/>
          <p14:tracePt t="118225" x="7697788" y="4605338"/>
          <p14:tracePt t="118242" x="7597775" y="4618038"/>
          <p14:tracePt t="118258" x="7397750" y="4643438"/>
          <p14:tracePt t="118275" x="7285038" y="4656138"/>
          <p14:tracePt t="118292" x="7134225" y="4656138"/>
          <p14:tracePt t="118308" x="7085013" y="4667250"/>
          <p14:tracePt t="118325" x="7021513" y="4667250"/>
          <p14:tracePt t="118342" x="6910388" y="4679950"/>
          <p14:tracePt t="118358" x="6872288" y="4679950"/>
          <p14:tracePt t="118375" x="6834188" y="4679950"/>
          <p14:tracePt t="118392" x="6797675" y="4679950"/>
          <p14:tracePt t="118582" x="6808788" y="4679950"/>
          <p14:tracePt t="118606" x="6821488" y="4667250"/>
          <p14:tracePt t="118618" x="6834188" y="4667250"/>
          <p14:tracePt t="118631" x="6859588" y="4667250"/>
          <p14:tracePt t="118643" x="6884988" y="4667250"/>
          <p14:tracePt t="118659" x="6921500" y="4667250"/>
          <p14:tracePt t="118676" x="6972300" y="4667250"/>
          <p14:tracePt t="118693" x="7097713" y="4667250"/>
          <p14:tracePt t="118709" x="7159625" y="4667250"/>
          <p14:tracePt t="118726" x="7235825" y="4667250"/>
          <p14:tracePt t="118743" x="7410450" y="4667250"/>
          <p14:tracePt t="118760" x="7523163" y="4656138"/>
          <p14:tracePt t="118776" x="7673975" y="4656138"/>
          <p14:tracePt t="118793" x="7735888" y="4656138"/>
          <p14:tracePt t="118810" x="7785100" y="4656138"/>
          <p14:tracePt t="118826" x="7861300" y="4643438"/>
          <p14:tracePt t="118843" x="7897813" y="4630738"/>
          <p14:tracePt t="118860" x="7935913" y="4630738"/>
          <p14:tracePt t="118876" x="7999413" y="4630738"/>
          <p14:tracePt t="118893" x="8023225" y="4630738"/>
          <p14:tracePt t="118910" x="8061325" y="4618038"/>
          <p14:tracePt t="118926" x="8086725" y="4618038"/>
          <p14:tracePt t="118944" x="8099425" y="4618038"/>
          <p14:tracePt t="118960" x="8110538" y="4618038"/>
          <p14:tracePt t="118977" x="8123238" y="4618038"/>
          <p14:tracePt t="119321" x="8123238" y="4605338"/>
          <p14:tracePt t="119393" x="8123238" y="4592638"/>
          <p14:tracePt t="119405" x="8135938" y="4579938"/>
          <p14:tracePt t="119417" x="8174038" y="4567238"/>
          <p14:tracePt t="119429" x="8223250" y="4543425"/>
          <p14:tracePt t="119445" x="8248650" y="4530725"/>
          <p14:tracePt t="119462" x="8286750" y="4530725"/>
          <p14:tracePt t="119478" x="8361363" y="4530725"/>
          <p14:tracePt t="119495" x="8374063" y="4530725"/>
          <p14:tracePt t="119511" x="8386763" y="4518025"/>
          <p14:tracePt t="119697" x="8374063" y="4518025"/>
          <p14:tracePt t="119709" x="8361363" y="4518025"/>
          <p14:tracePt t="119721" x="8335963" y="4518025"/>
          <p14:tracePt t="119732" x="8286750" y="4530725"/>
          <p14:tracePt t="119748" x="8199438" y="4554538"/>
          <p14:tracePt t="119764" x="8086725" y="4605338"/>
          <p14:tracePt t="119781" x="7797800" y="4756150"/>
          <p14:tracePt t="119798" x="7548563" y="4892675"/>
          <p14:tracePt t="119814" x="7310438" y="5030788"/>
          <p14:tracePt t="119832" x="6784975" y="5318125"/>
          <p14:tracePt t="119848" x="6584950" y="5456238"/>
          <p14:tracePt t="119866" x="6283325" y="5656263"/>
          <p14:tracePt t="119881" x="6170613" y="5732463"/>
          <p14:tracePt t="119898" x="6083300" y="5807075"/>
          <p14:tracePt t="119913" x="5983288" y="5881688"/>
          <p14:tracePt t="119929" x="5957888" y="5907088"/>
          <p14:tracePt t="119946" x="5945188" y="5907088"/>
          <p14:tracePt t="119962" x="5932488" y="5919788"/>
          <p14:tracePt t="120216" x="5932488" y="5932488"/>
          <p14:tracePt t="120239" x="5932488" y="5945188"/>
          <p14:tracePt t="120252" x="5932488" y="5956300"/>
          <p14:tracePt t="120263" x="5921375" y="5969000"/>
          <p14:tracePt t="120277" x="5921375" y="5981700"/>
          <p14:tracePt t="120287" x="5921375" y="5994400"/>
          <p14:tracePt t="120301" x="5908675" y="6007100"/>
          <p14:tracePt t="120313" x="5908675" y="6019800"/>
          <p14:tracePt t="120330" x="5895975" y="6045200"/>
          <p14:tracePt t="120347" x="5895975" y="6056313"/>
          <p14:tracePt t="120348" x="5895975" y="6069013"/>
          <p14:tracePt t="120363" x="5895975" y="6081713"/>
          <p14:tracePt t="120380" x="5895975" y="6094413"/>
          <p14:tracePt t="120397" x="5895975" y="6119813"/>
          <p14:tracePt t="120421" x="5895975" y="6132513"/>
          <p14:tracePt t="120446" x="5895975" y="6145213"/>
          <p14:tracePt t="120470" x="5895975" y="6157913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760531"/>
            <a:ext cx="649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47761" y="2279573"/>
            <a:ext cx="10384477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Case Mix Index (CMI) Calculation: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Each DRG has a </a:t>
            </a:r>
            <a:r>
              <a:rPr lang="en-US" sz="2400" b="1" dirty="0">
                <a:latin typeface="Alexandria"/>
              </a:rPr>
              <a:t>relative weight</a:t>
            </a:r>
            <a:r>
              <a:rPr lang="en-US" sz="2400" dirty="0">
                <a:latin typeface="Alexandria"/>
              </a:rPr>
              <a:t> (e.g., </a:t>
            </a:r>
            <a:r>
              <a:rPr lang="en-US" sz="2400" b="1" dirty="0">
                <a:latin typeface="Alexandria"/>
              </a:rPr>
              <a:t>DRG 871 = 1.92</a:t>
            </a:r>
            <a:r>
              <a:rPr lang="en-US" sz="2400" dirty="0">
                <a:latin typeface="Alexandria"/>
              </a:rPr>
              <a:t>).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If the hospital treats multiple cases with different DRGs, the </a:t>
            </a:r>
            <a:r>
              <a:rPr lang="en-US" sz="2400" b="1" dirty="0">
                <a:latin typeface="Alexandria"/>
              </a:rPr>
              <a:t>CMI is calculated as the average of all DRG weights</a:t>
            </a:r>
            <a:r>
              <a:rPr lang="en-US" sz="2400" dirty="0">
                <a:latin typeface="Alexandria"/>
              </a:rPr>
              <a:t>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A higher </a:t>
            </a:r>
            <a:r>
              <a:rPr lang="en-US" sz="2400" b="1" dirty="0">
                <a:latin typeface="Alexandria"/>
              </a:rPr>
              <a:t>CMI</a:t>
            </a:r>
            <a:r>
              <a:rPr lang="en-US" sz="2400" dirty="0">
                <a:latin typeface="Alexandria"/>
              </a:rPr>
              <a:t> means the hospital is treating more complex cases, affecting reimbursement and resource allocation.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9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144"/>
    </mc:Choice>
    <mc:Fallback xmlns="">
      <p:transition advTm="155144"/>
    </mc:Fallback>
  </mc:AlternateContent>
  <p:extLst>
    <p:ext uri="{3A86A75C-4F4B-4683-9AE1-C65F6400EC91}">
      <p14:laserTraceLst xmlns:p14="http://schemas.microsoft.com/office/powerpoint/2010/main">
        <p14:tracePtLst>
          <p14:tracePt t="28044" x="5895975" y="6145213"/>
          <p14:tracePt t="28092" x="5895975" y="6132513"/>
          <p14:tracePt t="28116" x="5883275" y="6132513"/>
          <p14:tracePt t="28127" x="5857875" y="6132513"/>
          <p14:tracePt t="28141" x="5808663" y="6132513"/>
          <p14:tracePt t="28153" x="5695950" y="6132513"/>
          <p14:tracePt t="28165" x="5583238" y="6119813"/>
          <p14:tracePt t="28177" x="5432425" y="6107113"/>
          <p14:tracePt t="28195" x="5219700" y="6069013"/>
          <p14:tracePt t="28212" x="4881563" y="6019800"/>
          <p14:tracePt t="28227" x="4694238" y="5981700"/>
          <p14:tracePt t="28244" x="4456113" y="5919788"/>
          <p14:tracePt t="28261" x="4105275" y="5819775"/>
          <p14:tracePt t="28278" x="3892550" y="5756275"/>
          <p14:tracePt t="28294" x="3705225" y="5656263"/>
          <p14:tracePt t="28297" x="3567113" y="5581650"/>
          <p14:tracePt t="28311" x="3454400" y="5507038"/>
          <p14:tracePt t="28326" x="3354388" y="5407025"/>
          <p14:tracePt t="28343" x="3292475" y="5330825"/>
          <p14:tracePt t="28344" x="3267075" y="5243513"/>
          <p14:tracePt t="28359" x="3254375" y="5181600"/>
          <p14:tracePt t="28376" x="3254375" y="5092700"/>
          <p14:tracePt t="28393" x="3279775" y="5005388"/>
          <p14:tracePt t="28599" x="3279775" y="4981575"/>
          <p14:tracePt t="28611" x="3254375" y="4905375"/>
          <p14:tracePt t="28623" x="3228975" y="4818063"/>
          <p14:tracePt t="28635" x="3192463" y="4679950"/>
          <p14:tracePt t="28648" x="3128963" y="4543425"/>
          <p14:tracePt t="28660" x="3103563" y="4430713"/>
          <p14:tracePt t="28677" x="3079750" y="4279900"/>
          <p14:tracePt t="28693" x="3041650" y="4154488"/>
          <p14:tracePt t="28710" x="2979738" y="3916363"/>
          <p14:tracePt t="28727" x="2941638" y="3803650"/>
          <p14:tracePt t="28744" x="2879725" y="3641725"/>
          <p14:tracePt t="28760" x="2879725" y="3616325"/>
          <p14:tracePt t="28777" x="2867025" y="3616325"/>
          <p14:tracePt t="28794" x="2867025" y="3603625"/>
          <p14:tracePt t="29447" x="2879725" y="3603625"/>
          <p14:tracePt t="29470" x="2890838" y="3603625"/>
          <p14:tracePt t="29495" x="2903538" y="3603625"/>
          <p14:tracePt t="29580" x="2916238" y="3603625"/>
          <p14:tracePt t="29592" x="2928938" y="3603625"/>
          <p14:tracePt t="29604" x="2941638" y="3603625"/>
          <p14:tracePt t="29616" x="2954338" y="3603625"/>
          <p14:tracePt t="29653" x="2967038" y="3603625"/>
          <p14:tracePt t="29688" x="2979738" y="3603625"/>
          <p14:tracePt t="30305" x="2992438" y="3603625"/>
          <p14:tracePt t="30316" x="3003550" y="3603625"/>
          <p14:tracePt t="30596" x="3028950" y="3603625"/>
          <p14:tracePt t="30620" x="3041650" y="3603625"/>
          <p14:tracePt t="30633" x="3067050" y="3616325"/>
          <p14:tracePt t="30644" x="3079750" y="3616325"/>
          <p14:tracePt t="30656" x="3103563" y="3616325"/>
          <p14:tracePt t="30667" x="3141663" y="3616325"/>
          <p14:tracePt t="30683" x="3179763" y="3616325"/>
          <p14:tracePt t="30701" x="3228975" y="3616325"/>
          <p14:tracePt t="30717" x="3328988" y="3616325"/>
          <p14:tracePt t="30733" x="3405188" y="3616325"/>
          <p14:tracePt t="30751" x="3467100" y="3616325"/>
          <p14:tracePt t="30753" x="3541713" y="3616325"/>
          <p14:tracePt t="30767" x="3617913" y="3616325"/>
          <p14:tracePt t="30784" x="3679825" y="3616325"/>
          <p14:tracePt t="30801" x="3817938" y="3616325"/>
          <p14:tracePt t="30818" x="3879850" y="3616325"/>
          <p14:tracePt t="30834" x="3930650" y="3616325"/>
          <p14:tracePt t="30838" x="3968750" y="3616325"/>
          <p14:tracePt t="30851" x="3992563" y="3616325"/>
          <p14:tracePt t="30867" x="4017963" y="3616325"/>
          <p14:tracePt t="31163" x="4056063" y="3616325"/>
          <p14:tracePt t="31176" x="4092575" y="3616325"/>
          <p14:tracePt t="31189" x="4143375" y="3616325"/>
          <p14:tracePt t="31201" x="4181475" y="3616325"/>
          <p14:tracePt t="31218" x="4217988" y="3616325"/>
          <p14:tracePt t="31236" x="4294188" y="3616325"/>
          <p14:tracePt t="31252" x="4343400" y="3616325"/>
          <p14:tracePt t="31269" x="4394200" y="3616325"/>
          <p14:tracePt t="31287" x="4481513" y="3616325"/>
          <p14:tracePt t="31302" x="4506913" y="3616325"/>
          <p14:tracePt t="31319" x="4518025" y="3616325"/>
          <p14:tracePt t="31369" x="4530725" y="3616325"/>
          <p14:tracePt t="31502" x="4530725" y="3603625"/>
          <p14:tracePt t="36824" x="4543425" y="3590925"/>
          <p14:tracePt t="36836" x="4556125" y="3567113"/>
          <p14:tracePt t="36848" x="4594225" y="3554413"/>
          <p14:tracePt t="36859" x="4619625" y="3541713"/>
          <p14:tracePt t="36871" x="4668838" y="3529013"/>
          <p14:tracePt t="36883" x="4706938" y="3503613"/>
          <p14:tracePt t="36899" x="4768850" y="3479800"/>
          <p14:tracePt t="36915" x="4819650" y="3454400"/>
          <p14:tracePt t="36933" x="4956175" y="3416300"/>
          <p14:tracePt t="36948" x="5019675" y="3378200"/>
          <p14:tracePt t="36965" x="5106988" y="3354388"/>
          <p14:tracePt t="36982" x="5294313" y="3303588"/>
          <p14:tracePt t="36999" x="5370513" y="3290888"/>
          <p14:tracePt t="37016" x="5545138" y="3267075"/>
          <p14:tracePt t="37032" x="5632450" y="3254375"/>
          <p14:tracePt t="37049" x="5719763" y="3254375"/>
          <p14:tracePt t="37066" x="5845175" y="3241675"/>
          <p14:tracePt t="37082" x="5870575" y="3241675"/>
          <p14:tracePt t="37100" x="5908675" y="3241675"/>
          <p14:tracePt t="37101" x="5932488" y="3241675"/>
          <p14:tracePt t="37116" x="5945188" y="3241675"/>
          <p14:tracePt t="37132" x="5957888" y="3241675"/>
          <p14:tracePt t="37392" x="5983288" y="3241675"/>
          <p14:tracePt t="37404" x="6008688" y="3241675"/>
          <p14:tracePt t="37418" x="6034088" y="3241675"/>
          <p14:tracePt t="37429" x="6045200" y="3241675"/>
          <p14:tracePt t="37440" x="6057900" y="3254375"/>
          <p14:tracePt t="37452" x="6083300" y="3267075"/>
          <p14:tracePt t="37468" x="6096000" y="3278188"/>
          <p14:tracePt t="37485" x="6121400" y="3290888"/>
          <p14:tracePt t="37488" x="6157913" y="3303588"/>
          <p14:tracePt t="37501" x="6183313" y="3328988"/>
          <p14:tracePt t="37518" x="6208713" y="3341688"/>
          <p14:tracePt t="37536" x="6246813" y="3354388"/>
          <p14:tracePt t="37539" x="6270625" y="3367088"/>
          <p14:tracePt t="37550" x="6296025" y="3378200"/>
          <p14:tracePt t="37567" x="6308725" y="3390900"/>
          <p14:tracePt t="37584" x="6321425" y="3403600"/>
          <p14:tracePt t="37600" x="6334125" y="3403600"/>
          <p14:tracePt t="37617" x="6346825" y="3416300"/>
          <p14:tracePt t="37633" x="6359525" y="3429000"/>
          <p14:tracePt t="37650" x="6370638" y="3429000"/>
          <p14:tracePt t="37667" x="6383338" y="3441700"/>
          <p14:tracePt t="37683" x="6421438" y="3454400"/>
          <p14:tracePt t="37700" x="6434138" y="3467100"/>
          <p14:tracePt t="37718" x="6472238" y="3490913"/>
          <p14:tracePt t="37734" x="6483350" y="3503613"/>
          <p14:tracePt t="37750" x="6496050" y="3503613"/>
          <p14:tracePt t="37767" x="6521450" y="3503613"/>
          <p14:tracePt t="37784" x="6534150" y="3516313"/>
          <p14:tracePt t="37801" x="6546850" y="3516313"/>
          <p14:tracePt t="38069" x="6572250" y="3516313"/>
          <p14:tracePt t="38081" x="6596063" y="3529013"/>
          <p14:tracePt t="38093" x="6634163" y="3541713"/>
          <p14:tracePt t="38105" x="6672263" y="3541713"/>
          <p14:tracePt t="38121" x="6696075" y="3554413"/>
          <p14:tracePt t="38136" x="6708775" y="3554413"/>
          <p14:tracePt t="38154" x="6759575" y="3554413"/>
          <p14:tracePt t="38178" x="6772275" y="3554413"/>
          <p14:tracePt t="38191" x="6784975" y="3554413"/>
          <p14:tracePt t="38203" x="6797675" y="3567113"/>
          <p14:tracePt t="38444" x="6808788" y="3567113"/>
          <p14:tracePt t="38493" x="6821488" y="3567113"/>
          <p14:tracePt t="38517" x="6834188" y="3567113"/>
          <p14:tracePt t="38554" x="6846888" y="3567113"/>
          <p14:tracePt t="38577" x="6859588" y="3567113"/>
          <p14:tracePt t="38614" x="6872288" y="3567113"/>
          <p14:tracePt t="38662" x="6884988" y="3567113"/>
          <p14:tracePt t="38711" x="6897688" y="3567113"/>
          <p14:tracePt t="38722" x="6910388" y="3567113"/>
          <p14:tracePt t="38746" x="6921500" y="3567113"/>
          <p14:tracePt t="38771" x="6934200" y="3567113"/>
          <p14:tracePt t="38807" x="6946900" y="3579813"/>
          <p14:tracePt t="38820" x="6959600" y="3579813"/>
          <p14:tracePt t="38917" x="6972300" y="3579813"/>
          <p14:tracePt t="38941" x="6985000" y="3579813"/>
          <p14:tracePt t="38964" x="6997700" y="3579813"/>
          <p14:tracePt t="38976" x="7010400" y="3579813"/>
          <p14:tracePt t="39000" x="7021513" y="3579813"/>
          <p14:tracePt t="39011" x="7034213" y="3579813"/>
          <p14:tracePt t="39036" x="7046913" y="3579813"/>
          <p14:tracePt t="39048" x="7059613" y="3579813"/>
          <p14:tracePt t="39061" x="7072313" y="3590925"/>
          <p14:tracePt t="39073" x="7085013" y="3590925"/>
          <p14:tracePt t="39088" x="7097713" y="3590925"/>
          <p14:tracePt t="39105" x="7123113" y="3590925"/>
          <p14:tracePt t="39123" x="7172325" y="3603625"/>
          <p14:tracePt t="39140" x="7197725" y="3616325"/>
          <p14:tracePt t="39156" x="7223125" y="3629025"/>
          <p14:tracePt t="39172" x="7235825" y="3641725"/>
          <p14:tracePt t="39460" x="7259638" y="3641725"/>
          <p14:tracePt t="39473" x="7285038" y="3654425"/>
          <p14:tracePt t="39485" x="7297738" y="3654425"/>
          <p14:tracePt t="39496" x="7323138" y="3654425"/>
          <p14:tracePt t="39509" x="7348538" y="3654425"/>
          <p14:tracePt t="39533" x="7359650" y="3654425"/>
          <p14:tracePt t="39545" x="7385050" y="3667125"/>
          <p14:tracePt t="39569" x="7397750" y="3667125"/>
          <p14:tracePt t="39582" x="7410450" y="3679825"/>
          <p14:tracePt t="39594" x="7423150" y="3679825"/>
          <p14:tracePt t="39618" x="7435850" y="3679825"/>
          <p14:tracePt t="39835" x="7448550" y="3679825"/>
          <p14:tracePt t="39848" x="7459663" y="3679825"/>
          <p14:tracePt t="39872" x="7472363" y="3679825"/>
          <p14:tracePt t="39884" x="7485063" y="3679825"/>
          <p14:tracePt t="39897" x="7497763" y="3679825"/>
          <p14:tracePt t="39920" x="7510463" y="3679825"/>
          <p14:tracePt t="39932" x="7523163" y="3679825"/>
          <p14:tracePt t="39944" x="7535863" y="3679825"/>
          <p14:tracePt t="39958" x="7548563" y="3679825"/>
          <p14:tracePt t="39974" x="7561263" y="3679825"/>
          <p14:tracePt t="39992" x="7585075" y="3679825"/>
          <p14:tracePt t="40008" x="7597775" y="3679825"/>
          <p14:tracePt t="40030" x="7623175" y="3679825"/>
          <p14:tracePt t="40041" x="7635875" y="3679825"/>
          <p14:tracePt t="40059" x="7648575" y="3679825"/>
          <p14:tracePt t="40077" x="7661275" y="3679825"/>
          <p14:tracePt t="40185" x="7648575" y="3679825"/>
          <p14:tracePt t="40452" x="7661275" y="3679825"/>
          <p14:tracePt t="40465" x="7673975" y="3679825"/>
          <p14:tracePt t="40488" x="7685088" y="3679825"/>
          <p14:tracePt t="40500" x="7697788" y="3679825"/>
          <p14:tracePt t="40513" x="7710488" y="3679825"/>
          <p14:tracePt t="40537" x="7723188" y="3679825"/>
          <p14:tracePt t="40561" x="7735888" y="3679825"/>
          <p14:tracePt t="40584" x="7748588" y="3679825"/>
          <p14:tracePt t="40609" x="7761288" y="3679825"/>
          <p14:tracePt t="40621" x="7773988" y="3679825"/>
          <p14:tracePt t="40706" x="7785100" y="3679825"/>
          <p14:tracePt t="40718" x="7797800" y="3679825"/>
          <p14:tracePt t="40730" x="7810500" y="3679825"/>
          <p14:tracePt t="40754" x="7823200" y="3679825"/>
          <p14:tracePt t="40778" x="7835900" y="3679825"/>
          <p14:tracePt t="40803" x="7848600" y="3679825"/>
          <p14:tracePt t="40827" x="7861300" y="3679825"/>
          <p14:tracePt t="40863" x="7874000" y="3679825"/>
          <p14:tracePt t="40887" x="7886700" y="3679825"/>
          <p14:tracePt t="40912" x="7910513" y="3679825"/>
          <p14:tracePt t="40936" x="7923213" y="3679825"/>
          <p14:tracePt t="40949" x="7948613" y="3679825"/>
          <p14:tracePt t="40972" x="7961313" y="3679825"/>
          <p14:tracePt t="40984" x="7974013" y="3679825"/>
          <p14:tracePt t="40997" x="7986713" y="3679825"/>
          <p14:tracePt t="41021" x="7999413" y="3679825"/>
          <p14:tracePt t="41044" x="8010525" y="3679825"/>
          <p14:tracePt t="41056" x="8023225" y="3667125"/>
          <p14:tracePt t="41068" x="8035925" y="3667125"/>
          <p14:tracePt t="41082" x="8048625" y="3667125"/>
          <p14:tracePt t="41094" x="8061325" y="3667125"/>
          <p14:tracePt t="41117" x="8074025" y="3667125"/>
          <p14:tracePt t="41142" x="8086725" y="3667125"/>
          <p14:tracePt t="41166" x="8099425" y="3667125"/>
          <p14:tracePt t="41189" x="8123238" y="3667125"/>
          <p14:tracePt t="41201" x="8135938" y="3654425"/>
          <p14:tracePt t="41214" x="8148638" y="3654425"/>
          <p14:tracePt t="41227" x="8161338" y="3654425"/>
          <p14:tracePt t="41244" x="8174038" y="3654425"/>
          <p14:tracePt t="41262" x="8212138" y="3654425"/>
          <p14:tracePt t="41278" x="8223250" y="3654425"/>
          <p14:tracePt t="41294" x="8235950" y="3654425"/>
          <p14:tracePt t="41312" x="8248650" y="3654425"/>
          <p14:tracePt t="41328" x="8274050" y="3654425"/>
          <p14:tracePt t="41347" x="8286750" y="3641725"/>
          <p14:tracePt t="41383" x="8299450" y="3641725"/>
          <p14:tracePt t="41395" x="8312150" y="3641725"/>
          <p14:tracePt t="41419" x="8324850" y="3641725"/>
          <p14:tracePt t="41456" x="8335963" y="3641725"/>
          <p14:tracePt t="41481" x="8348663" y="3641725"/>
          <p14:tracePt t="41541" x="8374063" y="3629025"/>
          <p14:tracePt t="41552" x="8399463" y="3629025"/>
          <p14:tracePt t="41565" x="8435975" y="3629025"/>
          <p14:tracePt t="41577" x="8461375" y="3629025"/>
          <p14:tracePt t="44335" x="8448675" y="3641725"/>
          <p14:tracePt t="44347" x="8435975" y="3654425"/>
          <p14:tracePt t="44359" x="8386763" y="3692525"/>
          <p14:tracePt t="44370" x="8286750" y="3729038"/>
          <p14:tracePt t="44386" x="8174038" y="3754438"/>
          <p14:tracePt t="44402" x="8074025" y="3779838"/>
          <p14:tracePt t="44420" x="7797800" y="3841750"/>
          <p14:tracePt t="44436" x="7673975" y="3854450"/>
          <p14:tracePt t="44454" x="7561263" y="3879850"/>
          <p14:tracePt t="44456" x="7485063" y="3905250"/>
          <p14:tracePt t="44469" x="7410450" y="3929063"/>
          <p14:tracePt t="44487" x="7348538" y="3929063"/>
          <p14:tracePt t="44505" x="7159625" y="3979863"/>
          <p14:tracePt t="44520" x="7085013" y="4005263"/>
          <p14:tracePt t="44537" x="7010400" y="4054475"/>
          <p14:tracePt t="44541" x="6946900" y="4092575"/>
          <p14:tracePt t="44553" x="6884988" y="4129088"/>
          <p14:tracePt t="44570" x="6846888" y="4179888"/>
          <p14:tracePt t="44587" x="6808788" y="4205288"/>
          <p14:tracePt t="44589" x="6772275" y="4230688"/>
          <p14:tracePt t="44603" x="6746875" y="4254500"/>
          <p14:tracePt t="44619" x="6721475" y="4267200"/>
          <p14:tracePt t="44636" x="6684963" y="4267200"/>
          <p14:tracePt t="44652" x="6672263" y="4267200"/>
          <p14:tracePt t="44950" x="6659563" y="4279900"/>
          <p14:tracePt t="44962" x="6646863" y="4305300"/>
          <p14:tracePt t="44974" x="6608763" y="4341813"/>
          <p14:tracePt t="44987" x="6572250" y="4392613"/>
          <p14:tracePt t="45002" x="6521450" y="4454525"/>
          <p14:tracePt t="45019" x="6446838" y="4492625"/>
          <p14:tracePt t="45036" x="6283325" y="4605338"/>
          <p14:tracePt t="45053" x="6221413" y="4643438"/>
          <p14:tracePt t="45070" x="6170613" y="4692650"/>
          <p14:tracePt t="45071" x="6134100" y="4705350"/>
          <p14:tracePt t="45086" x="6121400" y="4730750"/>
          <p14:tracePt t="45103" x="6108700" y="4730750"/>
          <p14:tracePt t="45120" x="6096000" y="4743450"/>
          <p14:tracePt t="45266" x="6070600" y="4743450"/>
          <p14:tracePt t="45278" x="6057900" y="4743450"/>
          <p14:tracePt t="45301" x="6045200" y="4756150"/>
          <p14:tracePt t="45315" x="6021388" y="4756150"/>
          <p14:tracePt t="45327" x="6008688" y="4756150"/>
          <p14:tracePt t="45339" x="5983288" y="4768850"/>
          <p14:tracePt t="45355" x="5945188" y="4768850"/>
          <p14:tracePt t="45372" x="5895975" y="4768850"/>
          <p14:tracePt t="45388" x="5670550" y="4743450"/>
          <p14:tracePt t="45406" x="5570538" y="4743450"/>
          <p14:tracePt t="45422" x="5470525" y="4730750"/>
          <p14:tracePt t="45438" x="5432425" y="4718050"/>
          <p14:tracePt t="45455" x="5419725" y="4705350"/>
          <p14:tracePt t="45472" x="5407025" y="4705350"/>
          <p14:tracePt t="45489" x="5394325" y="4705350"/>
          <p14:tracePt t="45506" x="5357813" y="4679950"/>
          <p14:tracePt t="45509" x="5319713" y="4656138"/>
          <p14:tracePt t="45522" x="5294313" y="4643438"/>
          <p14:tracePt t="45539" x="5281613" y="4630738"/>
          <p14:tracePt t="45556" x="5270500" y="4630738"/>
          <p14:tracePt t="45640" x="5270500" y="4605338"/>
          <p14:tracePt t="45653" x="5257800" y="4592638"/>
          <p14:tracePt t="45677" x="5245100" y="4579938"/>
          <p14:tracePt t="45690" x="5245100" y="4567238"/>
          <p14:tracePt t="45713" x="5245100" y="4554538"/>
          <p14:tracePt t="45931" x="5245100" y="4543425"/>
          <p14:tracePt t="45943" x="5257800" y="4543425"/>
          <p14:tracePt t="46040" x="5281613" y="4543425"/>
          <p14:tracePt t="46051" x="5307013" y="4530725"/>
          <p14:tracePt t="46064" x="5345113" y="4518025"/>
          <p14:tracePt t="46076" x="5370513" y="4505325"/>
          <p14:tracePt t="46090" x="5407025" y="4505325"/>
          <p14:tracePt t="46108" x="5457825" y="4492625"/>
          <p14:tracePt t="46124" x="5532438" y="4479925"/>
          <p14:tracePt t="46141" x="5570538" y="4467225"/>
          <p14:tracePt t="46157" x="5607050" y="4467225"/>
          <p14:tracePt t="46160" x="5632450" y="4467225"/>
          <p14:tracePt t="46174" x="5645150" y="4454525"/>
          <p14:tracePt t="46191" x="5657850" y="4454525"/>
          <p14:tracePt t="46208" x="5670550" y="4443413"/>
          <p14:tracePt t="46224" x="5683250" y="4443413"/>
          <p14:tracePt t="46547" x="5695950" y="4430713"/>
          <p14:tracePt t="46559" x="5708650" y="4430713"/>
          <p14:tracePt t="46572" x="5719763" y="4418013"/>
          <p14:tracePt t="46584" x="5732463" y="4405313"/>
          <p14:tracePt t="46597" x="5745163" y="4405313"/>
          <p14:tracePt t="46621" x="5757863" y="4392613"/>
          <p14:tracePt t="46632" x="5783263" y="4379913"/>
          <p14:tracePt t="46655" x="5795963" y="4379913"/>
          <p14:tracePt t="46667" x="5795963" y="4367213"/>
          <p14:tracePt t="46679" x="5821363" y="4354513"/>
          <p14:tracePt t="46703" x="5832475" y="4354513"/>
          <p14:tracePt t="46716" x="5845175" y="4354513"/>
          <p14:tracePt t="46728" x="5857875" y="4354513"/>
          <p14:tracePt t="46740" x="5870575" y="4354513"/>
          <p14:tracePt t="46757" x="5883275" y="4354513"/>
          <p14:tracePt t="46774" x="5895975" y="4354513"/>
          <p14:tracePt t="46790" x="5921375" y="4354513"/>
          <p14:tracePt t="46807" x="5932488" y="4354513"/>
          <p14:tracePt t="46825" x="5983288" y="4354513"/>
          <p14:tracePt t="46841" x="5995988" y="4354513"/>
          <p14:tracePt t="46858" x="6021388" y="4354513"/>
          <p14:tracePt t="46874" x="6083300" y="4354513"/>
          <p14:tracePt t="46891" x="6108700" y="4354513"/>
          <p14:tracePt t="46908" x="6134100" y="4354513"/>
          <p14:tracePt t="46910" x="6146800" y="4354513"/>
          <p14:tracePt t="46924" x="6157913" y="4354513"/>
          <p14:tracePt t="46941" x="6183313" y="4354513"/>
          <p14:tracePt t="46958" x="6208713" y="4341813"/>
          <p14:tracePt t="46995" x="6221413" y="4341813"/>
          <p14:tracePt t="47042" x="6246813" y="4341813"/>
          <p14:tracePt t="47054" x="6259513" y="4341813"/>
          <p14:tracePt t="47067" x="6270625" y="4341813"/>
          <p14:tracePt t="47115" x="6283325" y="4341813"/>
          <p14:tracePt t="47139" x="6296025" y="4341813"/>
          <p14:tracePt t="47151" x="6308725" y="4341813"/>
          <p14:tracePt t="47164" x="6321425" y="4341813"/>
          <p14:tracePt t="47175" x="6334125" y="4341813"/>
          <p14:tracePt t="52147" x="6346825" y="4330700"/>
          <p14:tracePt t="52160" x="6346825" y="4318000"/>
          <p14:tracePt t="52171" x="6346825" y="4305300"/>
          <p14:tracePt t="52183" x="6370638" y="4292600"/>
          <p14:tracePt t="52195" x="6396038" y="4254500"/>
          <p14:tracePt t="52207" x="6421438" y="4241800"/>
          <p14:tracePt t="52223" x="6472238" y="4205288"/>
          <p14:tracePt t="52239" x="6546850" y="4179888"/>
          <p14:tracePt t="52257" x="6772275" y="4129088"/>
          <p14:tracePt t="52273" x="6897688" y="4105275"/>
          <p14:tracePt t="52290" x="6997700" y="4092575"/>
          <p14:tracePt t="52293" x="7134225" y="4079875"/>
          <p14:tracePt t="52306" x="7246938" y="4079875"/>
          <p14:tracePt t="52323" x="7359650" y="4067175"/>
          <p14:tracePt t="52341" x="7548563" y="4067175"/>
          <p14:tracePt t="52357" x="7635875" y="4067175"/>
          <p14:tracePt t="52375" x="7735888" y="4067175"/>
          <p14:tracePt t="52377" x="7835900" y="4067175"/>
          <p14:tracePt t="52391" x="7923213" y="4054475"/>
          <p14:tracePt t="52406" x="7986713" y="4041775"/>
          <p14:tracePt t="52425" x="8110538" y="4017963"/>
          <p14:tracePt t="52440" x="8161338" y="4017963"/>
          <p14:tracePt t="52457" x="8235950" y="4005263"/>
          <p14:tracePt t="52474" x="8374063" y="3979863"/>
          <p14:tracePt t="52491" x="8448675" y="3979863"/>
          <p14:tracePt t="52509" x="8548688" y="3979863"/>
          <p14:tracePt t="52524" x="8574088" y="3979863"/>
          <p14:tracePt t="52541" x="8612188" y="3979863"/>
          <p14:tracePt t="52559" x="8650288" y="3979863"/>
          <p14:tracePt t="52574" x="8661400" y="3979863"/>
          <p14:tracePt t="52592" x="8699500" y="3979863"/>
          <p14:tracePt t="52595" x="8750300" y="3979863"/>
          <p14:tracePt t="52608" x="8763000" y="3979863"/>
          <p14:tracePt t="52624" x="8774113" y="3979863"/>
          <p14:tracePt t="52752" x="8786813" y="3992563"/>
          <p14:tracePt t="52836" x="8737600" y="3979863"/>
          <p14:tracePt t="53102" x="8786813" y="4017963"/>
          <p14:tracePt t="53114" x="8812213" y="4041775"/>
          <p14:tracePt t="53125" x="8850313" y="4067175"/>
          <p14:tracePt t="53151" x="8874125" y="4092575"/>
          <p14:tracePt t="53164" x="8899525" y="4092575"/>
          <p14:tracePt t="53175" x="8899525" y="4117975"/>
          <p14:tracePt t="53192" x="8912225" y="4117975"/>
          <p14:tracePt t="53209" x="8937625" y="4129088"/>
          <p14:tracePt t="53211" x="8950325" y="4141788"/>
          <p14:tracePt t="53227" x="8963025" y="4154488"/>
          <p14:tracePt t="53242" x="8975725" y="4154488"/>
          <p14:tracePt t="53260" x="8975725" y="4167188"/>
          <p14:tracePt t="53429" x="8975725" y="4179888"/>
          <p14:tracePt t="53465" x="8975725" y="4192588"/>
          <p14:tracePt t="53490" x="8975725" y="4217988"/>
          <p14:tracePt t="53526" x="8975725" y="4230688"/>
          <p14:tracePt t="53721" x="8963025" y="4254500"/>
          <p14:tracePt t="53732" x="8950325" y="4254500"/>
          <p14:tracePt t="53744" x="8937625" y="4267200"/>
          <p14:tracePt t="53768" x="8937625" y="4279900"/>
          <p14:tracePt t="53840" x="8912225" y="4305300"/>
          <p14:tracePt t="53852" x="8886825" y="4330700"/>
          <p14:tracePt t="53866" x="8874125" y="4341813"/>
          <p14:tracePt t="53878" x="8850313" y="4367213"/>
          <p14:tracePt t="53894" x="8850313" y="4379913"/>
          <p14:tracePt t="53911" x="8837613" y="4392613"/>
          <p14:tracePt t="53913" x="8824913" y="4392613"/>
          <p14:tracePt t="54119" x="8812213" y="4392613"/>
          <p14:tracePt t="54227" x="8750300" y="4418013"/>
          <p14:tracePt t="54240" x="8699500" y="4443413"/>
          <p14:tracePt t="54251" x="8661400" y="4454525"/>
          <p14:tracePt t="54264" x="8612188" y="4479925"/>
          <p14:tracePt t="54279" x="8586788" y="4479925"/>
          <p14:tracePt t="54295" x="8574088" y="4492625"/>
          <p14:tracePt t="54312" x="8548688" y="4505325"/>
          <p14:tracePt t="54360" x="8537575" y="4505325"/>
          <p14:tracePt t="55462" x="8537575" y="4492625"/>
          <p14:tracePt t="55473" x="8548688" y="4479925"/>
          <p14:tracePt t="55498" x="8548688" y="4467225"/>
          <p14:tracePt t="55510" x="8561388" y="4467225"/>
          <p14:tracePt t="55521" x="8561388" y="4443413"/>
          <p14:tracePt t="55570" x="8574088" y="4430713"/>
          <p14:tracePt t="55606" x="8574088" y="4418013"/>
          <p14:tracePt t="55618" x="8574088" y="4405313"/>
          <p14:tracePt t="55944" x="8586788" y="4392613"/>
          <p14:tracePt t="55957" x="8599488" y="4379913"/>
          <p14:tracePt t="55969" x="8612188" y="4367213"/>
          <p14:tracePt t="55981" x="8637588" y="4341813"/>
          <p14:tracePt t="55998" x="8650288" y="4330700"/>
          <p14:tracePt t="56015" x="8674100" y="4305300"/>
          <p14:tracePt t="56031" x="8686800" y="4292600"/>
          <p14:tracePt t="56065" x="8699500" y="4292600"/>
          <p14:tracePt t="57760" x="8712200" y="4279900"/>
          <p14:tracePt t="57784" x="8724900" y="4279900"/>
          <p14:tracePt t="57795" x="8750300" y="4279900"/>
          <p14:tracePt t="57808" x="8786813" y="4279900"/>
          <p14:tracePt t="57820" x="8812213" y="4279900"/>
          <p14:tracePt t="57837" x="8850313" y="4279900"/>
          <p14:tracePt t="57855" x="8912225" y="4279900"/>
          <p14:tracePt t="57871" x="8937625" y="4279900"/>
          <p14:tracePt t="57887" x="8950325" y="4267200"/>
          <p14:tracePt t="57905" x="8975725" y="4267200"/>
          <p14:tracePt t="58074" x="8986838" y="4267200"/>
          <p14:tracePt t="58097" x="9012238" y="4267200"/>
          <p14:tracePt t="58110" x="9024938" y="4279900"/>
          <p14:tracePt t="58122" x="9050338" y="4292600"/>
          <p14:tracePt t="58134" x="9075738" y="4292600"/>
          <p14:tracePt t="58146" x="9099550" y="4292600"/>
          <p14:tracePt t="58315" x="9137650" y="4305300"/>
          <p14:tracePt t="58328" x="9175750" y="4318000"/>
          <p14:tracePt t="58339" x="9212263" y="4318000"/>
          <p14:tracePt t="58351" x="9237663" y="4330700"/>
          <p14:tracePt t="58363" x="9275763" y="4341813"/>
          <p14:tracePt t="58376" x="9301163" y="4341813"/>
          <p14:tracePt t="58389" x="9312275" y="4341813"/>
          <p14:tracePt t="58406" x="9324975" y="4341813"/>
          <p14:tracePt t="58423" x="9337675" y="4341813"/>
          <p14:tracePt t="58570" x="9312275" y="4341813"/>
          <p14:tracePt t="58581" x="9275763" y="4341813"/>
          <p14:tracePt t="58593" x="9237663" y="4341813"/>
          <p14:tracePt t="58606" x="9212263" y="4341813"/>
          <p14:tracePt t="58623" x="9212263" y="4354513"/>
          <p14:tracePt t="58640" x="9199563" y="4354513"/>
          <p14:tracePt t="59355" x="9188450" y="4354513"/>
          <p14:tracePt t="59429" x="9175750" y="4354513"/>
          <p14:tracePt t="59476" x="9088438" y="4367213"/>
          <p14:tracePt t="59489" x="8975725" y="4379913"/>
          <p14:tracePt t="59500" x="8850313" y="4392613"/>
          <p14:tracePt t="59513" x="8763000" y="4430713"/>
          <p14:tracePt t="59525" x="8686800" y="4454525"/>
          <p14:tracePt t="59542" x="8650288" y="4492625"/>
          <p14:tracePt t="59560" x="8561388" y="4567238"/>
          <p14:tracePt t="59575" x="8524875" y="4618038"/>
          <p14:tracePt t="59592" x="8486775" y="4679950"/>
          <p14:tracePt t="59610" x="8412163" y="4756150"/>
          <p14:tracePt t="59625" x="8348663" y="4805363"/>
          <p14:tracePt t="59643" x="8324850" y="4818063"/>
          <p14:tracePt t="59646" x="8286750" y="4856163"/>
          <p14:tracePt t="59657" x="8248650" y="4879975"/>
          <p14:tracePt t="59674" x="8212138" y="4879975"/>
          <p14:tracePt t="59691" x="8161338" y="4905375"/>
          <p14:tracePt t="59692" x="8099425" y="4918075"/>
          <p14:tracePt t="59708" x="8010525" y="4943475"/>
          <p14:tracePt t="59724" x="7861300" y="4943475"/>
          <p14:tracePt t="59741" x="7497763" y="4943475"/>
          <p14:tracePt t="59758" x="7285038" y="4956175"/>
          <p14:tracePt t="59774" x="7123113" y="4968875"/>
          <p14:tracePt t="59791" x="6946900" y="4992688"/>
          <p14:tracePt t="59808" x="6884988" y="4992688"/>
          <p14:tracePt t="59825" x="6821488" y="5005388"/>
          <p14:tracePt t="59826" x="6784975" y="5018088"/>
          <p14:tracePt t="59841" x="6759575" y="5018088"/>
          <p14:tracePt t="59858" x="6746875" y="5018088"/>
          <p14:tracePt t="60323" x="6734175" y="5018088"/>
          <p14:tracePt t="60335" x="6708775" y="5018088"/>
          <p14:tracePt t="60347" x="6696075" y="5018088"/>
          <p14:tracePt t="60361" x="6659563" y="5018088"/>
          <p14:tracePt t="60377" x="6596063" y="5018088"/>
          <p14:tracePt t="60395" x="6421438" y="5018088"/>
          <p14:tracePt t="60411" x="6346825" y="5005388"/>
          <p14:tracePt t="60427" x="6208713" y="5005388"/>
          <p14:tracePt t="60444" x="5945188" y="5005388"/>
          <p14:tracePt t="60461" x="5845175" y="5005388"/>
          <p14:tracePt t="60479" x="5719763" y="5005388"/>
          <p14:tracePt t="60480" x="5619750" y="5005388"/>
          <p14:tracePt t="60495" x="5545138" y="5005388"/>
          <p14:tracePt t="60511" x="5483225" y="5005388"/>
          <p14:tracePt t="60529" x="5432425" y="5005388"/>
          <p14:tracePt t="60545" x="5419725" y="5005388"/>
          <p14:tracePt t="60561" x="5407025" y="5005388"/>
          <p14:tracePt t="60579" x="5394325" y="5005388"/>
          <p14:tracePt t="60594" x="5394325" y="4992688"/>
          <p14:tracePt t="60831" x="5370513" y="4981575"/>
          <p14:tracePt t="60844" x="5319713" y="4968875"/>
          <p14:tracePt t="60855" x="5181600" y="4930775"/>
          <p14:tracePt t="60867" x="4994275" y="4868863"/>
          <p14:tracePt t="60879" x="4681538" y="4792663"/>
          <p14:tracePt t="60895" x="4456113" y="4743450"/>
          <p14:tracePt t="60912" x="4318000" y="4730750"/>
          <p14:tracePt t="60928" x="4156075" y="4692650"/>
          <p14:tracePt t="60944" x="4117975" y="4679950"/>
          <p14:tracePt t="60961" x="4092575" y="4679950"/>
          <p14:tracePt t="60963" x="4081463" y="4667250"/>
          <p14:tracePt t="60978" x="4043363" y="4643438"/>
          <p14:tracePt t="60994" x="3992563" y="4605338"/>
          <p14:tracePt t="61011" x="3943350" y="4567238"/>
          <p14:tracePt t="61035" x="3930650" y="4567238"/>
          <p14:tracePt t="61533" x="3943350" y="4567238"/>
          <p14:tracePt t="61557" x="3956050" y="4567238"/>
          <p14:tracePt t="61569" x="3956050" y="4579938"/>
          <p14:tracePt t="61581" x="3968750" y="4579938"/>
          <p14:tracePt t="61605" x="3968750" y="4592638"/>
          <p14:tracePt t="61617" x="3979863" y="4592638"/>
          <p14:tracePt t="61641" x="3992563" y="4592638"/>
          <p14:tracePt t="61653" x="3992563" y="4605338"/>
          <p14:tracePt t="61666" x="4005263" y="4605338"/>
          <p14:tracePt t="61702" x="4030663" y="4605338"/>
          <p14:tracePt t="61714" x="4043363" y="4618038"/>
          <p14:tracePt t="61750" x="4068763" y="4630738"/>
          <p14:tracePt t="61762" x="4092575" y="4643438"/>
          <p14:tracePt t="61786" x="4117975" y="4643438"/>
          <p14:tracePt t="61810" x="4130675" y="4643438"/>
          <p14:tracePt t="61823" x="4130675" y="4656138"/>
          <p14:tracePt t="61835" x="4143375" y="4656138"/>
          <p14:tracePt t="61870" x="4156075" y="4656138"/>
          <p14:tracePt t="62487" x="4168775" y="4656138"/>
          <p14:tracePt t="62585" x="4181475" y="4656138"/>
          <p14:tracePt t="62598" x="4192588" y="4656138"/>
          <p14:tracePt t="62608" x="4205288" y="4656138"/>
          <p14:tracePt t="62621" x="4243388" y="4656138"/>
          <p14:tracePt t="62633" x="4256088" y="4656138"/>
          <p14:tracePt t="62650" x="4281488" y="4643438"/>
          <p14:tracePt t="62668" x="4305300" y="4630738"/>
          <p14:tracePt t="62670" x="4343400" y="4630738"/>
          <p14:tracePt t="62683" x="4368800" y="4630738"/>
          <p14:tracePt t="62700" x="4406900" y="4618038"/>
          <p14:tracePt t="62717" x="4468813" y="4605338"/>
          <p14:tracePt t="62734" x="4518025" y="4592638"/>
          <p14:tracePt t="62750" x="4556125" y="4592638"/>
          <p14:tracePt t="62767" x="4619625" y="4592638"/>
          <p14:tracePt t="62784" x="4643438" y="4592638"/>
          <p14:tracePt t="62803" x="4706938" y="4592638"/>
          <p14:tracePt t="62818" x="4743450" y="4592638"/>
          <p14:tracePt t="62834" x="4781550" y="4592638"/>
          <p14:tracePt t="62851" x="4832350" y="4592638"/>
          <p14:tracePt t="62868" x="4868863" y="4592638"/>
          <p14:tracePt t="62885" x="4894263" y="4592638"/>
          <p14:tracePt t="62900" x="4968875" y="4592638"/>
          <p14:tracePt t="62917" x="5032375" y="4592638"/>
          <p14:tracePt t="62935" x="5157788" y="4592638"/>
          <p14:tracePt t="62951" x="5207000" y="4592638"/>
          <p14:tracePt t="62969" x="5257800" y="4592638"/>
          <p14:tracePt t="62971" x="5294313" y="4618038"/>
          <p14:tracePt t="62985" x="5332413" y="4630738"/>
          <p14:tracePt t="63002" x="5357813" y="4656138"/>
          <p14:tracePt t="63019" x="5357813" y="4667250"/>
          <p14:tracePt t="63021" x="5357813" y="4692650"/>
          <p14:tracePt t="63298" x="5370513" y="4692650"/>
          <p14:tracePt t="63335" x="5383213" y="4692650"/>
          <p14:tracePt t="63371" x="5394325" y="4692650"/>
          <p14:tracePt t="63384" x="5407025" y="4692650"/>
          <p14:tracePt t="63407" x="5419725" y="4692650"/>
          <p14:tracePt t="63419" x="5419725" y="4679950"/>
          <p14:tracePt t="63431" x="5432425" y="4667250"/>
          <p14:tracePt t="63468" x="5432425" y="4656138"/>
          <p14:tracePt t="63480" x="5445125" y="4656138"/>
          <p14:tracePt t="63541" x="5445125" y="4643438"/>
          <p14:tracePt t="63577" x="5445125" y="4630738"/>
          <p14:tracePt t="63589" x="5457825" y="4592638"/>
          <p14:tracePt t="63600" x="5470525" y="4554538"/>
          <p14:tracePt t="63612" x="5483225" y="4530725"/>
          <p14:tracePt t="63625" x="5483225" y="4518025"/>
          <p14:tracePt t="63636" x="5495925" y="4479925"/>
          <p14:tracePt t="63652" x="5519738" y="4430713"/>
          <p14:tracePt t="63670" x="5532438" y="4405313"/>
          <p14:tracePt t="63687" x="5570538" y="4330700"/>
          <p14:tracePt t="63703" x="5619750" y="4254500"/>
          <p14:tracePt t="63720" x="5670550" y="4167188"/>
          <p14:tracePt t="63722" x="5745163" y="4079875"/>
          <p14:tracePt t="63737" x="5821363" y="3954463"/>
          <p14:tracePt t="63753" x="5921375" y="3841750"/>
          <p14:tracePt t="63771" x="6108700" y="3603625"/>
          <p14:tracePt t="63786" x="6221413" y="3479800"/>
          <p14:tracePt t="63802" x="6346825" y="3354388"/>
          <p14:tracePt t="63819" x="6572250" y="3165475"/>
          <p14:tracePt t="63835" x="6696075" y="3078163"/>
          <p14:tracePt t="63852" x="6834188" y="3016250"/>
          <p14:tracePt t="63854" x="6972300" y="2952750"/>
          <p14:tracePt t="63869" x="7110413" y="2928938"/>
          <p14:tracePt t="63886" x="7223125" y="2916238"/>
          <p14:tracePt t="63902" x="7510463" y="2890838"/>
          <p14:tracePt t="63919" x="7685088" y="2890838"/>
          <p14:tracePt t="63936" x="7861300" y="2890838"/>
          <p14:tracePt t="63937" x="8023225" y="2928938"/>
          <p14:tracePt t="63952" x="8223250" y="2990850"/>
          <p14:tracePt t="63969" x="8412163" y="3065463"/>
          <p14:tracePt t="63986" x="8548688" y="3141663"/>
          <p14:tracePt t="63988" x="8712200" y="3228975"/>
          <p14:tracePt t="64003" x="8824913" y="3316288"/>
          <p14:tracePt t="64019" x="8912225" y="3403600"/>
          <p14:tracePt t="64037" x="8963025" y="3490913"/>
          <p14:tracePt t="64053" x="8975725" y="3503613"/>
          <p14:tracePt t="64069" x="8986838" y="3516313"/>
          <p14:tracePt t="64071" x="8986838" y="3541713"/>
          <p14:tracePt t="64086" x="8986838" y="3567113"/>
          <p14:tracePt t="64102" x="8986838" y="3590925"/>
          <p14:tracePt t="64120" x="8986838" y="3692525"/>
          <p14:tracePt t="64136" x="8986838" y="3767138"/>
          <p14:tracePt t="64153" x="8963025" y="3854450"/>
          <p14:tracePt t="64170" x="8912225" y="4029075"/>
          <p14:tracePt t="64187" x="8886825" y="4117975"/>
          <p14:tracePt t="64203" x="8837613" y="4192588"/>
          <p14:tracePt t="64205" x="8786813" y="4279900"/>
          <p14:tracePt t="64220" x="8686800" y="4405313"/>
          <p14:tracePt t="64237" x="8537575" y="4554538"/>
          <p14:tracePt t="64253" x="7861300" y="4956175"/>
          <p14:tracePt t="64270" x="7435850" y="5156200"/>
          <p14:tracePt t="64287" x="7146925" y="5294313"/>
          <p14:tracePt t="64303" x="6759575" y="5418138"/>
          <p14:tracePt t="64320" x="6596063" y="5430838"/>
          <p14:tracePt t="64339" x="6308725" y="5430838"/>
          <p14:tracePt t="64355" x="6196013" y="5394325"/>
          <p14:tracePt t="64371" x="6083300" y="5343525"/>
          <p14:tracePt t="64388" x="5995988" y="5256213"/>
          <p14:tracePt t="64405" x="5983288" y="5243513"/>
          <p14:tracePt t="64423" x="5957888" y="5156200"/>
          <p14:tracePt t="64438" x="5957888" y="5105400"/>
          <p14:tracePt t="64455" x="5957888" y="5043488"/>
          <p14:tracePt t="64472" x="6008688" y="4892675"/>
          <p14:tracePt t="64488" x="6045200" y="4830763"/>
          <p14:tracePt t="64504" x="6083300" y="4792663"/>
          <p14:tracePt t="64521" x="6183313" y="4692650"/>
          <p14:tracePt t="64539" x="6221413" y="4679950"/>
          <p14:tracePt t="64556" x="6370638" y="4618038"/>
          <p14:tracePt t="64572" x="6459538" y="4592638"/>
          <p14:tracePt t="64589" x="6546850" y="4543425"/>
          <p14:tracePt t="64606" x="6696075" y="4430713"/>
          <p14:tracePt t="64623" x="6759575" y="4367213"/>
          <p14:tracePt t="64639" x="6821488" y="4318000"/>
          <p14:tracePt t="64641" x="6884988" y="4254500"/>
          <p14:tracePt t="64655" x="6934200" y="4205288"/>
          <p14:tracePt t="64672" x="7034213" y="4154488"/>
          <p14:tracePt t="64689" x="7223125" y="4067175"/>
          <p14:tracePt t="64705" x="7323138" y="4005263"/>
          <p14:tracePt t="64722" x="7423150" y="3954463"/>
          <p14:tracePt t="64725" x="7535863" y="3905250"/>
          <p14:tracePt t="64739" x="7623175" y="3867150"/>
          <p14:tracePt t="64756" x="7710488" y="3816350"/>
          <p14:tracePt t="64774" x="7785100" y="3767138"/>
          <p14:tracePt t="64810" x="7797800" y="3754438"/>
          <p14:tracePt t="65088" x="7773988" y="3754438"/>
          <p14:tracePt t="65100" x="7735888" y="3754438"/>
          <p14:tracePt t="65113" x="7685088" y="3754438"/>
          <p14:tracePt t="65125" x="7623175" y="3754438"/>
          <p14:tracePt t="65139" x="7548563" y="3754438"/>
          <p14:tracePt t="65157" x="7459663" y="3754438"/>
          <p14:tracePt t="65174" x="7323138" y="3792538"/>
          <p14:tracePt t="65191" x="7259638" y="3792538"/>
          <p14:tracePt t="65209" x="7172325" y="3803650"/>
          <p14:tracePt t="65223" x="7146925" y="3803650"/>
          <p14:tracePt t="65240" x="7134225" y="3803650"/>
          <p14:tracePt t="65258" x="7110413" y="3803650"/>
          <p14:tracePt t="65307" x="7110413" y="3816350"/>
          <p14:tracePt t="65608" x="7110413" y="3803650"/>
          <p14:tracePt t="65621" x="7097713" y="3803650"/>
          <p14:tracePt t="65632" x="7097713" y="3792538"/>
          <p14:tracePt t="65658" x="7097713" y="3767138"/>
          <p14:tracePt t="65669" x="7097713" y="3754438"/>
          <p14:tracePt t="65681" x="7085013" y="3754438"/>
          <p14:tracePt t="65851" x="7085013" y="3729038"/>
          <p14:tracePt t="65863" x="7085013" y="3692525"/>
          <p14:tracePt t="65875" x="7085013" y="3679825"/>
          <p14:tracePt t="65899" x="7085013" y="3654425"/>
          <p14:tracePt t="65935" x="7085013" y="3641725"/>
          <p14:tracePt t="65960" x="7085013" y="3629025"/>
          <p14:tracePt t="66165" x="7110413" y="3629025"/>
          <p14:tracePt t="66177" x="7123113" y="3629025"/>
          <p14:tracePt t="66190" x="7146925" y="3629025"/>
          <p14:tracePt t="66202" x="7159625" y="3629025"/>
          <p14:tracePt t="66214" x="7172325" y="3629025"/>
          <p14:tracePt t="66227" x="7185025" y="3629025"/>
          <p14:tracePt t="66243" x="7197725" y="3629025"/>
          <p14:tracePt t="66577" x="7210425" y="3629025"/>
          <p14:tracePt t="66600" x="7235825" y="3629025"/>
          <p14:tracePt t="66612" x="7246938" y="3629025"/>
          <p14:tracePt t="66625" x="7272338" y="3629025"/>
          <p14:tracePt t="66637" x="7297738" y="3629025"/>
          <p14:tracePt t="66649" x="7323138" y="3629025"/>
          <p14:tracePt t="66661" x="7348538" y="3629025"/>
          <p14:tracePt t="66677" x="7385050" y="3629025"/>
          <p14:tracePt t="66694" x="7410450" y="3629025"/>
          <p14:tracePt t="66697" x="7448550" y="3629025"/>
          <p14:tracePt t="66710" x="7472363" y="3629025"/>
          <p14:tracePt t="66727" x="7485063" y="3629025"/>
          <p14:tracePt t="66744" x="7510463" y="3629025"/>
          <p14:tracePt t="66746" x="7523163" y="3629025"/>
          <p14:tracePt t="66769" x="7535863" y="3629025"/>
          <p14:tracePt t="66793" x="7548563" y="3629025"/>
          <p14:tracePt t="66818" x="7548563" y="3641725"/>
          <p14:tracePt t="67133" x="7597775" y="3641725"/>
          <p14:tracePt t="67145" x="7623175" y="3629025"/>
          <p14:tracePt t="67157" x="7648575" y="3616325"/>
          <p14:tracePt t="67169" x="7673975" y="3603625"/>
          <p14:tracePt t="67181" x="7723188" y="3603625"/>
          <p14:tracePt t="67195" x="7748588" y="3590925"/>
          <p14:tracePt t="67213" x="7773988" y="3579813"/>
          <p14:tracePt t="67229" x="7835900" y="3567113"/>
          <p14:tracePt t="67245" x="7861300" y="3567113"/>
          <p14:tracePt t="67262" x="7886700" y="3567113"/>
          <p14:tracePt t="67280" x="7897813" y="3567113"/>
          <p14:tracePt t="67327" x="7910513" y="3567113"/>
          <p14:tracePt t="67496" x="7935913" y="3567113"/>
          <p14:tracePt t="67508" x="7948613" y="3567113"/>
          <p14:tracePt t="67519" x="7974013" y="3567113"/>
          <p14:tracePt t="67531" x="8010525" y="3567113"/>
          <p14:tracePt t="67546" x="8048625" y="3567113"/>
          <p14:tracePt t="67563" x="8099425" y="3567113"/>
          <p14:tracePt t="67581" x="8161338" y="3554413"/>
          <p14:tracePt t="67597" x="8186738" y="3554413"/>
          <p14:tracePt t="67614" x="8199438" y="3541713"/>
          <p14:tracePt t="67616" x="8212138" y="3541713"/>
          <p14:tracePt t="67641" x="8223250" y="3541713"/>
          <p14:tracePt t="68088" x="8235950" y="3541713"/>
          <p14:tracePt t="68185" x="8248650" y="3541713"/>
          <p14:tracePt t="68198" x="8274050" y="3541713"/>
          <p14:tracePt t="68233" x="8299450" y="3541713"/>
          <p14:tracePt t="68245" x="8324850" y="3541713"/>
          <p14:tracePt t="68258" x="8361363" y="3541713"/>
          <p14:tracePt t="68270" x="8386763" y="3541713"/>
          <p14:tracePt t="68294" x="8399463" y="3541713"/>
          <p14:tracePt t="68499" x="8448675" y="3541713"/>
          <p14:tracePt t="68511" x="8461375" y="3541713"/>
          <p14:tracePt t="68523" x="8486775" y="3541713"/>
          <p14:tracePt t="68535" x="8524875" y="3541713"/>
          <p14:tracePt t="68549" x="8548688" y="3541713"/>
          <p14:tracePt t="68565" x="8574088" y="3541713"/>
          <p14:tracePt t="68583" x="8637588" y="3541713"/>
          <p14:tracePt t="68585" x="8674100" y="3541713"/>
          <p14:tracePt t="68599" x="8724900" y="3541713"/>
          <p14:tracePt t="68615" x="8786813" y="3529013"/>
          <p14:tracePt t="68633" x="8937625" y="3503613"/>
          <p14:tracePt t="68649" x="9012238" y="3490913"/>
          <p14:tracePt t="68668" x="9075738" y="3490913"/>
          <p14:tracePt t="68670" x="9112250" y="3490913"/>
          <p14:tracePt t="68682" x="9150350" y="3490913"/>
          <p14:tracePt t="68699" x="9175750" y="3490913"/>
          <p14:tracePt t="68717" x="9199563" y="3490913"/>
          <p14:tracePt t="81344" x="9199563" y="3467100"/>
          <p14:tracePt t="81404" x="9199563" y="3454400"/>
          <p14:tracePt t="81513" x="9199563" y="3467100"/>
          <p14:tracePt t="81525" x="9188450" y="3479800"/>
          <p14:tracePt t="81537" x="9188450" y="3503613"/>
          <p14:tracePt t="81551" x="9163050" y="3541713"/>
          <p14:tracePt t="81566" x="9137650" y="3590925"/>
          <p14:tracePt t="81584" x="9112250" y="3641725"/>
          <p14:tracePt t="81586" x="9075738" y="3679825"/>
          <p14:tracePt t="81600" x="9050338" y="3716338"/>
          <p14:tracePt t="81617" x="9012238" y="3767138"/>
          <p14:tracePt t="81634" x="8950325" y="3816350"/>
          <p14:tracePt t="81650" x="8924925" y="3854450"/>
          <p14:tracePt t="81666" x="8899525" y="3879850"/>
          <p14:tracePt t="81684" x="8874125" y="3916363"/>
          <p14:tracePt t="81701" x="8863013" y="3916363"/>
          <p14:tracePt t="81718" x="8863013" y="3929063"/>
          <p14:tracePt t="81733" x="8850313" y="3929063"/>
          <p14:tracePt t="81751" x="8837613" y="3954463"/>
          <p14:tracePt t="81754" x="8812213" y="3954463"/>
          <p14:tracePt t="81767" x="8812213" y="3979863"/>
          <p14:tracePt t="81783" x="8799513" y="3979863"/>
          <p14:tracePt t="81803" x="8786813" y="3979863"/>
          <p14:tracePt t="81851" x="8774113" y="3992563"/>
          <p14:tracePt t="81864" x="8763000" y="4005263"/>
          <p14:tracePt t="81875" x="8750300" y="4005263"/>
          <p14:tracePt t="81888" x="8737600" y="4017963"/>
          <p14:tracePt t="82214" x="8724900" y="4017963"/>
          <p14:tracePt t="82226" x="8724900" y="4029075"/>
          <p14:tracePt t="82239" x="8699500" y="4041775"/>
          <p14:tracePt t="82253" x="8674100" y="4054475"/>
          <p14:tracePt t="82268" x="8650288" y="4079875"/>
          <p14:tracePt t="82286" x="8586788" y="4129088"/>
          <p14:tracePt t="82301" x="8561388" y="4154488"/>
          <p14:tracePt t="82318" x="8548688" y="4167188"/>
          <p14:tracePt t="82336" x="8474075" y="4205288"/>
          <p14:tracePt t="82353" x="8448675" y="4217988"/>
          <p14:tracePt t="82369" x="8424863" y="4230688"/>
          <p14:tracePt t="82371" x="8399463" y="4241800"/>
          <p14:tracePt t="82385" x="8361363" y="4241800"/>
          <p14:tracePt t="82402" x="8348663" y="4254500"/>
          <p14:tracePt t="82419" x="8324850" y="4267200"/>
          <p14:tracePt t="82953" x="8324850" y="4254500"/>
          <p14:tracePt t="83001" x="8335963" y="4254500"/>
          <p14:tracePt t="83037" x="8348663" y="4254500"/>
          <p14:tracePt t="83049" x="8361363" y="4254500"/>
          <p14:tracePt t="83061" x="8374063" y="4254500"/>
          <p14:tracePt t="83097" x="8399463" y="4254500"/>
          <p14:tracePt t="83158" x="8424863" y="4254500"/>
          <p14:tracePt t="83170" x="8435975" y="4254500"/>
          <p14:tracePt t="83182" x="8448675" y="4254500"/>
          <p14:tracePt t="83207" x="8474075" y="4254500"/>
          <p14:tracePt t="83242" x="8486775" y="4254500"/>
          <p14:tracePt t="83569" x="8486775" y="4267200"/>
          <p14:tracePt t="90547" x="8474075" y="4267200"/>
          <p14:tracePt t="90560" x="8448675" y="4241800"/>
          <p14:tracePt t="90572" x="8412163" y="4241800"/>
          <p14:tracePt t="90583" x="8386763" y="4205288"/>
          <p14:tracePt t="90596" x="8361363" y="4192588"/>
          <p14:tracePt t="90607" x="8312150" y="4154488"/>
          <p14:tracePt t="90622" x="8261350" y="4117975"/>
          <p14:tracePt t="90640" x="8199438" y="4079875"/>
          <p14:tracePt t="90657" x="8048625" y="3992563"/>
          <p14:tracePt t="90673" x="7974013" y="3941763"/>
          <p14:tracePt t="90691" x="7886700" y="3892550"/>
          <p14:tracePt t="90693" x="7797800" y="3854450"/>
          <p14:tracePt t="90708" x="7661275" y="3803650"/>
          <p14:tracePt t="90724" x="7535863" y="3754438"/>
          <p14:tracePt t="90741" x="7310438" y="3654425"/>
          <p14:tracePt t="90757" x="7197725" y="3616325"/>
          <p14:tracePt t="90774" x="7097713" y="3579813"/>
          <p14:tracePt t="90779" x="6959600" y="3541713"/>
          <p14:tracePt t="90791" x="6834188" y="3490913"/>
          <p14:tracePt t="90808" x="6684963" y="3441700"/>
          <p14:tracePt t="90823" x="6534150" y="3390900"/>
          <p14:tracePt t="90824" x="6383338" y="3341688"/>
          <p14:tracePt t="90839" x="6246813" y="3303588"/>
          <p14:tracePt t="90855" x="6134100" y="3278188"/>
          <p14:tracePt t="90873" x="5908675" y="3203575"/>
          <p14:tracePt t="90889" x="5795963" y="3154363"/>
          <p14:tracePt t="90906" x="5657850" y="3116263"/>
          <p14:tracePt t="90923" x="5445125" y="3016250"/>
          <p14:tracePt t="90939" x="5357813" y="2990850"/>
          <p14:tracePt t="90956" x="5294313" y="2952750"/>
          <p14:tracePt t="90958" x="5257800" y="2928938"/>
          <p14:tracePt t="91237" x="5207000" y="2928938"/>
          <p14:tracePt t="91249" x="5132388" y="2928938"/>
          <p14:tracePt t="91262" x="5032375" y="2941638"/>
          <p14:tracePt t="91275" x="4906963" y="2965450"/>
          <p14:tracePt t="91291" x="4781550" y="3003550"/>
          <p14:tracePt t="91309" x="4356100" y="3090863"/>
          <p14:tracePt t="91325" x="4156075" y="3116263"/>
          <p14:tracePt t="91342" x="3930650" y="3154363"/>
          <p14:tracePt t="91345" x="3756025" y="3165475"/>
          <p14:tracePt t="91360" x="3579813" y="3178175"/>
          <p14:tracePt t="91375" x="3429000" y="3178175"/>
          <p14:tracePt t="91392" x="3317875" y="3178175"/>
          <p14:tracePt t="91396" x="3205163" y="3178175"/>
          <p14:tracePt t="91408" x="3128963" y="3178175"/>
          <p14:tracePt t="91424" x="3103563" y="3178175"/>
          <p14:tracePt t="91441" x="3079750" y="3178175"/>
          <p14:tracePt t="91841" x="3067050" y="3178175"/>
          <p14:tracePt t="91853" x="3041650" y="3178175"/>
          <p14:tracePt t="91865" x="3016250" y="3178175"/>
          <p14:tracePt t="91876" x="2979738" y="3178175"/>
          <p14:tracePt t="91892" x="2941638" y="3178175"/>
          <p14:tracePt t="91908" x="2916238" y="3178175"/>
          <p14:tracePt t="91926" x="2890838" y="3178175"/>
          <p14:tracePt t="91950" x="2879725" y="3178175"/>
          <p14:tracePt t="91999" x="2828925" y="3178175"/>
          <p14:tracePt t="92011" x="2790825" y="3178175"/>
          <p14:tracePt t="92023" x="2778125" y="3178175"/>
          <p14:tracePt t="92036" x="2767013" y="3178175"/>
          <p14:tracePt t="92362" x="2778125" y="3178175"/>
          <p14:tracePt t="92445" x="2790825" y="3178175"/>
          <p14:tracePt t="92520" x="2803525" y="3178175"/>
          <p14:tracePt t="92628" x="2816225" y="3178175"/>
          <p14:tracePt t="92639" x="2828925" y="3178175"/>
          <p14:tracePt t="92725" x="2841625" y="3178175"/>
          <p14:tracePt t="92750" x="2854325" y="3178175"/>
          <p14:tracePt t="92773" x="2867025" y="3178175"/>
          <p14:tracePt t="92786" x="2879725" y="3178175"/>
          <p14:tracePt t="92810" x="2890838" y="3178175"/>
          <p14:tracePt t="92821" x="2903538" y="3178175"/>
          <p14:tracePt t="92834" x="2916238" y="3178175"/>
          <p14:tracePt t="92846" x="2941638" y="3178175"/>
          <p14:tracePt t="92863" x="2967038" y="3165475"/>
          <p14:tracePt t="92880" x="3003550" y="3165475"/>
          <p14:tracePt t="92882" x="3054350" y="3165475"/>
          <p14:tracePt t="92896" x="3079750" y="3165475"/>
          <p14:tracePt t="92912" x="3116263" y="3165475"/>
          <p14:tracePt t="92930" x="3167063" y="3154363"/>
          <p14:tracePt t="92947" x="3179763" y="3154363"/>
          <p14:tracePt t="92963" x="3205163" y="3154363"/>
          <p14:tracePt t="92979" x="3228975" y="3154363"/>
          <p14:tracePt t="92995" x="3254375" y="3154363"/>
          <p14:tracePt t="93012" x="3279775" y="3154363"/>
          <p14:tracePt t="93014" x="3292475" y="3154363"/>
          <p14:tracePt t="93028" x="3305175" y="3154363"/>
          <p14:tracePt t="93045" x="3317875" y="3154363"/>
          <p14:tracePt t="93062" x="3354388" y="3154363"/>
          <p14:tracePt t="93079" x="3367088" y="3154363"/>
          <p14:tracePt t="93095" x="3379788" y="3154363"/>
          <p14:tracePt t="93112" x="3417888" y="3154363"/>
          <p14:tracePt t="93129" x="3429000" y="3154363"/>
          <p14:tracePt t="93145" x="3454400" y="3154363"/>
          <p14:tracePt t="93147" x="3467100" y="3154363"/>
          <p14:tracePt t="93162" x="3492500" y="3154363"/>
          <p14:tracePt t="93179" x="3505200" y="3154363"/>
          <p14:tracePt t="93196" x="3554413" y="3154363"/>
          <p14:tracePt t="93212" x="3567113" y="3154363"/>
          <p14:tracePt t="93229" x="3592513" y="3154363"/>
          <p14:tracePt t="93245" x="3630613" y="3154363"/>
          <p14:tracePt t="93262" x="3654425" y="3154363"/>
          <p14:tracePt t="93280" x="3692525" y="3165475"/>
          <p14:tracePt t="93295" x="3730625" y="3165475"/>
          <p14:tracePt t="93312" x="3756025" y="3178175"/>
          <p14:tracePt t="93329" x="3817938" y="3190875"/>
          <p14:tracePt t="93346" x="3856038" y="3216275"/>
          <p14:tracePt t="93362" x="3879850" y="3216275"/>
          <p14:tracePt t="93364" x="3917950" y="3228975"/>
          <p14:tracePt t="93379" x="3943350" y="3241675"/>
          <p14:tracePt t="93396" x="3956050" y="3241675"/>
          <p14:tracePt t="93413" x="3979863" y="3267075"/>
          <p14:tracePt t="93429" x="3992563" y="3267075"/>
          <p14:tracePt t="93789" x="4005263" y="3278188"/>
          <p14:tracePt t="93802" x="4005263" y="3290888"/>
          <p14:tracePt t="93815" x="4017963" y="3303588"/>
          <p14:tracePt t="93826" x="4030663" y="3341688"/>
          <p14:tracePt t="93837" x="4043363" y="3354388"/>
          <p14:tracePt t="93848" x="4043363" y="3378200"/>
          <p14:tracePt t="93863" x="4056063" y="3403600"/>
          <p14:tracePt t="93880" x="4081463" y="3454400"/>
          <p14:tracePt t="93897" x="4117975" y="3516313"/>
          <p14:tracePt t="93914" x="4117975" y="3554413"/>
          <p14:tracePt t="93931" x="4143375" y="3590925"/>
          <p14:tracePt t="93947" x="4181475" y="3692525"/>
          <p14:tracePt t="93964" x="4205288" y="3754438"/>
          <p14:tracePt t="93981" x="4243388" y="3841750"/>
          <p14:tracePt t="93997" x="4256088" y="3916363"/>
          <p14:tracePt t="94014" x="4294188" y="4005263"/>
          <p14:tracePt t="94030" x="4343400" y="4179888"/>
          <p14:tracePt t="94047" x="4381500" y="4267200"/>
          <p14:tracePt t="94064" x="4406900" y="4341813"/>
          <p14:tracePt t="94066" x="4443413" y="4430713"/>
          <p14:tracePt t="94081" x="4468813" y="4505325"/>
          <p14:tracePt t="94097" x="4481513" y="4543425"/>
          <p14:tracePt t="94115" x="4481513" y="4554538"/>
          <p14:tracePt t="94345" x="4481513" y="4579938"/>
          <p14:tracePt t="94357" x="4481513" y="4605338"/>
          <p14:tracePt t="94370" x="4481513" y="4630738"/>
          <p14:tracePt t="94382" x="4481513" y="4667250"/>
          <p14:tracePt t="94400" x="4468813" y="4692650"/>
          <p14:tracePt t="94417" x="4456113" y="4756150"/>
          <p14:tracePt t="94433" x="4443413" y="4768850"/>
          <p14:tracePt t="94449" x="4430713" y="4779963"/>
          <p14:tracePt t="94466" x="4418013" y="4830763"/>
          <p14:tracePt t="94482" x="4406900" y="4856163"/>
          <p14:tracePt t="94499" x="4394200" y="4879975"/>
          <p14:tracePt t="94515" x="4368800" y="4956175"/>
          <p14:tracePt t="94532" x="4343400" y="4992688"/>
          <p14:tracePt t="94549" x="4305300" y="5030788"/>
          <p14:tracePt t="94566" x="4294188" y="5056188"/>
          <p14:tracePt t="94582" x="4281488" y="5056188"/>
          <p14:tracePt t="94599" x="4268788" y="5068888"/>
          <p14:tracePt t="94616" x="4268788" y="5081588"/>
          <p14:tracePt t="94632" x="4256088" y="5092700"/>
          <p14:tracePt t="94649" x="4168775" y="5181600"/>
          <p14:tracePt t="94666" x="4117975" y="5243513"/>
          <p14:tracePt t="94683" x="4017963" y="5368925"/>
          <p14:tracePt t="94699" x="3979863" y="5407025"/>
          <p14:tracePt t="94716" x="3968750" y="5418138"/>
          <p14:tracePt t="94732" x="3956050" y="5430838"/>
          <p14:tracePt t="94756" x="3943350" y="5430838"/>
          <p14:tracePt t="94817" x="3930650" y="5430838"/>
          <p14:tracePt t="94842" x="3879850" y="5443538"/>
          <p14:tracePt t="94853" x="3792538" y="5494338"/>
          <p14:tracePt t="94864" x="3667125" y="5556250"/>
          <p14:tracePt t="94875" x="3592513" y="5594350"/>
          <p14:tracePt t="94888" x="3554413" y="5607050"/>
          <p14:tracePt t="94899" x="3517900" y="5630863"/>
          <p14:tracePt t="94916" x="3492500" y="5630863"/>
          <p14:tracePt t="94936" x="3467100" y="5630863"/>
          <p14:tracePt t="94961" x="3405188" y="5630863"/>
          <p14:tracePt t="94973" x="3305175" y="5630863"/>
          <p14:tracePt t="94985" x="3267075" y="5630863"/>
          <p14:tracePt t="94999" x="3241675" y="5630863"/>
          <p14:tracePt t="95016" x="3228975" y="5630863"/>
          <p14:tracePt t="95033" x="3216275" y="5630863"/>
          <p14:tracePt t="95118" x="3216275" y="5619750"/>
          <p14:tracePt t="95154" x="3216275" y="5607050"/>
          <p14:tracePt t="95287" x="3216275" y="5594350"/>
          <p14:tracePt t="95421" x="3228975" y="5594350"/>
          <p14:tracePt t="95433" x="3228975" y="5581650"/>
          <p14:tracePt t="95493" x="3228975" y="5568950"/>
          <p14:tracePt t="95506" x="3241675" y="5568950"/>
          <p14:tracePt t="95517" x="3241675" y="5556250"/>
          <p14:tracePt t="95542" x="3254375" y="5530850"/>
          <p14:tracePt t="95566" x="3267075" y="5518150"/>
          <p14:tracePt t="95577" x="3267075" y="5507038"/>
          <p14:tracePt t="95590" x="3267075" y="5494338"/>
          <p14:tracePt t="95602" x="3279775" y="5481638"/>
          <p14:tracePt t="95736" x="3292475" y="5481638"/>
          <p14:tracePt t="95749" x="3292475" y="5468938"/>
          <p14:tracePt t="95761" x="3305175" y="5456238"/>
          <p14:tracePt t="95773" x="3317875" y="5430838"/>
          <p14:tracePt t="95797" x="3328988" y="5418138"/>
          <p14:tracePt t="95809" x="3341688" y="5407025"/>
          <p14:tracePt t="95820" x="3367088" y="5394325"/>
          <p14:tracePt t="95846" x="3379788" y="5394325"/>
          <p14:tracePt t="95857" x="3379788" y="5381625"/>
          <p14:tracePt t="95871" x="3392488" y="5381625"/>
          <p14:tracePt t="95905" x="3405188" y="5381625"/>
          <p14:tracePt t="95917" x="3417888" y="5381625"/>
          <p14:tracePt t="95930" x="3429000" y="5381625"/>
          <p14:tracePt t="95954" x="3454400" y="5368925"/>
          <p14:tracePt t="95966" x="3467100" y="5368925"/>
          <p14:tracePt t="95978" x="3479800" y="5356225"/>
          <p14:tracePt t="95990" x="3505200" y="5356225"/>
          <p14:tracePt t="96004" x="3517900" y="5343525"/>
          <p14:tracePt t="96019" x="3530600" y="5343525"/>
          <p14:tracePt t="96036" x="3554413" y="5330825"/>
          <p14:tracePt t="96061" x="3567113" y="5330825"/>
          <p14:tracePt t="96160" x="3579813" y="5330825"/>
          <p14:tracePt t="96171" x="3592513" y="5330825"/>
          <p14:tracePt t="96184" x="3592513" y="5318125"/>
          <p14:tracePt t="96195" x="3605213" y="5318125"/>
          <p14:tracePt t="96220" x="3617913" y="5305425"/>
          <p14:tracePt t="96243" x="3630613" y="5305425"/>
          <p14:tracePt t="96255" x="3643313" y="5305425"/>
          <p14:tracePt t="96269" x="3643313" y="5294313"/>
          <p14:tracePt t="96281" x="3654425" y="5294313"/>
          <p14:tracePt t="96341" x="3667125" y="5294313"/>
          <p14:tracePt t="96413" x="3679825" y="5294313"/>
          <p14:tracePt t="96450" x="3692525" y="5294313"/>
          <p14:tracePt t="96475" x="3705225" y="5294313"/>
          <p14:tracePt t="96511" x="3717925" y="5294313"/>
          <p14:tracePt t="96547" x="3730625" y="5294313"/>
          <p14:tracePt t="96571" x="3743325" y="5294313"/>
          <p14:tracePt t="96607" x="3756025" y="5294313"/>
          <p14:tracePt t="96620" x="3767138" y="5294313"/>
          <p14:tracePt t="96643" x="3779838" y="5294313"/>
          <p14:tracePt t="96668" x="3792538" y="5294313"/>
          <p14:tracePt t="96693" x="3805238" y="5294313"/>
          <p14:tracePt t="96704" x="3817938" y="5294313"/>
          <p14:tracePt t="96716" x="3830638" y="5305425"/>
          <p14:tracePt t="96728" x="3843338" y="5305425"/>
          <p14:tracePt t="96740" x="3856038" y="5305425"/>
          <p14:tracePt t="96755" x="3867150" y="5305425"/>
          <p14:tracePt t="96773" x="3879850" y="5305425"/>
          <p14:tracePt t="96776" x="3892550" y="5305425"/>
          <p14:tracePt t="96790" x="3905250" y="5305425"/>
          <p14:tracePt t="96825" x="3917950" y="5305425"/>
          <p14:tracePt t="96981" x="3917950" y="5318125"/>
          <p14:tracePt t="97273" x="3930650" y="5318125"/>
          <p14:tracePt t="97297" x="3943350" y="5318125"/>
          <p14:tracePt t="97357" x="3956050" y="5318125"/>
          <p14:tracePt t="97442" x="3968750" y="5318125"/>
          <p14:tracePt t="97829" x="3979863" y="5318125"/>
          <p14:tracePt t="97889" x="3992563" y="5318125"/>
          <p14:tracePt t="98179" x="4005263" y="5318125"/>
          <p14:tracePt t="98349" x="4017963" y="5318125"/>
          <p14:tracePt t="98374" x="4030663" y="5318125"/>
          <p14:tracePt t="98410" x="4043363" y="5318125"/>
          <p14:tracePt t="98422" x="4056063" y="5318125"/>
          <p14:tracePt t="98446" x="4068763" y="5318125"/>
          <p14:tracePt t="98470" x="4081463" y="5318125"/>
          <p14:tracePt t="98493" x="4092575" y="5318125"/>
          <p14:tracePt t="98505" x="4105275" y="5318125"/>
          <p14:tracePt t="98517" x="4105275" y="5330825"/>
          <p14:tracePt t="98530" x="4117975" y="5330825"/>
          <p14:tracePt t="98555" x="4143375" y="5330825"/>
          <p14:tracePt t="98567" x="4168775" y="5343525"/>
          <p14:tracePt t="98578" x="4192588" y="5343525"/>
          <p14:tracePt t="98594" x="4217988" y="5343525"/>
          <p14:tracePt t="98610" x="4243388" y="5343525"/>
          <p14:tracePt t="98627" x="4318000" y="5343525"/>
          <p14:tracePt t="98644" x="4356100" y="5343525"/>
          <p14:tracePt t="98661" x="4381500" y="5356225"/>
          <p14:tracePt t="98663" x="4406900" y="5356225"/>
          <p14:tracePt t="98677" x="4430713" y="5356225"/>
          <p14:tracePt t="98694" x="4443413" y="5368925"/>
          <p14:tracePt t="99037" x="4456113" y="5368925"/>
          <p14:tracePt t="99075" x="4468813" y="5368925"/>
          <p14:tracePt t="99099" x="4494213" y="5368925"/>
          <p14:tracePt t="99111" x="4530725" y="5368925"/>
          <p14:tracePt t="99123" x="4556125" y="5368925"/>
          <p14:tracePt t="99135" x="4568825" y="5368925"/>
          <p14:tracePt t="99146" x="4594225" y="5368925"/>
          <p14:tracePt t="99161" x="4630738" y="5381625"/>
          <p14:tracePt t="99179" x="4656138" y="5394325"/>
          <p14:tracePt t="99196" x="4732338" y="5407025"/>
          <p14:tracePt t="99212" x="4768850" y="5407025"/>
          <p14:tracePt t="99231" x="4856163" y="5430838"/>
          <p14:tracePt t="99245" x="4894263" y="5443538"/>
          <p14:tracePt t="99262" x="4932363" y="5443538"/>
          <p14:tracePt t="99280" x="5019675" y="5456238"/>
          <p14:tracePt t="99296" x="5045075" y="5456238"/>
          <p14:tracePt t="99313" x="5081588" y="5468938"/>
          <p14:tracePt t="99316" x="5106988" y="5481638"/>
          <p14:tracePt t="99330" x="5145088" y="5481638"/>
          <p14:tracePt t="99346" x="5181600" y="5494338"/>
          <p14:tracePt t="99363" x="5232400" y="5494338"/>
          <p14:tracePt t="99365" x="5294313" y="5507038"/>
          <p14:tracePt t="99379" x="5345113" y="5518150"/>
          <p14:tracePt t="99396" x="5383213" y="5518150"/>
          <p14:tracePt t="99413" x="5432425" y="5543550"/>
          <p14:tracePt t="99430" x="5470525" y="5543550"/>
          <p14:tracePt t="99446" x="5483225" y="5568950"/>
          <p14:tracePt t="99463" x="5519738" y="5594350"/>
          <p14:tracePt t="99480" x="5532438" y="5607050"/>
          <p14:tracePt t="99497" x="5545138" y="5630863"/>
          <p14:tracePt t="99513" x="5545138" y="5643563"/>
          <p14:tracePt t="99813" x="5557838" y="5643563"/>
          <p14:tracePt t="99824" x="5570538" y="5643563"/>
          <p14:tracePt t="99836" x="5595938" y="5643563"/>
          <p14:tracePt t="99848" x="5607050" y="5643563"/>
          <p14:tracePt t="99864" x="5632450" y="5643563"/>
          <p14:tracePt t="99881" x="5657850" y="5643563"/>
          <p14:tracePt t="99884" x="5683250" y="5643563"/>
          <p14:tracePt t="99898" x="5719763" y="5643563"/>
          <p14:tracePt t="99914" x="5745163" y="5643563"/>
          <p14:tracePt t="99932" x="5770563" y="5643563"/>
          <p14:tracePt t="99934" x="5808663" y="5643563"/>
          <p14:tracePt t="99948" x="5832475" y="5656263"/>
          <p14:tracePt t="99963" x="5870575" y="5656263"/>
          <p14:tracePt t="99980" x="5921375" y="5656263"/>
          <p14:tracePt t="99996" x="5945188" y="5656263"/>
          <p14:tracePt t="100014" x="5970588" y="5656263"/>
          <p14:tracePt t="100029" x="6008688" y="5656263"/>
          <p14:tracePt t="100047" x="6034088" y="5656263"/>
          <p14:tracePt t="100063" x="6045200" y="5656263"/>
          <p14:tracePt t="100066" x="6070600" y="5656263"/>
          <p14:tracePt t="100080" x="6108700" y="5656263"/>
          <p14:tracePt t="100096" x="6134100" y="5656263"/>
          <p14:tracePt t="100114" x="6183313" y="5656263"/>
          <p14:tracePt t="100130" x="6208713" y="5656263"/>
          <p14:tracePt t="100147" x="6234113" y="5656263"/>
          <p14:tracePt t="100163" x="6283325" y="5656263"/>
          <p14:tracePt t="100180" x="6296025" y="5656263"/>
          <p14:tracePt t="100198" x="6334125" y="5656263"/>
          <p14:tracePt t="100214" x="6346825" y="5656263"/>
          <p14:tracePt t="100230" x="6359525" y="5656263"/>
          <p14:tracePt t="100247" x="6370638" y="5656263"/>
          <p14:tracePt t="100264" x="6383338" y="5656263"/>
          <p14:tracePt t="100284" x="6396038" y="5656263"/>
          <p14:tracePt t="100297" x="6408738" y="5656263"/>
          <p14:tracePt t="100331" x="6421438" y="5656263"/>
          <p14:tracePt t="100356" x="6434138" y="5656263"/>
          <p14:tracePt t="100368" x="6446838" y="5656263"/>
          <p14:tracePt t="100380" x="6459538" y="5656263"/>
          <p14:tracePt t="100416" x="6472238" y="5656263"/>
          <p14:tracePt t="100441" x="6472238" y="5643563"/>
          <p14:tracePt t="100501" x="6483350" y="5643563"/>
          <p14:tracePt t="100513" x="6496050" y="5643563"/>
          <p14:tracePt t="100525" x="6508750" y="5643563"/>
          <p14:tracePt t="100549" x="6534150" y="5643563"/>
          <p14:tracePt t="100561" x="6546850" y="5643563"/>
          <p14:tracePt t="100573" x="6559550" y="5643563"/>
          <p14:tracePt t="100586" x="6572250" y="5643563"/>
          <p14:tracePt t="100598" x="6584950" y="5643563"/>
          <p14:tracePt t="100615" x="6608763" y="5630863"/>
          <p14:tracePt t="100631" x="6634163" y="5630863"/>
          <p14:tracePt t="100648" x="6684963" y="5630863"/>
          <p14:tracePt t="100665" x="6721475" y="5630863"/>
          <p14:tracePt t="100683" x="6784975" y="5619750"/>
          <p14:tracePt t="100699" x="6821488" y="5619750"/>
          <p14:tracePt t="100716" x="6846888" y="5619750"/>
          <p14:tracePt t="100732" x="6897688" y="5607050"/>
          <p14:tracePt t="100749" x="6921500" y="5607050"/>
          <p14:tracePt t="100766" x="6959600" y="5607050"/>
          <p14:tracePt t="100769" x="6997700" y="5607050"/>
          <p14:tracePt t="100783" x="7034213" y="5607050"/>
          <p14:tracePt t="100799" x="7072313" y="5607050"/>
          <p14:tracePt t="100817" x="7146925" y="5607050"/>
          <p14:tracePt t="100840" x="7159625" y="5607050"/>
          <p14:tracePt t="101167" x="7172325" y="5607050"/>
          <p14:tracePt t="101203" x="7185025" y="5607050"/>
          <p14:tracePt t="101215" x="7197725" y="5607050"/>
          <p14:tracePt t="101227" x="7210425" y="5607050"/>
          <p14:tracePt t="101239" x="7223125" y="5607050"/>
          <p14:tracePt t="101264" x="7235825" y="5607050"/>
          <p14:tracePt t="101276" x="7246938" y="5607050"/>
          <p14:tracePt t="101289" x="7259638" y="5607050"/>
          <p14:tracePt t="101312" x="7272338" y="5607050"/>
          <p14:tracePt t="101338" x="7297738" y="5607050"/>
          <p14:tracePt t="101360" x="7310438" y="5594350"/>
          <p14:tracePt t="101372" x="7323138" y="5594350"/>
          <p14:tracePt t="101385" x="7335838" y="5594350"/>
          <p14:tracePt t="101401" x="7348538" y="5594350"/>
          <p14:tracePt t="101420" x="7372350" y="5594350"/>
          <p14:tracePt t="101434" x="7385050" y="5594350"/>
          <p14:tracePt t="101451" x="7397750" y="5594350"/>
          <p14:tracePt t="101468" x="7410450" y="5594350"/>
          <p14:tracePt t="101470" x="7448550" y="5594350"/>
          <p14:tracePt t="101484" x="7459663" y="5594350"/>
          <p14:tracePt t="101501" x="7485063" y="5594350"/>
          <p14:tracePt t="101518" x="7523163" y="5581650"/>
          <p14:tracePt t="101534" x="7548563" y="5581650"/>
          <p14:tracePt t="101552" x="7572375" y="5581650"/>
          <p14:tracePt t="101554" x="7585075" y="5568950"/>
          <p14:tracePt t="101568" x="7610475" y="5568950"/>
          <p14:tracePt t="101585" x="7635875" y="5568950"/>
          <p14:tracePt t="101602" x="7710488" y="5556250"/>
          <p14:tracePt t="101617" x="7748588" y="5556250"/>
          <p14:tracePt t="101635" x="7785100" y="5543550"/>
          <p14:tracePt t="101650" x="7874000" y="5530850"/>
          <p14:tracePt t="101667" x="7910513" y="5530850"/>
          <p14:tracePt t="101683" x="7935913" y="5530850"/>
          <p14:tracePt t="101700" x="7986713" y="5530850"/>
          <p14:tracePt t="101717" x="8010525" y="5530850"/>
          <p14:tracePt t="101734" x="8035925" y="5530850"/>
          <p14:tracePt t="101750" x="8061325" y="5518150"/>
          <p14:tracePt t="101767" x="8074025" y="5518150"/>
          <p14:tracePt t="101784" x="8086725" y="5518150"/>
          <p14:tracePt t="101801" x="8099425" y="5518150"/>
          <p14:tracePt t="102328" x="8110538" y="5518150"/>
          <p14:tracePt t="104783" x="8123238" y="5518150"/>
          <p14:tracePt t="104808" x="8148638" y="5507038"/>
          <p14:tracePt t="104821" x="8161338" y="5494338"/>
          <p14:tracePt t="104832" x="8199438" y="5468938"/>
          <p14:tracePt t="104844" x="8274050" y="5456238"/>
          <p14:tracePt t="104860" x="8386763" y="5443538"/>
          <p14:tracePt t="104877" x="8561388" y="5443538"/>
          <p14:tracePt t="104894" x="8963025" y="5443538"/>
          <p14:tracePt t="104910" x="9150350" y="5443538"/>
          <p14:tracePt t="104928" x="9450388" y="5468938"/>
          <p14:tracePt t="104943" x="9513888" y="5468938"/>
          <p14:tracePt t="104961" x="9537700" y="5468938"/>
          <p14:tracePt t="104978" x="9550400" y="5468938"/>
          <p14:tracePt t="105001" x="9563100" y="5468938"/>
          <p14:tracePt t="105061" x="9563100" y="5481638"/>
          <p14:tracePt t="105219" x="9563100" y="5494338"/>
          <p14:tracePt t="105462" x="9563100" y="5518150"/>
          <p14:tracePt t="105474" x="9563100" y="5530850"/>
          <p14:tracePt t="105485" x="9563100" y="5556250"/>
          <p14:tracePt t="105496" x="9563100" y="5568950"/>
          <p14:tracePt t="105666" x="9563100" y="5581650"/>
          <p14:tracePt t="105680" x="9563100" y="5594350"/>
          <p14:tracePt t="154214" x="9488488" y="5556250"/>
          <p14:tracePt t="154227" x="9163050" y="5356225"/>
          <p14:tracePt t="154239" x="8637588" y="5056188"/>
          <p14:tracePt t="154249" x="8035925" y="4743450"/>
          <p14:tracePt t="154262" x="7372350" y="4379913"/>
          <p14:tracePt t="154274" x="6696075" y="3992563"/>
          <p14:tracePt t="154290" x="6034088" y="3603625"/>
          <p14:tracePt t="154306" x="5394325" y="3190875"/>
          <p14:tracePt t="154323" x="3943350" y="2214563"/>
          <p14:tracePt t="154339" x="3254375" y="1639888"/>
          <p14:tracePt t="154358" x="2014538" y="400050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760531"/>
            <a:ext cx="649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215" y="2678053"/>
            <a:ext cx="9146072" cy="2690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Challenges in ICD Implementation: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Complexity of ICD-10 codes.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Requires extensive training for accurate coding.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Potential for coding errors leading to claim denials.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222" y="1616509"/>
            <a:ext cx="1948769" cy="4813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646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2141"/>
    </mc:Choice>
    <mc:Fallback xmlns="">
      <p:transition advTm="132141"/>
    </mc:Fallback>
  </mc:AlternateContent>
  <p:extLst>
    <p:ext uri="{3A86A75C-4F4B-4683-9AE1-C65F6400EC91}">
      <p14:laserTraceLst xmlns:p14="http://schemas.microsoft.com/office/powerpoint/2010/main">
        <p14:tracePtLst>
          <p14:tracePt t="2685" x="3375025" y="6296025"/>
          <p14:tracePt t="2876" x="1376363" y="6619875"/>
          <p14:tracePt t="2887" x="1189038" y="6483350"/>
          <p14:tracePt t="2898" x="1050925" y="6357938"/>
          <p14:tracePt t="2912" x="950913" y="6294438"/>
          <p14:tracePt t="2930" x="876300" y="6232525"/>
          <p14:tracePt t="2947" x="801688" y="6181725"/>
          <p14:tracePt t="2963" x="788988" y="6169025"/>
          <p14:tracePt t="2979" x="788988" y="6157913"/>
          <p14:tracePt t="2996" x="776288" y="6157913"/>
          <p14:tracePt t="3013" x="776288" y="6145213"/>
          <p14:tracePt t="3030" x="763588" y="6119813"/>
          <p14:tracePt t="3032" x="750888" y="6107113"/>
          <p14:tracePt t="3045" x="750888" y="6094413"/>
          <p14:tracePt t="3063" x="750888" y="6081713"/>
          <p14:tracePt t="3080" x="738188" y="6056313"/>
          <p14:tracePt t="3104" x="738188" y="6045200"/>
          <p14:tracePt t="3117" x="738188" y="6032500"/>
          <p14:tracePt t="3130" x="725488" y="6007100"/>
          <p14:tracePt t="3146" x="725488" y="5981700"/>
          <p14:tracePt t="3165" x="725488" y="5969000"/>
          <p14:tracePt t="3180" x="712788" y="5945188"/>
          <p14:tracePt t="3197" x="712788" y="5932488"/>
          <p14:tracePt t="3214" x="701675" y="5894388"/>
          <p14:tracePt t="3230" x="701675" y="5881688"/>
          <p14:tracePt t="3246" x="688975" y="5868988"/>
          <p14:tracePt t="3250" x="688975" y="5856288"/>
          <p14:tracePt t="3263" x="688975" y="5843588"/>
          <p14:tracePt t="3577" x="688975" y="5856288"/>
          <p14:tracePt t="3613" x="701675" y="5856288"/>
          <p14:tracePt t="3637" x="712788" y="5868988"/>
          <p14:tracePt t="3648" x="725488" y="5868988"/>
          <p14:tracePt t="3661" x="738188" y="5881688"/>
          <p14:tracePt t="3672" x="776288" y="5894388"/>
          <p14:tracePt t="3685" x="825500" y="5894388"/>
          <p14:tracePt t="3696" x="876300" y="5932488"/>
          <p14:tracePt t="3713" x="938213" y="5956300"/>
          <p14:tracePt t="3730" x="1001713" y="5994400"/>
          <p14:tracePt t="3746" x="1127125" y="6069013"/>
          <p14:tracePt t="3763" x="1189038" y="6069013"/>
          <p14:tracePt t="3782" x="1239838" y="6107113"/>
          <p14:tracePt t="3798" x="1263650" y="6119813"/>
          <p14:tracePt t="3814" x="1289050" y="6132513"/>
          <p14:tracePt t="3832" x="1314450" y="6145213"/>
          <p14:tracePt t="3849" x="1314450" y="6157913"/>
          <p14:tracePt t="3880" x="1327150" y="6157913"/>
          <p14:tracePt t="34469" x="1314450" y="6157913"/>
          <p14:tracePt t="34518" x="1314450" y="6132513"/>
          <p14:tracePt t="34530" x="1352550" y="6081713"/>
          <p14:tracePt t="34542" x="1414463" y="5969000"/>
          <p14:tracePt t="34554" x="1527175" y="5807075"/>
          <p14:tracePt t="34566" x="1739900" y="5443538"/>
          <p14:tracePt t="34579" x="1978025" y="5043488"/>
          <p14:tracePt t="34596" x="2252663" y="4667250"/>
          <p14:tracePt t="34612" x="2478088" y="4318000"/>
          <p14:tracePt t="34614" x="2703513" y="4041775"/>
          <p14:tracePt t="34628" x="2903538" y="3841750"/>
          <p14:tracePt t="34645" x="3092450" y="3679825"/>
          <p14:tracePt t="34663" x="3417888" y="3403600"/>
          <p14:tracePt t="34679" x="3554413" y="3316288"/>
          <p14:tracePt t="34695" x="3679825" y="3216275"/>
          <p14:tracePt t="34712" x="3879850" y="3065463"/>
          <p14:tracePt t="34729" x="3956050" y="3028950"/>
          <p14:tracePt t="34746" x="4056063" y="3003550"/>
          <p14:tracePt t="34763" x="4068763" y="3003550"/>
          <p14:tracePt t="34977" x="4081463" y="2990850"/>
          <p14:tracePt t="34989" x="4105275" y="2965450"/>
          <p14:tracePt t="35001" x="4168775" y="2916238"/>
          <p14:tracePt t="35012" x="4268788" y="2852738"/>
          <p14:tracePt t="35029" x="4394200" y="2752725"/>
          <p14:tracePt t="35047" x="4518025" y="2652713"/>
          <p14:tracePt t="35050" x="4656138" y="2552700"/>
          <p14:tracePt t="35064" x="4781550" y="2490788"/>
          <p14:tracePt t="35080" x="4881563" y="2439988"/>
          <p14:tracePt t="35098" x="5068888" y="2339975"/>
          <p14:tracePt t="35113" x="5132388" y="2314575"/>
          <p14:tracePt t="35129" x="5194300" y="2303463"/>
          <p14:tracePt t="35146" x="5245100" y="2265363"/>
          <p14:tracePt t="35162" x="5270500" y="2265363"/>
          <p14:tracePt t="35178" x="5281613" y="2265363"/>
          <p14:tracePt t="35195" x="5294313" y="2252663"/>
          <p14:tracePt t="35218" x="5307013" y="2252663"/>
          <p14:tracePt t="35242" x="5307013" y="2239963"/>
          <p14:tracePt t="35254" x="5319713" y="2239963"/>
          <p14:tracePt t="35267" x="5332413" y="2227263"/>
          <p14:tracePt t="35279" x="5345113" y="2227263"/>
          <p14:tracePt t="35295" x="5383213" y="2214563"/>
          <p14:tracePt t="35312" x="5407025" y="2190750"/>
          <p14:tracePt t="35329" x="5470525" y="2165350"/>
          <p14:tracePt t="35345" x="5495925" y="2152650"/>
          <p14:tracePt t="35363" x="5519738" y="2152650"/>
          <p14:tracePt t="35380" x="5532438" y="2152650"/>
          <p14:tracePt t="35448" x="5545138" y="2152650"/>
          <p14:tracePt t="35461" x="5557838" y="2152650"/>
          <p14:tracePt t="35473" x="5583238" y="2152650"/>
          <p14:tracePt t="47629" x="5583238" y="2165350"/>
          <p14:tracePt t="47641" x="5583238" y="2178050"/>
          <p14:tracePt t="47653" x="5595938" y="2190750"/>
          <p14:tracePt t="47665" x="5607050" y="2214563"/>
          <p14:tracePt t="47679" x="5632450" y="2239963"/>
          <p14:tracePt t="47696" x="5657850" y="2278063"/>
          <p14:tracePt t="47713" x="5708650" y="2327275"/>
          <p14:tracePt t="47730" x="5732463" y="2352675"/>
          <p14:tracePt t="47747" x="5770563" y="2403475"/>
          <p14:tracePt t="47750" x="5795963" y="2427288"/>
          <p14:tracePt t="47765" x="5845175" y="2490788"/>
          <p14:tracePt t="47780" x="5895975" y="2540000"/>
          <p14:tracePt t="47797" x="6008688" y="2640013"/>
          <p14:tracePt t="47813" x="6070600" y="2690813"/>
          <p14:tracePt t="47830" x="6121400" y="2740025"/>
          <p14:tracePt t="47847" x="6270625" y="2852738"/>
          <p14:tracePt t="47864" x="6359525" y="2916238"/>
          <p14:tracePt t="47880" x="6459538" y="2978150"/>
          <p14:tracePt t="47884" x="6546850" y="3054350"/>
          <p14:tracePt t="47897" x="6634163" y="3116263"/>
          <p14:tracePt t="47913" x="6708775" y="3178175"/>
          <p14:tracePt t="47920" x="6784975" y="3228975"/>
          <p14:tracePt t="47931" x="6872288" y="3278188"/>
          <p14:tracePt t="47946" x="6934200" y="3316288"/>
          <p14:tracePt t="47963" x="6997700" y="3378200"/>
          <p14:tracePt t="47966" x="7059613" y="3429000"/>
          <p14:tracePt t="48233" x="7085013" y="3441700"/>
          <p14:tracePt t="48245" x="7085013" y="3467100"/>
          <p14:tracePt t="48257" x="7097713" y="3467100"/>
          <p14:tracePt t="48269" x="7097713" y="3479800"/>
          <p14:tracePt t="48282" x="7123113" y="3479800"/>
          <p14:tracePt t="48297" x="7134225" y="3503613"/>
          <p14:tracePt t="48313" x="7146925" y="3503613"/>
          <p14:tracePt t="48331" x="7159625" y="3529013"/>
          <p14:tracePt t="48348" x="7185025" y="3541713"/>
          <p14:tracePt t="48365" x="7185025" y="3567113"/>
          <p14:tracePt t="48368" x="7197725" y="3579813"/>
          <p14:tracePt t="48381" x="7210425" y="3590925"/>
          <p14:tracePt t="48398" x="7210425" y="3603625"/>
          <p14:tracePt t="48415" x="7223125" y="3629025"/>
          <p14:tracePt t="48440" x="7235825" y="3654425"/>
          <p14:tracePt t="48464" x="7235825" y="3667125"/>
          <p14:tracePt t="48476" x="7235825" y="3679825"/>
          <p14:tracePt t="48488" x="7246938" y="3692525"/>
          <p14:tracePt t="48512" x="7246938" y="3703638"/>
          <p14:tracePt t="48536" x="7246938" y="3716338"/>
          <p14:tracePt t="48560" x="7246938" y="3729038"/>
          <p14:tracePt t="48572" x="7246938" y="3741738"/>
          <p14:tracePt t="48584" x="7259638" y="3767138"/>
          <p14:tracePt t="48597" x="7259638" y="3779838"/>
          <p14:tracePt t="48614" x="7272338" y="3792538"/>
          <p14:tracePt t="48632" x="7272338" y="3816350"/>
          <p14:tracePt t="48648" x="7272338" y="3829050"/>
          <p14:tracePt t="48666" x="7285038" y="3829050"/>
          <p14:tracePt t="48669" x="7285038" y="3841750"/>
          <p14:tracePt t="48716" x="7285038" y="3854450"/>
          <p14:tracePt t="48741" x="7285038" y="3867150"/>
          <p14:tracePt t="48766" x="7285038" y="3879850"/>
          <p14:tracePt t="48850" x="7285038" y="3892550"/>
          <p14:tracePt t="48923" x="7272338" y="3892550"/>
          <p14:tracePt t="48948" x="7259638" y="3892550"/>
          <p14:tracePt t="48984" x="7246938" y="3892550"/>
          <p14:tracePt t="48996" x="7246938" y="3905250"/>
          <p14:tracePt t="49007" x="7235825" y="3905250"/>
          <p14:tracePt t="49020" x="7223125" y="3916363"/>
          <p14:tracePt t="49033" x="7210425" y="3929063"/>
          <p14:tracePt t="49050" x="7172325" y="3941763"/>
          <p14:tracePt t="49067" x="7059613" y="3992563"/>
          <p14:tracePt t="49083" x="7010400" y="4017963"/>
          <p14:tracePt t="49100" x="6946900" y="4029075"/>
          <p14:tracePt t="49117" x="6834188" y="4092575"/>
          <p14:tracePt t="49133" x="6784975" y="4105275"/>
          <p14:tracePt t="49151" x="6734175" y="4105275"/>
          <p14:tracePt t="49153" x="6696075" y="4117975"/>
          <p14:tracePt t="49167" x="6659563" y="4117975"/>
          <p14:tracePt t="49184" x="6621463" y="4117975"/>
          <p14:tracePt t="49201" x="6584950" y="4092575"/>
          <p14:tracePt t="49217" x="6572250" y="4092575"/>
          <p14:tracePt t="49233" x="6534150" y="4092575"/>
          <p14:tracePt t="49251" x="6508750" y="4079875"/>
          <p14:tracePt t="49266" x="6483350" y="4067175"/>
          <p14:tracePt t="49284" x="6472238" y="4067175"/>
          <p14:tracePt t="49286" x="6459538" y="4067175"/>
          <p14:tracePt t="49300" x="6446838" y="4054475"/>
          <p14:tracePt t="49317" x="6434138" y="4041775"/>
          <p14:tracePt t="49334" x="6421438" y="4029075"/>
          <p14:tracePt t="49350" x="6408738" y="4029075"/>
          <p14:tracePt t="49383" x="6396038" y="4017963"/>
          <p14:tracePt t="49515" x="6396038" y="4005263"/>
          <p14:tracePt t="49527" x="6408738" y="4005263"/>
          <p14:tracePt t="49576" x="6421438" y="4005263"/>
          <p14:tracePt t="49624" x="6434138" y="4005263"/>
          <p14:tracePt t="49648" x="6446838" y="4005263"/>
          <p14:tracePt t="49673" x="6459538" y="4005263"/>
          <p14:tracePt t="49696" x="6472238" y="4005263"/>
          <p14:tracePt t="49709" x="6483350" y="4005263"/>
          <p14:tracePt t="49722" x="6496050" y="4005263"/>
          <p14:tracePt t="49734" x="6521450" y="3992563"/>
          <p14:tracePt t="49751" x="6534150" y="3992563"/>
          <p14:tracePt t="49769" x="6559550" y="3992563"/>
          <p14:tracePt t="49785" x="6584950" y="3992563"/>
          <p14:tracePt t="49801" x="6608763" y="3992563"/>
          <p14:tracePt t="49819" x="6646863" y="3992563"/>
          <p14:tracePt t="49834" x="6672263" y="3992563"/>
          <p14:tracePt t="49853" x="6684963" y="3992563"/>
          <p14:tracePt t="49855" x="6696075" y="3979863"/>
          <p14:tracePt t="49868" x="6721475" y="3979863"/>
          <p14:tracePt t="49885" x="6759575" y="3979863"/>
          <p14:tracePt t="49903" x="6808788" y="3979863"/>
          <p14:tracePt t="49917" x="6834188" y="3979863"/>
          <p14:tracePt t="49935" x="6859588" y="3979863"/>
          <p14:tracePt t="49953" x="6910388" y="3967163"/>
          <p14:tracePt t="49969" x="6921500" y="3967163"/>
          <p14:tracePt t="49984" x="6946900" y="3967163"/>
          <p14:tracePt t="49986" x="6972300" y="3967163"/>
          <p14:tracePt t="50001" x="7010400" y="3967163"/>
          <p14:tracePt t="50017" x="7034213" y="3967163"/>
          <p14:tracePt t="50035" x="7097713" y="3954463"/>
          <p14:tracePt t="50051" x="7123113" y="3954463"/>
          <p14:tracePt t="50067" x="7146925" y="3941763"/>
          <p14:tracePt t="50084" x="7185025" y="3941763"/>
          <p14:tracePt t="50101" x="7210425" y="3929063"/>
          <p14:tracePt t="50118" x="7235825" y="3929063"/>
          <p14:tracePt t="50119" x="7246938" y="3929063"/>
          <p14:tracePt t="50134" x="7272338" y="3929063"/>
          <p14:tracePt t="50151" x="7285038" y="3929063"/>
          <p14:tracePt t="50168" x="7297738" y="3916363"/>
          <p14:tracePt t="50205" x="7310438" y="3916363"/>
          <p14:tracePt t="50591" x="7323138" y="3916363"/>
          <p14:tracePt t="50690" x="7323138" y="3905250"/>
          <p14:tracePt t="50702" x="7323138" y="3892550"/>
          <p14:tracePt t="72701" x="7335838" y="3892550"/>
          <p14:tracePt t="72713" x="7359650" y="3892550"/>
          <p14:tracePt t="72726" x="7410450" y="3905250"/>
          <p14:tracePt t="72737" x="7497763" y="3916363"/>
          <p14:tracePt t="72749" x="7623175" y="3941763"/>
          <p14:tracePt t="72760" x="7773988" y="3979863"/>
          <p14:tracePt t="72777" x="7961313" y="4029075"/>
          <p14:tracePt t="72793" x="8161338" y="4079875"/>
          <p14:tracePt t="72810" x="8624888" y="4179888"/>
          <p14:tracePt t="72826" x="8799513" y="4205288"/>
          <p14:tracePt t="72843" x="8937625" y="4230688"/>
          <p14:tracePt t="72845" x="9024938" y="4254500"/>
          <p14:tracePt t="72860" x="9075738" y="4267200"/>
          <p14:tracePt t="72877" x="9088438" y="4267200"/>
          <p14:tracePt t="72894" x="9099550" y="4267200"/>
          <p14:tracePt t="73162" x="9124950" y="4267200"/>
          <p14:tracePt t="73173" x="9150350" y="4279900"/>
          <p14:tracePt t="73185" x="9188450" y="4279900"/>
          <p14:tracePt t="73196" x="9212263" y="4292600"/>
          <p14:tracePt t="73212" x="9250363" y="4305300"/>
          <p14:tracePt t="73230" x="9288463" y="4305300"/>
          <p14:tracePt t="73233" x="9312275" y="4305300"/>
          <p14:tracePt t="73246" x="9337675" y="4318000"/>
          <p14:tracePt t="73264" x="9363075" y="4318000"/>
          <p14:tracePt t="73280" x="9363075" y="4330700"/>
          <p14:tracePt t="73298" x="9375775" y="4330700"/>
          <p14:tracePt t="73313" x="9375775" y="4341813"/>
          <p14:tracePt t="73367" x="9375775" y="4354513"/>
          <p14:tracePt t="73415" x="9375775" y="4367213"/>
          <p14:tracePt t="73500" x="9375775" y="4379913"/>
          <p14:tracePt t="73524" x="9375775" y="4392613"/>
          <p14:tracePt t="73561" x="9375775" y="4405313"/>
          <p14:tracePt t="73585" x="9375775" y="4418013"/>
          <p14:tracePt t="73633" x="9375775" y="4430713"/>
          <p14:tracePt t="73657" x="9375775" y="4443413"/>
          <p14:tracePt t="73681" x="9375775" y="4454525"/>
          <p14:tracePt t="73694" x="9375775" y="4467225"/>
          <p14:tracePt t="73706" x="9375775" y="4479925"/>
          <p14:tracePt t="73730" x="9375775" y="4492625"/>
          <p14:tracePt t="74044" x="9363075" y="4518025"/>
          <p14:tracePt t="74057" x="9350375" y="4518025"/>
          <p14:tracePt t="74070" x="9350375" y="4530725"/>
          <p14:tracePt t="74082" x="9337675" y="4530725"/>
          <p14:tracePt t="74098" x="9324975" y="4543425"/>
          <p14:tracePt t="74115" x="9312275" y="4567238"/>
          <p14:tracePt t="74117" x="9275763" y="4579938"/>
          <p14:tracePt t="74132" x="9250363" y="4605338"/>
          <p14:tracePt t="74148" x="9224963" y="4618038"/>
          <p14:tracePt t="74166" x="9175750" y="4643438"/>
          <p14:tracePt t="74182" x="9150350" y="4656138"/>
          <p14:tracePt t="74199" x="9137650" y="4667250"/>
          <p14:tracePt t="74202" x="9112250" y="4667250"/>
          <p14:tracePt t="74215" x="9088438" y="4679950"/>
          <p14:tracePt t="74232" x="9075738" y="4692650"/>
          <p14:tracePt t="74250" x="9024938" y="4705350"/>
          <p14:tracePt t="74265" x="8999538" y="4705350"/>
          <p14:tracePt t="74282" x="8975725" y="4718050"/>
          <p14:tracePt t="74286" x="8950325" y="4730750"/>
          <p14:tracePt t="74300" x="8924925" y="4730750"/>
          <p14:tracePt t="74315" x="8899525" y="4730750"/>
          <p14:tracePt t="74332" x="8886825" y="4730750"/>
          <p14:tracePt t="74334" x="8874125" y="4743450"/>
          <p14:tracePt t="74348" x="8850313" y="4756150"/>
          <p14:tracePt t="74366" x="8837613" y="4756150"/>
          <p14:tracePt t="74383" x="8812213" y="4768850"/>
          <p14:tracePt t="74399" x="8799513" y="4768850"/>
          <p14:tracePt t="74420" x="8786813" y="4768850"/>
          <p14:tracePt t="74444" x="8786813" y="4779963"/>
          <p14:tracePt t="74771" x="8763000" y="4779963"/>
          <p14:tracePt t="74783" x="8750300" y="4779963"/>
          <p14:tracePt t="74794" x="8737600" y="4779963"/>
          <p14:tracePt t="74806" x="8712200" y="4779963"/>
          <p14:tracePt t="74818" x="8686800" y="4792663"/>
          <p14:tracePt t="74833" x="8674100" y="4792663"/>
          <p14:tracePt t="74850" x="8661400" y="4792663"/>
          <p14:tracePt t="74867" x="8624888" y="4805363"/>
          <p14:tracePt t="74884" x="8612188" y="4805363"/>
          <p14:tracePt t="74900" x="8599488" y="4805363"/>
          <p14:tracePt t="74916" x="8586788" y="4805363"/>
          <p14:tracePt t="75485" x="8599488" y="4805363"/>
          <p14:tracePt t="75521" x="8612188" y="4805363"/>
          <p14:tracePt t="75533" x="8624888" y="4805363"/>
          <p14:tracePt t="75592" x="8637588" y="4805363"/>
          <p14:tracePt t="75629" x="8637588" y="4792663"/>
          <p14:tracePt t="75702" x="8637588" y="4779963"/>
          <p14:tracePt t="75762" x="8650288" y="4779963"/>
          <p14:tracePt t="75822" x="8661400" y="4779963"/>
          <p14:tracePt t="75836" x="8674100" y="4779963"/>
          <p14:tracePt t="75859" x="8686800" y="4779963"/>
          <p14:tracePt t="75883" x="8699500" y="4779963"/>
          <p14:tracePt t="75919" x="8712200" y="4779963"/>
          <p14:tracePt t="75944" x="8724900" y="4779963"/>
          <p14:tracePt t="75968" x="8737600" y="4779963"/>
          <p14:tracePt t="76004" x="8750300" y="4779963"/>
          <p14:tracePt t="76077" x="8763000" y="4779963"/>
          <p14:tracePt t="76753" x="8750300" y="4779963"/>
          <p14:tracePt t="76815" x="8737600" y="4779963"/>
          <p14:tracePt t="76851" x="8724900" y="4779963"/>
          <p14:tracePt t="76863" x="8712200" y="4779963"/>
          <p14:tracePt t="76887" x="8699500" y="4779963"/>
          <p14:tracePt t="76911" x="8686800" y="4779963"/>
          <p14:tracePt t="76923" x="8674100" y="4779963"/>
          <p14:tracePt t="76935" x="8661400" y="4792663"/>
          <p14:tracePt t="76947" x="8624888" y="4792663"/>
          <p14:tracePt t="76959" x="8612188" y="4792663"/>
          <p14:tracePt t="76973" x="8586788" y="4792663"/>
          <p14:tracePt t="76989" x="8574088" y="4805363"/>
          <p14:tracePt t="77006" x="8537575" y="4805363"/>
          <p14:tracePt t="77022" x="8524875" y="4805363"/>
          <p14:tracePt t="77190" x="8537575" y="4805363"/>
          <p14:tracePt t="79318" x="8512175" y="4818063"/>
          <p14:tracePt t="79330" x="8486775" y="4818063"/>
          <p14:tracePt t="79343" x="8461375" y="4818063"/>
          <p14:tracePt t="79355" x="8435975" y="4830763"/>
          <p14:tracePt t="79367" x="8399463" y="4830763"/>
          <p14:tracePt t="79378" x="8361363" y="4843463"/>
          <p14:tracePt t="79393" x="8312150" y="4856163"/>
          <p14:tracePt t="79411" x="8248650" y="4868863"/>
          <p14:tracePt t="79413" x="8212138" y="4868863"/>
          <p14:tracePt t="79427" x="8186738" y="4868863"/>
          <p14:tracePt t="79446" x="8161338" y="4879975"/>
          <p14:tracePt t="79463" x="8135938" y="4879975"/>
          <p14:tracePt t="79480" x="8123238" y="4892675"/>
          <p14:tracePt t="79500" x="8086725" y="4892675"/>
          <p14:tracePt t="79513" x="8074025" y="4905375"/>
          <p14:tracePt t="79530" x="8035925" y="4918075"/>
          <p14:tracePt t="79546" x="7974013" y="4930775"/>
          <p14:tracePt t="79549" x="7923213" y="4943475"/>
          <p14:tracePt t="79563" x="7874000" y="4956175"/>
          <p14:tracePt t="79579" x="7810500" y="4968875"/>
          <p14:tracePt t="79597" x="7685088" y="5018088"/>
          <p14:tracePt t="79613" x="7597775" y="5043488"/>
          <p14:tracePt t="79630" x="7497763" y="5068888"/>
          <p14:tracePt t="79633" x="7410450" y="5092700"/>
          <p14:tracePt t="79646" x="7310438" y="5130800"/>
          <p14:tracePt t="79663" x="7223125" y="5156200"/>
          <p14:tracePt t="79680" x="7072313" y="5194300"/>
          <p14:tracePt t="79696" x="6997700" y="5205413"/>
          <p14:tracePt t="79713" x="6946900" y="5218113"/>
          <p14:tracePt t="79731" x="6872288" y="5230813"/>
          <p14:tracePt t="79746" x="6834188" y="5230813"/>
          <p14:tracePt t="79762" x="6808788" y="5230813"/>
          <p14:tracePt t="79779" x="6784975" y="5230813"/>
          <p14:tracePt t="79797" x="6772275" y="5230813"/>
          <p14:tracePt t="79849" x="6784975" y="5230813"/>
          <p14:tracePt t="80130" x="6746875" y="5230813"/>
          <p14:tracePt t="80141" x="6708775" y="5230813"/>
          <p14:tracePt t="80154" x="6659563" y="5230813"/>
          <p14:tracePt t="80164" x="6572250" y="5218113"/>
          <p14:tracePt t="80180" x="6483350" y="5205413"/>
          <p14:tracePt t="80198" x="6383338" y="5194300"/>
          <p14:tracePt t="80201" x="6283325" y="5181600"/>
          <p14:tracePt t="80214" x="6196013" y="5168900"/>
          <p14:tracePt t="80231" x="6134100" y="5156200"/>
          <p14:tracePt t="80248" x="6070600" y="5143500"/>
          <p14:tracePt t="80251" x="6057900" y="5130800"/>
          <p14:tracePt t="80264" x="6045200" y="5130800"/>
          <p14:tracePt t="80281" x="6034088" y="5130800"/>
          <p14:tracePt t="80298" x="6021388" y="5130800"/>
          <p14:tracePt t="80577" x="6034088" y="5130800"/>
          <p14:tracePt t="80613" x="6045200" y="5130800"/>
          <p14:tracePt t="80661" x="6057900" y="5130800"/>
          <p14:tracePt t="80685" x="6070600" y="5118100"/>
          <p14:tracePt t="80698" x="6083300" y="5105400"/>
          <p14:tracePt t="80709" x="6108700" y="5105400"/>
          <p14:tracePt t="80722" x="6134100" y="5105400"/>
          <p14:tracePt t="80733" x="6157913" y="5092700"/>
          <p14:tracePt t="80749" x="6183313" y="5081588"/>
          <p14:tracePt t="80766" x="6208713" y="5068888"/>
          <p14:tracePt t="80783" x="6283325" y="5056188"/>
          <p14:tracePt t="80799" x="6321425" y="5056188"/>
          <p14:tracePt t="80814" x="6346825" y="5043488"/>
          <p14:tracePt t="80831" x="6396038" y="5043488"/>
          <p14:tracePt t="80848" x="6434138" y="5030788"/>
          <p14:tracePt t="80865" x="6496050" y="5018088"/>
          <p14:tracePt t="80881" x="6534150" y="5005388"/>
          <p14:tracePt t="80898" x="6559550" y="5005388"/>
          <p14:tracePt t="80914" x="6584950" y="4992688"/>
          <p14:tracePt t="80931" x="6608763" y="4992688"/>
          <p14:tracePt t="80949" x="6621463" y="4992688"/>
          <p14:tracePt t="80965" x="6621463" y="4981575"/>
          <p14:tracePt t="80981" x="6634163" y="4981575"/>
          <p14:tracePt t="80999" x="6646863" y="4981575"/>
          <p14:tracePt t="81228" x="6659563" y="4981575"/>
          <p14:tracePt t="81264" x="6672263" y="4968875"/>
          <p14:tracePt t="81276" x="6684963" y="4968875"/>
          <p14:tracePt t="81289" x="6696075" y="4956175"/>
          <p14:tracePt t="81301" x="6708775" y="4956175"/>
          <p14:tracePt t="81315" x="6721475" y="4956175"/>
          <p14:tracePt t="81332" x="6759575" y="4956175"/>
          <p14:tracePt t="81350" x="6784975" y="4956175"/>
          <p14:tracePt t="81366" x="6797675" y="4956175"/>
          <p14:tracePt t="81383" x="6834188" y="4956175"/>
          <p14:tracePt t="81385" x="6846888" y="4943475"/>
          <p14:tracePt t="81400" x="6859588" y="4943475"/>
          <p14:tracePt t="81416" x="6872288" y="4943475"/>
          <p14:tracePt t="81433" x="6884988" y="4943475"/>
          <p14:tracePt t="81435" x="6897688" y="4943475"/>
          <p14:tracePt t="81458" x="6921500" y="4943475"/>
          <p14:tracePt t="81482" x="6934200" y="4943475"/>
          <p14:tracePt t="81506" x="6946900" y="4943475"/>
          <p14:tracePt t="81519" x="6959600" y="4943475"/>
          <p14:tracePt t="81530" x="6972300" y="4943475"/>
          <p14:tracePt t="81542" x="6985000" y="4943475"/>
          <p14:tracePt t="81567" x="7010400" y="4943475"/>
          <p14:tracePt t="81590" x="7021513" y="4943475"/>
          <p14:tracePt t="81615" x="7034213" y="4943475"/>
          <p14:tracePt t="81895" x="7046913" y="4943475"/>
          <p14:tracePt t="81909" x="7059613" y="4930775"/>
          <p14:tracePt t="81931" x="7072313" y="4930775"/>
          <p14:tracePt t="81943" x="7097713" y="4930775"/>
          <p14:tracePt t="81954" x="7110413" y="4918075"/>
          <p14:tracePt t="81968" x="7134225" y="4918075"/>
          <p14:tracePt t="81985" x="7159625" y="4918075"/>
          <p14:tracePt t="82004" x="7246938" y="4905375"/>
          <p14:tracePt t="82019" x="7285038" y="4905375"/>
          <p14:tracePt t="82036" x="7323138" y="4905375"/>
          <p14:tracePt t="82040" x="7359650" y="4905375"/>
          <p14:tracePt t="82052" x="7385050" y="4905375"/>
          <p14:tracePt t="82068" x="7397750" y="4905375"/>
          <p14:tracePt t="82084" x="7410450" y="4905375"/>
          <p14:tracePt t="82087" x="7423150" y="4905375"/>
          <p14:tracePt t="82122" x="7435850" y="4905375"/>
          <p14:tracePt t="82134" x="7448550" y="4905375"/>
          <p14:tracePt t="82172" x="7459663" y="4905375"/>
          <p14:tracePt t="82184" x="7472363" y="4905375"/>
          <p14:tracePt t="82196" x="7485063" y="4905375"/>
          <p14:tracePt t="82209" x="7497763" y="4905375"/>
          <p14:tracePt t="82220" x="7523163" y="4905375"/>
          <p14:tracePt t="82236" x="7548563" y="4892675"/>
          <p14:tracePt t="82253" x="7572375" y="4892675"/>
          <p14:tracePt t="82270" x="7610475" y="4879975"/>
          <p14:tracePt t="82286" x="7648575" y="4879975"/>
          <p14:tracePt t="82303" x="7697788" y="4879975"/>
          <p14:tracePt t="82307" x="7761288" y="4868863"/>
          <p14:tracePt t="82320" x="7823200" y="4843463"/>
          <p14:tracePt t="82337" x="7874000" y="4830763"/>
          <p14:tracePt t="82354" x="7961313" y="4805363"/>
          <p14:tracePt t="82370" x="7999413" y="4805363"/>
          <p14:tracePt t="82387" x="8061325" y="4792663"/>
          <p14:tracePt t="82390" x="8110538" y="4792663"/>
          <p14:tracePt t="82403" x="8161338" y="4792663"/>
          <p14:tracePt t="82420" x="8186738" y="4792663"/>
          <p14:tracePt t="82437" x="8223250" y="4792663"/>
          <p14:tracePt t="82439" x="8248650" y="4792663"/>
          <p14:tracePt t="82453" x="8261350" y="4792663"/>
          <p14:tracePt t="82470" x="8299450" y="4792663"/>
          <p14:tracePt t="82487" x="8324850" y="4792663"/>
          <p14:tracePt t="82503" x="8335963" y="4792663"/>
          <p14:tracePt t="82520" x="8361363" y="4792663"/>
          <p14:tracePt t="82524" x="8374063" y="4792663"/>
          <p14:tracePt t="82995" x="8386763" y="4792663"/>
          <p14:tracePt t="83009" x="8399463" y="4792663"/>
          <p14:tracePt t="83022" x="8399463" y="4779963"/>
          <p14:tracePt t="83032" x="8424863" y="4768850"/>
          <p14:tracePt t="83044" x="8448675" y="4768850"/>
          <p14:tracePt t="83056" x="8486775" y="4768850"/>
          <p14:tracePt t="83073" x="8524875" y="4756150"/>
          <p14:tracePt t="83088" x="8561388" y="4743450"/>
          <p14:tracePt t="83092" x="8599488" y="4730750"/>
          <p14:tracePt t="83105" x="8624888" y="4730750"/>
          <p14:tracePt t="83128" x="8637588" y="4730750"/>
          <p14:tracePt t="88462" x="8650288" y="4743450"/>
          <p14:tracePt t="88474" x="8650288" y="4779963"/>
          <p14:tracePt t="88486" x="8650288" y="4792663"/>
          <p14:tracePt t="88501" x="8661400" y="4818063"/>
          <p14:tracePt t="88518" x="8674100" y="4843463"/>
          <p14:tracePt t="88535" x="8686800" y="4892675"/>
          <p14:tracePt t="88552" x="8712200" y="4918075"/>
          <p14:tracePt t="88570" x="8712200" y="4943475"/>
          <p14:tracePt t="88573" x="8724900" y="4968875"/>
          <p14:tracePt t="88586" x="8750300" y="4981575"/>
          <p14:tracePt t="88603" x="8750300" y="4992688"/>
          <p14:tracePt t="88620" x="8774113" y="5030788"/>
          <p14:tracePt t="88635" x="8786813" y="5056188"/>
          <p14:tracePt t="88652" x="8799513" y="5068888"/>
          <p14:tracePt t="88670" x="8824913" y="5118100"/>
          <p14:tracePt t="88687" x="8837613" y="5156200"/>
          <p14:tracePt t="88703" x="8850313" y="5194300"/>
          <p14:tracePt t="88705" x="8863013" y="5218113"/>
          <p14:tracePt t="88720" x="8863013" y="5230813"/>
          <p14:tracePt t="88736" x="8874125" y="5256213"/>
          <p14:tracePt t="88753" x="8874125" y="5281613"/>
          <p14:tracePt t="88770" x="8899525" y="5305425"/>
          <p14:tracePt t="88787" x="8912225" y="5356225"/>
          <p14:tracePt t="88790" x="8937625" y="5394325"/>
          <p14:tracePt t="88803" x="8950325" y="5418138"/>
          <p14:tracePt t="88820" x="8963025" y="5468938"/>
          <p14:tracePt t="88837" x="8975725" y="5518150"/>
          <p14:tracePt t="88854" x="8975725" y="5530850"/>
          <p14:tracePt t="88870" x="8975725" y="5543550"/>
          <p14:tracePt t="88887" x="8963025" y="5543550"/>
          <p14:tracePt t="88904" x="8850313" y="5581650"/>
          <p14:tracePt t="88921" x="8661400" y="5656263"/>
          <p14:tracePt t="88923" x="8424863" y="5743575"/>
          <p14:tracePt t="88937" x="8074025" y="5868988"/>
          <p14:tracePt t="88954" x="7785100" y="6007100"/>
          <p14:tracePt t="88969" x="7210425" y="6232525"/>
          <p14:tracePt t="88986" x="7034213" y="6294438"/>
          <p14:tracePt t="89003" x="6884988" y="6319838"/>
          <p14:tracePt t="89019" x="6546850" y="6345238"/>
          <p14:tracePt t="89036" x="6383338" y="6345238"/>
          <p14:tracePt t="89053" x="6157913" y="6345238"/>
          <p14:tracePt t="89069" x="6083300" y="6345238"/>
          <p14:tracePt t="89086" x="6021388" y="6345238"/>
          <p14:tracePt t="89103" x="5945188" y="6345238"/>
          <p14:tracePt t="89119" x="5921375" y="6345238"/>
          <p14:tracePt t="89136" x="5908675" y="6345238"/>
          <p14:tracePt t="89188" x="5857875" y="6345238"/>
          <p14:tracePt t="89200" x="5808663" y="6345238"/>
          <p14:tracePt t="89212" x="5732463" y="6332538"/>
          <p14:tracePt t="89225" x="5657850" y="6332538"/>
          <p14:tracePt t="89238" x="5570538" y="6319838"/>
          <p14:tracePt t="89254" x="5495925" y="6319838"/>
          <p14:tracePt t="89271" x="5457825" y="6307138"/>
          <p14:tracePt t="89274" x="5432425" y="6294438"/>
          <p14:tracePt t="89288" x="5419725" y="6294438"/>
          <p14:tracePt t="89305" x="5407025" y="6294438"/>
          <p14:tracePt t="89418" x="5407025" y="6281738"/>
          <p14:tracePt t="89429" x="5394325" y="6281738"/>
          <p14:tracePt t="89442" x="5383213" y="6269038"/>
          <p14:tracePt t="89454" x="5370513" y="6257925"/>
          <p14:tracePt t="89471" x="5357813" y="6257925"/>
          <p14:tracePt t="89491" x="5345113" y="6245225"/>
          <p14:tracePt t="89504" x="5332413" y="6232525"/>
          <p14:tracePt t="89520" x="5319713" y="6232525"/>
          <p14:tracePt t="89538" x="5294313" y="6207125"/>
          <p14:tracePt t="89554" x="5270500" y="6207125"/>
          <p14:tracePt t="89571" x="5270500" y="6181725"/>
          <p14:tracePt t="89587" x="5245100" y="6181725"/>
          <p14:tracePt t="89603" x="5232400" y="6169025"/>
          <p14:tracePt t="89624" x="5219700" y="6169025"/>
          <p14:tracePt t="89637" x="5219700" y="6157913"/>
          <p14:tracePt t="89654" x="5207000" y="6157913"/>
          <p14:tracePt t="89671" x="5194300" y="6145213"/>
          <p14:tracePt t="89690" x="5181600" y="6145213"/>
          <p14:tracePt t="89707" x="5181600" y="6132513"/>
          <p14:tracePt t="89709" x="5170488" y="6132513"/>
          <p14:tracePt t="89722" x="5157788" y="6132513"/>
          <p14:tracePt t="89739" x="5145088" y="6119813"/>
          <p14:tracePt t="89781" x="5132388" y="6119813"/>
          <p14:tracePt t="89842" x="5132388" y="6107113"/>
          <p14:tracePt t="90204" x="5106988" y="6107113"/>
          <p14:tracePt t="90217" x="5081588" y="6094413"/>
          <p14:tracePt t="90229" x="5045075" y="6081713"/>
          <p14:tracePt t="90241" x="5006975" y="6056313"/>
          <p14:tracePt t="90257" x="4968875" y="6045200"/>
          <p14:tracePt t="90274" x="4945063" y="6032500"/>
          <p14:tracePt t="90277" x="4906963" y="6019800"/>
          <p14:tracePt t="90290" x="4881563" y="6007100"/>
          <p14:tracePt t="90312" x="4868863" y="5994400"/>
          <p14:tracePt t="90325" x="4856163" y="5994400"/>
          <p14:tracePt t="131330" x="4843463" y="5994400"/>
          <p14:tracePt t="131341" x="4794250" y="5932488"/>
          <p14:tracePt t="131354" x="4630738" y="5756275"/>
          <p14:tracePt t="131365" x="4343400" y="5381625"/>
          <p14:tracePt t="131380" x="3968750" y="4843463"/>
          <p14:tracePt t="131398" x="3441700" y="4154488"/>
          <p14:tracePt t="131415" x="2116138" y="2327275"/>
          <p14:tracePt t="131431" x="1452563" y="1501775"/>
          <p14:tracePt t="131448" x="850900" y="6508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685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760531"/>
            <a:ext cx="6499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/>
              </a:rPr>
              <a:t>ICD System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527947"/>
            <a:ext cx="88210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Overcoming ICD Challenges:</a:t>
            </a:r>
            <a:endParaRPr lang="en-US" sz="2800" dirty="0">
              <a:latin typeface="Alexandria"/>
            </a:endParaRP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Provide comprehensive training for coding staff.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Use coding software to reduce errors.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Regularly audit coding practices for accuracy.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222" y="1616509"/>
            <a:ext cx="1948769" cy="48132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25664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5919"/>
    </mc:Choice>
    <mc:Fallback xmlns="">
      <p:transition advTm="75919"/>
    </mc:Fallback>
  </mc:AlternateContent>
  <p:extLst>
    <p:ext uri="{3A86A75C-4F4B-4683-9AE1-C65F6400EC91}">
      <p14:laserTraceLst xmlns:p14="http://schemas.microsoft.com/office/powerpoint/2010/main">
        <p14:tracePtLst>
          <p14:tracePt t="1795" x="3384550" y="6153150"/>
          <p14:tracePt t="1918" x="1965325" y="6807200"/>
          <p14:tracePt t="1926" x="1903413" y="6745288"/>
          <p14:tracePt t="1941" x="1852613" y="6683375"/>
          <p14:tracePt t="1942" x="1801813" y="6645275"/>
          <p14:tracePt t="1957" x="1778000" y="6583363"/>
          <p14:tracePt t="1958" x="1739900" y="6532563"/>
          <p14:tracePt t="1974" x="1677988" y="6432550"/>
          <p14:tracePt t="1991" x="1601788" y="6345238"/>
          <p14:tracePt t="2007" x="1577975" y="6307138"/>
          <p14:tracePt t="2024" x="1552575" y="6269038"/>
          <p14:tracePt t="2041" x="1527175" y="6245225"/>
          <p14:tracePt t="2058" x="1514475" y="6219825"/>
          <p14:tracePt t="2079" x="1501775" y="6194425"/>
          <p14:tracePt t="2095" x="1501775" y="6181725"/>
          <p14:tracePt t="2108" x="1501775" y="6169025"/>
          <p14:tracePt t="2124" x="1501775" y="6157913"/>
          <p14:tracePt t="2141" x="1501775" y="6132513"/>
          <p14:tracePt t="2158" x="1501775" y="6081713"/>
          <p14:tracePt t="2175" x="1501775" y="6056313"/>
          <p14:tracePt t="2191" x="1514475" y="6032500"/>
          <p14:tracePt t="2208" x="1527175" y="5994400"/>
          <p14:tracePt t="2278" x="1539875" y="5981700"/>
          <p14:tracePt t="9000" x="1539875" y="5969000"/>
          <p14:tracePt t="9008" x="1539875" y="5956300"/>
          <p14:tracePt t="9015" x="1552575" y="5956300"/>
          <p14:tracePt t="9027" x="1577975" y="5945188"/>
          <p14:tracePt t="9110" x="1589088" y="5932488"/>
          <p14:tracePt t="13968" x="1589088" y="5919788"/>
          <p14:tracePt t="14048" x="1589088" y="5907088"/>
          <p14:tracePt t="14080" x="1601788" y="5894388"/>
          <p14:tracePt t="14088" x="1614488" y="5881688"/>
          <p14:tracePt t="14920" x="1627188" y="5881688"/>
          <p14:tracePt t="14927" x="1627188" y="5856288"/>
          <p14:tracePt t="14944" x="1652588" y="5732463"/>
          <p14:tracePt t="14960" x="1677988" y="5581650"/>
          <p14:tracePt t="14977" x="1677988" y="5494338"/>
          <p14:tracePt t="14994" x="1689100" y="5456238"/>
          <p14:tracePt t="15010" x="1714500" y="5407025"/>
          <p14:tracePt t="15026" x="1778000" y="5294313"/>
          <p14:tracePt t="15043" x="1827213" y="5194300"/>
          <p14:tracePt t="15060" x="1914525" y="5092700"/>
          <p14:tracePt t="15063" x="1939925" y="5056188"/>
          <p14:tracePt t="15078" x="1952625" y="5018088"/>
          <p14:tracePt t="15080" x="1990725" y="4981575"/>
          <p14:tracePt t="15094" x="2039938" y="4930775"/>
          <p14:tracePt t="15096" x="2052638" y="4918075"/>
          <p14:tracePt t="15111" x="2103438" y="4830763"/>
          <p14:tracePt t="15127" x="2139950" y="4779963"/>
          <p14:tracePt t="15145" x="2190750" y="4679950"/>
          <p14:tracePt t="15160" x="2239963" y="4592638"/>
          <p14:tracePt t="15177" x="2265363" y="4530725"/>
          <p14:tracePt t="15193" x="2290763" y="4467225"/>
          <p14:tracePt t="15211" x="2328863" y="4418013"/>
          <p14:tracePt t="15227" x="2352675" y="4379913"/>
          <p14:tracePt t="15244" x="2378075" y="4330700"/>
          <p14:tracePt t="15261" x="2390775" y="4305300"/>
          <p14:tracePt t="15277" x="2403475" y="4292600"/>
          <p14:tracePt t="15280" x="2403475" y="4279900"/>
          <p14:tracePt t="15295" x="2416175" y="4267200"/>
          <p14:tracePt t="15311" x="2416175" y="4230688"/>
          <p14:tracePt t="15327" x="2441575" y="4205288"/>
          <p14:tracePt t="15345" x="2441575" y="4167188"/>
          <p14:tracePt t="15361" x="2452688" y="4141788"/>
          <p14:tracePt t="15496" x="2452688" y="4117975"/>
          <p14:tracePt t="24367" x="2478088" y="4105275"/>
          <p14:tracePt t="24375" x="2565400" y="4029075"/>
          <p14:tracePt t="24386" x="2628900" y="3967163"/>
          <p14:tracePt t="24401" x="2716213" y="3867150"/>
          <p14:tracePt t="24417" x="2767013" y="3829050"/>
          <p14:tracePt t="24435" x="2778125" y="3803650"/>
          <p14:tracePt t="24452" x="2778125" y="3792538"/>
          <p14:tracePt t="24468" x="2778125" y="3779838"/>
          <p14:tracePt t="24791" x="2790825" y="3803650"/>
          <p14:tracePt t="24800" x="2790825" y="4029075"/>
          <p14:tracePt t="24808" x="2790825" y="4305300"/>
          <p14:tracePt t="24818" x="2828925" y="4467225"/>
          <p14:tracePt t="24835" x="2854325" y="4718050"/>
          <p14:tracePt t="24853" x="2867025" y="4879975"/>
          <p14:tracePt t="24856" x="2867025" y="4943475"/>
          <p14:tracePt t="24869" x="2867025" y="5018088"/>
          <p14:tracePt t="24871" x="2867025" y="5056188"/>
          <p14:tracePt t="24887" x="2867025" y="5105400"/>
          <p14:tracePt t="24943" x="2867025" y="5118100"/>
          <p14:tracePt t="25063" x="2867025" y="5130800"/>
          <p14:tracePt t="25080" x="2841625" y="5130800"/>
          <p14:tracePt t="25087" x="2841625" y="5143500"/>
          <p14:tracePt t="25095" x="2828925" y="5156200"/>
          <p14:tracePt t="25104" x="2803525" y="5156200"/>
          <p14:tracePt t="25120" x="2741613" y="5156200"/>
          <p14:tracePt t="25137" x="2690813" y="5156200"/>
          <p14:tracePt t="25153" x="2603500" y="5156200"/>
          <p14:tracePt t="25169" x="2565400" y="5156200"/>
          <p14:tracePt t="25186" x="2541588" y="5156200"/>
          <p14:tracePt t="25203" x="2516188" y="5156200"/>
          <p14:tracePt t="25219" x="2478088" y="5156200"/>
          <p14:tracePt t="25237" x="2441575" y="5130800"/>
          <p14:tracePt t="25240" x="2403475" y="5092700"/>
          <p14:tracePt t="25255" x="2328863" y="5030788"/>
          <p14:tracePt t="25271" x="2278063" y="4981575"/>
          <p14:tracePt t="25287" x="2239963" y="4943475"/>
          <p14:tracePt t="25304" x="2239963" y="4930775"/>
          <p14:tracePt t="25328" x="2239963" y="4918075"/>
          <p14:tracePt t="25343" x="2228850" y="4905375"/>
          <p14:tracePt t="25360" x="2228850" y="4892675"/>
          <p14:tracePt t="25383" x="2228850" y="4879975"/>
          <p14:tracePt t="27392" x="2228850" y="4868863"/>
          <p14:tracePt t="27400" x="2365375" y="4868863"/>
          <p14:tracePt t="27409" x="2616200" y="4868863"/>
          <p14:tracePt t="27426" x="3054350" y="4905375"/>
          <p14:tracePt t="27443" x="3254375" y="4918075"/>
          <p14:tracePt t="27460" x="3367088" y="4918075"/>
          <p14:tracePt t="27463" x="3405188" y="4918075"/>
          <p14:tracePt t="27477" x="3429000" y="4918075"/>
          <p14:tracePt t="27480" x="3441700" y="4918075"/>
          <p14:tracePt t="27493" x="3467100" y="4918075"/>
          <p14:tracePt t="27495" x="3505200" y="4918075"/>
          <p14:tracePt t="27511" x="3530600" y="4918075"/>
          <p14:tracePt t="27526" x="3605213" y="4918075"/>
          <p14:tracePt t="27544" x="3643313" y="4918075"/>
          <p14:tracePt t="27560" x="3679825" y="4918075"/>
          <p14:tracePt t="27577" x="3717925" y="4918075"/>
          <p14:tracePt t="27593" x="3756025" y="4905375"/>
          <p14:tracePt t="27609" x="3805238" y="4892675"/>
          <p14:tracePt t="27626" x="3856038" y="4879975"/>
          <p14:tracePt t="27643" x="3905250" y="4868863"/>
          <p14:tracePt t="27661" x="3917950" y="4856163"/>
          <p14:tracePt t="27664" x="3930650" y="4856163"/>
          <p14:tracePt t="27676" x="3956050" y="4843463"/>
          <p14:tracePt t="27694" x="3979863" y="4830763"/>
          <p14:tracePt t="27696" x="4005263" y="4818063"/>
          <p14:tracePt t="27709" x="4017963" y="4805363"/>
          <p14:tracePt t="27711" x="4056063" y="4792663"/>
          <p14:tracePt t="27727" x="4081463" y="4779963"/>
          <p14:tracePt t="27744" x="4105275" y="4779963"/>
          <p14:tracePt t="27776" x="4117975" y="4779963"/>
          <p14:tracePt t="27783" x="4130675" y="4779963"/>
          <p14:tracePt t="27793" x="4143375" y="4779963"/>
          <p14:tracePt t="27810" x="4168775" y="4779963"/>
          <p14:tracePt t="27826" x="4192588" y="4779963"/>
          <p14:tracePt t="27983" x="4205288" y="4779963"/>
          <p14:tracePt t="28000" x="4230688" y="4779963"/>
          <p14:tracePt t="28016" x="4243388" y="4779963"/>
          <p14:tracePt t="28023" x="4268788" y="4779963"/>
          <p14:tracePt t="28032" x="4281488" y="4756150"/>
          <p14:tracePt t="28044" x="4305300" y="4756150"/>
          <p14:tracePt t="28047" x="4318000" y="4756150"/>
          <p14:tracePt t="28062" x="4330700" y="4756150"/>
          <p14:tracePt t="28064" x="4343400" y="4756150"/>
          <p14:tracePt t="28078" x="4356100" y="4756150"/>
          <p14:tracePt t="28094" x="4368800" y="4756150"/>
          <p14:tracePt t="28111" x="4406900" y="4756150"/>
          <p14:tracePt t="28135" x="4418013" y="4756150"/>
          <p14:tracePt t="28144" x="4430713" y="4756150"/>
          <p14:tracePt t="28160" x="4443413" y="4756150"/>
          <p14:tracePt t="28735" x="4456113" y="4756150"/>
          <p14:tracePt t="28744" x="4468813" y="4730750"/>
          <p14:tracePt t="28768" x="4481513" y="4730750"/>
          <p14:tracePt t="28791" x="4494213" y="4718050"/>
          <p14:tracePt t="28816" x="4506913" y="4718050"/>
          <p14:tracePt t="28831" x="4518025" y="4692650"/>
          <p14:tracePt t="28847" x="4530725" y="4692650"/>
          <p14:tracePt t="28855" x="4530725" y="4679950"/>
          <p14:tracePt t="28863" x="4556125" y="4667250"/>
          <p14:tracePt t="28880" x="4568825" y="4656138"/>
          <p14:tracePt t="28896" x="4606925" y="4643438"/>
          <p14:tracePt t="28913" x="4619625" y="4630738"/>
          <p14:tracePt t="28930" x="4630738" y="4630738"/>
          <p14:tracePt t="29471" x="4643438" y="4618038"/>
          <p14:tracePt t="29488" x="4668838" y="4618038"/>
          <p14:tracePt t="29496" x="4681538" y="4618038"/>
          <p14:tracePt t="29503" x="4706938" y="4605338"/>
          <p14:tracePt t="29514" x="4719638" y="4592638"/>
          <p14:tracePt t="29530" x="4732338" y="4592638"/>
          <p14:tracePt t="29999" x="4743450" y="4592638"/>
          <p14:tracePt t="30048" x="4756150" y="4592638"/>
          <p14:tracePt t="30072" x="4768850" y="4579938"/>
          <p14:tracePt t="30088" x="4781550" y="4579938"/>
          <p14:tracePt t="30104" x="4794250" y="4579938"/>
          <p14:tracePt t="30127" x="4832350" y="4567238"/>
          <p14:tracePt t="30135" x="4843463" y="4567238"/>
          <p14:tracePt t="30150" x="4868863" y="4567238"/>
          <p14:tracePt t="30152" x="4894263" y="4543425"/>
          <p14:tracePt t="30167" x="4919663" y="4543425"/>
          <p14:tracePt t="30183" x="4945063" y="4543425"/>
          <p14:tracePt t="30640" x="4919663" y="4543425"/>
          <p14:tracePt t="30663" x="4906963" y="4543425"/>
          <p14:tracePt t="30679" x="4894263" y="4543425"/>
          <p14:tracePt t="30688" x="4881563" y="4554538"/>
          <p14:tracePt t="30701" x="4856163" y="4567238"/>
          <p14:tracePt t="30703" x="4832350" y="4579938"/>
          <p14:tracePt t="30718" x="4819650" y="4592638"/>
          <p14:tracePt t="30743" x="4794250" y="4605338"/>
          <p14:tracePt t="30800" x="4768850" y="4618038"/>
          <p14:tracePt t="30832" x="4756150" y="4630738"/>
          <p14:tracePt t="30856" x="4743450" y="4643438"/>
          <p14:tracePt t="30889" x="4732338" y="4643438"/>
          <p14:tracePt t="30903" x="4719638" y="4667250"/>
          <p14:tracePt t="30919" x="4694238" y="4692650"/>
          <p14:tracePt t="30935" x="4681538" y="4705350"/>
          <p14:tracePt t="30943" x="4668838" y="4718050"/>
          <p14:tracePt t="30959" x="4643438" y="4730750"/>
          <p14:tracePt t="30975" x="4630738" y="4743450"/>
          <p14:tracePt t="30991" x="4619625" y="4743450"/>
          <p14:tracePt t="31016" x="4606925" y="4743450"/>
          <p14:tracePt t="31024" x="4594225" y="4756150"/>
          <p14:tracePt t="31041" x="4581525" y="4756150"/>
          <p14:tracePt t="31056" x="4568825" y="4756150"/>
          <p14:tracePt t="31072" x="4556125" y="4756150"/>
          <p14:tracePt t="31087" x="4543425" y="4756150"/>
          <p14:tracePt t="31102" x="4530725" y="4756150"/>
          <p14:tracePt t="31119" x="4518025" y="4756150"/>
          <p14:tracePt t="31135" x="4506913" y="4779963"/>
          <p14:tracePt t="31863" x="4506913" y="4768850"/>
          <p14:tracePt t="31975" x="4506913" y="4756150"/>
          <p14:tracePt t="32047" x="4518025" y="4756150"/>
          <p14:tracePt t="32439" x="4518025" y="4743450"/>
          <p14:tracePt t="32455" x="4518025" y="4730750"/>
          <p14:tracePt t="32473" x="4518025" y="4718050"/>
          <p14:tracePt t="32488" x="4518025" y="4705350"/>
          <p14:tracePt t="32496" x="4530725" y="4705350"/>
          <p14:tracePt t="32815" x="4530725" y="4692650"/>
          <p14:tracePt t="32823" x="4556125" y="4679950"/>
          <p14:tracePt t="32831" x="4568825" y="4667250"/>
          <p14:tracePt t="32840" x="4581525" y="4656138"/>
          <p14:tracePt t="32855" x="4619625" y="4643438"/>
          <p14:tracePt t="32872" x="4656138" y="4618038"/>
          <p14:tracePt t="32888" x="4681538" y="4605338"/>
          <p14:tracePt t="32905" x="4694238" y="4605338"/>
          <p14:tracePt t="32922" x="4706938" y="4592638"/>
          <p14:tracePt t="32939" x="4719638" y="4592638"/>
          <p14:tracePt t="32983" x="4732338" y="4592638"/>
          <p14:tracePt t="33175" x="4756150" y="4592638"/>
          <p14:tracePt t="33183" x="4781550" y="4618038"/>
          <p14:tracePt t="33191" x="4794250" y="4643438"/>
          <p14:tracePt t="33207" x="4806950" y="4679950"/>
          <p14:tracePt t="33225" x="4832350" y="4705350"/>
          <p14:tracePt t="33241" x="4843463" y="4730750"/>
          <p14:tracePt t="33279" x="4843463" y="4743450"/>
          <p14:tracePt t="34040" x="4868863" y="4756150"/>
          <p14:tracePt t="34767" x="4868863" y="4768850"/>
          <p14:tracePt t="34776" x="4881563" y="4768850"/>
          <p14:tracePt t="34799" x="4919663" y="4768850"/>
          <p14:tracePt t="34807" x="4932363" y="4768850"/>
          <p14:tracePt t="34815" x="4945063" y="4768850"/>
          <p14:tracePt t="34827" x="4956175" y="4768850"/>
          <p14:tracePt t="34845" x="4981575" y="4768850"/>
          <p14:tracePt t="34862" x="5006975" y="4743450"/>
          <p14:tracePt t="35207" x="5019675" y="4743450"/>
          <p14:tracePt t="35215" x="5032375" y="4743450"/>
          <p14:tracePt t="35231" x="5045075" y="4743450"/>
          <p14:tracePt t="35247" x="5068888" y="4718050"/>
          <p14:tracePt t="35295" x="5081588" y="4718050"/>
          <p14:tracePt t="35303" x="5094288" y="4718050"/>
          <p14:tracePt t="35319" x="5106988" y="4718050"/>
          <p14:tracePt t="35329" x="5145088" y="4692650"/>
          <p14:tracePt t="35346" x="5345113" y="4692650"/>
          <p14:tracePt t="35362" x="5470525" y="4692650"/>
          <p14:tracePt t="35380" x="5507038" y="4692650"/>
          <p14:tracePt t="35400" x="5519738" y="4692650"/>
          <p14:tracePt t="35431" x="5545138" y="4692650"/>
          <p14:tracePt t="35439" x="5557838" y="4692650"/>
          <p14:tracePt t="35447" x="5570538" y="4692650"/>
          <p14:tracePt t="35464" x="5583238" y="4692650"/>
          <p14:tracePt t="35480" x="5607050" y="4679950"/>
          <p14:tracePt t="35496" x="5607050" y="4667250"/>
          <p14:tracePt t="35559" x="5619750" y="4667250"/>
          <p14:tracePt t="35632" x="5632450" y="4667250"/>
          <p14:tracePt t="35647" x="5645150" y="4667250"/>
          <p14:tracePt t="35655" x="5657850" y="4667250"/>
          <p14:tracePt t="35664" x="5670550" y="4667250"/>
          <p14:tracePt t="35681" x="5683250" y="4667250"/>
          <p14:tracePt t="35697" x="5732463" y="4667250"/>
          <p14:tracePt t="35713" x="5821363" y="4643438"/>
          <p14:tracePt t="35731" x="5908675" y="4643438"/>
          <p14:tracePt t="35747" x="6034088" y="4643438"/>
          <p14:tracePt t="35764" x="6157913" y="4643438"/>
          <p14:tracePt t="35767" x="6208713" y="4643438"/>
          <p14:tracePt t="35781" x="6283325" y="4643438"/>
          <p14:tracePt t="35797" x="6434138" y="4643438"/>
          <p14:tracePt t="35800" x="6483350" y="4643438"/>
          <p14:tracePt t="35815" x="6621463" y="4643438"/>
          <p14:tracePt t="35832" x="6734175" y="4630738"/>
          <p14:tracePt t="35848" x="6884988" y="4605338"/>
          <p14:tracePt t="35865" x="6946900" y="4605338"/>
          <p14:tracePt t="35881" x="6997700" y="4605338"/>
          <p14:tracePt t="35897" x="7046913" y="4605338"/>
          <p14:tracePt t="35914" x="7059613" y="4605338"/>
          <p14:tracePt t="35931" x="7085013" y="4605338"/>
          <p14:tracePt t="35947" x="7097713" y="4605338"/>
          <p14:tracePt t="35964" x="7110413" y="4605338"/>
          <p14:tracePt t="35967" x="7110413" y="4592638"/>
          <p14:tracePt t="35983" x="7123113" y="4592638"/>
          <p14:tracePt t="35999" x="7134225" y="4592638"/>
          <p14:tracePt t="36015" x="7146925" y="4592638"/>
          <p14:tracePt t="36032" x="7172325" y="4592638"/>
          <p14:tracePt t="36048" x="7210425" y="4579938"/>
          <p14:tracePt t="36065" x="7259638" y="4567238"/>
          <p14:tracePt t="36082" x="7310438" y="4554538"/>
          <p14:tracePt t="36098" x="7372350" y="4554538"/>
          <p14:tracePt t="36116" x="7423150" y="4554538"/>
          <p14:tracePt t="36119" x="7435850" y="4554538"/>
          <p14:tracePt t="36131" x="7459663" y="4554538"/>
          <p14:tracePt t="36149" x="7497763" y="4554538"/>
          <p14:tracePt t="36151" x="7523163" y="4554538"/>
          <p14:tracePt t="36166" x="7548563" y="4554538"/>
          <p14:tracePt t="36351" x="7548563" y="4567238"/>
          <p14:tracePt t="36383" x="7548563" y="4579938"/>
          <p14:tracePt t="36399" x="7548563" y="4605338"/>
          <p14:tracePt t="36407" x="7548563" y="4630738"/>
          <p14:tracePt t="36416" x="7548563" y="4656138"/>
          <p14:tracePt t="36433" x="7523163" y="4705350"/>
          <p14:tracePt t="36449" x="7497763" y="4768850"/>
          <p14:tracePt t="36465" x="7459663" y="4843463"/>
          <p14:tracePt t="36482" x="7448550" y="4879975"/>
          <p14:tracePt t="36499" x="7435850" y="4918075"/>
          <p14:tracePt t="36516" x="7423150" y="4930775"/>
          <p14:tracePt t="36519" x="7423150" y="4943475"/>
          <p14:tracePt t="36533" x="7410450" y="4943475"/>
          <p14:tracePt t="36535" x="7410450" y="4956175"/>
          <p14:tracePt t="36567" x="7397750" y="4968875"/>
          <p14:tracePt t="36575" x="7385050" y="4981575"/>
          <p14:tracePt t="36583" x="7372350" y="4992688"/>
          <p14:tracePt t="36599" x="7335838" y="5018088"/>
          <p14:tracePt t="36617" x="7285038" y="5043488"/>
          <p14:tracePt t="36633" x="7259638" y="5043488"/>
          <p14:tracePt t="36650" x="7235825" y="5043488"/>
          <p14:tracePt t="36666" x="7210425" y="5056188"/>
          <p14:tracePt t="36684" x="7197725" y="5068888"/>
          <p14:tracePt t="36687" x="7172325" y="5068888"/>
          <p14:tracePt t="36700" x="7146925" y="5068888"/>
          <p14:tracePt t="36703" x="7123113" y="5068888"/>
          <p14:tracePt t="36716" x="7085013" y="5092700"/>
          <p14:tracePt t="36720" x="7072313" y="5092700"/>
          <p14:tracePt t="36734" x="7046913" y="5092700"/>
          <p14:tracePt t="36736" x="7010400" y="5105400"/>
          <p14:tracePt t="36751" x="6946900" y="5130800"/>
          <p14:tracePt t="36767" x="6910388" y="5143500"/>
          <p14:tracePt t="36784" x="6872288" y="5143500"/>
          <p14:tracePt t="36800" x="6821488" y="5156200"/>
          <p14:tracePt t="36817" x="6746875" y="5181600"/>
          <p14:tracePt t="36833" x="6696075" y="5181600"/>
          <p14:tracePt t="36850" x="6634163" y="5181600"/>
          <p14:tracePt t="36867" x="6608763" y="5181600"/>
          <p14:tracePt t="36884" x="6559550" y="5181600"/>
          <p14:tracePt t="36887" x="6534150" y="5181600"/>
          <p14:tracePt t="36901" x="6496050" y="5181600"/>
          <p14:tracePt t="36904" x="6459538" y="5181600"/>
          <p14:tracePt t="36917" x="6421438" y="5205413"/>
          <p14:tracePt t="36920" x="6383338" y="5205413"/>
          <p14:tracePt t="36933" x="6321425" y="5205413"/>
          <p14:tracePt t="36934" x="6246813" y="5205413"/>
          <p14:tracePt t="36950" x="6045200" y="5205413"/>
          <p14:tracePt t="36966" x="5821363" y="5205413"/>
          <p14:tracePt t="36983" x="5595938" y="5205413"/>
          <p14:tracePt t="37000" x="5445125" y="5205413"/>
          <p14:tracePt t="37016" x="5294313" y="5205413"/>
          <p14:tracePt t="37033" x="5157788" y="5205413"/>
          <p14:tracePt t="37051" x="4994275" y="5205413"/>
          <p14:tracePt t="37067" x="4819650" y="5205413"/>
          <p14:tracePt t="37084" x="4643438" y="5205413"/>
          <p14:tracePt t="37088" x="4568825" y="5205413"/>
          <p14:tracePt t="37101" x="4481513" y="5205413"/>
          <p14:tracePt t="37118" x="4343400" y="5205413"/>
          <p14:tracePt t="37135" x="4281488" y="5205413"/>
          <p14:tracePt t="37151" x="4130675" y="5205413"/>
          <p14:tracePt t="37168" x="3930650" y="5205413"/>
          <p14:tracePt t="37185" x="3592513" y="5205413"/>
          <p14:tracePt t="37201" x="3254375" y="5205413"/>
          <p14:tracePt t="37218" x="3003550" y="5205413"/>
          <p14:tracePt t="37234" x="2828925" y="5205413"/>
          <p14:tracePt t="37251" x="2741613" y="5205413"/>
          <p14:tracePt t="37268" x="2678113" y="5205413"/>
          <p14:tracePt t="37285" x="2616200" y="5205413"/>
          <p14:tracePt t="37287" x="2590800" y="5205413"/>
          <p14:tracePt t="37301" x="2565400" y="5205413"/>
          <p14:tracePt t="37318" x="2490788" y="5205413"/>
          <p14:tracePt t="37335" x="2416175" y="5205413"/>
          <p14:tracePt t="37351" x="2339975" y="5205413"/>
          <p14:tracePt t="37368" x="2303463" y="5205413"/>
          <p14:tracePt t="37385" x="2290763" y="5205413"/>
          <p14:tracePt t="37455" x="2278063" y="5205413"/>
          <p14:tracePt t="37463" x="2239963" y="5205413"/>
          <p14:tracePt t="37471" x="2216150" y="5205413"/>
          <p14:tracePt t="37485" x="2190750" y="5194300"/>
          <p14:tracePt t="37488" x="2165350" y="5194300"/>
          <p14:tracePt t="37502" x="2127250" y="5194300"/>
          <p14:tracePt t="38383" x="2127250" y="5181600"/>
          <p14:tracePt t="38391" x="2127250" y="5168900"/>
          <p14:tracePt t="38404" x="2103438" y="5105400"/>
          <p14:tracePt t="38420" x="2090738" y="5068888"/>
          <p14:tracePt t="38438" x="2090738" y="5056188"/>
          <p14:tracePt t="38479" x="2090738" y="5030788"/>
          <p14:tracePt t="38504" x="2090738" y="5018088"/>
          <p14:tracePt t="38543" x="2090738" y="5005388"/>
          <p14:tracePt t="38736" x="2090738" y="4992688"/>
          <p14:tracePt t="38751" x="2078038" y="4992688"/>
          <p14:tracePt t="38791" x="2065338" y="4992688"/>
          <p14:tracePt t="38863" x="2052638" y="4992688"/>
          <p14:tracePt t="38951" x="2052638" y="5005388"/>
          <p14:tracePt t="38959" x="2039938" y="5018088"/>
          <p14:tracePt t="38999" x="2027238" y="5030788"/>
          <p14:tracePt t="39015" x="2014538" y="5056188"/>
          <p14:tracePt t="39023" x="2003425" y="5068888"/>
          <p14:tracePt t="39040" x="2003425" y="5081588"/>
          <p14:tracePt t="39320" x="2014538" y="5068888"/>
          <p14:tracePt t="39327" x="2027238" y="5056188"/>
          <p14:tracePt t="39340" x="2039938" y="5043488"/>
          <p14:tracePt t="39343" x="2078038" y="4992688"/>
          <p14:tracePt t="39357" x="2090738" y="4968875"/>
          <p14:tracePt t="39359" x="2116138" y="4943475"/>
          <p14:tracePt t="39373" x="2139950" y="4892675"/>
          <p14:tracePt t="39375" x="2165350" y="4868863"/>
          <p14:tracePt t="39391" x="2190750" y="4830763"/>
          <p14:tracePt t="39407" x="2265363" y="4779963"/>
          <p14:tracePt t="39424" x="2303463" y="4756150"/>
          <p14:tracePt t="39440" x="2316163" y="4743450"/>
          <p14:tracePt t="39457" x="2328863" y="4743450"/>
          <p14:tracePt t="39599" x="2352675" y="4730750"/>
          <p14:tracePt t="39615" x="2378075" y="4718050"/>
          <p14:tracePt t="39624" x="2403475" y="4705350"/>
          <p14:tracePt t="39640" x="2428875" y="4705350"/>
          <p14:tracePt t="39727" x="2441575" y="4705350"/>
          <p14:tracePt t="39735" x="2452688" y="4705350"/>
          <p14:tracePt t="39743" x="2465388" y="4705350"/>
          <p14:tracePt t="39758" x="2541588" y="4730750"/>
          <p14:tracePt t="39775" x="2616200" y="4768850"/>
          <p14:tracePt t="39791" x="2703513" y="4856163"/>
          <p14:tracePt t="39808" x="2841625" y="4918075"/>
          <p14:tracePt t="39825" x="2954338" y="4968875"/>
          <p14:tracePt t="39841" x="3016250" y="5030788"/>
          <p14:tracePt t="39858" x="3079750" y="5056188"/>
          <p14:tracePt t="39874" x="3103563" y="5081588"/>
          <p14:tracePt t="39892" x="3141663" y="5105400"/>
          <p14:tracePt t="40247" x="3154363" y="5105400"/>
          <p14:tracePt t="40255" x="3167063" y="5081588"/>
          <p14:tracePt t="40280" x="3179763" y="5081588"/>
          <p14:tracePt t="40303" x="3192463" y="5056188"/>
          <p14:tracePt t="40319" x="3205163" y="5056188"/>
          <p14:tracePt t="40326" x="3216275" y="5056188"/>
          <p14:tracePt t="40344" x="3228975" y="5043488"/>
          <p14:tracePt t="40360" x="3241675" y="5043488"/>
          <p14:tracePt t="40424" x="3254375" y="5043488"/>
          <p14:tracePt t="40431" x="3279775" y="5030788"/>
          <p14:tracePt t="40511" x="3292475" y="5030788"/>
          <p14:tracePt t="40519" x="3305175" y="5018088"/>
          <p14:tracePt t="40543" x="3317875" y="5018088"/>
          <p14:tracePt t="40560" x="3317875" y="5005388"/>
          <p14:tracePt t="40567" x="3328988" y="5005388"/>
          <p14:tracePt t="40576" x="3341688" y="5005388"/>
          <p14:tracePt t="42632" x="3354388" y="4992688"/>
          <p14:tracePt t="42639" x="3379788" y="4992688"/>
          <p14:tracePt t="42648" x="3479800" y="4992688"/>
          <p14:tracePt t="42665" x="3605213" y="4956175"/>
          <p14:tracePt t="42682" x="3679825" y="4918075"/>
          <p14:tracePt t="42699" x="3792538" y="4879975"/>
          <p14:tracePt t="42715" x="3867150" y="4868863"/>
          <p14:tracePt t="42732" x="3905250" y="4856163"/>
          <p14:tracePt t="42735" x="3930650" y="4856163"/>
          <p14:tracePt t="42749" x="3979863" y="4843463"/>
          <p14:tracePt t="42751" x="4005263" y="4843463"/>
          <p14:tracePt t="42766" x="4056063" y="4843463"/>
          <p14:tracePt t="42783" x="4130675" y="4830763"/>
          <p14:tracePt t="42799" x="4192588" y="4805363"/>
          <p14:tracePt t="42816" x="4268788" y="4805363"/>
          <p14:tracePt t="42833" x="4343400" y="4805363"/>
          <p14:tracePt t="42849" x="4418013" y="4779963"/>
          <p14:tracePt t="42866" x="4456113" y="4768850"/>
          <p14:tracePt t="42883" x="4468813" y="4768850"/>
          <p14:tracePt t="42900" x="4481513" y="4756150"/>
          <p14:tracePt t="42903" x="4494213" y="4756150"/>
          <p14:tracePt t="42919" x="4518025" y="4756150"/>
          <p14:tracePt t="42933" x="4543425" y="4743450"/>
          <p14:tracePt t="42950" x="4568825" y="4743450"/>
          <p14:tracePt t="42966" x="4594225" y="4743450"/>
          <p14:tracePt t="42984" x="4619625" y="4743450"/>
          <p14:tracePt t="43000" x="4630738" y="4743450"/>
          <p14:tracePt t="43016" x="4668838" y="4743450"/>
          <p14:tracePt t="43033" x="4719638" y="4743450"/>
          <p14:tracePt t="43050" x="4794250" y="4743450"/>
          <p14:tracePt t="43067" x="4843463" y="4743450"/>
          <p14:tracePt t="43084" x="4881563" y="4743450"/>
          <p14:tracePt t="43087" x="4894263" y="4743450"/>
          <p14:tracePt t="43100" x="4906963" y="4743450"/>
          <p14:tracePt t="43103" x="4919663" y="4743450"/>
          <p14:tracePt t="43117" x="4945063" y="4743450"/>
          <p14:tracePt t="43120" x="4968875" y="4743450"/>
          <p14:tracePt t="43135" x="4994275" y="4743450"/>
          <p14:tracePt t="43151" x="5019675" y="4743450"/>
          <p14:tracePt t="43175" x="5032375" y="4743450"/>
          <p14:tracePt t="43184" x="5045075" y="4743450"/>
          <p14:tracePt t="43200" x="5081588" y="4730750"/>
          <p14:tracePt t="43217" x="5106988" y="4730750"/>
          <p14:tracePt t="43234" x="5132388" y="4718050"/>
          <p14:tracePt t="43251" x="5157788" y="4718050"/>
          <p14:tracePt t="43272" x="5181600" y="4718050"/>
          <p14:tracePt t="43295" x="5207000" y="4718050"/>
          <p14:tracePt t="43320" x="5232400" y="4718050"/>
          <p14:tracePt t="43327" x="5245100" y="4718050"/>
          <p14:tracePt t="43335" x="5257800" y="4718050"/>
          <p14:tracePt t="43351" x="5294313" y="4718050"/>
          <p14:tracePt t="43367" x="5332413" y="4718050"/>
          <p14:tracePt t="43385" x="5383213" y="4718050"/>
          <p14:tracePt t="43401" x="5445125" y="4718050"/>
          <p14:tracePt t="43417" x="5507038" y="4718050"/>
          <p14:tracePt t="43434" x="5545138" y="4718050"/>
          <p14:tracePt t="43450" x="5570538" y="4718050"/>
          <p14:tracePt t="43467" x="5583238" y="4718050"/>
          <p14:tracePt t="43679" x="5595938" y="4718050"/>
          <p14:tracePt t="43687" x="5619750" y="4718050"/>
          <p14:tracePt t="43702" x="5645150" y="4718050"/>
          <p14:tracePt t="43703" x="5657850" y="4718050"/>
          <p14:tracePt t="43718" x="5683250" y="4718050"/>
          <p14:tracePt t="43735" x="5719763" y="4718050"/>
          <p14:tracePt t="43752" x="5732463" y="4718050"/>
          <p14:tracePt t="43807" x="5745163" y="4718050"/>
          <p14:tracePt t="44086" x="5745163" y="4730750"/>
          <p14:tracePt t="44574" x="5757863" y="4730750"/>
          <p14:tracePt t="44582" x="5770563" y="4730750"/>
          <p14:tracePt t="44592" x="5783263" y="4730750"/>
          <p14:tracePt t="44602" x="5795963" y="4730750"/>
          <p14:tracePt t="44619" x="5821363" y="4718050"/>
          <p14:tracePt t="44636" x="5845175" y="4718050"/>
          <p14:tracePt t="44652" x="5857875" y="4718050"/>
          <p14:tracePt t="44654" x="5870575" y="4705350"/>
          <p14:tracePt t="44766" x="5883275" y="4705350"/>
          <p14:tracePt t="44782" x="5895975" y="4705350"/>
          <p14:tracePt t="46727" x="5908675" y="4705350"/>
          <p14:tracePt t="46735" x="5921375" y="4692650"/>
          <p14:tracePt t="46751" x="5921375" y="4679950"/>
          <p14:tracePt t="46759" x="5932488" y="4679950"/>
          <p14:tracePt t="46777" x="6008688" y="4618038"/>
          <p14:tracePt t="46793" x="6070600" y="4567238"/>
          <p14:tracePt t="46820" x="6134100" y="4492625"/>
          <p14:tracePt t="46826" x="6146800" y="4454525"/>
          <p14:tracePt t="46838" x="6146800" y="4443413"/>
          <p14:tracePt t="46849" x="6146800" y="4430713"/>
          <p14:tracePt t="46864" x="6146800" y="4418013"/>
          <p14:tracePt t="46880" x="6146800" y="4405313"/>
          <p14:tracePt t="47199" x="6108700" y="4405313"/>
          <p14:tracePt t="47208" x="6096000" y="4405313"/>
          <p14:tracePt t="47215" x="6057900" y="4405313"/>
          <p14:tracePt t="47227" x="6021388" y="4418013"/>
          <p14:tracePt t="47243" x="5921375" y="4467225"/>
          <p14:tracePt t="47260" x="5808663" y="4505325"/>
          <p14:tracePt t="47277" x="5708650" y="4530725"/>
          <p14:tracePt t="47280" x="5683250" y="4554538"/>
          <p14:tracePt t="47295" x="5657850" y="4605338"/>
          <p14:tracePt t="47310" x="5557838" y="4656138"/>
          <p14:tracePt t="47326" x="5495925" y="4679950"/>
          <p14:tracePt t="47343" x="5457825" y="4705350"/>
          <p14:tracePt t="47360" x="5383213" y="4730750"/>
          <p14:tracePt t="47377" x="5319713" y="4756150"/>
          <p14:tracePt t="47393" x="5194300" y="4792663"/>
          <p14:tracePt t="47409" x="5068888" y="4805363"/>
          <p14:tracePt t="47426" x="4968875" y="4805363"/>
          <p14:tracePt t="47442" x="4843463" y="4805363"/>
          <p14:tracePt t="47459" x="4743450" y="4805363"/>
          <p14:tracePt t="47476" x="4630738" y="4830763"/>
          <p14:tracePt t="47477" x="4556125" y="4830763"/>
          <p14:tracePt t="47493" x="4406900" y="4856163"/>
          <p14:tracePt t="47510" x="4117975" y="4918075"/>
          <p14:tracePt t="47526" x="3817938" y="4956175"/>
          <p14:tracePt t="47543" x="3541713" y="5005388"/>
          <p14:tracePt t="47560" x="3354388" y="5068888"/>
          <p14:tracePt t="47576" x="3292475" y="5068888"/>
          <p14:tracePt t="47593" x="3254375" y="5092700"/>
          <p14:tracePt t="47610" x="3228975" y="5105400"/>
          <p14:tracePt t="47627" x="3205163" y="5118100"/>
          <p14:tracePt t="47643" x="3179763" y="5143500"/>
          <p14:tracePt t="47660" x="3116263" y="5168900"/>
          <p14:tracePt t="47661" x="3067050" y="5205413"/>
          <p14:tracePt t="47677" x="3028950" y="5230813"/>
          <p14:tracePt t="47678" x="2992438" y="5243513"/>
          <p14:tracePt t="47694" x="2903538" y="5281613"/>
          <p14:tracePt t="47710" x="2790825" y="5330825"/>
          <p14:tracePt t="47727" x="2667000" y="5381625"/>
          <p14:tracePt t="47745" x="2541588" y="5430838"/>
          <p14:tracePt t="47762" x="2465388" y="5443538"/>
          <p14:tracePt t="47779" x="2416175" y="5468938"/>
          <p14:tracePt t="47796" x="2378075" y="5468938"/>
          <p14:tracePt t="47799" x="2328863" y="5494338"/>
          <p14:tracePt t="47816" x="2316163" y="5494338"/>
          <p14:tracePt t="47830" x="2303463" y="5507038"/>
          <p14:tracePt t="47832" x="2265363" y="5507038"/>
          <p14:tracePt t="47846" x="2252663" y="5507038"/>
          <p14:tracePt t="47849" x="2216150" y="5507038"/>
          <p14:tracePt t="47863" x="2152650" y="5518150"/>
          <p14:tracePt t="47879" x="2103438" y="5530850"/>
          <p14:tracePt t="47896" x="2065338" y="5556250"/>
          <p14:tracePt t="47913" x="2052638" y="5556250"/>
          <p14:tracePt t="49335" x="2039938" y="5556250"/>
          <p14:tracePt t="49343" x="1978025" y="5594350"/>
          <p14:tracePt t="49351" x="1914525" y="5630863"/>
          <p14:tracePt t="49366" x="1677988" y="5732463"/>
          <p14:tracePt t="49384" x="1552575" y="5781675"/>
          <p14:tracePt t="49400" x="1527175" y="5794375"/>
          <p14:tracePt t="51935" x="1552575" y="5794375"/>
          <p14:tracePt t="51943" x="1577975" y="5794375"/>
          <p14:tracePt t="51956" x="1601788" y="5781675"/>
          <p14:tracePt t="51959" x="1614488" y="5781675"/>
          <p14:tracePt t="51973" x="1639888" y="5781675"/>
          <p14:tracePt t="51975" x="1677988" y="5768975"/>
          <p14:tracePt t="51989" x="1739900" y="5756275"/>
          <p14:tracePt t="51991" x="1790700" y="5743575"/>
          <p14:tracePt t="52007" x="1939925" y="5719763"/>
          <p14:tracePt t="52024" x="2052638" y="5707063"/>
          <p14:tracePt t="52040" x="2239963" y="5707063"/>
          <p14:tracePt t="52057" x="2403475" y="5707063"/>
          <p14:tracePt t="52073" x="2565400" y="5707063"/>
          <p14:tracePt t="52090" x="2690813" y="5707063"/>
          <p14:tracePt t="52107" x="2828925" y="5707063"/>
          <p14:tracePt t="52123" x="2967038" y="5707063"/>
          <p14:tracePt t="52140" x="3067050" y="5707063"/>
          <p14:tracePt t="52143" x="3103563" y="5707063"/>
          <p14:tracePt t="52157" x="3141663" y="5707063"/>
          <p14:tracePt t="52159" x="3205163" y="5707063"/>
          <p14:tracePt t="52174" x="3254375" y="5707063"/>
          <p14:tracePt t="52176" x="3305175" y="5707063"/>
          <p14:tracePt t="52191" x="3417888" y="5707063"/>
          <p14:tracePt t="52207" x="3479800" y="5707063"/>
          <p14:tracePt t="52224" x="3605213" y="5743575"/>
          <p14:tracePt t="52240" x="3667125" y="5756275"/>
          <p14:tracePt t="52257" x="3679825" y="5768975"/>
          <p14:tracePt t="52274" x="3705225" y="5781675"/>
          <p14:tracePt t="52290" x="3717925" y="5781675"/>
          <p14:tracePt t="52431" x="3730625" y="5781675"/>
          <p14:tracePt t="52440" x="3743325" y="5781675"/>
          <p14:tracePt t="52447" x="3767138" y="5781675"/>
          <p14:tracePt t="52457" x="3779838" y="5781675"/>
          <p14:tracePt t="52474" x="3805238" y="5781675"/>
          <p14:tracePt t="52492" x="3856038" y="5794375"/>
          <p14:tracePt t="52508" x="3879850" y="5794375"/>
          <p14:tracePt t="52511" x="3905250" y="5794375"/>
          <p14:tracePt t="52525" x="3943350" y="5794375"/>
          <p14:tracePt t="52528" x="3968750" y="5794375"/>
          <p14:tracePt t="52540" x="3992563" y="5794375"/>
          <p14:tracePt t="52542" x="4017963" y="5794375"/>
          <p14:tracePt t="52556" x="4043363" y="5794375"/>
          <p14:tracePt t="52573" x="4081463" y="5794375"/>
          <p14:tracePt t="52574" x="4117975" y="5794375"/>
          <p14:tracePt t="52589" x="4181475" y="5794375"/>
          <p14:tracePt t="52606" x="4281488" y="5794375"/>
          <p14:tracePt t="52623" x="4406900" y="5794375"/>
          <p14:tracePt t="52639" x="4518025" y="5794375"/>
          <p14:tracePt t="52656" x="4581525" y="5794375"/>
          <p14:tracePt t="52673" x="4630738" y="5794375"/>
          <p14:tracePt t="52690" x="4643438" y="5794375"/>
          <p14:tracePt t="52706" x="4656138" y="5794375"/>
          <p14:tracePt t="52723" x="4668838" y="5794375"/>
          <p14:tracePt t="52758" x="4681538" y="5794375"/>
          <p14:tracePt t="52766" x="4694238" y="5794375"/>
          <p14:tracePt t="52773" x="4732338" y="5794375"/>
          <p14:tracePt t="52790" x="4756150" y="5794375"/>
          <p14:tracePt t="52807" x="4781550" y="5794375"/>
          <p14:tracePt t="52824" x="4794250" y="5794375"/>
          <p14:tracePt t="52840" x="4819650" y="5794375"/>
          <p14:tracePt t="52857" x="4843463" y="5794375"/>
          <p14:tracePt t="53976" x="4856163" y="5794375"/>
          <p14:tracePt t="53984" x="4868863" y="5794375"/>
          <p14:tracePt t="53993" x="4894263" y="5794375"/>
          <p14:tracePt t="54010" x="4932363" y="5794375"/>
          <p14:tracePt t="54027" x="4968875" y="5794375"/>
          <p14:tracePt t="54143" x="4981575" y="5794375"/>
          <p14:tracePt t="54203" x="5045075" y="5794375"/>
          <p14:tracePt t="54208" x="5170488" y="5794375"/>
          <p14:tracePt t="54215" x="5507038" y="5732463"/>
          <p14:tracePt t="54229" x="5770563" y="5681663"/>
          <p14:tracePt t="54232" x="5957888" y="5656263"/>
          <p14:tracePt t="54246" x="5995988" y="5643563"/>
          <p14:tracePt t="54248" x="6008688" y="5619750"/>
          <p14:tracePt t="55161" x="6021388" y="5619750"/>
          <p14:tracePt t="55168" x="6034088" y="5619750"/>
          <p14:tracePt t="55183" x="6057900" y="5619750"/>
          <p14:tracePt t="55199" x="6070600" y="5607050"/>
          <p14:tracePt t="55215" x="6083300" y="5607050"/>
          <p14:tracePt t="55232" x="6096000" y="5594350"/>
          <p14:tracePt t="55248" x="6108700" y="5594350"/>
          <p14:tracePt t="55263" x="6134100" y="5568950"/>
          <p14:tracePt t="55280" x="6146800" y="5568950"/>
          <p14:tracePt t="55302" x="6170613" y="5568950"/>
          <p14:tracePt t="55313" x="6183313" y="5568950"/>
          <p14:tracePt t="55330" x="6196013" y="5556250"/>
          <p14:tracePt t="55351" x="6208713" y="5556250"/>
          <p14:tracePt t="55364" x="6234113" y="5543550"/>
          <p14:tracePt t="55381" x="6234113" y="5530850"/>
          <p14:tracePt t="55382" x="6246813" y="5530850"/>
          <p14:tracePt t="55398" x="6270625" y="5530850"/>
          <p14:tracePt t="55414" x="6283325" y="5530850"/>
          <p14:tracePt t="55431" x="6308725" y="5530850"/>
          <p14:tracePt t="55448" x="6346825" y="5530850"/>
          <p14:tracePt t="55464" x="6408738" y="5530850"/>
          <p14:tracePt t="55481" x="6434138" y="5530850"/>
          <p14:tracePt t="55498" x="6483350" y="5530850"/>
          <p14:tracePt t="55514" x="6534150" y="5530850"/>
          <p14:tracePt t="55531" x="6584950" y="5568950"/>
          <p14:tracePt t="55548" x="6621463" y="5643563"/>
          <p14:tracePt t="55550" x="6646863" y="5656263"/>
          <p14:tracePt t="55565" x="6659563" y="5656263"/>
          <p14:tracePt t="55566" x="6659563" y="5668963"/>
          <p14:tracePt t="55581" x="6672263" y="5668963"/>
          <p14:tracePt t="55622" x="6684963" y="5668963"/>
          <p14:tracePt t="55759" x="6684963" y="5681663"/>
          <p14:tracePt t="56519" x="6684963" y="5694363"/>
          <p14:tracePt t="56559" x="6696075" y="5694363"/>
          <p14:tracePt t="56575" x="6721475" y="5694363"/>
          <p14:tracePt t="56592" x="6734175" y="5707063"/>
          <p14:tracePt t="57575" x="6734175" y="5719763"/>
          <p14:tracePt t="57599" x="6721475" y="5732463"/>
          <p14:tracePt t="57615" x="6708775" y="5732463"/>
          <p14:tracePt t="57623" x="6696075" y="5732463"/>
          <p14:tracePt t="57855" x="6672263" y="5732463"/>
          <p14:tracePt t="57895" x="6659563" y="5719763"/>
          <p14:tracePt t="57903" x="6659563" y="5707063"/>
          <p14:tracePt t="57911" x="6646863" y="5707063"/>
          <p14:tracePt t="57928" x="6621463" y="5707063"/>
          <p14:tracePt t="57982" x="6621463" y="5694363"/>
          <p14:tracePt t="58022" x="6608763" y="5694363"/>
          <p14:tracePt t="58030" x="6596063" y="5694363"/>
          <p14:tracePt t="58038" x="6584950" y="5694363"/>
          <p14:tracePt t="58054" x="6584950" y="5681663"/>
          <p14:tracePt t="58071" x="6572250" y="5681663"/>
          <p14:tracePt t="58094" x="6559550" y="5681663"/>
          <p14:tracePt t="58158" x="6546850" y="5681663"/>
          <p14:tracePt t="58815" x="6546850" y="5668963"/>
          <p14:tracePt t="58823" x="6521450" y="5668963"/>
          <p14:tracePt t="58830" x="6496050" y="5668963"/>
          <p14:tracePt t="58840" x="6483350" y="5668963"/>
          <p14:tracePt t="58856" x="6459538" y="5668963"/>
          <p14:tracePt t="58873" x="6446838" y="5668963"/>
          <p14:tracePt t="58911" x="6421438" y="5668963"/>
          <p14:tracePt t="58926" x="6408738" y="5668963"/>
          <p14:tracePt t="58942" x="6396038" y="5668963"/>
          <p14:tracePt t="59072" x="6383338" y="5668963"/>
          <p14:tracePt t="59279" x="6370638" y="5681663"/>
          <p14:tracePt t="59311" x="6359525" y="5681663"/>
          <p14:tracePt t="59319" x="6334125" y="5681663"/>
          <p14:tracePt t="59327" x="6296025" y="5694363"/>
          <p14:tracePt t="59343" x="6208713" y="5694363"/>
          <p14:tracePt t="59359" x="6096000" y="5694363"/>
          <p14:tracePt t="59376" x="5983288" y="5694363"/>
          <p14:tracePt t="59393" x="5870575" y="5694363"/>
          <p14:tracePt t="59408" x="5757863" y="5694363"/>
          <p14:tracePt t="59426" x="5632450" y="5694363"/>
          <p14:tracePt t="59443" x="5545138" y="5694363"/>
          <p14:tracePt t="59459" x="5457825" y="5694363"/>
          <p14:tracePt t="59477" x="5370513" y="5694363"/>
          <p14:tracePt t="59479" x="5319713" y="5694363"/>
          <p14:tracePt t="59494" x="5281613" y="5694363"/>
          <p14:tracePt t="59496" x="5219700" y="5694363"/>
          <p14:tracePt t="59509" x="5145088" y="5694363"/>
          <p14:tracePt t="59511" x="5081588" y="5694363"/>
          <p14:tracePt t="59527" x="4994275" y="5694363"/>
          <p14:tracePt t="59543" x="4932363" y="5694363"/>
          <p14:tracePt t="59560" x="4856163" y="5694363"/>
          <p14:tracePt t="59577" x="4756150" y="5694363"/>
          <p14:tracePt t="59594" x="4606925" y="5694363"/>
          <p14:tracePt t="59609" x="4418013" y="5719763"/>
          <p14:tracePt t="59626" x="4181475" y="5781675"/>
          <p14:tracePt t="59643" x="3730625" y="5945188"/>
          <p14:tracePt t="59660" x="3429000" y="6081713"/>
          <p14:tracePt t="59677" x="3141663" y="6207125"/>
          <p14:tracePt t="59679" x="3016250" y="6245225"/>
          <p14:tracePt t="59693" x="2916238" y="6281738"/>
          <p14:tracePt t="59695" x="2854325" y="6294438"/>
          <p14:tracePt t="59709" x="2754313" y="6307138"/>
          <p14:tracePt t="59726" x="2690813" y="6307138"/>
          <p14:tracePt t="59742" x="2654300" y="6307138"/>
          <p14:tracePt t="59759" x="2628900" y="6307138"/>
          <p14:tracePt t="59776" x="2603500" y="6307138"/>
          <p14:tracePt t="59793" x="2565400" y="6307138"/>
          <p14:tracePt t="59809" x="2490788" y="6294438"/>
          <p14:tracePt t="59826" x="2390775" y="6257925"/>
          <p14:tracePt t="59842" x="2303463" y="6232525"/>
          <p14:tracePt t="59859" x="2216150" y="6219825"/>
          <p14:tracePt t="59876" x="2139950" y="6194425"/>
          <p14:tracePt t="59878" x="2127250" y="6194425"/>
          <p14:tracePt t="59893" x="2078038" y="6194425"/>
          <p14:tracePt t="59894" x="2052638" y="6194425"/>
          <p14:tracePt t="59910" x="2027238" y="6194425"/>
          <p14:tracePt t="59926" x="2003425" y="6194425"/>
          <p14:tracePt t="59943" x="1952625" y="6194425"/>
          <p14:tracePt t="59960" x="1865313" y="6194425"/>
          <p14:tracePt t="59976" x="1790700" y="6194425"/>
          <p14:tracePt t="59993" x="1727200" y="6194425"/>
          <p14:tracePt t="60010" x="1665288" y="6157913"/>
          <p14:tracePt t="60026" x="1639888" y="6157913"/>
          <p14:tracePt t="60043" x="1601788" y="6157913"/>
          <p14:tracePt t="60060" x="1589088" y="6157913"/>
          <p14:tracePt t="60062" x="1577975" y="6157913"/>
          <p14:tracePt t="60076" x="1577975" y="6145213"/>
          <p14:tracePt t="60094" x="1565275" y="6145213"/>
          <p14:tracePt t="60110" x="1539875" y="6145213"/>
          <p14:tracePt t="60134" x="1514475" y="6119813"/>
          <p14:tracePt t="60158" x="1489075" y="6107113"/>
          <p14:tracePt t="60198" x="1476375" y="6107113"/>
          <p14:tracePt t="60447" x="1476375" y="6081713"/>
          <p14:tracePt t="60455" x="1465263" y="6045200"/>
          <p14:tracePt t="60462" x="1465263" y="6007100"/>
          <p14:tracePt t="60479" x="1465263" y="5932488"/>
          <p14:tracePt t="60496" x="1465263" y="5919788"/>
          <p14:tracePt t="60513" x="1465263" y="5894388"/>
          <p14:tracePt t="60528" x="1465263" y="5868988"/>
          <p14:tracePt t="60560" x="1465263" y="5843588"/>
          <p14:tracePt t="60647" x="1465263" y="5832475"/>
          <p14:tracePt t="60823" x="1465263" y="5819775"/>
          <p14:tracePt t="60831" x="1465263" y="5807075"/>
          <p14:tracePt t="60839" x="1476375" y="5807075"/>
          <p14:tracePt t="60855" x="1489075" y="5807075"/>
          <p14:tracePt t="60864" x="1489075" y="5794375"/>
          <p14:tracePt t="60887" x="1514475" y="5794375"/>
          <p14:tracePt t="60903" x="1539875" y="5794375"/>
          <p14:tracePt t="60913" x="1577975" y="5768975"/>
          <p14:tracePt t="60930" x="1790700" y="5768975"/>
          <p14:tracePt t="60946" x="2065338" y="5781675"/>
          <p14:tracePt t="60963" x="2528888" y="5894388"/>
          <p14:tracePt t="60980" x="2741613" y="5969000"/>
          <p14:tracePt t="60983" x="2803525" y="5969000"/>
          <p14:tracePt t="60997" x="2854325" y="5981700"/>
          <p14:tracePt t="61014" x="2879725" y="5994400"/>
          <p14:tracePt t="61343" x="2854325" y="5994400"/>
          <p14:tracePt t="61350" x="2803525" y="5994400"/>
          <p14:tracePt t="61364" x="2767013" y="5981700"/>
          <p14:tracePt t="61382" x="2690813" y="5945188"/>
          <p14:tracePt t="61399" x="2628900" y="5919788"/>
          <p14:tracePt t="61415" x="2578100" y="5894388"/>
          <p14:tracePt t="61431" x="2541588" y="5868988"/>
          <p14:tracePt t="61448" x="2528888" y="5868988"/>
          <p14:tracePt t="61479" x="2516188" y="5856288"/>
          <p14:tracePt t="61487" x="2503488" y="5843588"/>
          <p14:tracePt t="61498" x="2503488" y="5832475"/>
          <p14:tracePt t="61514" x="2478088" y="5794375"/>
          <p14:tracePt t="61532" x="2441575" y="5719763"/>
          <p14:tracePt t="61535" x="2428875" y="5681663"/>
          <p14:tracePt t="61548" x="2416175" y="5656263"/>
          <p14:tracePt t="61565" x="2390775" y="5594350"/>
          <p14:tracePt t="61567" x="2365375" y="5556250"/>
          <p14:tracePt t="61581" x="2339975" y="5494338"/>
          <p14:tracePt t="61598" x="2316163" y="5456238"/>
          <p14:tracePt t="61614" x="2316163" y="5418138"/>
          <p14:tracePt t="61631" x="2278063" y="5356225"/>
          <p14:tracePt t="61647" x="2265363" y="5294313"/>
          <p14:tracePt t="61663" x="2216150" y="5243513"/>
          <p14:tracePt t="61680" x="2190750" y="5194300"/>
          <p14:tracePt t="61697" x="2165350" y="5143500"/>
          <p14:tracePt t="61714" x="2139950" y="5118100"/>
          <p14:tracePt t="61730" x="2116138" y="5056188"/>
          <p14:tracePt t="61747" x="2078038" y="4930775"/>
          <p14:tracePt t="61764" x="2078038" y="4905375"/>
          <p14:tracePt t="61766" x="2052638" y="4879975"/>
          <p14:tracePt t="61781" x="2052638" y="4843463"/>
          <p14:tracePt t="61782" x="2027238" y="4818063"/>
          <p14:tracePt t="61798" x="1990725" y="4730750"/>
          <p14:tracePt t="61814" x="1965325" y="4667250"/>
          <p14:tracePt t="61831" x="1965325" y="4618038"/>
          <p14:tracePt t="61847" x="1939925" y="4530725"/>
          <p14:tracePt t="61864" x="1939925" y="4492625"/>
          <p14:tracePt t="61881" x="1939925" y="4430713"/>
          <p14:tracePt t="61898" x="1927225" y="4379913"/>
          <p14:tracePt t="61915" x="1927225" y="4330700"/>
          <p14:tracePt t="61931" x="1927225" y="4292600"/>
          <p14:tracePt t="61948" x="1927225" y="4254500"/>
          <p14:tracePt t="61949" x="1927225" y="4241800"/>
          <p14:tracePt t="61965" x="1927225" y="4217988"/>
          <p14:tracePt t="61966" x="1927225" y="4179888"/>
          <p14:tracePt t="61982" x="1927225" y="4154488"/>
          <p14:tracePt t="61998" x="1927225" y="4129088"/>
          <p14:tracePt t="62015" x="1927225" y="4079875"/>
          <p14:tracePt t="62031" x="1927225" y="4029075"/>
          <p14:tracePt t="62048" x="1927225" y="4017963"/>
          <p14:tracePt t="62065" x="1927225" y="3979863"/>
          <p14:tracePt t="62082" x="1927225" y="3929063"/>
          <p14:tracePt t="62098" x="1927225" y="3879850"/>
          <p14:tracePt t="62115" x="1927225" y="3854450"/>
          <p14:tracePt t="62132" x="1914525" y="3816350"/>
          <p14:tracePt t="62134" x="1914525" y="3803650"/>
          <p14:tracePt t="62148" x="1914525" y="3779838"/>
          <p14:tracePt t="62190" x="1914525" y="3767138"/>
          <p14:tracePt t="62206" x="1914525" y="3754438"/>
          <p14:tracePt t="62215" x="1914525" y="3741738"/>
          <p14:tracePt t="62222" x="1914525" y="3729038"/>
          <p14:tracePt t="62232" x="1914525" y="3703638"/>
          <p14:tracePt t="62248" x="1914525" y="3679825"/>
          <p14:tracePt t="62265" x="1914525" y="3667125"/>
          <p14:tracePt t="62282" x="1914525" y="3629025"/>
          <p14:tracePt t="62299" x="1914525" y="3603625"/>
          <p14:tracePt t="62316" x="1927225" y="3590925"/>
          <p14:tracePt t="62334" x="1939925" y="3567113"/>
          <p14:tracePt t="62350" x="1965325" y="3567113"/>
          <p14:tracePt t="62367" x="2014538" y="3541713"/>
          <p14:tracePt t="62384" x="2065338" y="3541713"/>
          <p14:tracePt t="62401" x="2127250" y="3516313"/>
          <p14:tracePt t="62417" x="2178050" y="3516313"/>
          <p14:tracePt t="62591" x="2178050" y="3529013"/>
          <p14:tracePt t="62600" x="2178050" y="3541713"/>
          <p14:tracePt t="62608" x="2178050" y="3554413"/>
          <p14:tracePt t="62617" x="2178050" y="3567113"/>
          <p14:tracePt t="62634" x="2165350" y="3567113"/>
          <p14:tracePt t="62651" x="2139950" y="3616325"/>
          <p14:tracePt t="62667" x="2127250" y="3641725"/>
          <p14:tracePt t="62671" x="2116138" y="3667125"/>
          <p14:tracePt t="62684" x="2103438" y="3679825"/>
          <p14:tracePt t="62687" x="2090738" y="3692525"/>
          <p14:tracePt t="62701" x="2078038" y="3716338"/>
          <p14:tracePt t="62703" x="2065338" y="3716338"/>
          <p14:tracePt t="62719" x="2039938" y="3779838"/>
          <p14:tracePt t="62735" x="2014538" y="3829050"/>
          <p14:tracePt t="62751" x="1978025" y="3905250"/>
          <p14:tracePt t="62768" x="1965325" y="3967163"/>
          <p14:tracePt t="62784" x="1952625" y="4017963"/>
          <p14:tracePt t="62801" x="1939925" y="4067175"/>
          <p14:tracePt t="62819" x="1927225" y="4129088"/>
          <p14:tracePt t="62834" x="1927225" y="4192588"/>
          <p14:tracePt t="62851" x="1927225" y="4254500"/>
          <p14:tracePt t="62854" x="1927225" y="4305300"/>
          <p14:tracePt t="62868" x="1927225" y="4330700"/>
          <p14:tracePt t="62885" x="1927225" y="4418013"/>
          <p14:tracePt t="62887" x="1927225" y="4443413"/>
          <p14:tracePt t="62902" x="1927225" y="4505325"/>
          <p14:tracePt t="62919" x="1939925" y="4592638"/>
          <p14:tracePt t="62935" x="1990725" y="4730750"/>
          <p14:tracePt t="62952" x="2065338" y="4879975"/>
          <p14:tracePt t="62969" x="2152650" y="5030788"/>
          <p14:tracePt t="62985" x="2239963" y="5168900"/>
          <p14:tracePt t="63002" x="2352675" y="5281613"/>
          <p14:tracePt t="63019" x="2416175" y="5356225"/>
          <p14:tracePt t="63035" x="2490788" y="5407025"/>
          <p14:tracePt t="63052" x="2554288" y="5430838"/>
          <p14:tracePt t="63069" x="2578100" y="5456238"/>
          <p14:tracePt t="63086" x="2654300" y="5494338"/>
          <p14:tracePt t="63103" x="2703513" y="5494338"/>
          <p14:tracePt t="63119" x="2754313" y="5518150"/>
          <p14:tracePt t="63137" x="2803525" y="5530850"/>
          <p14:tracePt t="63152" x="2867025" y="5543550"/>
          <p14:tracePt t="63169" x="2967038" y="5556250"/>
          <p14:tracePt t="63185" x="3041650" y="5556250"/>
          <p14:tracePt t="63203" x="3154363" y="5581650"/>
          <p14:tracePt t="63219" x="3254375" y="5581650"/>
          <p14:tracePt t="63223" x="3317875" y="5607050"/>
          <p14:tracePt t="63236" x="3354388" y="5607050"/>
          <p14:tracePt t="63239" x="3392488" y="5607050"/>
          <p14:tracePt t="63253" x="3417888" y="5607050"/>
          <p14:tracePt t="63255" x="3454400" y="5607050"/>
          <p14:tracePt t="63270" x="3492500" y="5607050"/>
          <p14:tracePt t="63273" x="3541713" y="5607050"/>
          <p14:tracePt t="63287" x="3617913" y="5607050"/>
          <p14:tracePt t="63304" x="3667125" y="5607050"/>
          <p14:tracePt t="63320" x="3743325" y="5607050"/>
          <p14:tracePt t="63337" x="3843338" y="5607050"/>
          <p14:tracePt t="63353" x="3968750" y="5607050"/>
          <p14:tracePt t="63369" x="4105275" y="5619750"/>
          <p14:tracePt t="63386" x="4192588" y="5643563"/>
          <p14:tracePt t="63404" x="4330700" y="5643563"/>
          <p14:tracePt t="63406" x="4418013" y="5643563"/>
          <p14:tracePt t="63420" x="4494213" y="5656263"/>
          <p14:tracePt t="63423" x="4619625" y="5656263"/>
          <p14:tracePt t="63436" x="4732338" y="5656263"/>
          <p14:tracePt t="63439" x="4832350" y="5681663"/>
          <p14:tracePt t="63453" x="4919663" y="5694363"/>
          <p14:tracePt t="63455" x="5032375" y="5719763"/>
          <p14:tracePt t="63470" x="5332413" y="5756275"/>
          <p14:tracePt t="63486" x="5595938" y="5794375"/>
          <p14:tracePt t="63502" x="5783263" y="5807075"/>
          <p14:tracePt t="63519" x="6008688" y="5868988"/>
          <p14:tracePt t="63535" x="6146800" y="5881688"/>
          <p14:tracePt t="63552" x="6321425" y="5907088"/>
          <p14:tracePt t="63569" x="6446838" y="5919788"/>
          <p14:tracePt t="63585" x="6584950" y="5956300"/>
          <p14:tracePt t="63602" x="6684963" y="5956300"/>
          <p14:tracePt t="63619" x="6746875" y="5956300"/>
          <p14:tracePt t="63662" x="6772275" y="5956300"/>
          <p14:tracePt t="65127" x="6684963" y="5956300"/>
          <p14:tracePt t="65135" x="6534150" y="5956300"/>
          <p14:tracePt t="65143" x="6396038" y="5956300"/>
          <p14:tracePt t="65159" x="6170613" y="5956300"/>
          <p14:tracePt t="65175" x="5983288" y="5956300"/>
          <p14:tracePt t="65191" x="5857875" y="5956300"/>
          <p14:tracePt t="65208" x="5719763" y="5956300"/>
          <p14:tracePt t="65225" x="5619750" y="5956300"/>
          <p14:tracePt t="65241" x="5519738" y="5956300"/>
          <p14:tracePt t="65258" x="5445125" y="5956300"/>
          <p14:tracePt t="65274" x="5319713" y="5956300"/>
          <p14:tracePt t="65291" x="5219700" y="5956300"/>
          <p14:tracePt t="65308" x="5094288" y="5956300"/>
          <p14:tracePt t="65325" x="4994275" y="5932488"/>
          <p14:tracePt t="65342" x="4906963" y="5919788"/>
          <p14:tracePt t="65359" x="4832350" y="5919788"/>
          <p14:tracePt t="65375" x="4694238" y="5894388"/>
          <p14:tracePt t="65392" x="4456113" y="5856288"/>
          <p14:tracePt t="65409" x="4181475" y="5819775"/>
          <p14:tracePt t="65425" x="3892550" y="5768975"/>
          <p14:tracePt t="65441" x="3717925" y="5756275"/>
          <p14:tracePt t="65459" x="3605213" y="5732463"/>
          <p14:tracePt t="65475" x="3467100" y="5707063"/>
          <p14:tracePt t="65492" x="3341688" y="5681663"/>
          <p14:tracePt t="65495" x="3305175" y="5668963"/>
          <p14:tracePt t="65510" x="3254375" y="5668963"/>
          <p14:tracePt t="65512" x="3228975" y="5668963"/>
          <p14:tracePt t="65525" x="3216275" y="5668963"/>
          <p14:tracePt t="65527" x="3167063" y="5643563"/>
          <p14:tracePt t="65543" x="3028950" y="5630863"/>
          <p14:tracePt t="65559" x="2928938" y="5594350"/>
          <p14:tracePt t="65576" x="2778125" y="5581650"/>
          <p14:tracePt t="65592" x="2678113" y="5568950"/>
          <p14:tracePt t="65609" x="2554288" y="5568950"/>
          <p14:tracePt t="65625" x="2390775" y="5568950"/>
          <p14:tracePt t="65643" x="2339975" y="5568950"/>
          <p14:tracePt t="65664" x="2328863" y="5568950"/>
          <p14:tracePt t="69159" x="2316163" y="5556250"/>
          <p14:tracePt t="69175" x="2316163" y="5530850"/>
          <p14:tracePt t="69184" x="2328863" y="5530850"/>
          <p14:tracePt t="69191" x="2339975" y="5530850"/>
          <p14:tracePt t="69201" x="2352675" y="5530850"/>
          <p14:tracePt t="69218" x="2365375" y="5530850"/>
          <p14:tracePt t="69234" x="2390775" y="5530850"/>
          <p14:tracePt t="69251" x="2416175" y="5530850"/>
          <p14:tracePt t="69255" x="2428875" y="5530850"/>
          <p14:tracePt t="69269" x="2441575" y="5530850"/>
          <p14:tracePt t="69271" x="2452688" y="5530850"/>
          <p14:tracePt t="69303" x="2465388" y="5530850"/>
          <p14:tracePt t="69415" x="2478088" y="5530850"/>
          <p14:tracePt t="69430" x="2490788" y="5530850"/>
          <p14:tracePt t="69456" x="2503488" y="5530850"/>
          <p14:tracePt t="69510" x="2528888" y="5530850"/>
          <p14:tracePt t="69517" x="2541588" y="5543550"/>
          <p14:tracePt t="69534" x="2554288" y="5556250"/>
          <p14:tracePt t="69542" x="2565400" y="5568950"/>
          <p14:tracePt t="69558" x="2578100" y="5581650"/>
          <p14:tracePt t="69567" x="2590800" y="5594350"/>
          <p14:tracePt t="69584" x="2603500" y="5619750"/>
          <p14:tracePt t="69613" x="2616200" y="5630863"/>
          <p14:tracePt t="69629" x="2628900" y="5630863"/>
          <p14:tracePt t="69645" x="2628900" y="5643563"/>
          <p14:tracePt t="69655" x="2641600" y="5643563"/>
          <p14:tracePt t="69667" x="2641600" y="5668963"/>
          <p14:tracePt t="69684" x="2678113" y="5707063"/>
          <p14:tracePt t="69685" x="2690813" y="5707063"/>
          <p14:tracePt t="69701" x="2728913" y="5719763"/>
          <p14:tracePt t="69718" x="2754313" y="5743575"/>
          <p14:tracePt t="69734" x="2767013" y="5768975"/>
          <p14:tracePt t="69751" x="2828925" y="5794375"/>
          <p14:tracePt t="69768" x="2867025" y="5832475"/>
          <p14:tracePt t="69784" x="2879725" y="5843588"/>
          <p14:tracePt t="69801" x="2903538" y="5843588"/>
          <p14:tracePt t="69818" x="2916238" y="5856288"/>
          <p14:tracePt t="69927" x="2928938" y="5856288"/>
          <p14:tracePt t="69937" x="2941638" y="5868988"/>
          <p14:tracePt t="69945" x="2967038" y="5868988"/>
          <p14:tracePt t="69952" x="2992438" y="5868988"/>
          <p14:tracePt t="69970" x="3103563" y="5868988"/>
          <p14:tracePt t="69987" x="3167063" y="5868988"/>
          <p14:tracePt t="70003" x="3216275" y="5868988"/>
          <p14:tracePt t="70007" x="3241675" y="5868988"/>
          <p14:tracePt t="70031" x="3254375" y="5868988"/>
          <p14:tracePt t="70055" x="3267075" y="5868988"/>
          <p14:tracePt t="70063" x="3279775" y="5868988"/>
          <p14:tracePt t="74927" x="3292475" y="5868988"/>
          <p14:tracePt t="74935" x="3292475" y="5781675"/>
          <p14:tracePt t="74951" x="3254375" y="5594350"/>
          <p14:tracePt t="74967" x="3116263" y="5394325"/>
          <p14:tracePt t="74984" x="2954338" y="5143500"/>
          <p14:tracePt t="75001" x="2803525" y="4968875"/>
          <p14:tracePt t="75017" x="2554288" y="4630738"/>
          <p14:tracePt t="75033" x="2452688" y="4479925"/>
          <p14:tracePt t="75050" x="2239963" y="4279900"/>
          <p14:tracePt t="75066" x="2103438" y="4079875"/>
          <p14:tracePt t="75085" x="1965325" y="3829050"/>
          <p14:tracePt t="75087" x="1890713" y="3692525"/>
          <p14:tracePt t="75100" x="1801813" y="3516313"/>
          <p14:tracePt t="75103" x="1714500" y="3390900"/>
          <p14:tracePt t="75119" x="1501775" y="3078163"/>
          <p14:tracePt t="75134" x="1314450" y="2765425"/>
          <p14:tracePt t="75151" x="1150938" y="2490788"/>
          <p14:tracePt t="75167" x="950913" y="2114550"/>
          <p14:tracePt t="75184" x="576263" y="1652588"/>
          <p14:tracePt t="75200" x="350838" y="1339850"/>
          <p14:tracePt t="75217" x="187325" y="1101725"/>
          <p14:tracePt t="75234" x="74613" y="963613"/>
          <p14:tracePt t="75250" x="0" y="850900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914400" indent="-914400" algn="ctr">
              <a:buFont typeface="+mj-lt"/>
              <a:buAutoNum type="arabicPeriod" startAt="2"/>
            </a:pPr>
            <a:r>
              <a:rPr lang="en-US" sz="4800" b="1" dirty="0">
                <a:solidFill>
                  <a:srgbClr val="F58221"/>
                </a:solidFill>
                <a:latin typeface="Alexandria"/>
              </a:rPr>
              <a:t>CPT System Overview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6850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597"/>
    </mc:Choice>
    <mc:Fallback xmlns="">
      <p:transition spd="slow" advTm="40597"/>
    </mc:Fallback>
  </mc:AlternateContent>
  <p:extLst>
    <p:ext uri="{3A86A75C-4F4B-4683-9AE1-C65F6400EC91}">
      <p14:laserTraceLst xmlns:p14="http://schemas.microsoft.com/office/powerpoint/2010/main">
        <p14:tracePtLst>
          <p14:tracePt t="2890" x="3394075" y="6205538"/>
          <p14:tracePt t="3068" x="2228850" y="6819900"/>
          <p14:tracePt t="3074" x="2216150" y="6796088"/>
          <p14:tracePt t="3092" x="2203450" y="6696075"/>
          <p14:tracePt t="3109" x="2165350" y="6507163"/>
          <p14:tracePt t="3112" x="2152650" y="6419850"/>
          <p14:tracePt t="3125" x="2127250" y="6319838"/>
          <p14:tracePt t="3128" x="2116138" y="6281738"/>
          <p14:tracePt t="3143" x="2116138" y="6269038"/>
          <p14:tracePt t="3144" x="2116138" y="6257925"/>
          <p14:tracePt t="3159" x="2116138" y="6245225"/>
          <p14:tracePt t="3160" x="2116138" y="6232525"/>
          <p14:tracePt t="3176" x="2116138" y="6207125"/>
          <p14:tracePt t="3192" x="2116138" y="6194425"/>
          <p14:tracePt t="3209" x="2116138" y="6169025"/>
          <p14:tracePt t="3226" x="2116138" y="6119813"/>
          <p14:tracePt t="3243" x="2116138" y="6019800"/>
          <p14:tracePt t="3258" x="2116138" y="5881688"/>
          <p14:tracePt t="3276" x="2127250" y="5794375"/>
          <p14:tracePt t="3292" x="2127250" y="5694363"/>
          <p14:tracePt t="3310" x="2127250" y="5668963"/>
          <p14:tracePt t="3312" x="2127250" y="5643563"/>
          <p14:tracePt t="3326" x="2127250" y="5630863"/>
          <p14:tracePt t="3857" x="2127250" y="5594350"/>
          <p14:tracePt t="3865" x="2152650" y="5568950"/>
          <p14:tracePt t="3877" x="2152650" y="5556250"/>
          <p14:tracePt t="3880" x="2165350" y="5543550"/>
          <p14:tracePt t="5280" x="2165350" y="5530850"/>
          <p14:tracePt t="5288" x="2178050" y="5494338"/>
          <p14:tracePt t="5296" x="2216150" y="5494338"/>
          <p14:tracePt t="5314" x="2265363" y="5468938"/>
          <p14:tracePt t="5331" x="2339975" y="5430838"/>
          <p14:tracePt t="5348" x="2465388" y="5394325"/>
          <p14:tracePt t="5365" x="2590800" y="5368925"/>
          <p14:tracePt t="5381" x="2654300" y="5356225"/>
          <p14:tracePt t="5398" x="2667000" y="5356225"/>
          <p14:tracePt t="39601" x="2716213" y="5356225"/>
          <p14:tracePt t="39607" x="3167063" y="5356225"/>
          <p14:tracePt t="39621" x="3779838" y="5368925"/>
          <p14:tracePt t="39623" x="4406900" y="5443538"/>
          <p14:tracePt t="39637" x="5006975" y="5543550"/>
          <p14:tracePt t="39640" x="5557838" y="5581650"/>
          <p14:tracePt t="39654" x="5995988" y="5581650"/>
          <p14:tracePt t="39656" x="6346825" y="5581650"/>
          <p14:tracePt t="39671" x="6821488" y="5581650"/>
          <p14:tracePt t="39688" x="7134225" y="5581650"/>
          <p14:tracePt t="39704" x="7297738" y="5518150"/>
          <p14:tracePt t="39721" x="7423150" y="5456238"/>
          <p14:tracePt t="39738" x="7510463" y="5368925"/>
          <p14:tracePt t="39754" x="7648575" y="5305425"/>
          <p14:tracePt t="39771" x="8148638" y="5194300"/>
          <p14:tracePt t="39787" x="8774113" y="5030788"/>
          <p14:tracePt t="39804" x="9450388" y="4856163"/>
          <p14:tracePt t="39807" x="9663113" y="4768850"/>
          <p14:tracePt t="39821" x="9826625" y="4730750"/>
          <p14:tracePt t="39824" x="9901238" y="4730750"/>
          <p14:tracePt t="39838" x="9926638" y="4718050"/>
          <p14:tracePt t="39855" x="9939338" y="4718050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59763" y="1685494"/>
            <a:ext cx="11437495" cy="4983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5" y="652808"/>
            <a:ext cx="64994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CPT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3560" y="2250949"/>
            <a:ext cx="10852879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What is the CPT System?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CPT (Current Procedural Terminology): </a:t>
            </a:r>
            <a:r>
              <a:rPr lang="en-US" sz="2800" dirty="0">
                <a:latin typeface="Alexandria"/>
              </a:rPr>
              <a:t>A coding system for medical procedures and services.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Developed by the </a:t>
            </a:r>
            <a:r>
              <a:rPr lang="en-US" sz="2800" b="1" dirty="0">
                <a:latin typeface="Alexandria"/>
              </a:rPr>
              <a:t>American Medical Association (AMA)</a:t>
            </a:r>
            <a:r>
              <a:rPr lang="en-US" sz="2800" dirty="0">
                <a:latin typeface="Alexandria"/>
              </a:rPr>
              <a:t>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Used for </a:t>
            </a:r>
            <a:r>
              <a:rPr lang="en-US" sz="2800" b="1" dirty="0">
                <a:latin typeface="Alexandria"/>
              </a:rPr>
              <a:t>billing and reimbursement </a:t>
            </a:r>
            <a:r>
              <a:rPr lang="en-US" sz="2800" dirty="0">
                <a:latin typeface="Alexandria"/>
              </a:rPr>
              <a:t>in the U.S. healthcare system.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226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0613"/>
    </mc:Choice>
    <mc:Fallback xmlns="">
      <p:transition advTm="90613"/>
    </mc:Fallback>
  </mc:AlternateContent>
  <p:extLst>
    <p:ext uri="{3A86A75C-4F4B-4683-9AE1-C65F6400EC91}">
      <p14:laserTraceLst xmlns:p14="http://schemas.microsoft.com/office/powerpoint/2010/main">
        <p14:tracePtLst>
          <p14:tracePt t="2246" x="9975850" y="4718050"/>
          <p14:tracePt t="2254" x="10064750" y="4730750"/>
          <p14:tracePt t="2263" x="10201275" y="4779963"/>
          <p14:tracePt t="2280" x="10477500" y="4843463"/>
          <p14:tracePt t="2298" x="10590213" y="4843463"/>
          <p14:tracePt t="2314" x="10664825" y="4843463"/>
          <p14:tracePt t="2331" x="10726738" y="4843463"/>
          <p14:tracePt t="2333" x="10752138" y="4843463"/>
          <p14:tracePt t="2348" x="10777538" y="4843463"/>
          <p14:tracePt t="2351" x="10802938" y="4830763"/>
          <p14:tracePt t="2365" x="10828338" y="4830763"/>
          <p14:tracePt t="2382" x="10915650" y="4830763"/>
          <p14:tracePt t="2399" x="10990263" y="4830763"/>
          <p14:tracePt t="2414" x="11002963" y="4843463"/>
          <p14:tracePt t="2431" x="11041063" y="4843463"/>
          <p14:tracePt t="2447" x="11064875" y="4856163"/>
          <p14:tracePt t="2464" x="11090275" y="4868863"/>
          <p14:tracePt t="2494" x="11102975" y="4868863"/>
          <p14:tracePt t="2558" x="11115675" y="4868863"/>
          <p14:tracePt t="2598" x="11128375" y="4868863"/>
          <p14:tracePt t="2606" x="11164888" y="4868863"/>
          <p14:tracePt t="2615" x="11228388" y="4868863"/>
          <p14:tracePt t="2632" x="11353800" y="4868863"/>
          <p14:tracePt t="2648" x="11490325" y="4830763"/>
          <p14:tracePt t="2665" x="11579225" y="4805363"/>
          <p14:tracePt t="2682" x="11653838" y="4779963"/>
          <p14:tracePt t="2699" x="11691938" y="4779963"/>
          <p14:tracePt t="2702" x="11715750" y="4768850"/>
          <p14:tracePt t="2715" x="11741150" y="4743450"/>
          <p14:tracePt t="2718" x="11766550" y="4743450"/>
          <p14:tracePt t="2732" x="11791950" y="4743450"/>
          <p14:tracePt t="2750" x="11828463" y="4730750"/>
          <p14:tracePt t="2765" x="11841163" y="4718050"/>
          <p14:tracePt t="2782" x="11853863" y="4705350"/>
          <p14:tracePt t="2799" x="11904663" y="4630738"/>
          <p14:tracePt t="2815" x="11941175" y="4579938"/>
          <p14:tracePt t="2832" x="11941175" y="4530725"/>
          <p14:tracePt t="2849" x="11966575" y="4467225"/>
          <p14:tracePt t="2866" x="11979275" y="4430713"/>
          <p14:tracePt t="2872" x="11991975" y="4392613"/>
          <p14:tracePt t="2882" x="12004675" y="4354513"/>
          <p14:tracePt t="2900" x="12028488" y="4279900"/>
          <p14:tracePt t="2902" x="12066588" y="4217988"/>
          <p14:tracePt t="2916" x="12104688" y="4141788"/>
          <p14:tracePt t="2918" x="12130088" y="4105275"/>
          <p14:tracePt t="2933" x="12141200" y="4041775"/>
          <p14:tracePt t="2950" x="12153900" y="4005263"/>
          <p14:tracePt t="2966" x="12166600" y="3905250"/>
          <p14:tracePt t="2983" x="12179300" y="3816350"/>
          <p14:tracePt t="3000" x="12179300" y="3792538"/>
          <p14:tracePt t="13927" x="11941175" y="3741738"/>
          <p14:tracePt t="13934" x="11428413" y="3679825"/>
          <p14:tracePt t="13944" x="10790238" y="3579813"/>
          <p14:tracePt t="13961" x="9701213" y="3390900"/>
          <p14:tracePt t="13978" x="9112250" y="3203575"/>
          <p14:tracePt t="13994" x="8763000" y="3041650"/>
          <p14:tracePt t="13998" x="8399463" y="2978150"/>
          <p14:tracePt t="14011" x="8161338" y="2903538"/>
          <p14:tracePt t="14014" x="7961313" y="2865438"/>
          <p14:tracePt t="14028" x="7848600" y="2816225"/>
          <p14:tracePt t="14031" x="7823200" y="2803525"/>
          <p14:tracePt t="14045" x="7823200" y="2790825"/>
          <p14:tracePt t="14166" x="7773988" y="2790825"/>
          <p14:tracePt t="14174" x="7685088" y="2828925"/>
          <p14:tracePt t="14182" x="7661275" y="2852738"/>
          <p14:tracePt t="14195" x="7610475" y="2890838"/>
          <p14:tracePt t="14198" x="7523163" y="2928938"/>
          <p14:tracePt t="14212" x="7448550" y="2978150"/>
          <p14:tracePt t="14214" x="7372350" y="3016250"/>
          <p14:tracePt t="14229" x="7197725" y="3128963"/>
          <p14:tracePt t="14246" x="6997700" y="3216275"/>
          <p14:tracePt t="14262" x="6784975" y="3278188"/>
          <p14:tracePt t="14279" x="6621463" y="3328988"/>
          <p14:tracePt t="14295" x="6534150" y="3354388"/>
          <p14:tracePt t="14312" x="6459538" y="3378200"/>
          <p14:tracePt t="14328" x="6396038" y="3416300"/>
          <p14:tracePt t="14345" x="6296025" y="3454400"/>
          <p14:tracePt t="14362" x="6157913" y="3490913"/>
          <p14:tracePt t="14379" x="6034088" y="3529013"/>
          <p14:tracePt t="14382" x="5970588" y="3554413"/>
          <p14:tracePt t="14396" x="5908675" y="3567113"/>
          <p14:tracePt t="14398" x="5845175" y="3579813"/>
          <p14:tracePt t="14413" x="5719763" y="3629025"/>
          <p14:tracePt t="14430" x="5507038" y="3692525"/>
          <p14:tracePt t="14446" x="5032375" y="3841750"/>
          <p14:tracePt t="14463" x="4256088" y="3979863"/>
          <p14:tracePt t="14479" x="3567113" y="3992563"/>
          <p14:tracePt t="14496" x="3128963" y="3992563"/>
          <p14:tracePt t="14513" x="2841625" y="4005263"/>
          <p14:tracePt t="14530" x="2667000" y="4041775"/>
          <p14:tracePt t="14546" x="2490788" y="4067175"/>
          <p14:tracePt t="14563" x="2416175" y="4105275"/>
          <p14:tracePt t="14566" x="2390775" y="4105275"/>
          <p14:tracePt t="14580" x="2390775" y="4117975"/>
          <p14:tracePt t="14646" x="2378075" y="4117975"/>
          <p14:tracePt t="14654" x="2339975" y="4117975"/>
          <p14:tracePt t="14663" x="2265363" y="4117975"/>
          <p14:tracePt t="14679" x="2078038" y="4079875"/>
          <p14:tracePt t="14696" x="1865313" y="4017963"/>
          <p14:tracePt t="14713" x="1677988" y="3979863"/>
          <p14:tracePt t="14730" x="1539875" y="3967163"/>
          <p14:tracePt t="14747" x="1465263" y="3967163"/>
          <p14:tracePt t="14750" x="1439863" y="3954463"/>
          <p14:tracePt t="14846" x="1427163" y="3954463"/>
          <p14:tracePt t="14854" x="1401763" y="3941763"/>
          <p14:tracePt t="14863" x="1401763" y="3929063"/>
          <p14:tracePt t="14886" x="1389063" y="3929063"/>
          <p14:tracePt t="14926" x="1389063" y="3916363"/>
          <p14:tracePt t="14934" x="1376363" y="3916363"/>
          <p14:tracePt t="14950" x="1363663" y="3916363"/>
          <p14:tracePt t="14966" x="1363663" y="3905250"/>
          <p14:tracePt t="15198" x="1376363" y="3905250"/>
          <p14:tracePt t="16478" x="1376363" y="3892550"/>
          <p14:tracePt t="16486" x="1401763" y="3892550"/>
          <p14:tracePt t="16494" x="1452563" y="3892550"/>
          <p14:tracePt t="16501" x="1501775" y="3892550"/>
          <p14:tracePt t="16518" x="1639888" y="3892550"/>
          <p14:tracePt t="16534" x="1839913" y="3905250"/>
          <p14:tracePt t="16552" x="2039938" y="3967163"/>
          <p14:tracePt t="16568" x="2303463" y="4017963"/>
          <p14:tracePt t="16585" x="2490788" y="4054475"/>
          <p14:tracePt t="16601" x="2590800" y="4067175"/>
          <p14:tracePt t="16618" x="2690813" y="4067175"/>
          <p14:tracePt t="16635" x="2803525" y="4067175"/>
          <p14:tracePt t="16638" x="2890838" y="4067175"/>
          <p14:tracePt t="16651" x="2979738" y="4079875"/>
          <p14:tracePt t="16654" x="3092450" y="4092575"/>
          <p14:tracePt t="16669" x="3405188" y="4154488"/>
          <p14:tracePt t="16686" x="3643313" y="4192588"/>
          <p14:tracePt t="16702" x="4068763" y="4254500"/>
          <p14:tracePt t="16718" x="4356100" y="4292600"/>
          <p14:tracePt t="16735" x="4543425" y="4354513"/>
          <p14:tracePt t="16752" x="4681538" y="4367213"/>
          <p14:tracePt t="16768" x="4768850" y="4392613"/>
          <p14:tracePt t="16785" x="4856163" y="4392613"/>
          <p14:tracePt t="16802" x="4945063" y="4392613"/>
          <p14:tracePt t="16819" x="5006975" y="4392613"/>
          <p14:tracePt t="16821" x="5032375" y="4392613"/>
          <p14:tracePt t="16836" x="5057775" y="4392613"/>
          <p14:tracePt t="16838" x="5081588" y="4392613"/>
          <p14:tracePt t="16852" x="5094288" y="4392613"/>
          <p14:tracePt t="16854" x="5132388" y="4392613"/>
          <p14:tracePt t="16869" x="5219700" y="4392613"/>
          <p14:tracePt t="16886" x="5345113" y="4379913"/>
          <p14:tracePt t="16902" x="5457825" y="4379913"/>
          <p14:tracePt t="16919" x="5583238" y="4379913"/>
          <p14:tracePt t="16935" x="5732463" y="4379913"/>
          <p14:tracePt t="16952" x="5945188" y="4379913"/>
          <p14:tracePt t="16969" x="6208713" y="4379913"/>
          <p14:tracePt t="16986" x="6321425" y="4379913"/>
          <p14:tracePt t="17002" x="6370638" y="4379913"/>
          <p14:tracePt t="17022" x="6383338" y="4379913"/>
          <p14:tracePt t="17037" x="6396038" y="4379913"/>
          <p14:tracePt t="17039" x="6421438" y="4379913"/>
          <p14:tracePt t="17054" x="6559550" y="4379913"/>
          <p14:tracePt t="17070" x="6696075" y="4341813"/>
          <p14:tracePt t="17086" x="6872288" y="4292600"/>
          <p14:tracePt t="17103" x="6921500" y="4279900"/>
          <p14:tracePt t="17158" x="6934200" y="4279900"/>
          <p14:tracePt t="17166" x="6972300" y="4279900"/>
          <p14:tracePt t="17173" x="7021513" y="4279900"/>
          <p14:tracePt t="17186" x="7085013" y="4279900"/>
          <p14:tracePt t="17190" x="7110413" y="4279900"/>
          <p14:tracePt t="17203" x="7134225" y="4279900"/>
          <p14:tracePt t="17220" x="7146925" y="4279900"/>
          <p14:tracePt t="17237" x="7146925" y="4267200"/>
          <p14:tracePt t="17253" x="7172325" y="4267200"/>
          <p14:tracePt t="17270" x="7197725" y="4267200"/>
          <p14:tracePt t="17286" x="7223125" y="4267200"/>
          <p14:tracePt t="17303" x="7235825" y="4267200"/>
          <p14:tracePt t="18822" x="7246938" y="4254500"/>
          <p14:tracePt t="18830" x="7310438" y="4254500"/>
          <p14:tracePt t="18841" x="7372350" y="4254500"/>
          <p14:tracePt t="18857" x="7472363" y="4254500"/>
          <p14:tracePt t="18874" x="7535863" y="4241800"/>
          <p14:tracePt t="18891" x="7610475" y="4230688"/>
          <p14:tracePt t="18893" x="7685088" y="4217988"/>
          <p14:tracePt t="18908" x="7723188" y="4217988"/>
          <p14:tracePt t="18924" x="7785100" y="4192588"/>
          <p14:tracePt t="18926" x="7823200" y="4192588"/>
          <p14:tracePt t="18974" x="7835900" y="4192588"/>
          <p14:tracePt t="19014" x="7874000" y="4167188"/>
          <p14:tracePt t="19022" x="7897813" y="4154488"/>
          <p14:tracePt t="19030" x="7935913" y="4154488"/>
          <p14:tracePt t="19041" x="7974013" y="4141788"/>
          <p14:tracePt t="19058" x="8035925" y="4141788"/>
          <p14:tracePt t="19074" x="8048625" y="4141788"/>
          <p14:tracePt t="19092" x="8061325" y="4141788"/>
          <p14:tracePt t="19150" x="8086725" y="4129088"/>
          <p14:tracePt t="19157" x="8135938" y="4105275"/>
          <p14:tracePt t="19166" x="8199438" y="4079875"/>
          <p14:tracePt t="19174" x="8223250" y="4079875"/>
          <p14:tracePt t="19191" x="8286750" y="4054475"/>
          <p14:tracePt t="19208" x="8299450" y="4054475"/>
          <p14:tracePt t="19225" x="8312150" y="4041775"/>
          <p14:tracePt t="19326" x="8324850" y="4041775"/>
          <p14:tracePt t="19334" x="8335963" y="4041775"/>
          <p14:tracePt t="19342" x="8335963" y="4029075"/>
          <p14:tracePt t="19358" x="8348663" y="4017963"/>
          <p14:tracePt t="19551" x="8374063" y="4017963"/>
          <p14:tracePt t="19558" x="8399463" y="4017963"/>
          <p14:tracePt t="19566" x="8448675" y="4067175"/>
          <p14:tracePt t="19576" x="8474075" y="4117975"/>
          <p14:tracePt t="19592" x="8499475" y="4192588"/>
          <p14:tracePt t="19609" x="8499475" y="4230688"/>
          <p14:tracePt t="19626" x="8499475" y="4254500"/>
          <p14:tracePt t="21270" x="8524875" y="4267200"/>
          <p14:tracePt t="21286" x="8548688" y="4267200"/>
          <p14:tracePt t="21294" x="8561388" y="4267200"/>
          <p14:tracePt t="21310" x="8561388" y="4254500"/>
          <p14:tracePt t="21318" x="8586788" y="4241800"/>
          <p14:tracePt t="21334" x="8612188" y="4217988"/>
          <p14:tracePt t="21358" x="8624888" y="4205288"/>
          <p14:tracePt t="21374" x="8624888" y="4192588"/>
          <p14:tracePt t="21510" x="8612188" y="4192588"/>
          <p14:tracePt t="21518" x="8599488" y="4192588"/>
          <p14:tracePt t="21542" x="8586788" y="4205288"/>
          <p14:tracePt t="21558" x="8574088" y="4217988"/>
          <p14:tracePt t="21582" x="8561388" y="4217988"/>
          <p14:tracePt t="21590" x="8561388" y="4230688"/>
          <p14:tracePt t="29150" x="8574088" y="4205288"/>
          <p14:tracePt t="29158" x="8612188" y="4179888"/>
          <p14:tracePt t="29167" x="8650288" y="4154488"/>
          <p14:tracePt t="29183" x="8686800" y="4129088"/>
          <p14:tracePt t="29200" x="8712200" y="4105275"/>
          <p14:tracePt t="29218" x="8737600" y="4092575"/>
          <p14:tracePt t="29234" x="8737600" y="4079875"/>
          <p14:tracePt t="35518" x="8712200" y="4079875"/>
          <p14:tracePt t="35525" x="8674100" y="4079875"/>
          <p14:tracePt t="35533" x="8612188" y="4079875"/>
          <p14:tracePt t="35552" x="8537575" y="4079875"/>
          <p14:tracePt t="35567" x="8499475" y="4079875"/>
          <p14:tracePt t="35598" x="8486775" y="4079875"/>
          <p14:tracePt t="35606" x="8474075" y="4079875"/>
          <p14:tracePt t="35646" x="8448675" y="4079875"/>
          <p14:tracePt t="35662" x="8424863" y="4079875"/>
          <p14:tracePt t="35670" x="8399463" y="4079875"/>
          <p14:tracePt t="35684" x="8386763" y="4079875"/>
          <p14:tracePt t="35686" x="8348663" y="4079875"/>
          <p14:tracePt t="35702" x="8324850" y="4079875"/>
          <p14:tracePt t="35718" x="8286750" y="4079875"/>
          <p14:tracePt t="35735" x="8223250" y="4079875"/>
          <p14:tracePt t="35751" x="8161338" y="4079875"/>
          <p14:tracePt t="35767" x="8074025" y="4079875"/>
          <p14:tracePt t="35784" x="8035925" y="4079875"/>
          <p14:tracePt t="35802" x="7999413" y="4079875"/>
          <p14:tracePt t="35818" x="7961313" y="4079875"/>
          <p14:tracePt t="35835" x="7923213" y="4079875"/>
          <p14:tracePt t="35838" x="7897813" y="4079875"/>
          <p14:tracePt t="35852" x="7886700" y="4079875"/>
          <p14:tracePt t="35854" x="7861300" y="4067175"/>
          <p14:tracePt t="35869" x="7835900" y="4067175"/>
          <p14:tracePt t="35885" x="7823200" y="4067175"/>
          <p14:tracePt t="35903" x="7810500" y="4067175"/>
          <p14:tracePt t="35918" x="7761288" y="4054475"/>
          <p14:tracePt t="35935" x="7661275" y="4054475"/>
          <p14:tracePt t="35952" x="7610475" y="4029075"/>
          <p14:tracePt t="35969" x="7548563" y="4029075"/>
          <p14:tracePt t="35985" x="7523163" y="4029075"/>
          <p14:tracePt t="36002" x="7448550" y="4029075"/>
          <p14:tracePt t="36019" x="7323138" y="4005263"/>
          <p14:tracePt t="36022" x="7285038" y="3992563"/>
          <p14:tracePt t="36036" x="7246938" y="3992563"/>
          <p14:tracePt t="36038" x="7235825" y="3992563"/>
          <p14:tracePt t="36053" x="7134225" y="3967163"/>
          <p14:tracePt t="36070" x="7059613" y="3967163"/>
          <p14:tracePt t="36086" x="6972300" y="3954463"/>
          <p14:tracePt t="36103" x="6884988" y="3941763"/>
          <p14:tracePt t="36119" x="6772275" y="3941763"/>
          <p14:tracePt t="36135" x="6634163" y="3941763"/>
          <p14:tracePt t="36153" x="6459538" y="3929063"/>
          <p14:tracePt t="36169" x="6259513" y="3929063"/>
          <p14:tracePt t="36186" x="6008688" y="3929063"/>
          <p14:tracePt t="36189" x="5857875" y="3929063"/>
          <p14:tracePt t="36204" x="5732463" y="3929063"/>
          <p14:tracePt t="36206" x="5607050" y="3929063"/>
          <p14:tracePt t="36220" x="5507038" y="3929063"/>
          <p14:tracePt t="36222" x="5457825" y="3929063"/>
          <p14:tracePt t="36237" x="5370513" y="3929063"/>
          <p14:tracePt t="36254" x="5319713" y="3929063"/>
          <p14:tracePt t="36270" x="5281613" y="3929063"/>
          <p14:tracePt t="36286" x="5207000" y="3929063"/>
          <p14:tracePt t="36304" x="5081588" y="3929063"/>
          <p14:tracePt t="36318" x="4956175" y="3929063"/>
          <p14:tracePt t="36336" x="4806950" y="3905250"/>
          <p14:tracePt t="36353" x="4732338" y="3892550"/>
          <p14:tracePt t="36370" x="4694238" y="3892550"/>
          <p14:tracePt t="36386" x="4681538" y="3879850"/>
          <p14:tracePt t="36404" x="4668838" y="3879850"/>
          <p14:tracePt t="36420" x="4643438" y="3879850"/>
          <p14:tracePt t="36422" x="4619625" y="3879850"/>
          <p14:tracePt t="36437" x="4568825" y="3867150"/>
          <p14:tracePt t="36454" x="4506913" y="3867150"/>
          <p14:tracePt t="36470" x="4443413" y="3854450"/>
          <p14:tracePt t="36487" x="4394200" y="3854450"/>
          <p14:tracePt t="36504" x="4343400" y="3854450"/>
          <p14:tracePt t="36519" x="4268788" y="3854450"/>
          <p14:tracePt t="36536" x="4192588" y="3854450"/>
          <p14:tracePt t="36553" x="4117975" y="3854450"/>
          <p14:tracePt t="36571" x="4030663" y="3841750"/>
          <p14:tracePt t="36573" x="4005263" y="3829050"/>
          <p14:tracePt t="36588" x="3968750" y="3829050"/>
          <p14:tracePt t="36590" x="3943350" y="3829050"/>
          <p14:tracePt t="36604" x="3930650" y="3816350"/>
          <p14:tracePt t="36606" x="3892550" y="3816350"/>
          <p14:tracePt t="36621" x="3867150" y="3816350"/>
          <p14:tracePt t="36637" x="3843338" y="3803650"/>
          <p14:tracePt t="36662" x="3830638" y="3803650"/>
          <p14:tracePt t="36670" x="3817938" y="3803650"/>
          <p14:tracePt t="36687" x="3792538" y="3803650"/>
          <p14:tracePt t="36704" x="3779838" y="3803650"/>
          <p14:tracePt t="36721" x="3756025" y="3803650"/>
          <p14:tracePt t="36950" x="3730625" y="3803650"/>
          <p14:tracePt t="36982" x="3717925" y="3803650"/>
          <p14:tracePt t="38260" x="3679825" y="3803650"/>
          <p14:tracePt t="38268" x="3654425" y="3803650"/>
          <p14:tracePt t="38293" x="3643313" y="3803650"/>
          <p14:tracePt t="38300" x="3630613" y="3803650"/>
          <p14:tracePt t="38374" x="3617913" y="3829050"/>
          <p14:tracePt t="38391" x="3605213" y="3841750"/>
          <p14:tracePt t="38406" x="3579813" y="3854450"/>
          <p14:tracePt t="38415" x="3567113" y="3867150"/>
          <p14:tracePt t="38430" x="3541713" y="3892550"/>
          <p14:tracePt t="38442" x="3517900" y="3905250"/>
          <p14:tracePt t="38458" x="3467100" y="3954463"/>
          <p14:tracePt t="38462" x="3429000" y="3992563"/>
          <p14:tracePt t="38476" x="3367088" y="4054475"/>
          <p14:tracePt t="38478" x="3341688" y="4079875"/>
          <p14:tracePt t="38492" x="3317875" y="4105275"/>
          <p14:tracePt t="38494" x="3305175" y="4117975"/>
          <p14:tracePt t="38510" x="3254375" y="4167188"/>
          <p14:tracePt t="38526" x="3205163" y="4230688"/>
          <p14:tracePt t="38542" x="3154363" y="4267200"/>
          <p14:tracePt t="38559" x="3116263" y="4330700"/>
          <p14:tracePt t="38574" x="3079750" y="4367213"/>
          <p14:tracePt t="38592" x="3067050" y="4392613"/>
          <p14:tracePt t="38609" x="3041650" y="4418013"/>
          <p14:tracePt t="38625" x="3016250" y="4443413"/>
          <p14:tracePt t="38642" x="2967038" y="4492625"/>
          <p14:tracePt t="38645" x="2967038" y="4505325"/>
          <p14:tracePt t="38659" x="2954338" y="4530725"/>
          <p14:tracePt t="38663" x="2941638" y="4543425"/>
          <p14:tracePt t="38676" x="2890838" y="4579938"/>
          <p14:tracePt t="38678" x="2879725" y="4618038"/>
          <p14:tracePt t="38693" x="2790825" y="4730750"/>
          <p14:tracePt t="38710" x="2754313" y="4792663"/>
          <p14:tracePt t="38726" x="2716213" y="4856163"/>
          <p14:tracePt t="38743" x="2678113" y="4892675"/>
          <p14:tracePt t="38759" x="2628900" y="4943475"/>
          <p14:tracePt t="38775" x="2590800" y="4992688"/>
          <p14:tracePt t="38792" x="2541588" y="5043488"/>
          <p14:tracePt t="38810" x="2503488" y="5068888"/>
          <p14:tracePt t="38854" x="2490788" y="5081588"/>
          <p14:tracePt t="38861" x="2441575" y="5092700"/>
          <p14:tracePt t="38877" x="2378075" y="5092700"/>
          <p14:tracePt t="38893" x="2252663" y="5092700"/>
          <p14:tracePt t="38911" x="2178050" y="5092700"/>
          <p14:tracePt t="38927" x="2139950" y="5092700"/>
          <p14:tracePt t="38943" x="2116138" y="5092700"/>
          <p14:tracePt t="38959" x="2103438" y="5092700"/>
          <p14:tracePt t="38977" x="2090738" y="5092700"/>
          <p14:tracePt t="38993" x="2065338" y="5092700"/>
          <p14:tracePt t="39010" x="2052638" y="5092700"/>
          <p14:tracePt t="53293" x="2078038" y="5130800"/>
          <p14:tracePt t="53300" x="2139950" y="5168900"/>
          <p14:tracePt t="53312" x="2216150" y="5218113"/>
          <p14:tracePt t="53329" x="2365375" y="5330825"/>
          <p14:tracePt t="53346" x="2541588" y="5430838"/>
          <p14:tracePt t="53362" x="2667000" y="5507038"/>
          <p14:tracePt t="53364" x="2678113" y="5507038"/>
          <p14:tracePt t="53379" x="2703513" y="5530850"/>
          <p14:tracePt t="53413" x="2716213" y="5530850"/>
          <p14:tracePt t="53421" x="2716213" y="5543550"/>
          <p14:tracePt t="53437" x="2716213" y="5568950"/>
          <p14:tracePt t="53453" x="2703513" y="5581650"/>
          <p14:tracePt t="53464" x="2667000" y="5594350"/>
          <p14:tracePt t="53481" x="2654300" y="5594350"/>
          <p14:tracePt t="53614" x="2654300" y="5607050"/>
          <p14:tracePt t="53622" x="2641600" y="5607050"/>
          <p14:tracePt t="53631" x="2641600" y="5643563"/>
          <p14:tracePt t="53648" x="2641600" y="5656263"/>
          <p14:tracePt t="53665" x="2641600" y="5668963"/>
          <p14:tracePt t="53686" x="2641600" y="5681663"/>
          <p14:tracePt t="53702" x="2641600" y="5707063"/>
          <p14:tracePt t="53715" x="2641600" y="5719763"/>
          <p14:tracePt t="53717" x="2641600" y="5732463"/>
          <p14:tracePt t="53733" x="2641600" y="5756275"/>
          <p14:tracePt t="53749" x="2641600" y="5819775"/>
          <p14:tracePt t="53765" x="2616200" y="5919788"/>
          <p14:tracePt t="53782" x="2616200" y="5981700"/>
          <p14:tracePt t="53799" x="2590800" y="6045200"/>
          <p14:tracePt t="53815" x="2590800" y="6069013"/>
          <p14:tracePt t="53831" x="2565400" y="6119813"/>
          <p14:tracePt t="53848" x="2554288" y="6145213"/>
          <p14:tracePt t="53870" x="2554288" y="6157913"/>
          <p14:tracePt t="53882" x="2541588" y="6157913"/>
          <p14:tracePt t="57438" x="2616200" y="6181725"/>
          <p14:tracePt t="57445" x="2741613" y="6181725"/>
          <p14:tracePt t="57458" x="2841625" y="6181725"/>
          <p14:tracePt t="57461" x="2879725" y="6181725"/>
          <p14:tracePt t="65494" x="2903538" y="6181725"/>
          <p14:tracePt t="65501" x="3092450" y="6281738"/>
          <p14:tracePt t="65512" x="3367088" y="6394450"/>
          <p14:tracePt t="65530" x="4017963" y="6570663"/>
          <p14:tracePt t="65533" x="4318000" y="6645275"/>
          <p14:tracePt t="65546" x="4656138" y="6745288"/>
          <p14:tracePt t="65549" x="4906963" y="6757988"/>
          <p14:tracePt t="65957" x="7635875" y="6796088"/>
          <p14:tracePt t="65966" x="7610475" y="6757988"/>
          <p14:tracePt t="65981" x="7572375" y="6719888"/>
          <p14:tracePt t="65997" x="7535863" y="6670675"/>
          <p14:tracePt t="66013" x="7459663" y="6594475"/>
          <p14:tracePt t="66031" x="7323138" y="6519863"/>
          <p14:tracePt t="66047" x="7197725" y="6457950"/>
          <p14:tracePt t="66064" x="7110413" y="6394450"/>
          <p14:tracePt t="66080" x="7010400" y="6357938"/>
          <p14:tracePt t="66097" x="6921500" y="6307138"/>
          <p14:tracePt t="66114" x="6897688" y="6281738"/>
          <p14:tracePt t="66118" x="6872288" y="6269038"/>
          <p14:tracePt t="66133" x="6846888" y="6257925"/>
          <p14:tracePt t="66148" x="6834188" y="6257925"/>
          <p14:tracePt t="66150" x="6821488" y="6245225"/>
          <p14:tracePt t="66164" x="6797675" y="6245225"/>
          <p14:tracePt t="66165" x="6759575" y="6232525"/>
          <p14:tracePt t="66181" x="6708775" y="6207125"/>
          <p14:tracePt t="66197" x="6696075" y="6207125"/>
          <p14:tracePt t="66317" x="6684963" y="6194425"/>
          <p14:tracePt t="66333" x="6672263" y="6194425"/>
          <p14:tracePt t="66341" x="6646863" y="6169025"/>
          <p14:tracePt t="66349" x="6634163" y="6169025"/>
          <p14:tracePt t="66365" x="6584950" y="6169025"/>
          <p14:tracePt t="66382" x="6559550" y="6169025"/>
          <p14:tracePt t="66398" x="6534150" y="6169025"/>
          <p14:tracePt t="68486" x="6521450" y="6169025"/>
          <p14:tracePt t="68502" x="6508750" y="6169025"/>
          <p14:tracePt t="68510" x="6496050" y="6169025"/>
          <p14:tracePt t="68526" x="6472238" y="6169025"/>
          <p14:tracePt t="68550" x="6446838" y="6169025"/>
          <p14:tracePt t="68565" x="6421438" y="6181725"/>
          <p14:tracePt t="68574" x="6396038" y="6194425"/>
          <p14:tracePt t="68588" x="6383338" y="6207125"/>
          <p14:tracePt t="68590" x="6370638" y="6207125"/>
          <p14:tracePt t="68605" x="6359525" y="6219825"/>
          <p14:tracePt t="71973" x="6321425" y="6232525"/>
          <p14:tracePt t="71981" x="6308725" y="6257925"/>
          <p14:tracePt t="71996" x="6283325" y="6294438"/>
          <p14:tracePt t="72013" x="6259513" y="6319838"/>
          <p14:tracePt t="72029" x="6259513" y="6332538"/>
          <p14:tracePt t="72046" x="6246813" y="6345238"/>
          <p14:tracePt t="72063" x="6246813" y="6357938"/>
          <p14:tracePt t="74565" x="6234113" y="6357938"/>
          <p14:tracePt t="74574" x="6196013" y="6357938"/>
          <p14:tracePt t="74586" x="6121400" y="6357938"/>
          <p14:tracePt t="74588" x="6070600" y="6345238"/>
          <p14:tracePt t="74602" x="6034088" y="6345238"/>
          <p14:tracePt t="74605" x="5995988" y="6332538"/>
          <p14:tracePt t="74620" x="5970588" y="6332538"/>
          <p14:tracePt t="74623" x="5957888" y="6332538"/>
          <p14:tracePt t="74661" x="5932488" y="6332538"/>
          <p14:tracePt t="74677" x="5908675" y="6332538"/>
          <p14:tracePt t="74686" x="5883275" y="6332538"/>
          <p14:tracePt t="74693" x="5832475" y="6332538"/>
          <p14:tracePt t="74703" x="5795963" y="6332538"/>
          <p14:tracePt t="74719" x="5719763" y="6332538"/>
          <p14:tracePt t="74737" x="5657850" y="6332538"/>
          <p14:tracePt t="74753" x="5632450" y="6332538"/>
          <p14:tracePt t="74770" x="5607050" y="6332538"/>
          <p14:tracePt t="74773" x="5595938" y="6332538"/>
          <p14:tracePt t="74789" x="5570538" y="6332538"/>
          <p14:tracePt t="74803" x="5557838" y="6332538"/>
          <p14:tracePt t="74821" x="5519738" y="6332538"/>
          <p14:tracePt t="74837" x="5495925" y="6357938"/>
          <p14:tracePt t="74853" x="5432425" y="6357938"/>
          <p14:tracePt t="74870" x="5407025" y="6381750"/>
          <p14:tracePt t="74893" x="5394325" y="6381750"/>
          <p14:tracePt t="74917" x="5370513" y="6381750"/>
          <p14:tracePt t="75125" x="5394325" y="6381750"/>
          <p14:tracePt t="75133" x="5432425" y="6381750"/>
          <p14:tracePt t="75141" x="5507038" y="6381750"/>
          <p14:tracePt t="75154" x="5595938" y="6370638"/>
          <p14:tracePt t="75157" x="5683250" y="6345238"/>
          <p14:tracePt t="75171" x="5757863" y="6345238"/>
          <p14:tracePt t="75174" x="5857875" y="6332538"/>
          <p14:tracePt t="75188" x="6057900" y="6307138"/>
          <p14:tracePt t="75205" x="6170613" y="6307138"/>
          <p14:tracePt t="75221" x="6208713" y="6307138"/>
          <p14:tracePt t="75437" x="6221413" y="6307138"/>
          <p14:tracePt t="75445" x="6246813" y="6307138"/>
          <p14:tracePt t="75454" x="6296025" y="6294438"/>
          <p14:tracePt t="75472" x="6396038" y="6281738"/>
          <p14:tracePt t="75488" x="6521450" y="6269038"/>
          <p14:tracePt t="75505" x="6659563" y="6269038"/>
          <p14:tracePt t="75522" x="6708775" y="6269038"/>
          <p14:tracePt t="75526" x="6734175" y="6269038"/>
          <p14:tracePt t="75597" x="6746875" y="6269038"/>
          <p14:tracePt t="75605" x="6772275" y="6269038"/>
          <p14:tracePt t="75613" x="6808788" y="6269038"/>
          <p14:tracePt t="75623" x="6846888" y="6269038"/>
          <p14:tracePt t="75639" x="6921500" y="6269038"/>
          <p14:tracePt t="75655" x="7021513" y="6269038"/>
          <p14:tracePt t="75672" x="7134225" y="6269038"/>
          <p14:tracePt t="75689" x="7223125" y="6269038"/>
          <p14:tracePt t="75706" x="7310438" y="6269038"/>
          <p14:tracePt t="75709" x="7348538" y="6269038"/>
          <p14:tracePt t="75723" x="7385050" y="6269038"/>
          <p14:tracePt t="75725" x="7410450" y="6269038"/>
          <p14:tracePt t="75739" x="7423150" y="6269038"/>
          <p14:tracePt t="75845" x="7448550" y="6269038"/>
          <p14:tracePt t="75870" x="7459663" y="6269038"/>
          <p14:tracePt t="76141" x="7472363" y="6257925"/>
          <p14:tracePt t="76149" x="7485063" y="6257925"/>
          <p14:tracePt t="76173" x="7510463" y="6245225"/>
          <p14:tracePt t="76181" x="7523163" y="6245225"/>
          <p14:tracePt t="76190" x="7561263" y="6219825"/>
          <p14:tracePt t="76207" x="7572375" y="6219825"/>
          <p14:tracePt t="76223" x="7597775" y="6219825"/>
          <p14:tracePt t="76389" x="7610475" y="6219825"/>
          <p14:tracePt t="76397" x="7648575" y="6219825"/>
          <p14:tracePt t="76407" x="7661275" y="6194425"/>
          <p14:tracePt t="76425" x="7685088" y="6194425"/>
          <p14:tracePt t="76441" x="7710488" y="6194425"/>
          <p14:tracePt t="76458" x="7735888" y="6169025"/>
          <p14:tracePt t="76461" x="7761288" y="6169025"/>
          <p14:tracePt t="76485" x="7785100" y="6169025"/>
          <p14:tracePt t="76494" x="7797800" y="6169025"/>
          <p14:tracePt t="76508" x="7823200" y="6169025"/>
          <p14:tracePt t="76526" x="7835900" y="6169025"/>
          <p14:tracePt t="76541" x="7848600" y="6169025"/>
          <p14:tracePt t="76573" x="7861300" y="6169025"/>
          <p14:tracePt t="77005" x="7848600" y="6169025"/>
          <p14:tracePt t="77013" x="7835900" y="6181725"/>
          <p14:tracePt t="77026" x="7823200" y="6194425"/>
          <p14:tracePt t="77029" x="7797800" y="6207125"/>
          <p14:tracePt t="77045" x="7785100" y="6219825"/>
          <p14:tracePt t="77060" x="7761288" y="6219825"/>
          <p14:tracePt t="77061" x="7761288" y="6232525"/>
          <p14:tracePt t="77077" x="7748588" y="6232525"/>
          <p14:tracePt t="77093" x="7735888" y="6232525"/>
          <p14:tracePt t="77109" x="7723188" y="6245225"/>
          <p14:tracePt t="77126" x="7723188" y="6257925"/>
          <p14:tracePt t="77142" x="7710488" y="6257925"/>
          <p14:tracePt t="77173" x="7685088" y="6269038"/>
          <p14:tracePt t="77309" x="7673975" y="6269038"/>
          <p14:tracePt t="77326" x="7661275" y="6281738"/>
          <p14:tracePt t="77343" x="7648575" y="6281738"/>
          <p14:tracePt t="77421" x="7635875" y="6281738"/>
          <p14:tracePt t="78037" x="7597775" y="6281738"/>
          <p14:tracePt t="78044" x="7572375" y="6281738"/>
          <p14:tracePt t="78053" x="7523163" y="6307138"/>
          <p14:tracePt t="78062" x="7497763" y="6307138"/>
          <p14:tracePt t="78079" x="7485063" y="6307138"/>
          <p14:tracePt t="78197" x="7472363" y="6307138"/>
          <p14:tracePt t="78205" x="7459663" y="6307138"/>
          <p14:tracePt t="78213" x="7435850" y="6307138"/>
          <p14:tracePt t="78229" x="7385050" y="6307138"/>
          <p14:tracePt t="78246" x="7348538" y="6307138"/>
          <p14:tracePt t="78262" x="7335838" y="6307138"/>
          <p14:tracePt t="78278" x="7310438" y="6307138"/>
          <p14:tracePt t="78295" x="7259638" y="6307138"/>
          <p14:tracePt t="78313" x="7210425" y="6307138"/>
          <p14:tracePt t="78330" x="7185025" y="6307138"/>
          <p14:tracePt t="78333" x="7172325" y="6307138"/>
          <p14:tracePt t="78346" x="7159625" y="6307138"/>
          <p14:tracePt t="78349" x="7134225" y="6307138"/>
          <p14:tracePt t="78363" x="7123113" y="6307138"/>
          <p14:tracePt t="78365" x="7085013" y="6307138"/>
          <p14:tracePt t="78380" x="7046913" y="6307138"/>
          <p14:tracePt t="78382" x="7010400" y="6307138"/>
          <p14:tracePt t="78397" x="6921500" y="6307138"/>
          <p14:tracePt t="78413" x="6859588" y="6307138"/>
          <p14:tracePt t="78430" x="6772275" y="6307138"/>
          <p14:tracePt t="78446" x="6684963" y="6307138"/>
          <p14:tracePt t="78463" x="6608763" y="6307138"/>
          <p14:tracePt t="78479" x="6534150" y="6307138"/>
          <p14:tracePt t="78496" x="6459538" y="6307138"/>
          <p14:tracePt t="78513" x="6408738" y="6307138"/>
          <p14:tracePt t="78530" x="6370638" y="6307138"/>
          <p14:tracePt t="78547" x="6321425" y="6307138"/>
          <p14:tracePt t="78549" x="6296025" y="6307138"/>
          <p14:tracePt t="78562" x="6283325" y="6307138"/>
          <p14:tracePt t="78580" x="6270625" y="6307138"/>
          <p14:tracePt t="78653" x="6259513" y="6307138"/>
          <p14:tracePt t="78669" x="6208713" y="6307138"/>
          <p14:tracePt t="78677" x="6183313" y="6307138"/>
          <p14:tracePt t="78685" x="6157913" y="6307138"/>
          <p14:tracePt t="78697" x="6134100" y="6307138"/>
          <p14:tracePt t="78714" x="6108700" y="6307138"/>
          <p14:tracePt t="78731" x="6083300" y="6307138"/>
          <p14:tracePt t="78734" x="6057900" y="6307138"/>
          <p14:tracePt t="78747" x="6034088" y="6307138"/>
          <p14:tracePt t="78750" x="6021388" y="6307138"/>
          <p14:tracePt t="78765" x="5970588" y="6307138"/>
          <p14:tracePt t="78781" x="5921375" y="6307138"/>
          <p14:tracePt t="78797" x="5895975" y="6307138"/>
          <p14:tracePt t="78813" x="5845175" y="6307138"/>
          <p14:tracePt t="78830" x="5808663" y="6307138"/>
          <p14:tracePt t="78847" x="5770563" y="6307138"/>
          <p14:tracePt t="78863" x="5745163" y="6307138"/>
          <p14:tracePt t="78881" x="5732463" y="6307138"/>
          <p14:tracePt t="78886" x="5719763" y="6307138"/>
          <p14:tracePt t="78897" x="5708650" y="6307138"/>
          <p14:tracePt t="79413" x="5795963" y="6345238"/>
          <p14:tracePt t="79421" x="5957888" y="6381750"/>
          <p14:tracePt t="79432" x="6170613" y="6432550"/>
          <p14:tracePt t="79449" x="6797675" y="6532563"/>
          <p14:tracePt t="79466" x="7523163" y="6545263"/>
          <p14:tracePt t="79469" x="7874000" y="6583363"/>
          <p14:tracePt t="79482" x="8212138" y="6583363"/>
          <p14:tracePt t="79485" x="8448675" y="6583363"/>
          <p14:tracePt t="79499" x="8637588" y="6583363"/>
          <p14:tracePt t="79502" x="8737600" y="6583363"/>
          <p14:tracePt t="79516" x="8874125" y="6583363"/>
          <p14:tracePt t="79518" x="8899525" y="6583363"/>
          <p14:tracePt t="79533" x="8963025" y="6570663"/>
          <p14:tracePt t="79549" x="8986838" y="6557963"/>
          <p14:tracePt t="79566" x="9024938" y="6545263"/>
          <p14:tracePt t="79583" x="9075738" y="6545263"/>
          <p14:tracePt t="79599" x="9150350" y="6545263"/>
          <p14:tracePt t="79616" x="9199563" y="6545263"/>
          <p14:tracePt t="79632" x="9212263" y="6545263"/>
          <p14:tracePt t="79654" x="9224963" y="6545263"/>
          <p14:tracePt t="79677" x="9250363" y="6545263"/>
          <p14:tracePt t="79685" x="9275763" y="6545263"/>
          <p14:tracePt t="79701" x="9301163" y="6545263"/>
          <p14:tracePt t="79717" x="9312275" y="6532563"/>
          <p14:tracePt t="79733" x="9324975" y="6532563"/>
          <p14:tracePt t="79750" x="9337675" y="6519863"/>
          <p14:tracePt t="79766" x="9363075" y="6507163"/>
          <p14:tracePt t="79829" x="9375775" y="6494463"/>
          <p14:tracePt t="79837" x="9388475" y="6494463"/>
          <p14:tracePt t="79850" x="9401175" y="6483350"/>
          <p14:tracePt t="79866" x="9413875" y="6470650"/>
          <p14:tracePt t="79882" x="9424988" y="6470650"/>
          <p14:tracePt t="79885" x="9437688" y="6470650"/>
          <p14:tracePt t="79900" x="9437688" y="6457950"/>
          <p14:tracePt t="79917" x="9488488" y="6445250"/>
          <p14:tracePt t="79933" x="9513888" y="6445250"/>
          <p14:tracePt t="79950" x="9563100" y="6445250"/>
          <p14:tracePt t="79967" x="9575800" y="6445250"/>
          <p14:tracePt t="79983" x="9613900" y="6445250"/>
          <p14:tracePt t="80000" x="9637713" y="6445250"/>
          <p14:tracePt t="80017" x="9650413" y="6445250"/>
          <p14:tracePt t="80045" x="9688513" y="6445250"/>
          <p14:tracePt t="80054" x="9713913" y="6432550"/>
          <p14:tracePt t="80067" x="9739313" y="6419850"/>
          <p14:tracePt t="80069" x="9801225" y="6407150"/>
          <p14:tracePt t="80084" x="9863138" y="6381750"/>
          <p14:tracePt t="80101" x="9875838" y="6381750"/>
          <p14:tracePt t="80117" x="9888538" y="6381750"/>
          <p14:tracePt t="80134" x="9901238" y="6370638"/>
          <p14:tracePt t="80389" x="9901238" y="6357938"/>
          <p14:tracePt t="80397" x="9939338" y="6332538"/>
          <p14:tracePt t="80405" x="9963150" y="6294438"/>
          <p14:tracePt t="80418" x="10001250" y="6269038"/>
          <p14:tracePt t="80421" x="10039350" y="6245225"/>
          <p14:tracePt t="80435" x="10052050" y="6245225"/>
          <p14:tracePt t="80437" x="10075863" y="6219825"/>
          <p14:tracePt t="80451" x="10101263" y="6207125"/>
          <p14:tracePt t="80468" x="10113963" y="619442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CPT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3" y="1773499"/>
            <a:ext cx="101953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Why is the CPT System Important?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Standardizes medical procedure coding </a:t>
            </a:r>
            <a:r>
              <a:rPr lang="en-US" sz="2800" dirty="0">
                <a:latin typeface="Alexandria"/>
              </a:rPr>
              <a:t>for accurate billing.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Ensures healthcare providers are </a:t>
            </a:r>
            <a:r>
              <a:rPr lang="en-US" sz="2800" b="1" dirty="0">
                <a:latin typeface="Alexandria"/>
              </a:rPr>
              <a:t>reimbursed correctly </a:t>
            </a:r>
            <a:r>
              <a:rPr lang="en-US" sz="2800" dirty="0">
                <a:latin typeface="Alexandria"/>
              </a:rPr>
              <a:t>for services rendered.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Facilitates communication </a:t>
            </a:r>
            <a:r>
              <a:rPr lang="en-US" sz="2800" dirty="0">
                <a:latin typeface="Alexandria"/>
              </a:rPr>
              <a:t>between healthcare providers and insurers.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983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3332"/>
    </mc:Choice>
    <mc:Fallback xmlns="">
      <p:transition advTm="73332"/>
    </mc:Fallback>
  </mc:AlternateContent>
  <p:extLst>
    <p:ext uri="{3A86A75C-4F4B-4683-9AE1-C65F6400EC91}">
      <p14:laserTraceLst xmlns:p14="http://schemas.microsoft.com/office/powerpoint/2010/main">
        <p14:tracePtLst>
          <p14:tracePt t="21636" x="10113963" y="6181725"/>
          <p14:tracePt t="21644" x="10052050" y="6132513"/>
          <p14:tracePt t="21660" x="9839325" y="5919788"/>
          <p14:tracePt t="21676" x="9150350" y="5168900"/>
          <p14:tracePt t="21692" x="8674100" y="4530725"/>
          <p14:tracePt t="21709" x="8386763" y="4141788"/>
          <p14:tracePt t="21726" x="8199438" y="3879850"/>
          <p14:tracePt t="21742" x="8074025" y="3729038"/>
          <p14:tracePt t="21759" x="7948613" y="3590925"/>
          <p14:tracePt t="21776" x="7897813" y="3567113"/>
          <p14:tracePt t="21813" x="7848600" y="3579813"/>
          <p14:tracePt t="21820" x="7835900" y="3579813"/>
          <p14:tracePt t="21829" x="7785100" y="3616325"/>
          <p14:tracePt t="21843" x="7648575" y="3641725"/>
          <p14:tracePt t="21860" x="7548563" y="3667125"/>
          <p14:tracePt t="21876" x="7459663" y="3692525"/>
          <p14:tracePt t="21893" x="7372350" y="3703638"/>
          <p14:tracePt t="21910" x="7297738" y="3716338"/>
          <p14:tracePt t="21926" x="7235825" y="3716338"/>
          <p14:tracePt t="21943" x="7097713" y="3754438"/>
          <p14:tracePt t="21960" x="6946900" y="3803650"/>
          <p14:tracePt t="21966" x="6884988" y="3829050"/>
          <p14:tracePt t="21976" x="6821488" y="3841750"/>
          <p14:tracePt t="21994" x="6759575" y="3879850"/>
          <p14:tracePt t="21996" x="6734175" y="3892550"/>
          <p14:tracePt t="22011" x="6684963" y="3941763"/>
          <p14:tracePt t="22013" x="6659563" y="3967163"/>
          <p14:tracePt t="22028" x="6596063" y="4029075"/>
          <p14:tracePt t="22044" x="6546850" y="4079875"/>
          <p14:tracePt t="22060" x="6546850" y="4105275"/>
          <p14:tracePt t="22077" x="6534150" y="4105275"/>
          <p14:tracePt t="22094" x="6521450" y="4129088"/>
          <p14:tracePt t="22110" x="6508750" y="4154488"/>
          <p14:tracePt t="22126" x="6472238" y="4192588"/>
          <p14:tracePt t="22143" x="6472238" y="4205288"/>
          <p14:tracePt t="22161" x="6459538" y="4217988"/>
          <p14:tracePt t="22164" x="6446838" y="4217988"/>
          <p14:tracePt t="22177" x="6434138" y="4241800"/>
          <p14:tracePt t="22180" x="6421438" y="4241800"/>
          <p14:tracePt t="22194" x="6396038" y="4279900"/>
          <p14:tracePt t="22211" x="6334125" y="4354513"/>
          <p14:tracePt t="22228" x="6296025" y="4392613"/>
          <p14:tracePt t="22244" x="6259513" y="4418013"/>
          <p14:tracePt t="22261" x="6234113" y="4430713"/>
          <p14:tracePt t="22277" x="6221413" y="4443413"/>
          <p14:tracePt t="22294" x="6208713" y="4443413"/>
          <p14:tracePt t="22364" x="6196013" y="4443413"/>
          <p14:tracePt t="27964" x="6196013" y="4467225"/>
          <p14:tracePt t="27972" x="6283325" y="4592638"/>
          <p14:tracePt t="27981" x="6446838" y="4756150"/>
          <p14:tracePt t="27992" x="6596063" y="4905375"/>
          <p14:tracePt t="28009" x="6721475" y="5118100"/>
          <p14:tracePt t="28036" x="6734175" y="5143500"/>
          <p14:tracePt t="28204" x="6734175" y="5156200"/>
          <p14:tracePt t="28220" x="6734175" y="5168900"/>
          <p14:tracePt t="28228" x="6734175" y="5181600"/>
          <p14:tracePt t="28243" x="6721475" y="5205413"/>
          <p14:tracePt t="28260" x="6684963" y="5218113"/>
          <p14:tracePt t="28276" x="6659563" y="5230813"/>
          <p14:tracePt t="28293" x="6621463" y="5281613"/>
          <p14:tracePt t="28309" x="6584950" y="5318125"/>
          <p14:tracePt t="28326" x="6546850" y="5343525"/>
          <p14:tracePt t="28343" x="6508750" y="5368925"/>
          <p14:tracePt t="28360" x="6483350" y="5368925"/>
          <p14:tracePt t="28377" x="6421438" y="5394325"/>
          <p14:tracePt t="28380" x="6370638" y="5418138"/>
          <p14:tracePt t="28394" x="6346825" y="5418138"/>
          <p14:tracePt t="28396" x="6321425" y="5443538"/>
          <p14:tracePt t="28411" x="6296025" y="5443538"/>
          <p14:tracePt t="28413" x="6259513" y="5468938"/>
          <p14:tracePt t="28428" x="6221413" y="5494338"/>
          <p14:tracePt t="28444" x="6196013" y="5518150"/>
          <p14:tracePt t="28460" x="6170613" y="5518150"/>
          <p14:tracePt t="28477" x="6146800" y="5530850"/>
          <p14:tracePt t="28494" x="6134100" y="5530850"/>
          <p14:tracePt t="28510" x="6108700" y="5543550"/>
          <p14:tracePt t="31548" x="6134100" y="5543550"/>
          <p14:tracePt t="31556" x="6183313" y="5530850"/>
          <p14:tracePt t="31568" x="6196013" y="5518150"/>
          <p14:tracePt t="31585" x="6208713" y="5518150"/>
          <p14:tracePt t="31588" x="6221413" y="5518150"/>
          <p14:tracePt t="31604" x="6234113" y="5507038"/>
          <p14:tracePt t="31732" x="6259513" y="5494338"/>
          <p14:tracePt t="31740" x="6296025" y="5468938"/>
          <p14:tracePt t="31752" x="6334125" y="5443538"/>
          <p14:tracePt t="31769" x="6434138" y="5356225"/>
          <p14:tracePt t="31772" x="6472238" y="5318125"/>
          <p14:tracePt t="31786" x="6496050" y="5294313"/>
          <p14:tracePt t="31788" x="6559550" y="5230813"/>
          <p14:tracePt t="31802" x="6621463" y="5194300"/>
          <p14:tracePt t="31804" x="6659563" y="5168900"/>
          <p14:tracePt t="31820" x="6746875" y="5105400"/>
          <p14:tracePt t="31836" x="6834188" y="5056188"/>
          <p14:tracePt t="31852" x="6859588" y="5030788"/>
          <p14:tracePt t="31869" x="6910388" y="4992688"/>
          <p14:tracePt t="31886" x="6934200" y="4981575"/>
          <p14:tracePt t="31902" x="6985000" y="4968875"/>
          <p14:tracePt t="31919" x="6997700" y="4956175"/>
          <p14:tracePt t="31936" x="6997700" y="4943475"/>
          <p14:tracePt t="31953" x="7021513" y="4918075"/>
          <p14:tracePt t="31955" x="7046913" y="4905375"/>
          <p14:tracePt t="31969" x="7059613" y="4892675"/>
          <p14:tracePt t="32028" x="7059613" y="4879975"/>
          <p14:tracePt t="32084" x="7072313" y="4868863"/>
          <p14:tracePt t="32092" x="7085013" y="4856163"/>
          <p14:tracePt t="32132" x="7085013" y="4843463"/>
          <p14:tracePt t="32172" x="7085013" y="4818063"/>
          <p14:tracePt t="35773" x="7134225" y="4779963"/>
          <p14:tracePt t="35780" x="7246938" y="4730750"/>
          <p14:tracePt t="35796" x="7459663" y="4630738"/>
          <p14:tracePt t="35812" x="7661275" y="4630738"/>
          <p14:tracePt t="35829" x="7785100" y="4618038"/>
          <p14:tracePt t="35846" x="7797800" y="4618038"/>
          <p14:tracePt t="36060" x="7823200" y="4618038"/>
          <p14:tracePt t="36068" x="7874000" y="4618038"/>
          <p14:tracePt t="36080" x="7948613" y="4579938"/>
          <p14:tracePt t="36097" x="8048625" y="4530725"/>
          <p14:tracePt t="36099" x="8086725" y="4518025"/>
          <p14:tracePt t="36113" x="8123238" y="4505325"/>
          <p14:tracePt t="36130" x="8186738" y="4467225"/>
          <p14:tracePt t="36132" x="8199438" y="4467225"/>
          <p14:tracePt t="36147" x="8261350" y="4430713"/>
          <p14:tracePt t="36164" x="8361363" y="4379913"/>
          <p14:tracePt t="36180" x="8412163" y="4367213"/>
          <p14:tracePt t="36197" x="8435975" y="4354513"/>
          <p14:tracePt t="36292" x="8448675" y="4341813"/>
          <p14:tracePt t="36299" x="8461375" y="4341813"/>
          <p14:tracePt t="36314" x="8474075" y="4330700"/>
          <p14:tracePt t="36444" x="8486775" y="4330700"/>
          <p14:tracePt t="36452" x="8499475" y="4330700"/>
          <p14:tracePt t="36464" x="8512175" y="4330700"/>
          <p14:tracePt t="36481" x="8524875" y="4330700"/>
          <p14:tracePt t="36484" x="8548688" y="4330700"/>
          <p14:tracePt t="36497" x="8561388" y="4330700"/>
          <p14:tracePt t="36514" x="8612188" y="4330700"/>
          <p14:tracePt t="36516" x="8637588" y="4330700"/>
          <p14:tracePt t="36531" x="8661400" y="4330700"/>
          <p14:tracePt t="36612" x="8699500" y="4330700"/>
          <p14:tracePt t="36620" x="8737600" y="4330700"/>
          <p14:tracePt t="36631" x="8812213" y="4330700"/>
          <p14:tracePt t="36648" x="8850313" y="4330700"/>
          <p14:tracePt t="36665" x="8863013" y="4330700"/>
          <p14:tracePt t="36668" x="8874125" y="4330700"/>
          <p14:tracePt t="36876" x="8886825" y="4330700"/>
          <p14:tracePt t="47468" x="8824913" y="4367213"/>
          <p14:tracePt t="47476" x="8699500" y="4367213"/>
          <p14:tracePt t="47484" x="8586788" y="4367213"/>
          <p14:tracePt t="47494" x="8448675" y="4367213"/>
          <p14:tracePt t="47510" x="8199438" y="4367213"/>
          <p14:tracePt t="47526" x="7999413" y="4367213"/>
          <p14:tracePt t="47543" x="7910513" y="4367213"/>
          <p14:tracePt t="47561" x="7848600" y="4367213"/>
          <p14:tracePt t="47564" x="7810500" y="4367213"/>
          <p14:tracePt t="47577" x="7761288" y="4367213"/>
          <p14:tracePt t="47580" x="7723188" y="4367213"/>
          <p14:tracePt t="47593" x="7661275" y="4367213"/>
          <p14:tracePt t="47610" x="7548563" y="4379913"/>
          <p14:tracePt t="47613" x="7472363" y="4405313"/>
          <p14:tracePt t="47628" x="7372350" y="4405313"/>
          <p14:tracePt t="47644" x="7285038" y="4405313"/>
          <p14:tracePt t="47661" x="7197725" y="4405313"/>
          <p14:tracePt t="47677" x="7110413" y="4405313"/>
          <p14:tracePt t="47694" x="7085013" y="4405313"/>
          <p14:tracePt t="47710" x="7034213" y="4405313"/>
          <p14:tracePt t="47727" x="6934200" y="4405313"/>
          <p14:tracePt t="47743" x="6808788" y="4405313"/>
          <p14:tracePt t="47761" x="6634163" y="4405313"/>
          <p14:tracePt t="47764" x="6572250" y="4405313"/>
          <p14:tracePt t="47778" x="6496050" y="4405313"/>
          <p14:tracePt t="47780" x="6459538" y="4405313"/>
          <p14:tracePt t="47794" x="6408738" y="4405313"/>
          <p14:tracePt t="47796" x="6383338" y="4405313"/>
          <p14:tracePt t="47812" x="6359525" y="4405313"/>
          <p14:tracePt t="47827" x="6334125" y="4405313"/>
          <p14:tracePt t="47844" x="6308725" y="4405313"/>
          <p14:tracePt t="47861" x="6283325" y="4405313"/>
          <p14:tracePt t="47877" x="6259513" y="4405313"/>
          <p14:tracePt t="47894" x="6234113" y="4405313"/>
          <p14:tracePt t="47912" x="6196013" y="4405313"/>
          <p14:tracePt t="47928" x="6170613" y="4405313"/>
          <p14:tracePt t="47944" x="6146800" y="4405313"/>
          <p14:tracePt t="47948" x="6121400" y="4392613"/>
          <p14:tracePt t="47964" x="6096000" y="4379913"/>
          <p14:tracePt t="47996" x="6083300" y="4379913"/>
          <p14:tracePt t="48004" x="6070600" y="4379913"/>
          <p14:tracePt t="48013" x="6045200" y="4379913"/>
          <p14:tracePt t="48028" x="5995988" y="4379913"/>
          <p14:tracePt t="48044" x="5932488" y="4354513"/>
          <p14:tracePt t="48061" x="5883275" y="4354513"/>
          <p14:tracePt t="48077" x="5832475" y="4354513"/>
          <p14:tracePt t="48094" x="5821363" y="4354513"/>
          <p14:tracePt t="48112" x="5808663" y="4354513"/>
          <p14:tracePt t="48128" x="5795963" y="4354513"/>
          <p14:tracePt t="48144" x="5757863" y="4354513"/>
          <p14:tracePt t="48162" x="5745163" y="4354513"/>
          <p14:tracePt t="57293" x="5732463" y="4354513"/>
          <p14:tracePt t="57300" x="5708650" y="4367213"/>
          <p14:tracePt t="57308" x="5670550" y="4454525"/>
          <p14:tracePt t="57319" x="5632450" y="4543425"/>
          <p14:tracePt t="57336" x="5583238" y="4643438"/>
          <p14:tracePt t="57352" x="5545138" y="4718050"/>
          <p14:tracePt t="57369" x="5519738" y="4756150"/>
          <p14:tracePt t="57372" x="5495925" y="4779963"/>
          <p14:tracePt t="57386" x="5470525" y="4805363"/>
          <p14:tracePt t="57388" x="5470525" y="4818063"/>
          <p14:tracePt t="57403" x="5432425" y="4856163"/>
          <p14:tracePt t="57420" x="5383213" y="4905375"/>
          <p14:tracePt t="57436" x="5345113" y="4956175"/>
          <p14:tracePt t="57453" x="5319713" y="5018088"/>
          <p14:tracePt t="57469" x="5294313" y="5056188"/>
          <p14:tracePt t="57485" x="5232400" y="5130800"/>
          <p14:tracePt t="57503" x="5194300" y="5168900"/>
          <p14:tracePt t="57520" x="5157788" y="5168900"/>
          <p14:tracePt t="57536" x="5132388" y="5194300"/>
          <p14:tracePt t="57553" x="5081588" y="5218113"/>
          <p14:tracePt t="57556" x="5057775" y="5256213"/>
          <p14:tracePt t="57570" x="5019675" y="5268913"/>
          <p14:tracePt t="57572" x="4968875" y="5281613"/>
          <p14:tracePt t="57587" x="4868863" y="5330825"/>
          <p14:tracePt t="57604" x="4743450" y="5381625"/>
          <p14:tracePt t="57620" x="4581525" y="5443538"/>
          <p14:tracePt t="57636" x="4443413" y="5494338"/>
          <p14:tracePt t="57653" x="4318000" y="5530850"/>
          <p14:tracePt t="57669" x="4256088" y="5543550"/>
          <p14:tracePt t="57686" x="4217988" y="5556250"/>
          <p14:tracePt t="57703" x="4168775" y="5556250"/>
          <p14:tracePt t="57720" x="4081463" y="5581650"/>
          <p14:tracePt t="57737" x="3979863" y="5607050"/>
          <p14:tracePt t="57740" x="3867150" y="5643563"/>
          <p14:tracePt t="57754" x="3779838" y="5643563"/>
          <p14:tracePt t="57756" x="3717925" y="5656263"/>
          <p14:tracePt t="57771" x="3567113" y="5719763"/>
          <p14:tracePt t="57787" x="3454400" y="5756275"/>
          <p14:tracePt t="57803" x="3354388" y="5794375"/>
          <p14:tracePt t="57820" x="3305175" y="5819775"/>
          <p14:tracePt t="57837" x="3254375" y="5856288"/>
          <p14:tracePt t="57854" x="3205163" y="5881688"/>
          <p14:tracePt t="57869" x="3154363" y="5907088"/>
          <p14:tracePt t="57887" x="3103563" y="5945188"/>
          <p14:tracePt t="57903" x="3079750" y="5981700"/>
          <p14:tracePt t="57921" x="3028950" y="6007100"/>
          <p14:tracePt t="57924" x="3016250" y="6007100"/>
          <p14:tracePt t="57937" x="3003550" y="6032500"/>
          <p14:tracePt t="57954" x="2992438" y="6045200"/>
          <p14:tracePt t="57955" x="2954338" y="6069013"/>
          <p14:tracePt t="57971" x="2941638" y="6119813"/>
          <p14:tracePt t="57988" x="2928938" y="6132513"/>
          <p14:tracePt t="58004" x="2916238" y="6169025"/>
          <p14:tracePt t="58021" x="2903538" y="6194425"/>
          <p14:tracePt t="58038" x="2890838" y="6219825"/>
          <p14:tracePt t="58068" x="2879725" y="6232525"/>
          <p14:tracePt t="58084" x="2879725" y="6245225"/>
          <p14:tracePt t="58092" x="2867025" y="6257925"/>
          <p14:tracePt t="58104" x="2854325" y="6269038"/>
          <p14:tracePt t="58107" x="2841625" y="6281738"/>
          <p14:tracePt t="58124" x="2828925" y="6294438"/>
          <p14:tracePt t="58138" x="2828925" y="6307138"/>
          <p14:tracePt t="58156" x="2803525" y="6319838"/>
          <p14:tracePt t="58171" x="2803525" y="6332538"/>
          <p14:tracePt t="59500" x="2790825" y="6332538"/>
          <p14:tracePt t="59507" x="2778125" y="6307138"/>
          <p14:tracePt t="59523" x="2778125" y="6294438"/>
          <p14:tracePt t="59532" x="2778125" y="6281738"/>
          <p14:tracePt t="59541" x="2778125" y="6269038"/>
          <p14:tracePt t="59558" x="2778125" y="6245225"/>
          <p14:tracePt t="59574" x="2778125" y="6219825"/>
          <p14:tracePt t="59591" x="2778125" y="6194425"/>
          <p14:tracePt t="59608" x="2778125" y="6169025"/>
          <p14:tracePt t="59625" x="2767013" y="6145213"/>
          <p14:tracePt t="59642" x="2754313" y="6119813"/>
          <p14:tracePt t="59644" x="2741613" y="6119813"/>
          <p14:tracePt t="59659" x="2703513" y="6094413"/>
          <p14:tracePt t="59676" x="2678113" y="6081713"/>
          <p14:tracePt t="59692" x="2678113" y="6069013"/>
          <p14:tracePt t="59708" x="2667000" y="6056313"/>
          <p14:tracePt t="59725" x="2641600" y="6045200"/>
          <p14:tracePt t="59742" x="2603500" y="6032500"/>
          <p14:tracePt t="59759" x="2590800" y="6019800"/>
          <p14:tracePt t="59775" x="2578100" y="6019800"/>
          <p14:tracePt t="59804" x="2565400" y="6019800"/>
          <p14:tracePt t="59820" x="2554288" y="6019800"/>
          <p14:tracePt t="59828" x="2528888" y="6007100"/>
          <p14:tracePt t="59843" x="2503488" y="6007100"/>
          <p14:tracePt t="59859" x="2452688" y="6007100"/>
          <p14:tracePt t="60052" x="2478088" y="6007100"/>
          <p14:tracePt t="60060" x="2516188" y="6007100"/>
          <p14:tracePt t="60075" x="2528888" y="6007100"/>
          <p14:tracePt t="60084" x="2541588" y="6007100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CPT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3612" y="2205733"/>
            <a:ext cx="1076638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CPT Methodology: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CPT codes</a:t>
            </a:r>
            <a:r>
              <a:rPr lang="en-US" sz="2800" dirty="0">
                <a:latin typeface="Alexandria"/>
              </a:rPr>
              <a:t> are </a:t>
            </a:r>
            <a:r>
              <a:rPr lang="en-US" sz="2800" b="1" dirty="0">
                <a:latin typeface="Alexandria"/>
              </a:rPr>
              <a:t>five-digit</a:t>
            </a:r>
            <a:r>
              <a:rPr lang="en-US" sz="2800" dirty="0">
                <a:latin typeface="Alexandria"/>
              </a:rPr>
              <a:t> codes that can be </a:t>
            </a:r>
            <a:r>
              <a:rPr lang="en-US" sz="2800" b="1" dirty="0">
                <a:latin typeface="Alexandria"/>
              </a:rPr>
              <a:t>numeric or alphanumeric</a:t>
            </a:r>
            <a:r>
              <a:rPr lang="en-US" sz="2800" dirty="0">
                <a:latin typeface="Alexandria"/>
              </a:rPr>
              <a:t> based on the category.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Standardized descriptors</a:t>
            </a:r>
            <a:r>
              <a:rPr lang="en-US" sz="2800" dirty="0">
                <a:latin typeface="Alexandria"/>
              </a:rPr>
              <a:t> ensure a common understanding across healthcare.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4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6757"/>
    </mc:Choice>
    <mc:Fallback xmlns="">
      <p:transition advTm="116757"/>
    </mc:Fallback>
  </mc:AlternateContent>
  <p:extLst>
    <p:ext uri="{3A86A75C-4F4B-4683-9AE1-C65F6400EC91}">
      <p14:laserTraceLst xmlns:p14="http://schemas.microsoft.com/office/powerpoint/2010/main">
        <p14:tracePtLst>
          <p14:tracePt t="207" x="5808663" y="1025525"/>
          <p14:tracePt t="216" x="5783263" y="1025525"/>
          <p14:tracePt t="227" x="5745163" y="1014413"/>
          <p14:tracePt t="243" x="5695950" y="989013"/>
          <p14:tracePt t="246" x="5670550" y="976313"/>
          <p14:tracePt t="261" x="5645150" y="963613"/>
          <p14:tracePt t="264" x="5607050" y="963613"/>
          <p14:tracePt t="279" x="5583238" y="963613"/>
          <p14:tracePt t="294" x="5545138" y="925513"/>
          <p14:tracePt t="311" x="5495925" y="912813"/>
          <p14:tracePt t="327" x="5483225" y="912813"/>
          <p14:tracePt t="376" x="5470525" y="901700"/>
          <p14:tracePt t="455" x="5457825" y="901700"/>
          <p14:tracePt t="463" x="5445125" y="901700"/>
          <p14:tracePt t="478" x="5432425" y="901700"/>
          <p14:tracePt t="481" x="5419725" y="901700"/>
          <p14:tracePt t="494" x="5370513" y="901700"/>
          <p14:tracePt t="511" x="5319713" y="901700"/>
          <p14:tracePt t="527" x="5281613" y="901700"/>
          <p14:tracePt t="545" x="5245100" y="901700"/>
          <p14:tracePt t="560" x="5219700" y="901700"/>
          <p14:tracePt t="578" x="5181600" y="901700"/>
          <p14:tracePt t="594" x="5170488" y="901700"/>
          <p14:tracePt t="611" x="5145088" y="901700"/>
          <p14:tracePt t="628" x="5132388" y="901700"/>
          <p14:tracePt t="647" x="5119688" y="901700"/>
          <p14:tracePt t="839" x="5106988" y="901700"/>
          <p14:tracePt t="847" x="5068888" y="912813"/>
          <p14:tracePt t="862" x="4956175" y="925513"/>
          <p14:tracePt t="879" x="4856163" y="938213"/>
          <p14:tracePt t="895" x="4768850" y="976313"/>
          <p14:tracePt t="912" x="4732338" y="976313"/>
          <p14:tracePt t="928" x="4719638" y="989013"/>
          <p14:tracePt t="975" x="4706938" y="989013"/>
          <p14:tracePt t="983" x="4681538" y="1001713"/>
          <p14:tracePt t="995" x="4630738" y="1025525"/>
          <p14:tracePt t="1012" x="4568825" y="1076325"/>
          <p14:tracePt t="1015" x="4530725" y="1089025"/>
          <p14:tracePt t="1029" x="4456113" y="1125538"/>
          <p14:tracePt t="1031" x="4394200" y="1150938"/>
          <p14:tracePt t="1043" x="4318000" y="1189038"/>
          <p14:tracePt t="1061" x="4217988" y="1189038"/>
          <p14:tracePt t="1062" x="4168775" y="1214438"/>
          <p14:tracePt t="1077" x="4130675" y="1227138"/>
          <p14:tracePt t="1094" x="4117975" y="1227138"/>
          <p14:tracePt t="1135" x="4068763" y="1250950"/>
          <p14:tracePt t="1143" x="4056063" y="1263650"/>
          <p14:tracePt t="1151" x="4030663" y="1289050"/>
          <p14:tracePt t="1162" x="3992563" y="1301750"/>
          <p14:tracePt t="1180" x="3930650" y="1339850"/>
          <p14:tracePt t="1183" x="3892550" y="1363663"/>
          <p14:tracePt t="1200" x="3879850" y="1363663"/>
          <p14:tracePt t="1212" x="3867150" y="1389063"/>
          <p14:tracePt t="1230" x="3843338" y="1389063"/>
          <p14:tracePt t="1246" x="3843338" y="1414463"/>
          <p14:tracePt t="1263" x="3817938" y="1427163"/>
          <p14:tracePt t="1543" x="3817938" y="1439863"/>
          <p14:tracePt t="1551" x="3817938" y="1489075"/>
          <p14:tracePt t="1563" x="3817938" y="1627188"/>
          <p14:tracePt t="1581" x="3817938" y="1776413"/>
          <p14:tracePt t="1583" x="3817938" y="1814513"/>
          <p14:tracePt t="1597" x="3817938" y="1839913"/>
          <p14:tracePt t="1599" x="3817938" y="1865313"/>
          <p14:tracePt t="1614" x="3817938" y="1889125"/>
          <p14:tracePt t="42736" x="3817938" y="1901825"/>
          <p14:tracePt t="42743" x="3843338" y="2027238"/>
          <p14:tracePt t="42754" x="4081463" y="2278063"/>
          <p14:tracePt t="42769" x="4494213" y="2590800"/>
          <p14:tracePt t="42786" x="4781550" y="2752725"/>
          <p14:tracePt t="42802" x="4868863" y="2816225"/>
          <p14:tracePt t="42819" x="4881563" y="2816225"/>
          <p14:tracePt t="43103" x="4894263" y="2828925"/>
          <p14:tracePt t="43111" x="4919663" y="2865438"/>
          <p14:tracePt t="43122" x="4945063" y="2916238"/>
          <p14:tracePt t="43139" x="5006975" y="3016250"/>
          <p14:tracePt t="43155" x="5032375" y="3090863"/>
          <p14:tracePt t="43173" x="5094288" y="3154363"/>
          <p14:tracePt t="43175" x="5106988" y="3178175"/>
          <p14:tracePt t="43189" x="5132388" y="3216275"/>
          <p14:tracePt t="43191" x="5145088" y="3278188"/>
          <p14:tracePt t="43206" x="5170488" y="3303588"/>
          <p14:tracePt t="43222" x="5181600" y="3316288"/>
          <p14:tracePt t="43583" x="5194300" y="3316288"/>
          <p14:tracePt t="43590" x="5270500" y="3316288"/>
          <p14:tracePt t="43599" x="5457825" y="3316288"/>
          <p14:tracePt t="43606" x="5595938" y="3378200"/>
          <p14:tracePt t="43623" x="5870575" y="3441700"/>
          <p14:tracePt t="43640" x="5970588" y="3479800"/>
          <p14:tracePt t="43656" x="5995988" y="3490913"/>
          <p14:tracePt t="43775" x="6021388" y="3490913"/>
          <p14:tracePt t="43863" x="6045200" y="3503613"/>
          <p14:tracePt t="43871" x="6121400" y="3503613"/>
          <p14:tracePt t="43879" x="6234113" y="3516313"/>
          <p14:tracePt t="43890" x="6346825" y="3541713"/>
          <p14:tracePt t="43907" x="6496050" y="3579813"/>
          <p14:tracePt t="43911" x="6559550" y="3590925"/>
          <p14:tracePt t="43924" x="6608763" y="3590925"/>
          <p14:tracePt t="43942" x="6721475" y="3629025"/>
          <p14:tracePt t="43958" x="6734175" y="3641725"/>
          <p14:tracePt t="43999" x="6759575" y="3641725"/>
          <p14:tracePt t="44014" x="6784975" y="3641725"/>
          <p14:tracePt t="44023" x="6808788" y="3641725"/>
          <p14:tracePt t="44030" x="6846888" y="3641725"/>
          <p14:tracePt t="44040" x="6872288" y="3641725"/>
          <p14:tracePt t="44057" x="6946900" y="3667125"/>
          <p14:tracePt t="44074" x="6985000" y="3679825"/>
          <p14:tracePt t="44091" x="6997700" y="3679825"/>
          <p14:tracePt t="44108" x="7034213" y="3679825"/>
          <p14:tracePt t="44112" x="7046913" y="3679825"/>
          <p14:tracePt t="44125" x="7059613" y="3692525"/>
          <p14:tracePt t="44127" x="7085013" y="3692525"/>
          <p14:tracePt t="44142" x="7134225" y="3703638"/>
          <p14:tracePt t="44159" x="7172325" y="3703638"/>
          <p14:tracePt t="44174" x="7235825" y="3716338"/>
          <p14:tracePt t="44191" x="7246938" y="3716338"/>
          <p14:tracePt t="44239" x="7259638" y="3716338"/>
          <p14:tracePt t="44271" x="7272338" y="3716338"/>
          <p14:tracePt t="45751" x="7272338" y="3767138"/>
          <p14:tracePt t="45759" x="7246938" y="3779838"/>
          <p14:tracePt t="45766" x="7235825" y="3803650"/>
          <p14:tracePt t="45779" x="7223125" y="3803650"/>
          <p14:tracePt t="45782" x="7197725" y="3829050"/>
          <p14:tracePt t="45795" x="7197725" y="3841750"/>
          <p14:tracePt t="45798" x="7146925" y="3879850"/>
          <p14:tracePt t="45813" x="7085013" y="3929063"/>
          <p14:tracePt t="45815" x="7046913" y="3954463"/>
          <p14:tracePt t="45830" x="6910388" y="4041775"/>
          <p14:tracePt t="45846" x="6784975" y="4141788"/>
          <p14:tracePt t="45862" x="6721475" y="4154488"/>
          <p14:tracePt t="45879" x="6672263" y="4179888"/>
          <p14:tracePt t="45896" x="6646863" y="4192588"/>
          <p14:tracePt t="45912" x="6621463" y="4205288"/>
          <p14:tracePt t="45929" x="6572250" y="4230688"/>
          <p14:tracePt t="45946" x="6483350" y="4254500"/>
          <p14:tracePt t="45963" x="6396038" y="4279900"/>
          <p14:tracePt t="45979" x="6270625" y="4318000"/>
          <p14:tracePt t="45983" x="6170613" y="4341813"/>
          <p14:tracePt t="45996" x="6096000" y="4367213"/>
          <p14:tracePt t="45999" x="5970588" y="4392613"/>
          <p14:tracePt t="46014" x="5719763" y="4430713"/>
          <p14:tracePt t="46030" x="5432425" y="4443413"/>
          <p14:tracePt t="46047" x="5257800" y="4479925"/>
          <p14:tracePt t="46063" x="5145088" y="4505325"/>
          <p14:tracePt t="46080" x="5081588" y="4505325"/>
          <p14:tracePt t="46167" x="5019675" y="4505325"/>
          <p14:tracePt t="46174" x="4956175" y="4505325"/>
          <p14:tracePt t="46183" x="4868863" y="4505325"/>
          <p14:tracePt t="46197" x="4819650" y="4505325"/>
          <p14:tracePt t="46199" x="4732338" y="4505325"/>
          <p14:tracePt t="46214" x="4543425" y="4505325"/>
          <p14:tracePt t="46231" x="4394200" y="4505325"/>
          <p14:tracePt t="46247" x="4305300" y="4505325"/>
          <p14:tracePt t="46264" x="4268788" y="4505325"/>
          <p14:tracePt t="46280" x="4230688" y="4505325"/>
          <p14:tracePt t="46297" x="4217988" y="4505325"/>
          <p14:tracePt t="46314" x="4205288" y="4505325"/>
          <p14:tracePt t="46335" x="4192588" y="4505325"/>
          <p14:tracePt t="46347" x="4181475" y="4505325"/>
          <p14:tracePt t="46351" x="4168775" y="4505325"/>
          <p14:tracePt t="46364" x="4143375" y="4505325"/>
          <p14:tracePt t="46367" x="4117975" y="4505325"/>
          <p14:tracePt t="46379" x="4105275" y="4505325"/>
          <p14:tracePt t="46396" x="4056063" y="4505325"/>
          <p14:tracePt t="46397" x="4030663" y="4505325"/>
          <p14:tracePt t="46413" x="3968750" y="4505325"/>
          <p14:tracePt t="46429" x="3917950" y="4505325"/>
          <p14:tracePt t="46446" x="3879850" y="4505325"/>
          <p14:tracePt t="46463" x="3843338" y="4505325"/>
          <p14:tracePt t="46479" x="3817938" y="4505325"/>
          <p14:tracePt t="46497" x="3805238" y="4505325"/>
          <p14:tracePt t="53863" x="3830638" y="4467225"/>
          <p14:tracePt t="53871" x="3979863" y="4405313"/>
          <p14:tracePt t="53883" x="4192588" y="4305300"/>
          <p14:tracePt t="53886" x="4506913" y="4167188"/>
          <p14:tracePt t="53900" x="4981575" y="3916363"/>
          <p14:tracePt t="53902" x="5445125" y="3629025"/>
          <p14:tracePt t="53918" x="6308725" y="3316288"/>
          <p14:tracePt t="53934" x="7097713" y="3090863"/>
          <p14:tracePt t="53951" x="7448550" y="2965450"/>
          <p14:tracePt t="53967" x="7648575" y="2878138"/>
          <p14:tracePt t="53984" x="7710488" y="2852738"/>
          <p14:tracePt t="54015" x="7723188" y="2852738"/>
          <p14:tracePt t="54038" x="7748588" y="2852738"/>
          <p14:tracePt t="54046" x="7810500" y="2852738"/>
          <p14:tracePt t="54055" x="7874000" y="2852738"/>
          <p14:tracePt t="54067" x="7935913" y="2852738"/>
          <p14:tracePt t="54071" x="7999413" y="2852738"/>
          <p14:tracePt t="54082" x="8035925" y="2852738"/>
          <p14:tracePt t="54099" x="8123238" y="2878138"/>
          <p14:tracePt t="54115" x="8135938" y="2878138"/>
          <p14:tracePt t="54117" x="8148638" y="2890838"/>
          <p14:tracePt t="54133" x="8199438" y="2952750"/>
          <p14:tracePt t="54149" x="8312150" y="3065463"/>
          <p14:tracePt t="54166" x="8486775" y="3190875"/>
          <p14:tracePt t="54183" x="8712200" y="3354388"/>
          <p14:tracePt t="54200" x="8874125" y="3479800"/>
          <p14:tracePt t="54217" x="8950325" y="3529013"/>
          <p14:tracePt t="54234" x="8975725" y="3541713"/>
          <p14:tracePt t="54287" x="8975725" y="3554413"/>
          <p14:tracePt t="54334" x="8986838" y="3554413"/>
          <p14:tracePt t="54343" x="9037638" y="3554413"/>
          <p14:tracePt t="54351" x="9112250" y="3554413"/>
          <p14:tracePt t="54368" x="9312275" y="3554413"/>
          <p14:tracePt t="54384" x="9525000" y="3554413"/>
          <p14:tracePt t="54401" x="9713913" y="3554413"/>
          <p14:tracePt t="54418" x="9826625" y="3554413"/>
          <p14:tracePt t="54434" x="9888538" y="3554413"/>
          <p14:tracePt t="54847" x="9901238" y="3554413"/>
          <p14:tracePt t="54854" x="9913938" y="3554413"/>
          <p14:tracePt t="54870" x="9926638" y="3554413"/>
          <p14:tracePt t="54886" x="9963150" y="3554413"/>
          <p14:tracePt t="54902" x="10013950" y="3529013"/>
          <p14:tracePt t="54920" x="10052050" y="3479800"/>
          <p14:tracePt t="54936" x="10064750" y="3467100"/>
          <p14:tracePt t="54952" x="10088563" y="3454400"/>
          <p14:tracePt t="54991" x="10101263" y="3441700"/>
          <p14:tracePt t="54999" x="10101263" y="3429000"/>
          <p14:tracePt t="59351" x="10113963" y="3429000"/>
          <p14:tracePt t="59359" x="10113963" y="3441700"/>
          <p14:tracePt t="59367" x="10113963" y="3454400"/>
          <p14:tracePt t="59382" x="10101263" y="3454400"/>
          <p14:tracePt t="59398" x="10101263" y="3467100"/>
          <p14:tracePt t="59454" x="10075863" y="3479800"/>
          <p14:tracePt t="59463" x="10052050" y="3516313"/>
          <p14:tracePt t="59470" x="10039350" y="3516313"/>
          <p14:tracePt t="59481" x="10026650" y="3529013"/>
          <p14:tracePt t="59498" x="9988550" y="3579813"/>
          <p14:tracePt t="59515" x="9963150" y="3603625"/>
          <p14:tracePt t="59518" x="9939338" y="3629025"/>
          <p14:tracePt t="59531" x="9939338" y="3641725"/>
          <p14:tracePt t="59534" x="9913938" y="3654425"/>
          <p14:tracePt t="59547" x="9901238" y="3667125"/>
          <p14:tracePt t="59563" x="9875838" y="3692525"/>
          <p14:tracePt t="59565" x="9863138" y="3716338"/>
          <p14:tracePt t="59580" x="9839325" y="3729038"/>
          <p14:tracePt t="59582" x="9826625" y="3741738"/>
          <p14:tracePt t="59597" x="9775825" y="3779838"/>
          <p14:tracePt t="59614" x="9739313" y="3829050"/>
          <p14:tracePt t="59630" x="9675813" y="3892550"/>
          <p14:tracePt t="59646" x="9650413" y="3905250"/>
          <p14:tracePt t="59663" x="9601200" y="3967163"/>
          <p14:tracePt t="59710" x="9601200" y="3979863"/>
          <p14:tracePt t="59750" x="9575800" y="3992563"/>
          <p14:tracePt t="59766" x="9563100" y="3992563"/>
          <p14:tracePt t="59774" x="9550400" y="3992563"/>
          <p14:tracePt t="59782" x="9537700" y="3992563"/>
          <p14:tracePt t="59799" x="9513888" y="4017963"/>
          <p14:tracePt t="59817" x="9475788" y="4029075"/>
          <p14:tracePt t="59832" x="9424988" y="4054475"/>
          <p14:tracePt t="59848" x="9388475" y="4054475"/>
          <p14:tracePt t="59865" x="9350375" y="4067175"/>
          <p14:tracePt t="59881" x="9324975" y="4079875"/>
          <p14:tracePt t="59898" x="9275763" y="4079875"/>
          <p14:tracePt t="59915" x="9175750" y="4105275"/>
          <p14:tracePt t="59931" x="8986838" y="4105275"/>
          <p14:tracePt t="59933" x="8874125" y="4105275"/>
          <p14:tracePt t="59948" x="8763000" y="4105275"/>
          <p14:tracePt t="59950" x="8674100" y="4105275"/>
          <p14:tracePt t="59965" x="8586788" y="4105275"/>
          <p14:tracePt t="59982" x="8524875" y="4105275"/>
          <p14:tracePt t="59998" x="8461375" y="4105275"/>
          <p14:tracePt t="60017" x="8412163" y="4079875"/>
          <p14:tracePt t="60032" x="8361363" y="4079875"/>
          <p14:tracePt t="60050" x="8312150" y="4067175"/>
          <p14:tracePt t="60066" x="8235950" y="4054475"/>
          <p14:tracePt t="60083" x="8223250" y="4054475"/>
          <p14:tracePt t="60086" x="8212138" y="4054475"/>
          <p14:tracePt t="60100" x="8199438" y="4054475"/>
          <p14:tracePt t="60103" x="8186738" y="4054475"/>
          <p14:tracePt t="60118" x="8161338" y="4054475"/>
          <p14:tracePt t="60121" x="8148638" y="4054475"/>
          <p14:tracePt t="60133" x="8123238" y="4041775"/>
          <p14:tracePt t="60150" x="8110538" y="4041775"/>
          <p14:tracePt t="60167" x="8048625" y="4041775"/>
          <p14:tracePt t="60183" x="7999413" y="4041775"/>
          <p14:tracePt t="60200" x="7948613" y="4041775"/>
          <p14:tracePt t="60217" x="7910513" y="4041775"/>
          <p14:tracePt t="60233" x="7897813" y="4041775"/>
          <p14:tracePt t="63471" x="7886700" y="4318000"/>
          <p14:tracePt t="63478" x="7948613" y="5005388"/>
          <p14:tracePt t="63492" x="8035925" y="5507038"/>
          <p14:tracePt t="63494" x="8148638" y="5819775"/>
          <p14:tracePt t="63509" x="8186738" y="6056313"/>
          <p14:tracePt t="63525" x="8212138" y="6119813"/>
          <p14:tracePt t="63527" x="8212138" y="6207125"/>
          <p14:tracePt t="63542" x="8223250" y="6307138"/>
          <p14:tracePt t="63558" x="8235950" y="6357938"/>
          <p14:tracePt t="64422" x="8248650" y="6294438"/>
          <p14:tracePt t="64430" x="8248650" y="6157913"/>
          <p14:tracePt t="64444" x="8248650" y="6045200"/>
          <p14:tracePt t="64446" x="8248650" y="6032500"/>
          <p14:tracePt t="64461" x="8248650" y="6019800"/>
          <p14:tracePt t="64463" x="8223250" y="5994400"/>
          <p14:tracePt t="64477" x="8212138" y="5956300"/>
          <p14:tracePt t="64494" x="8186738" y="5932488"/>
          <p14:tracePt t="64511" x="8161338" y="5894388"/>
          <p14:tracePt t="64543" x="8161338" y="5881688"/>
          <p14:tracePt t="108175" x="8148638" y="5843588"/>
          <p14:tracePt t="108182" x="8223250" y="5719763"/>
          <p14:tracePt t="108191" x="8274050" y="5619750"/>
          <p14:tracePt t="108208" x="8299450" y="5607050"/>
          <p14:tracePt t="114286" x="8312150" y="5594350"/>
          <p14:tracePt t="114294" x="8374063" y="5594350"/>
          <p14:tracePt t="114308" x="8386763" y="5594350"/>
          <p14:tracePt t="114310" x="8412163" y="5568950"/>
          <p14:tracePt t="114334" x="8435975" y="5568950"/>
          <p14:tracePt t="114341" x="8448675" y="5556250"/>
          <p14:tracePt t="114742" x="8412163" y="5530850"/>
          <p14:tracePt t="114750" x="8374063" y="5530850"/>
          <p14:tracePt t="114758" x="8335963" y="5518150"/>
          <p14:tracePt t="114775" x="8261350" y="5518150"/>
          <p14:tracePt t="114792" x="8199438" y="5518150"/>
          <p14:tracePt t="114809" x="8110538" y="5518150"/>
          <p14:tracePt t="114826" x="8035925" y="5518150"/>
          <p14:tracePt t="114842" x="7974013" y="5518150"/>
          <p14:tracePt t="114845" x="7948613" y="5518150"/>
          <p14:tracePt t="114860" x="7897813" y="5518150"/>
          <p14:tracePt t="114862" x="7835900" y="5518150"/>
          <p14:tracePt t="114876" x="7785100" y="5507038"/>
          <p14:tracePt t="114878" x="7748588" y="5507038"/>
          <p14:tracePt t="114893" x="7661275" y="5494338"/>
          <p14:tracePt t="114910" x="7585075" y="5468938"/>
          <p14:tracePt t="114926" x="7497763" y="5443538"/>
          <p14:tracePt t="114943" x="7472363" y="5430838"/>
          <p14:tracePt t="114960" x="7423150" y="5418138"/>
          <p14:tracePt t="114975" x="7385050" y="5407025"/>
          <p14:tracePt t="114993" x="7359650" y="5381625"/>
          <p14:tracePt t="115010" x="7323138" y="5381625"/>
          <p14:tracePt t="115026" x="7297738" y="5368925"/>
          <p14:tracePt t="115030" x="7272338" y="5368925"/>
          <p14:tracePt t="115043" x="7259638" y="5356225"/>
          <p14:tracePt t="115046" x="7246938" y="5356225"/>
          <p14:tracePt t="115060" x="7223125" y="5356225"/>
          <p14:tracePt t="115077" x="7197725" y="5343525"/>
          <p14:tracePt t="115102" x="7185025" y="5330825"/>
          <p14:tracePt t="115158" x="7172325" y="5330825"/>
          <p14:tracePt t="115206" x="7146925" y="5330825"/>
          <p14:tracePt t="115214" x="7110413" y="5330825"/>
          <p14:tracePt t="115227" x="7059613" y="5330825"/>
          <p14:tracePt t="115230" x="7034213" y="5330825"/>
          <p14:tracePt t="115244" x="6985000" y="5330825"/>
          <p14:tracePt t="115246" x="6959600" y="5330825"/>
          <p14:tracePt t="115261" x="6910388" y="5330825"/>
          <p14:tracePt t="115277" x="6897688" y="5330825"/>
          <p14:tracePt t="115750" x="6884988" y="5330825"/>
          <p14:tracePt t="115758" x="6834188" y="5243513"/>
          <p14:tracePt t="115765" x="6759575" y="5143500"/>
          <p14:tracePt t="115778" x="6659563" y="5030788"/>
          <p14:tracePt t="115782" x="6546850" y="4943475"/>
          <p14:tracePt t="115795" x="6408738" y="4830763"/>
          <p14:tracePt t="115798" x="6259513" y="4718050"/>
          <p14:tracePt t="115812" x="5745163" y="4554538"/>
          <p14:tracePt t="115814" x="5519738" y="4430713"/>
          <p14:tracePt t="115829" x="4945063" y="4205288"/>
          <p14:tracePt t="115846" x="4468813" y="3941763"/>
          <p14:tracePt t="115862" x="3679825" y="3603625"/>
          <p14:tracePt t="115878" x="2678113" y="3178175"/>
          <p14:tracePt t="115895" x="1689100" y="2703513"/>
          <p14:tracePt t="115910" x="763588" y="2190750"/>
          <p14:tracePt t="115927" x="138113" y="176530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CPT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2" y="1858452"/>
            <a:ext cx="1019538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Types of CPT codes:</a:t>
            </a:r>
            <a:endParaRPr lang="en-US" sz="2800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Category I: </a:t>
            </a:r>
            <a:r>
              <a:rPr lang="en-US" sz="2400" dirty="0">
                <a:latin typeface="Alexandria"/>
              </a:rPr>
              <a:t>Numeric codes (00100–99499) for procedures/services, organized by type and anatomy.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Category II:</a:t>
            </a:r>
            <a:r>
              <a:rPr lang="en-US" sz="2400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Alphanumeric tracking codes for </a:t>
            </a:r>
            <a:r>
              <a:rPr lang="en-US" sz="2400" b="1" dirty="0">
                <a:latin typeface="Alexandria"/>
              </a:rPr>
              <a:t>performance measurement</a:t>
            </a:r>
            <a:r>
              <a:rPr lang="en-US" sz="2400" dirty="0">
                <a:latin typeface="Alexandria"/>
              </a:rPr>
              <a:t> (optional use).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Category III:</a:t>
            </a:r>
            <a:r>
              <a:rPr lang="en-US" sz="2400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sz="2400" dirty="0">
                <a:latin typeface="Alexandria"/>
              </a:rPr>
              <a:t>Temporary alphanumeric codes for </a:t>
            </a:r>
            <a:r>
              <a:rPr lang="en-US" sz="2400" b="1" dirty="0">
                <a:latin typeface="Alexandria"/>
              </a:rPr>
              <a:t>new/emerging technology, procedures, and services</a:t>
            </a:r>
            <a:r>
              <a:rPr lang="en-US" sz="2400" dirty="0">
                <a:latin typeface="Alexandria"/>
              </a:rPr>
              <a:t> used for </a:t>
            </a:r>
            <a:r>
              <a:rPr lang="en-US" sz="2400" b="1" dirty="0">
                <a:latin typeface="Alexandria"/>
              </a:rPr>
              <a:t>data collection and assessment</a:t>
            </a:r>
            <a:r>
              <a:rPr lang="en-US" sz="2400" dirty="0">
                <a:latin typeface="Alexandria"/>
              </a:rPr>
              <a:t>. 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966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2581"/>
    </mc:Choice>
    <mc:Fallback xmlns="">
      <p:transition advTm="262581"/>
    </mc:Fallback>
  </mc:AlternateContent>
  <p:extLst>
    <p:ext uri="{3A86A75C-4F4B-4683-9AE1-C65F6400EC91}">
      <p14:laserTraceLst xmlns:p14="http://schemas.microsoft.com/office/powerpoint/2010/main">
        <p14:tracePtLst>
          <p14:tracePt t="263" x="2590800" y="6483350"/>
          <p14:tracePt t="271" x="2565400" y="6507163"/>
          <p14:tracePt t="285" x="2554288" y="6519863"/>
          <p14:tracePt t="287" x="2541588" y="6519863"/>
          <p14:tracePt t="302" x="2503488" y="6557963"/>
          <p14:tracePt t="319" x="2478088" y="6583363"/>
          <p14:tracePt t="336" x="2452688" y="6607175"/>
          <p14:tracePt t="352" x="2428875" y="6645275"/>
          <p14:tracePt t="369" x="2416175" y="6670675"/>
          <p14:tracePt t="386" x="2403475" y="6696075"/>
          <p14:tracePt t="402" x="2378075" y="6707188"/>
          <p14:tracePt t="419" x="2378075" y="6719888"/>
          <p14:tracePt t="463" x="2378075" y="6732588"/>
          <p14:tracePt t="970" x="2378075" y="6745288"/>
          <p14:tracePt t="977" x="2339975" y="6745288"/>
          <p14:tracePt t="989" x="2278063" y="6745288"/>
          <p14:tracePt t="992" x="2239963" y="6732588"/>
          <p14:tracePt t="1007" x="2178050" y="6707188"/>
          <p14:tracePt t="1009" x="2116138" y="6670675"/>
          <p14:tracePt t="1024" x="1978025" y="6619875"/>
          <p14:tracePt t="1040" x="1739900" y="6494463"/>
          <p14:tracePt t="1057" x="1565275" y="6370638"/>
          <p14:tracePt t="1072" x="1401763" y="6294438"/>
          <p14:tracePt t="1091" x="1301750" y="6219825"/>
          <p14:tracePt t="1107" x="1189038" y="6145213"/>
          <p14:tracePt t="1123" x="1114425" y="6069013"/>
          <p14:tracePt t="1140" x="1050925" y="5919788"/>
          <p14:tracePt t="1158" x="1014413" y="5807075"/>
          <p14:tracePt t="1161" x="1001713" y="5732463"/>
          <p14:tracePt t="1173" x="976313" y="5681663"/>
          <p14:tracePt t="1177" x="950913" y="5594350"/>
          <p14:tracePt t="1190" x="950913" y="5543550"/>
          <p14:tracePt t="1193" x="914400" y="5481638"/>
          <p14:tracePt t="1208" x="901700" y="5381625"/>
          <p14:tracePt t="1224" x="889000" y="5305425"/>
          <p14:tracePt t="1239" x="876300" y="5205413"/>
          <p14:tracePt t="1256" x="876300" y="5105400"/>
          <p14:tracePt t="1272" x="863600" y="5005388"/>
          <p14:tracePt t="1289" x="850900" y="4930775"/>
          <p14:tracePt t="1305" x="850900" y="4830763"/>
          <p14:tracePt t="1322" x="850900" y="4679950"/>
          <p14:tracePt t="1339" x="850900" y="4543425"/>
          <p14:tracePt t="1356" x="850900" y="4443413"/>
          <p14:tracePt t="1372" x="850900" y="4379913"/>
          <p14:tracePt t="1389" x="850900" y="4318000"/>
          <p14:tracePt t="1405" x="850900" y="4254500"/>
          <p14:tracePt t="1422" x="850900" y="4230688"/>
          <p14:tracePt t="1424" x="850900" y="4217988"/>
          <p14:tracePt t="1438" x="850900" y="4205288"/>
          <p14:tracePt t="1455" x="850900" y="4192588"/>
          <p14:tracePt t="3377" x="850900" y="4179888"/>
          <p14:tracePt t="3393" x="850900" y="4129088"/>
          <p14:tracePt t="3402" x="850900" y="4079875"/>
          <p14:tracePt t="3412" x="850900" y="4041775"/>
          <p14:tracePt t="3416" x="850900" y="4017963"/>
          <p14:tracePt t="3430" x="850900" y="3992563"/>
          <p14:tracePt t="3446" x="850900" y="3967163"/>
          <p14:tracePt t="3463" x="850900" y="3941763"/>
          <p14:tracePt t="3465" x="850900" y="3929063"/>
          <p14:tracePt t="3480" x="850900" y="3905250"/>
          <p14:tracePt t="3496" x="850900" y="3892550"/>
          <p14:tracePt t="3513" x="850900" y="3879850"/>
          <p14:tracePt t="3536" x="850900" y="3854450"/>
          <p14:tracePt t="17113" x="925513" y="3841750"/>
          <p14:tracePt t="17120" x="1114425" y="3841750"/>
          <p14:tracePt t="17131" x="1314450" y="3854450"/>
          <p14:tracePt t="17149" x="1589088" y="3892550"/>
          <p14:tracePt t="17152" x="1627188" y="3892550"/>
          <p14:tracePt t="17165" x="1652588" y="3892550"/>
          <p14:tracePt t="17182" x="1665288" y="3892550"/>
          <p14:tracePt t="18000" x="1652588" y="3905250"/>
          <p14:tracePt t="18011" x="1639888" y="3905250"/>
          <p14:tracePt t="18021" x="1627188" y="3905250"/>
          <p14:tracePt t="18034" x="1614488" y="3905250"/>
          <p14:tracePt t="18051" x="1601788" y="3905250"/>
          <p14:tracePt t="18089" x="1589088" y="3916363"/>
          <p14:tracePt t="18976" x="1565275" y="3916363"/>
          <p14:tracePt t="18991" x="1552575" y="3941763"/>
          <p14:tracePt t="18994" x="1527175" y="3954463"/>
          <p14:tracePt t="19017" x="1527175" y="3967163"/>
          <p14:tracePt t="19033" x="1514475" y="3967163"/>
          <p14:tracePt t="19049" x="1514475" y="3979863"/>
          <p14:tracePt t="19057" x="1501775" y="3979863"/>
          <p14:tracePt t="19070" x="1489075" y="4005263"/>
          <p14:tracePt t="19088" x="1465263" y="4029075"/>
          <p14:tracePt t="19112" x="1439863" y="4041775"/>
          <p14:tracePt t="19120" x="1439863" y="4054475"/>
          <p14:tracePt t="19138" x="1427163" y="4067175"/>
          <p14:tracePt t="19154" x="1401763" y="4092575"/>
          <p14:tracePt t="19170" x="1376363" y="4117975"/>
          <p14:tracePt t="19193" x="1376363" y="4141788"/>
          <p14:tracePt t="19209" x="1363663" y="4154488"/>
          <p14:tracePt t="19221" x="1352550" y="4167188"/>
          <p14:tracePt t="19237" x="1352550" y="4179888"/>
          <p14:tracePt t="19253" x="1339850" y="4205288"/>
          <p14:tracePt t="19271" x="1327150" y="4230688"/>
          <p14:tracePt t="19288" x="1314450" y="4241800"/>
          <p14:tracePt t="19305" x="1301750" y="4267200"/>
          <p14:tracePt t="19321" x="1276350" y="4292600"/>
          <p14:tracePt t="19338" x="1276350" y="4305300"/>
          <p14:tracePt t="19353" x="1263650" y="4330700"/>
          <p14:tracePt t="19371" x="1252538" y="4354513"/>
          <p14:tracePt t="19400" x="1252538" y="4367213"/>
          <p14:tracePt t="19409" x="1252538" y="4379913"/>
          <p14:tracePt t="19425" x="1239838" y="4379913"/>
          <p14:tracePt t="19449" x="1239838" y="4392613"/>
          <p14:tracePt t="19521" x="1239838" y="4405313"/>
          <p14:tracePt t="19544" x="1239838" y="4418013"/>
          <p14:tracePt t="19592" x="1227138" y="4418013"/>
          <p14:tracePt t="19832" x="1214438" y="4430713"/>
          <p14:tracePt t="19944" x="1263650" y="4492625"/>
          <p14:tracePt t="19953" x="1314450" y="4567238"/>
          <p14:tracePt t="19962" x="1363663" y="4630738"/>
          <p14:tracePt t="19971" x="1414463" y="4667250"/>
          <p14:tracePt t="19989" x="1452563" y="4718050"/>
          <p14:tracePt t="19992" x="1465263" y="4730750"/>
          <p14:tracePt t="20006" x="1476375" y="4756150"/>
          <p14:tracePt t="20009" x="1501775" y="4768850"/>
          <p14:tracePt t="20024" x="1501775" y="4792663"/>
          <p14:tracePt t="20048" x="1514475" y="4805363"/>
          <p14:tracePt t="20232" x="1514475" y="4792663"/>
          <p14:tracePt t="20241" x="1514475" y="4779963"/>
          <p14:tracePt t="20248" x="1501775" y="4779963"/>
          <p14:tracePt t="20256" x="1489075" y="4756150"/>
          <p14:tracePt t="20273" x="1465263" y="4730750"/>
          <p14:tracePt t="20289" x="1465263" y="4705350"/>
          <p14:tracePt t="20307" x="1465263" y="4679950"/>
          <p14:tracePt t="20323" x="1452563" y="4667250"/>
          <p14:tracePt t="20342" x="1439863" y="4643438"/>
          <p14:tracePt t="20357" x="1439863" y="4630738"/>
          <p14:tracePt t="20360" x="1427163" y="4618038"/>
          <p14:tracePt t="20374" x="1427163" y="4605338"/>
          <p14:tracePt t="20390" x="1427163" y="4592638"/>
          <p14:tracePt t="20407" x="1401763" y="4579938"/>
          <p14:tracePt t="20424" x="1401763" y="4567238"/>
          <p14:tracePt t="20441" x="1401763" y="4530725"/>
          <p14:tracePt t="20457" x="1401763" y="4492625"/>
          <p14:tracePt t="20473" x="1401763" y="4454525"/>
          <p14:tracePt t="20490" x="1401763" y="4430713"/>
          <p14:tracePt t="20507" x="1401763" y="4392613"/>
          <p14:tracePt t="20525" x="1401763" y="4341813"/>
          <p14:tracePt t="20529" x="1401763" y="4292600"/>
          <p14:tracePt t="20541" x="1401763" y="4254500"/>
          <p14:tracePt t="20545" x="1401763" y="4205288"/>
          <p14:tracePt t="20557" x="1401763" y="4141788"/>
          <p14:tracePt t="20560" x="1401763" y="4067175"/>
          <p14:tracePt t="20574" x="1401763" y="4005263"/>
          <p14:tracePt t="20577" x="1401763" y="3929063"/>
          <p14:tracePt t="20591" x="1401763" y="3892550"/>
          <p14:tracePt t="20593" x="1401763" y="3841750"/>
          <p14:tracePt t="20608" x="1401763" y="3792538"/>
          <p14:tracePt t="20625" x="1401763" y="3754438"/>
          <p14:tracePt t="20643" x="1401763" y="3703638"/>
          <p14:tracePt t="20657" x="1401763" y="3692525"/>
          <p14:tracePt t="20674" x="1401763" y="3667125"/>
          <p14:tracePt t="20690" x="1401763" y="3654425"/>
          <p14:tracePt t="20707" x="1401763" y="3616325"/>
          <p14:tracePt t="20725" x="1401763" y="3579813"/>
          <p14:tracePt t="20729" x="1401763" y="3567113"/>
          <p14:tracePt t="20742" x="1401763" y="3554413"/>
          <p14:tracePt t="20745" x="1401763" y="3541713"/>
          <p14:tracePt t="20756" x="1401763" y="3529013"/>
          <p14:tracePt t="20824" x="1401763" y="3503613"/>
          <p14:tracePt t="20936" x="1401763" y="3490913"/>
          <p14:tracePt t="20944" x="1414463" y="3479800"/>
          <p14:tracePt t="20959" x="1427163" y="3467100"/>
          <p14:tracePt t="21008" x="1439863" y="3467100"/>
          <p14:tracePt t="21016" x="1452563" y="3467100"/>
          <p14:tracePt t="21026" x="1452563" y="3454400"/>
          <p14:tracePt t="21043" x="1489075" y="3441700"/>
          <p14:tracePt t="21058" x="1514475" y="3429000"/>
          <p14:tracePt t="21074" x="1539875" y="3416300"/>
          <p14:tracePt t="21091" x="1577975" y="3390900"/>
          <p14:tracePt t="21109" x="1601788" y="3378200"/>
          <p14:tracePt t="21112" x="1614488" y="3367088"/>
          <p14:tracePt t="21125" x="1627188" y="3367088"/>
          <p14:tracePt t="21129" x="1639888" y="3341688"/>
          <p14:tracePt t="21152" x="1652588" y="3316288"/>
          <p14:tracePt t="21184" x="1665288" y="3316288"/>
          <p14:tracePt t="21400" x="1665288" y="3303588"/>
          <p14:tracePt t="21416" x="1677988" y="3303588"/>
          <p14:tracePt t="21425" x="1701800" y="3303588"/>
          <p14:tracePt t="21442" x="1727200" y="3303588"/>
          <p14:tracePt t="21457" x="1739900" y="3303588"/>
          <p14:tracePt t="21528" x="1752600" y="3303588"/>
          <p14:tracePt t="21705" x="1765300" y="3303588"/>
          <p14:tracePt t="21800" x="1778000" y="3303588"/>
          <p14:tracePt t="21810" x="1790700" y="3303588"/>
          <p14:tracePt t="21817" x="1814513" y="3303588"/>
          <p14:tracePt t="21827" x="1839913" y="3303588"/>
          <p14:tracePt t="21845" x="1878013" y="3303588"/>
          <p14:tracePt t="21849" x="1903413" y="3303588"/>
          <p14:tracePt t="21861" x="1914525" y="3303588"/>
          <p14:tracePt t="21864" x="1939925" y="3303588"/>
          <p14:tracePt t="21877" x="1965325" y="3303588"/>
          <p14:tracePt t="21880" x="1978025" y="3303588"/>
          <p14:tracePt t="21893" x="2003425" y="3303588"/>
          <p14:tracePt t="21911" x="2039938" y="3303588"/>
          <p14:tracePt t="21929" x="2052638" y="3303588"/>
          <p14:tracePt t="21944" x="2078038" y="3303588"/>
          <p14:tracePt t="22016" x="2116138" y="3303588"/>
          <p14:tracePt t="22025" x="2152650" y="3303588"/>
          <p14:tracePt t="22032" x="2216150" y="3303588"/>
          <p14:tracePt t="22045" x="2278063" y="3303588"/>
          <p14:tracePt t="22048" x="2365375" y="3316288"/>
          <p14:tracePt t="22061" x="2441575" y="3341688"/>
          <p14:tracePt t="22065" x="2528888" y="3354388"/>
          <p14:tracePt t="22079" x="2616200" y="3390900"/>
          <p14:tracePt t="22081" x="2667000" y="3390900"/>
          <p14:tracePt t="22093" x="2728913" y="3429000"/>
          <p14:tracePt t="22095" x="2828925" y="3454400"/>
          <p14:tracePt t="22110" x="2903538" y="3490913"/>
          <p14:tracePt t="22111" x="2979738" y="3503613"/>
          <p14:tracePt t="22127" x="3141663" y="3579813"/>
          <p14:tracePt t="22144" x="3254375" y="3603625"/>
          <p14:tracePt t="22160" x="3379788" y="3679825"/>
          <p14:tracePt t="22177" x="3467100" y="3703638"/>
          <p14:tracePt t="22193" x="3530600" y="3741738"/>
          <p14:tracePt t="22210" x="3617913" y="3754438"/>
          <p14:tracePt t="22227" x="3717925" y="3779838"/>
          <p14:tracePt t="22244" x="3730625" y="3792538"/>
          <p14:tracePt t="22335" x="3743325" y="3792538"/>
          <p14:tracePt t="22432" x="3743325" y="3779838"/>
          <p14:tracePt t="22449" x="3730625" y="3767138"/>
          <p14:tracePt t="22465" x="3717925" y="3754438"/>
          <p14:tracePt t="25056" x="3779838" y="3792538"/>
          <p14:tracePt t="25064" x="3917950" y="3879850"/>
          <p14:tracePt t="25074" x="3992563" y="3929063"/>
          <p14:tracePt t="25086" x="4017963" y="3929063"/>
          <p14:tracePt t="25089" x="4030663" y="3929063"/>
          <p14:tracePt t="25985" x="4068763" y="3941763"/>
          <p14:tracePt t="25993" x="4117975" y="3941763"/>
          <p14:tracePt t="26005" x="4181475" y="3967163"/>
          <p14:tracePt t="26008" x="4217988" y="3992563"/>
          <p14:tracePt t="26020" x="4243388" y="4005263"/>
          <p14:tracePt t="26036" x="4268788" y="4017963"/>
          <p14:tracePt t="26184" x="4281488" y="4029075"/>
          <p14:tracePt t="26232" x="4294188" y="4041775"/>
          <p14:tracePt t="26241" x="4305300" y="4054475"/>
          <p14:tracePt t="26256" x="4305300" y="4067175"/>
          <p14:tracePt t="26272" x="4305300" y="4079875"/>
          <p14:tracePt t="26289" x="4318000" y="4092575"/>
          <p14:tracePt t="27121" x="4318000" y="4105275"/>
          <p14:tracePt t="27128" x="4343400" y="4105275"/>
          <p14:tracePt t="27141" x="4368800" y="4141788"/>
          <p14:tracePt t="27159" x="4394200" y="4141788"/>
          <p14:tracePt t="27184" x="4418013" y="4141788"/>
          <p14:tracePt t="27208" x="4430713" y="4141788"/>
          <p14:tracePt t="27216" x="4443413" y="4141788"/>
          <p14:tracePt t="27224" x="4456113" y="4141788"/>
          <p14:tracePt t="27242" x="4468813" y="4141788"/>
          <p14:tracePt t="27260" x="4481513" y="4129088"/>
          <p14:tracePt t="27274" x="4494213" y="4117975"/>
          <p14:tracePt t="27439" x="4481513" y="4117975"/>
          <p14:tracePt t="27447" x="4468813" y="4117975"/>
          <p14:tracePt t="27567" x="4456113" y="4117975"/>
          <p14:tracePt t="27599" x="4430713" y="4117975"/>
          <p14:tracePt t="27607" x="4418013" y="4117975"/>
          <p14:tracePt t="27615" x="4406900" y="4117975"/>
          <p14:tracePt t="27631" x="4406900" y="4105275"/>
          <p14:tracePt t="30712" x="4406900" y="4067175"/>
          <p14:tracePt t="30720" x="4406900" y="4005263"/>
          <p14:tracePt t="30734" x="4406900" y="3967163"/>
          <p14:tracePt t="30736" x="4406900" y="3954463"/>
          <p14:tracePt t="30752" x="4406900" y="3929063"/>
          <p14:tracePt t="30768" x="4406900" y="3916363"/>
          <p14:tracePt t="30784" x="4406900" y="3867150"/>
          <p14:tracePt t="30801" x="4418013" y="3841750"/>
          <p14:tracePt t="30818" x="4418013" y="3829050"/>
          <p14:tracePt t="30834" x="4430713" y="3803650"/>
          <p14:tracePt t="30851" x="4443413" y="3792538"/>
          <p14:tracePt t="30868" x="4443413" y="3767138"/>
          <p14:tracePt t="30872" x="4443413" y="3741738"/>
          <p14:tracePt t="30889" x="4443413" y="3729038"/>
          <p14:tracePt t="30900" x="4443413" y="3703638"/>
          <p14:tracePt t="30916" x="4443413" y="3692525"/>
          <p14:tracePt t="30933" x="4443413" y="3667125"/>
          <p14:tracePt t="30951" x="4443413" y="3654425"/>
          <p14:tracePt t="30967" x="4443413" y="3641725"/>
          <p14:tracePt t="30983" x="4443413" y="3629025"/>
          <p14:tracePt t="31000" x="4430713" y="3616325"/>
          <p14:tracePt t="31017" x="4418013" y="3616325"/>
          <p14:tracePt t="31033" x="4406900" y="3603625"/>
          <p14:tracePt t="31050" x="4394200" y="3579813"/>
          <p14:tracePt t="31072" x="4381500" y="3579813"/>
          <p14:tracePt t="31095" x="4368800" y="3579813"/>
          <p14:tracePt t="31104" x="4368800" y="3567113"/>
          <p14:tracePt t="31120" x="4356100" y="3554413"/>
          <p14:tracePt t="31136" x="4356100" y="3541713"/>
          <p14:tracePt t="31152" x="4343400" y="3516313"/>
          <p14:tracePt t="31168" x="4330700" y="3467100"/>
          <p14:tracePt t="31186" x="4294188" y="3390900"/>
          <p14:tracePt t="31203" x="4268788" y="3278188"/>
          <p14:tracePt t="31219" x="4243388" y="3228975"/>
          <p14:tracePt t="31235" x="4217988" y="3165475"/>
          <p14:tracePt t="31251" x="4217988" y="3065463"/>
          <p14:tracePt t="31271" x="4192588" y="2978150"/>
          <p14:tracePt t="31273" x="4181475" y="2941638"/>
          <p14:tracePt t="31286" x="4181475" y="2928938"/>
          <p14:tracePt t="31289" x="4181475" y="2916238"/>
          <p14:tracePt t="31302" x="4181475" y="2903538"/>
          <p14:tracePt t="31320" x="4181475" y="2878138"/>
          <p14:tracePt t="31335" x="4181475" y="2865438"/>
          <p14:tracePt t="31352" x="4181475" y="2852738"/>
          <p14:tracePt t="31369" x="4181475" y="2828925"/>
          <p14:tracePt t="31388" x="4181475" y="2816225"/>
          <p14:tracePt t="31403" x="4181475" y="2790825"/>
          <p14:tracePt t="31433" x="4181475" y="2778125"/>
          <p14:tracePt t="31451" x="4181475" y="2765425"/>
          <p14:tracePt t="31458" x="4192588" y="2752725"/>
          <p14:tracePt t="31469" x="4205288" y="2728913"/>
          <p14:tracePt t="31486" x="4217988" y="2716213"/>
          <p14:tracePt t="31489" x="4217988" y="2690813"/>
          <p14:tracePt t="31503" x="4243388" y="2640013"/>
          <p14:tracePt t="31521" x="4256088" y="2616200"/>
          <p14:tracePt t="31536" x="4268788" y="2590800"/>
          <p14:tracePt t="31553" x="4305300" y="2527300"/>
          <p14:tracePt t="31569" x="4305300" y="2503488"/>
          <p14:tracePt t="31586" x="4330700" y="2478088"/>
          <p14:tracePt t="31603" x="4330700" y="2465388"/>
          <p14:tracePt t="31620" x="4330700" y="2439988"/>
          <p14:tracePt t="31636" x="4343400" y="2439988"/>
          <p14:tracePt t="31905" x="4368800" y="2439988"/>
          <p14:tracePt t="31912" x="4406900" y="2439988"/>
          <p14:tracePt t="31922" x="4468813" y="2439988"/>
          <p14:tracePt t="31937" x="4581525" y="2439988"/>
          <p14:tracePt t="31953" x="4656138" y="2439988"/>
          <p14:tracePt t="31970" x="4719638" y="2439988"/>
          <p14:tracePt t="31987" x="4756150" y="2439988"/>
          <p14:tracePt t="32004" x="4806950" y="2439988"/>
          <p14:tracePt t="32021" x="4819650" y="2439988"/>
          <p14:tracePt t="32025" x="4832350" y="2439988"/>
          <p14:tracePt t="32037" x="4843463" y="2439988"/>
          <p14:tracePt t="32053" x="4881563" y="2439988"/>
          <p14:tracePt t="32073" x="4956175" y="2439988"/>
          <p14:tracePt t="32089" x="5006975" y="2439988"/>
          <p14:tracePt t="32105" x="5057775" y="2439988"/>
          <p14:tracePt t="32144" x="5068888" y="2439988"/>
          <p14:tracePt t="32176" x="5081588" y="2439988"/>
          <p14:tracePt t="32185" x="5094288" y="2427288"/>
          <p14:tracePt t="32200" x="5106988" y="2427288"/>
          <p14:tracePt t="32216" x="5106988" y="2414588"/>
          <p14:tracePt t="32248" x="5119688" y="2403475"/>
          <p14:tracePt t="32296" x="5132388" y="2403475"/>
          <p14:tracePt t="32338" x="5145088" y="2390775"/>
          <p14:tracePt t="32353" x="5157788" y="2390775"/>
          <p14:tracePt t="32360" x="5170488" y="2390775"/>
          <p14:tracePt t="32377" x="5181600" y="2390775"/>
          <p14:tracePt t="32389" x="5194300" y="2378075"/>
          <p14:tracePt t="32409" x="5207000" y="2378075"/>
          <p14:tracePt t="32432" x="5219700" y="2365375"/>
          <p14:tracePt t="32440" x="5232400" y="2365375"/>
          <p14:tracePt t="32456" x="5245100" y="2352675"/>
          <p14:tracePt t="33881" x="5257800" y="2352675"/>
          <p14:tracePt t="33898" x="5270500" y="2352675"/>
          <p14:tracePt t="33912" x="5281613" y="2352675"/>
          <p14:tracePt t="33952" x="5294313" y="2352675"/>
          <p14:tracePt t="34714" x="5307013" y="2339975"/>
          <p14:tracePt t="34721" x="5307013" y="2327275"/>
          <p14:tracePt t="34736" x="5307013" y="2314575"/>
          <p14:tracePt t="34761" x="5307013" y="2303463"/>
          <p14:tracePt t="37290" x="5307013" y="2290763"/>
          <p14:tracePt t="37296" x="5294313" y="2278063"/>
          <p14:tracePt t="37432" x="5281613" y="2278063"/>
          <p14:tracePt t="37464" x="5270500" y="2278063"/>
          <p14:tracePt t="37481" x="5257800" y="2278063"/>
          <p14:tracePt t="37496" x="5245100" y="2278063"/>
          <p14:tracePt t="37504" x="5232400" y="2278063"/>
          <p14:tracePt t="37520" x="5219700" y="2278063"/>
          <p14:tracePt t="37536" x="5207000" y="2278063"/>
          <p14:tracePt t="37553" x="5181600" y="2290763"/>
          <p14:tracePt t="37569" x="5132388" y="2303463"/>
          <p14:tracePt t="37585" x="5106988" y="2314575"/>
          <p14:tracePt t="37602" x="5081588" y="2327275"/>
          <p14:tracePt t="37618" x="5057775" y="2352675"/>
          <p14:tracePt t="37636" x="5032375" y="2352675"/>
          <p14:tracePt t="37651" x="5019675" y="2365375"/>
          <p14:tracePt t="37671" x="5006975" y="2365375"/>
          <p14:tracePt t="37674" x="4981575" y="2378075"/>
          <p14:tracePt t="37720" x="4968875" y="2378075"/>
          <p14:tracePt t="37728" x="4956175" y="2390775"/>
          <p14:tracePt t="37769" x="4945063" y="2403475"/>
          <p14:tracePt t="37824" x="4919663" y="2414588"/>
          <p14:tracePt t="38176" x="4894263" y="2414588"/>
          <p14:tracePt t="38232" x="4881563" y="2414588"/>
          <p14:tracePt t="38241" x="4856163" y="2403475"/>
          <p14:tracePt t="38256" x="4832350" y="2390775"/>
          <p14:tracePt t="38271" x="4819650" y="2390775"/>
          <p14:tracePt t="38287" x="4806950" y="2390775"/>
          <p14:tracePt t="38376" x="4794250" y="2390775"/>
          <p14:tracePt t="38384" x="4781550" y="2390775"/>
          <p14:tracePt t="38393" x="4756150" y="2390775"/>
          <p14:tracePt t="38404" x="4732338" y="2390775"/>
          <p14:tracePt t="38421" x="4706938" y="2390775"/>
          <p14:tracePt t="38424" x="4694238" y="2390775"/>
          <p14:tracePt t="38437" x="4681538" y="2390775"/>
          <p14:tracePt t="38456" x="4656138" y="2390775"/>
          <p14:tracePt t="38472" x="4606925" y="2390775"/>
          <p14:tracePt t="38488" x="4594225" y="2390775"/>
          <p14:tracePt t="38504" x="4556125" y="2390775"/>
          <p14:tracePt t="38521" x="4518025" y="2390775"/>
          <p14:tracePt t="38538" x="4481513" y="2390775"/>
          <p14:tracePt t="38554" x="4430713" y="2403475"/>
          <p14:tracePt t="38572" x="4368800" y="2427288"/>
          <p14:tracePt t="38576" x="4330700" y="2452688"/>
          <p14:tracePt t="38588" x="4318000" y="2452688"/>
          <p14:tracePt t="38604" x="4230688" y="2503488"/>
          <p14:tracePt t="38608" x="4205288" y="2516188"/>
          <p14:tracePt t="38621" x="4156075" y="2540000"/>
          <p14:tracePt t="38625" x="4117975" y="2552700"/>
          <p14:tracePt t="38638" x="4081463" y="2565400"/>
          <p14:tracePt t="38641" x="4043363" y="2578100"/>
          <p14:tracePt t="38655" x="3943350" y="2627313"/>
          <p14:tracePt t="38672" x="3805238" y="2703513"/>
          <p14:tracePt t="38690" x="3692525" y="2778125"/>
          <p14:tracePt t="38705" x="3554413" y="2852738"/>
          <p14:tracePt t="38722" x="3467100" y="2890838"/>
          <p14:tracePt t="38738" x="3367088" y="2965450"/>
          <p14:tracePt t="38754" x="3254375" y="3003550"/>
          <p14:tracePt t="38773" x="3179763" y="3028950"/>
          <p14:tracePt t="38776" x="3141663" y="3028950"/>
          <p14:tracePt t="38788" x="3103563" y="3041650"/>
          <p14:tracePt t="38792" x="3079750" y="3041650"/>
          <p14:tracePt t="38805" x="3054350" y="3041650"/>
          <p14:tracePt t="38809" x="3003550" y="3054350"/>
          <p14:tracePt t="38822" x="2979738" y="3054350"/>
          <p14:tracePt t="38824" x="2941638" y="3054350"/>
          <p14:tracePt t="38839" x="2903538" y="3054350"/>
          <p14:tracePt t="38842" x="2879725" y="3054350"/>
          <p14:tracePt t="38856" x="2867025" y="3054350"/>
          <p14:tracePt t="38872" x="2841625" y="3054350"/>
          <p14:tracePt t="38976" x="2828925" y="3054350"/>
          <p14:tracePt t="39521" x="2828925" y="3041650"/>
          <p14:tracePt t="39529" x="2828925" y="3016250"/>
          <p14:tracePt t="39541" x="2841625" y="3003550"/>
          <p14:tracePt t="39545" x="2841625" y="2978150"/>
          <p14:tracePt t="39557" x="2854325" y="2965450"/>
          <p14:tracePt t="39560" x="2867025" y="2952750"/>
          <p14:tracePt t="39574" x="2879725" y="2916238"/>
          <p14:tracePt t="39576" x="2890838" y="2916238"/>
          <p14:tracePt t="39591" x="2903538" y="2878138"/>
          <p14:tracePt t="39608" x="2916238" y="2840038"/>
          <p14:tracePt t="39624" x="2928938" y="2828925"/>
          <p14:tracePt t="39641" x="2941638" y="2803525"/>
          <p14:tracePt t="39658" x="2954338" y="2790825"/>
          <p14:tracePt t="39680" x="2954338" y="2778125"/>
          <p14:tracePt t="39690" x="2967038" y="2765425"/>
          <p14:tracePt t="39720" x="2967038" y="2752725"/>
          <p14:tracePt t="40776" x="2992438" y="2765425"/>
          <p14:tracePt t="40784" x="3016250" y="2778125"/>
          <p14:tracePt t="40793" x="3041650" y="2790825"/>
          <p14:tracePt t="40809" x="3092450" y="2803525"/>
          <p14:tracePt t="40826" x="3103563" y="2816225"/>
          <p14:tracePt t="40844" x="3116263" y="2828925"/>
          <p14:tracePt t="40860" x="3128963" y="2840038"/>
          <p14:tracePt t="40865" x="3141663" y="2840038"/>
          <p14:tracePt t="40881" x="3154363" y="2840038"/>
          <p14:tracePt t="41584" x="3179763" y="2865438"/>
          <p14:tracePt t="41601" x="3192463" y="2878138"/>
          <p14:tracePt t="41624" x="3216275" y="2903538"/>
          <p14:tracePt t="41640" x="3241675" y="2903538"/>
          <p14:tracePt t="41649" x="3267075" y="2903538"/>
          <p14:tracePt t="41663" x="3279775" y="2928938"/>
          <p14:tracePt t="41666" x="3292475" y="2928938"/>
          <p14:tracePt t="41680" x="3305175" y="2928938"/>
          <p14:tracePt t="41696" x="3328988" y="2941638"/>
          <p14:tracePt t="41720" x="3328988" y="2952750"/>
          <p14:tracePt t="41745" x="3341688" y="2952750"/>
          <p14:tracePt t="41761" x="3367088" y="2952750"/>
          <p14:tracePt t="41769" x="3392488" y="2952750"/>
          <p14:tracePt t="41779" x="3417888" y="2952750"/>
          <p14:tracePt t="41796" x="3554413" y="2952750"/>
          <p14:tracePt t="41799" x="3617913" y="2952750"/>
          <p14:tracePt t="41817" x="3692525" y="2952750"/>
          <p14:tracePt t="41830" x="3717925" y="2952750"/>
          <p14:tracePt t="41832" x="3767138" y="2952750"/>
          <p14:tracePt t="41847" x="3792538" y="2952750"/>
          <p14:tracePt t="41863" x="3843338" y="2952750"/>
          <p14:tracePt t="41881" x="3879850" y="2952750"/>
          <p14:tracePt t="41896" x="3892550" y="2952750"/>
          <p14:tracePt t="41913" x="3956050" y="2952750"/>
          <p14:tracePt t="41930" x="3968750" y="2928938"/>
          <p14:tracePt t="41946" x="3979863" y="2916238"/>
          <p14:tracePt t="41963" x="4005263" y="2903538"/>
          <p14:tracePt t="41980" x="4017963" y="2890838"/>
          <p14:tracePt t="41984" x="4017963" y="2878138"/>
          <p14:tracePt t="41997" x="4030663" y="2878138"/>
          <p14:tracePt t="42000" x="4068763" y="2878138"/>
          <p14:tracePt t="42013" x="4092575" y="2865438"/>
          <p14:tracePt t="42016" x="4117975" y="2865438"/>
          <p14:tracePt t="42030" x="4130675" y="2865438"/>
          <p14:tracePt t="42033" x="4168775" y="2865438"/>
          <p14:tracePt t="42047" x="4256088" y="2865438"/>
          <p14:tracePt t="42064" x="4343400" y="2865438"/>
          <p14:tracePt t="42081" x="4456113" y="2865438"/>
          <p14:tracePt t="42097" x="4606925" y="2865438"/>
          <p14:tracePt t="42113" x="4743450" y="2865438"/>
          <p14:tracePt t="42130" x="4806950" y="2865438"/>
          <p14:tracePt t="42147" x="4843463" y="2852738"/>
          <p14:tracePt t="42164" x="4868863" y="2840038"/>
          <p14:tracePt t="42180" x="4881563" y="2828925"/>
          <p14:tracePt t="42197" x="4906963" y="2816225"/>
          <p14:tracePt t="42201" x="4906963" y="2803525"/>
          <p14:tracePt t="42214" x="4919663" y="2790825"/>
          <p14:tracePt t="42231" x="4945063" y="2765425"/>
          <p14:tracePt t="42248" x="4956175" y="2752725"/>
          <p14:tracePt t="42265" x="4981575" y="2728913"/>
          <p14:tracePt t="42281" x="4981575" y="2716213"/>
          <p14:tracePt t="43352" x="5019675" y="2716213"/>
          <p14:tracePt t="43360" x="5045075" y="2716213"/>
          <p14:tracePt t="43368" x="5057775" y="2716213"/>
          <p14:tracePt t="43384" x="5068888" y="2716213"/>
          <p14:tracePt t="43441" x="5081588" y="2728913"/>
          <p14:tracePt t="43449" x="5094288" y="2740025"/>
          <p14:tracePt t="43459" x="5106988" y="2740025"/>
          <p14:tracePt t="43496" x="5119688" y="2740025"/>
          <p14:tracePt t="43504" x="5119688" y="2752725"/>
          <p14:tracePt t="43520" x="5119688" y="2765425"/>
          <p14:tracePt t="43534" x="5119688" y="2803525"/>
          <p14:tracePt t="43537" x="5119688" y="2840038"/>
          <p14:tracePt t="43552" x="5119688" y="2890838"/>
          <p14:tracePt t="43568" x="5094288" y="2978150"/>
          <p14:tracePt t="43585" x="5068888" y="3065463"/>
          <p14:tracePt t="43601" x="5045075" y="3103563"/>
          <p14:tracePt t="43617" x="5006975" y="3165475"/>
          <p14:tracePt t="43634" x="4956175" y="3216275"/>
          <p14:tracePt t="43650" x="4894263" y="3254375"/>
          <p14:tracePt t="43668" x="4868863" y="3267075"/>
          <p14:tracePt t="43684" x="4832350" y="3290888"/>
          <p14:tracePt t="43689" x="4781550" y="3316288"/>
          <p14:tracePt t="43702" x="4768850" y="3328988"/>
          <p14:tracePt t="43705" x="4743450" y="3354388"/>
          <p14:tracePt t="43718" x="4694238" y="3390900"/>
          <p14:tracePt t="43721" x="4681538" y="3403600"/>
          <p14:tracePt t="43735" x="4668838" y="3416300"/>
          <p14:tracePt t="43738" x="4643438" y="3429000"/>
          <p14:tracePt t="43751" x="4606925" y="3454400"/>
          <p14:tracePt t="43768" x="4581525" y="3490913"/>
          <p14:tracePt t="43792" x="4568825" y="3503613"/>
          <p14:tracePt t="43800" x="4556125" y="3516313"/>
          <p14:tracePt t="44009" x="4518025" y="3516313"/>
          <p14:tracePt t="44016" x="4456113" y="3516313"/>
          <p14:tracePt t="44025" x="4394200" y="3516313"/>
          <p14:tracePt t="44035" x="4318000" y="3516313"/>
          <p14:tracePt t="44051" x="4205288" y="3516313"/>
          <p14:tracePt t="44069" x="4092575" y="3516313"/>
          <p14:tracePt t="44074" x="4068763" y="3516313"/>
          <p14:tracePt t="44086" x="4043363" y="3516313"/>
          <p14:tracePt t="44090" x="4030663" y="3516313"/>
          <p14:tracePt t="44102" x="4017963" y="3516313"/>
          <p14:tracePt t="44128" x="4005263" y="3516313"/>
          <p14:tracePt t="44225" x="3992563" y="3529013"/>
          <p14:tracePt t="44248" x="3992563" y="3554413"/>
          <p14:tracePt t="44257" x="3992563" y="3579813"/>
          <p14:tracePt t="44433" x="3992563" y="3590925"/>
          <p14:tracePt t="44968" x="4005263" y="3541713"/>
          <p14:tracePt t="44977" x="4017963" y="3516313"/>
          <p14:tracePt t="44993" x="4043363" y="3479800"/>
          <p14:tracePt t="45005" x="4043363" y="3467100"/>
          <p14:tracePt t="45021" x="4043363" y="3441700"/>
          <p14:tracePt t="45024" x="4043363" y="3416300"/>
          <p14:tracePt t="45039" x="4056063" y="3378200"/>
          <p14:tracePt t="45041" x="4068763" y="3354388"/>
          <p14:tracePt t="45055" x="4068763" y="3328988"/>
          <p14:tracePt t="45072" x="4068763" y="3290888"/>
          <p14:tracePt t="45089" x="4068763" y="3267075"/>
          <p14:tracePt t="45105" x="4068763" y="3241675"/>
          <p14:tracePt t="45192" x="4068763" y="3228975"/>
          <p14:tracePt t="46489" x="4081463" y="3228975"/>
          <p14:tracePt t="46504" x="4092575" y="3228975"/>
          <p14:tracePt t="46512" x="4105275" y="3228975"/>
          <p14:tracePt t="46525" x="4117975" y="3228975"/>
          <p14:tracePt t="46529" x="4168775" y="3228975"/>
          <p14:tracePt t="46541" x="4243388" y="3254375"/>
          <p14:tracePt t="46560" x="4481513" y="3290888"/>
          <p14:tracePt t="46576" x="4619625" y="3303588"/>
          <p14:tracePt t="46592" x="4794250" y="3328988"/>
          <p14:tracePt t="46609" x="4906963" y="3341688"/>
          <p14:tracePt t="46626" x="4968875" y="3341688"/>
          <p14:tracePt t="46648" x="4981575" y="3341688"/>
          <p14:tracePt t="46672" x="4994275" y="3341688"/>
          <p14:tracePt t="46681" x="5006975" y="3341688"/>
          <p14:tracePt t="46697" x="5019675" y="3341688"/>
          <p14:tracePt t="46709" x="5032375" y="3341688"/>
          <p14:tracePt t="46713" x="5045075" y="3341688"/>
          <p14:tracePt t="46726" x="5057775" y="3341688"/>
          <p14:tracePt t="46729" x="5081588" y="3341688"/>
          <p14:tracePt t="46752" x="5094288" y="3341688"/>
          <p14:tracePt t="46760" x="5106988" y="3341688"/>
          <p14:tracePt t="46776" x="5157788" y="3341688"/>
          <p14:tracePt t="46792" x="5232400" y="3341688"/>
          <p14:tracePt t="46811" x="5294313" y="3341688"/>
          <p14:tracePt t="46825" x="5345113" y="3341688"/>
          <p14:tracePt t="46850" x="5357813" y="3341688"/>
          <p14:tracePt t="46879" x="5370513" y="3341688"/>
          <p14:tracePt t="46886" x="5383213" y="3341688"/>
          <p14:tracePt t="46895" x="5394325" y="3341688"/>
          <p14:tracePt t="46907" x="5407025" y="3341688"/>
          <p14:tracePt t="46924" x="5432425" y="3341688"/>
          <p14:tracePt t="46941" x="5445125" y="3341688"/>
          <p14:tracePt t="46943" x="5457825" y="3341688"/>
          <p14:tracePt t="46959" x="5470525" y="3341688"/>
          <p14:tracePt t="46974" x="5483225" y="3328988"/>
          <p14:tracePt t="47007" x="5495925" y="3328988"/>
          <p14:tracePt t="47137" x="5519738" y="3316288"/>
          <p14:tracePt t="47144" x="5545138" y="3316288"/>
          <p14:tracePt t="47160" x="5670550" y="3278188"/>
          <p14:tracePt t="47177" x="5795963" y="3267075"/>
          <p14:tracePt t="47194" x="5932488" y="3254375"/>
          <p14:tracePt t="47210" x="6034088" y="3254375"/>
          <p14:tracePt t="47226" x="6096000" y="3254375"/>
          <p14:tracePt t="47244" x="6121400" y="3254375"/>
          <p14:tracePt t="47528" x="6134100" y="3241675"/>
          <p14:tracePt t="47552" x="6134100" y="3228975"/>
          <p14:tracePt t="47569" x="6134100" y="3216275"/>
          <p14:tracePt t="47944" x="6146800" y="3216275"/>
          <p14:tracePt t="47969" x="6170613" y="3216275"/>
          <p14:tracePt t="47976" x="6196013" y="3216275"/>
          <p14:tracePt t="47992" x="6208713" y="3216275"/>
          <p14:tracePt t="48000" x="6221413" y="3216275"/>
          <p14:tracePt t="48024" x="6234113" y="3228975"/>
          <p14:tracePt t="48080" x="6246813" y="3228975"/>
          <p14:tracePt t="48504" x="6259513" y="3241675"/>
          <p14:tracePt t="49096" x="6296025" y="3241675"/>
          <p14:tracePt t="49105" x="6321425" y="3241675"/>
          <p14:tracePt t="49115" x="6359525" y="3228975"/>
          <p14:tracePt t="49132" x="6446838" y="3203575"/>
          <p14:tracePt t="49149" x="6508750" y="3190875"/>
          <p14:tracePt t="49152" x="6559550" y="3178175"/>
          <p14:tracePt t="49166" x="6584950" y="3165475"/>
          <p14:tracePt t="49168" x="6608763" y="3165475"/>
          <p14:tracePt t="49181" x="6634163" y="3165475"/>
          <p14:tracePt t="49199" x="6659563" y="3141663"/>
          <p14:tracePt t="49216" x="6672263" y="3141663"/>
          <p14:tracePt t="49544" x="6684963" y="3141663"/>
          <p14:tracePt t="49552" x="6696075" y="3141663"/>
          <p14:tracePt t="49567" x="6734175" y="3141663"/>
          <p14:tracePt t="49584" x="6759575" y="3141663"/>
          <p14:tracePt t="49600" x="6784975" y="3141663"/>
          <p14:tracePt t="49617" x="6797675" y="3154363"/>
          <p14:tracePt t="49633" x="6808788" y="3165475"/>
          <p14:tracePt t="49649" x="6821488" y="3165475"/>
          <p14:tracePt t="49667" x="6821488" y="3178175"/>
          <p14:tracePt t="49683" x="6834188" y="3190875"/>
          <p14:tracePt t="49712" x="6846888" y="3190875"/>
          <p14:tracePt t="49720" x="6859588" y="3190875"/>
          <p14:tracePt t="49736" x="6872288" y="3203575"/>
          <p14:tracePt t="49752" x="6884988" y="3216275"/>
          <p14:tracePt t="49776" x="6884988" y="3228975"/>
          <p14:tracePt t="52120" x="6897688" y="3228975"/>
          <p14:tracePt t="52137" x="6910388" y="3241675"/>
          <p14:tracePt t="52152" x="6934200" y="3254375"/>
          <p14:tracePt t="52168" x="6959600" y="3267075"/>
          <p14:tracePt t="52177" x="6997700" y="3290888"/>
          <p14:tracePt t="52189" x="7034213" y="3341688"/>
          <p14:tracePt t="52192" x="7085013" y="3403600"/>
          <p14:tracePt t="52205" x="7146925" y="3416300"/>
          <p14:tracePt t="52207" x="7223125" y="3454400"/>
          <p14:tracePt t="52221" x="7297738" y="3490913"/>
          <p14:tracePt t="52223" x="7335838" y="3529013"/>
          <p14:tracePt t="52238" x="7385050" y="3554413"/>
          <p14:tracePt t="52255" x="7410450" y="3567113"/>
          <p14:tracePt t="52303" x="7435850" y="3603625"/>
          <p14:tracePt t="52311" x="7459663" y="3629025"/>
          <p14:tracePt t="52321" x="7485063" y="3667125"/>
          <p14:tracePt t="52338" x="7510463" y="3692525"/>
          <p14:tracePt t="88160" x="7561263" y="3692525"/>
          <p14:tracePt t="88167" x="7661275" y="3703638"/>
          <p14:tracePt t="88182" x="7935913" y="3854450"/>
          <p14:tracePt t="88198" x="8174038" y="4079875"/>
          <p14:tracePt t="88214" x="8274050" y="4367213"/>
          <p14:tracePt t="88232" x="8299450" y="4743450"/>
          <p14:tracePt t="88249" x="8348663" y="5105400"/>
          <p14:tracePt t="88265" x="8374063" y="5281613"/>
          <p14:tracePt t="88282" x="8335963" y="5356225"/>
          <p14:tracePt t="88299" x="8312150" y="5394325"/>
          <p14:tracePt t="88315" x="8299450" y="5418138"/>
          <p14:tracePt t="88464" x="8286750" y="5418138"/>
          <p14:tracePt t="88473" x="8248650" y="5418138"/>
          <p14:tracePt t="88482" x="8223250" y="5368925"/>
          <p14:tracePt t="88499" x="8123238" y="5256213"/>
          <p14:tracePt t="88516" x="8023225" y="5118100"/>
          <p14:tracePt t="88518" x="7999413" y="5092700"/>
          <p14:tracePt t="88533" x="7948613" y="5030788"/>
          <p14:tracePt t="88534" x="7923213" y="4992688"/>
          <p14:tracePt t="88550" x="7861300" y="4943475"/>
          <p14:tracePt t="88567" x="7823200" y="4918075"/>
          <p14:tracePt t="88583" x="7823200" y="4905375"/>
          <p14:tracePt t="88607" x="7810500" y="4905375"/>
          <p14:tracePt t="88616" x="7785100" y="4879975"/>
          <p14:tracePt t="88633" x="7761288" y="4868863"/>
          <p14:tracePt t="88651" x="7723188" y="4856163"/>
          <p14:tracePt t="88666" x="7648575" y="4805363"/>
          <p14:tracePt t="88683" x="7535863" y="4768850"/>
          <p14:tracePt t="88700" x="7397750" y="4705350"/>
          <p14:tracePt t="88702" x="7335838" y="4679950"/>
          <p14:tracePt t="88717" x="7285038" y="4656138"/>
          <p14:tracePt t="88719" x="7185025" y="4618038"/>
          <p14:tracePt t="88734" x="7110413" y="4592638"/>
          <p14:tracePt t="88750" x="7010400" y="4554538"/>
          <p14:tracePt t="88766" x="6959600" y="4554538"/>
          <p14:tracePt t="88783" x="6897688" y="4530725"/>
          <p14:tracePt t="88800" x="6859588" y="4530725"/>
          <p14:tracePt t="88816" x="6808788" y="4530725"/>
          <p14:tracePt t="88834" x="6759575" y="4505325"/>
          <p14:tracePt t="88850" x="6721475" y="4505325"/>
          <p14:tracePt t="88869" x="6696075" y="4505325"/>
          <p14:tracePt t="88897" x="6672263" y="4505325"/>
          <p14:tracePt t="88906" x="6646863" y="4505325"/>
          <p14:tracePt t="88920" x="6584950" y="4505325"/>
          <p14:tracePt t="88936" x="6534150" y="4505325"/>
          <p14:tracePt t="88953" x="6472238" y="4492625"/>
          <p14:tracePt t="88968" x="6383338" y="4467225"/>
          <p14:tracePt t="88985" x="6270625" y="4454525"/>
          <p14:tracePt t="89002" x="6121400" y="4454525"/>
          <p14:tracePt t="89019" x="6045200" y="4454525"/>
          <p14:tracePt t="89023" x="6021388" y="4454525"/>
          <p14:tracePt t="89036" x="6008688" y="4454525"/>
          <p14:tracePt t="89039" x="5983288" y="4454525"/>
          <p14:tracePt t="89052" x="5957888" y="4454525"/>
          <p14:tracePt t="89055" x="5932488" y="4454525"/>
          <p14:tracePt t="89070" x="5908675" y="4454525"/>
          <p14:tracePt t="89072" x="5870575" y="4454525"/>
          <p14:tracePt t="89086" x="5857875" y="4454525"/>
          <p14:tracePt t="89088" x="5808663" y="4454525"/>
          <p14:tracePt t="89103" x="5770563" y="4467225"/>
          <p14:tracePt t="89120" x="5732463" y="4467225"/>
          <p14:tracePt t="89136" x="5683250" y="4467225"/>
          <p14:tracePt t="89154" x="5595938" y="4505325"/>
          <p14:tracePt t="89169" x="5532438" y="4505325"/>
          <p14:tracePt t="89186" x="5495925" y="4505325"/>
          <p14:tracePt t="89240" x="5483225" y="4505325"/>
          <p14:tracePt t="89248" x="5470525" y="4505325"/>
          <p14:tracePt t="89256" x="5445125" y="4505325"/>
          <p14:tracePt t="89270" x="5407025" y="4530725"/>
          <p14:tracePt t="89360" x="5394325" y="4530725"/>
          <p14:tracePt t="89375" x="5370513" y="4530725"/>
          <p14:tracePt t="89392" x="5357813" y="4530725"/>
          <p14:tracePt t="89400" x="5332413" y="4554538"/>
          <p14:tracePt t="89408" x="5319713" y="4554538"/>
          <p14:tracePt t="89420" x="5307013" y="4554538"/>
          <p14:tracePt t="89424" x="5281613" y="4579938"/>
          <p14:tracePt t="89437" x="5257800" y="4579938"/>
          <p14:tracePt t="89454" x="5245100" y="4592638"/>
          <p14:tracePt t="89470" x="5232400" y="4605338"/>
          <p14:tracePt t="89487" x="5219700" y="4605338"/>
          <p14:tracePt t="141303" x="5181600" y="4643438"/>
          <p14:tracePt t="141311" x="5081588" y="4718050"/>
          <p14:tracePt t="141322" x="5006975" y="4743450"/>
          <p14:tracePt t="141339" x="4932363" y="4768850"/>
          <p14:tracePt t="141344" x="4894263" y="4768850"/>
          <p14:tracePt t="141356" x="4843463" y="4768850"/>
          <p14:tracePt t="141360" x="4819650" y="4768850"/>
          <p14:tracePt t="141373" x="4768850" y="4756150"/>
          <p14:tracePt t="141376" x="4743450" y="4743450"/>
          <p14:tracePt t="141390" x="4694238" y="4705350"/>
          <p14:tracePt t="141393" x="4643438" y="4679950"/>
          <p14:tracePt t="141408" x="4543425" y="4618038"/>
          <p14:tracePt t="141423" x="4468813" y="4579938"/>
          <p14:tracePt t="141439" x="4443413" y="4554538"/>
          <p14:tracePt t="141457" x="4418013" y="4543425"/>
          <p14:tracePt t="141472" x="4381500" y="4518025"/>
          <p14:tracePt t="141489" x="4368800" y="4505325"/>
          <p14:tracePt t="141506" x="4356100" y="4505325"/>
          <p14:tracePt t="141523" x="4343400" y="4492625"/>
          <p14:tracePt t="141879" x="4330700" y="4479925"/>
          <p14:tracePt t="141887" x="4281488" y="4454525"/>
          <p14:tracePt t="141897" x="4256088" y="4443413"/>
          <p14:tracePt t="141907" x="4192588" y="4405313"/>
          <p14:tracePt t="141922" x="4056063" y="4305300"/>
          <p14:tracePt t="141939" x="3867150" y="4217988"/>
          <p14:tracePt t="141956" x="3654425" y="4192588"/>
          <p14:tracePt t="141958" x="3517900" y="4167188"/>
          <p14:tracePt t="141972" x="3228975" y="4129088"/>
          <p14:tracePt t="141974" x="3067050" y="4117975"/>
          <p14:tracePt t="141989" x="2754313" y="4092575"/>
          <p14:tracePt t="142006" x="2541588" y="4092575"/>
          <p14:tracePt t="142023" x="2478088" y="4092575"/>
          <p14:tracePt t="142039" x="2465388" y="4092575"/>
          <p14:tracePt t="142079" x="2452688" y="4092575"/>
          <p14:tracePt t="142095" x="2441575" y="4092575"/>
          <p14:tracePt t="142103" x="2428875" y="4092575"/>
          <p14:tracePt t="142112" x="2416175" y="4092575"/>
          <p14:tracePt t="142127" x="2390775" y="4092575"/>
          <p14:tracePt t="142150" x="2365375" y="4092575"/>
          <p14:tracePt t="142158" x="2352675" y="4092575"/>
          <p14:tracePt t="142173" x="2290763" y="4105275"/>
          <p14:tracePt t="142190" x="2252663" y="4105275"/>
          <p14:tracePt t="142206" x="2228850" y="4105275"/>
          <p14:tracePt t="142223" x="2216150" y="4117975"/>
          <p14:tracePt t="142278" x="2190750" y="4129088"/>
          <p14:tracePt t="142286" x="2165350" y="4129088"/>
          <p14:tracePt t="142294" x="2152650" y="4129088"/>
          <p14:tracePt t="142307" x="2116138" y="4129088"/>
          <p14:tracePt t="142323" x="2103438" y="4154488"/>
          <p14:tracePt t="142326" x="2090738" y="4154488"/>
          <p14:tracePt t="142340" x="2065338" y="4179888"/>
          <p14:tracePt t="142357" x="2065338" y="4192588"/>
          <p14:tracePt t="142527" x="2039938" y="4205288"/>
          <p14:tracePt t="142543" x="2039938" y="4217988"/>
          <p14:tracePt t="142663" x="2039938" y="4230688"/>
          <p14:tracePt t="142671" x="2052638" y="4230688"/>
          <p14:tracePt t="142679" x="2103438" y="4230688"/>
          <p14:tracePt t="142692" x="2139950" y="4230688"/>
          <p14:tracePt t="142694" x="2190750" y="4230688"/>
          <p14:tracePt t="142707" x="2252663" y="4230688"/>
          <p14:tracePt t="142709" x="2316163" y="4230688"/>
          <p14:tracePt t="142724" x="2365375" y="4230688"/>
          <p14:tracePt t="142726" x="2416175" y="4230688"/>
          <p14:tracePt t="142742" x="2478088" y="4230688"/>
          <p14:tracePt t="142758" x="2503488" y="4241800"/>
          <p14:tracePt t="142782" x="2516188" y="4241800"/>
          <p14:tracePt t="142903" x="2478088" y="4241800"/>
          <p14:tracePt t="142911" x="2452688" y="4241800"/>
          <p14:tracePt t="142928" x="2390775" y="4230688"/>
          <p14:tracePt t="142943" x="2378075" y="4217988"/>
          <p14:tracePt t="142960" x="2365375" y="4217988"/>
          <p14:tracePt t="143055" x="2378075" y="4205288"/>
          <p14:tracePt t="143063" x="2441575" y="4192588"/>
          <p14:tracePt t="143078" x="2565400" y="4167188"/>
          <p14:tracePt t="143095" x="2678113" y="4167188"/>
          <p14:tracePt t="143111" x="2767013" y="4167188"/>
          <p14:tracePt t="143127" x="2816225" y="4167188"/>
          <p14:tracePt t="143144" x="2841625" y="4167188"/>
          <p14:tracePt t="143319" x="2828925" y="4167188"/>
          <p14:tracePt t="143360" x="2879725" y="4167188"/>
          <p14:tracePt t="143367" x="2954338" y="4167188"/>
          <p14:tracePt t="143378" x="3054350" y="4167188"/>
          <p14:tracePt t="143395" x="3216275" y="4167188"/>
          <p14:tracePt t="143399" x="3292475" y="4154488"/>
          <p14:tracePt t="143411" x="3367088" y="4129088"/>
          <p14:tracePt t="143415" x="3429000" y="4117975"/>
          <p14:tracePt t="143426" x="3467100" y="4117975"/>
          <p14:tracePt t="143443" x="3517900" y="4117975"/>
          <p14:tracePt t="143459" x="3541713" y="4117975"/>
          <p14:tracePt t="143775" x="3492500" y="4117975"/>
          <p14:tracePt t="143783" x="3405188" y="4154488"/>
          <p14:tracePt t="143796" x="3328988" y="4154488"/>
          <p14:tracePt t="143799" x="3279775" y="4167188"/>
          <p14:tracePt t="143811" x="3216275" y="4192588"/>
          <p14:tracePt t="143814" x="3167063" y="4192588"/>
          <p14:tracePt t="143828" x="3128963" y="4205288"/>
          <p14:tracePt t="143830" x="3103563" y="4217988"/>
          <p14:tracePt t="143844" x="3079750" y="4217988"/>
          <p14:tracePt t="143846" x="3079750" y="4230688"/>
          <p14:tracePt t="143902" x="3067050" y="4230688"/>
          <p14:tracePt t="143910" x="3054350" y="4230688"/>
          <p14:tracePt t="143918" x="3016250" y="4230688"/>
          <p14:tracePt t="143927" x="2992438" y="4230688"/>
          <p14:tracePt t="143944" x="2954338" y="4230688"/>
          <p14:tracePt t="143961" x="2890838" y="4230688"/>
          <p14:tracePt t="143978" x="2816225" y="4230688"/>
          <p14:tracePt t="143995" x="2728913" y="4230688"/>
          <p14:tracePt t="143998" x="2703513" y="4230688"/>
          <p14:tracePt t="144011" x="2654300" y="4230688"/>
          <p14:tracePt t="144028" x="2628900" y="4230688"/>
          <p14:tracePt t="144045" x="2590800" y="4230688"/>
          <p14:tracePt t="144062" x="2554288" y="4241800"/>
          <p14:tracePt t="144078" x="2516188" y="4254500"/>
          <p14:tracePt t="144095" x="2452688" y="4254500"/>
          <p14:tracePt t="144111" x="2428875" y="4254500"/>
          <p14:tracePt t="144239" x="2452688" y="4254500"/>
          <p14:tracePt t="144247" x="2503488" y="4254500"/>
          <p14:tracePt t="144254" x="2554288" y="4254500"/>
          <p14:tracePt t="144262" x="2616200" y="4254500"/>
          <p14:tracePt t="144278" x="2778125" y="4217988"/>
          <p14:tracePt t="144295" x="2879725" y="4217988"/>
          <p14:tracePt t="144312" x="2941638" y="4217988"/>
          <p14:tracePt t="144329" x="2992438" y="4217988"/>
          <p14:tracePt t="144345" x="3016250" y="4217988"/>
          <p14:tracePt t="144431" x="3028950" y="4205288"/>
          <p14:tracePt t="144463" x="3028950" y="4192588"/>
          <p14:tracePt t="144471" x="3028950" y="4179888"/>
          <p14:tracePt t="144480" x="3016250" y="4179888"/>
          <p14:tracePt t="144503" x="3003550" y="4179888"/>
          <p14:tracePt t="144575" x="3054350" y="4217988"/>
          <p14:tracePt t="144583" x="3141663" y="4241800"/>
          <p14:tracePt t="144599" x="4068763" y="4267200"/>
          <p14:tracePt t="144615" x="4681538" y="4267200"/>
          <p14:tracePt t="144631" x="4894263" y="4217988"/>
          <p14:tracePt t="144648" x="4981575" y="4192588"/>
          <p14:tracePt t="144664" x="5057775" y="4192588"/>
          <p14:tracePt t="144680" x="5094288" y="4179888"/>
          <p14:tracePt t="144847" x="5106988" y="4179888"/>
          <p14:tracePt t="144855" x="5119688" y="4179888"/>
          <p14:tracePt t="144871" x="5145088" y="4179888"/>
          <p14:tracePt t="144888" x="5157788" y="4192588"/>
          <p14:tracePt t="144899" x="5170488" y="4192588"/>
          <p14:tracePt t="144902" x="5194300" y="4192588"/>
          <p14:tracePt t="144915" x="5245100" y="4192588"/>
          <p14:tracePt t="144919" x="5281613" y="4205288"/>
          <p14:tracePt t="144932" x="5307013" y="4217988"/>
          <p14:tracePt t="144935" x="5370513" y="4241800"/>
          <p14:tracePt t="144949" x="5457825" y="4267200"/>
          <p14:tracePt t="144952" x="5557838" y="4292600"/>
          <p14:tracePt t="144966" x="5708650" y="4354513"/>
          <p14:tracePt t="144983" x="5795963" y="4367213"/>
          <p14:tracePt t="145000" x="5857875" y="4379913"/>
          <p14:tracePt t="145017" x="5883275" y="4379913"/>
          <p14:tracePt t="145032" x="5945188" y="4379913"/>
          <p14:tracePt t="145048" x="6008688" y="4405313"/>
          <p14:tracePt t="145065" x="6096000" y="4430713"/>
          <p14:tracePt t="145082" x="6146800" y="4443413"/>
          <p14:tracePt t="145100" x="6170613" y="4454525"/>
          <p14:tracePt t="145343" x="6196013" y="4454525"/>
          <p14:tracePt t="145351" x="6234113" y="4454525"/>
          <p14:tracePt t="145367" x="6370638" y="4454525"/>
          <p14:tracePt t="145384" x="6508750" y="4454525"/>
          <p14:tracePt t="145400" x="6608763" y="4454525"/>
          <p14:tracePt t="145416" x="6696075" y="4454525"/>
          <p14:tracePt t="145433" x="6784975" y="4454525"/>
          <p14:tracePt t="145450" x="6808788" y="4454525"/>
          <p14:tracePt t="145467" x="6846888" y="4443413"/>
          <p14:tracePt t="145470" x="6859588" y="4443413"/>
          <p14:tracePt t="145483" x="6910388" y="4443413"/>
          <p14:tracePt t="145488" x="6946900" y="4443413"/>
          <p14:tracePt t="145501" x="7010400" y="4443413"/>
          <p14:tracePt t="145504" x="7085013" y="4443413"/>
          <p14:tracePt t="145518" x="7223125" y="4443413"/>
          <p14:tracePt t="145534" x="7310438" y="4443413"/>
          <p14:tracePt t="145551" x="7348538" y="4443413"/>
          <p14:tracePt t="145568" x="7397750" y="4443413"/>
          <p14:tracePt t="145584" x="7459663" y="4443413"/>
          <p14:tracePt t="145601" x="7523163" y="4443413"/>
          <p14:tracePt t="145616" x="7572375" y="4443413"/>
          <p14:tracePt t="145633" x="7597775" y="4443413"/>
          <p14:tracePt t="145889" x="7610475" y="4443413"/>
          <p14:tracePt t="145897" x="7635875" y="4443413"/>
          <p14:tracePt t="145904" x="7673975" y="4443413"/>
          <p14:tracePt t="145918" x="7773988" y="4454525"/>
          <p14:tracePt t="145935" x="7835900" y="4467225"/>
          <p14:tracePt t="145951" x="7961313" y="4492625"/>
          <p14:tracePt t="145968" x="8010525" y="4492625"/>
          <p14:tracePt t="145984" x="8086725" y="4518025"/>
          <p14:tracePt t="146001" x="8110538" y="4518025"/>
          <p14:tracePt t="146019" x="8123238" y="4518025"/>
          <p14:tracePt t="146040" x="8135938" y="4518025"/>
          <p14:tracePt t="146057" x="8161338" y="4530725"/>
          <p14:tracePt t="146069" x="8174038" y="4530725"/>
          <p14:tracePt t="146085" x="8199438" y="4530725"/>
          <p14:tracePt t="146089" x="8212138" y="4530725"/>
          <p14:tracePt t="146359" x="8199438" y="4530725"/>
          <p14:tracePt t="146375" x="8186738" y="4530725"/>
          <p14:tracePt t="146399" x="8174038" y="4530725"/>
          <p14:tracePt t="146415" x="8161338" y="4530725"/>
          <p14:tracePt t="146423" x="8148638" y="4530725"/>
          <p14:tracePt t="146436" x="8110538" y="4530725"/>
          <p14:tracePt t="146439" x="8086725" y="4530725"/>
          <p14:tracePt t="146453" x="8061325" y="4530725"/>
          <p14:tracePt t="146456" x="8035925" y="4530725"/>
          <p14:tracePt t="146469" x="8023225" y="4530725"/>
          <p14:tracePt t="146486" x="8010525" y="4530725"/>
          <p14:tracePt t="146783" x="8048625" y="4518025"/>
          <p14:tracePt t="146791" x="8110538" y="4518025"/>
          <p14:tracePt t="146803" x="8174038" y="4518025"/>
          <p14:tracePt t="146807" x="8212138" y="4518025"/>
          <p14:tracePt t="146821" x="8286750" y="4505325"/>
          <p14:tracePt t="146823" x="8312150" y="4505325"/>
          <p14:tracePt t="146837" x="8324850" y="4505325"/>
          <p14:tracePt t="146840" x="8348663" y="4505325"/>
          <p14:tracePt t="146855" x="8412163" y="4492625"/>
          <p14:tracePt t="146871" x="8448675" y="4479925"/>
          <p14:tracePt t="146887" x="8486775" y="4479925"/>
          <p14:tracePt t="146907" x="8499475" y="4479925"/>
          <p14:tracePt t="146921" x="8512175" y="4467225"/>
          <p14:tracePt t="146937" x="8524875" y="4467225"/>
          <p14:tracePt t="146954" x="8537575" y="4467225"/>
          <p14:tracePt t="146970" x="8561388" y="4454525"/>
          <p14:tracePt t="146987" x="8599488" y="4454525"/>
          <p14:tracePt t="146991" x="8612188" y="4454525"/>
          <p14:tracePt t="147005" x="8624888" y="4443413"/>
          <p14:tracePt t="147021" x="8637588" y="4443413"/>
          <p14:tracePt t="147024" x="8650288" y="4430713"/>
          <p14:tracePt t="147038" x="8674100" y="4418013"/>
          <p14:tracePt t="147054" x="8686800" y="4418013"/>
          <p14:tracePt t="147071" x="8724900" y="4405313"/>
          <p14:tracePt t="147088" x="8750300" y="4405313"/>
          <p14:tracePt t="147105" x="8774113" y="4405313"/>
          <p14:tracePt t="147121" x="8799513" y="4405313"/>
          <p14:tracePt t="147137" x="8837613" y="4405313"/>
          <p14:tracePt t="147154" x="8886825" y="4405313"/>
          <p14:tracePt t="147170" x="8937625" y="4405313"/>
          <p14:tracePt t="147189" x="8975725" y="4405313"/>
          <p14:tracePt t="147192" x="8986838" y="4405313"/>
          <p14:tracePt t="147207" x="8999538" y="4405313"/>
          <p14:tracePt t="147221" x="9012238" y="4405313"/>
          <p14:tracePt t="147271" x="9037638" y="4405313"/>
          <p14:tracePt t="147302" x="9063038" y="4418013"/>
          <p14:tracePt t="147349" x="9088438" y="4418013"/>
          <p14:tracePt t="147365" x="9099550" y="4418013"/>
          <p14:tracePt t="147374" x="9112250" y="4418013"/>
          <p14:tracePt t="147390" x="9137650" y="4430713"/>
          <p14:tracePt t="147402" x="9163050" y="4430713"/>
          <p14:tracePt t="147420" x="9188450" y="4430713"/>
          <p14:tracePt t="147422" x="9199563" y="4430713"/>
          <p14:tracePt t="147436" x="9212263" y="4430713"/>
          <p14:tracePt t="147437" x="9237663" y="4430713"/>
          <p14:tracePt t="147453" x="9301163" y="4430713"/>
          <p14:tracePt t="147470" x="9401175" y="4430713"/>
          <p14:tracePt t="147486" x="9450388" y="4430713"/>
          <p14:tracePt t="147503" x="9488488" y="4430713"/>
          <p14:tracePt t="147519" x="9501188" y="4430713"/>
          <p14:tracePt t="147536" x="9525000" y="4418013"/>
          <p14:tracePt t="147553" x="9563100" y="4405313"/>
          <p14:tracePt t="147570" x="9588500" y="4392613"/>
          <p14:tracePt t="147586" x="9601200" y="4392613"/>
          <p14:tracePt t="147604" x="9613900" y="4379913"/>
          <p14:tracePt t="147621" x="9637713" y="4367213"/>
          <p14:tracePt t="147645" x="9650413" y="4354513"/>
          <p14:tracePt t="150975" x="9613900" y="4354513"/>
          <p14:tracePt t="150983" x="9550400" y="4354513"/>
          <p14:tracePt t="150998" x="9437688" y="4367213"/>
          <p14:tracePt t="151015" x="9275763" y="4392613"/>
          <p14:tracePt t="151031" x="9037638" y="4405313"/>
          <p14:tracePt t="151048" x="8763000" y="4430713"/>
          <p14:tracePt t="151064" x="8399463" y="4430713"/>
          <p14:tracePt t="151081" x="7986713" y="4430713"/>
          <p14:tracePt t="151098" x="7448550" y="4430713"/>
          <p14:tracePt t="151115" x="6759575" y="4430713"/>
          <p14:tracePt t="151119" x="6434138" y="4479925"/>
          <p14:tracePt t="151131" x="6070600" y="4543425"/>
          <p14:tracePt t="151135" x="5783263" y="4579938"/>
          <p14:tracePt t="151148" x="5557838" y="4618038"/>
          <p14:tracePt t="151151" x="5370513" y="4643438"/>
          <p14:tracePt t="151165" x="5219700" y="4656138"/>
          <p14:tracePt t="151168" x="5106988" y="4679950"/>
          <p14:tracePt t="151183" x="4994275" y="4692650"/>
          <p14:tracePt t="151199" x="4881563" y="4718050"/>
          <p14:tracePt t="151215" x="4768850" y="4718050"/>
          <p14:tracePt t="151232" x="4619625" y="4718050"/>
          <p14:tracePt t="151248" x="4394200" y="4718050"/>
          <p14:tracePt t="151264" x="4230688" y="4718050"/>
          <p14:tracePt t="151281" x="4056063" y="4718050"/>
          <p14:tracePt t="151298" x="3892550" y="4718050"/>
          <p14:tracePt t="151316" x="3717925" y="4718050"/>
          <p14:tracePt t="151319" x="3679825" y="4718050"/>
          <p14:tracePt t="151332" x="3654425" y="4718050"/>
          <p14:tracePt t="151336" x="3605213" y="4718050"/>
          <p14:tracePt t="151351" x="3579813" y="4718050"/>
          <p14:tracePt t="151366" x="3554413" y="4718050"/>
          <p14:tracePt t="151383" x="3454400" y="4718050"/>
          <p14:tracePt t="151399" x="3305175" y="4718050"/>
          <p14:tracePt t="151416" x="3128963" y="4718050"/>
          <p14:tracePt t="151433" x="2979738" y="4718050"/>
          <p14:tracePt t="151448" x="2916238" y="4718050"/>
          <p14:tracePt t="151465" x="2828925" y="4718050"/>
          <p14:tracePt t="151482" x="2741613" y="4718050"/>
          <p14:tracePt t="151499" x="2654300" y="4718050"/>
          <p14:tracePt t="151503" x="2578100" y="4718050"/>
          <p14:tracePt t="151515" x="2516188" y="4718050"/>
          <p14:tracePt t="151519" x="2441575" y="4718050"/>
          <p14:tracePt t="151533" x="2378075" y="4718050"/>
          <p14:tracePt t="151536" x="2303463" y="4718050"/>
          <p14:tracePt t="151550" x="2152650" y="4705350"/>
          <p14:tracePt t="151566" x="2027238" y="4679950"/>
          <p14:tracePt t="151583" x="1890713" y="4643438"/>
          <p14:tracePt t="151599" x="1739900" y="4605338"/>
          <p14:tracePt t="151617" x="1652588" y="4579938"/>
          <p14:tracePt t="151632" x="1589088" y="4543425"/>
          <p14:tracePt t="151649" x="1577975" y="4543425"/>
          <p14:tracePt t="151759" x="1565275" y="4543425"/>
          <p14:tracePt t="151799" x="1565275" y="4530725"/>
          <p14:tracePt t="151991" x="1577975" y="4530725"/>
          <p14:tracePt t="152000" x="1601788" y="4530725"/>
          <p14:tracePt t="152009" x="1614488" y="4543425"/>
          <p14:tracePt t="152016" x="1627188" y="4554538"/>
          <p14:tracePt t="152032" x="1639888" y="4567238"/>
          <p14:tracePt t="152048" x="1677988" y="4592638"/>
          <p14:tracePt t="152065" x="1689100" y="4618038"/>
          <p14:tracePt t="152082" x="1701800" y="4630738"/>
          <p14:tracePt t="152099" x="1701800" y="4656138"/>
          <p14:tracePt t="152115" x="1714500" y="4667250"/>
          <p14:tracePt t="152263" x="1701800" y="4656138"/>
          <p14:tracePt t="152279" x="1701800" y="4643438"/>
          <p14:tracePt t="152287" x="1677988" y="4605338"/>
          <p14:tracePt t="152302" x="1639888" y="4543425"/>
          <p14:tracePt t="152318" x="1601788" y="4505325"/>
          <p14:tracePt t="152333" x="1589088" y="4492625"/>
          <p14:tracePt t="152349" x="1589088" y="4479925"/>
          <p14:tracePt t="152463" x="1639888" y="4492625"/>
          <p14:tracePt t="152470" x="1652588" y="4505325"/>
          <p14:tracePt t="152485" x="1665288" y="4518025"/>
          <p14:tracePt t="152503" x="1689100" y="4518025"/>
          <p14:tracePt t="152519" x="1727200" y="4567238"/>
          <p14:tracePt t="152535" x="1765300" y="4630738"/>
          <p14:tracePt t="152552" x="1765300" y="4656138"/>
          <p14:tracePt t="152569" x="1778000" y="4667250"/>
          <p14:tracePt t="152585" x="1790700" y="4679950"/>
          <p14:tracePt t="152609" x="1790700" y="4692650"/>
          <p14:tracePt t="152744" x="1790700" y="4643438"/>
          <p14:tracePt t="152751" x="1778000" y="4630738"/>
          <p14:tracePt t="152760" x="1778000" y="4618038"/>
          <p14:tracePt t="152769" x="1778000" y="4592638"/>
          <p14:tracePt t="152786" x="1752600" y="4554538"/>
          <p14:tracePt t="152802" x="1739900" y="4505325"/>
          <p14:tracePt t="152819" x="1727200" y="4479925"/>
          <p14:tracePt t="152824" x="1727200" y="4467225"/>
          <p14:tracePt t="152836" x="1727200" y="4454525"/>
          <p14:tracePt t="152852" x="1727200" y="4443413"/>
          <p14:tracePt t="152895" x="1727200" y="4430713"/>
          <p14:tracePt t="153015" x="1739900" y="4430713"/>
          <p14:tracePt t="153040" x="1739900" y="4454525"/>
          <p14:tracePt t="153047" x="1765300" y="4479925"/>
          <p14:tracePt t="153063" x="1765300" y="4505325"/>
          <p14:tracePt t="153071" x="1765300" y="4518025"/>
          <p14:tracePt t="153087" x="1790700" y="4567238"/>
          <p14:tracePt t="153103" x="1801813" y="4630738"/>
          <p14:tracePt t="153121" x="1827213" y="4679950"/>
          <p14:tracePt t="153136" x="1827213" y="4718050"/>
          <p14:tracePt t="153153" x="1852613" y="4730750"/>
          <p14:tracePt t="153170" x="1878013" y="4756150"/>
          <p14:tracePt t="153231" x="1878013" y="4768850"/>
          <p14:tracePt t="153238" x="1890713" y="4768850"/>
          <p14:tracePt t="153263" x="1890713" y="4779963"/>
          <p14:tracePt t="153407" x="1878013" y="4756150"/>
          <p14:tracePt t="153415" x="1852613" y="4743450"/>
          <p14:tracePt t="153431" x="1827213" y="4730750"/>
          <p14:tracePt t="153438" x="1827213" y="4718050"/>
          <p14:tracePt t="153455" x="1801813" y="4705350"/>
          <p14:tracePt t="153471" x="1778000" y="4692650"/>
          <p14:tracePt t="153535" x="1765300" y="4667250"/>
          <p14:tracePt t="153551" x="1765300" y="4643438"/>
          <p14:tracePt t="153559" x="1765300" y="4618038"/>
          <p14:tracePt t="153571" x="1765300" y="4592638"/>
          <p14:tracePt t="153588" x="1801813" y="4554538"/>
          <p14:tracePt t="153592" x="1827213" y="4530725"/>
          <p14:tracePt t="153605" x="1839913" y="4518025"/>
          <p14:tracePt t="153608" x="1852613" y="4505325"/>
          <p14:tracePt t="153621" x="1878013" y="4505325"/>
          <p14:tracePt t="153624" x="1903413" y="4479925"/>
          <p14:tracePt t="153638" x="1965325" y="4467225"/>
          <p14:tracePt t="153654" x="2039938" y="4467225"/>
          <p14:tracePt t="153670" x="2116138" y="4454525"/>
          <p14:tracePt t="153687" x="2178050" y="4443413"/>
          <p14:tracePt t="153703" x="2216150" y="4418013"/>
          <p14:tracePt t="153720" x="2316163" y="4392613"/>
          <p14:tracePt t="153737" x="2478088" y="4379913"/>
          <p14:tracePt t="153753" x="2678113" y="4341813"/>
          <p14:tracePt t="153770" x="2816225" y="4318000"/>
          <p14:tracePt t="153787" x="2879725" y="4305300"/>
          <p14:tracePt t="153803" x="2928938" y="4305300"/>
          <p14:tracePt t="153806" x="2954338" y="4292600"/>
          <p14:tracePt t="153820" x="2979738" y="4292600"/>
          <p14:tracePt t="153822" x="3003550" y="4279900"/>
          <p14:tracePt t="153837" x="3054350" y="4267200"/>
          <p14:tracePt t="153854" x="3128963" y="4267200"/>
          <p14:tracePt t="153870" x="3192463" y="4267200"/>
          <p14:tracePt t="153887" x="3267075" y="4267200"/>
          <p14:tracePt t="153903" x="3305175" y="4267200"/>
          <p14:tracePt t="153920" x="3328988" y="4267200"/>
          <p14:tracePt t="153950" x="3341688" y="4267200"/>
          <p14:tracePt t="153959" x="3354388" y="4267200"/>
          <p14:tracePt t="153974" x="3367088" y="4267200"/>
          <p14:tracePt t="153987" x="3379788" y="4267200"/>
          <p14:tracePt t="154004" x="3392488" y="4267200"/>
          <p14:tracePt t="154006" x="3405188" y="4267200"/>
          <p14:tracePt t="154207" x="3417888" y="4267200"/>
          <p14:tracePt t="154215" x="3467100" y="4267200"/>
          <p14:tracePt t="154224" x="3505200" y="4267200"/>
          <p14:tracePt t="154239" x="3530600" y="4267200"/>
          <p14:tracePt t="154257" x="3567113" y="4267200"/>
          <p14:tracePt t="154273" x="3592513" y="4292600"/>
          <p14:tracePt t="154439" x="3617913" y="4305300"/>
          <p14:tracePt t="154447" x="3643313" y="4318000"/>
          <p14:tracePt t="154456" x="3643313" y="4330700"/>
          <p14:tracePt t="154473" x="3679825" y="4354513"/>
          <p14:tracePt t="154495" x="3705225" y="4367213"/>
          <p14:tracePt t="154506" x="3717925" y="4379913"/>
          <p14:tracePt t="154523" x="3743325" y="4392613"/>
          <p14:tracePt t="154527" x="3756025" y="4392613"/>
          <p14:tracePt t="154540" x="3756025" y="4405313"/>
          <p14:tracePt t="154543" x="3767138" y="4418013"/>
          <p14:tracePt t="154558" x="3792538" y="4430713"/>
          <p14:tracePt t="154759" x="3779838" y="4430713"/>
          <p14:tracePt t="154767" x="3767138" y="4430713"/>
          <p14:tracePt t="154774" x="3756025" y="4405313"/>
          <p14:tracePt t="154789" x="3730625" y="4392613"/>
          <p14:tracePt t="154806" x="3730625" y="4379913"/>
          <p14:tracePt t="155255" x="3743325" y="4379913"/>
          <p14:tracePt t="155263" x="3779838" y="4379913"/>
          <p14:tracePt t="155275" x="3805238" y="4379913"/>
          <p14:tracePt t="155279" x="3830638" y="4379913"/>
          <p14:tracePt t="155295" x="3856038" y="4379913"/>
          <p14:tracePt t="155319" x="3867150" y="4379913"/>
          <p14:tracePt t="155343" x="3879850" y="4379913"/>
          <p14:tracePt t="155551" x="3892550" y="4392613"/>
          <p14:tracePt t="155559" x="3905250" y="4405313"/>
          <p14:tracePt t="155568" x="3905250" y="4418013"/>
          <p14:tracePt t="155576" x="3905250" y="4443413"/>
          <p14:tracePt t="155592" x="3905250" y="4467225"/>
          <p14:tracePt t="155609" x="3905250" y="4492625"/>
          <p14:tracePt t="155627" x="3905250" y="4505325"/>
          <p14:tracePt t="155647" x="3905250" y="4518025"/>
          <p14:tracePt t="155663" x="3905250" y="4530725"/>
          <p14:tracePt t="155695" x="3905250" y="4554538"/>
          <p14:tracePt t="155719" x="3905250" y="4567238"/>
          <p14:tracePt t="155735" x="3905250" y="4579938"/>
          <p14:tracePt t="155767" x="3905250" y="4592638"/>
          <p14:tracePt t="155800" x="3905250" y="4605338"/>
          <p14:tracePt t="155895" x="3905250" y="4618038"/>
          <p14:tracePt t="155919" x="3905250" y="4630738"/>
          <p14:tracePt t="156295" x="3905250" y="4643438"/>
          <p14:tracePt t="156319" x="3905250" y="4667250"/>
          <p14:tracePt t="156327" x="3917950" y="4667250"/>
          <p14:tracePt t="158295" x="3930650" y="4667250"/>
          <p14:tracePt t="158302" x="3956050" y="4643438"/>
          <p14:tracePt t="158317" x="3968750" y="4605338"/>
          <p14:tracePt t="158334" x="3968750" y="4592638"/>
          <p14:tracePt t="158350" x="3979863" y="4567238"/>
          <p14:tracePt t="158383" x="3979863" y="4554538"/>
          <p14:tracePt t="158391" x="3979863" y="4543425"/>
          <p14:tracePt t="158464" x="3992563" y="4530725"/>
          <p14:tracePt t="158479" x="3992563" y="4518025"/>
          <p14:tracePt t="158487" x="3992563" y="4505325"/>
          <p14:tracePt t="158500" x="3992563" y="4492625"/>
          <p14:tracePt t="158527" x="3992563" y="4467225"/>
          <p14:tracePt t="158543" x="3992563" y="4454525"/>
          <p14:tracePt t="158567" x="4005263" y="4454525"/>
          <p14:tracePt t="158575" x="4005263" y="4443413"/>
          <p14:tracePt t="158607" x="4030663" y="4430713"/>
          <p14:tracePt t="158615" x="4030663" y="4418013"/>
          <p14:tracePt t="158631" x="4043363" y="4405313"/>
          <p14:tracePt t="158640" x="4056063" y="4392613"/>
          <p14:tracePt t="158652" x="4068763" y="4392613"/>
          <p14:tracePt t="158656" x="4081463" y="4379913"/>
          <p14:tracePt t="158668" x="4092575" y="4367213"/>
          <p14:tracePt t="158671" x="4117975" y="4341813"/>
          <p14:tracePt t="158685" x="4168775" y="4330700"/>
          <p14:tracePt t="158687" x="4205288" y="4305300"/>
          <p14:tracePt t="158702" x="4230688" y="4292600"/>
          <p14:tracePt t="158928" x="4243388" y="4292600"/>
          <p14:tracePt t="158935" x="4256088" y="4305300"/>
          <p14:tracePt t="158951" x="4268788" y="4318000"/>
          <p14:tracePt t="158969" x="4268788" y="4341813"/>
          <p14:tracePt t="158985" x="4281488" y="4367213"/>
          <p14:tracePt t="159002" x="4294188" y="4367213"/>
          <p14:tracePt t="159031" x="4294188" y="4379913"/>
          <p14:tracePt t="159039" x="4294188" y="4392613"/>
          <p14:tracePt t="159050" x="4294188" y="4405313"/>
          <p14:tracePt t="159067" x="4294188" y="4443413"/>
          <p14:tracePt t="159084" x="4294188" y="4454525"/>
          <p14:tracePt t="159463" x="4281488" y="4454525"/>
          <p14:tracePt t="159471" x="4256088" y="4454525"/>
          <p14:tracePt t="159496" x="4230688" y="4454525"/>
          <p14:tracePt t="159503" x="4217988" y="4454525"/>
          <p14:tracePt t="159520" x="4205288" y="4454525"/>
          <p14:tracePt t="159551" x="4192588" y="4454525"/>
          <p14:tracePt t="159568" x="4181475" y="4454525"/>
          <p14:tracePt t="159575" x="4168775" y="4454525"/>
          <p14:tracePt t="159585" x="4156075" y="4454525"/>
          <p14:tracePt t="159615" x="4130675" y="4454525"/>
          <p14:tracePt t="159623" x="4105275" y="4454525"/>
          <p14:tracePt t="159637" x="4092575" y="4443413"/>
          <p14:tracePt t="159640" x="4081463" y="4443413"/>
          <p14:tracePt t="159687" x="4068763" y="4443413"/>
          <p14:tracePt t="159695" x="4056063" y="4443413"/>
          <p14:tracePt t="161720" x="4081463" y="4443413"/>
          <p14:tracePt t="161727" x="4092575" y="4443413"/>
          <p14:tracePt t="161743" x="4117975" y="4454525"/>
          <p14:tracePt t="161759" x="4130675" y="4467225"/>
          <p14:tracePt t="161863" x="4143375" y="4467225"/>
          <p14:tracePt t="161885" x="4168775" y="4467225"/>
          <p14:tracePt t="161894" x="4192588" y="4467225"/>
          <p14:tracePt t="161901" x="4217988" y="4467225"/>
          <p14:tracePt t="161909" x="4243388" y="4467225"/>
          <p14:tracePt t="161924" x="4281488" y="4467225"/>
          <p14:tracePt t="161925" x="4318000" y="4467225"/>
          <p14:tracePt t="161941" x="4343400" y="4467225"/>
          <p14:tracePt t="161957" x="4368800" y="4467225"/>
          <p14:tracePt t="161974" x="4381500" y="4467225"/>
          <p14:tracePt t="161997" x="4394200" y="4467225"/>
          <p14:tracePt t="162022" x="4406900" y="4467225"/>
          <p14:tracePt t="162029" x="4430713" y="4467225"/>
          <p14:tracePt t="162046" x="4443413" y="4467225"/>
          <p14:tracePt t="162062" x="4456113" y="4467225"/>
          <p14:tracePt t="162095" x="4468813" y="4467225"/>
          <p14:tracePt t="162103" x="4481513" y="4467225"/>
          <p14:tracePt t="163287" x="4543425" y="4467225"/>
          <p14:tracePt t="163295" x="4630738" y="4467225"/>
          <p14:tracePt t="163303" x="4719638" y="4467225"/>
          <p14:tracePt t="163313" x="4819650" y="4467225"/>
          <p14:tracePt t="163329" x="4981575" y="4467225"/>
          <p14:tracePt t="163346" x="5157788" y="4467225"/>
          <p14:tracePt t="163363" x="5281613" y="4467225"/>
          <p14:tracePt t="163367" x="5357813" y="4467225"/>
          <p14:tracePt t="163381" x="5419725" y="4467225"/>
          <p14:tracePt t="163383" x="5495925" y="4467225"/>
          <p14:tracePt t="163397" x="5532438" y="4467225"/>
          <p14:tracePt t="163399" x="5583238" y="4467225"/>
          <p14:tracePt t="163414" x="5657850" y="4467225"/>
          <p14:tracePt t="163431" x="5708650" y="4467225"/>
          <p14:tracePt t="163447" x="5770563" y="4467225"/>
          <p14:tracePt t="163464" x="5857875" y="4467225"/>
          <p14:tracePt t="163480" x="5945188" y="4467225"/>
          <p14:tracePt t="163496" x="6083300" y="4467225"/>
          <p14:tracePt t="163514" x="6183313" y="4467225"/>
          <p14:tracePt t="163530" x="6259513" y="4467225"/>
          <p14:tracePt t="163547" x="6308725" y="4467225"/>
          <p14:tracePt t="163551" x="6334125" y="4467225"/>
          <p14:tracePt t="163564" x="6383338" y="4467225"/>
          <p14:tracePt t="163568" x="6408738" y="4467225"/>
          <p14:tracePt t="163580" x="6434138" y="4467225"/>
          <p14:tracePt t="163583" x="6446838" y="4467225"/>
          <p14:tracePt t="163597" x="6459538" y="4467225"/>
          <p14:tracePt t="163600" x="6472238" y="4467225"/>
          <p14:tracePt t="164119" x="6483350" y="4467225"/>
          <p14:tracePt t="164135" x="6496050" y="4467225"/>
          <p14:tracePt t="164143" x="6508750" y="4467225"/>
          <p14:tracePt t="164312" x="6534150" y="4467225"/>
          <p14:tracePt t="164318" x="6559550" y="4479925"/>
          <p14:tracePt t="164333" x="6559550" y="4492625"/>
          <p14:tracePt t="164335" x="6572250" y="4492625"/>
          <p14:tracePt t="164349" x="6596063" y="4492625"/>
          <p14:tracePt t="164352" x="6634163" y="4492625"/>
          <p14:tracePt t="164367" x="6646863" y="4492625"/>
          <p14:tracePt t="164383" x="6672263" y="4492625"/>
          <p14:tracePt t="164399" x="6684963" y="4492625"/>
          <p14:tracePt t="164463" x="6696075" y="4492625"/>
          <p14:tracePt t="164487" x="6708775" y="4492625"/>
          <p14:tracePt t="164679" x="6721475" y="4492625"/>
          <p14:tracePt t="171335" x="6772275" y="4505325"/>
          <p14:tracePt t="171343" x="6910388" y="4505325"/>
          <p14:tracePt t="171350" x="6997700" y="4505325"/>
          <p14:tracePt t="171368" x="7059613" y="4505325"/>
          <p14:tracePt t="171384" x="7110413" y="4505325"/>
          <p14:tracePt t="171401" x="7159625" y="4505325"/>
          <p14:tracePt t="171418" x="7185025" y="4505325"/>
          <p14:tracePt t="175319" x="7085013" y="4505325"/>
          <p14:tracePt t="175327" x="7034213" y="4505325"/>
          <p14:tracePt t="175336" x="6884988" y="4505325"/>
          <p14:tracePt t="175344" x="6808788" y="4479925"/>
          <p14:tracePt t="175362" x="6759575" y="4454525"/>
          <p14:tracePt t="175379" x="6746875" y="4454525"/>
          <p14:tracePt t="180031" x="6734175" y="4443413"/>
          <p14:tracePt t="180039" x="6708775" y="4443413"/>
          <p14:tracePt t="180049" x="6684963" y="4443413"/>
          <p14:tracePt t="180056" x="6672263" y="4443413"/>
          <p14:tracePt t="180074" x="6659563" y="4430713"/>
          <p14:tracePt t="180091" x="6646863" y="4430713"/>
          <p14:tracePt t="180111" x="6634163" y="4430713"/>
          <p14:tracePt t="180151" x="6608763" y="4430713"/>
          <p14:tracePt t="180167" x="6596063" y="4430713"/>
          <p14:tracePt t="180174" x="6584950" y="4430713"/>
          <p14:tracePt t="180192" x="6559550" y="4430713"/>
          <p14:tracePt t="180207" x="6546850" y="4430713"/>
          <p14:tracePt t="180225" x="6521450" y="4430713"/>
          <p14:tracePt t="180240" x="6496050" y="4430713"/>
          <p14:tracePt t="180257" x="6459538" y="4430713"/>
          <p14:tracePt t="180274" x="6434138" y="4430713"/>
          <p14:tracePt t="180290" x="6408738" y="4430713"/>
          <p14:tracePt t="180308" x="6396038" y="4430713"/>
          <p14:tracePt t="180311" x="6383338" y="4430713"/>
          <p14:tracePt t="180327" x="6370638" y="4430713"/>
          <p14:tracePt t="180343" x="6346825" y="4430713"/>
          <p14:tracePt t="180359" x="6321425" y="4443413"/>
          <p14:tracePt t="180377" x="6283325" y="4454525"/>
          <p14:tracePt t="180391" x="6270625" y="4467225"/>
          <p14:tracePt t="180408" x="6246813" y="4467225"/>
          <p14:tracePt t="180424" x="6246813" y="4479925"/>
          <p14:tracePt t="180440" x="6208713" y="4492625"/>
          <p14:tracePt t="180458" x="6196013" y="4505325"/>
          <p14:tracePt t="180475" x="6146800" y="4518025"/>
          <p14:tracePt t="180495" x="6121400" y="4518025"/>
          <p14:tracePt t="180519" x="6108700" y="4518025"/>
          <p14:tracePt t="180543" x="6096000" y="4518025"/>
          <p14:tracePt t="180550" x="6083300" y="4518025"/>
          <p14:tracePt t="180567" x="6070600" y="4518025"/>
          <p14:tracePt t="180575" x="6057900" y="4518025"/>
          <p14:tracePt t="180592" x="6034088" y="4518025"/>
          <p14:tracePt t="180608" x="5983288" y="4518025"/>
          <p14:tracePt t="180626" x="5957888" y="4518025"/>
          <p14:tracePt t="180641" x="5932488" y="4518025"/>
          <p14:tracePt t="180659" x="5921375" y="4518025"/>
          <p14:tracePt t="180676" x="5908675" y="4518025"/>
          <p14:tracePt t="180679" x="5895975" y="4518025"/>
          <p14:tracePt t="180695" x="5883275" y="4518025"/>
          <p14:tracePt t="180727" x="5870575" y="4505325"/>
          <p14:tracePt t="180734" x="5857875" y="4505325"/>
          <p14:tracePt t="180742" x="5832475" y="4505325"/>
          <p14:tracePt t="180759" x="5808663" y="4479925"/>
          <p14:tracePt t="180775" x="5795963" y="4479925"/>
          <p14:tracePt t="180793" x="5783263" y="4479925"/>
          <p14:tracePt t="180809" x="5770563" y="4479925"/>
          <p14:tracePt t="180825" x="5770563" y="4467225"/>
          <p14:tracePt t="180842" x="5757863" y="4467225"/>
          <p14:tracePt t="180863" x="5745163" y="4454525"/>
          <p14:tracePt t="180887" x="5732463" y="4454525"/>
          <p14:tracePt t="180895" x="5708650" y="4443413"/>
          <p14:tracePt t="180910" x="5670550" y="4430713"/>
          <p14:tracePt t="180926" x="5595938" y="4430713"/>
          <p14:tracePt t="180943" x="5495925" y="4430713"/>
          <p14:tracePt t="180959" x="5407025" y="4430713"/>
          <p14:tracePt t="180976" x="5319713" y="4430713"/>
          <p14:tracePt t="180994" x="5245100" y="4430713"/>
          <p14:tracePt t="181009" x="5207000" y="4430713"/>
          <p14:tracePt t="181026" x="5157788" y="4430713"/>
          <p14:tracePt t="181043" x="5094288" y="4430713"/>
          <p14:tracePt t="181047" x="5045075" y="4430713"/>
          <p14:tracePt t="181060" x="4981575" y="4430713"/>
          <p14:tracePt t="181064" x="4945063" y="4430713"/>
          <p14:tracePt t="181077" x="4881563" y="4430713"/>
          <p14:tracePt t="181079" x="4843463" y="4430713"/>
          <p14:tracePt t="181094" x="4756150" y="4430713"/>
          <p14:tracePt t="181112" x="4706938" y="4430713"/>
          <p14:tracePt t="181128" x="4668838" y="4430713"/>
          <p14:tracePt t="181143" x="4643438" y="4430713"/>
          <p14:tracePt t="181159" x="4630738" y="4418013"/>
          <p14:tracePt t="181176" x="4581525" y="4418013"/>
          <p14:tracePt t="181193" x="4518025" y="4418013"/>
          <p14:tracePt t="181210" x="4468813" y="4418013"/>
          <p14:tracePt t="181227" x="4443413" y="4418013"/>
          <p14:tracePt t="181230" x="4406900" y="4418013"/>
          <p14:tracePt t="181248" x="4394200" y="4418013"/>
          <p14:tracePt t="181261" x="4381500" y="4418013"/>
          <p14:tracePt t="181263" x="4356100" y="4418013"/>
          <p14:tracePt t="181279" x="4330700" y="4418013"/>
          <p14:tracePt t="181294" x="4305300" y="4418013"/>
          <p14:tracePt t="181313" x="4268788" y="4418013"/>
          <p14:tracePt t="181327" x="4230688" y="4443413"/>
          <p14:tracePt t="181344" x="4205288" y="4454525"/>
          <p14:tracePt t="181360" x="4181475" y="4467225"/>
          <p14:tracePt t="181377" x="4130675" y="4479925"/>
          <p14:tracePt t="181431" x="4117975" y="4492625"/>
          <p14:tracePt t="182215" x="4105275" y="4492625"/>
          <p14:tracePt t="182223" x="4092575" y="4492625"/>
          <p14:tracePt t="182230" x="4068763" y="4492625"/>
          <p14:tracePt t="182246" x="4017963" y="4505325"/>
          <p14:tracePt t="182262" x="3956050" y="4530725"/>
          <p14:tracePt t="182280" x="3892550" y="4543425"/>
          <p14:tracePt t="182296" x="3830638" y="4567238"/>
          <p14:tracePt t="182313" x="3743325" y="4579938"/>
          <p14:tracePt t="182329" x="3667125" y="4579938"/>
          <p14:tracePt t="182344" x="3592513" y="4579938"/>
          <p14:tracePt t="182361" x="3517900" y="4579938"/>
          <p14:tracePt t="182377" x="3454400" y="4579938"/>
          <p14:tracePt t="182394" x="3341688" y="4579938"/>
          <p14:tracePt t="182412" x="3241675" y="4579938"/>
          <p14:tracePt t="182414" x="3192463" y="4579938"/>
          <p14:tracePt t="182428" x="3154363" y="4579938"/>
          <p14:tracePt t="182430" x="3092450" y="4579938"/>
          <p14:tracePt t="182445" x="2954338" y="4605338"/>
          <p14:tracePt t="182462" x="2854325" y="4605338"/>
          <p14:tracePt t="182479" x="2754313" y="4605338"/>
          <p14:tracePt t="182495" x="2678113" y="4605338"/>
          <p14:tracePt t="182512" x="2590800" y="4605338"/>
          <p14:tracePt t="182528" x="2528888" y="4605338"/>
          <p14:tracePt t="182545" x="2465388" y="4605338"/>
          <p14:tracePt t="182562" x="2428875" y="4605338"/>
          <p14:tracePt t="182578" x="2390775" y="4630738"/>
          <p14:tracePt t="182595" x="2365375" y="4630738"/>
          <p14:tracePt t="182598" x="2352675" y="4630738"/>
          <p14:tracePt t="182612" x="2339975" y="4630738"/>
          <p14:tracePt t="182628" x="2316163" y="4630738"/>
          <p14:tracePt t="182645" x="2303463" y="4630738"/>
          <p14:tracePt t="182662" x="2290763" y="4630738"/>
          <p14:tracePt t="182678" x="2265363" y="4630738"/>
          <p14:tracePt t="182695" x="2239963" y="4630738"/>
          <p14:tracePt t="182712" x="2190750" y="4656138"/>
          <p14:tracePt t="182728" x="2139950" y="4656138"/>
          <p14:tracePt t="182745" x="2090738" y="4656138"/>
          <p14:tracePt t="182762" x="2027238" y="4656138"/>
          <p14:tracePt t="182779" x="1978025" y="4656138"/>
          <p14:tracePt t="182781" x="1952625" y="4656138"/>
          <p14:tracePt t="182796" x="1927225" y="4656138"/>
          <p14:tracePt t="182798" x="1903413" y="4656138"/>
          <p14:tracePt t="182813" x="1839913" y="4656138"/>
          <p14:tracePt t="182829" x="1814513" y="4656138"/>
          <p14:tracePt t="182846" x="1790700" y="4656138"/>
          <p14:tracePt t="182863" x="1739900" y="4656138"/>
          <p14:tracePt t="182894" x="1727200" y="4656138"/>
          <p14:tracePt t="182919" x="1714500" y="4656138"/>
          <p14:tracePt t="182967" x="1701800" y="4656138"/>
          <p14:tracePt t="182983" x="1689100" y="4656138"/>
          <p14:tracePt t="182998" x="1689100" y="4643438"/>
          <p14:tracePt t="183014" x="1665288" y="4630738"/>
          <p14:tracePt t="183039" x="1665288" y="4618038"/>
          <p14:tracePt t="183054" x="1665288" y="4605338"/>
          <p14:tracePt t="183063" x="1665288" y="4592638"/>
          <p14:tracePt t="183079" x="1665288" y="4579938"/>
          <p14:tracePt t="183095" x="1665288" y="4554538"/>
          <p14:tracePt t="183111" x="1665288" y="4543425"/>
          <p14:tracePt t="183118" x="1665288" y="4530725"/>
          <p14:tracePt t="183135" x="1665288" y="4518025"/>
          <p14:tracePt t="183148" x="1665288" y="4492625"/>
          <p14:tracePt t="183151" x="1665288" y="4479925"/>
          <p14:tracePt t="183166" x="1665288" y="4467225"/>
          <p14:tracePt t="183182" x="1665288" y="4454525"/>
          <p14:tracePt t="183302" x="1665288" y="4443413"/>
          <p14:tracePt t="183414" x="1665288" y="4454525"/>
          <p14:tracePt t="183423" x="1677988" y="4454525"/>
          <p14:tracePt t="183431" x="1689100" y="4467225"/>
          <p14:tracePt t="183449" x="1727200" y="4505325"/>
          <p14:tracePt t="183465" x="1752600" y="4518025"/>
          <p14:tracePt t="183483" x="1765300" y="4530725"/>
          <p14:tracePt t="183486" x="1778000" y="4530725"/>
          <p14:tracePt t="183499" x="1801813" y="4554538"/>
          <p14:tracePt t="183503" x="1814513" y="4567238"/>
          <p14:tracePt t="183517" x="1827213" y="4579938"/>
          <p14:tracePt t="183520" x="1865313" y="4592638"/>
          <p14:tracePt t="183531" x="1878013" y="4605338"/>
          <p14:tracePt t="183548" x="1890713" y="4605338"/>
          <p14:tracePt t="183550" x="1890713" y="4618038"/>
          <p14:tracePt t="183564" x="1903413" y="4618038"/>
          <p14:tracePt t="183647" x="1927225" y="4618038"/>
          <p14:tracePt t="183656" x="1965325" y="4618038"/>
          <p14:tracePt t="183666" x="2027238" y="4592638"/>
          <p14:tracePt t="183670" x="2039938" y="4592638"/>
          <p14:tracePt t="183683" x="2090738" y="4543425"/>
          <p14:tracePt t="183686" x="2165350" y="4454525"/>
          <p14:tracePt t="183701" x="2203450" y="4443413"/>
          <p14:tracePt t="183703" x="2265363" y="4392613"/>
          <p14:tracePt t="183718" x="2365375" y="4354513"/>
          <p14:tracePt t="183734" x="2441575" y="4318000"/>
          <p14:tracePt t="183749" x="2478088" y="4318000"/>
          <p14:tracePt t="183750" x="2516188" y="4318000"/>
          <p14:tracePt t="183765" x="2616200" y="4318000"/>
          <p14:tracePt t="183782" x="2716213" y="4318000"/>
          <p14:tracePt t="183798" x="2790825" y="4318000"/>
          <p14:tracePt t="183815" x="2841625" y="4318000"/>
          <p14:tracePt t="183831" x="2903538" y="4318000"/>
          <p14:tracePt t="183848" x="2941638" y="4318000"/>
          <p14:tracePt t="183865" x="3003550" y="4318000"/>
          <p14:tracePt t="183882" x="3028950" y="4318000"/>
          <p14:tracePt t="183898" x="3079750" y="4318000"/>
          <p14:tracePt t="183904" x="3103563" y="4318000"/>
          <p14:tracePt t="183918" x="3128963" y="4330700"/>
          <p14:tracePt t="183932" x="3141663" y="4330700"/>
          <p14:tracePt t="183933" x="3154363" y="4341813"/>
          <p14:tracePt t="183949" x="3192463" y="4367213"/>
          <p14:tracePt t="183965" x="3216275" y="4379913"/>
          <p14:tracePt t="183982" x="3228975" y="4392613"/>
          <p14:tracePt t="183998" x="3241675" y="4405313"/>
          <p14:tracePt t="184016" x="3254375" y="4418013"/>
          <p14:tracePt t="184033" x="3279775" y="4443413"/>
          <p14:tracePt t="184062" x="3292475" y="4454525"/>
          <p14:tracePt t="184070" x="3305175" y="4454525"/>
          <p14:tracePt t="184094" x="3317875" y="4454525"/>
          <p14:tracePt t="184109" x="3328988" y="4467225"/>
          <p14:tracePt t="184126" x="3341688" y="4467225"/>
          <p14:tracePt t="184142" x="3354388" y="4479925"/>
          <p14:tracePt t="184157" x="3367088" y="4479925"/>
          <p14:tracePt t="184173" x="3379788" y="4492625"/>
          <p14:tracePt t="184190" x="3392488" y="4492625"/>
          <p14:tracePt t="184206" x="3405188" y="4505325"/>
          <p14:tracePt t="184237" x="3441700" y="4518025"/>
          <p14:tracePt t="184270" x="3454400" y="4530725"/>
          <p14:tracePt t="184293" x="3467100" y="4530725"/>
          <p14:tracePt t="184303" x="3479800" y="4543425"/>
          <p14:tracePt t="184317" x="3492500" y="4554538"/>
          <p14:tracePt t="184406" x="3505200" y="4554538"/>
          <p14:tracePt t="184463" x="3517900" y="4567238"/>
          <p14:tracePt t="184470" x="3530600" y="4567238"/>
          <p14:tracePt t="184495" x="3554413" y="4567238"/>
          <p14:tracePt t="184623" x="3567113" y="4567238"/>
          <p14:tracePt t="184639" x="3592513" y="4567238"/>
          <p14:tracePt t="184656" x="3617913" y="4567238"/>
          <p14:tracePt t="184671" x="3617913" y="4554538"/>
          <p14:tracePt t="184855" x="3630613" y="4543425"/>
          <p14:tracePt t="184862" x="3643313" y="4543425"/>
          <p14:tracePt t="184944" x="3654425" y="4543425"/>
          <p14:tracePt t="185183" x="3667125" y="4543425"/>
          <p14:tracePt t="185191" x="3667125" y="4554538"/>
          <p14:tracePt t="185204" x="3692525" y="4579938"/>
          <p14:tracePt t="185220" x="3692525" y="4605338"/>
          <p14:tracePt t="185223" x="3705225" y="4630738"/>
          <p14:tracePt t="185437" x="3705225" y="4643438"/>
          <p14:tracePt t="185533" x="3705225" y="4630738"/>
          <p14:tracePt t="185679" x="3705225" y="4618038"/>
          <p14:tracePt t="185695" x="3705225" y="4605338"/>
          <p14:tracePt t="185703" x="3717925" y="4605338"/>
          <p14:tracePt t="185715" x="3743325" y="4579938"/>
          <p14:tracePt t="185722" x="3756025" y="4579938"/>
          <p14:tracePt t="185736" x="3767138" y="4567238"/>
          <p14:tracePt t="186270" x="3767138" y="4543425"/>
          <p14:tracePt t="186319" x="3767138" y="4530725"/>
          <p14:tracePt t="186334" x="3756025" y="4518025"/>
          <p14:tracePt t="186342" x="3743325" y="4518025"/>
          <p14:tracePt t="186357" x="3743325" y="4505325"/>
          <p14:tracePt t="186374" x="3730625" y="4505325"/>
          <p14:tracePt t="186950" x="3717925" y="4505325"/>
          <p14:tracePt t="186957" x="3679825" y="4454525"/>
          <p14:tracePt t="186966" x="3630613" y="4443413"/>
          <p14:tracePt t="186975" x="3605213" y="4418013"/>
          <p14:tracePt t="186990" x="3517900" y="4367213"/>
          <p14:tracePt t="187006" x="3492500" y="4367213"/>
          <p14:tracePt t="187023" x="3441700" y="4341813"/>
          <p14:tracePt t="187040" x="3354388" y="4341813"/>
          <p14:tracePt t="187057" x="3279775" y="4330700"/>
          <p14:tracePt t="187074" x="3179763" y="4330700"/>
          <p14:tracePt t="187090" x="3116263" y="4330700"/>
          <p14:tracePt t="187107" x="3067050" y="4330700"/>
          <p14:tracePt t="187110" x="3041650" y="4330700"/>
          <p14:tracePt t="187157" x="3016250" y="4330700"/>
          <p14:tracePt t="187174" x="2954338" y="4330700"/>
          <p14:tracePt t="187182" x="2916238" y="4330700"/>
          <p14:tracePt t="187192" x="2867025" y="4330700"/>
          <p14:tracePt t="187208" x="2816225" y="4330700"/>
          <p14:tracePt t="187226" x="2790825" y="4330700"/>
          <p14:tracePt t="187242" x="2767013" y="4330700"/>
          <p14:tracePt t="187311" x="2728913" y="4354513"/>
          <p14:tracePt t="187318" x="2654300" y="4392613"/>
          <p14:tracePt t="187326" x="2565400" y="4405313"/>
          <p14:tracePt t="187344" x="2390775" y="4443413"/>
          <p14:tracePt t="187359" x="2278063" y="4479925"/>
          <p14:tracePt t="187376" x="2252663" y="4479925"/>
          <p14:tracePt t="187439" x="2239963" y="4479925"/>
          <p14:tracePt t="187447" x="2190750" y="4505325"/>
          <p14:tracePt t="187459" x="2103438" y="4505325"/>
          <p14:tracePt t="187463" x="2014538" y="4518025"/>
          <p14:tracePt t="187477" x="1927225" y="4543425"/>
          <p14:tracePt t="187479" x="1827213" y="4543425"/>
          <p14:tracePt t="187493" x="1677988" y="4554538"/>
          <p14:tracePt t="187511" x="1552575" y="4579938"/>
          <p14:tracePt t="187528" x="1489075" y="4579938"/>
          <p14:tracePt t="187543" x="1439863" y="4579938"/>
          <p14:tracePt t="187559" x="1414463" y="4579938"/>
          <p14:tracePt t="187577" x="1389063" y="4592638"/>
          <p14:tracePt t="187593" x="1363663" y="4605338"/>
          <p14:tracePt t="187610" x="1327150" y="4605338"/>
          <p14:tracePt t="187627" x="1276350" y="4630738"/>
          <p14:tracePt t="187630" x="1252538" y="4630738"/>
          <p14:tracePt t="187643" x="1239838" y="4630738"/>
          <p14:tracePt t="187648" x="1214438" y="4630738"/>
          <p14:tracePt t="187660" x="1189038" y="4656138"/>
          <p14:tracePt t="187678" x="1150938" y="4667250"/>
          <p14:tracePt t="187742" x="1139825" y="4679950"/>
          <p14:tracePt t="187886" x="1139825" y="4692650"/>
          <p14:tracePt t="187894" x="1139825" y="4730750"/>
          <p14:tracePt t="187911" x="1139825" y="4805363"/>
          <p14:tracePt t="187928" x="1139825" y="4856163"/>
          <p14:tracePt t="187943" x="1150938" y="4879975"/>
          <p14:tracePt t="187959" x="1150938" y="4892675"/>
          <p14:tracePt t="187975" x="1150938" y="4905375"/>
          <p14:tracePt t="187992" x="1150938" y="4930775"/>
          <p14:tracePt t="188008" x="1176338" y="4981575"/>
          <p14:tracePt t="188037" x="1176338" y="5005388"/>
          <p14:tracePt t="188062" x="1176338" y="5030788"/>
          <p14:tracePt t="188077" x="1176338" y="5043488"/>
          <p14:tracePt t="188085" x="1189038" y="5068888"/>
          <p14:tracePt t="188092" x="1201738" y="5068888"/>
          <p14:tracePt t="188109" x="1201738" y="5092700"/>
          <p14:tracePt t="188126" x="1201738" y="5118100"/>
          <p14:tracePt t="188142" x="1252538" y="5205413"/>
          <p14:tracePt t="188159" x="1289050" y="5281613"/>
          <p14:tracePt t="188176" x="1327150" y="5330825"/>
          <p14:tracePt t="188192" x="1352550" y="5356225"/>
          <p14:tracePt t="188209" x="1363663" y="5394325"/>
          <p14:tracePt t="188226" x="1376363" y="5407025"/>
          <p14:tracePt t="188383" x="1376363" y="5430838"/>
          <p14:tracePt t="188390" x="1376363" y="5468938"/>
          <p14:tracePt t="188399" x="1376363" y="5507038"/>
          <p14:tracePt t="188412" x="1389063" y="5530850"/>
          <p14:tracePt t="188432" x="1389063" y="5556250"/>
          <p14:tracePt t="188446" x="1389063" y="5568950"/>
          <p14:tracePt t="188463" x="1389063" y="5594350"/>
          <p14:tracePt t="188479" x="1389063" y="5630863"/>
          <p14:tracePt t="188496" x="1389063" y="5656263"/>
          <p14:tracePt t="188518" x="1389063" y="5681663"/>
          <p14:tracePt t="188551" x="1389063" y="5694363"/>
          <p14:tracePt t="188559" x="1389063" y="5732463"/>
          <p14:tracePt t="188583" x="1389063" y="5756275"/>
          <p14:tracePt t="188590" x="1389063" y="5768975"/>
          <p14:tracePt t="188601" x="1389063" y="5781675"/>
          <p14:tracePt t="188615" x="1389063" y="5794375"/>
          <p14:tracePt t="188639" x="1389063" y="5807075"/>
          <p14:tracePt t="188655" x="1389063" y="5819775"/>
          <p14:tracePt t="188943" x="1401763" y="5819775"/>
          <p14:tracePt t="188950" x="1439863" y="5819775"/>
          <p14:tracePt t="188963" x="1465263" y="5807075"/>
          <p14:tracePt t="188967" x="1489075" y="5807075"/>
          <p14:tracePt t="188980" x="1501775" y="5794375"/>
          <p14:tracePt t="188997" x="1514475" y="5781675"/>
          <p14:tracePt t="189014" x="1527175" y="5781675"/>
          <p14:tracePt t="189030" x="1552575" y="5768975"/>
          <p14:tracePt t="189048" x="1565275" y="5768975"/>
          <p14:tracePt t="189838" x="1577975" y="5768975"/>
          <p14:tracePt t="189847" x="1614488" y="5768975"/>
          <p14:tracePt t="189854" x="1765300" y="5768975"/>
          <p14:tracePt t="189865" x="1914525" y="5768975"/>
          <p14:tracePt t="189883" x="2239963" y="5768975"/>
          <p14:tracePt t="189886" x="2378075" y="5768975"/>
          <p14:tracePt t="189899" x="2478088" y="5768975"/>
          <p14:tracePt t="189903" x="2503488" y="5768975"/>
          <p14:tracePt t="189917" x="2528888" y="5768975"/>
          <p14:tracePt t="189920" x="2541588" y="5768975"/>
          <p14:tracePt t="189934" x="2554288" y="5768975"/>
          <p14:tracePt t="189990" x="2590800" y="5768975"/>
          <p14:tracePt t="189999" x="2641600" y="5768975"/>
          <p14:tracePt t="190007" x="2703513" y="5768975"/>
          <p14:tracePt t="190016" x="2767013" y="5768975"/>
          <p14:tracePt t="190032" x="2967038" y="5768975"/>
          <p14:tracePt t="190049" x="3179763" y="5768975"/>
          <p14:tracePt t="190066" x="3341688" y="5768975"/>
          <p14:tracePt t="190083" x="3467100" y="5768975"/>
          <p14:tracePt t="190086" x="3492500" y="5768975"/>
          <p14:tracePt t="190099" x="3505200" y="5768975"/>
          <p14:tracePt t="190103" x="3517900" y="5768975"/>
          <p14:tracePt t="190118" x="3541713" y="5756275"/>
          <p14:tracePt t="190133" x="3567113" y="5743575"/>
          <p14:tracePt t="190150" x="3654425" y="5732463"/>
          <p14:tracePt t="190167" x="3779838" y="5732463"/>
          <p14:tracePt t="190183" x="3879850" y="5732463"/>
          <p14:tracePt t="190200" x="3956050" y="5707063"/>
          <p14:tracePt t="190216" x="3992563" y="5694363"/>
          <p14:tracePt t="190233" x="4043363" y="5681663"/>
          <p14:tracePt t="190250" x="4056063" y="5668963"/>
          <p14:tracePt t="190271" x="4068763" y="5668963"/>
          <p14:tracePt t="190392" x="4092575" y="5656263"/>
          <p14:tracePt t="190398" x="4105275" y="5656263"/>
          <p14:tracePt t="190406" x="4117975" y="5630863"/>
          <p14:tracePt t="190423" x="4143375" y="5619750"/>
          <p14:tracePt t="190447" x="4156075" y="5607050"/>
          <p14:tracePt t="190455" x="4168775" y="5607050"/>
          <p14:tracePt t="190494" x="4181475" y="5607050"/>
          <p14:tracePt t="190511" x="4205288" y="5607050"/>
          <p14:tracePt t="190518" x="4217988" y="5607050"/>
          <p14:tracePt t="190535" x="4243388" y="5607050"/>
          <p14:tracePt t="190551" x="4268788" y="5607050"/>
          <p14:tracePt t="190567" x="4281488" y="5607050"/>
          <p14:tracePt t="190584" x="4281488" y="5619750"/>
          <p14:tracePt t="190647" x="4294188" y="5619750"/>
          <p14:tracePt t="190742" x="4305300" y="5619750"/>
          <p14:tracePt t="190855" x="4318000" y="5607050"/>
          <p14:tracePt t="190862" x="4330700" y="5581650"/>
          <p14:tracePt t="190870" x="4356100" y="5543550"/>
          <p14:tracePt t="190885" x="4356100" y="5507038"/>
          <p14:tracePt t="190902" x="4368800" y="5468938"/>
          <p14:tracePt t="190918" x="4406900" y="5407025"/>
          <p14:tracePt t="190935" x="4418013" y="5394325"/>
          <p14:tracePt t="190953" x="4443413" y="5356225"/>
          <p14:tracePt t="190968" x="4468813" y="5330825"/>
          <p14:tracePt t="190985" x="4481513" y="5305425"/>
          <p14:tracePt t="191031" x="4506913" y="5305425"/>
          <p14:tracePt t="191062" x="4518025" y="5305425"/>
          <p14:tracePt t="191070" x="4530725" y="5305425"/>
          <p14:tracePt t="191086" x="4543425" y="5305425"/>
          <p14:tracePt t="191110" x="4556125" y="5305425"/>
          <p14:tracePt t="191142" x="4568825" y="5305425"/>
          <p14:tracePt t="191183" x="4594225" y="5305425"/>
          <p14:tracePt t="191223" x="4606925" y="5305425"/>
          <p14:tracePt t="191239" x="4619625" y="5305425"/>
          <p14:tracePt t="191263" x="4630738" y="5305425"/>
          <p14:tracePt t="191279" x="4643438" y="5305425"/>
          <p14:tracePt t="191302" x="4656138" y="5330825"/>
          <p14:tracePt t="191335" x="4668838" y="5330825"/>
          <p14:tracePt t="191351" x="4681538" y="5330825"/>
          <p14:tracePt t="191367" x="4694238" y="5343525"/>
          <p14:tracePt t="191383" x="4706938" y="5343525"/>
          <p14:tracePt t="191391" x="4719638" y="5356225"/>
          <p14:tracePt t="191414" x="4732338" y="5356225"/>
          <p14:tracePt t="191446" x="4756150" y="5381625"/>
          <p14:tracePt t="191454" x="4756150" y="5394325"/>
          <p14:tracePt t="191462" x="4756150" y="5407025"/>
          <p14:tracePt t="191469" x="4768850" y="5430838"/>
          <p14:tracePt t="191485" x="4781550" y="5443538"/>
          <p14:tracePt t="191502" x="4781550" y="5456238"/>
          <p14:tracePt t="191519" x="4781550" y="5481638"/>
          <p14:tracePt t="191535" x="4781550" y="5494338"/>
          <p14:tracePt t="191664" x="4781550" y="5507038"/>
          <p14:tracePt t="191679" x="4781550" y="5530850"/>
          <p14:tracePt t="191697" x="4781550" y="5543550"/>
          <p14:tracePt t="191703" x="4781550" y="5556250"/>
          <p14:tracePt t="191720" x="4781550" y="5581650"/>
          <p14:tracePt t="191737" x="4781550" y="5594350"/>
          <p14:tracePt t="198431" x="4781550" y="5607050"/>
          <p14:tracePt t="198437" x="4794250" y="5619750"/>
          <p14:tracePt t="198447" x="4881563" y="5630863"/>
          <p14:tracePt t="198454" x="4994275" y="5630863"/>
          <p14:tracePt t="198472" x="5457825" y="5630863"/>
          <p14:tracePt t="198488" x="5557838" y="5630863"/>
          <p14:tracePt t="198504" x="5583238" y="5630863"/>
          <p14:tracePt t="198522" x="5607050" y="5630863"/>
          <p14:tracePt t="198538" x="5632450" y="5630863"/>
          <p14:tracePt t="198854" x="5645150" y="5630863"/>
          <p14:tracePt t="198862" x="5670550" y="5630863"/>
          <p14:tracePt t="198872" x="5683250" y="5630863"/>
          <p14:tracePt t="200214" x="5695950" y="5630863"/>
          <p14:tracePt t="200223" x="5719763" y="5630863"/>
          <p14:tracePt t="200231" x="5757863" y="5630863"/>
          <p14:tracePt t="200243" x="5795963" y="5607050"/>
          <p14:tracePt t="200247" x="5832475" y="5607050"/>
          <p14:tracePt t="200259" x="5857875" y="5581650"/>
          <p14:tracePt t="200263" x="5895975" y="5568950"/>
          <p14:tracePt t="200278" x="5970588" y="5543550"/>
          <p14:tracePt t="200293" x="6045200" y="5518150"/>
          <p14:tracePt t="200310" x="6070600" y="5518150"/>
          <p14:tracePt t="202343" x="6096000" y="5481638"/>
          <p14:tracePt t="202350" x="6157913" y="5430838"/>
          <p14:tracePt t="202364" x="6208713" y="5381625"/>
          <p14:tracePt t="202367" x="6246813" y="5356225"/>
          <p14:tracePt t="202384" x="6321425" y="5318125"/>
          <p14:tracePt t="202399" x="6370638" y="5294313"/>
          <p14:tracePt t="202415" x="6459538" y="5243513"/>
          <p14:tracePt t="202432" x="6534150" y="5230813"/>
          <p14:tracePt t="202449" x="6559550" y="5205413"/>
          <p14:tracePt t="202465" x="6572250" y="5205413"/>
          <p14:tracePt t="202482" x="6584950" y="5205413"/>
          <p14:tracePt t="202486" x="6584950" y="5194300"/>
          <p14:tracePt t="202498" x="6596063" y="5194300"/>
          <p14:tracePt t="202515" x="6596063" y="5181600"/>
          <p14:tracePt t="202532" x="6621463" y="5168900"/>
          <p14:tracePt t="202974" x="6621463" y="5181600"/>
          <p14:tracePt t="202982" x="6621463" y="5194300"/>
          <p14:tracePt t="202999" x="6621463" y="5230813"/>
          <p14:tracePt t="203007" x="6621463" y="5243513"/>
          <p14:tracePt t="203017" x="6621463" y="5256213"/>
          <p14:tracePt t="203037" x="6621463" y="5281613"/>
          <p14:tracePt t="205749" x="6621463" y="5294313"/>
          <p14:tracePt t="205773" x="6596063" y="5294313"/>
          <p14:tracePt t="205789" x="6584950" y="5294313"/>
          <p14:tracePt t="205797" x="6572250" y="5294313"/>
          <p14:tracePt t="205812" x="6534150" y="5294313"/>
          <p14:tracePt t="205845" x="6521450" y="5294313"/>
          <p14:tracePt t="205853" x="6508750" y="5294313"/>
          <p14:tracePt t="205869" x="6496050" y="5294313"/>
          <p14:tracePt t="205877" x="6483350" y="5305425"/>
          <p14:tracePt t="205888" x="6472238" y="5305425"/>
          <p14:tracePt t="206061" x="6446838" y="5305425"/>
          <p14:tracePt t="206085" x="6434138" y="5305425"/>
          <p14:tracePt t="206094" x="6421438" y="5318125"/>
          <p14:tracePt t="225367" x="6421438" y="5343525"/>
          <p14:tracePt t="225374" x="6446838" y="5394325"/>
          <p14:tracePt t="225383" x="6459538" y="5394325"/>
          <p14:tracePt t="225391" x="6472238" y="5407025"/>
          <p14:tracePt t="225408" x="6496050" y="5418138"/>
          <p14:tracePt t="225425" x="6508750" y="5418138"/>
          <p14:tracePt t="229247" x="6521450" y="5418138"/>
          <p14:tracePt t="229254" x="6446838" y="5394325"/>
          <p14:tracePt t="229269" x="6308725" y="5305425"/>
          <p14:tracePt t="229614" x="6296025" y="5305425"/>
          <p14:tracePt t="229622" x="6270625" y="5305425"/>
          <p14:tracePt t="229636" x="6259513" y="5318125"/>
          <p14:tracePt t="229639" x="6259513" y="5330825"/>
          <p14:tracePt t="229654" x="6234113" y="5407025"/>
          <p14:tracePt t="229670" x="6234113" y="5494338"/>
          <p14:tracePt t="229686" x="6234113" y="5518150"/>
          <p14:tracePt t="229719" x="6234113" y="5543550"/>
          <p14:tracePt t="230030" x="6183313" y="5543550"/>
          <p14:tracePt t="230039" x="6134100" y="5507038"/>
          <p14:tracePt t="230054" x="5983288" y="5430838"/>
          <p14:tracePt t="230070" x="5832475" y="5381625"/>
          <p14:tracePt t="230088" x="5657850" y="5330825"/>
          <p14:tracePt t="230104" x="5419725" y="5281613"/>
          <p14:tracePt t="230121" x="5181600" y="5205413"/>
          <p14:tracePt t="230137" x="4981575" y="5143500"/>
          <p14:tracePt t="230154" x="4832350" y="5105400"/>
          <p14:tracePt t="230171" x="4630738" y="5043488"/>
          <p14:tracePt t="230174" x="4530725" y="4981575"/>
          <p14:tracePt t="230188" x="4456113" y="4956175"/>
          <p14:tracePt t="230190" x="4368800" y="4892675"/>
          <p14:tracePt t="230205" x="4168775" y="4818063"/>
          <p14:tracePt t="230219" x="4092575" y="4779963"/>
          <p14:tracePt t="230221" x="4017963" y="4743450"/>
          <p14:tracePt t="230236" x="3905250" y="4679950"/>
          <p14:tracePt t="230253" x="3805238" y="4605338"/>
          <p14:tracePt t="230270" x="3756025" y="4543425"/>
          <p14:tracePt t="230286" x="3679825" y="4443413"/>
          <p14:tracePt t="230303" x="3592513" y="4292600"/>
          <p14:tracePt t="230319" x="3505200" y="4179888"/>
          <p14:tracePt t="230336" x="3417888" y="4079875"/>
          <p14:tracePt t="230353" x="3292475" y="3979863"/>
          <p14:tracePt t="230370" x="3228975" y="3905250"/>
          <p14:tracePt t="230386" x="3179763" y="3841750"/>
          <p14:tracePt t="230388" x="3154363" y="3792538"/>
          <p14:tracePt t="230403" x="3141663" y="3767138"/>
          <p14:tracePt t="230405" x="3103563" y="3729038"/>
          <p14:tracePt t="230420" x="3054350" y="3641725"/>
          <p14:tracePt t="230437" x="3016250" y="3579813"/>
          <p14:tracePt t="230453" x="2992438" y="3529013"/>
          <p14:tracePt t="230470" x="2967038" y="3479800"/>
          <p14:tracePt t="230486" x="2941638" y="3429000"/>
          <p14:tracePt t="230503" x="2941638" y="3403600"/>
          <p14:tracePt t="230520" x="2916238" y="3378200"/>
          <p14:tracePt t="230537" x="2916238" y="3354388"/>
          <p14:tracePt t="230553" x="2916238" y="3341688"/>
          <p14:tracePt t="230573" x="2916238" y="3328988"/>
          <p14:tracePt t="230606" x="2916238" y="3316288"/>
          <p14:tracePt t="230621" x="2916238" y="3303588"/>
          <p14:tracePt t="230637" x="2916238" y="3290888"/>
          <p14:tracePt t="230677" x="2916238" y="3267075"/>
          <p14:tracePt t="230814" x="2916238" y="3254375"/>
          <p14:tracePt t="230839" x="2916238" y="3241675"/>
          <p14:tracePt t="231710" x="2928938" y="3278188"/>
          <p14:tracePt t="231718" x="2941638" y="3303588"/>
          <p14:tracePt t="231726" x="2954338" y="3316288"/>
          <p14:tracePt t="231742" x="2979738" y="3341688"/>
          <p14:tracePt t="231774" x="2979738" y="3354388"/>
          <p14:tracePt t="231791" x="2992438" y="3367088"/>
          <p14:tracePt t="231806" x="2992438" y="3378200"/>
          <p14:tracePt t="231822" x="2992438" y="3390900"/>
          <p14:tracePt t="231878" x="3016250" y="3403600"/>
          <p14:tracePt t="231887" x="3028950" y="3429000"/>
          <p14:tracePt t="231895" x="3054350" y="3467100"/>
          <p14:tracePt t="231910" x="3092450" y="3503613"/>
          <p14:tracePt t="231926" x="3092450" y="3579813"/>
          <p14:tracePt t="231943" x="3092450" y="3654425"/>
          <p14:tracePt t="231959" x="3092450" y="3754438"/>
          <p14:tracePt t="231975" x="3092450" y="3829050"/>
          <p14:tracePt t="231991" x="3016250" y="3954463"/>
          <p14:tracePt t="232009" x="2992438" y="4017963"/>
          <p14:tracePt t="232026" x="2967038" y="4079875"/>
          <p14:tracePt t="232030" x="2954338" y="4092575"/>
          <p14:tracePt t="232043" x="2941638" y="4129088"/>
          <p14:tracePt t="232047" x="2916238" y="4154488"/>
          <p14:tracePt t="232059" x="2916238" y="4167188"/>
          <p14:tracePt t="232063" x="2916238" y="4205288"/>
          <p14:tracePt t="232074" x="2879725" y="4230688"/>
          <p14:tracePt t="232077" x="2879725" y="4254500"/>
          <p14:tracePt t="232091" x="2854325" y="4292600"/>
          <p14:tracePt t="232093" x="2828925" y="4318000"/>
          <p14:tracePt t="232108" x="2790825" y="4418013"/>
          <p14:tracePt t="232125" x="2728913" y="4492625"/>
          <p14:tracePt t="232141" x="2690813" y="4579938"/>
          <p14:tracePt t="232158" x="2654300" y="4643438"/>
          <p14:tracePt t="232174" x="2628900" y="4679950"/>
          <p14:tracePt t="232191" x="2590800" y="4718050"/>
          <p14:tracePt t="232208" x="2554288" y="4768850"/>
          <p14:tracePt t="232225" x="2503488" y="4830763"/>
          <p14:tracePt t="232241" x="2441575" y="4905375"/>
          <p14:tracePt t="232258" x="2416175" y="4956175"/>
          <p14:tracePt t="232275" x="2390775" y="4981575"/>
          <p14:tracePt t="232291" x="2378075" y="4981575"/>
          <p14:tracePt t="232308" x="2365375" y="4992688"/>
          <p14:tracePt t="232550" x="2365375" y="5005388"/>
          <p14:tracePt t="232559" x="2339975" y="5005388"/>
          <p14:tracePt t="232567" x="2278063" y="5005388"/>
          <p14:tracePt t="232577" x="2228850" y="5005388"/>
          <p14:tracePt t="232593" x="2165350" y="5030788"/>
          <p14:tracePt t="232611" x="2065338" y="5043488"/>
          <p14:tracePt t="232614" x="2014538" y="5043488"/>
          <p14:tracePt t="232628" x="1927225" y="5068888"/>
          <p14:tracePt t="232630" x="1878013" y="5068888"/>
          <p14:tracePt t="232644" x="1814513" y="5081588"/>
          <p14:tracePt t="232647" x="1752600" y="5081588"/>
          <p14:tracePt t="232661" x="1601788" y="5118100"/>
          <p14:tracePt t="232678" x="1489075" y="5130800"/>
          <p14:tracePt t="232694" x="1401763" y="5168900"/>
          <p14:tracePt t="232711" x="1289050" y="5181600"/>
          <p14:tracePt t="232728" x="1239838" y="5230813"/>
          <p14:tracePt t="232744" x="1214438" y="5243513"/>
          <p14:tracePt t="232760" x="1189038" y="5268913"/>
          <p14:tracePt t="232778" x="1163638" y="5294313"/>
          <p14:tracePt t="232806" x="1163638" y="5318125"/>
          <p14:tracePt t="232814" x="1163638" y="5356225"/>
          <p14:tracePt t="232828" x="1176338" y="5407025"/>
          <p14:tracePt t="232831" x="1239838" y="5468938"/>
          <p14:tracePt t="232846" x="1314450" y="5518150"/>
          <p14:tracePt t="232850" x="1352550" y="5556250"/>
          <p14:tracePt t="232862" x="1439863" y="5630863"/>
          <p14:tracePt t="232877" x="1527175" y="5694363"/>
          <p14:tracePt t="232893" x="1652588" y="5743575"/>
          <p14:tracePt t="232910" x="1790700" y="5768975"/>
          <p14:tracePt t="232926" x="1939925" y="5794375"/>
          <p14:tracePt t="232943" x="2078038" y="5794375"/>
          <p14:tracePt t="232960" x="2152650" y="5794375"/>
          <p14:tracePt t="232977" x="2203450" y="5794375"/>
          <p14:tracePt t="232993" x="2228850" y="5794375"/>
          <p14:tracePt t="233010" x="2278063" y="5794375"/>
          <p14:tracePt t="233027" x="2316163" y="5781675"/>
          <p14:tracePt t="233029" x="2328863" y="5781675"/>
          <p14:tracePt t="233044" x="2378075" y="5768975"/>
          <p14:tracePt t="233060" x="2403475" y="5756275"/>
          <p14:tracePt t="233077" x="2416175" y="5743575"/>
          <p14:tracePt t="233093" x="2428875" y="5743575"/>
          <p14:tracePt t="233110" x="2441575" y="5732463"/>
          <p14:tracePt t="233127" x="2452688" y="5732463"/>
          <p14:tracePt t="233254" x="2452688" y="5681663"/>
          <p14:tracePt t="233261" x="2452688" y="5594350"/>
          <p14:tracePt t="233270" x="2452688" y="5568950"/>
          <p14:tracePt t="233279" x="2452688" y="5530850"/>
          <p14:tracePt t="233296" x="2452688" y="5507038"/>
          <p14:tracePt t="233311" x="2452688" y="5494338"/>
          <p14:tracePt t="233329" x="2428875" y="5468938"/>
          <p14:tracePt t="233376" x="2416175" y="5468938"/>
          <p14:tracePt t="233382" x="2390775" y="5468938"/>
          <p14:tracePt t="233396" x="2378075" y="5468938"/>
          <p14:tracePt t="233398" x="2365375" y="5456238"/>
          <p14:tracePt t="233413" x="2352675" y="5456238"/>
          <p14:tracePt t="233582" x="2378075" y="5456238"/>
          <p14:tracePt t="233591" x="2390775" y="5456238"/>
          <p14:tracePt t="233598" x="2403475" y="5456238"/>
          <p14:tracePt t="233613" x="2416175" y="5456238"/>
          <p14:tracePt t="234006" x="2452688" y="5456238"/>
          <p14:tracePt t="234013" x="2478088" y="5456238"/>
          <p14:tracePt t="234021" x="2528888" y="5456238"/>
          <p14:tracePt t="234029" x="2616200" y="5456238"/>
          <p14:tracePt t="234048" x="2867025" y="5456238"/>
          <p14:tracePt t="234064" x="3254375" y="5456238"/>
          <p14:tracePt t="234080" x="3541713" y="5481638"/>
          <p14:tracePt t="234097" x="3705225" y="5481638"/>
          <p14:tracePt t="234115" x="3817938" y="5507038"/>
          <p14:tracePt t="234118" x="3867150" y="5507038"/>
          <p14:tracePt t="234133" x="3943350" y="5518150"/>
          <p14:tracePt t="234149" x="3979863" y="5518150"/>
          <p14:tracePt t="234166" x="4017963" y="5518150"/>
          <p14:tracePt t="234182" x="4081463" y="5518150"/>
          <p14:tracePt t="234198" x="4117975" y="5530850"/>
          <p14:tracePt t="234215" x="4192588" y="5543550"/>
          <p14:tracePt t="234231" x="4256088" y="5543550"/>
          <p14:tracePt t="234248" x="4281488" y="5543550"/>
          <p14:tracePt t="234264" x="4368800" y="5568950"/>
          <p14:tracePt t="234282" x="4418013" y="5581650"/>
          <p14:tracePt t="234298" x="4430713" y="5581650"/>
          <p14:tracePt t="235358" x="4443413" y="5581650"/>
          <p14:tracePt t="235367" x="4443413" y="5568950"/>
          <p14:tracePt t="235390" x="4443413" y="5556250"/>
          <p14:tracePt t="235414" x="4443413" y="5543550"/>
          <p14:tracePt t="235438" x="4443413" y="5530850"/>
          <p14:tracePt t="235462" x="4430713" y="5530850"/>
          <p14:tracePt t="235478" x="4430713" y="5518150"/>
          <p14:tracePt t="236190" x="4443413" y="5518150"/>
          <p14:tracePt t="236198" x="4494213" y="5518150"/>
          <p14:tracePt t="236206" x="4581525" y="5518150"/>
          <p14:tracePt t="236219" x="4668838" y="5518150"/>
          <p14:tracePt t="236238" x="4843463" y="5518150"/>
          <p14:tracePt t="236254" x="4894263" y="5518150"/>
          <p14:tracePt t="236334" x="4919663" y="5518150"/>
          <p14:tracePt t="236342" x="4932363" y="5507038"/>
          <p14:tracePt t="236358" x="4945063" y="5507038"/>
          <p14:tracePt t="236370" x="4956175" y="5507038"/>
          <p14:tracePt t="236373" x="4956175" y="5494338"/>
          <p14:tracePt t="236429" x="4968875" y="5494338"/>
          <p14:tracePt t="236444" x="4981575" y="5468938"/>
          <p14:tracePt t="236460" x="4994275" y="5468938"/>
          <p14:tracePt t="236630" x="4994275" y="5456238"/>
          <p14:tracePt t="236646" x="4994275" y="5443538"/>
          <p14:tracePt t="236742" x="4994275" y="5430838"/>
          <p14:tracePt t="236750" x="4994275" y="5407025"/>
          <p14:tracePt t="236758" x="5006975" y="5407025"/>
          <p14:tracePt t="236772" x="5006975" y="5394325"/>
          <p14:tracePt t="236789" x="5032375" y="5381625"/>
          <p14:tracePt t="236806" x="5057775" y="5381625"/>
          <p14:tracePt t="237278" x="5068888" y="5368925"/>
          <p14:tracePt t="237294" x="5094288" y="5356225"/>
          <p14:tracePt t="237303" x="5119688" y="5343525"/>
          <p14:tracePt t="237454" x="5132388" y="5343525"/>
          <p14:tracePt t="237462" x="5145088" y="5343525"/>
          <p14:tracePt t="237473" x="5157788" y="5343525"/>
          <p14:tracePt t="237489" x="5194300" y="5343525"/>
          <p14:tracePt t="237507" x="5245100" y="5343525"/>
          <p14:tracePt t="237511" x="5270500" y="5343525"/>
          <p14:tracePt t="237524" x="5294313" y="5343525"/>
          <p14:tracePt t="237527" x="5319713" y="5343525"/>
          <p14:tracePt t="237540" x="5332413" y="5343525"/>
          <p14:tracePt t="237590" x="5345113" y="5343525"/>
          <p14:tracePt t="237598" x="5357813" y="5343525"/>
          <p14:tracePt t="237607" x="5394325" y="5343525"/>
          <p14:tracePt t="237622" x="5407025" y="5356225"/>
          <p14:tracePt t="237639" x="5470525" y="5368925"/>
          <p14:tracePt t="237656" x="5545138" y="5381625"/>
          <p14:tracePt t="237672" x="5583238" y="5381625"/>
          <p14:tracePt t="237689" x="5619750" y="5394325"/>
          <p14:tracePt t="237706" x="5683250" y="5394325"/>
          <p14:tracePt t="237722" x="5745163" y="5418138"/>
          <p14:tracePt t="237724" x="5795963" y="5430838"/>
          <p14:tracePt t="237739" x="5821363" y="5430838"/>
          <p14:tracePt t="237741" x="5832475" y="5430838"/>
          <p14:tracePt t="237789" x="5845175" y="5430838"/>
          <p14:tracePt t="241598" x="5895975" y="5430838"/>
          <p14:tracePt t="241606" x="6034088" y="5430838"/>
          <p14:tracePt t="241618" x="6146800" y="5430838"/>
          <p14:tracePt t="241633" x="6408738" y="5430838"/>
          <p14:tracePt t="241651" x="6684963" y="5430838"/>
          <p14:tracePt t="241654" x="7134225" y="5430838"/>
          <p14:tracePt t="241668" x="7259638" y="5430838"/>
          <p14:tracePt t="241671" x="7410450" y="5430838"/>
          <p14:tracePt t="241685" x="7661275" y="5430838"/>
          <p14:tracePt t="241702" x="7797800" y="5430838"/>
          <p14:tracePt t="241719" x="7886700" y="5430838"/>
          <p14:tracePt t="241734" x="7897813" y="5430838"/>
          <p14:tracePt t="241790" x="7923213" y="5430838"/>
          <p14:tracePt t="241918" x="8048625" y="5430838"/>
          <p14:tracePt t="241926" x="8199438" y="5430838"/>
          <p14:tracePt t="241935" x="8335963" y="5430838"/>
          <p14:tracePt t="241951" x="8561388" y="5468938"/>
          <p14:tracePt t="241968" x="8712200" y="5468938"/>
          <p14:tracePt t="241985" x="8799513" y="5481638"/>
          <p14:tracePt t="242002" x="8812213" y="5481638"/>
          <p14:tracePt t="242358" x="8837613" y="5481638"/>
          <p14:tracePt t="242366" x="8950325" y="5456238"/>
          <p14:tracePt t="242375" x="9124950" y="5407025"/>
          <p14:tracePt t="242387" x="9324975" y="5356225"/>
          <p14:tracePt t="242390" x="9601200" y="5281613"/>
          <p14:tracePt t="242406" x="10001250" y="5230813"/>
          <p14:tracePt t="242420" x="10213975" y="5205413"/>
          <p14:tracePt t="242422" x="10364788" y="5168900"/>
          <p14:tracePt t="242437" x="10626725" y="5143500"/>
          <p14:tracePt t="242453" x="10652125" y="5130800"/>
          <p14:tracePt t="243294" x="10602913" y="5156200"/>
          <p14:tracePt t="243302" x="10590213" y="5156200"/>
          <p14:tracePt t="243310" x="10552113" y="5168900"/>
          <p14:tracePt t="243322" x="10526713" y="5181600"/>
          <p14:tracePt t="243326" x="10514013" y="5194300"/>
          <p14:tracePt t="243339" x="10502900" y="5194300"/>
          <p14:tracePt t="243342" x="10477500" y="5205413"/>
          <p14:tracePt t="243356" x="10452100" y="5218113"/>
          <p14:tracePt t="243358" x="10401300" y="5243513"/>
          <p14:tracePt t="243373" x="10377488" y="5256213"/>
          <p14:tracePt t="243376" x="10326688" y="5281613"/>
          <p14:tracePt t="243390" x="10239375" y="5318125"/>
          <p14:tracePt t="243407" x="10064750" y="5356225"/>
          <p14:tracePt t="243423" x="9852025" y="5418138"/>
          <p14:tracePt t="243439" x="9588500" y="5543550"/>
          <p14:tracePt t="243456" x="9175750" y="5643563"/>
          <p14:tracePt t="243473" x="8863013" y="5732463"/>
          <p14:tracePt t="243489" x="8561388" y="5819775"/>
          <p14:tracePt t="243506" x="8324850" y="5894388"/>
          <p14:tracePt t="243509" x="8186738" y="5932488"/>
          <p14:tracePt t="243524" x="8074025" y="5956300"/>
          <p14:tracePt t="243526" x="7910513" y="6007100"/>
          <p14:tracePt t="243540" x="7797800" y="6045200"/>
          <p14:tracePt t="243542" x="7661275" y="6081713"/>
          <p14:tracePt t="243556" x="7535863" y="6094413"/>
          <p14:tracePt t="243558" x="7385050" y="6145213"/>
          <p14:tracePt t="243573" x="7046913" y="6257925"/>
          <p14:tracePt t="243591" x="6684963" y="6294438"/>
          <p14:tracePt t="243607" x="6408738" y="6294438"/>
          <p14:tracePt t="243624" x="6283325" y="6294438"/>
          <p14:tracePt t="243640" x="6234113" y="6307138"/>
          <p14:tracePt t="243656" x="6108700" y="6319838"/>
          <p14:tracePt t="243673" x="5970588" y="6345238"/>
          <p14:tracePt t="243689" x="5595938" y="6381750"/>
          <p14:tracePt t="243706" x="5345113" y="6381750"/>
          <p14:tracePt t="243710" x="5281613" y="6381750"/>
          <p14:tracePt t="243724" x="5181600" y="6381750"/>
          <p14:tracePt t="243727" x="5057775" y="6381750"/>
          <p14:tracePt t="243739" x="4956175" y="6381750"/>
          <p14:tracePt t="243743" x="4881563" y="6381750"/>
          <p14:tracePt t="243757" x="4743450" y="6381750"/>
          <p14:tracePt t="243775" x="4668838" y="6381750"/>
          <p14:tracePt t="243790" x="4643438" y="6381750"/>
          <p14:tracePt t="243814" x="4630738" y="6381750"/>
          <p14:tracePt t="243839" x="4619625" y="6381750"/>
          <p14:tracePt t="243862" x="4606925" y="6381750"/>
          <p14:tracePt t="243926" x="4594225" y="6381750"/>
          <p14:tracePt t="243934" x="4581525" y="6381750"/>
          <p14:tracePt t="243941" x="4568825" y="6370638"/>
          <p14:tracePt t="244046" x="4556125" y="6370638"/>
          <p14:tracePt t="244094" x="4543425" y="6370638"/>
          <p14:tracePt t="244102" x="4530725" y="6370638"/>
          <p14:tracePt t="244109" x="4506913" y="6370638"/>
          <p14:tracePt t="244125" x="4494213" y="6370638"/>
          <p14:tracePt t="244141" x="4481513" y="6370638"/>
          <p14:tracePt t="244157" x="4468813" y="6370638"/>
          <p14:tracePt t="244175" x="4456113" y="6370638"/>
          <p14:tracePt t="244191" x="4430713" y="6370638"/>
          <p14:tracePt t="244207" x="4406900" y="6370638"/>
          <p14:tracePt t="244225" x="4394200" y="6357938"/>
          <p14:tracePt t="247278" x="4406900" y="6357938"/>
          <p14:tracePt t="247287" x="4494213" y="6319838"/>
          <p14:tracePt t="247299" x="4630738" y="6294438"/>
          <p14:tracePt t="247303" x="4719638" y="6281738"/>
          <p14:tracePt t="247316" x="4806950" y="6257925"/>
          <p14:tracePt t="247319" x="4868863" y="6245225"/>
          <p14:tracePt t="247334" x="5019675" y="6194425"/>
          <p14:tracePt t="247350" x="5257800" y="6132513"/>
          <p14:tracePt t="247366" x="5532438" y="6094413"/>
          <p14:tracePt t="247381" x="5732463" y="6056313"/>
          <p14:tracePt t="247399" x="5908675" y="6056313"/>
          <p14:tracePt t="247415" x="6070600" y="6056313"/>
          <p14:tracePt t="247433" x="6157913" y="6056313"/>
          <p14:tracePt t="247449" x="6196013" y="6056313"/>
          <p14:tracePt t="247466" x="6208713" y="6056313"/>
          <p14:tracePt t="247470" x="6221413" y="6056313"/>
          <p14:tracePt t="247487" x="6234113" y="6056313"/>
          <p14:tracePt t="247582" x="6221413" y="6056313"/>
          <p14:tracePt t="248974" x="6234113" y="6056313"/>
          <p14:tracePt t="248982" x="6259513" y="6056313"/>
          <p14:tracePt t="248991" x="6270625" y="6056313"/>
          <p14:tracePt t="249004" x="6321425" y="6056313"/>
          <p14:tracePt t="249007" x="6370638" y="6056313"/>
          <p14:tracePt t="249021" x="6508750" y="6056313"/>
          <p14:tracePt t="249038" x="6608763" y="6056313"/>
          <p14:tracePt t="249055" x="6721475" y="6056313"/>
          <p14:tracePt t="249071" x="6846888" y="6056313"/>
          <p14:tracePt t="249087" x="6972300" y="6056313"/>
          <p14:tracePt t="249103" x="7085013" y="6069013"/>
          <p14:tracePt t="249120" x="7172325" y="6081713"/>
          <p14:tracePt t="249138" x="7297738" y="6094413"/>
          <p14:tracePt t="249141" x="7348538" y="6132513"/>
          <p14:tracePt t="249154" x="7385050" y="6145213"/>
          <p14:tracePt t="249157" x="7410450" y="6157913"/>
          <p14:tracePt t="249171" x="7435850" y="6157913"/>
          <p14:tracePt t="249174" x="7459663" y="6169025"/>
          <p14:tracePt t="249191" x="7472363" y="6169025"/>
          <p14:tracePt t="249204" x="7485063" y="6169025"/>
          <p14:tracePt t="249221" x="7497763" y="6169025"/>
          <p14:tracePt t="249239" x="7523163" y="6169025"/>
          <p14:tracePt t="249255" x="7572375" y="6169025"/>
          <p14:tracePt t="249271" x="7648575" y="6157913"/>
          <p14:tracePt t="249287" x="7697788" y="6145213"/>
          <p14:tracePt t="249304" x="7735888" y="6132513"/>
          <p14:tracePt t="251238" x="7735888" y="6119813"/>
          <p14:tracePt t="251246" x="7735888" y="6107113"/>
          <p14:tracePt t="251318" x="7723188" y="6107113"/>
          <p14:tracePt t="251325" x="7710488" y="6107113"/>
          <p14:tracePt t="251342" x="7685088" y="6094413"/>
          <p14:tracePt t="251352" x="7685088" y="6081713"/>
          <p14:tracePt t="251366" x="7673975" y="6081713"/>
          <p14:tracePt t="251390" x="7661275" y="6081713"/>
          <p14:tracePt t="251399" x="7648575" y="6081713"/>
          <p14:tracePt t="251409" x="7635875" y="6081713"/>
          <p14:tracePt t="251427" x="7623175" y="6069013"/>
          <p14:tracePt t="251430" x="7597775" y="6069013"/>
          <p14:tracePt t="251444" x="7572375" y="6056313"/>
          <p14:tracePt t="251447" x="7561263" y="6056313"/>
          <p14:tracePt t="251460" x="7535863" y="6056313"/>
          <p14:tracePt t="251463" x="7510463" y="6032500"/>
          <p14:tracePt t="251477" x="7472363" y="6032500"/>
          <p14:tracePt t="251494" x="7397750" y="6007100"/>
          <p14:tracePt t="251510" x="7348538" y="5994400"/>
          <p14:tracePt t="251527" x="7310438" y="5981700"/>
          <p14:tracePt t="251550" x="7297738" y="5981700"/>
          <p14:tracePt t="251559" x="7285038" y="5969000"/>
          <p14:tracePt t="251597" x="7272338" y="5969000"/>
          <p14:tracePt t="251621" x="7259638" y="5969000"/>
          <p14:tracePt t="251758" x="7259638" y="5994400"/>
          <p14:tracePt t="251774" x="7259638" y="6007100"/>
          <p14:tracePt t="251782" x="7259638" y="6019800"/>
          <p14:tracePt t="251814" x="7259638" y="6032500"/>
          <p14:tracePt t="252134" x="7235825" y="6032500"/>
          <p14:tracePt t="252142" x="7223125" y="6032500"/>
          <p14:tracePt t="252151" x="7210425" y="6032500"/>
          <p14:tracePt t="252166" x="7197725" y="6019800"/>
          <p14:tracePt t="252197" x="7172325" y="6019800"/>
          <p14:tracePt t="252213" x="7146925" y="6019800"/>
          <p14:tracePt t="252220" x="7123113" y="6019800"/>
          <p14:tracePt t="252229" x="7097713" y="6019800"/>
          <p14:tracePt t="252243" x="7085013" y="6019800"/>
          <p14:tracePt t="252244" x="7059613" y="6019800"/>
          <p14:tracePt t="252260" x="7021513" y="6045200"/>
          <p14:tracePt t="252277" x="6972300" y="6081713"/>
          <p14:tracePt t="252293" x="6946900" y="6094413"/>
          <p14:tracePt t="252309" x="6897688" y="6107113"/>
          <p14:tracePt t="252326" x="6821488" y="6132513"/>
          <p14:tracePt t="252343" x="6721475" y="6169025"/>
          <p14:tracePt t="252360" x="6508750" y="6194425"/>
          <p14:tracePt t="252377" x="6259513" y="6194425"/>
          <p14:tracePt t="252393" x="5957888" y="6194425"/>
          <p14:tracePt t="252410" x="5770563" y="6157913"/>
          <p14:tracePt t="252427" x="5483225" y="6107113"/>
          <p14:tracePt t="252428" x="5294313" y="6081713"/>
          <p14:tracePt t="252444" x="4945063" y="6019800"/>
          <p14:tracePt t="252460" x="4656138" y="5994400"/>
          <p14:tracePt t="252477" x="4494213" y="5969000"/>
          <p14:tracePt t="252493" x="4330700" y="5956300"/>
          <p14:tracePt t="252510" x="4217988" y="5956300"/>
          <p14:tracePt t="252527" x="4168775" y="5956300"/>
          <p14:tracePt t="252646" x="4181475" y="5956300"/>
          <p14:tracePt t="252654" x="4217988" y="5969000"/>
          <p14:tracePt t="252663" x="4230688" y="5969000"/>
          <p14:tracePt t="252679" x="4256088" y="5981700"/>
          <p14:tracePt t="252750" x="4268788" y="5994400"/>
          <p14:tracePt t="252757" x="4256088" y="6019800"/>
          <p14:tracePt t="252765" x="4205288" y="6019800"/>
          <p14:tracePt t="252780" x="4156075" y="6019800"/>
          <p14:tracePt t="252783" x="4117975" y="6019800"/>
          <p14:tracePt t="252799" x="4081463" y="6019800"/>
          <p14:tracePt t="252813" x="4068763" y="6019800"/>
          <p14:tracePt t="252878" x="4056063" y="6032500"/>
          <p14:tracePt t="253326" x="4056063" y="6045200"/>
          <p14:tracePt t="253333" x="4030663" y="6045200"/>
          <p14:tracePt t="253349" x="3992563" y="6056313"/>
          <p14:tracePt t="253367" x="3968750" y="6069013"/>
          <p14:tracePt t="253383" x="3930650" y="6069013"/>
          <p14:tracePt t="253398" x="3917950" y="6069013"/>
          <p14:tracePt t="253415" x="3879850" y="6069013"/>
          <p14:tracePt t="253431" x="3856038" y="6069013"/>
          <p14:tracePt t="253448" x="3830638" y="6069013"/>
          <p14:tracePt t="253466" x="3792538" y="6069013"/>
          <p14:tracePt t="253482" x="3779838" y="6069013"/>
          <p14:tracePt t="253485" x="3779838" y="6056313"/>
          <p14:tracePt t="253499" x="3767138" y="6056313"/>
          <p14:tracePt t="253518" x="3756025" y="6056313"/>
          <p14:tracePt t="253533" x="3756025" y="6032500"/>
          <p14:tracePt t="253549" x="3743325" y="6032500"/>
          <p14:tracePt t="253574" x="3743325" y="6019800"/>
          <p14:tracePt t="253766" x="3730625" y="6019800"/>
          <p14:tracePt t="253782" x="3730625" y="6007100"/>
          <p14:tracePt t="254750" x="3805238" y="6007100"/>
          <p14:tracePt t="254757" x="3817938" y="6007100"/>
          <p14:tracePt t="254774" x="3830638" y="6007100"/>
          <p14:tracePt t="254982" x="3867150" y="6007100"/>
          <p14:tracePt t="254990" x="3892550" y="6007100"/>
          <p14:tracePt t="255003" x="3930650" y="6007100"/>
          <p14:tracePt t="255007" x="4005263" y="6032500"/>
          <p14:tracePt t="255019" x="4068763" y="6032500"/>
          <p14:tracePt t="255023" x="4143375" y="6045200"/>
          <p14:tracePt t="255036" x="4243388" y="6069013"/>
          <p14:tracePt t="255039" x="4330700" y="6069013"/>
          <p14:tracePt t="255053" x="4506913" y="6081713"/>
          <p14:tracePt t="255070" x="4656138" y="6145213"/>
          <p14:tracePt t="255087" x="4781550" y="6145213"/>
          <p14:tracePt t="255102" x="4843463" y="6145213"/>
          <p14:tracePt t="255119" x="4894263" y="6145213"/>
          <p14:tracePt t="255136" x="4932363" y="6145213"/>
          <p14:tracePt t="255153" x="4956175" y="6145213"/>
          <p14:tracePt t="255169" x="4994275" y="6145213"/>
          <p14:tracePt t="255186" x="5019675" y="6145213"/>
          <p14:tracePt t="255190" x="5045075" y="6145213"/>
          <p14:tracePt t="255203" x="5068888" y="6145213"/>
          <p14:tracePt t="255206" x="5119688" y="6145213"/>
          <p14:tracePt t="255220" x="5145088" y="6119813"/>
          <p14:tracePt t="255222" x="5170488" y="6119813"/>
          <p14:tracePt t="255237" x="5232400" y="6119813"/>
          <p14:tracePt t="255253" x="5281613" y="6107113"/>
          <p14:tracePt t="255270" x="5345113" y="6107113"/>
          <p14:tracePt t="255287" x="5432425" y="6094413"/>
          <p14:tracePt t="255303" x="5570538" y="6081713"/>
          <p14:tracePt t="255319" x="5732463" y="6056313"/>
          <p14:tracePt t="255336" x="5895975" y="6056313"/>
          <p14:tracePt t="255353" x="6034088" y="6056313"/>
          <p14:tracePt t="255370" x="6157913" y="6056313"/>
          <p14:tracePt t="255374" x="6208713" y="6056313"/>
          <p14:tracePt t="255387" x="6259513" y="6056313"/>
          <p14:tracePt t="255390" x="6308725" y="6045200"/>
          <p14:tracePt t="255404" x="6346825" y="6045200"/>
          <p14:tracePt t="255406" x="6383338" y="6032500"/>
          <p14:tracePt t="255421" x="6396038" y="6032500"/>
          <p14:tracePt t="255462" x="6421438" y="6032500"/>
          <p14:tracePt t="255486" x="6434138" y="6019800"/>
          <p14:tracePt t="255494" x="6472238" y="6007100"/>
          <p14:tracePt t="255510" x="6496050" y="6007100"/>
          <p14:tracePt t="255519" x="6521450" y="6007100"/>
          <p14:tracePt t="255537" x="6584950" y="5994400"/>
          <p14:tracePt t="255554" x="6672263" y="5969000"/>
          <p14:tracePt t="255558" x="6708775" y="5969000"/>
          <p14:tracePt t="255570" x="6759575" y="5969000"/>
          <p14:tracePt t="255573" x="6846888" y="5956300"/>
          <p14:tracePt t="255588" x="6934200" y="5932488"/>
          <p14:tracePt t="255591" x="7021513" y="5932488"/>
          <p14:tracePt t="255604" x="7223125" y="5894388"/>
          <p14:tracePt t="255620" x="7448550" y="5856288"/>
          <p14:tracePt t="255638" x="7697788" y="5832475"/>
          <p14:tracePt t="255654" x="7986713" y="5807075"/>
          <p14:tracePt t="255671" x="8174038" y="5768975"/>
          <p14:tracePt t="255687" x="8412163" y="5732463"/>
          <p14:tracePt t="255704" x="8699500" y="5681663"/>
          <p14:tracePt t="255721" x="8912225" y="5643563"/>
          <p14:tracePt t="255737" x="9124950" y="5619750"/>
          <p14:tracePt t="255755" x="9324975" y="5581650"/>
          <p14:tracePt t="255758" x="9413875" y="5568950"/>
          <p14:tracePt t="255772" x="9501188" y="5568950"/>
          <p14:tracePt t="255776" x="9537700" y="5543550"/>
          <p14:tracePt t="255788" x="9588500" y="5530850"/>
          <p14:tracePt t="255790" x="9650413" y="5530850"/>
          <p14:tracePt t="255805" x="9675813" y="5530850"/>
          <p14:tracePt t="255821" x="9713913" y="5518150"/>
          <p14:tracePt t="255836" x="9726613" y="5518150"/>
          <p14:tracePt t="256086" x="9763125" y="5518150"/>
          <p14:tracePt t="256094" x="9888538" y="5468938"/>
          <p14:tracePt t="256105" x="10026650" y="5381625"/>
          <p14:tracePt t="256122" x="10313988" y="5194300"/>
          <p14:tracePt t="256126" x="10452100" y="5081588"/>
          <p14:tracePt t="256139" x="10514013" y="5005388"/>
          <p14:tracePt t="256142" x="10590213" y="4892675"/>
          <p14:tracePt t="256156" x="10664825" y="4768850"/>
          <p14:tracePt t="256159" x="10726738" y="4656138"/>
          <p14:tracePt t="256173" x="10815638" y="4443413"/>
          <p14:tracePt t="256190" x="10852150" y="4279900"/>
          <p14:tracePt t="256206" x="10864850" y="4129088"/>
          <p14:tracePt t="256222" x="10890250" y="3992563"/>
          <p14:tracePt t="256239" x="10890250" y="3803650"/>
          <p14:tracePt t="256256" x="10890250" y="3629025"/>
          <p14:tracePt t="256272" x="10902950" y="3479800"/>
          <p14:tracePt t="256289" x="10902950" y="3341688"/>
          <p14:tracePt t="256306" x="10902950" y="3241675"/>
          <p14:tracePt t="256309" x="10890250" y="3216275"/>
          <p14:tracePt t="256323" x="10890250" y="3190875"/>
          <p14:tracePt t="256326" x="10864850" y="3154363"/>
          <p14:tracePt t="256339" x="10864850" y="3141663"/>
          <p14:tracePt t="256343" x="10839450" y="3103563"/>
          <p14:tracePt t="256357" x="10839450" y="3090863"/>
          <p14:tracePt t="256360" x="10839450" y="3065463"/>
          <p14:tracePt t="256373" x="10790238" y="3016250"/>
          <p14:tracePt t="256390" x="10764838" y="2990850"/>
          <p14:tracePt t="256406" x="10726738" y="2965450"/>
          <p14:tracePt t="256423" x="10702925" y="2941638"/>
          <p14:tracePt t="256439" x="10690225" y="2916238"/>
          <p14:tracePt t="256462" x="10690225" y="2903538"/>
          <p14:tracePt t="256472" x="10664825" y="2890838"/>
          <p14:tracePt t="256489" x="10639425" y="2852738"/>
          <p14:tracePt t="256506" x="10626725" y="2828925"/>
          <p14:tracePt t="256510" x="10602913" y="2803525"/>
          <p14:tracePt t="256526" x="10602913" y="2790825"/>
          <p14:tracePt t="256540" x="10590213" y="2765425"/>
          <p14:tracePt t="256557" x="10590213" y="2740025"/>
          <p14:tracePt t="256574" x="10577513" y="2716213"/>
          <p14:tracePt t="256589" x="10577513" y="2703513"/>
          <p14:tracePt t="256607" x="10577513" y="2665413"/>
          <p14:tracePt t="256624" x="10577513" y="2640013"/>
          <p14:tracePt t="256640" x="10552113" y="2603500"/>
          <p14:tracePt t="256657" x="10552113" y="2590800"/>
          <p14:tracePt t="256674" x="10502900" y="2516188"/>
          <p14:tracePt t="256678" x="10477500" y="2503488"/>
          <p14:tracePt t="256690" x="10439400" y="2465388"/>
          <p14:tracePt t="256693" x="10377488" y="2427288"/>
          <p14:tracePt t="256708" x="10313988" y="2390775"/>
          <p14:tracePt t="256710" x="10239375" y="2352675"/>
          <p14:tracePt t="256724" x="10139363" y="2303463"/>
          <p14:tracePt t="256726" x="10039350" y="2239963"/>
          <p14:tracePt t="256738" x="9926638" y="2201863"/>
          <p14:tracePt t="256740" x="9801225" y="2165350"/>
          <p14:tracePt t="256755" x="9675813" y="2114550"/>
          <p14:tracePt t="256757" x="9525000" y="2065338"/>
          <p14:tracePt t="256773" x="9250363" y="1989138"/>
          <p14:tracePt t="256789" x="8950325" y="1939925"/>
          <p14:tracePt t="256806" x="8674100" y="1914525"/>
          <p14:tracePt t="256822" x="8486775" y="1889125"/>
          <p14:tracePt t="256839" x="8299450" y="1865313"/>
          <p14:tracePt t="256855" x="8148638" y="1865313"/>
          <p14:tracePt t="256872" x="8048625" y="1865313"/>
          <p14:tracePt t="256889" x="7923213" y="1865313"/>
          <p14:tracePt t="256906" x="7773988" y="1865313"/>
          <p14:tracePt t="256908" x="7685088" y="1865313"/>
          <p14:tracePt t="256922" x="7610475" y="1865313"/>
          <p14:tracePt t="256924" x="7535863" y="1876425"/>
          <p14:tracePt t="256939" x="7485063" y="1876425"/>
          <p14:tracePt t="256941" x="7435850" y="1876425"/>
          <p14:tracePt t="256956" x="7272338" y="1901825"/>
          <p14:tracePt t="256973" x="7059613" y="1901825"/>
          <p14:tracePt t="256989" x="6808788" y="1901825"/>
          <p14:tracePt t="257006" x="6446838" y="1901825"/>
          <p14:tracePt t="257022" x="6083300" y="1901825"/>
          <p14:tracePt t="257039" x="5783263" y="1901825"/>
          <p14:tracePt t="257056" x="5495925" y="1901825"/>
          <p14:tracePt t="257073" x="5232400" y="1901825"/>
          <p14:tracePt t="257089" x="4932363" y="1901825"/>
          <p14:tracePt t="257107" x="4556125" y="1901825"/>
          <p14:tracePt t="257109" x="4343400" y="1901825"/>
          <p14:tracePt t="257123" x="4105275" y="1901825"/>
          <p14:tracePt t="257125" x="3867150" y="1901825"/>
          <p14:tracePt t="257140" x="3479800" y="1901825"/>
          <p14:tracePt t="257157" x="3141663" y="1901825"/>
          <p14:tracePt t="257173" x="2854325" y="1901825"/>
          <p14:tracePt t="257190" x="2641600" y="1914525"/>
          <p14:tracePt t="257206" x="2554288" y="1939925"/>
          <p14:tracePt t="257223" x="2465388" y="1965325"/>
          <p14:tracePt t="257240" x="2403475" y="2027238"/>
          <p14:tracePt t="257257" x="2303463" y="2078038"/>
          <p14:tracePt t="257273" x="2228850" y="2127250"/>
          <p14:tracePt t="257290" x="2152650" y="2165350"/>
          <p14:tracePt t="257293" x="2127250" y="2190750"/>
          <p14:tracePt t="257307" x="2116138" y="2201863"/>
          <p14:tracePt t="257309" x="2103438" y="2214563"/>
          <p14:tracePt t="257333" x="2090738" y="2227263"/>
          <p14:tracePt t="257340" x="2078038" y="2239963"/>
          <p14:tracePt t="257357" x="2014538" y="2303463"/>
          <p14:tracePt t="257374" x="1927225" y="2378075"/>
          <p14:tracePt t="257390" x="1865313" y="2465388"/>
          <p14:tracePt t="257407" x="1814513" y="2565400"/>
          <p14:tracePt t="257424" x="1739900" y="2690813"/>
          <p14:tracePt t="257440" x="1652588" y="2840038"/>
          <p14:tracePt t="257457" x="1577975" y="2965450"/>
          <p14:tracePt t="257474" x="1539875" y="3054350"/>
          <p14:tracePt t="257476" x="1527175" y="3090863"/>
          <p14:tracePt t="257490" x="1514475" y="3128963"/>
          <p14:tracePt t="257492" x="1501775" y="3154363"/>
          <p14:tracePt t="257507" x="1501775" y="3178175"/>
          <p14:tracePt t="257509" x="1501775" y="3203575"/>
          <p14:tracePt t="257524" x="1489075" y="3241675"/>
          <p14:tracePt t="257541" x="1489075" y="3254375"/>
          <p14:tracePt t="257557" x="1489075" y="3278188"/>
          <p14:tracePt t="257589" x="1489075" y="3303588"/>
          <p14:tracePt t="257607" x="1489075" y="3316288"/>
          <p14:tracePt t="257614" x="1489075" y="3328988"/>
          <p14:tracePt t="257626" x="1489075" y="3354388"/>
          <p14:tracePt t="257643" x="1489075" y="3367088"/>
          <p14:tracePt t="257663" x="1489075" y="3378200"/>
          <p14:tracePt t="257702" x="1489075" y="3390900"/>
          <p14:tracePt t="257709" x="1501775" y="3403600"/>
          <p14:tracePt t="257718" x="1514475" y="3429000"/>
          <p14:tracePt t="257726" x="1527175" y="3429000"/>
          <p14:tracePt t="257743" x="1589088" y="3467100"/>
          <p14:tracePt t="257759" x="1689100" y="3503613"/>
          <p14:tracePt t="257776" x="1878013" y="3554413"/>
          <p14:tracePt t="257793" x="2127250" y="3616325"/>
          <p14:tracePt t="257798" x="2503488" y="3692525"/>
          <p14:tracePt t="257809" x="2778125" y="3703638"/>
          <p14:tracePt t="257826" x="3205163" y="3754438"/>
          <p14:tracePt t="257830" x="3405188" y="3754438"/>
          <p14:tracePt t="257844" x="3541713" y="3754438"/>
          <p14:tracePt t="257846" x="3643313" y="3754438"/>
          <p14:tracePt t="257860" x="3717925" y="3754438"/>
          <p14:tracePt t="257863" x="3792538" y="3754438"/>
          <p14:tracePt t="257875" x="3879850" y="3754438"/>
          <p14:tracePt t="257877" x="3930650" y="3754438"/>
          <p14:tracePt t="257892" x="4017963" y="3754438"/>
          <p14:tracePt t="257908" x="4181475" y="3754438"/>
          <p14:tracePt t="257925" x="4381500" y="3754438"/>
          <p14:tracePt t="257942" x="4619625" y="3754438"/>
          <p14:tracePt t="257958" x="4981575" y="3754438"/>
          <p14:tracePt t="257975" x="5319713" y="3754438"/>
          <p14:tracePt t="257992" x="5557838" y="3754438"/>
          <p14:tracePt t="258008" x="5770563" y="3754438"/>
          <p14:tracePt t="258025" x="5921375" y="3754438"/>
          <p14:tracePt t="258042" x="6108700" y="3754438"/>
          <p14:tracePt t="258044" x="6208713" y="3754438"/>
          <p14:tracePt t="258059" x="6308725" y="3754438"/>
          <p14:tracePt t="258061" x="6408738" y="3754438"/>
          <p14:tracePt t="258076" x="6508750" y="3754438"/>
          <p14:tracePt t="258077" x="6572250" y="3754438"/>
          <p14:tracePt t="258092" x="6708775" y="3754438"/>
          <p14:tracePt t="258110" x="6784975" y="3754438"/>
          <p14:tracePt t="258126" x="6821488" y="3754438"/>
          <p14:tracePt t="258142" x="6834188" y="3754438"/>
          <p14:tracePt t="258159" x="6859588" y="3754438"/>
          <p14:tracePt t="258177" x="6921500" y="3754438"/>
          <p14:tracePt t="258181" x="6946900" y="3754438"/>
          <p14:tracePt t="258198" x="6972300" y="3754438"/>
          <p14:tracePt t="258254" x="6997700" y="3754438"/>
          <p14:tracePt t="258261" x="7021513" y="3754438"/>
          <p14:tracePt t="258269" x="7046913" y="3754438"/>
          <p14:tracePt t="258278" x="7072313" y="3754438"/>
          <p14:tracePt t="258293" x="7123113" y="3692525"/>
          <p14:tracePt t="258309" x="7159625" y="3654425"/>
          <p14:tracePt t="258326" x="7185025" y="3603625"/>
          <p14:tracePt t="258342" x="7210425" y="3567113"/>
          <p14:tracePt t="258359" x="7210425" y="3529013"/>
          <p14:tracePt t="258376" x="7210425" y="3516313"/>
          <p14:tracePt t="258393" x="7210425" y="3503613"/>
          <p14:tracePt t="258409" x="7235825" y="3479800"/>
          <p14:tracePt t="258429" x="7259638" y="3454400"/>
          <p14:tracePt t="258443" x="7259638" y="3441700"/>
          <p14:tracePt t="258445" x="7272338" y="3441700"/>
          <p14:tracePt t="258460" x="7297738" y="3416300"/>
          <p14:tracePt t="258477" x="7323138" y="3403600"/>
          <p14:tracePt t="258493" x="7372350" y="3390900"/>
          <p14:tracePt t="258509" x="7397750" y="3378200"/>
          <p14:tracePt t="258526" x="7410450" y="3378200"/>
          <p14:tracePt t="258543" x="7435850" y="3378200"/>
          <p14:tracePt t="258560" x="7485063" y="3378200"/>
          <p14:tracePt t="258576" x="7523163" y="3378200"/>
          <p14:tracePt t="258593" x="7610475" y="3354388"/>
          <p14:tracePt t="258611" x="7673975" y="3341688"/>
          <p14:tracePt t="258613" x="7685088" y="3341688"/>
          <p14:tracePt t="258669" x="7697788" y="3328988"/>
          <p14:tracePt t="258990" x="7710488" y="3378200"/>
          <p14:tracePt t="258997" x="7748588" y="3441700"/>
          <p14:tracePt t="259011" x="7785100" y="3490913"/>
          <p14:tracePt t="259013" x="7797800" y="3503613"/>
          <p14:tracePt t="259028" x="7835900" y="3541713"/>
          <p14:tracePt t="259045" x="7874000" y="3579813"/>
          <p14:tracePt t="259061" x="7897813" y="3616325"/>
          <p14:tracePt t="259078" x="7910513" y="3616325"/>
          <p14:tracePt t="259094" x="7923213" y="3616325"/>
          <p14:tracePt t="259111" x="7935913" y="3616325"/>
          <p14:tracePt t="259454" x="7961313" y="3641725"/>
          <p14:tracePt t="259462" x="7986713" y="3667125"/>
          <p14:tracePt t="259471" x="8010525" y="3692525"/>
          <p14:tracePt t="259480" x="8110538" y="3754438"/>
          <p14:tracePt t="259497" x="8235950" y="3841750"/>
          <p14:tracePt t="259502" x="8335963" y="3905250"/>
          <p14:tracePt t="259514" x="8412163" y="3954463"/>
          <p14:tracePt t="259518" x="8474075" y="3992563"/>
          <p14:tracePt t="259531" x="8499475" y="4029075"/>
          <p14:tracePt t="259535" x="8537575" y="4054475"/>
          <p14:tracePt t="259548" x="8599488" y="4092575"/>
          <p14:tracePt t="259550" x="8624888" y="4117975"/>
          <p14:tracePt t="259565" x="8699500" y="4167188"/>
          <p14:tracePt t="259582" x="8774113" y="4267200"/>
          <p14:tracePt t="259598" x="8824913" y="4318000"/>
          <p14:tracePt t="259615" x="8886825" y="4392613"/>
          <p14:tracePt t="259631" x="8912225" y="4467225"/>
          <p14:tracePt t="259648" x="8975725" y="4567238"/>
          <p14:tracePt t="259665" x="9050338" y="4718050"/>
          <p14:tracePt t="259681" x="9075738" y="4779963"/>
          <p14:tracePt t="259698" x="9112250" y="4856163"/>
          <p14:tracePt t="259702" x="9112250" y="4868863"/>
          <p14:tracePt t="259715" x="9137650" y="4918075"/>
          <p14:tracePt t="259718" x="9150350" y="4930775"/>
          <p14:tracePt t="259732" x="9150350" y="4943475"/>
          <p14:tracePt t="259734" x="9150350" y="4956175"/>
          <p14:tracePt t="259749" x="9150350" y="4981575"/>
          <p14:tracePt t="259766" x="9163050" y="5018088"/>
          <p14:tracePt t="259782" x="9163050" y="5043488"/>
          <p14:tracePt t="259798" x="9163050" y="5068888"/>
          <p14:tracePt t="259815" x="9163050" y="5092700"/>
          <p14:tracePt t="259831" x="9188450" y="5130800"/>
          <p14:tracePt t="259848" x="9188450" y="5168900"/>
          <p14:tracePt t="259865" x="9199563" y="5205413"/>
          <p14:tracePt t="259882" x="9212263" y="5256213"/>
          <p14:tracePt t="259886" x="9224963" y="5268913"/>
          <p14:tracePt t="259898" x="9237663" y="5294313"/>
          <p14:tracePt t="259902" x="9250363" y="5294313"/>
          <p14:tracePt t="259913" x="9250363" y="5318125"/>
          <p14:tracePt t="259930" x="9288463" y="5394325"/>
          <p14:tracePt t="259932" x="9301163" y="5418138"/>
          <p14:tracePt t="259947" x="9324975" y="5430838"/>
          <p14:tracePt t="259949" x="9324975" y="5443538"/>
          <p14:tracePt t="259964" x="9337675" y="5468938"/>
          <p14:tracePt t="260005" x="9350375" y="5481638"/>
          <p14:tracePt t="260013" x="9350375" y="5507038"/>
          <p14:tracePt t="260021" x="9350375" y="5530850"/>
          <p14:tracePt t="260030" x="9375775" y="5556250"/>
          <p14:tracePt t="260047" x="9375775" y="5607050"/>
          <p14:tracePt t="260064" x="9375775" y="5630863"/>
          <p14:tracePt t="260080" x="9388475" y="5643563"/>
          <p14:tracePt t="260097" x="9401175" y="5656263"/>
          <p14:tracePt t="260133" x="9401175" y="5668963"/>
          <p14:tracePt t="260141" x="9401175" y="5681663"/>
          <p14:tracePt t="260165" x="9401175" y="5694363"/>
          <p14:tracePt t="260214" x="9401175" y="5707063"/>
          <p14:tracePt t="260357" x="9401175" y="5719763"/>
          <p14:tracePt t="260366" x="9401175" y="5743575"/>
          <p14:tracePt t="260374" x="9401175" y="5756275"/>
          <p14:tracePt t="260383" x="9413875" y="5781675"/>
          <p14:tracePt t="260399" x="9424988" y="5794375"/>
          <p14:tracePt t="260416" x="9437688" y="5819775"/>
          <p14:tracePt t="260433" x="9450388" y="5832475"/>
          <p14:tracePt t="260448" x="9463088" y="5856288"/>
          <p14:tracePt t="260493" x="9475788" y="5868988"/>
          <p14:tracePt t="260510" x="9475788" y="5894388"/>
          <p14:tracePt t="260517" x="9488488" y="5907088"/>
          <p14:tracePt t="260534" x="9513888" y="5932488"/>
          <p14:tracePt t="260550" x="9525000" y="5945188"/>
          <p14:tracePt t="260567" x="9525000" y="5956300"/>
          <p14:tracePt t="260774" x="9537700" y="5956300"/>
          <p14:tracePt t="260782" x="9550400" y="5969000"/>
          <p14:tracePt t="260791" x="9563100" y="5981700"/>
          <p14:tracePt t="260800" x="9563100" y="5994400"/>
          <p14:tracePt t="260818" x="9588500" y="6007100"/>
          <p14:tracePt t="260821" x="9601200" y="6045200"/>
          <p14:tracePt t="260834" x="9626600" y="6045200"/>
          <p14:tracePt t="260838" x="9650413" y="6081713"/>
          <p14:tracePt t="260851" x="9675813" y="6094413"/>
          <p14:tracePt t="260868" x="9675813" y="6107113"/>
          <p14:tracePt t="260884" x="9688513" y="6107113"/>
          <p14:tracePt t="261006" x="9701213" y="6107113"/>
          <p14:tracePt t="261014" x="9739313" y="6094413"/>
          <p14:tracePt t="261021" x="9801225" y="6032500"/>
          <p14:tracePt t="261035" x="9913938" y="5969000"/>
          <p14:tracePt t="261038" x="10052050" y="5868988"/>
          <p14:tracePt t="261052" x="10188575" y="5781675"/>
          <p14:tracePt t="261054" x="10326688" y="5694363"/>
          <p14:tracePt t="261069" x="11028363" y="5407025"/>
          <p14:tracePt t="261086" x="11566525" y="5181600"/>
          <p14:tracePt t="261102" x="11866563" y="5018088"/>
          <p14:tracePt t="261119" x="11979275" y="4930775"/>
          <p14:tracePt t="261135" x="12017375" y="4905375"/>
          <p14:tracePt t="261158" x="11953875" y="4843463"/>
          <p14:tracePt t="261168" x="11853863" y="4805363"/>
          <p14:tracePt t="261185" x="11164888" y="4505325"/>
          <p14:tracePt t="261202" x="10313988" y="4105275"/>
          <p14:tracePt t="261205" x="9739313" y="3892550"/>
          <p14:tracePt t="261219" x="9312275" y="3692525"/>
          <p14:tracePt t="261222" x="8824913" y="3479800"/>
          <p14:tracePt t="261235" x="8448675" y="3367088"/>
          <p14:tracePt t="261238" x="7961313" y="3216275"/>
          <p14:tracePt t="261253" x="7335838" y="2978150"/>
          <p14:tracePt t="261269" x="6985000" y="2790825"/>
          <p14:tracePt t="261286" x="6634163" y="2627313"/>
          <p14:tracePt t="261302" x="6021388" y="2327275"/>
          <p14:tracePt t="261319" x="5483225" y="2114550"/>
          <p14:tracePt t="261335" x="4894263" y="1901825"/>
          <p14:tracePt t="261352" x="4594225" y="1801813"/>
          <p14:tracePt t="261369" x="4468813" y="1765300"/>
          <p14:tracePt t="261386" x="4430713" y="1752600"/>
          <p14:tracePt t="261494" x="4443413" y="1739900"/>
          <p14:tracePt t="261502" x="4494213" y="1765300"/>
          <p14:tracePt t="261510" x="4506913" y="1765300"/>
          <p14:tracePt t="261519" x="4581525" y="1801813"/>
          <p14:tracePt t="261534" x="4656138" y="1901825"/>
          <p14:tracePt t="261551" x="4756150" y="2065338"/>
          <p14:tracePt t="261567" x="4806950" y="2214563"/>
          <p14:tracePt t="261584" x="4894263" y="2352675"/>
          <p14:tracePt t="261601" x="4994275" y="2465388"/>
          <p14:tracePt t="261618" x="5057775" y="2552700"/>
          <p14:tracePt t="261634" x="5081588" y="2578100"/>
          <p14:tracePt t="261636" x="5081588" y="2590800"/>
          <p14:tracePt t="261716" x="5081588" y="2603500"/>
          <p14:tracePt t="261725" x="5019675" y="2603500"/>
          <p14:tracePt t="261735" x="4894263" y="2603500"/>
          <p14:tracePt t="261752" x="4068763" y="2390775"/>
          <p14:tracePt t="261768" x="2578100" y="1689100"/>
          <p14:tracePt t="261785" x="925513" y="889000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CPT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3" y="2251899"/>
            <a:ext cx="1019538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 CPT Coding Example: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Procedure: </a:t>
            </a:r>
            <a:r>
              <a:rPr lang="en-US" sz="2800" dirty="0">
                <a:latin typeface="Alexandria"/>
              </a:rPr>
              <a:t>Routine office visit for an established patient.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CPT Code: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99213</a:t>
            </a:r>
            <a:r>
              <a:rPr lang="en-US" sz="2800" dirty="0">
                <a:latin typeface="Alexandria"/>
              </a:rPr>
              <a:t> (Office or other outpatient visit for the evaluation and management of an established patient).</a:t>
            </a:r>
          </a:p>
          <a:p>
            <a:pPr lvl="1" algn="just">
              <a:lnSpc>
                <a:spcPct val="150000"/>
              </a:lnSpc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78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8858"/>
    </mc:Choice>
    <mc:Fallback xmlns="">
      <p:transition advTm="128858"/>
    </mc:Fallback>
  </mc:AlternateContent>
  <p:extLst>
    <p:ext uri="{3A86A75C-4F4B-4683-9AE1-C65F6400EC91}">
      <p14:laserTraceLst xmlns:p14="http://schemas.microsoft.com/office/powerpoint/2010/main">
        <p14:tracePtLst>
          <p14:tracePt t="2019" x="3438525" y="6205538"/>
          <p14:tracePt t="2184" x="1965325" y="6819900"/>
          <p14:tracePt t="2186" x="1952625" y="6796088"/>
          <p14:tracePt t="2196" x="1939925" y="6757988"/>
          <p14:tracePt t="2212" x="1903413" y="6683375"/>
          <p14:tracePt t="2228" x="1865313" y="6632575"/>
          <p14:tracePt t="2245" x="1852613" y="6619875"/>
          <p14:tracePt t="2262" x="1814513" y="6557963"/>
          <p14:tracePt t="2264" x="1814513" y="6519863"/>
          <p14:tracePt t="2279" x="1801813" y="6483350"/>
          <p14:tracePt t="2280" x="1801813" y="6445250"/>
          <p14:tracePt t="2296" x="1778000" y="6357938"/>
          <p14:tracePt t="2312" x="1778000" y="6281738"/>
          <p14:tracePt t="2329" x="1765300" y="6232525"/>
          <p14:tracePt t="2345" x="1765300" y="6181725"/>
          <p14:tracePt t="2362" x="1765300" y="6145213"/>
          <p14:tracePt t="2379" x="1765300" y="6094413"/>
          <p14:tracePt t="2395" x="1765300" y="6056313"/>
          <p14:tracePt t="2412" x="1778000" y="6045200"/>
          <p14:tracePt t="15258" x="1778000" y="5956300"/>
          <p14:tracePt t="15264" x="1765300" y="5881688"/>
          <p14:tracePt t="15281" x="1739900" y="5794375"/>
          <p14:tracePt t="15298" x="1727200" y="5681663"/>
          <p14:tracePt t="15315" x="1701800" y="5594350"/>
          <p14:tracePt t="15332" x="1701800" y="5507038"/>
          <p14:tracePt t="15347" x="1701800" y="5381625"/>
          <p14:tracePt t="15364" x="1701800" y="5305425"/>
          <p14:tracePt t="15381" x="1701800" y="5205413"/>
          <p14:tracePt t="15385" x="1701800" y="5156200"/>
          <p14:tracePt t="15398" x="1701800" y="5105400"/>
          <p14:tracePt t="15401" x="1701800" y="5056188"/>
          <p14:tracePt t="15415" x="1701800" y="5018088"/>
          <p14:tracePt t="15418" x="1701800" y="4992688"/>
          <p14:tracePt t="15431" x="1701800" y="4956175"/>
          <p14:tracePt t="15434" x="1701800" y="4930775"/>
          <p14:tracePt t="15448" x="1701800" y="4918075"/>
          <p14:tracePt t="15465" x="1677988" y="4892675"/>
          <p14:tracePt t="15481" x="1677988" y="4879975"/>
          <p14:tracePt t="15498" x="1677988" y="4868863"/>
          <p14:tracePt t="15515" x="1677988" y="4843463"/>
          <p14:tracePt t="15531" x="1677988" y="4818063"/>
          <p14:tracePt t="15548" x="1652588" y="4779963"/>
          <p14:tracePt t="15564" x="1627188" y="4756150"/>
          <p14:tracePt t="15582" x="1614488" y="4743450"/>
          <p14:tracePt t="15721" x="1601788" y="4705350"/>
          <p14:tracePt t="15730" x="1552575" y="4592638"/>
          <p14:tracePt t="15738" x="1476375" y="4405313"/>
          <p14:tracePt t="15749" x="1314450" y="4254500"/>
          <p14:tracePt t="15765" x="1163638" y="4054475"/>
          <p14:tracePt t="15769" x="1114425" y="3979863"/>
          <p14:tracePt t="15782" x="1076325" y="3929063"/>
          <p14:tracePt t="15786" x="1063625" y="3905250"/>
          <p14:tracePt t="15799" x="1050925" y="3892550"/>
          <p14:tracePt t="15816" x="1050925" y="3879850"/>
          <p14:tracePt t="15818" x="1050925" y="3867150"/>
          <p14:tracePt t="15832" x="1050925" y="3816350"/>
          <p14:tracePt t="15849" x="1050925" y="3803650"/>
          <p14:tracePt t="15865" x="1050925" y="3792538"/>
          <p14:tracePt t="15889" x="1063625" y="3767138"/>
          <p14:tracePt t="15899" x="1089025" y="3729038"/>
          <p14:tracePt t="15916" x="1150938" y="3629025"/>
          <p14:tracePt t="15932" x="1176338" y="3579813"/>
          <p14:tracePt t="17298" x="1176338" y="3567113"/>
          <p14:tracePt t="17305" x="1189038" y="3567113"/>
          <p14:tracePt t="17321" x="1289050" y="3503613"/>
          <p14:tracePt t="17336" x="1314450" y="3490913"/>
          <p14:tracePt t="17353" x="1352550" y="3467100"/>
          <p14:tracePt t="17370" x="1414463" y="3429000"/>
          <p14:tracePt t="17387" x="1439863" y="3390900"/>
          <p14:tracePt t="17404" x="1465263" y="3367088"/>
          <p14:tracePt t="17419" x="1476375" y="3341688"/>
          <p14:tracePt t="17569" x="1501775" y="3341688"/>
          <p14:tracePt t="17577" x="1527175" y="3316288"/>
          <p14:tracePt t="17587" x="1552575" y="3303588"/>
          <p14:tracePt t="17604" x="1589088" y="3290888"/>
          <p14:tracePt t="17620" x="1614488" y="3278188"/>
          <p14:tracePt t="17636" x="1677988" y="3254375"/>
          <p14:tracePt t="17654" x="1714500" y="3241675"/>
          <p14:tracePt t="17656" x="1727200" y="3228975"/>
          <p14:tracePt t="17670" x="1739900" y="3228975"/>
          <p14:tracePt t="17673" x="1752600" y="3228975"/>
          <p14:tracePt t="17687" x="1752600" y="3216275"/>
          <p14:tracePt t="17690" x="1765300" y="3216275"/>
          <p14:tracePt t="17705" x="1790700" y="3203575"/>
          <p14:tracePt t="17721" x="1827213" y="3190875"/>
          <p14:tracePt t="17738" x="1890713" y="3178175"/>
          <p14:tracePt t="17754" x="1927225" y="3178175"/>
          <p14:tracePt t="17771" x="2003425" y="3178175"/>
          <p14:tracePt t="17786" x="2090738" y="3178175"/>
          <p14:tracePt t="17804" x="2190750" y="3178175"/>
          <p14:tracePt t="17821" x="2239963" y="3178175"/>
          <p14:tracePt t="17825" x="2265363" y="3178175"/>
          <p14:tracePt t="17842" x="2278063" y="3178175"/>
          <p14:tracePt t="17874" x="2303463" y="3178175"/>
          <p14:tracePt t="17882" x="2339975" y="3154363"/>
          <p14:tracePt t="17892" x="2378075" y="3154363"/>
          <p14:tracePt t="17905" x="2390775" y="3154363"/>
          <p14:tracePt t="17985" x="2416175" y="3154363"/>
          <p14:tracePt t="18002" x="2428875" y="3154363"/>
          <p14:tracePt t="18010" x="2452688" y="3128963"/>
          <p14:tracePt t="18042" x="2465388" y="3128963"/>
          <p14:tracePt t="18058" x="2465388" y="3116263"/>
          <p14:tracePt t="18065" x="2478088" y="3116263"/>
          <p14:tracePt t="18073" x="2478088" y="3103563"/>
          <p14:tracePt t="18088" x="2490788" y="3090863"/>
          <p14:tracePt t="18105" x="2503488" y="3078163"/>
          <p14:tracePt t="18138" x="2516188" y="3078163"/>
          <p14:tracePt t="18145" x="2516188" y="3065463"/>
          <p14:tracePt t="18155" x="2528888" y="3065463"/>
          <p14:tracePt t="18172" x="2565400" y="3041650"/>
          <p14:tracePt t="18186" x="2578100" y="3041650"/>
          <p14:tracePt t="18203" x="2616200" y="3016250"/>
          <p14:tracePt t="18219" x="2654300" y="3016250"/>
          <p14:tracePt t="18236" x="2703513" y="3016250"/>
          <p14:tracePt t="18253" x="2754313" y="3016250"/>
          <p14:tracePt t="18269" x="2803525" y="3016250"/>
          <p14:tracePt t="18286" x="2841625" y="2990850"/>
          <p14:tracePt t="18288" x="2854325" y="2990850"/>
          <p14:tracePt t="18303" x="2879725" y="2990850"/>
          <p14:tracePt t="18320" x="2890838" y="2990850"/>
          <p14:tracePt t="18409" x="2903538" y="2990850"/>
          <p14:tracePt t="18449" x="2916238" y="2990850"/>
          <p14:tracePt t="18457" x="2954338" y="2990850"/>
          <p14:tracePt t="18473" x="3016250" y="2990850"/>
          <p14:tracePt t="18490" x="3128963" y="2990850"/>
          <p14:tracePt t="18506" x="3216275" y="2990850"/>
          <p14:tracePt t="18538" x="3241675" y="2990850"/>
          <p14:tracePt t="18545" x="3241675" y="2978150"/>
          <p14:tracePt t="20801" x="3267075" y="2978150"/>
          <p14:tracePt t="20810" x="3292475" y="2990850"/>
          <p14:tracePt t="20818" x="3317875" y="3003550"/>
          <p14:tracePt t="20834" x="3341688" y="3003550"/>
          <p14:tracePt t="20850" x="3341688" y="3016250"/>
          <p14:tracePt t="20889" x="3354388" y="3016250"/>
          <p14:tracePt t="20896" x="3405188" y="3028950"/>
          <p14:tracePt t="20912" x="3454400" y="3065463"/>
          <p14:tracePt t="20928" x="3567113" y="3090863"/>
          <p14:tracePt t="20944" x="3692525" y="3128963"/>
          <p14:tracePt t="20962" x="3817938" y="3165475"/>
          <p14:tracePt t="20978" x="3892550" y="3190875"/>
          <p14:tracePt t="20994" x="3930650" y="3216275"/>
          <p14:tracePt t="21011" x="3956050" y="3216275"/>
          <p14:tracePt t="21027" x="3968750" y="3228975"/>
          <p14:tracePt t="21105" x="3968750" y="3241675"/>
          <p14:tracePt t="21121" x="4005263" y="3267075"/>
          <p14:tracePt t="21129" x="4030663" y="3303588"/>
          <p14:tracePt t="21147" x="4068763" y="3303588"/>
          <p14:tracePt t="21665" x="4056063" y="3303588"/>
          <p14:tracePt t="21673" x="4043363" y="3303588"/>
          <p14:tracePt t="21681" x="4030663" y="3303588"/>
          <p14:tracePt t="21698" x="3992563" y="3303588"/>
          <p14:tracePt t="21714" x="3979863" y="3303588"/>
          <p14:tracePt t="21753" x="3968750" y="3303588"/>
          <p14:tracePt t="21850" x="3956050" y="3290888"/>
          <p14:tracePt t="21857" x="3917950" y="3267075"/>
          <p14:tracePt t="21864" x="3905250" y="3254375"/>
          <p14:tracePt t="21882" x="3856038" y="3228975"/>
          <p14:tracePt t="21898" x="3756025" y="3190875"/>
          <p14:tracePt t="21915" x="3679825" y="3165475"/>
          <p14:tracePt t="21931" x="3617913" y="3116263"/>
          <p14:tracePt t="21948" x="3592513" y="3103563"/>
          <p14:tracePt t="21965" x="3541713" y="3090863"/>
          <p14:tracePt t="21983" x="3517900" y="3078163"/>
          <p14:tracePt t="21986" x="3505200" y="3065463"/>
          <p14:tracePt t="21998" x="3492500" y="3065463"/>
          <p14:tracePt t="22015" x="3467100" y="3054350"/>
          <p14:tracePt t="22032" x="3454400" y="3054350"/>
          <p14:tracePt t="22034" x="3429000" y="3041650"/>
          <p14:tracePt t="22050" x="3417888" y="3028950"/>
          <p14:tracePt t="22066" x="3392488" y="3016250"/>
          <p14:tracePt t="22083" x="3367088" y="3016250"/>
          <p14:tracePt t="22098" x="3367088" y="3003550"/>
          <p14:tracePt t="23130" x="3354388" y="3003550"/>
          <p14:tracePt t="23137" x="3341688" y="3003550"/>
          <p14:tracePt t="23153" x="3328988" y="3016250"/>
          <p14:tracePt t="23169" x="3292475" y="3054350"/>
          <p14:tracePt t="23186" x="3292475" y="3065463"/>
          <p14:tracePt t="23202" x="3254375" y="3090863"/>
          <p14:tracePt t="23218" x="3241675" y="3103563"/>
          <p14:tracePt t="23235" x="3192463" y="3116263"/>
          <p14:tracePt t="23251" x="3167063" y="3141663"/>
          <p14:tracePt t="23268" x="3128963" y="3154363"/>
          <p14:tracePt t="23286" x="3116263" y="3165475"/>
          <p14:tracePt t="23289" x="3092450" y="3190875"/>
          <p14:tracePt t="23302" x="3079750" y="3190875"/>
          <p14:tracePt t="23305" x="3054350" y="3203575"/>
          <p14:tracePt t="23318" x="3041650" y="3216275"/>
          <p14:tracePt t="23322" x="3016250" y="3241675"/>
          <p14:tracePt t="23335" x="2979738" y="3254375"/>
          <p14:tracePt t="23337" x="2979738" y="3267075"/>
          <p14:tracePt t="23353" x="2928938" y="3290888"/>
          <p14:tracePt t="23370" x="2879725" y="3328988"/>
          <p14:tracePt t="23386" x="2841625" y="3354388"/>
          <p14:tracePt t="23402" x="2803525" y="3378200"/>
          <p14:tracePt t="23419" x="2778125" y="3403600"/>
          <p14:tracePt t="23435" x="2741613" y="3429000"/>
          <p14:tracePt t="23453" x="2716213" y="3454400"/>
          <p14:tracePt t="23469" x="2678113" y="3490913"/>
          <p14:tracePt t="23486" x="2641600" y="3529013"/>
          <p14:tracePt t="23489" x="2616200" y="3541713"/>
          <p14:tracePt t="23502" x="2603500" y="3554413"/>
          <p14:tracePt t="23506" x="2578100" y="3567113"/>
          <p14:tracePt t="23521" x="2565400" y="3579813"/>
          <p14:tracePt t="23761" x="2516188" y="3603625"/>
          <p14:tracePt t="23769" x="2452688" y="3641725"/>
          <p14:tracePt t="23778" x="2428875" y="3641725"/>
          <p14:tracePt t="23787" x="2403475" y="3654425"/>
          <p14:tracePt t="23803" x="2352675" y="3679825"/>
          <p14:tracePt t="23819" x="2303463" y="3703638"/>
          <p14:tracePt t="23841" x="2290763" y="3716338"/>
          <p14:tracePt t="23858" x="2278063" y="3716338"/>
          <p14:tracePt t="24297" x="2265363" y="3716338"/>
          <p14:tracePt t="24321" x="2239963" y="3716338"/>
          <p14:tracePt t="24329" x="2203450" y="3716338"/>
          <p14:tracePt t="24337" x="2178050" y="3716338"/>
          <p14:tracePt t="24355" x="2139950" y="3716338"/>
          <p14:tracePt t="24371" x="2127250" y="3716338"/>
          <p14:tracePt t="24389" x="2116138" y="3703638"/>
          <p14:tracePt t="24404" x="2103438" y="3703638"/>
          <p14:tracePt t="24753" x="2090738" y="3703638"/>
          <p14:tracePt t="24761" x="2065338" y="3703638"/>
          <p14:tracePt t="24773" x="2014538" y="3679825"/>
          <p14:tracePt t="24790" x="1890713" y="3667125"/>
          <p14:tracePt t="24793" x="1890713" y="3654425"/>
          <p14:tracePt t="24806" x="1878013" y="3654425"/>
          <p14:tracePt t="25121" x="1865313" y="3641725"/>
          <p14:tracePt t="28362" x="1878013" y="3641725"/>
          <p14:tracePt t="28369" x="1903413" y="3641725"/>
          <p14:tracePt t="28681" x="1914525" y="3641725"/>
          <p14:tracePt t="28689" x="1927225" y="3641725"/>
          <p14:tracePt t="28699" x="1978025" y="3641725"/>
          <p14:tracePt t="28715" x="2014538" y="3641725"/>
          <p14:tracePt t="28733" x="2052638" y="3654425"/>
          <p14:tracePt t="28750" x="2090738" y="3654425"/>
          <p14:tracePt t="28767" x="2103438" y="3667125"/>
          <p14:tracePt t="28770" x="2139950" y="3679825"/>
          <p14:tracePt t="28785" x="2165350" y="3679825"/>
          <p14:tracePt t="28800" x="2165350" y="3692525"/>
          <p14:tracePt t="28817" x="2190750" y="3703638"/>
          <p14:tracePt t="28849" x="2203450" y="3703638"/>
          <p14:tracePt t="28857" x="2216150" y="3703638"/>
          <p14:tracePt t="28866" x="2265363" y="3716338"/>
          <p14:tracePt t="28883" x="2452688" y="3716338"/>
          <p14:tracePt t="28899" x="2716213" y="3741738"/>
          <p14:tracePt t="28906" x="2854325" y="3767138"/>
          <p14:tracePt t="28916" x="2954338" y="3792538"/>
          <p14:tracePt t="28934" x="2992438" y="3792538"/>
          <p14:tracePt t="28938" x="3003550" y="3803650"/>
          <p14:tracePt t="28950" x="3016250" y="3803650"/>
          <p14:tracePt t="28953" x="3041650" y="3816350"/>
          <p14:tracePt t="29081" x="3054350" y="3816350"/>
          <p14:tracePt t="29202" x="3067050" y="3816350"/>
          <p14:tracePt t="29216" x="3103563" y="3816350"/>
          <p14:tracePt t="29225" x="3141663" y="3816350"/>
          <p14:tracePt t="29234" x="3141663" y="3803650"/>
          <p14:tracePt t="29251" x="3192463" y="3779838"/>
          <p14:tracePt t="29267" x="3216275" y="3754438"/>
          <p14:tracePt t="29288" x="3228975" y="3729038"/>
          <p14:tracePt t="29299" x="3254375" y="3716338"/>
          <p14:tracePt t="30250" x="3254375" y="3729038"/>
          <p14:tracePt t="30258" x="3267075" y="3729038"/>
          <p14:tracePt t="30270" x="3305175" y="3754438"/>
          <p14:tracePt t="30273" x="3328988" y="3767138"/>
          <p14:tracePt t="30286" x="3392488" y="3792538"/>
          <p14:tracePt t="30290" x="3441700" y="3803650"/>
          <p14:tracePt t="30304" x="3505200" y="3816350"/>
          <p14:tracePt t="30306" x="3530600" y="3816350"/>
          <p14:tracePt t="30321" x="3567113" y="3816350"/>
          <p14:tracePt t="30337" x="3592513" y="3816350"/>
          <p14:tracePt t="30745" x="3579813" y="3816350"/>
          <p14:tracePt t="30785" x="3567113" y="3816350"/>
          <p14:tracePt t="30793" x="3554413" y="3816350"/>
          <p14:tracePt t="30833" x="3541713" y="3803650"/>
          <p14:tracePt t="30938" x="3530600" y="3792538"/>
          <p14:tracePt t="30946" x="3567113" y="3754438"/>
          <p14:tracePt t="30955" x="3605213" y="3716338"/>
          <p14:tracePt t="30970" x="3692525" y="3679825"/>
          <p14:tracePt t="30987" x="3767138" y="3641725"/>
          <p14:tracePt t="31003" x="3817938" y="3629025"/>
          <p14:tracePt t="31020" x="3843338" y="3629025"/>
          <p14:tracePt t="31490" x="3856038" y="3629025"/>
          <p14:tracePt t="31522" x="3879850" y="3629025"/>
          <p14:tracePt t="31569" x="3892550" y="3641725"/>
          <p14:tracePt t="31672" x="3892550" y="3654425"/>
          <p14:tracePt t="31752" x="3905250" y="3667125"/>
          <p14:tracePt t="31759" x="3930650" y="3679825"/>
          <p14:tracePt t="31771" x="3956050" y="3692525"/>
          <p14:tracePt t="31788" x="4005263" y="3729038"/>
          <p14:tracePt t="31805" x="4056063" y="3754438"/>
          <p14:tracePt t="31808" x="4081463" y="3754438"/>
          <p14:tracePt t="31822" x="4105275" y="3767138"/>
          <p14:tracePt t="31824" x="4130675" y="3779838"/>
          <p14:tracePt t="31849" x="4156075" y="3792538"/>
          <p14:tracePt t="32217" x="4181475" y="3792538"/>
          <p14:tracePt t="32226" x="4243388" y="3792538"/>
          <p14:tracePt t="32243" x="4330700" y="3792538"/>
          <p14:tracePt t="32258" x="4368800" y="3792538"/>
          <p14:tracePt t="32274" x="4418013" y="3779838"/>
          <p14:tracePt t="32291" x="4430713" y="3779838"/>
          <p14:tracePt t="32308" x="4468813" y="3767138"/>
          <p14:tracePt t="32313" x="4481513" y="3767138"/>
          <p14:tracePt t="32325" x="4506913" y="3767138"/>
          <p14:tracePt t="32328" x="4518025" y="3767138"/>
          <p14:tracePt t="32345" x="4543425" y="3767138"/>
          <p14:tracePt t="32361" x="4556125" y="3767138"/>
          <p14:tracePt t="32377" x="4568825" y="3767138"/>
          <p14:tracePt t="32393" x="4594225" y="3767138"/>
          <p14:tracePt t="32409" x="4619625" y="3754438"/>
          <p14:tracePt t="32426" x="4630738" y="3754438"/>
          <p14:tracePt t="32458" x="4643438" y="3754438"/>
          <p14:tracePt t="32505" x="4643438" y="3741738"/>
          <p14:tracePt t="32521" x="4656138" y="3741738"/>
          <p14:tracePt t="32528" x="4681538" y="3729038"/>
          <p14:tracePt t="32545" x="4694238" y="3716338"/>
          <p14:tracePt t="32561" x="4706938" y="3716338"/>
          <p14:tracePt t="32575" x="4732338" y="3716338"/>
          <p14:tracePt t="32590" x="4743450" y="3716338"/>
          <p14:tracePt t="32607" x="4756150" y="3716338"/>
          <p14:tracePt t="32624" x="4768850" y="3703638"/>
          <p14:tracePt t="32649" x="4794250" y="3703638"/>
          <p14:tracePt t="32658" x="4819650" y="3703638"/>
          <p14:tracePt t="32674" x="4832350" y="3703638"/>
          <p14:tracePt t="32691" x="4868863" y="3703638"/>
          <p14:tracePt t="32707" x="4906963" y="3703638"/>
          <p14:tracePt t="32724" x="4945063" y="3703638"/>
          <p14:tracePt t="32742" x="4968875" y="3703638"/>
          <p14:tracePt t="32743" x="4994275" y="3703638"/>
          <p14:tracePt t="32758" x="5006975" y="3703638"/>
          <p14:tracePt t="32760" x="5019675" y="3703638"/>
          <p14:tracePt t="32774" x="5032375" y="3703638"/>
          <p14:tracePt t="32791" x="5081588" y="3703638"/>
          <p14:tracePt t="32824" x="5094288" y="3703638"/>
          <p14:tracePt t="32840" x="5106988" y="3703638"/>
          <p14:tracePt t="32849" x="5145088" y="3703638"/>
          <p14:tracePt t="32858" x="5181600" y="3703638"/>
          <p14:tracePt t="32875" x="5257800" y="3703638"/>
          <p14:tracePt t="32891" x="5419725" y="3729038"/>
          <p14:tracePt t="32908" x="5570538" y="3741738"/>
          <p14:tracePt t="32924" x="5732463" y="3767138"/>
          <p14:tracePt t="32941" x="5821363" y="3779838"/>
          <p14:tracePt t="32958" x="5895975" y="3779838"/>
          <p14:tracePt t="32960" x="5932488" y="3779838"/>
          <p14:tracePt t="32974" x="5945188" y="3779838"/>
          <p14:tracePt t="32976" x="5970588" y="3779838"/>
          <p14:tracePt t="32992" x="5995988" y="3779838"/>
          <p14:tracePt t="33008" x="6008688" y="3779838"/>
          <p14:tracePt t="33025" x="6034088" y="3779838"/>
          <p14:tracePt t="33042" x="6045200" y="3779838"/>
          <p14:tracePt t="33061" x="6070600" y="3754438"/>
          <p14:tracePt t="33065" x="6096000" y="3754438"/>
          <p14:tracePt t="33077" x="6134100" y="3754438"/>
          <p14:tracePt t="33082" x="6157913" y="3729038"/>
          <p14:tracePt t="33094" x="6183313" y="3729038"/>
          <p14:tracePt t="33097" x="6208713" y="3729038"/>
          <p14:tracePt t="33111" x="6234113" y="3729038"/>
          <p14:tracePt t="33115" x="6270625" y="3729038"/>
          <p14:tracePt t="33128" x="6321425" y="3729038"/>
          <p14:tracePt t="33145" x="6396038" y="3729038"/>
          <p14:tracePt t="33162" x="6446838" y="3729038"/>
          <p14:tracePt t="34641" x="6434138" y="3729038"/>
          <p14:tracePt t="34648" x="6408738" y="3741738"/>
          <p14:tracePt t="34665" x="6383338" y="3754438"/>
          <p14:tracePt t="34681" x="6359525" y="3767138"/>
          <p14:tracePt t="34697" x="6346825" y="3779838"/>
          <p14:tracePt t="34713" x="6334125" y="3779838"/>
          <p14:tracePt t="36770" x="6296025" y="3779838"/>
          <p14:tracePt t="36777" x="6246813" y="3792538"/>
          <p14:tracePt t="36786" x="6208713" y="3803650"/>
          <p14:tracePt t="36804" x="6008688" y="3854450"/>
          <p14:tracePt t="36820" x="5745163" y="3879850"/>
          <p14:tracePt t="36837" x="5307013" y="3929063"/>
          <p14:tracePt t="36855" x="5019675" y="3992563"/>
          <p14:tracePt t="36857" x="4881563" y="4005263"/>
          <p14:tracePt t="36872" x="4768850" y="4041775"/>
          <p14:tracePt t="36874" x="4643438" y="4054475"/>
          <p14:tracePt t="36888" x="4530725" y="4054475"/>
          <p14:tracePt t="36904" x="4406900" y="4079875"/>
          <p14:tracePt t="36920" x="4318000" y="4079875"/>
          <p14:tracePt t="36938" x="4281488" y="4079875"/>
          <p14:tracePt t="36952" x="4268788" y="4079875"/>
          <p14:tracePt t="37041" x="4256088" y="4079875"/>
          <p14:tracePt t="37049" x="4243388" y="4079875"/>
          <p14:tracePt t="37056" x="4230688" y="4079875"/>
          <p14:tracePt t="37072" x="4205288" y="4079875"/>
          <p14:tracePt t="37076" x="4181475" y="4067175"/>
          <p14:tracePt t="37089" x="4130675" y="4054475"/>
          <p14:tracePt t="37105" x="4017963" y="4029075"/>
          <p14:tracePt t="37122" x="3867150" y="3992563"/>
          <p14:tracePt t="37138" x="3705225" y="3941763"/>
          <p14:tracePt t="37156" x="3567113" y="3905250"/>
          <p14:tracePt t="37171" x="3505200" y="3892550"/>
          <p14:tracePt t="37188" x="3467100" y="3892550"/>
          <p14:tracePt t="37205" x="3454400" y="3892550"/>
          <p14:tracePt t="37459" x="3441700" y="3879850"/>
          <p14:tracePt t="37466" x="3429000" y="3879850"/>
          <p14:tracePt t="37474" x="3392488" y="3854450"/>
          <p14:tracePt t="37489" x="3267075" y="3829050"/>
          <p14:tracePt t="37505" x="3128963" y="3816350"/>
          <p14:tracePt t="37522" x="3041650" y="3816350"/>
          <p14:tracePt t="37538" x="2967038" y="3816350"/>
          <p14:tracePt t="37555" x="2903538" y="3816350"/>
          <p14:tracePt t="37572" x="2854325" y="3816350"/>
          <p14:tracePt t="41762" x="2941638" y="3829050"/>
          <p14:tracePt t="41772" x="2954338" y="3829050"/>
          <p14:tracePt t="41784" x="3028950" y="3879850"/>
          <p14:tracePt t="41801" x="3067050" y="3905250"/>
          <p14:tracePt t="41817" x="3092450" y="3916363"/>
          <p14:tracePt t="41833" x="3103563" y="3929063"/>
          <p14:tracePt t="41905" x="3116263" y="3929063"/>
          <p14:tracePt t="41913" x="3128963" y="3941763"/>
          <p14:tracePt t="41920" x="3141663" y="3941763"/>
          <p14:tracePt t="41934" x="3192463" y="3941763"/>
          <p14:tracePt t="41937" x="3228975" y="3954463"/>
          <p14:tracePt t="41951" x="3292475" y="3954463"/>
          <p14:tracePt t="41953" x="3341688" y="3954463"/>
          <p14:tracePt t="41967" x="3405188" y="3954463"/>
          <p14:tracePt t="41970" x="3441700" y="3954463"/>
          <p14:tracePt t="41985" x="3554413" y="3954463"/>
          <p14:tracePt t="42001" x="3617913" y="3954463"/>
          <p14:tracePt t="42017" x="3667125" y="3954463"/>
          <p14:tracePt t="42034" x="3705225" y="3954463"/>
          <p14:tracePt t="42050" x="3717925" y="3954463"/>
          <p14:tracePt t="42211" x="3717925" y="3941763"/>
          <p14:tracePt t="42281" x="3717925" y="3916363"/>
          <p14:tracePt t="42289" x="3717925" y="3892550"/>
          <p14:tracePt t="42301" x="3743325" y="3867150"/>
          <p14:tracePt t="42305" x="3767138" y="3854450"/>
          <p14:tracePt t="42318" x="3817938" y="3816350"/>
          <p14:tracePt t="42322" x="3879850" y="3767138"/>
          <p14:tracePt t="42335" x="3892550" y="3767138"/>
          <p14:tracePt t="42337" x="3930650" y="3729038"/>
          <p14:tracePt t="42352" x="4056063" y="3692525"/>
          <p14:tracePt t="42369" x="4130675" y="3667125"/>
          <p14:tracePt t="42385" x="4168775" y="3641725"/>
          <p14:tracePt t="42403" x="4181475" y="3641725"/>
          <p14:tracePt t="42418" x="4192588" y="3616325"/>
          <p14:tracePt t="42537" x="4168775" y="3616325"/>
          <p14:tracePt t="42545" x="4143375" y="3616325"/>
          <p14:tracePt t="42561" x="4117975" y="3616325"/>
          <p14:tracePt t="42568" x="4105275" y="3616325"/>
          <p14:tracePt t="42586" x="4068763" y="3616325"/>
          <p14:tracePt t="42603" x="4056063" y="3616325"/>
          <p14:tracePt t="42674" x="4043363" y="3616325"/>
          <p14:tracePt t="42705" x="4056063" y="3616325"/>
          <p14:tracePt t="42713" x="4081463" y="3616325"/>
          <p14:tracePt t="42721" x="4143375" y="3616325"/>
          <p14:tracePt t="42736" x="4330700" y="3616325"/>
          <p14:tracePt t="42753" x="4518025" y="3616325"/>
          <p14:tracePt t="42769" x="4594225" y="3616325"/>
          <p14:tracePt t="42786" x="4619625" y="3616325"/>
          <p14:tracePt t="42809" x="4630738" y="3616325"/>
          <p14:tracePt t="42929" x="4630738" y="3629025"/>
          <p14:tracePt t="42937" x="4619625" y="3641725"/>
          <p14:tracePt t="42953" x="4594225" y="3654425"/>
          <p14:tracePt t="42970" x="4581525" y="3679825"/>
          <p14:tracePt t="42986" x="4530725" y="3703638"/>
          <p14:tracePt t="43003" x="4518025" y="3716338"/>
          <p14:tracePt t="43019" x="4506913" y="3729038"/>
          <p14:tracePt t="43345" x="4494213" y="3741738"/>
          <p14:tracePt t="43353" x="4481513" y="3741738"/>
          <p14:tracePt t="43370" x="4481513" y="3754438"/>
          <p14:tracePt t="43401" x="4468813" y="3754438"/>
          <p14:tracePt t="43426" x="4443413" y="3767138"/>
          <p14:tracePt t="43433" x="4443413" y="3779838"/>
          <p14:tracePt t="43441" x="4430713" y="3779838"/>
          <p14:tracePt t="43464" x="4418013" y="3792538"/>
          <p14:tracePt t="43473" x="4406900" y="3792538"/>
          <p14:tracePt t="43496" x="4394200" y="3803650"/>
          <p14:tracePt t="43520" x="4381500" y="3803650"/>
          <p14:tracePt t="43544" x="4368800" y="3803650"/>
          <p14:tracePt t="43552" x="4343400" y="3803650"/>
          <p14:tracePt t="43560" x="4330700" y="3803650"/>
          <p14:tracePt t="43569" x="4305300" y="3803650"/>
          <p14:tracePt t="43586" x="4268788" y="3803650"/>
          <p14:tracePt t="43603" x="4217988" y="3803650"/>
          <p14:tracePt t="43619" x="4192588" y="3803650"/>
          <p14:tracePt t="43636" x="4181475" y="3803650"/>
          <p14:tracePt t="43653" x="4156075" y="3803650"/>
          <p14:tracePt t="43670" x="4143375" y="3803650"/>
          <p14:tracePt t="43672" x="4117975" y="3803650"/>
          <p14:tracePt t="44545" x="4081463" y="3803650"/>
          <p14:tracePt t="44554" x="4030663" y="3816350"/>
          <p14:tracePt t="44561" x="4005263" y="3816350"/>
          <p14:tracePt t="45689" x="4017963" y="3816350"/>
          <p14:tracePt t="45698" x="4105275" y="3816350"/>
          <p14:tracePt t="45710" x="4156075" y="3803650"/>
          <p14:tracePt t="45714" x="4192588" y="3779838"/>
          <p14:tracePt t="45726" x="4256088" y="3767138"/>
          <p14:tracePt t="45729" x="4281488" y="3767138"/>
          <p14:tracePt t="45744" x="4343400" y="3754438"/>
          <p14:tracePt t="45761" x="4406900" y="3741738"/>
          <p14:tracePt t="45777" x="4430713" y="3741738"/>
          <p14:tracePt t="45873" x="4443413" y="3741738"/>
          <p14:tracePt t="45882" x="4481513" y="3741738"/>
          <p14:tracePt t="45894" x="4556125" y="3716338"/>
          <p14:tracePt t="45898" x="4619625" y="3716338"/>
          <p14:tracePt t="45909" x="4656138" y="3716338"/>
          <p14:tracePt t="45926" x="4694238" y="3716338"/>
          <p14:tracePt t="45969" x="4719638" y="3703638"/>
          <p14:tracePt t="46209" x="4768850" y="3703638"/>
          <p14:tracePt t="46217" x="4843463" y="3703638"/>
          <p14:tracePt t="46228" x="4906963" y="3703638"/>
          <p14:tracePt t="46245" x="5032375" y="3703638"/>
          <p14:tracePt t="46249" x="5057775" y="3703638"/>
          <p14:tracePt t="46261" x="5094288" y="3703638"/>
          <p14:tracePt t="46264" x="5119688" y="3703638"/>
          <p14:tracePt t="46278" x="5145088" y="3703638"/>
          <p14:tracePt t="46282" x="5170488" y="3703638"/>
          <p14:tracePt t="46295" x="5181600" y="3703638"/>
          <p14:tracePt t="46298" x="5194300" y="3703638"/>
          <p14:tracePt t="46312" x="5232400" y="3703638"/>
          <p14:tracePt t="46329" x="5270500" y="3703638"/>
          <p14:tracePt t="46346" x="5307013" y="3703638"/>
          <p14:tracePt t="46362" x="5332413" y="3703638"/>
          <p14:tracePt t="46379" x="5345113" y="3703638"/>
          <p14:tracePt t="46641" x="5357813" y="3703638"/>
          <p14:tracePt t="46649" x="5383213" y="3703638"/>
          <p14:tracePt t="46663" x="5445125" y="3703638"/>
          <p14:tracePt t="46665" x="5483225" y="3716338"/>
          <p14:tracePt t="46680" x="5657850" y="3741738"/>
          <p14:tracePt t="46696" x="5857875" y="3754438"/>
          <p14:tracePt t="46715" x="6070600" y="3792538"/>
          <p14:tracePt t="46730" x="6196013" y="3792538"/>
          <p14:tracePt t="46746" x="6246813" y="3792538"/>
          <p14:tracePt t="46763" x="6270625" y="3792538"/>
          <p14:tracePt t="46779" x="6296025" y="3792538"/>
          <p14:tracePt t="46796" x="6308725" y="3792538"/>
          <p14:tracePt t="46813" x="6346825" y="3792538"/>
          <p14:tracePt t="46816" x="6383338" y="3792538"/>
          <p14:tracePt t="46830" x="6408738" y="3792538"/>
          <p14:tracePt t="46833" x="6446838" y="3792538"/>
          <p14:tracePt t="46847" x="6496050" y="3792538"/>
          <p14:tracePt t="46849" x="6521450" y="3792538"/>
          <p14:tracePt t="46863" x="6559550" y="3792538"/>
          <p14:tracePt t="46866" x="6584950" y="3792538"/>
          <p14:tracePt t="46880" x="6596063" y="3792538"/>
          <p14:tracePt t="46899" x="6608763" y="3792538"/>
          <p14:tracePt t="46929" x="6621463" y="3792538"/>
          <p14:tracePt t="46937" x="6634163" y="3792538"/>
          <p14:tracePt t="46947" x="6659563" y="3792538"/>
          <p14:tracePt t="46963" x="6708775" y="3792538"/>
          <p14:tracePt t="46980" x="6746875" y="3792538"/>
          <p14:tracePt t="46996" x="6784975" y="3792538"/>
          <p14:tracePt t="47014" x="6808788" y="3792538"/>
          <p14:tracePt t="47017" x="6834188" y="3792538"/>
          <p14:tracePt t="47030" x="6846888" y="3792538"/>
          <p14:tracePt t="47048" x="6872288" y="3792538"/>
          <p14:tracePt t="47073" x="6897688" y="3792538"/>
          <p14:tracePt t="47089" x="6910388" y="3792538"/>
          <p14:tracePt t="47097" x="6934200" y="3792538"/>
          <p14:tracePt t="47114" x="6959600" y="3792538"/>
          <p14:tracePt t="47131" x="7010400" y="3792538"/>
          <p14:tracePt t="47147" x="7034213" y="3792538"/>
          <p14:tracePt t="47163" x="7097713" y="3767138"/>
          <p14:tracePt t="47181" x="7134225" y="3767138"/>
          <p14:tracePt t="47197" x="7185025" y="3754438"/>
          <p14:tracePt t="47201" x="7223125" y="3754438"/>
          <p14:tracePt t="47215" x="7246938" y="3754438"/>
          <p14:tracePt t="47218" x="7272338" y="3741738"/>
          <p14:tracePt t="47231" x="7285038" y="3741738"/>
          <p14:tracePt t="47234" x="7297738" y="3741738"/>
          <p14:tracePt t="47248" x="7323138" y="3741738"/>
          <p14:tracePt t="47265" x="7372350" y="3729038"/>
          <p14:tracePt t="47329" x="7423150" y="3716338"/>
          <p14:tracePt t="47337" x="7448550" y="3716338"/>
          <p14:tracePt t="47347" x="7485063" y="3716338"/>
          <p14:tracePt t="47364" x="7572375" y="3703638"/>
          <p14:tracePt t="47381" x="7648575" y="3679825"/>
          <p14:tracePt t="47385" x="7673975" y="3679825"/>
          <p14:tracePt t="47398" x="7685088" y="3679825"/>
          <p14:tracePt t="47403" x="7697788" y="3679825"/>
          <p14:tracePt t="47415" x="7723188" y="3679825"/>
          <p14:tracePt t="47417" x="7735888" y="3679825"/>
          <p14:tracePt t="47432" x="7748588" y="3679825"/>
          <p14:tracePt t="47448" x="7761288" y="3679825"/>
          <p14:tracePt t="47489" x="7773988" y="3679825"/>
          <p14:tracePt t="47514" x="7785100" y="3679825"/>
          <p14:tracePt t="47521" x="7797800" y="3679825"/>
          <p14:tracePt t="47531" x="7810500" y="3679825"/>
          <p14:tracePt t="47548" x="7848600" y="3679825"/>
          <p14:tracePt t="47565" x="7910513" y="3679825"/>
          <p14:tracePt t="47582" x="7948613" y="3679825"/>
          <p14:tracePt t="47599" x="7986713" y="3679825"/>
          <p14:tracePt t="47602" x="8035925" y="3679825"/>
          <p14:tracePt t="47615" x="8061325" y="3679825"/>
          <p14:tracePt t="47618" x="8086725" y="3679825"/>
          <p14:tracePt t="47633" x="8161338" y="3679825"/>
          <p14:tracePt t="47649" x="8248650" y="3679825"/>
          <p14:tracePt t="47665" x="8435975" y="3703638"/>
          <p14:tracePt t="47683" x="8637588" y="3741738"/>
          <p14:tracePt t="47699" x="8750300" y="3754438"/>
          <p14:tracePt t="47716" x="8786813" y="3754438"/>
          <p14:tracePt t="47732" x="8850313" y="3754438"/>
          <p14:tracePt t="47748" x="8863013" y="3754438"/>
          <p14:tracePt t="47765" x="8886825" y="3754438"/>
          <p14:tracePt t="47817" x="8899525" y="3754438"/>
          <p14:tracePt t="47833" x="8912225" y="3754438"/>
          <p14:tracePt t="47843" x="8924925" y="3754438"/>
          <p14:tracePt t="47849" x="8937625" y="3754438"/>
          <p14:tracePt t="47866" x="9012238" y="3779838"/>
          <p14:tracePt t="47883" x="9088438" y="3803650"/>
          <p14:tracePt t="47898" x="9250363" y="3816350"/>
          <p14:tracePt t="47915" x="9388475" y="3841750"/>
          <p14:tracePt t="47933" x="9537700" y="3841750"/>
          <p14:tracePt t="47950" x="9637713" y="3841750"/>
          <p14:tracePt t="47953" x="9675813" y="3841750"/>
          <p14:tracePt t="47965" x="9701213" y="3841750"/>
          <p14:tracePt t="47969" x="9726613" y="3841750"/>
          <p14:tracePt t="47985" x="9739313" y="3841750"/>
          <p14:tracePt t="48026" x="9750425" y="3841750"/>
          <p14:tracePt t="48092" x="9763125" y="3841750"/>
          <p14:tracePt t="48105" x="9775825" y="3841750"/>
          <p14:tracePt t="48258" x="9788525" y="3841750"/>
          <p14:tracePt t="48266" x="9813925" y="3854450"/>
          <p14:tracePt t="48275" x="9826625" y="3854450"/>
          <p14:tracePt t="48313" x="9839325" y="3854450"/>
          <p14:tracePt t="48473" x="9826625" y="3854450"/>
          <p14:tracePt t="48481" x="9813925" y="3854450"/>
          <p14:tracePt t="48492" x="9788525" y="3854450"/>
          <p14:tracePt t="48513" x="9739313" y="3854450"/>
          <p14:tracePt t="48521" x="9726613" y="3854450"/>
          <p14:tracePt t="48535" x="9701213" y="3854450"/>
          <p14:tracePt t="48537" x="9688513" y="3854450"/>
          <p14:tracePt t="48549" x="9663113" y="3841750"/>
          <p14:tracePt t="48551" x="9626600" y="3829050"/>
          <p14:tracePt t="48566" x="9613900" y="3829050"/>
          <p14:tracePt t="48568" x="9575800" y="3816350"/>
          <p14:tracePt t="48583" x="9488488" y="3792538"/>
          <p14:tracePt t="48600" x="9401175" y="3767138"/>
          <p14:tracePt t="48617" x="9324975" y="3767138"/>
          <p14:tracePt t="48633" x="9250363" y="3754438"/>
          <p14:tracePt t="48649" x="9199563" y="3754438"/>
          <p14:tracePt t="48666" x="9175750" y="3741738"/>
          <p14:tracePt t="50617" x="9150350" y="3741738"/>
          <p14:tracePt t="50625" x="9099550" y="3729038"/>
          <p14:tracePt t="50640" x="8963025" y="3692525"/>
          <p14:tracePt t="50657" x="8850313" y="3692525"/>
          <p14:tracePt t="50673" x="8786813" y="3692525"/>
          <p14:tracePt t="50690" x="8763000" y="3692525"/>
          <p14:tracePt t="50706" x="8750300" y="3692525"/>
          <p14:tracePt t="54321" x="8737600" y="3692525"/>
          <p14:tracePt t="54329" x="8686800" y="3692525"/>
          <p14:tracePt t="54337" x="8661400" y="3692525"/>
          <p14:tracePt t="54349" x="8637588" y="3692525"/>
          <p14:tracePt t="54353" x="8612188" y="3692525"/>
          <p14:tracePt t="54369" x="8599488" y="3692525"/>
          <p14:tracePt t="54393" x="8586788" y="3692525"/>
          <p14:tracePt t="54425" x="8574088" y="3692525"/>
          <p14:tracePt t="54457" x="8561388" y="3692525"/>
          <p14:tracePt t="54553" x="8548688" y="3692525"/>
          <p14:tracePt t="54577" x="8524875" y="3692525"/>
          <p14:tracePt t="54585" x="8499475" y="3692525"/>
          <p14:tracePt t="54600" x="8448675" y="3692525"/>
          <p14:tracePt t="54618" x="8348663" y="3692525"/>
          <p14:tracePt t="54634" x="8212138" y="3692525"/>
          <p14:tracePt t="54650" x="7961313" y="3692525"/>
          <p14:tracePt t="54667" x="7697788" y="3692525"/>
          <p14:tracePt t="54683" x="7272338" y="3692525"/>
          <p14:tracePt t="54700" x="7159625" y="3692525"/>
          <p14:tracePt t="54717" x="7097713" y="3679825"/>
          <p14:tracePt t="54720" x="7085013" y="3679825"/>
          <p14:tracePt t="54734" x="7072313" y="3667125"/>
          <p14:tracePt t="54793" x="7059613" y="3667125"/>
          <p14:tracePt t="54800" x="7046913" y="3667125"/>
          <p14:tracePt t="54817" x="6972300" y="3654425"/>
          <p14:tracePt t="54835" x="6946900" y="3641725"/>
          <p14:tracePt t="54850" x="6910388" y="3616325"/>
          <p14:tracePt t="54867" x="6884988" y="3616325"/>
          <p14:tracePt t="54884" x="6846888" y="3603625"/>
          <p14:tracePt t="54901" x="6808788" y="3603625"/>
          <p14:tracePt t="54917" x="6784975" y="3590925"/>
          <p14:tracePt t="54921" x="6772275" y="3590925"/>
          <p14:tracePt t="54934" x="6734175" y="3590925"/>
          <p14:tracePt t="54937" x="6696075" y="3590925"/>
          <p14:tracePt t="54951" x="6659563" y="3590925"/>
          <p14:tracePt t="54954" x="6596063" y="3590925"/>
          <p14:tracePt t="54968" x="6334125" y="3590925"/>
          <p14:tracePt t="54984" x="5883275" y="3741738"/>
          <p14:tracePt t="55001" x="5407025" y="3954463"/>
          <p14:tracePt t="55018" x="5106988" y="4067175"/>
          <p14:tracePt t="55035" x="4868863" y="4154488"/>
          <p14:tracePt t="55050" x="4706938" y="4230688"/>
          <p14:tracePt t="55067" x="4530725" y="4330700"/>
          <p14:tracePt t="55084" x="4356100" y="4379913"/>
          <p14:tracePt t="55101" x="4192588" y="4492625"/>
          <p14:tracePt t="55105" x="4081463" y="4530725"/>
          <p14:tracePt t="55118" x="4017963" y="4543425"/>
          <p14:tracePt t="55121" x="3943350" y="4567238"/>
          <p14:tracePt t="55135" x="3867150" y="4567238"/>
          <p14:tracePt t="55138" x="3767138" y="4618038"/>
          <p14:tracePt t="55151" x="3730625" y="4618038"/>
          <p14:tracePt t="55154" x="3654425" y="4643438"/>
          <p14:tracePt t="55169" x="3605213" y="4643438"/>
          <p14:tracePt t="55185" x="3579813" y="4643438"/>
          <p14:tracePt t="55282" x="3517900" y="4643438"/>
          <p14:tracePt t="55288" x="3454400" y="4643438"/>
          <p14:tracePt t="55302" x="3317875" y="4643438"/>
          <p14:tracePt t="55305" x="3205163" y="4643438"/>
          <p14:tracePt t="55319" x="2954338" y="4643438"/>
          <p14:tracePt t="55322" x="2728913" y="4630738"/>
          <p14:tracePt t="55337" x="2352675" y="4567238"/>
          <p14:tracePt t="55353" x="2027238" y="4518025"/>
          <p14:tracePt t="55369" x="1790700" y="4505325"/>
          <p14:tracePt t="55385" x="1714500" y="4479925"/>
          <p14:tracePt t="55402" x="1701800" y="4467225"/>
          <p14:tracePt t="55609" x="1701800" y="4454525"/>
          <p14:tracePt t="55617" x="1701800" y="4443413"/>
          <p14:tracePt t="55625" x="1701800" y="4430713"/>
          <p14:tracePt t="55641" x="1701800" y="4418013"/>
          <p14:tracePt t="55657" x="1701800" y="4405313"/>
          <p14:tracePt t="55670" x="1701800" y="4392613"/>
          <p14:tracePt t="55673" x="1701800" y="4379913"/>
          <p14:tracePt t="55686" x="1701800" y="4367213"/>
          <p14:tracePt t="55714" x="1714500" y="4354513"/>
          <p14:tracePt t="55729" x="1714500" y="4341813"/>
          <p14:tracePt t="55777" x="1714500" y="4330700"/>
          <p14:tracePt t="55809" x="1727200" y="4318000"/>
          <p14:tracePt t="55825" x="1727200" y="4305300"/>
          <p14:tracePt t="56153" x="1739900" y="4292600"/>
          <p14:tracePt t="56161" x="1752600" y="4292600"/>
          <p14:tracePt t="56170" x="1765300" y="4292600"/>
          <p14:tracePt t="56187" x="1790700" y="4292600"/>
          <p14:tracePt t="56204" x="1801813" y="4292600"/>
          <p14:tracePt t="56361" x="1827213" y="4292600"/>
          <p14:tracePt t="56369" x="1903413" y="4318000"/>
          <p14:tracePt t="56377" x="1927225" y="4318000"/>
          <p14:tracePt t="56387" x="1952625" y="4318000"/>
          <p14:tracePt t="56405" x="2003425" y="4341813"/>
          <p14:tracePt t="56408" x="2039938" y="4354513"/>
          <p14:tracePt t="56421" x="2052638" y="4354513"/>
          <p14:tracePt t="56633" x="2090738" y="4330700"/>
          <p14:tracePt t="56640" x="2090738" y="4292600"/>
          <p14:tracePt t="56656" x="2116138" y="4179888"/>
          <p14:tracePt t="56673" x="2127250" y="4067175"/>
          <p14:tracePt t="56689" x="2127250" y="4017963"/>
          <p14:tracePt t="56704" x="2127250" y="3967163"/>
          <p14:tracePt t="56721" x="2127250" y="3929063"/>
          <p14:tracePt t="56738" x="2127250" y="3905250"/>
          <p14:tracePt t="56784" x="2127250" y="3892550"/>
          <p14:tracePt t="56943" x="2127250" y="3905250"/>
          <p14:tracePt t="56951" x="2127250" y="3967163"/>
          <p14:tracePt t="56959" x="2127250" y="3992563"/>
          <p14:tracePt t="56971" x="2127250" y="4041775"/>
          <p14:tracePt t="56987" x="2127250" y="4105275"/>
          <p14:tracePt t="57004" x="2116138" y="4167188"/>
          <p14:tracePt t="57021" x="2103438" y="4217988"/>
          <p14:tracePt t="57038" x="2078038" y="4267200"/>
          <p14:tracePt t="57040" x="2078038" y="4292600"/>
          <p14:tracePt t="57054" x="2065338" y="4305300"/>
          <p14:tracePt t="57071" x="2052638" y="4330700"/>
          <p14:tracePt t="57969" x="2052638" y="4318000"/>
          <p14:tracePt t="57977" x="2052638" y="4292600"/>
          <p14:tracePt t="57992" x="2052638" y="4241800"/>
          <p14:tracePt t="58009" x="2052638" y="4205288"/>
          <p14:tracePt t="58025" x="2052638" y="4167188"/>
          <p14:tracePt t="58042" x="2052638" y="4141788"/>
          <p14:tracePt t="58059" x="2052638" y="4117975"/>
          <p14:tracePt t="58075" x="2052638" y="4105275"/>
          <p14:tracePt t="58092" x="2052638" y="4079875"/>
          <p14:tracePt t="58109" x="2052638" y="4054475"/>
          <p14:tracePt t="58745" x="2052638" y="4079875"/>
          <p14:tracePt t="58760" x="2052638" y="4105275"/>
          <p14:tracePt t="58769" x="2052638" y="4129088"/>
          <p14:tracePt t="58777" x="2065338" y="4154488"/>
          <p14:tracePt t="58794" x="2065338" y="4167188"/>
          <p14:tracePt t="58810" x="2078038" y="4217988"/>
          <p14:tracePt t="58828" x="2090738" y="4241800"/>
          <p14:tracePt t="58845" x="2090738" y="4254500"/>
          <p14:tracePt t="58848" x="2103438" y="4267200"/>
          <p14:tracePt t="58865" x="2116138" y="4279900"/>
          <p14:tracePt t="58878" x="2127250" y="4292600"/>
          <p14:tracePt t="58881" x="2152650" y="4305300"/>
          <p14:tracePt t="58894" x="2178050" y="4305300"/>
          <p14:tracePt t="58897" x="2190750" y="4330700"/>
          <p14:tracePt t="58912" x="2239963" y="4341813"/>
          <p14:tracePt t="58927" x="2265363" y="4341813"/>
          <p14:tracePt t="58928" x="2278063" y="4354513"/>
          <p14:tracePt t="58944" x="2328863" y="4379913"/>
          <p14:tracePt t="58960" x="2339975" y="4379913"/>
          <p14:tracePt t="58977" x="2352675" y="4392613"/>
          <p14:tracePt t="59000" x="2365375" y="4392613"/>
          <p14:tracePt t="59010" x="2378075" y="4392613"/>
          <p14:tracePt t="59027" x="2403475" y="4392613"/>
          <p14:tracePt t="59048" x="2428875" y="4392613"/>
          <p14:tracePt t="59064" x="2441575" y="4392613"/>
          <p14:tracePt t="59077" x="2478088" y="4392613"/>
          <p14:tracePt t="59093" x="2516188" y="4405313"/>
          <p14:tracePt t="59393" x="2528888" y="4405313"/>
          <p14:tracePt t="59401" x="2578100" y="4405313"/>
          <p14:tracePt t="59413" x="2678113" y="4405313"/>
          <p14:tracePt t="59416" x="2816225" y="4405313"/>
          <p14:tracePt t="59429" x="2941638" y="4418013"/>
          <p14:tracePt t="59432" x="3079750" y="4418013"/>
          <p14:tracePt t="59446" x="3216275" y="4467225"/>
          <p14:tracePt t="59449" x="3643313" y="4467225"/>
          <p14:tracePt t="59463" x="3756025" y="4467225"/>
          <p14:tracePt t="59465" x="3856038" y="4467225"/>
          <p14:tracePt t="59479" x="3917950" y="4479925"/>
          <p14:tracePt t="59482" x="3930650" y="4479925"/>
          <p14:tracePt t="59496" x="3943350" y="4479925"/>
          <p14:tracePt t="59673" x="3943350" y="4492625"/>
          <p14:tracePt t="59689" x="3943350" y="4505325"/>
          <p14:tracePt t="59697" x="3917950" y="4505325"/>
          <p14:tracePt t="59714" x="3892550" y="4505325"/>
          <p14:tracePt t="59730" x="3879850" y="4505325"/>
          <p14:tracePt t="59746" x="3843338" y="4518025"/>
          <p14:tracePt t="59768" x="3830638" y="4518025"/>
          <p14:tracePt t="59778" x="3817938" y="4518025"/>
          <p14:tracePt t="59795" x="3779838" y="4530725"/>
          <p14:tracePt t="59812" x="3756025" y="4530725"/>
          <p14:tracePt t="59829" x="3743325" y="4530725"/>
          <p14:tracePt t="59845" x="3692525" y="4530725"/>
          <p14:tracePt t="59847" x="3667125" y="4530725"/>
          <p14:tracePt t="59862" x="3630613" y="4543425"/>
          <p14:tracePt t="59864" x="3592513" y="4543425"/>
          <p14:tracePt t="59879" x="3517900" y="4543425"/>
          <p14:tracePt t="59895" x="3454400" y="4543425"/>
          <p14:tracePt t="59912" x="3392488" y="4543425"/>
          <p14:tracePt t="59929" x="3354388" y="4543425"/>
          <p14:tracePt t="59945" x="3305175" y="4543425"/>
          <p14:tracePt t="59962" x="3279775" y="4543425"/>
          <p14:tracePt t="59978" x="3267075" y="4543425"/>
          <p14:tracePt t="60089" x="3267075" y="4492625"/>
          <p14:tracePt t="60097" x="3279775" y="4418013"/>
          <p14:tracePt t="60106" x="3292475" y="4367213"/>
          <p14:tracePt t="60114" x="3305175" y="4354513"/>
          <p14:tracePt t="60131" x="3392488" y="4241800"/>
          <p14:tracePt t="60148" x="3467100" y="4167188"/>
          <p14:tracePt t="60165" x="3554413" y="4079875"/>
          <p14:tracePt t="60181" x="3654425" y="4017963"/>
          <p14:tracePt t="60197" x="3717925" y="3979863"/>
          <p14:tracePt t="60213" x="3779838" y="3929063"/>
          <p14:tracePt t="60215" x="3792538" y="3905250"/>
          <p14:tracePt t="60230" x="3817938" y="3892550"/>
          <p14:tracePt t="60232" x="3843338" y="3867150"/>
          <p14:tracePt t="60248" x="3867150" y="3841750"/>
          <p14:tracePt t="60264" x="3892550" y="3829050"/>
          <p14:tracePt t="60280" x="3905250" y="3816350"/>
          <p14:tracePt t="60296" x="3943350" y="3792538"/>
          <p14:tracePt t="60313" x="3968750" y="3767138"/>
          <p14:tracePt t="60330" x="4030663" y="3741738"/>
          <p14:tracePt t="60347" x="4068763" y="3729038"/>
          <p14:tracePt t="60363" x="4130675" y="3716338"/>
          <p14:tracePt t="60442" x="4143375" y="3716338"/>
          <p14:tracePt t="60617" x="4168775" y="3716338"/>
          <p14:tracePt t="60625" x="4318000" y="3716338"/>
          <p14:tracePt t="60632" x="4556125" y="3767138"/>
          <p14:tracePt t="60648" x="5645150" y="3905250"/>
          <p14:tracePt t="60665" x="6972300" y="4105275"/>
          <p14:tracePt t="60681" x="8286750" y="4267200"/>
          <p14:tracePt t="60697" x="8850313" y="4367213"/>
          <p14:tracePt t="60714" x="8886825" y="4367213"/>
          <p14:tracePt t="60752" x="8863013" y="4367213"/>
          <p14:tracePt t="60760" x="8786813" y="4367213"/>
          <p14:tracePt t="60768" x="8699500" y="4367213"/>
          <p14:tracePt t="60781" x="8599488" y="4367213"/>
          <p14:tracePt t="60784" x="8486775" y="4367213"/>
          <p14:tracePt t="60798" x="8374063" y="4367213"/>
          <p14:tracePt t="60800" x="8248650" y="4367213"/>
          <p14:tracePt t="60814" x="8135938" y="4367213"/>
          <p14:tracePt t="60816" x="7935913" y="4367213"/>
          <p14:tracePt t="60832" x="7648575" y="4330700"/>
          <p14:tracePt t="60849" x="7410450" y="4318000"/>
          <p14:tracePt t="60865" x="7310438" y="4292600"/>
          <p14:tracePt t="60936" x="7297738" y="4292600"/>
          <p14:tracePt t="61073" x="7272338" y="4292600"/>
          <p14:tracePt t="61082" x="7235825" y="4292600"/>
          <p14:tracePt t="61089" x="7172325" y="4318000"/>
          <p14:tracePt t="61100" x="7085013" y="4354513"/>
          <p14:tracePt t="61117" x="6910388" y="4392613"/>
          <p14:tracePt t="61120" x="6808788" y="4418013"/>
          <p14:tracePt t="61134" x="6672263" y="4443413"/>
          <p14:tracePt t="61137" x="6534150" y="4443413"/>
          <p14:tracePt t="61151" x="6421438" y="4467225"/>
          <p14:tracePt t="61153" x="6234113" y="4518025"/>
          <p14:tracePt t="61168" x="6070600" y="4530725"/>
          <p14:tracePt t="61185" x="5970588" y="4543425"/>
          <p14:tracePt t="61201" x="5845175" y="4554538"/>
          <p14:tracePt t="61217" x="5732463" y="4592638"/>
          <p14:tracePt t="61235" x="5595938" y="4618038"/>
          <p14:tracePt t="61251" x="5457825" y="4630738"/>
          <p14:tracePt t="61267" x="5319713" y="4656138"/>
          <p14:tracePt t="61284" x="5194300" y="4667250"/>
          <p14:tracePt t="61301" x="5132388" y="4692650"/>
          <p14:tracePt t="61318" x="5032375" y="4705350"/>
          <p14:tracePt t="61321" x="4956175" y="4718050"/>
          <p14:tracePt t="61334" x="4894263" y="4730750"/>
          <p14:tracePt t="61338" x="4768850" y="4756150"/>
          <p14:tracePt t="61353" x="4530725" y="4792663"/>
          <p14:tracePt t="61369" x="4230688" y="4818063"/>
          <p14:tracePt t="61385" x="4130675" y="4818063"/>
          <p14:tracePt t="61402" x="4081463" y="4830763"/>
          <p14:tracePt t="61425" x="4068763" y="4830763"/>
          <p14:tracePt t="61440" x="4043363" y="4830763"/>
          <p14:tracePt t="61450" x="4030663" y="4830763"/>
          <p14:tracePt t="61468" x="3979863" y="4830763"/>
          <p14:tracePt t="61485" x="3892550" y="4830763"/>
          <p14:tracePt t="61489" x="3830638" y="4818063"/>
          <p14:tracePt t="61501" x="3743325" y="4818063"/>
          <p14:tracePt t="61504" x="3705225" y="4805363"/>
          <p14:tracePt t="61518" x="3643313" y="4805363"/>
          <p14:tracePt t="61521" x="3617913" y="4779963"/>
          <p14:tracePt t="61533" x="3592513" y="4779963"/>
          <p14:tracePt t="61784" x="3579813" y="4779963"/>
          <p14:tracePt t="61841" x="3579813" y="4768850"/>
          <p14:tracePt t="61849" x="3579813" y="4730750"/>
          <p14:tracePt t="61858" x="3592513" y="4730750"/>
          <p14:tracePt t="61869" x="3605213" y="4718050"/>
          <p14:tracePt t="61886" x="3605213" y="4705350"/>
          <p14:tracePt t="61889" x="3630613" y="4692650"/>
          <p14:tracePt t="61902" x="3630613" y="4679950"/>
          <p14:tracePt t="61905" x="3643313" y="4667250"/>
          <p14:tracePt t="61920" x="3667125" y="4643438"/>
          <p14:tracePt t="61935" x="3679825" y="4630738"/>
          <p14:tracePt t="61952" x="3705225" y="4592638"/>
          <p14:tracePt t="61968" x="3730625" y="4554538"/>
          <p14:tracePt t="61985" x="3756025" y="4505325"/>
          <p14:tracePt t="62001" x="3756025" y="4479925"/>
          <p14:tracePt t="62018" x="3756025" y="4467225"/>
          <p14:tracePt t="62034" x="3779838" y="4454525"/>
          <p14:tracePt t="62072" x="3779838" y="4443413"/>
          <p14:tracePt t="62377" x="3805238" y="4405313"/>
          <p14:tracePt t="62385" x="3830638" y="4379913"/>
          <p14:tracePt t="62394" x="3843338" y="4367213"/>
          <p14:tracePt t="62409" x="3843338" y="4341813"/>
          <p14:tracePt t="62420" x="3867150" y="4318000"/>
          <p14:tracePt t="62437" x="3879850" y="4292600"/>
          <p14:tracePt t="62817" x="3879850" y="4305300"/>
          <p14:tracePt t="62833" x="3892550" y="4318000"/>
          <p14:tracePt t="62858" x="3892550" y="4341813"/>
          <p14:tracePt t="63153" x="3892550" y="4367213"/>
          <p14:tracePt t="63161" x="3892550" y="4418013"/>
          <p14:tracePt t="63173" x="3892550" y="4443413"/>
          <p14:tracePt t="63177" x="3892550" y="4454525"/>
          <p14:tracePt t="63189" x="3892550" y="4467225"/>
          <p14:tracePt t="63192" x="3892550" y="4479925"/>
          <p14:tracePt t="63207" x="3892550" y="4492625"/>
          <p14:tracePt t="63225" x="3892550" y="4518025"/>
          <p14:tracePt t="63425" x="3892550" y="4530725"/>
          <p14:tracePt t="63433" x="3892550" y="4567238"/>
          <p14:tracePt t="63440" x="3892550" y="4605338"/>
          <p14:tracePt t="63455" x="3892550" y="4643438"/>
          <p14:tracePt t="63473" x="3905250" y="4692650"/>
          <p14:tracePt t="63489" x="3917950" y="4756150"/>
          <p14:tracePt t="63505" x="3917950" y="4805363"/>
          <p14:tracePt t="63522" x="3917950" y="4818063"/>
          <p14:tracePt t="63706" x="3905250" y="4818063"/>
          <p14:tracePt t="63729" x="3905250" y="4805363"/>
          <p14:tracePt t="63738" x="3892550" y="4792663"/>
          <p14:tracePt t="63746" x="3892550" y="4779963"/>
          <p14:tracePt t="63757" x="3892550" y="4756150"/>
          <p14:tracePt t="63760" x="3892550" y="4730750"/>
          <p14:tracePt t="63777" x="3892550" y="4705350"/>
          <p14:tracePt t="63791" x="3892550" y="4692650"/>
          <p14:tracePt t="63794" x="3892550" y="4679950"/>
          <p14:tracePt t="63808" x="3892550" y="4667250"/>
          <p14:tracePt t="63810" x="3892550" y="4656138"/>
          <p14:tracePt t="63824" x="3892550" y="4643438"/>
          <p14:tracePt t="63841" x="3892550" y="4630738"/>
          <p14:tracePt t="63857" x="3892550" y="4618038"/>
          <p14:tracePt t="63874" x="3892550" y="4592638"/>
          <p14:tracePt t="63891" x="3892550" y="4567238"/>
          <p14:tracePt t="63908" x="3943350" y="4518025"/>
          <p14:tracePt t="63924" x="3956050" y="4518025"/>
          <p14:tracePt t="63941" x="3956050" y="4492625"/>
          <p14:tracePt t="63944" x="3956050" y="4479925"/>
          <p14:tracePt t="65977" x="3956050" y="4467225"/>
          <p14:tracePt t="66169" x="3943350" y="4454525"/>
          <p14:tracePt t="66177" x="3943350" y="4443413"/>
          <p14:tracePt t="66186" x="3943350" y="4430713"/>
          <p14:tracePt t="66197" x="3943350" y="4418013"/>
          <p14:tracePt t="66200" x="3930650" y="4405313"/>
          <p14:tracePt t="66215" x="3930650" y="4392613"/>
          <p14:tracePt t="66217" x="3917950" y="4367213"/>
          <p14:tracePt t="66249" x="3917950" y="4354513"/>
          <p14:tracePt t="66649" x="3917950" y="4330700"/>
          <p14:tracePt t="66657" x="3905250" y="4318000"/>
          <p14:tracePt t="66673" x="3905250" y="4305300"/>
          <p14:tracePt t="66897" x="3892550" y="4292600"/>
          <p14:tracePt t="66969" x="3892550" y="4279900"/>
          <p14:tracePt t="66985" x="3879850" y="4267200"/>
          <p14:tracePt t="67337" x="3879850" y="4279900"/>
          <p14:tracePt t="67345" x="3879850" y="4292600"/>
          <p14:tracePt t="67361" x="3879850" y="4305300"/>
          <p14:tracePt t="67521" x="3892550" y="4318000"/>
          <p14:tracePt t="67528" x="3917950" y="4254500"/>
          <p14:tracePt t="67538" x="3930650" y="4241800"/>
          <p14:tracePt t="67550" x="3943350" y="4205288"/>
          <p14:tracePt t="67553" x="3979863" y="4129088"/>
          <p14:tracePt t="67565" x="3992563" y="4117975"/>
          <p14:tracePt t="67567" x="4005263" y="4105275"/>
          <p14:tracePt t="67582" x="4005263" y="4092575"/>
          <p14:tracePt t="67584" x="4017963" y="4067175"/>
          <p14:tracePt t="67841" x="4017963" y="4092575"/>
          <p14:tracePt t="67850" x="4017963" y="4129088"/>
          <p14:tracePt t="67858" x="4017963" y="4179888"/>
          <p14:tracePt t="67868" x="4017963" y="4205288"/>
          <p14:tracePt t="67885" x="4017963" y="4254500"/>
          <p14:tracePt t="67902" x="4017963" y="4292600"/>
          <p14:tracePt t="67905" x="4017963" y="4318000"/>
          <p14:tracePt t="67919" x="4017963" y="4330700"/>
          <p14:tracePt t="68104" x="4017963" y="4305300"/>
          <p14:tracePt t="68113" x="4030663" y="4279900"/>
          <p14:tracePt t="68129" x="4030663" y="4254500"/>
          <p14:tracePt t="68241" x="4056063" y="4254500"/>
          <p14:tracePt t="68250" x="4081463" y="4254500"/>
          <p14:tracePt t="68259" x="4117975" y="4254500"/>
          <p14:tracePt t="68268" x="4143375" y="4279900"/>
          <p14:tracePt t="68286" x="4192588" y="4367213"/>
          <p14:tracePt t="68290" x="4217988" y="4405313"/>
          <p14:tracePt t="68303" x="4230688" y="4418013"/>
          <p14:tracePt t="68306" x="4230688" y="4443413"/>
          <p14:tracePt t="68465" x="4230688" y="4430713"/>
          <p14:tracePt t="68481" x="4230688" y="4418013"/>
          <p14:tracePt t="68489" x="4230688" y="4405313"/>
          <p14:tracePt t="68504" x="4230688" y="4392613"/>
          <p14:tracePt t="68521" x="4230688" y="4341813"/>
          <p14:tracePt t="68537" x="4230688" y="4318000"/>
          <p14:tracePt t="68553" x="4230688" y="4305300"/>
          <p14:tracePt t="68570" x="4256088" y="4279900"/>
          <p14:tracePt t="68586" x="4256088" y="4267200"/>
          <p14:tracePt t="68705" x="4268788" y="4267200"/>
          <p14:tracePt t="68713" x="4281488" y="4267200"/>
          <p14:tracePt t="68720" x="4294188" y="4267200"/>
          <p14:tracePt t="68754" x="4305300" y="4267200"/>
          <p14:tracePt t="68760" x="4330700" y="4292600"/>
          <p14:tracePt t="68770" x="4356100" y="4292600"/>
          <p14:tracePt t="68787" x="4406900" y="4318000"/>
          <p14:tracePt t="68804" x="4468813" y="4318000"/>
          <p14:tracePt t="68821" x="4494213" y="4318000"/>
          <p14:tracePt t="68824" x="4518025" y="4318000"/>
          <p14:tracePt t="68913" x="4530725" y="4318000"/>
          <p14:tracePt t="68922" x="4543425" y="4318000"/>
          <p14:tracePt t="68930" x="4556125" y="4318000"/>
          <p14:tracePt t="68937" x="4581525" y="4305300"/>
          <p14:tracePt t="68954" x="4581525" y="4292600"/>
          <p14:tracePt t="69122" x="4594225" y="4292600"/>
          <p14:tracePt t="69481" x="4594225" y="4305300"/>
          <p14:tracePt t="69488" x="4594225" y="4330700"/>
          <p14:tracePt t="69496" x="4594225" y="4354513"/>
          <p14:tracePt t="69505" x="4543425" y="4392613"/>
          <p14:tracePt t="69524" x="4468813" y="4430713"/>
          <p14:tracePt t="69539" x="4330700" y="4492625"/>
          <p14:tracePt t="69555" x="4230688" y="4518025"/>
          <p14:tracePt t="69572" x="4168775" y="4543425"/>
          <p14:tracePt t="69593" x="4156075" y="4554538"/>
          <p14:tracePt t="69761" x="4130675" y="4554538"/>
          <p14:tracePt t="69769" x="4105275" y="4554538"/>
          <p14:tracePt t="69778" x="4092575" y="4554538"/>
          <p14:tracePt t="69789" x="4056063" y="4554538"/>
          <p14:tracePt t="69793" x="4043363" y="4530725"/>
          <p14:tracePt t="69806" x="4030663" y="4518025"/>
          <p14:tracePt t="69809" x="4005263" y="4505325"/>
          <p14:tracePt t="69825" x="3968750" y="4492625"/>
          <p14:tracePt t="69839" x="3956050" y="4467225"/>
          <p14:tracePt t="70249" x="3930650" y="4467225"/>
          <p14:tracePt t="70257" x="3917950" y="4454525"/>
          <p14:tracePt t="70609" x="3930650" y="4454525"/>
          <p14:tracePt t="70617" x="3943350" y="4454525"/>
          <p14:tracePt t="70626" x="3956050" y="4430713"/>
          <p14:tracePt t="70642" x="3968750" y="4430713"/>
          <p14:tracePt t="70658" x="3979863" y="4430713"/>
          <p14:tracePt t="70793" x="4005263" y="4430713"/>
          <p14:tracePt t="70808" x="4017963" y="4430713"/>
          <p14:tracePt t="70817" x="4030663" y="4430713"/>
          <p14:tracePt t="70826" x="4043363" y="4430713"/>
          <p14:tracePt t="70843" x="4056063" y="4430713"/>
          <p14:tracePt t="70873" x="4068763" y="4430713"/>
          <p14:tracePt t="71089" x="4081463" y="4430713"/>
          <p14:tracePt t="71098" x="4092575" y="4430713"/>
          <p14:tracePt t="71113" x="4105275" y="4418013"/>
          <p14:tracePt t="71129" x="4130675" y="4405313"/>
          <p14:tracePt t="71153" x="4130675" y="4392613"/>
          <p14:tracePt t="71217" x="4143375" y="4379913"/>
          <p14:tracePt t="71273" x="4168775" y="4379913"/>
          <p14:tracePt t="71289" x="4181475" y="4379913"/>
          <p14:tracePt t="71297" x="4192588" y="4379913"/>
          <p14:tracePt t="71314" x="4205288" y="4379913"/>
          <p14:tracePt t="71329" x="4217988" y="4379913"/>
          <p14:tracePt t="71369" x="4230688" y="4379913"/>
          <p14:tracePt t="71385" x="4243388" y="4379913"/>
          <p14:tracePt t="71401" x="4256088" y="4379913"/>
          <p14:tracePt t="71416" x="4281488" y="4367213"/>
          <p14:tracePt t="71433" x="4294188" y="4354513"/>
          <p14:tracePt t="71449" x="4305300" y="4354513"/>
          <p14:tracePt t="71457" x="4330700" y="4354513"/>
          <p14:tracePt t="71464" x="4343400" y="4341813"/>
          <p14:tracePt t="71476" x="4368800" y="4341813"/>
          <p14:tracePt t="71492" x="4430713" y="4330700"/>
          <p14:tracePt t="71509" x="4456113" y="4330700"/>
          <p14:tracePt t="71697" x="4468813" y="4330700"/>
          <p14:tracePt t="71714" x="4481513" y="4330700"/>
          <p14:tracePt t="71728" x="4506913" y="4330700"/>
          <p14:tracePt t="71745" x="4518025" y="4330700"/>
          <p14:tracePt t="71777" x="4530725" y="4330700"/>
          <p14:tracePt t="71897" x="4530725" y="4341813"/>
          <p14:tracePt t="71921" x="4530725" y="4354513"/>
          <p14:tracePt t="71937" x="4530725" y="4367213"/>
          <p14:tracePt t="72001" x="4530725" y="4392613"/>
          <p14:tracePt t="72065" x="4518025" y="4392613"/>
          <p14:tracePt t="72129" x="4494213" y="4405313"/>
          <p14:tracePt t="72169" x="4468813" y="4405313"/>
          <p14:tracePt t="72179" x="4443413" y="4405313"/>
          <p14:tracePt t="72187" x="4418013" y="4405313"/>
          <p14:tracePt t="72195" x="4394200" y="4418013"/>
          <p14:tracePt t="72213" x="4343400" y="4430713"/>
          <p14:tracePt t="72216" x="4330700" y="4430713"/>
          <p14:tracePt t="72231" x="4305300" y="4430713"/>
          <p14:tracePt t="72233" x="4268788" y="4443413"/>
          <p14:tracePt t="72245" x="4243388" y="4454525"/>
          <p14:tracePt t="72249" x="4217988" y="4467225"/>
          <p14:tracePt t="72263" x="4192588" y="4479925"/>
          <p14:tracePt t="72265" x="4181475" y="4479925"/>
          <p14:tracePt t="72281" x="4156075" y="4479925"/>
          <p14:tracePt t="72298" x="4143375" y="4492625"/>
          <p14:tracePt t="72313" x="4130675" y="4492625"/>
          <p14:tracePt t="72465" x="4105275" y="4492625"/>
          <p14:tracePt t="72473" x="4056063" y="4492625"/>
          <p14:tracePt t="72481" x="4030663" y="4492625"/>
          <p14:tracePt t="72495" x="3968750" y="4492625"/>
          <p14:tracePt t="72512" x="3943350" y="4492625"/>
          <p14:tracePt t="72528" x="3930650" y="4492625"/>
          <p14:tracePt t="73041" x="3917950" y="4492625"/>
          <p14:tracePt t="73289" x="3917950" y="4467225"/>
          <p14:tracePt t="73304" x="3943350" y="4443413"/>
          <p14:tracePt t="73313" x="3956050" y="4430713"/>
          <p14:tracePt t="73322" x="3979863" y="4418013"/>
          <p14:tracePt t="73332" x="4005263" y="4405313"/>
          <p14:tracePt t="73348" x="4056063" y="4405313"/>
          <p14:tracePt t="73365" x="4092575" y="4379913"/>
          <p14:tracePt t="73381" x="4105275" y="4379913"/>
          <p14:tracePt t="73383" x="4143375" y="4379913"/>
          <p14:tracePt t="73397" x="4181475" y="4379913"/>
          <p14:tracePt t="73400" x="4205288" y="4379913"/>
          <p14:tracePt t="73414" x="4230688" y="4379913"/>
          <p14:tracePt t="73416" x="4243388" y="4379913"/>
          <p14:tracePt t="73673" x="4243388" y="4392613"/>
          <p14:tracePt t="75471" x="4243388" y="4405313"/>
          <p14:tracePt t="75479" x="4243388" y="4418013"/>
          <p14:tracePt t="75495" x="4256088" y="4418013"/>
          <p14:tracePt t="75503" x="4268788" y="4418013"/>
          <p14:tracePt t="75623" x="4305300" y="4418013"/>
          <p14:tracePt t="75631" x="4343400" y="4418013"/>
          <p14:tracePt t="75640" x="4356100" y="4418013"/>
          <p14:tracePt t="75664" x="4381500" y="4418013"/>
          <p14:tracePt t="76159" x="4394200" y="4418013"/>
          <p14:tracePt t="76167" x="4430713" y="4418013"/>
          <p14:tracePt t="76176" x="4506913" y="4418013"/>
          <p14:tracePt t="76188" x="4530725" y="4418013"/>
          <p14:tracePt t="76204" x="4606925" y="4418013"/>
          <p14:tracePt t="76220" x="4656138" y="4418013"/>
          <p14:tracePt t="76238" x="4694238" y="4418013"/>
          <p14:tracePt t="76239" x="4706938" y="4418013"/>
          <p14:tracePt t="76255" x="4732338" y="4418013"/>
          <p14:tracePt t="76272" x="4756150" y="4418013"/>
          <p14:tracePt t="76288" x="4768850" y="4418013"/>
          <p14:tracePt t="76423" x="4781550" y="4418013"/>
          <p14:tracePt t="76439" x="4806950" y="4418013"/>
          <p14:tracePt t="76447" x="4832350" y="4418013"/>
          <p14:tracePt t="76463" x="4856163" y="4418013"/>
          <p14:tracePt t="76487" x="4868863" y="4418013"/>
          <p14:tracePt t="76551" x="4881563" y="4418013"/>
          <p14:tracePt t="79065" x="4906963" y="4405313"/>
          <p14:tracePt t="79664" x="4906963" y="4392613"/>
          <p14:tracePt t="79688" x="4906963" y="4379913"/>
          <p14:tracePt t="80048" x="4894263" y="4392613"/>
          <p14:tracePt t="80056" x="4868863" y="4392613"/>
          <p14:tracePt t="80066" x="4843463" y="4418013"/>
          <p14:tracePt t="80081" x="4794250" y="4430713"/>
          <p14:tracePt t="80098" x="4781550" y="4443413"/>
          <p14:tracePt t="80256" x="4743450" y="4443413"/>
          <p14:tracePt t="80265" x="4719638" y="4443413"/>
          <p14:tracePt t="80274" x="4706938" y="4443413"/>
          <p14:tracePt t="80283" x="4656138" y="4443413"/>
          <p14:tracePt t="80288" x="4630738" y="4443413"/>
          <p14:tracePt t="80301" x="4594225" y="4443413"/>
          <p14:tracePt t="80305" x="4581525" y="4443413"/>
          <p14:tracePt t="80317" x="4543425" y="4443413"/>
          <p14:tracePt t="80320" x="4530725" y="4443413"/>
          <p14:tracePt t="80334" x="4494213" y="4443413"/>
          <p14:tracePt t="80338" x="4468813" y="4443413"/>
          <p14:tracePt t="80351" x="4443413" y="4443413"/>
          <p14:tracePt t="80354" x="4406900" y="4443413"/>
          <p14:tracePt t="80368" x="4394200" y="4443413"/>
          <p14:tracePt t="80497" x="4356100" y="4443413"/>
          <p14:tracePt t="80504" x="4343400" y="4443413"/>
          <p14:tracePt t="80518" x="4318000" y="4443413"/>
          <p14:tracePt t="80522" x="4294188" y="4443413"/>
          <p14:tracePt t="80535" x="4256088" y="4443413"/>
          <p14:tracePt t="80537" x="4230688" y="4443413"/>
          <p14:tracePt t="80552" x="4205288" y="4443413"/>
          <p14:tracePt t="80569" x="4181475" y="4443413"/>
          <p14:tracePt t="80585" x="4156075" y="4443413"/>
          <p14:tracePt t="80602" x="4143375" y="4443413"/>
          <p14:tracePt t="84353" x="4130675" y="4443413"/>
          <p14:tracePt t="84360" x="4130675" y="4430713"/>
          <p14:tracePt t="84378" x="4092575" y="4405313"/>
          <p14:tracePt t="84395" x="4043363" y="4405313"/>
          <p14:tracePt t="84411" x="3992563" y="4405313"/>
          <p14:tracePt t="84427" x="3956050" y="4405313"/>
          <p14:tracePt t="84444" x="3943350" y="4405313"/>
          <p14:tracePt t="84561" x="3930650" y="4405313"/>
          <p14:tracePt t="84568" x="3917950" y="4405313"/>
          <p14:tracePt t="84578" x="3905250" y="4405313"/>
          <p14:tracePt t="84595" x="3905250" y="4392613"/>
          <p14:tracePt t="84611" x="3867150" y="4392613"/>
          <p14:tracePt t="84628" x="3856038" y="4379913"/>
          <p14:tracePt t="84632" x="3830638" y="4367213"/>
          <p14:tracePt t="84649" x="3817938" y="4367213"/>
          <p14:tracePt t="84662" x="3817938" y="4354513"/>
          <p14:tracePt t="84665" x="3805238" y="4354513"/>
          <p14:tracePt t="84677" x="3792538" y="4354513"/>
          <p14:tracePt t="84679" x="3792538" y="4341813"/>
          <p14:tracePt t="84694" x="3779838" y="4341813"/>
          <p14:tracePt t="84913" x="3805238" y="4341813"/>
          <p14:tracePt t="84929" x="3843338" y="4341813"/>
          <p14:tracePt t="84937" x="3856038" y="4354513"/>
          <p14:tracePt t="84945" x="3879850" y="4354513"/>
          <p14:tracePt t="84962" x="3943350" y="4354513"/>
          <p14:tracePt t="84979" x="3992563" y="4354513"/>
          <p14:tracePt t="85001" x="4005263" y="4354513"/>
          <p14:tracePt t="85233" x="4043363" y="4354513"/>
          <p14:tracePt t="85240" x="4117975" y="4354513"/>
          <p14:tracePt t="85249" x="4205288" y="4354513"/>
          <p14:tracePt t="85264" x="4394200" y="4354513"/>
          <p14:tracePt t="85280" x="4468813" y="4330700"/>
          <p14:tracePt t="85297" x="4481513" y="4330700"/>
          <p14:tracePt t="85433" x="4481513" y="4318000"/>
          <p14:tracePt t="85448" x="4456113" y="4318000"/>
          <p14:tracePt t="85464" x="4443413" y="4318000"/>
          <p14:tracePt t="85472" x="4443413" y="4305300"/>
          <p14:tracePt t="85481" x="4418013" y="4305300"/>
          <p14:tracePt t="85498" x="4368800" y="4305300"/>
          <p14:tracePt t="85515" x="4281488" y="4305300"/>
          <p14:tracePt t="85530" x="4192588" y="4305300"/>
          <p14:tracePt t="85547" x="4117975" y="4341813"/>
          <p14:tracePt t="85564" x="4056063" y="4354513"/>
          <p14:tracePt t="85581" x="4017963" y="4367213"/>
          <p14:tracePt t="85584" x="4005263" y="4367213"/>
          <p14:tracePt t="85598" x="3968750" y="4367213"/>
          <p14:tracePt t="85617" x="3956050" y="4367213"/>
          <p14:tracePt t="85632" x="3917950" y="4367213"/>
          <p14:tracePt t="85648" x="3830638" y="4367213"/>
          <p14:tracePt t="85665" x="3705225" y="4367213"/>
          <p14:tracePt t="85681" x="3517900" y="4367213"/>
          <p14:tracePt t="85698" x="3392488" y="4354513"/>
          <p14:tracePt t="85714" x="3279775" y="4354513"/>
          <p14:tracePt t="85732" x="3241675" y="4341813"/>
          <p14:tracePt t="85748" x="3192463" y="4330700"/>
          <p14:tracePt t="85809" x="3167063" y="4330700"/>
          <p14:tracePt t="85818" x="3141663" y="4330700"/>
          <p14:tracePt t="85832" x="3067050" y="4330700"/>
          <p14:tracePt t="85849" x="2992438" y="4330700"/>
          <p14:tracePt t="85865" x="2916238" y="4330700"/>
          <p14:tracePt t="85882" x="2890838" y="4330700"/>
          <p14:tracePt t="85899" x="2867025" y="4330700"/>
          <p14:tracePt t="85914" x="2841625" y="4330700"/>
          <p14:tracePt t="85933" x="2816225" y="4330700"/>
          <p14:tracePt t="85936" x="2803525" y="4330700"/>
          <p14:tracePt t="85953" x="2778125" y="4330700"/>
          <p14:tracePt t="85977" x="2767013" y="4330700"/>
          <p14:tracePt t="85984" x="2754313" y="4330700"/>
          <p14:tracePt t="85999" x="2741613" y="4330700"/>
          <p14:tracePt t="86015" x="2728913" y="4330700"/>
          <p14:tracePt t="86089" x="2703513" y="4330700"/>
          <p14:tracePt t="86097" x="2654300" y="4330700"/>
          <p14:tracePt t="86106" x="2641600" y="4330700"/>
          <p14:tracePt t="86115" x="2628900" y="4330700"/>
          <p14:tracePt t="86132" x="2578100" y="4330700"/>
          <p14:tracePt t="86147" x="2554288" y="4330700"/>
          <p14:tracePt t="86164" x="2516188" y="4330700"/>
          <p14:tracePt t="86181" x="2478088" y="4330700"/>
          <p14:tracePt t="86183" x="2465388" y="4354513"/>
          <p14:tracePt t="86198" x="2452688" y="4354513"/>
          <p14:tracePt t="86200" x="2441575" y="4354513"/>
          <p14:tracePt t="86214" x="2428875" y="4354513"/>
          <p14:tracePt t="86216" x="2416175" y="4354513"/>
          <p14:tracePt t="86232" x="2378075" y="4379913"/>
          <p14:tracePt t="86248" x="2365375" y="4379913"/>
          <p14:tracePt t="86272" x="2328863" y="4392613"/>
          <p14:tracePt t="86290" x="2316163" y="4392613"/>
          <p14:tracePt t="86464" x="2316163" y="4405313"/>
          <p14:tracePt t="86474" x="2290763" y="4405313"/>
          <p14:tracePt t="86483" x="2252663" y="4430713"/>
          <p14:tracePt t="86500" x="2239963" y="4430713"/>
          <p14:tracePt t="86516" x="2216150" y="4430713"/>
          <p14:tracePt t="86537" x="2203450" y="4430713"/>
          <p14:tracePt t="86550" x="2190750" y="4430713"/>
          <p14:tracePt t="86841" x="2190750" y="4443413"/>
          <p14:tracePt t="86865" x="2190750" y="4467225"/>
          <p14:tracePt t="86889" x="2203450" y="4467225"/>
          <p14:tracePt t="86898" x="2216150" y="4467225"/>
          <p14:tracePt t="86906" x="2228850" y="4479925"/>
          <p14:tracePt t="86917" x="2239963" y="4479925"/>
          <p14:tracePt t="86923" x="2265363" y="4479925"/>
          <p14:tracePt t="86937" x="2303463" y="4479925"/>
          <p14:tracePt t="86949" x="2316163" y="4479925"/>
          <p14:tracePt t="86967" x="2328863" y="4479925"/>
          <p14:tracePt t="87953" x="2352675" y="4479925"/>
          <p14:tracePt t="87961" x="2390775" y="4492625"/>
          <p14:tracePt t="87994" x="2403475" y="4492625"/>
          <p14:tracePt t="88001" x="2416175" y="4492625"/>
          <p14:tracePt t="88593" x="2441575" y="4492625"/>
          <p14:tracePt t="88601" x="2452688" y="4505325"/>
          <p14:tracePt t="88616" x="2465388" y="4505325"/>
          <p14:tracePt t="88633" x="2490788" y="4518025"/>
          <p14:tracePt t="88640" x="2516188" y="4518025"/>
          <p14:tracePt t="88656" x="2578100" y="4530725"/>
          <p14:tracePt t="88673" x="2616200" y="4554538"/>
          <p14:tracePt t="88689" x="2628900" y="4554538"/>
          <p14:tracePt t="88705" x="2641600" y="4554538"/>
          <p14:tracePt t="88744" x="2678113" y="4554538"/>
          <p14:tracePt t="88753" x="2716213" y="4554538"/>
          <p14:tracePt t="88761" x="2767013" y="4554538"/>
          <p14:tracePt t="88773" x="2841625" y="4579938"/>
          <p14:tracePt t="88776" x="2903538" y="4592638"/>
          <p14:tracePt t="88788" x="2992438" y="4592638"/>
          <p14:tracePt t="88804" x="3179763" y="4630738"/>
          <p14:tracePt t="88821" x="3367088" y="4656138"/>
          <p14:tracePt t="88823" x="3467100" y="4667250"/>
          <p14:tracePt t="88838" x="3541713" y="4692650"/>
          <p14:tracePt t="88840" x="3592513" y="4692650"/>
          <p14:tracePt t="88855" x="3630613" y="4692650"/>
          <p14:tracePt t="88880" x="3654425" y="4692650"/>
          <p14:tracePt t="88899" x="3667125" y="4692650"/>
          <p14:tracePt t="88906" x="3705225" y="4692650"/>
          <p14:tracePt t="88923" x="3767138" y="4692650"/>
          <p14:tracePt t="88939" x="3867150" y="4692650"/>
          <p14:tracePt t="88956" x="4030663" y="4692650"/>
          <p14:tracePt t="88973" x="4181475" y="4692650"/>
          <p14:tracePt t="88976" x="4230688" y="4692650"/>
          <p14:tracePt t="88990" x="4305300" y="4692650"/>
          <p14:tracePt t="88993" x="4330700" y="4692650"/>
          <p14:tracePt t="89007" x="4356100" y="4692650"/>
          <p14:tracePt t="89009" x="4368800" y="4692650"/>
          <p14:tracePt t="89024" x="4394200" y="4692650"/>
          <p14:tracePt t="89041" x="4406900" y="4692650"/>
          <p14:tracePt t="89072" x="4418013" y="4692650"/>
          <p14:tracePt t="89081" x="4430713" y="4692650"/>
          <p14:tracePt t="89168" x="4456113" y="4692650"/>
          <p14:tracePt t="89176" x="4468813" y="4679950"/>
          <p14:tracePt t="89191" x="4468813" y="4667250"/>
          <p14:tracePt t="89193" x="4494213" y="4667250"/>
          <p14:tracePt t="89207" x="4518025" y="4656138"/>
          <p14:tracePt t="89224" x="4581525" y="4630738"/>
          <p14:tracePt t="89241" x="4619625" y="4618038"/>
          <p14:tracePt t="89258" x="4656138" y="4618038"/>
          <p14:tracePt t="89274" x="4681538" y="4605338"/>
          <p14:tracePt t="89290" x="4694238" y="4592638"/>
          <p14:tracePt t="89307" x="4706938" y="4592638"/>
          <p14:tracePt t="89329" x="4719638" y="4579938"/>
          <p14:tracePt t="89342" x="4732338" y="4567238"/>
          <p14:tracePt t="89384" x="4743450" y="4554538"/>
          <p14:tracePt t="89513" x="4756150" y="4543425"/>
          <p14:tracePt t="89521" x="4768850" y="4543425"/>
          <p14:tracePt t="89530" x="4781550" y="4530725"/>
          <p14:tracePt t="89545" x="4806950" y="4505325"/>
          <p14:tracePt t="89558" x="4843463" y="4505325"/>
          <p14:tracePt t="89561" x="4856163" y="4505325"/>
          <p14:tracePt t="89575" x="4881563" y="4479925"/>
          <p14:tracePt t="89592" x="4894263" y="4467225"/>
          <p14:tracePt t="89608" x="4919663" y="4454525"/>
          <p14:tracePt t="89625" x="4945063" y="4454525"/>
          <p14:tracePt t="89657" x="4956175" y="4454525"/>
          <p14:tracePt t="89921" x="4968875" y="4454525"/>
          <p14:tracePt t="89929" x="4994275" y="4454525"/>
          <p14:tracePt t="89942" x="5019675" y="4454525"/>
          <p14:tracePt t="89969" x="5045075" y="4492625"/>
          <p14:tracePt t="89976" x="5057775" y="4492625"/>
          <p14:tracePt t="89993" x="5068888" y="4518025"/>
          <p14:tracePt t="90009" x="5094288" y="4530725"/>
          <p14:tracePt t="90026" x="5094288" y="4543425"/>
          <p14:tracePt t="90081" x="5106988" y="4543425"/>
          <p14:tracePt t="90089" x="5106988" y="4554538"/>
          <p14:tracePt t="90234" x="5119688" y="4543425"/>
          <p14:tracePt t="90248" x="5119688" y="4518025"/>
          <p14:tracePt t="90256" x="5119688" y="4505325"/>
          <p14:tracePt t="90264" x="5119688" y="4492625"/>
          <p14:tracePt t="90280" x="5119688" y="4479925"/>
          <p14:tracePt t="90291" x="5119688" y="4467225"/>
          <p14:tracePt t="90354" x="5119688" y="4443413"/>
          <p14:tracePt t="90576" x="5119688" y="4430713"/>
          <p14:tracePt t="90769" x="5106988" y="4405313"/>
          <p14:tracePt t="90777" x="5094288" y="4405313"/>
          <p14:tracePt t="90786" x="5068888" y="4392613"/>
          <p14:tracePt t="90834" x="5057775" y="4392613"/>
          <p14:tracePt t="90849" x="5045075" y="4379913"/>
          <p14:tracePt t="91001" x="5032375" y="4379913"/>
          <p14:tracePt t="91008" x="5006975" y="4379913"/>
          <p14:tracePt t="91017" x="4994275" y="4379913"/>
          <p14:tracePt t="91033" x="4981575" y="4379913"/>
          <p14:tracePt t="91073" x="4956175" y="4379913"/>
          <p14:tracePt t="91297" x="4956175" y="4392613"/>
          <p14:tracePt t="91307" x="4956175" y="4405313"/>
          <p14:tracePt t="91320" x="4956175" y="4518025"/>
          <p14:tracePt t="91327" x="4956175" y="4543425"/>
          <p14:tracePt t="91344" x="4956175" y="4579938"/>
          <p14:tracePt t="91360" x="4956175" y="4592638"/>
          <p14:tracePt t="91377" x="4956175" y="4605338"/>
          <p14:tracePt t="91393" x="4968875" y="4605338"/>
          <p14:tracePt t="91552" x="4981575" y="4605338"/>
          <p14:tracePt t="91561" x="5006975" y="4605338"/>
          <p14:tracePt t="91577" x="5019675" y="4605338"/>
          <p14:tracePt t="91592" x="5032375" y="4605338"/>
          <p14:tracePt t="91601" x="5032375" y="4592638"/>
          <p14:tracePt t="91613" x="5045075" y="4579938"/>
          <p14:tracePt t="91647" x="5057775" y="4567238"/>
          <p14:tracePt t="91895" x="5081588" y="4567238"/>
          <p14:tracePt t="91903" x="5094288" y="4567238"/>
          <p14:tracePt t="91911" x="5132388" y="4567238"/>
          <p14:tracePt t="91934" x="5157788" y="4567238"/>
          <p14:tracePt t="91945" x="5170488" y="4567238"/>
          <p14:tracePt t="91962" x="5181600" y="4567238"/>
          <p14:tracePt t="91978" x="5207000" y="4579938"/>
          <p14:tracePt t="91999" x="5219700" y="4592638"/>
          <p14:tracePt t="92307" x="5232400" y="4592638"/>
          <p14:tracePt t="92329" x="5232400" y="4579938"/>
          <p14:tracePt t="92370" x="5232400" y="4567238"/>
          <p14:tracePt t="92377" x="5232400" y="4543425"/>
          <p14:tracePt t="92394" x="5232400" y="4530725"/>
          <p14:tracePt t="92409" x="5232400" y="4505325"/>
          <p14:tracePt t="92442" x="5232400" y="4492625"/>
          <p14:tracePt t="92449" x="5232400" y="4479925"/>
          <p14:tracePt t="92466" x="5232400" y="4467225"/>
          <p14:tracePt t="92482" x="5245100" y="4454525"/>
          <p14:tracePt t="92499" x="5245100" y="4443413"/>
          <p14:tracePt t="92516" x="5257800" y="4418013"/>
          <p14:tracePt t="92537" x="5257800" y="4405313"/>
          <p14:tracePt t="92743" x="5270500" y="4379913"/>
          <p14:tracePt t="92753" x="5281613" y="4379913"/>
          <p14:tracePt t="92764" x="5281613" y="4367213"/>
          <p14:tracePt t="92781" x="5281613" y="4354513"/>
          <p14:tracePt t="92782" x="5294313" y="4354513"/>
          <p14:tracePt t="92808" x="5307013" y="4341813"/>
          <p14:tracePt t="93016" x="5319713" y="4341813"/>
          <p14:tracePt t="93048" x="5332413" y="4341813"/>
          <p14:tracePt t="93055" x="5345113" y="4341813"/>
          <p14:tracePt t="93151" x="5357813" y="4341813"/>
          <p14:tracePt t="93216" x="5370513" y="4341813"/>
          <p14:tracePt t="93226" x="5383213" y="4341813"/>
          <p14:tracePt t="93720" x="5394325" y="4341813"/>
          <p14:tracePt t="93728" x="5432425" y="4341813"/>
          <p14:tracePt t="93736" x="5507038" y="4341813"/>
          <p14:tracePt t="93752" x="5645150" y="4379913"/>
          <p14:tracePt t="93769" x="5770563" y="4405313"/>
          <p14:tracePt t="93786" x="5832475" y="4405313"/>
          <p14:tracePt t="93802" x="5857875" y="4405313"/>
          <p14:tracePt t="93872" x="5883275" y="4405313"/>
          <p14:tracePt t="93880" x="5921375" y="4405313"/>
          <p14:tracePt t="93889" x="5970588" y="4405313"/>
          <p14:tracePt t="93903" x="6021388" y="4405313"/>
          <p14:tracePt t="93905" x="6057900" y="4405313"/>
          <p14:tracePt t="93920" x="6157913" y="4405313"/>
          <p14:tracePt t="93936" x="6246813" y="4405313"/>
          <p14:tracePt t="93953" x="6383338" y="4405313"/>
          <p14:tracePt t="93970" x="6508750" y="4405313"/>
          <p14:tracePt t="93987" x="6634163" y="4405313"/>
          <p14:tracePt t="94002" x="6708775" y="4405313"/>
          <p14:tracePt t="94020" x="6772275" y="4405313"/>
          <p14:tracePt t="94036" x="6821488" y="4405313"/>
          <p14:tracePt t="94053" x="6872288" y="4405313"/>
          <p14:tracePt t="94057" x="6884988" y="4405313"/>
          <p14:tracePt t="94070" x="6910388" y="4405313"/>
          <p14:tracePt t="94073" x="6959600" y="4405313"/>
          <p14:tracePt t="94087" x="6985000" y="4405313"/>
          <p14:tracePt t="94089" x="7021513" y="4405313"/>
          <p14:tracePt t="94104" x="7085013" y="4430713"/>
          <p14:tracePt t="94120" x="7123113" y="4443413"/>
          <p14:tracePt t="94136" x="7134225" y="4443413"/>
          <p14:tracePt t="94592" x="7146925" y="4454525"/>
          <p14:tracePt t="94600" x="7185025" y="4454525"/>
          <p14:tracePt t="94608" x="7272338" y="4454525"/>
          <p14:tracePt t="94621" x="7359650" y="4454525"/>
          <p14:tracePt t="94624" x="7459663" y="4454525"/>
          <p14:tracePt t="94638" x="7548563" y="4430713"/>
          <p14:tracePt t="94640" x="7597775" y="4430713"/>
          <p14:tracePt t="94655" x="7697788" y="4418013"/>
          <p14:tracePt t="94672" x="7761288" y="4418013"/>
          <p14:tracePt t="94697" x="7773988" y="4418013"/>
          <p14:tracePt t="94720" x="7773988" y="4405313"/>
          <p14:tracePt t="94738" x="7797800" y="4405313"/>
          <p14:tracePt t="94745" x="7835900" y="4405313"/>
          <p14:tracePt t="94755" x="7897813" y="4405313"/>
          <p14:tracePt t="94771" x="7986713" y="4405313"/>
          <p14:tracePt t="94788" x="8123238" y="4418013"/>
          <p14:tracePt t="94793" x="8174038" y="4418013"/>
          <p14:tracePt t="94805" x="8212138" y="4430713"/>
          <p14:tracePt t="94822" x="8324850" y="4454525"/>
          <p14:tracePt t="94825" x="8335963" y="4454525"/>
          <p14:tracePt t="94839" x="8361363" y="4454525"/>
          <p14:tracePt t="94842" x="8386763" y="4454525"/>
          <p14:tracePt t="94856" x="8412163" y="4454525"/>
          <p14:tracePt t="94871" x="8461375" y="4454525"/>
          <p14:tracePt t="94889" x="8474075" y="4454525"/>
          <p14:tracePt t="94904" x="8537575" y="4454525"/>
          <p14:tracePt t="94921" x="8561388" y="4454525"/>
          <p14:tracePt t="94936" x="8612188" y="4454525"/>
          <p14:tracePt t="94953" x="8674100" y="4454525"/>
          <p14:tracePt t="94971" x="8737600" y="4454525"/>
          <p14:tracePt t="94987" x="8812213" y="4454525"/>
          <p14:tracePt t="95004" x="8850313" y="4454525"/>
          <p14:tracePt t="95021" x="8886825" y="4454525"/>
          <p14:tracePt t="95023" x="8899525" y="4454525"/>
          <p14:tracePt t="95037" x="8924925" y="4454525"/>
          <p14:tracePt t="95040" x="8937625" y="4467225"/>
          <p14:tracePt t="95055" x="8950325" y="4467225"/>
          <p14:tracePt t="95071" x="8963025" y="4479925"/>
          <p14:tracePt t="95087" x="8975725" y="4479925"/>
          <p14:tracePt t="95104" x="8999538" y="4492625"/>
          <p14:tracePt t="95144" x="9024938" y="4492625"/>
          <p14:tracePt t="95768" x="9037638" y="4492625"/>
          <p14:tracePt t="95777" x="9037638" y="4467225"/>
          <p14:tracePt t="95791" x="9037638" y="4443413"/>
          <p14:tracePt t="95793" x="9037638" y="4430713"/>
          <p14:tracePt t="95808" x="9037638" y="4392613"/>
          <p14:tracePt t="95825" x="9050338" y="4354513"/>
          <p14:tracePt t="95841" x="9063038" y="4341813"/>
          <p14:tracePt t="95858" x="9075738" y="4330700"/>
          <p14:tracePt t="95880" x="9075738" y="4318000"/>
          <p14:tracePt t="96552" x="9075738" y="4330700"/>
          <p14:tracePt t="97337" x="9075738" y="4341813"/>
          <p14:tracePt t="97344" x="9075738" y="4354513"/>
          <p14:tracePt t="97449" x="9063038" y="4354513"/>
          <p14:tracePt t="98224" x="9075738" y="4354513"/>
          <p14:tracePt t="98242" x="9099550" y="4341813"/>
          <p14:tracePt t="98250" x="9112250" y="4341813"/>
          <p14:tracePt t="98264" x="9124950" y="4330700"/>
          <p14:tracePt t="98281" x="9150350" y="4330700"/>
          <p14:tracePt t="98297" x="9150350" y="4318000"/>
          <p14:tracePt t="98568" x="9137650" y="4318000"/>
          <p14:tracePt t="98585" x="9124950" y="4330700"/>
          <p14:tracePt t="98657" x="9112250" y="4341813"/>
          <p14:tracePt t="98697" x="9099550" y="4341813"/>
          <p14:tracePt t="98704" x="9099550" y="4354513"/>
          <p14:tracePt t="98721" x="9075738" y="4354513"/>
          <p14:tracePt t="98744" x="9050338" y="4367213"/>
          <p14:tracePt t="98760" x="9037638" y="4367213"/>
          <p14:tracePt t="98776" x="9024938" y="4367213"/>
          <p14:tracePt t="98784" x="9012238" y="4367213"/>
          <p14:tracePt t="98800" x="8999538" y="4367213"/>
          <p14:tracePt t="98816" x="8986838" y="4367213"/>
          <p14:tracePt t="98840" x="8963025" y="4367213"/>
          <p14:tracePt t="98865" x="8950325" y="4367213"/>
          <p14:tracePt t="98872" x="8924925" y="4367213"/>
          <p14:tracePt t="98882" x="8912225" y="4367213"/>
          <p14:tracePt t="98899" x="8899525" y="4367213"/>
          <p14:tracePt t="98915" x="8863013" y="4367213"/>
          <p14:tracePt t="98933" x="8824913" y="4367213"/>
          <p14:tracePt t="98936" x="8786813" y="4367213"/>
          <p14:tracePt t="98949" x="8774113" y="4367213"/>
          <p14:tracePt t="98952" x="8737600" y="4367213"/>
          <p14:tracePt t="99761" x="8724900" y="4367213"/>
          <p14:tracePt t="99768" x="8712200" y="4392613"/>
          <p14:tracePt t="99897" x="8724900" y="4418013"/>
          <p14:tracePt t="99976" x="8737600" y="4418013"/>
          <p14:tracePt t="100096" x="8750300" y="4418013"/>
          <p14:tracePt t="100176" x="8763000" y="4418013"/>
          <p14:tracePt t="100272" x="8786813" y="4405313"/>
          <p14:tracePt t="100296" x="8799513" y="4405313"/>
          <p14:tracePt t="100352" x="8812213" y="4392613"/>
          <p14:tracePt t="100664" x="8837613" y="4379913"/>
          <p14:tracePt t="100689" x="8850313" y="4379913"/>
          <p14:tracePt t="103112" x="8886825" y="4379913"/>
          <p14:tracePt t="103120" x="8899525" y="4379913"/>
          <p14:tracePt t="103128" x="8912225" y="4379913"/>
          <p14:tracePt t="103144" x="8924925" y="4379913"/>
          <p14:tracePt t="103160" x="8937625" y="4379913"/>
          <p14:tracePt t="103177" x="8950325" y="4379913"/>
          <p14:tracePt t="103194" x="8963025" y="4379913"/>
          <p14:tracePt t="103210" x="8963025" y="4367213"/>
          <p14:tracePt t="103228" x="8986838" y="4367213"/>
          <p14:tracePt t="103243" x="8986838" y="4354513"/>
          <p14:tracePt t="103260" x="8999538" y="4354513"/>
          <p14:tracePt t="103277" x="9012238" y="4354513"/>
          <p14:tracePt t="103294" x="9037638" y="4341813"/>
          <p14:tracePt t="103311" x="9050338" y="4341813"/>
          <p14:tracePt t="103313" x="9063038" y="4330700"/>
          <p14:tracePt t="103328" x="9099550" y="4330700"/>
          <p14:tracePt t="103344" x="9137650" y="4318000"/>
          <p14:tracePt t="103361" x="9175750" y="4318000"/>
          <p14:tracePt t="103378" x="9188450" y="4318000"/>
          <p14:tracePt t="103394" x="9212263" y="4318000"/>
          <p14:tracePt t="103410" x="9237663" y="4318000"/>
          <p14:tracePt t="103427" x="9275763" y="4318000"/>
          <p14:tracePt t="103444" x="9312275" y="4318000"/>
          <p14:tracePt t="103460" x="9350375" y="4318000"/>
          <p14:tracePt t="103464" x="9375775" y="4318000"/>
          <p14:tracePt t="103478" x="9401175" y="4318000"/>
          <p14:tracePt t="103481" x="9424988" y="4318000"/>
          <p14:tracePt t="103494" x="9463088" y="4318000"/>
          <p14:tracePt t="103497" x="9488488" y="4318000"/>
          <p14:tracePt t="103511" x="9513888" y="4318000"/>
          <p14:tracePt t="103528" x="9537700" y="4318000"/>
          <p14:tracePt t="103544" x="9563100" y="4318000"/>
          <p14:tracePt t="103561" x="9588500" y="4318000"/>
          <p14:tracePt t="103577" x="9613900" y="4318000"/>
          <p14:tracePt t="103595" x="9626600" y="4318000"/>
          <p14:tracePt t="103612" x="9650413" y="4318000"/>
          <p14:tracePt t="103633" x="9663113" y="4318000"/>
          <p14:tracePt t="103645" x="9675813" y="4318000"/>
          <p14:tracePt t="103662" x="9701213" y="4318000"/>
          <p14:tracePt t="103678" x="9726613" y="4318000"/>
          <p14:tracePt t="103696" x="9739313" y="4330700"/>
          <p14:tracePt t="103776" x="9739313" y="4341813"/>
          <p14:tracePt t="103784" x="9739313" y="4367213"/>
          <p14:tracePt t="103795" x="9739313" y="4379913"/>
          <p14:tracePt t="103812" x="9713913" y="4443413"/>
          <p14:tracePt t="103829" x="9563100" y="4505325"/>
          <p14:tracePt t="103832" x="9488488" y="4518025"/>
          <p14:tracePt t="103844" x="9413875" y="4518025"/>
          <p14:tracePt t="103860" x="9188450" y="4554538"/>
          <p14:tracePt t="103863" x="9088438" y="4554538"/>
          <p14:tracePt t="103877" x="8950325" y="4579938"/>
          <p14:tracePt t="103879" x="8812213" y="4592638"/>
          <p14:tracePt t="103895" x="8512175" y="4630738"/>
          <p14:tracePt t="103911" x="8223250" y="4679950"/>
          <p14:tracePt t="103928" x="7848600" y="4756150"/>
          <p14:tracePt t="103944" x="7485063" y="4792663"/>
          <p14:tracePt t="103961" x="7010400" y="4856163"/>
          <p14:tracePt t="103977" x="6459538" y="4956175"/>
          <p14:tracePt t="103994" x="5932488" y="5068888"/>
          <p14:tracePt t="104011" x="5219700" y="5143500"/>
          <p14:tracePt t="104027" x="4430713" y="5268913"/>
          <p14:tracePt t="104044" x="3779838" y="5356225"/>
          <p14:tracePt t="104061" x="3205163" y="5430838"/>
          <p14:tracePt t="104064" x="3016250" y="5468938"/>
          <p14:tracePt t="104078" x="2841625" y="5481638"/>
          <p14:tracePt t="104079" x="2728913" y="5507038"/>
          <p14:tracePt t="104095" x="2603500" y="5518150"/>
          <p14:tracePt t="104112" x="2503488" y="5530850"/>
          <p14:tracePt t="104128" x="2441575" y="5543550"/>
          <p14:tracePt t="104144" x="2416175" y="5543550"/>
          <p14:tracePt t="104161" x="2403475" y="5543550"/>
          <p14:tracePt t="104178" x="2378075" y="5556250"/>
          <p14:tracePt t="104195" x="2352675" y="5556250"/>
          <p14:tracePt t="104211" x="2265363" y="5556250"/>
          <p14:tracePt t="104228" x="2203450" y="5568950"/>
          <p14:tracePt t="104244" x="2116138" y="5594350"/>
          <p14:tracePt t="104247" x="2103438" y="5594350"/>
          <p14:tracePt t="104262" x="2078038" y="5594350"/>
          <p14:tracePt t="104263" x="2065338" y="5594350"/>
          <p14:tracePt t="104279" x="2039938" y="5594350"/>
          <p14:tracePt t="104768" x="2027238" y="5594350"/>
          <p14:tracePt t="104800" x="2027238" y="5556250"/>
          <p14:tracePt t="104816" x="2027238" y="5518150"/>
          <p14:tracePt t="104832" x="2039938" y="5507038"/>
          <p14:tracePt t="104840" x="2039938" y="5494338"/>
          <p14:tracePt t="104856" x="2065338" y="5481638"/>
          <p14:tracePt t="105008" x="2078038" y="5456238"/>
          <p14:tracePt t="105017" x="2116138" y="5430838"/>
          <p14:tracePt t="105032" x="2139950" y="5418138"/>
          <p14:tracePt t="105048" x="2139950" y="5407025"/>
          <p14:tracePt t="105065" x="2152650" y="5394325"/>
          <p14:tracePt t="105081" x="2165350" y="5381625"/>
          <p14:tracePt t="105100" x="2203450" y="5368925"/>
          <p14:tracePt t="105115" x="2252663" y="5343525"/>
          <p14:tracePt t="105132" x="2303463" y="5318125"/>
          <p14:tracePt t="105149" x="2352675" y="5305425"/>
          <p14:tracePt t="105152" x="2352675" y="5294313"/>
          <p14:tracePt t="105165" x="2378075" y="5294313"/>
          <p14:tracePt t="105182" x="2403475" y="5281613"/>
          <p14:tracePt t="105208" x="2428875" y="5281613"/>
          <p14:tracePt t="105224" x="2441575" y="5281613"/>
          <p14:tracePt t="105232" x="2452688" y="5281613"/>
          <p14:tracePt t="105272" x="2465388" y="5281613"/>
          <p14:tracePt t="105280" x="2478088" y="5281613"/>
          <p14:tracePt t="105288" x="2490788" y="5281613"/>
          <p14:tracePt t="105329" x="2503488" y="5281613"/>
          <p14:tracePt t="105345" x="2516188" y="5281613"/>
          <p14:tracePt t="105664" x="2541588" y="5281613"/>
          <p14:tracePt t="105672" x="2578100" y="5294313"/>
          <p14:tracePt t="105683" x="2616200" y="5318125"/>
          <p14:tracePt t="105700" x="2690813" y="5318125"/>
          <p14:tracePt t="105717" x="2703513" y="5330825"/>
          <p14:tracePt t="105761" x="2716213" y="5330825"/>
          <p14:tracePt t="105769" x="2754313" y="5343525"/>
          <p14:tracePt t="105783" x="2790825" y="5356225"/>
          <p14:tracePt t="106216" x="2816225" y="5356225"/>
          <p14:tracePt t="106249" x="2828925" y="5356225"/>
          <p14:tracePt t="106281" x="2841625" y="5356225"/>
          <p14:tracePt t="106320" x="2854325" y="5356225"/>
          <p14:tracePt t="106384" x="2867025" y="5356225"/>
          <p14:tracePt t="106392" x="2879725" y="5356225"/>
          <p14:tracePt t="106402" x="2890838" y="5356225"/>
          <p14:tracePt t="106419" x="2916238" y="5356225"/>
          <p14:tracePt t="106435" x="2954338" y="5356225"/>
          <p14:tracePt t="106451" x="2967038" y="5356225"/>
          <p14:tracePt t="106468" x="3003550" y="5356225"/>
          <p14:tracePt t="106472" x="3016250" y="5356225"/>
          <p14:tracePt t="106485" x="3028950" y="5356225"/>
          <p14:tracePt t="106488" x="3041650" y="5356225"/>
          <p14:tracePt t="106502" x="3067050" y="5356225"/>
          <p14:tracePt t="106504" x="3092450" y="5356225"/>
          <p14:tracePt t="106517" x="3128963" y="5356225"/>
          <p14:tracePt t="106519" x="3154363" y="5356225"/>
          <p14:tracePt t="106534" x="3179763" y="5356225"/>
          <p14:tracePt t="106536" x="3205163" y="5356225"/>
          <p14:tracePt t="106551" x="3228975" y="5356225"/>
          <p14:tracePt t="106568" x="3292475" y="5356225"/>
          <p14:tracePt t="106584" x="3367088" y="5356225"/>
          <p14:tracePt t="106601" x="3454400" y="5356225"/>
          <p14:tracePt t="106617" x="3592513" y="5356225"/>
          <p14:tracePt t="106634" x="3717925" y="5356225"/>
          <p14:tracePt t="106651" x="3817938" y="5356225"/>
          <p14:tracePt t="106668" x="3843338" y="5356225"/>
          <p14:tracePt t="106848" x="3867150" y="5356225"/>
          <p14:tracePt t="106856" x="3892550" y="5356225"/>
          <p14:tracePt t="106872" x="3905250" y="5356225"/>
          <p14:tracePt t="108488" x="3930650" y="5356225"/>
          <p14:tracePt t="108496" x="3968750" y="5356225"/>
          <p14:tracePt t="108507" x="3992563" y="5356225"/>
          <p14:tracePt t="108525" x="4056063" y="5356225"/>
          <p14:tracePt t="108529" x="4068763" y="5330825"/>
          <p14:tracePt t="108541" x="4081463" y="5330825"/>
          <p14:tracePt t="108545" x="4105275" y="5330825"/>
          <p14:tracePt t="108557" x="4117975" y="5330825"/>
          <p14:tracePt t="108809" x="4130675" y="5330825"/>
          <p14:tracePt t="108816" x="4156075" y="5330825"/>
          <p14:tracePt t="108825" x="4181475" y="5330825"/>
          <p14:tracePt t="108843" x="4217988" y="5330825"/>
          <p14:tracePt t="108858" x="4256088" y="5343525"/>
          <p14:tracePt t="108874" x="4268788" y="5356225"/>
          <p14:tracePt t="108891" x="4281488" y="5368925"/>
          <p14:tracePt t="109232" x="4281488" y="5381625"/>
          <p14:tracePt t="109249" x="4268788" y="5381625"/>
          <p14:tracePt t="109257" x="4256088" y="5381625"/>
          <p14:tracePt t="109265" x="4243388" y="5381625"/>
          <p14:tracePt t="109289" x="4230688" y="5381625"/>
          <p14:tracePt t="109824" x="4230688" y="5394325"/>
          <p14:tracePt t="109832" x="4230688" y="5407025"/>
          <p14:tracePt t="109845" x="4256088" y="5443538"/>
          <p14:tracePt t="109847" x="4268788" y="5468938"/>
          <p14:tracePt t="109859" x="4281488" y="5494338"/>
          <p14:tracePt t="109876" x="4294188" y="5518150"/>
          <p14:tracePt t="109892" x="4294188" y="5581650"/>
          <p14:tracePt t="109909" x="4305300" y="5594350"/>
          <p14:tracePt t="109912" x="4305300" y="5607050"/>
          <p14:tracePt t="109926" x="4305300" y="5619750"/>
          <p14:tracePt t="109928" x="4318000" y="5643563"/>
          <p14:tracePt t="109943" x="4318000" y="5656263"/>
          <p14:tracePt t="109959" x="4318000" y="5668963"/>
          <p14:tracePt t="109976" x="4318000" y="5681663"/>
          <p14:tracePt t="110712" x="4318000" y="5607050"/>
          <p14:tracePt t="110720" x="4318000" y="5543550"/>
          <p14:tracePt t="110729" x="4343400" y="5507038"/>
          <p14:tracePt t="110748" x="4343400" y="5456238"/>
          <p14:tracePt t="110763" x="4368800" y="5407025"/>
          <p14:tracePt t="110780" x="4368800" y="5381625"/>
          <p14:tracePt t="110797" x="4368800" y="5356225"/>
          <p14:tracePt t="110800" x="4381500" y="5343525"/>
          <p14:tracePt t="111592" x="4394200" y="5305425"/>
          <p14:tracePt t="111602" x="4443413" y="5281613"/>
          <p14:tracePt t="111615" x="4506913" y="5256213"/>
          <p14:tracePt t="111632" x="4530725" y="5243513"/>
          <p14:tracePt t="111649" x="4556125" y="5230813"/>
          <p14:tracePt t="111666" x="4581525" y="5218113"/>
          <p14:tracePt t="111800" x="4581525" y="5194300"/>
          <p14:tracePt t="111816" x="4568825" y="5194300"/>
          <p14:tracePt t="111826" x="4556125" y="5194300"/>
          <p14:tracePt t="111840" x="4530725" y="5181600"/>
          <p14:tracePt t="111850" x="4506913" y="5181600"/>
          <p14:tracePt t="111866" x="4481513" y="5168900"/>
          <p14:tracePt t="111883" x="4418013" y="5156200"/>
          <p14:tracePt t="111899" x="4305300" y="5156200"/>
          <p14:tracePt t="111916" x="4205288" y="5156200"/>
          <p14:tracePt t="111920" x="4143375" y="5156200"/>
          <p14:tracePt t="111933" x="4105275" y="5156200"/>
          <p14:tracePt t="111936" x="4043363" y="5156200"/>
          <p14:tracePt t="111951" x="4017963" y="5156200"/>
          <p14:tracePt t="111955" x="3968750" y="5156200"/>
          <p14:tracePt t="111968" x="3905250" y="5156200"/>
          <p14:tracePt t="111984" x="3867150" y="5156200"/>
          <p14:tracePt t="112001" x="3830638" y="5156200"/>
          <p14:tracePt t="112018" x="3805238" y="5156200"/>
          <p14:tracePt t="112031" x="3779838" y="5156200"/>
          <p14:tracePt t="112048" x="3756025" y="5168900"/>
          <p14:tracePt t="112065" x="3717925" y="5194300"/>
          <p14:tracePt t="113360" x="3705225" y="5194300"/>
          <p14:tracePt t="113369" x="3743325" y="5218113"/>
          <p14:tracePt t="113378" x="3867150" y="5256213"/>
          <p14:tracePt t="113386" x="3956050" y="5268913"/>
          <p14:tracePt t="113403" x="4005263" y="5294313"/>
          <p14:tracePt t="113426" x="4017963" y="5294313"/>
          <p14:tracePt t="113442" x="4043363" y="5294313"/>
          <p14:tracePt t="113464" x="4056063" y="5294313"/>
          <p14:tracePt t="113472" x="4068763" y="5305425"/>
          <p14:tracePt t="113488" x="4092575" y="5318125"/>
          <p14:tracePt t="113505" x="4168775" y="5318125"/>
          <p14:tracePt t="113522" x="4394200" y="5343525"/>
          <p14:tracePt t="113536" x="4630738" y="5394325"/>
          <p14:tracePt t="113552" x="4932363" y="5430838"/>
          <p14:tracePt t="113569" x="5106988" y="5443538"/>
          <p14:tracePt t="113586" x="5294313" y="5468938"/>
          <p14:tracePt t="113603" x="5383213" y="5481638"/>
          <p14:tracePt t="113619" x="5432425" y="5481638"/>
          <p14:tracePt t="113636" x="5457825" y="5481638"/>
          <p14:tracePt t="113652" x="5483225" y="5481638"/>
          <p14:tracePt t="113656" x="5519738" y="5481638"/>
          <p14:tracePt t="113670" x="5532438" y="5468938"/>
          <p14:tracePt t="113671" x="5583238" y="5468938"/>
          <p14:tracePt t="113687" x="5683250" y="5456238"/>
          <p14:tracePt t="113704" x="5845175" y="5443538"/>
          <p14:tracePt t="113719" x="6045200" y="5443538"/>
          <p14:tracePt t="113736" x="6283325" y="5443538"/>
          <p14:tracePt t="113752" x="6472238" y="5443538"/>
          <p14:tracePt t="113769" x="6634163" y="5443538"/>
          <p14:tracePt t="113787" x="6759575" y="5418138"/>
          <p14:tracePt t="113803" x="6872288" y="5381625"/>
          <p14:tracePt t="113819" x="6946900" y="5381625"/>
          <p14:tracePt t="113836" x="7021513" y="5381625"/>
          <p14:tracePt t="113853" x="7085013" y="5381625"/>
          <p14:tracePt t="113856" x="7146925" y="5381625"/>
          <p14:tracePt t="113870" x="7223125" y="5381625"/>
          <p14:tracePt t="113872" x="7259638" y="5381625"/>
          <p14:tracePt t="113887" x="7335838" y="5381625"/>
          <p14:tracePt t="113904" x="7410450" y="5381625"/>
          <p14:tracePt t="113920" x="7472363" y="5381625"/>
          <p14:tracePt t="113936" x="7523163" y="5381625"/>
          <p14:tracePt t="113953" x="7561263" y="5381625"/>
          <p14:tracePt t="113970" x="7597775" y="5368925"/>
          <p14:tracePt t="113987" x="7635875" y="5343525"/>
          <p14:tracePt t="114004" x="7685088" y="5318125"/>
          <p14:tracePt t="114020" x="7710488" y="5281613"/>
          <p14:tracePt t="114037" x="7761288" y="5256213"/>
          <p14:tracePt t="114039" x="7785100" y="5218113"/>
          <p14:tracePt t="114054" x="7797800" y="5205413"/>
          <p14:tracePt t="114056" x="7823200" y="5181600"/>
          <p14:tracePt t="114071" x="7848600" y="5143500"/>
          <p14:tracePt t="114087" x="7874000" y="5118100"/>
          <p14:tracePt t="114104" x="7886700" y="5105400"/>
          <p14:tracePt t="114120" x="7897813" y="5092700"/>
          <p14:tracePt t="114137" x="7910513" y="5068888"/>
          <p14:tracePt t="114416" x="7897813" y="5068888"/>
          <p14:tracePt t="114432" x="7897813" y="5092700"/>
          <p14:tracePt t="114441" x="7886700" y="5105400"/>
          <p14:tracePt t="114457" x="7861300" y="5156200"/>
          <p14:tracePt t="114474" x="7861300" y="5181600"/>
          <p14:tracePt t="114490" x="7848600" y="5230813"/>
          <p14:tracePt t="114506" x="7835900" y="5256213"/>
          <p14:tracePt t="114523" x="7835900" y="5281613"/>
          <p14:tracePt t="114539" x="7823200" y="5318125"/>
          <p14:tracePt t="114556" x="7810500" y="5343525"/>
          <p14:tracePt t="114573" x="7797800" y="5356225"/>
          <p14:tracePt t="114577" x="7797800" y="5368925"/>
          <p14:tracePt t="114608" x="7785100" y="5381625"/>
          <p14:tracePt t="114704" x="7785100" y="5356225"/>
          <p14:tracePt t="114712" x="7785100" y="5343525"/>
          <p14:tracePt t="114724" x="7797800" y="5318125"/>
          <p14:tracePt t="114740" x="7810500" y="5243513"/>
          <p14:tracePt t="114744" x="7810500" y="5218113"/>
          <p14:tracePt t="114757" x="7810500" y="5194300"/>
          <p14:tracePt t="114761" x="7823200" y="5168900"/>
          <p14:tracePt t="114774" x="7823200" y="5156200"/>
          <p14:tracePt t="114776" x="7823200" y="5143500"/>
          <p14:tracePt t="114792" x="7823200" y="5118100"/>
          <p14:tracePt t="114807" x="7823200" y="5105400"/>
          <p14:tracePt t="114952" x="7823200" y="5130800"/>
          <p14:tracePt t="114961" x="7810500" y="5168900"/>
          <p14:tracePt t="114974" x="7810500" y="5181600"/>
          <p14:tracePt t="114977" x="7797800" y="5194300"/>
          <p14:tracePt t="114992" x="7785100" y="5218113"/>
          <p14:tracePt t="115112" x="7785100" y="5205413"/>
          <p14:tracePt t="115120" x="7785100" y="5181600"/>
          <p14:tracePt t="115129" x="7785100" y="5143500"/>
          <p14:tracePt t="115141" x="7785100" y="5130800"/>
          <p14:tracePt t="115329" x="7773988" y="5118100"/>
          <p14:tracePt t="115361" x="7761288" y="5118100"/>
          <p14:tracePt t="115384" x="7748588" y="5118100"/>
          <p14:tracePt t="115480" x="7735888" y="5118100"/>
          <p14:tracePt t="115488" x="7723188" y="5118100"/>
          <p14:tracePt t="115497" x="7710488" y="5118100"/>
          <p14:tracePt t="115509" x="7697788" y="5118100"/>
          <p14:tracePt t="115525" x="7685088" y="5118100"/>
          <p14:tracePt t="115529" x="7673975" y="5118100"/>
          <p14:tracePt t="115543" x="7661275" y="5118100"/>
          <p14:tracePt t="115545" x="7648575" y="5118100"/>
          <p14:tracePt t="115560" x="7635875" y="5118100"/>
          <p14:tracePt t="115576" x="7623175" y="5118100"/>
          <p14:tracePt t="115592" x="7585075" y="5143500"/>
          <p14:tracePt t="115610" x="7561263" y="5143500"/>
          <p14:tracePt t="115626" x="7485063" y="5143500"/>
          <p14:tracePt t="115642" x="7459663" y="5143500"/>
          <p14:tracePt t="115660" x="7448550" y="5143500"/>
          <p14:tracePt t="115688" x="7435850" y="5143500"/>
          <p14:tracePt t="115832" x="7423150" y="5143500"/>
          <p14:tracePt t="115841" x="7410450" y="5143500"/>
          <p14:tracePt t="115849" x="7397750" y="5143500"/>
          <p14:tracePt t="115860" x="7385050" y="5130800"/>
          <p14:tracePt t="116040" x="7372350" y="5130800"/>
          <p14:tracePt t="116048" x="7359650" y="5130800"/>
          <p14:tracePt t="116060" x="7323138" y="5130800"/>
          <p14:tracePt t="116065" x="7285038" y="5130800"/>
          <p14:tracePt t="116079" x="7235825" y="5118100"/>
          <p14:tracePt t="116082" x="7197725" y="5118100"/>
          <p14:tracePt t="116095" x="7146925" y="5118100"/>
          <p14:tracePt t="116097" x="7110413" y="5118100"/>
          <p14:tracePt t="116112" x="7021513" y="5118100"/>
          <p14:tracePt t="116129" x="6934200" y="5118100"/>
          <p14:tracePt t="116145" x="6846888" y="5118100"/>
          <p14:tracePt t="116161" x="6772275" y="5130800"/>
          <p14:tracePt t="116179" x="6721475" y="5143500"/>
          <p14:tracePt t="116194" x="6708775" y="5156200"/>
          <p14:tracePt t="116211" x="6684963" y="5156200"/>
          <p14:tracePt t="116233" x="6672263" y="5168900"/>
          <p14:tracePt t="116244" x="6659563" y="5181600"/>
          <p14:tracePt t="116265" x="6634163" y="5194300"/>
          <p14:tracePt t="116288" x="6608763" y="5205413"/>
          <p14:tracePt t="116298" x="6596063" y="5218113"/>
          <p14:tracePt t="116312" x="6584950" y="5230813"/>
          <p14:tracePt t="116328" x="6546850" y="5256213"/>
          <p14:tracePt t="116345" x="6508750" y="5256213"/>
          <p14:tracePt t="116361" x="6483350" y="5281613"/>
          <p14:tracePt t="116378" x="6434138" y="5281613"/>
          <p14:tracePt t="116394" x="6408738" y="5281613"/>
          <p14:tracePt t="116412" x="6346825" y="5281613"/>
          <p14:tracePt t="116428" x="6296025" y="5305425"/>
          <p14:tracePt t="116445" x="6134100" y="5343525"/>
          <p14:tracePt t="116448" x="6045200" y="5381625"/>
          <p14:tracePt t="116462" x="5932488" y="5418138"/>
          <p14:tracePt t="116466" x="5857875" y="5456238"/>
          <p14:tracePt t="116480" x="5808663" y="5456238"/>
          <p14:tracePt t="116496" x="5745163" y="5456238"/>
          <p14:tracePt t="116512" x="5683250" y="5456238"/>
          <p14:tracePt t="116528" x="5670550" y="5456238"/>
          <p14:tracePt t="116904" x="5645150" y="5456238"/>
          <p14:tracePt t="116913" x="5607050" y="5443538"/>
          <p14:tracePt t="116922" x="5583238" y="5443538"/>
          <p14:tracePt t="116929" x="5557838" y="5430838"/>
          <p14:tracePt t="116946" x="5532438" y="5430838"/>
          <p14:tracePt t="116962" x="5507038" y="5407025"/>
          <p14:tracePt t="116980" x="5495925" y="5407025"/>
          <p14:tracePt t="116996" x="5483225" y="5394325"/>
          <p14:tracePt t="117049" x="5470525" y="5394325"/>
          <p14:tracePt t="117056" x="5445125" y="5394325"/>
          <p14:tracePt t="117064" x="5407025" y="5394325"/>
          <p14:tracePt t="117082" x="5307013" y="5356225"/>
          <p14:tracePt t="117098" x="5145088" y="5305425"/>
          <p14:tracePt t="117114" x="4932363" y="5243513"/>
          <p14:tracePt t="117129" x="4732338" y="5218113"/>
          <p14:tracePt t="117146" x="4568825" y="5205413"/>
          <p14:tracePt t="117163" x="4430713" y="5205413"/>
          <p14:tracePt t="117180" x="4305300" y="5205413"/>
          <p14:tracePt t="117184" x="4281488" y="5205413"/>
          <p14:tracePt t="117197" x="4256088" y="5205413"/>
          <p14:tracePt t="117201" x="4243388" y="5205413"/>
          <p14:tracePt t="117216" x="4230688" y="5205413"/>
          <p14:tracePt t="117230" x="4217988" y="5205413"/>
          <p14:tracePt t="117233" x="4205288" y="5205413"/>
          <p14:tracePt t="117239" x="4181475" y="5205413"/>
          <p14:tracePt t="117248" x="4156075" y="5181600"/>
          <p14:tracePt t="117265" x="4130675" y="5181600"/>
          <p14:tracePt t="117281" x="4068763" y="5168900"/>
          <p14:tracePt t="117299" x="4043363" y="5156200"/>
          <p14:tracePt t="118368" x="4068763" y="5156200"/>
          <p14:tracePt t="118376" x="4105275" y="5156200"/>
          <p14:tracePt t="118384" x="4130675" y="5156200"/>
          <p14:tracePt t="118401" x="4168775" y="5156200"/>
          <p14:tracePt t="118417" x="4205288" y="5181600"/>
          <p14:tracePt t="118434" x="4268788" y="5181600"/>
          <p14:tracePt t="118449" x="4294188" y="5181600"/>
          <p14:tracePt t="118466" x="4305300" y="5181600"/>
          <p14:tracePt t="118483" x="4318000" y="5181600"/>
          <p14:tracePt t="118501" x="4356100" y="5181600"/>
          <p14:tracePt t="118505" x="4368800" y="5194300"/>
          <p14:tracePt t="118528" x="4381500" y="5194300"/>
          <p14:tracePt t="118544" x="4406900" y="5194300"/>
          <p14:tracePt t="118553" x="4430713" y="5194300"/>
          <p14:tracePt t="118567" x="4468813" y="5205413"/>
          <p14:tracePt t="118584" x="4506913" y="5230813"/>
          <p14:tracePt t="118601" x="4568825" y="5256213"/>
          <p14:tracePt t="118619" x="4619625" y="5281613"/>
          <p14:tracePt t="118634" x="4630738" y="5294313"/>
          <p14:tracePt t="118651" x="4643438" y="5305425"/>
          <p14:tracePt t="118808" x="4619625" y="5305425"/>
          <p14:tracePt t="118833" x="4606925" y="5305425"/>
          <p14:tracePt t="118840" x="4581525" y="5305425"/>
          <p14:tracePt t="118851" x="4568825" y="5318125"/>
          <p14:tracePt t="118868" x="4556125" y="5318125"/>
          <p14:tracePt t="119088" x="4543425" y="5318125"/>
          <p14:tracePt t="119096" x="4530725" y="5330825"/>
          <p14:tracePt t="119105" x="4518025" y="5343525"/>
          <p14:tracePt t="119119" x="4506913" y="5343525"/>
          <p14:tracePt t="119152" x="4494213" y="5356225"/>
          <p14:tracePt t="119200" x="4481513" y="5356225"/>
          <p14:tracePt t="119208" x="4468813" y="5356225"/>
          <p14:tracePt t="119218" x="4456113" y="5356225"/>
          <p14:tracePt t="119235" x="4394200" y="5381625"/>
          <p14:tracePt t="119252" x="4343400" y="5381625"/>
          <p14:tracePt t="119256" x="4305300" y="5381625"/>
          <p14:tracePt t="119269" x="4268788" y="5381625"/>
          <p14:tracePt t="119273" x="4243388" y="5381625"/>
          <p14:tracePt t="119285" x="4217988" y="5381625"/>
          <p14:tracePt t="119303" x="4205288" y="5381625"/>
          <p14:tracePt t="119368" x="4192588" y="5381625"/>
          <p14:tracePt t="119400" x="4181475" y="5381625"/>
          <p14:tracePt t="119424" x="4168775" y="5381625"/>
          <p14:tracePt t="119442" x="4156075" y="5381625"/>
          <p14:tracePt t="119448" x="4117975" y="5381625"/>
          <p14:tracePt t="119464" x="4105275" y="5381625"/>
          <p14:tracePt t="119480" x="4081463" y="5368925"/>
          <p14:tracePt t="119496" x="4056063" y="5368925"/>
          <p14:tracePt t="119505" x="4017963" y="5368925"/>
          <p14:tracePt t="119521" x="3968750" y="5368925"/>
          <p14:tracePt t="119537" x="3917950" y="5368925"/>
          <p14:tracePt t="119553" x="3892550" y="5368925"/>
          <p14:tracePt t="119608" x="3879850" y="5368925"/>
          <p14:tracePt t="119648" x="3867150" y="5368925"/>
          <p14:tracePt t="119656" x="3856038" y="5368925"/>
          <p14:tracePt t="119670" x="3843338" y="5368925"/>
          <p14:tracePt t="119674" x="3830638" y="5368925"/>
          <p14:tracePt t="119687" x="3817938" y="5368925"/>
          <p14:tracePt t="119722" x="3805238" y="5368925"/>
          <p14:tracePt t="119736" x="3779838" y="5368925"/>
          <p14:tracePt t="119753" x="3767138" y="5368925"/>
          <p14:tracePt t="119769" x="3756025" y="5368925"/>
          <p14:tracePt t="119778" x="3730625" y="5368925"/>
          <p14:tracePt t="119786" x="3705225" y="5356225"/>
          <p14:tracePt t="119802" x="3643313" y="5330825"/>
          <p14:tracePt t="119819" x="3541713" y="5294313"/>
          <p14:tracePt t="119835" x="3354388" y="5218113"/>
          <p14:tracePt t="119852" x="3216275" y="5156200"/>
          <p14:tracePt t="119868" x="3016250" y="5068888"/>
          <p14:tracePt t="119871" x="2928938" y="5043488"/>
          <p14:tracePt t="119886" x="2867025" y="5005388"/>
          <p14:tracePt t="119887" x="2841625" y="4992688"/>
          <p14:tracePt t="119902" x="2816225" y="4981575"/>
          <p14:tracePt t="119919" x="2803525" y="4968875"/>
          <p14:tracePt t="119936" x="2790825" y="4956175"/>
          <p14:tracePt t="119959" x="2778125" y="4943475"/>
          <p14:tracePt t="119968" x="2767013" y="4943475"/>
          <p14:tracePt t="119985" x="2767013" y="4905375"/>
          <p14:tracePt t="120002" x="2767013" y="4879975"/>
          <p14:tracePt t="120019" x="2767013" y="4868863"/>
          <p14:tracePt t="120103" x="2767013" y="4856163"/>
          <p14:tracePt t="120111" x="2767013" y="4843463"/>
          <p14:tracePt t="120120" x="2767013" y="4830763"/>
          <p14:tracePt t="120137" x="2778125" y="4818063"/>
          <p14:tracePt t="121944" x="2803525" y="4805363"/>
          <p14:tracePt t="121952" x="2867025" y="4805363"/>
          <p14:tracePt t="121959" x="2916238" y="4805363"/>
          <p14:tracePt t="121976" x="2941638" y="4818063"/>
          <p14:tracePt t="122152" x="2967038" y="4843463"/>
          <p14:tracePt t="122160" x="2992438" y="4856163"/>
          <p14:tracePt t="122176" x="3016250" y="4868863"/>
          <p14:tracePt t="122193" x="3028950" y="4879975"/>
          <p14:tracePt t="122210" x="3041650" y="4892675"/>
          <p14:tracePt t="122226" x="3067050" y="4930775"/>
          <p14:tracePt t="122243" x="3092450" y="4956175"/>
          <p14:tracePt t="122260" x="3092450" y="4968875"/>
          <p14:tracePt t="122276" x="3092450" y="4992688"/>
          <p14:tracePt t="122293" x="3092450" y="5018088"/>
          <p14:tracePt t="122296" x="3116263" y="5043488"/>
          <p14:tracePt t="122310" x="3116263" y="5068888"/>
          <p14:tracePt t="122327" x="3128963" y="5092700"/>
          <p14:tracePt t="122344" x="3141663" y="5118100"/>
          <p14:tracePt t="122361" x="3141663" y="5156200"/>
          <p14:tracePt t="122377" x="3167063" y="5181600"/>
          <p14:tracePt t="122394" x="3167063" y="5194300"/>
          <p14:tracePt t="122410" x="3167063" y="5218113"/>
          <p14:tracePt t="122428" x="3179763" y="5218113"/>
          <p14:tracePt t="122472" x="3179763" y="5230813"/>
          <p14:tracePt t="122504" x="3179763" y="5256213"/>
          <p14:tracePt t="122512" x="3192463" y="5281613"/>
          <p14:tracePt t="122528" x="3216275" y="5305425"/>
          <p14:tracePt t="122561" x="3228975" y="5330825"/>
          <p14:tracePt t="122577" x="3241675" y="5330825"/>
          <p14:tracePt t="122593" x="3254375" y="5356225"/>
          <p14:tracePt t="122609" x="3267075" y="5368925"/>
          <p14:tracePt t="122624" x="3292475" y="5381625"/>
          <p14:tracePt t="122633" x="3292475" y="5394325"/>
          <p14:tracePt t="122644" x="3305175" y="5394325"/>
          <p14:tracePt t="122661" x="3354388" y="5418138"/>
          <p14:tracePt t="122665" x="3379788" y="5430838"/>
          <p14:tracePt t="122678" x="3405188" y="5443538"/>
          <p14:tracePt t="122695" x="3429000" y="5468938"/>
          <p14:tracePt t="122712" x="3441700" y="5468938"/>
          <p14:tracePt t="122729" x="3479800" y="5481638"/>
          <p14:tracePt t="122768" x="3492500" y="5481638"/>
          <p14:tracePt t="123304" x="3505200" y="5481638"/>
          <p14:tracePt t="123320" x="3530600" y="5468938"/>
          <p14:tracePt t="123345" x="3530600" y="5456238"/>
          <p14:tracePt t="123352" x="3554413" y="5430838"/>
          <p14:tracePt t="123363" x="3554413" y="5418138"/>
          <p14:tracePt t="123379" x="3605213" y="5343525"/>
          <p14:tracePt t="123396" x="3679825" y="5243513"/>
          <p14:tracePt t="123413" x="3767138" y="5143500"/>
          <p14:tracePt t="123416" x="3792538" y="5105400"/>
          <p14:tracePt t="123430" x="3817938" y="5081588"/>
          <p14:tracePt t="123434" x="3843338" y="5043488"/>
          <p14:tracePt t="123447" x="3892550" y="4992688"/>
          <p14:tracePt t="123464" x="3917950" y="4956175"/>
          <p14:tracePt t="123480" x="3956050" y="4905375"/>
          <p14:tracePt t="123496" x="4005263" y="4856163"/>
          <p14:tracePt t="123514" x="4030663" y="4830763"/>
          <p14:tracePt t="123530" x="4056063" y="4805363"/>
          <p14:tracePt t="123546" x="4081463" y="4792663"/>
          <p14:tracePt t="123563" x="4105275" y="4768850"/>
          <p14:tracePt t="123580" x="4117975" y="4768850"/>
          <p14:tracePt t="123584" x="4130675" y="4743450"/>
          <p14:tracePt t="123608" x="4168775" y="4718050"/>
          <p14:tracePt t="123624" x="4168775" y="4705350"/>
          <p14:tracePt t="123633" x="4181475" y="4692650"/>
          <p14:tracePt t="123647" x="4205288" y="4679950"/>
          <p14:tracePt t="123664" x="4230688" y="4667250"/>
          <p14:tracePt t="123681" x="4268788" y="4630738"/>
          <p14:tracePt t="123697" x="4305300" y="4605338"/>
          <p14:tracePt t="123714" x="4318000" y="4592638"/>
          <p14:tracePt t="123731" x="4330700" y="4579938"/>
          <p14:tracePt t="123747" x="4356100" y="4554538"/>
          <p14:tracePt t="123768" x="4368800" y="4543425"/>
          <p14:tracePt t="123856" x="4381500" y="4530725"/>
          <p14:tracePt t="123864" x="4394200" y="4530725"/>
          <p14:tracePt t="123881" x="4418013" y="4505325"/>
          <p14:tracePt t="123897" x="4430713" y="4505325"/>
          <p14:tracePt t="123913" x="4456113" y="4492625"/>
          <p14:tracePt t="123932" x="4468813" y="4479925"/>
          <p14:tracePt t="123936" x="4494213" y="4467225"/>
          <p14:tracePt t="123961" x="4518025" y="4454525"/>
          <p14:tracePt t="123976" x="4556125" y="4443413"/>
          <p14:tracePt t="123985" x="4568825" y="4443413"/>
          <p14:tracePt t="123998" x="4581525" y="4430713"/>
          <p14:tracePt t="124001" x="4594225" y="4430713"/>
          <p14:tracePt t="124016" x="4619625" y="4418013"/>
          <p14:tracePt t="124032" x="4643438" y="4418013"/>
          <p14:tracePt t="124048" x="4668838" y="4405313"/>
          <p14:tracePt t="124063" x="4681538" y="4405313"/>
          <p14:tracePt t="124080" x="4706938" y="4405313"/>
          <p14:tracePt t="124096" x="4719638" y="4405313"/>
          <p14:tracePt t="124113" x="4732338" y="4405313"/>
          <p14:tracePt t="124239" x="4756150" y="4405313"/>
          <p14:tracePt t="124247" x="4781550" y="4405313"/>
          <p14:tracePt t="124256" x="4843463" y="4405313"/>
          <p14:tracePt t="124264" x="4906963" y="4405313"/>
          <p14:tracePt t="124280" x="5019675" y="4405313"/>
          <p14:tracePt t="124297" x="5081588" y="4405313"/>
          <p14:tracePt t="124314" x="5094288" y="4405313"/>
          <p14:tracePt t="124368" x="5106988" y="4405313"/>
          <p14:tracePt t="124432" x="5119688" y="4405313"/>
          <p14:tracePt t="124456" x="5132388" y="4405313"/>
          <p14:tracePt t="124480" x="5157788" y="4405313"/>
          <p14:tracePt t="124488" x="5170488" y="4405313"/>
          <p14:tracePt t="124499" x="5194300" y="4405313"/>
          <p14:tracePt t="124515" x="5232400" y="4405313"/>
          <p14:tracePt t="124532" x="5281613" y="4405313"/>
          <p14:tracePt t="124536" x="5319713" y="4405313"/>
          <p14:tracePt t="124549" x="5357813" y="4405313"/>
          <p14:tracePt t="124553" x="5394325" y="4405313"/>
          <p14:tracePt t="124568" x="5419725" y="4405313"/>
          <p14:tracePt t="124583" x="5445125" y="4405313"/>
          <p14:tracePt t="124600" x="5483225" y="4405313"/>
          <p14:tracePt t="124617" x="5519738" y="4405313"/>
          <p14:tracePt t="124633" x="5570538" y="4405313"/>
          <p14:tracePt t="124650" x="5657850" y="4405313"/>
          <p14:tracePt t="124666" x="5757863" y="4405313"/>
          <p14:tracePt t="124682" x="5883275" y="4405313"/>
          <p14:tracePt t="124700" x="5970588" y="4405313"/>
          <p14:tracePt t="124716" x="6021388" y="4405313"/>
          <p14:tracePt t="125312" x="5995988" y="4405313"/>
          <p14:tracePt t="125320" x="5957888" y="4405313"/>
          <p14:tracePt t="125334" x="5895975" y="4405313"/>
          <p14:tracePt t="125338" x="5821363" y="4405313"/>
          <p14:tracePt t="125350" x="5719763" y="4405313"/>
          <p14:tracePt t="125351" x="5657850" y="4405313"/>
          <p14:tracePt t="125367" x="5557838" y="4405313"/>
          <p14:tracePt t="125383" x="5483225" y="4418013"/>
          <p14:tracePt t="125400" x="5445125" y="4430713"/>
          <p14:tracePt t="125416" x="5407025" y="4430713"/>
          <p14:tracePt t="125433" x="5383213" y="4430713"/>
          <p14:tracePt t="125450" x="5357813" y="4443413"/>
          <p14:tracePt t="125467" x="5319713" y="4443413"/>
          <p14:tracePt t="125483" x="5294313" y="4454525"/>
          <p14:tracePt t="125500" x="5257800" y="4454525"/>
          <p14:tracePt t="125517" x="5232400" y="4454525"/>
          <p14:tracePt t="125519" x="5219700" y="4454525"/>
          <p14:tracePt t="125551" x="5207000" y="4454525"/>
          <p14:tracePt t="125561" x="5194300" y="4454525"/>
          <p14:tracePt t="125568" x="5157788" y="4454525"/>
          <p14:tracePt t="125586" x="5081588" y="4454525"/>
          <p14:tracePt t="125602" x="5019675" y="4454525"/>
          <p14:tracePt t="125618" x="4932363" y="4454525"/>
          <p14:tracePt t="125635" x="4843463" y="4454525"/>
          <p14:tracePt t="125653" x="4743450" y="4454525"/>
          <p14:tracePt t="125656" x="4694238" y="4454525"/>
          <p14:tracePt t="125669" x="4656138" y="4454525"/>
          <p14:tracePt t="125673" x="4619625" y="4454525"/>
          <p14:tracePt t="125685" x="4581525" y="4454525"/>
          <p14:tracePt t="125689" x="4530725" y="4454525"/>
          <p14:tracePt t="125703" x="4468813" y="4454525"/>
          <p14:tracePt t="125719" x="4406900" y="4454525"/>
          <p14:tracePt t="125737" x="4356100" y="4454525"/>
          <p14:tracePt t="125753" x="4330700" y="4454525"/>
          <p14:tracePt t="125769" x="4305300" y="4454525"/>
          <p14:tracePt t="126632" x="4294188" y="4454525"/>
          <p14:tracePt t="126640" x="4217988" y="4467225"/>
          <p14:tracePt t="126656" x="4092575" y="4505325"/>
          <p14:tracePt t="126672" x="4030663" y="4505325"/>
          <p14:tracePt t="126688" x="3992563" y="4518025"/>
          <p14:tracePt t="127200" x="3992563" y="4554538"/>
          <p14:tracePt t="127208" x="3992563" y="4605338"/>
          <p14:tracePt t="127224" x="3992563" y="4643438"/>
          <p14:tracePt t="127240" x="3992563" y="4705350"/>
          <p14:tracePt t="127257" x="4005263" y="4768850"/>
          <p14:tracePt t="127273" x="4017963" y="4830763"/>
          <p14:tracePt t="127290" x="4017963" y="4856163"/>
          <p14:tracePt t="127306" x="4030663" y="4892675"/>
          <p14:tracePt t="127323" x="4030663" y="4918075"/>
          <p14:tracePt t="127340" x="4043363" y="4943475"/>
          <p14:tracePt t="127345" x="4043363" y="4956175"/>
          <p14:tracePt t="127357" x="4043363" y="4981575"/>
          <p14:tracePt t="127360" x="4043363" y="4992688"/>
          <p14:tracePt t="127373" x="4056063" y="4992688"/>
          <p14:tracePt t="127376" x="4056063" y="5005388"/>
          <p14:tracePt t="127400" x="4056063" y="5018088"/>
          <p14:tracePt t="127408" x="4056063" y="5030788"/>
          <p14:tracePt t="127423" x="4056063" y="5043488"/>
          <p14:tracePt t="127440" x="4056063" y="5056188"/>
          <p14:tracePt t="127457" x="4056063" y="5068888"/>
          <p14:tracePt t="127560" x="4056063" y="5081588"/>
          <p14:tracePt t="127568" x="4056063" y="5092700"/>
          <p14:tracePt t="127593" x="4017963" y="5130800"/>
          <p14:tracePt t="127616" x="4005263" y="5130800"/>
          <p14:tracePt t="127624" x="3979863" y="5130800"/>
          <p14:tracePt t="127641" x="3930650" y="5130800"/>
          <p14:tracePt t="127658" x="3867150" y="5130800"/>
          <p14:tracePt t="127674" x="3817938" y="5130800"/>
          <p14:tracePt t="127690" x="3792538" y="5130800"/>
          <p14:tracePt t="127707" x="3779838" y="5130800"/>
          <p14:tracePt t="127792" x="3856038" y="5130800"/>
          <p14:tracePt t="127800" x="4168775" y="5105400"/>
          <p14:tracePt t="127807" x="4643438" y="5081588"/>
          <p14:tracePt t="127825" x="5895975" y="5081588"/>
          <p14:tracePt t="127841" x="6946900" y="5081588"/>
          <p14:tracePt t="127859" x="7459663" y="5081588"/>
          <p14:tracePt t="127874" x="7635875" y="5081588"/>
          <p14:tracePt t="127891" x="7685088" y="5081588"/>
          <p14:tracePt t="127898" x="7710488" y="5081588"/>
          <p14:tracePt t="127908" x="7761288" y="5043488"/>
          <p14:tracePt t="127924" x="7874000" y="5005388"/>
          <p14:tracePt t="127929" x="7961313" y="4968875"/>
          <p14:tracePt t="127942" x="8086725" y="4918075"/>
          <p14:tracePt t="127945" x="8186738" y="4879975"/>
          <p14:tracePt t="127956" x="8299450" y="4843463"/>
          <p14:tracePt t="127973" x="8548688" y="4779963"/>
          <p14:tracePt t="127975" x="8686800" y="4730750"/>
          <p14:tracePt t="127990" x="8950325" y="4692650"/>
          <p14:tracePt t="127991" x="9124950" y="4667250"/>
          <p14:tracePt t="128007" x="9437688" y="4630738"/>
          <p14:tracePt t="128023" x="9701213" y="4592638"/>
          <p14:tracePt t="128040" x="9939338" y="4530725"/>
          <p14:tracePt t="128057" x="10213975" y="4443413"/>
          <p14:tracePt t="128073" x="10401300" y="4405313"/>
          <p14:tracePt t="128090" x="10490200" y="4367213"/>
          <p14:tracePt t="128106" x="10514013" y="436721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A6481E-12E6-4B36-E843-EE5CC7CF0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C8BEE5A-918D-D0D3-70DA-8C4646C4FB11}"/>
              </a:ext>
            </a:extLst>
          </p:cNvPr>
          <p:cNvSpPr/>
          <p:nvPr/>
        </p:nvSpPr>
        <p:spPr>
          <a:xfrm>
            <a:off x="452285" y="1385886"/>
            <a:ext cx="1128743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42F1208-9005-E809-EBEA-1C25F8FA274C}"/>
              </a:ext>
            </a:extLst>
          </p:cNvPr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CPT System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B6C7F7A-1C01-3938-E5BD-0F75F66BC5AA}"/>
              </a:ext>
            </a:extLst>
          </p:cNvPr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9E2ED6-416A-9BD6-9CC1-C65E6F66F83A}"/>
              </a:ext>
            </a:extLst>
          </p:cNvPr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83F8D2-C5C0-9B8F-7149-3FE76EC2FDD7}"/>
              </a:ext>
            </a:extLst>
          </p:cNvPr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FF7EAAB-1902-5EB5-C249-7DC862FE0013}"/>
              </a:ext>
            </a:extLst>
          </p:cNvPr>
          <p:cNvSpPr txBox="1"/>
          <p:nvPr/>
        </p:nvSpPr>
        <p:spPr>
          <a:xfrm>
            <a:off x="712838" y="2124164"/>
            <a:ext cx="10766323" cy="3995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Challenges in CPT Implementation: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/>
              <a:t>Frequent Updates: </a:t>
            </a:r>
            <a:r>
              <a:rPr lang="en-US" sz="2800" dirty="0"/>
              <a:t>Frequent code changes need ongoing learning.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Error Risks: </a:t>
            </a:r>
            <a:r>
              <a:rPr lang="en-US" sz="2800" dirty="0">
                <a:latin typeface="Alexandria"/>
              </a:rPr>
              <a:t>Mistakes lead to denials, audits, and compliance issues.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Manual Inefficiency: </a:t>
            </a:r>
            <a:r>
              <a:rPr lang="en-US" sz="2800" dirty="0"/>
              <a:t>Errors and delays may slow reimbursements.</a:t>
            </a:r>
          </a:p>
          <a:p>
            <a:pPr marL="914400" lvl="1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Payer Variability: </a:t>
            </a:r>
            <a:r>
              <a:rPr lang="en-US" sz="2800" dirty="0">
                <a:latin typeface="Alexandria"/>
              </a:rPr>
              <a:t>Different insurer rules cause claim rejections.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6DF5B84-ABA0-DE75-D943-E0FD1B82B6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EB0F307-AC66-9390-DE8C-C229A02774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5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CPT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2" y="2549939"/>
            <a:ext cx="1019538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Overcoming CPT Challenges:</a:t>
            </a:r>
            <a:endParaRPr lang="en-US" sz="3200" dirty="0">
              <a:latin typeface="Alexandria"/>
            </a:endParaRP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Stay updated with annual CPT code changes.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Implement regular coding audits.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Use electronic health records (EHR) to automate coding.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07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marL="914400" indent="-914400" algn="ctr">
              <a:buFont typeface="+mj-lt"/>
              <a:buAutoNum type="arabicPeriod" startAt="3"/>
            </a:pPr>
            <a:r>
              <a:rPr lang="en-US" sz="4800" b="1" dirty="0">
                <a:solidFill>
                  <a:srgbClr val="F58221"/>
                </a:solidFill>
                <a:latin typeface="Alexandria"/>
              </a:rPr>
              <a:t>NANDA System Overview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2998" y="1071160"/>
            <a:ext cx="3108867" cy="4715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706907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NANDA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3" y="1773499"/>
            <a:ext cx="1019538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What is NANDA?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NANDA (North American Nursing Diagnosis Association)</a:t>
            </a:r>
            <a:r>
              <a:rPr lang="en-US" sz="2400" dirty="0">
                <a:latin typeface="Alexandria"/>
              </a:rPr>
              <a:t>: A </a:t>
            </a:r>
            <a:r>
              <a:rPr lang="en-US" sz="2400" b="1" dirty="0">
                <a:latin typeface="Alexandria"/>
              </a:rPr>
              <a:t>standardized nursing language </a:t>
            </a:r>
            <a:r>
              <a:rPr lang="en-US" sz="2400" dirty="0">
                <a:latin typeface="Alexandria"/>
              </a:rPr>
              <a:t>for </a:t>
            </a:r>
            <a:r>
              <a:rPr lang="en-US" sz="2400" b="1" dirty="0">
                <a:latin typeface="Alexandria"/>
              </a:rPr>
              <a:t>diagnosing patient conditions</a:t>
            </a:r>
            <a:r>
              <a:rPr lang="en-US" sz="2400" dirty="0">
                <a:latin typeface="Alexandria"/>
              </a:rPr>
              <a:t>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Used to </a:t>
            </a:r>
            <a:r>
              <a:rPr lang="en-US" sz="2400" b="1" dirty="0">
                <a:latin typeface="Alexandria"/>
              </a:rPr>
              <a:t>develop nursing care plans </a:t>
            </a:r>
            <a:r>
              <a:rPr lang="en-US" sz="2400" dirty="0">
                <a:latin typeface="Alexandria"/>
              </a:rPr>
              <a:t>and </a:t>
            </a:r>
            <a:r>
              <a:rPr lang="en-US" sz="2400" b="1" dirty="0">
                <a:latin typeface="Alexandria"/>
              </a:rPr>
              <a:t>improve patient outcomes</a:t>
            </a:r>
            <a:r>
              <a:rPr lang="en-US" sz="2400" dirty="0">
                <a:latin typeface="Alexandria"/>
              </a:rPr>
              <a:t>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>
                <a:latin typeface="Alexandria"/>
              </a:rPr>
              <a:t>Focuses on </a:t>
            </a:r>
            <a:r>
              <a:rPr lang="en-US" sz="2400" b="1" dirty="0">
                <a:latin typeface="Alexandria"/>
              </a:rPr>
              <a:t>identifying patient problems </a:t>
            </a:r>
            <a:r>
              <a:rPr lang="en-US" sz="2400" dirty="0">
                <a:latin typeface="Alexandria"/>
              </a:rPr>
              <a:t>and </a:t>
            </a:r>
            <a:r>
              <a:rPr lang="en-US" sz="2400" b="1" dirty="0">
                <a:latin typeface="Alexandria"/>
              </a:rPr>
              <a:t>planning interventions</a:t>
            </a:r>
            <a:r>
              <a:rPr lang="en-US" sz="24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36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NANDA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2" y="2279334"/>
            <a:ext cx="10195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Why is NANDA Important?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Standardizes nursing diagnoses for consistent patient care.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Enhances communication among healthcare providers.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Supports evidence-based nursing practice.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6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NANDA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2" y="1825252"/>
            <a:ext cx="1019538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NANDA Methodology: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Structure: </a:t>
            </a:r>
            <a:r>
              <a:rPr lang="en-US" sz="2400" dirty="0">
                <a:latin typeface="Alexandria"/>
              </a:rPr>
              <a:t>Nursing diagnoses are written in a standardized format.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F58221"/>
                </a:solidFill>
                <a:latin typeface="Alexandria"/>
              </a:rPr>
              <a:t>Components: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Diagnosis: </a:t>
            </a:r>
            <a:r>
              <a:rPr lang="en-US" sz="2400" dirty="0">
                <a:latin typeface="Alexandria"/>
              </a:rPr>
              <a:t>A clinical judgment about a patient’s response to health conditions.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Related Factors: </a:t>
            </a:r>
            <a:r>
              <a:rPr lang="en-US" sz="2400" dirty="0">
                <a:latin typeface="Alexandria"/>
              </a:rPr>
              <a:t>Factors contributing to the diagnosis.</a:t>
            </a: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Defining Characteristics: </a:t>
            </a:r>
            <a:r>
              <a:rPr lang="en-US" sz="2400" dirty="0">
                <a:latin typeface="Alexandria"/>
              </a:rPr>
              <a:t>Signs and symptoms supporting the diagnosis.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59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NANDA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2" y="2124164"/>
            <a:ext cx="101953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US" sz="2400" b="1" i="1" dirty="0">
                <a:solidFill>
                  <a:srgbClr val="F58221"/>
                </a:solidFill>
                <a:latin typeface="Alexandria"/>
              </a:rPr>
              <a:t>Example: </a:t>
            </a:r>
            <a:r>
              <a:rPr lang="en-US" sz="2400" b="1" i="1" dirty="0">
                <a:latin typeface="Alexandria"/>
              </a:rPr>
              <a:t>“Acute Pain related to surgical incision as evidenced by patient reporting pain level of 8/10.”</a:t>
            </a:r>
          </a:p>
          <a:p>
            <a:pPr algn="just"/>
            <a:endParaRPr lang="en-US" sz="2400" b="1" dirty="0"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000" b="1" dirty="0">
                <a:latin typeface="Alexandria"/>
              </a:rPr>
              <a:t>Diagnosis:</a:t>
            </a:r>
            <a:r>
              <a:rPr lang="en-US" altLang="en-US" sz="2000" dirty="0">
                <a:latin typeface="Alexandria"/>
              </a:rPr>
              <a:t> </a:t>
            </a:r>
            <a:r>
              <a:rPr lang="en-US" altLang="en-US" sz="2000" b="1" dirty="0">
                <a:latin typeface="Alexandria"/>
              </a:rPr>
              <a:t>Acute Pain</a:t>
            </a:r>
            <a:r>
              <a:rPr lang="en-US" altLang="en-US" sz="2000" dirty="0">
                <a:latin typeface="Alexandria"/>
              </a:rPr>
              <a:t> – This is a clinical judgment indicating that the patient is experiencing pain of sudden onset due to a specific cause.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000" b="1" dirty="0">
                <a:latin typeface="Alexandria"/>
              </a:rPr>
              <a:t>Related Factors:</a:t>
            </a:r>
            <a:r>
              <a:rPr lang="en-US" altLang="en-US" sz="2000" dirty="0">
                <a:latin typeface="Alexandria"/>
              </a:rPr>
              <a:t> </a:t>
            </a:r>
            <a:r>
              <a:rPr lang="en-US" altLang="en-US" sz="2000" b="1" dirty="0">
                <a:latin typeface="Alexandria"/>
              </a:rPr>
              <a:t>Surgical incision</a:t>
            </a:r>
            <a:r>
              <a:rPr lang="en-US" altLang="en-US" sz="2000" dirty="0">
                <a:latin typeface="Alexandria"/>
              </a:rPr>
              <a:t> – This is the underlying factor contributing to the patient's pain. It explains why the patient is experiencing acute pain.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Defining Characteristics:</a:t>
            </a:r>
            <a:r>
              <a:rPr lang="en-US" sz="2000" dirty="0">
                <a:latin typeface="Alexandria"/>
              </a:rPr>
              <a:t> </a:t>
            </a:r>
            <a:r>
              <a:rPr lang="en-US" sz="2000" b="1" dirty="0">
                <a:latin typeface="Alexandria"/>
              </a:rPr>
              <a:t>Patient reporting a pain level of 8/10</a:t>
            </a:r>
            <a:r>
              <a:rPr lang="en-US" sz="2000" dirty="0">
                <a:latin typeface="Alexandria"/>
              </a:rPr>
              <a:t> – A subjective measure indicating the severity of pain.</a:t>
            </a:r>
            <a:endParaRPr lang="en-US" sz="2000" b="1" dirty="0">
              <a:solidFill>
                <a:srgbClr val="F58221"/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115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NANDA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2" y="2204712"/>
            <a:ext cx="10195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Challenges in NANDA Implementation: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Requires nursing staff </a:t>
            </a:r>
            <a:r>
              <a:rPr lang="en-US" sz="2800" dirty="0">
                <a:latin typeface="Alexandria"/>
              </a:rPr>
              <a:t>to be </a:t>
            </a:r>
            <a:r>
              <a:rPr lang="en-US" sz="2800" b="1" dirty="0">
                <a:latin typeface="Alexandria"/>
              </a:rPr>
              <a:t>trained</a:t>
            </a:r>
            <a:r>
              <a:rPr lang="en-US" sz="2800" dirty="0">
                <a:latin typeface="Alexandria"/>
              </a:rPr>
              <a:t> in </a:t>
            </a:r>
            <a:r>
              <a:rPr lang="en-US" sz="2800" b="1" dirty="0">
                <a:latin typeface="Alexandria"/>
              </a:rPr>
              <a:t>NANDA terminology</a:t>
            </a:r>
            <a:r>
              <a:rPr lang="en-US" sz="2800" dirty="0">
                <a:latin typeface="Alexandria"/>
              </a:rPr>
              <a:t>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Time-consuming</a:t>
            </a:r>
            <a:r>
              <a:rPr lang="en-US" sz="2800" dirty="0">
                <a:latin typeface="Alexandria"/>
              </a:rPr>
              <a:t> to develop individualized care plans.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Potential for misdiagnosis </a:t>
            </a:r>
            <a:r>
              <a:rPr lang="en-US" sz="2800" dirty="0">
                <a:latin typeface="Alexandria"/>
              </a:rPr>
              <a:t>if not used correctly.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217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385886"/>
            <a:ext cx="10812720" cy="50560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58789" y="443771"/>
            <a:ext cx="65296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/>
              </a:rPr>
              <a:t>NANDA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25943" y="7429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1363" y="87486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5057" y="109010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2" y="2528898"/>
            <a:ext cx="10195384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Overcoming NANDA Challenges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Train nursing staff in NANDA terminology.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Use standardized care plan templates.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Encourage collaboration among nursing teams.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-184666"/>
            <a:ext cx="2648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0261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59763" y="1685494"/>
            <a:ext cx="11437495" cy="49833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790266" y="458723"/>
            <a:ext cx="64994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00AEEF"/>
                </a:solidFill>
                <a:latin typeface="Alexandria"/>
              </a:rPr>
              <a:t>Comparison of ICD, CPT, and NANDA</a:t>
            </a:r>
          </a:p>
        </p:txBody>
      </p:sp>
      <p:sp>
        <p:nvSpPr>
          <p:cNvPr id="5" name="Rectangle 4"/>
          <p:cNvSpPr/>
          <p:nvPr/>
        </p:nvSpPr>
        <p:spPr>
          <a:xfrm>
            <a:off x="932443" y="71323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00485" y="886009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09798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3560" y="1997348"/>
            <a:ext cx="10852879" cy="739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b="1" dirty="0">
              <a:solidFill>
                <a:srgbClr val="203E5F"/>
              </a:solidFill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839472" y="385988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392861"/>
              </p:ext>
            </p:extLst>
          </p:nvPr>
        </p:nvGraphicFramePr>
        <p:xfrm>
          <a:off x="584096" y="1997348"/>
          <a:ext cx="10988827" cy="4399918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019754">
                  <a:extLst>
                    <a:ext uri="{9D8B030D-6E8A-4147-A177-3AD203B41FA5}">
                      <a16:colId xmlns:a16="http://schemas.microsoft.com/office/drawing/2014/main" val="1077915822"/>
                    </a:ext>
                  </a:extLst>
                </a:gridCol>
                <a:gridCol w="2973529">
                  <a:extLst>
                    <a:ext uri="{9D8B030D-6E8A-4147-A177-3AD203B41FA5}">
                      <a16:colId xmlns:a16="http://schemas.microsoft.com/office/drawing/2014/main" val="4157400766"/>
                    </a:ext>
                  </a:extLst>
                </a:gridCol>
                <a:gridCol w="2875346">
                  <a:extLst>
                    <a:ext uri="{9D8B030D-6E8A-4147-A177-3AD203B41FA5}">
                      <a16:colId xmlns:a16="http://schemas.microsoft.com/office/drawing/2014/main" val="443323605"/>
                    </a:ext>
                  </a:extLst>
                </a:gridCol>
                <a:gridCol w="3120198">
                  <a:extLst>
                    <a:ext uri="{9D8B030D-6E8A-4147-A177-3AD203B41FA5}">
                      <a16:colId xmlns:a16="http://schemas.microsoft.com/office/drawing/2014/main" val="123677611"/>
                    </a:ext>
                  </a:extLst>
                </a:gridCol>
              </a:tblGrid>
              <a:tr h="9584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Aspect</a:t>
                      </a:r>
                      <a:endParaRPr lang="en-US" sz="1800" b="1" dirty="0">
                        <a:solidFill>
                          <a:srgbClr val="000000"/>
                        </a:solidFill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ICD (International Classification of Diseases)</a:t>
                      </a:r>
                      <a:endParaRPr lang="en-US" sz="1800" b="1" dirty="0">
                        <a:solidFill>
                          <a:srgbClr val="000000"/>
                        </a:solidFill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CPT (Current Procedural Terminology)</a:t>
                      </a:r>
                      <a:endParaRPr lang="en-US" sz="1800" b="1" dirty="0">
                        <a:solidFill>
                          <a:srgbClr val="000000"/>
                        </a:solidFill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NANDA (North American Nursing Diagnosis Association)</a:t>
                      </a:r>
                      <a:endParaRPr lang="en-US" sz="1800" b="1" dirty="0">
                        <a:solidFill>
                          <a:srgbClr val="000000"/>
                        </a:solidFill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5169958"/>
                  </a:ext>
                </a:extLst>
              </a:tr>
              <a:tr h="56616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Purpose</a:t>
                      </a:r>
                      <a:endParaRPr lang="en-US" sz="1800" b="1" dirty="0">
                        <a:solidFill>
                          <a:srgbClr val="000000"/>
                        </a:solidFill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effectLst/>
                        </a:rPr>
                        <a:t>Disease classification</a:t>
                      </a:r>
                      <a:endParaRPr lang="en-US" sz="1800" dirty="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</a:rPr>
                        <a:t>Procedure billing</a:t>
                      </a:r>
                      <a:endParaRPr lang="en-US" sz="180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</a:rPr>
                        <a:t>Nursing diagnosis</a:t>
                      </a:r>
                      <a:endParaRPr lang="en-US" sz="180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2333541"/>
                  </a:ext>
                </a:extLst>
              </a:tr>
              <a:tr h="6389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Structure</a:t>
                      </a:r>
                      <a:endParaRPr lang="en-US" sz="1800" b="1" dirty="0">
                        <a:solidFill>
                          <a:srgbClr val="000000"/>
                        </a:solidFill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effectLst/>
                        </a:rPr>
                        <a:t>Alphanumeric (3-7 characters)</a:t>
                      </a:r>
                      <a:endParaRPr lang="en-US" sz="1800" dirty="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effectLst/>
                        </a:rPr>
                        <a:t>Numeric (5 digits)</a:t>
                      </a:r>
                      <a:endParaRPr lang="en-US" sz="1800" dirty="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</a:rPr>
                        <a:t>Standardized nursing language</a:t>
                      </a:r>
                      <a:endParaRPr lang="en-US" sz="180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3958463"/>
                  </a:ext>
                </a:extLst>
              </a:tr>
              <a:tr h="6389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Managed By</a:t>
                      </a:r>
                      <a:endParaRPr lang="en-US" sz="1800" b="1" dirty="0">
                        <a:solidFill>
                          <a:srgbClr val="000000"/>
                        </a:solidFill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effectLst/>
                        </a:rPr>
                        <a:t>World Health Organization (WHO)</a:t>
                      </a:r>
                      <a:endParaRPr lang="en-US" sz="1800" dirty="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effectLst/>
                        </a:rPr>
                        <a:t>American Medical Association (AMA)</a:t>
                      </a:r>
                      <a:endParaRPr lang="en-US" sz="1800" dirty="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effectLst/>
                        </a:rPr>
                        <a:t>NANDA International</a:t>
                      </a:r>
                      <a:endParaRPr lang="en-US" sz="1800" dirty="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0145712"/>
                  </a:ext>
                </a:extLst>
              </a:tr>
              <a:tr h="95843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Coding Approach</a:t>
                      </a:r>
                      <a:endParaRPr lang="en-US" sz="1800" b="1" dirty="0">
                        <a:solidFill>
                          <a:srgbClr val="000000"/>
                        </a:solidFill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</a:rPr>
                        <a:t>Hierarchical classification based on diseases and conditions</a:t>
                      </a:r>
                      <a:endParaRPr lang="en-US" sz="180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effectLst/>
                        </a:rPr>
                        <a:t>Procedure-specific coding based on medical interventions</a:t>
                      </a:r>
                      <a:endParaRPr lang="en-US" sz="1800" dirty="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effectLst/>
                        </a:rPr>
                        <a:t>Standardized terminology for nursing diagnoses based on patient assessment</a:t>
                      </a:r>
                      <a:endParaRPr lang="en-US" sz="1800" dirty="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8359257"/>
                  </a:ext>
                </a:extLst>
              </a:tr>
              <a:tr h="6389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dirty="0">
                          <a:effectLst/>
                        </a:rPr>
                        <a:t>Implementation Challenges</a:t>
                      </a:r>
                      <a:endParaRPr lang="en-US" sz="1800" b="1" dirty="0">
                        <a:solidFill>
                          <a:srgbClr val="000000"/>
                        </a:solidFill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</a:rPr>
                        <a:t>Complexity, training needs</a:t>
                      </a:r>
                      <a:endParaRPr lang="en-US" sz="180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</a:rPr>
                        <a:t>Frequent updates, coding errors</a:t>
                      </a:r>
                      <a:endParaRPr lang="en-US" sz="180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85750" marR="0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>
                          <a:effectLst/>
                        </a:rPr>
                        <a:t>Training, time-consuming care plans</a:t>
                      </a:r>
                      <a:endParaRPr lang="en-US" sz="1800" dirty="0">
                        <a:effectLst/>
                        <a:latin typeface="Alexandria"/>
                        <a:ea typeface="MS Mincho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4730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50990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Premium Vector | Cartoon Thinking man vector illustr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2348" y="4994030"/>
            <a:ext cx="2004063" cy="1705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val Callout 1"/>
          <p:cNvSpPr/>
          <p:nvPr/>
        </p:nvSpPr>
        <p:spPr>
          <a:xfrm>
            <a:off x="394612" y="938723"/>
            <a:ext cx="9768719" cy="5761014"/>
          </a:xfrm>
          <a:prstGeom prst="wedgeEllipseCallout">
            <a:avLst>
              <a:gd name="adj1" fmla="val 54727"/>
              <a:gd name="adj2" fmla="val 25886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i="1" dirty="0">
                <a:solidFill>
                  <a:srgbClr val="203E5F"/>
                </a:solidFill>
                <a:latin typeface="Alexandria"/>
              </a:rPr>
              <a:t>Patient Case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AEEF"/>
                </a:solidFill>
                <a:latin typeface="Alexandria"/>
              </a:rPr>
              <a:t>A 65-year-old male patient is admitted with </a:t>
            </a:r>
            <a:r>
              <a:rPr lang="en-US" sz="2400" b="1" dirty="0">
                <a:solidFill>
                  <a:srgbClr val="00AEEF"/>
                </a:solidFill>
                <a:latin typeface="Alexandria"/>
              </a:rPr>
              <a:t>chest pain</a:t>
            </a:r>
            <a:r>
              <a:rPr lang="en-US" sz="2400" dirty="0">
                <a:solidFill>
                  <a:srgbClr val="00AEEF"/>
                </a:solidFill>
                <a:latin typeface="Alexandria"/>
              </a:rPr>
              <a:t> and is diagnosed with </a:t>
            </a:r>
            <a:r>
              <a:rPr lang="en-US" sz="2400" b="1" dirty="0">
                <a:solidFill>
                  <a:srgbClr val="00AEEF"/>
                </a:solidFill>
                <a:latin typeface="Alexandria"/>
              </a:rPr>
              <a:t>acute myocardial infarction (heart attack)</a:t>
            </a:r>
            <a:r>
              <a:rPr lang="en-US" sz="2400" dirty="0">
                <a:solidFill>
                  <a:srgbClr val="00AEEF"/>
                </a:solidFill>
                <a:latin typeface="Alexandria"/>
              </a:rPr>
              <a:t>. He undergoes </a:t>
            </a:r>
            <a:r>
              <a:rPr lang="en-US" sz="2400" b="1" dirty="0">
                <a:solidFill>
                  <a:srgbClr val="00AEEF"/>
                </a:solidFill>
                <a:latin typeface="Alexandria"/>
              </a:rPr>
              <a:t>percutaneous coronary intervention (PCI) with stent placement</a:t>
            </a:r>
            <a:r>
              <a:rPr lang="en-US" sz="2400" dirty="0">
                <a:solidFill>
                  <a:srgbClr val="00AEEF"/>
                </a:solidFill>
                <a:latin typeface="Alexandria"/>
              </a:rPr>
              <a:t> and requires </a:t>
            </a:r>
            <a:r>
              <a:rPr lang="en-US" sz="2400" b="1" dirty="0">
                <a:solidFill>
                  <a:srgbClr val="00AEEF"/>
                </a:solidFill>
                <a:latin typeface="Alexandria"/>
              </a:rPr>
              <a:t>nursing care for pain management and cardiac monitoring</a:t>
            </a:r>
            <a:r>
              <a:rPr lang="en-US" sz="2400" dirty="0">
                <a:solidFill>
                  <a:srgbClr val="00AEEF"/>
                </a:solidFill>
                <a:latin typeface="Alexandria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77107669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29784" y="1685494"/>
            <a:ext cx="11512446" cy="49342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36244" y="625008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203E5F"/>
                </a:solidFill>
                <a:latin typeface="Alexandria"/>
              </a:rPr>
              <a:t>Patient Case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55300" y="2490612"/>
            <a:ext cx="1086141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ICD (I21.4) </a:t>
            </a:r>
            <a:r>
              <a:rPr lang="en-US" altLang="en-US" sz="2800" dirty="0">
                <a:latin typeface="Alexandria"/>
              </a:rPr>
              <a:t>→ Identifies the medical condition (</a:t>
            </a:r>
            <a:r>
              <a:rPr lang="en-US" altLang="en-US" sz="2800" b="1" dirty="0">
                <a:latin typeface="Alexandria"/>
              </a:rPr>
              <a:t>Acute Myocardial Infarction</a:t>
            </a:r>
            <a:r>
              <a:rPr lang="en-US" altLang="en-US" sz="2800" dirty="0">
                <a:latin typeface="Alexandria"/>
              </a:rPr>
              <a:t>).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CPT (92928)</a:t>
            </a:r>
            <a:r>
              <a:rPr lang="en-US" altLang="en-US" sz="2800" dirty="0">
                <a:solidFill>
                  <a:srgbClr val="F58221"/>
                </a:solidFill>
                <a:latin typeface="Alexandria"/>
              </a:rPr>
              <a:t> </a:t>
            </a:r>
            <a:r>
              <a:rPr lang="en-US" altLang="en-US" sz="2800" dirty="0">
                <a:latin typeface="Alexandria"/>
              </a:rPr>
              <a:t>→ Identifies the procedure (</a:t>
            </a:r>
            <a:r>
              <a:rPr lang="en-US" altLang="en-US" sz="2800" b="1" dirty="0">
                <a:latin typeface="Alexandria"/>
              </a:rPr>
              <a:t>Percutaneous Coronary Intervention with stent</a:t>
            </a:r>
            <a:r>
              <a:rPr lang="en-US" altLang="en-US" sz="2800" dirty="0">
                <a:latin typeface="Alexandria"/>
              </a:rPr>
              <a:t>).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NANDA</a:t>
            </a:r>
            <a:r>
              <a:rPr lang="en-US" altLang="en-US" sz="2800" b="1" dirty="0">
                <a:latin typeface="Alexandria"/>
              </a:rPr>
              <a:t> </a:t>
            </a:r>
            <a:r>
              <a:rPr lang="en-US" altLang="en-US" sz="2800" dirty="0">
                <a:latin typeface="Alexandria"/>
              </a:rPr>
              <a:t>→ Identifies the nursing diagnosis (</a:t>
            </a:r>
            <a:r>
              <a:rPr lang="en-US" altLang="en-US" sz="2800" b="1" dirty="0">
                <a:latin typeface="Alexandria"/>
              </a:rPr>
              <a:t>Acute Pain</a:t>
            </a:r>
            <a:r>
              <a:rPr lang="en-US" altLang="en-US" sz="2800" dirty="0">
                <a:latin typeface="Alexandria"/>
              </a:rPr>
              <a:t>).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16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951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endParaRPr lang="en-US" altLang="en-US" sz="2400" dirty="0">
              <a:solidFill>
                <a:schemeClr val="tx1"/>
              </a:solidFill>
              <a:latin typeface="Alexandria"/>
            </a:endParaRP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Standardized terminologies improve communication and accuracy in healthcare documentation.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ICD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is used for disease classification, supporting diagnosis coding and epidemiological tracking.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CPT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standardizes medical procedure coding, ensuring accurate billing and reimbursement.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400" b="1" dirty="0">
                <a:solidFill>
                  <a:schemeClr val="tx1"/>
                </a:solidFill>
                <a:latin typeface="Alexandria"/>
              </a:rPr>
              <a:t>NANDA</a:t>
            </a: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 provides a structured nursing diagnosis framework to enhance patient care planning.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73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951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endParaRPr lang="en-US" altLang="en-US" sz="2400" dirty="0">
              <a:solidFill>
                <a:schemeClr val="tx1"/>
              </a:solidFill>
              <a:latin typeface="Alexandria"/>
            </a:endParaRP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These systems work together to streamline healthcare operations, from diagnosis to treatment.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Challenges include complexity, frequent updates, and training requirements for proper use.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Healthcare professionals must stay updated on coding practices to ensure compliance and accuracy.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5"/>
            </a:pPr>
            <a:r>
              <a:rPr lang="en-US" altLang="en-US" sz="2400" dirty="0">
                <a:solidFill>
                  <a:schemeClr val="tx1"/>
                </a:solidFill>
                <a:latin typeface="Alexandria"/>
              </a:rPr>
              <a:t>Effective implementation of these classification systems enhances patient outcomes and operational efficiency.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08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19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E120273-C48F-4227-8BEE-68A784187A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1869</TotalTime>
  <Words>1656</Words>
  <Application>Microsoft Office PowerPoint</Application>
  <PresentationFormat>Widescreen</PresentationFormat>
  <Paragraphs>283</Paragraphs>
  <Slides>39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hisham mosly</cp:lastModifiedBy>
  <cp:revision>511</cp:revision>
  <dcterms:created xsi:type="dcterms:W3CDTF">2023-04-29T09:08:00Z</dcterms:created>
  <dcterms:modified xsi:type="dcterms:W3CDTF">2025-03-26T21:49:41Z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