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B0D02-71A8-30DC-8692-D89856AF5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6CC391-26F8-CDED-A682-F5E3BFB0E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DEE3-14D1-4A8A-8194-1A071C7F7790}" type="datetimeFigureOut">
              <a:rPr lang="en-US" smtClean="0"/>
              <a:t>6/29/2025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CD7F3D-0760-B812-2C3E-37167AA02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7401A2-CA4E-6C7B-7C5A-95A0242EB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7D21E-6E89-4147-82EE-74EE8CF65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17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B2CF4C-5A9C-EB40-4AE5-D8F6FD733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2A464-EAFA-DA55-D36B-FB75C8A28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DD460-8126-D514-C52C-738A0CFAF7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EADEE3-14D1-4A8A-8194-1A071C7F7790}" type="datetimeFigureOut">
              <a:rPr lang="en-US" smtClean="0"/>
              <a:t>6/29/2025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ED096-7333-29DB-AB01-72D4CE8C92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68ED6-2E0C-511E-CDEE-9B214F71AC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97D21E-6E89-4147-82EE-74EE8CF65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74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94934-9DF9-7C14-0B0B-4C9666328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0F11D-AB04-C972-086D-AE729C7C4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79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13909-1818-DC7E-9E8A-FE11FBBB9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EE9BD-3269-8E82-4C18-0C27CD6BC5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98790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02348D-B573-997D-6553-98598732C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F56A9-AC49-31C6-1312-F8EC60CC6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70152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62D2DB-010D-1ECA-3A55-BC663D1BA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C7B74-C7A0-28D1-7375-167A5D9115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6389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B36D8F-0276-9954-A87E-8DEDB65F2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Basics of Counting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767B2-D9D1-C9A1-E416-7EE5EE9EDD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0424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F91B3-2521-4E15-3097-42DF5AB22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5B02B-2FFA-44A6-3418-13395B10D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49799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9DE040-3F0E-C9B2-C095-4B2E0263A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3207E-3356-8601-EAF4-DFED82391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6216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22D234-428B-A5AA-B161-BD88F76B2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6D1FE-61EC-9519-8115-6ABAD764F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5214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908F6C-906C-A111-81D4-3DE915AC8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05744-BC1D-0D99-BC8E-DBC5F6D6C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55402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5A15C-7630-E5B6-6E7C-3F1929015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1457F-60E1-8DE4-293C-A71FBD513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1463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54252-380A-2DAA-0085-06CAF5465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B32F2E-8FD7-2FE3-3309-F60B76EC60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6129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BDDA8C-B03C-FB8C-BF45-B68A6A94A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43701-F601-2BF9-A8D4-5D97745615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0471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92549-D83C-1DED-7444-309CD5E9E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64D579-0D56-E935-2B5B-D786334916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8965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887E7-C68C-FAC2-8FEB-7EFCCC5F0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 The Sum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2CB8F-000F-ABD1-AE19-A83D82080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4471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66E530-990E-AD4B-54BF-828F43257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64694-7140-D8D0-02AF-2EA1D63D2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758799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55EF92-CD62-FF0D-D769-A86281628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Sum Rule</a:t>
            </a:r>
            <a:r>
              <a:rPr lang="ar-EG" sz="4000"/>
              <a:t> </a:t>
            </a:r>
            <a:r>
              <a:rPr lang="en-US" sz="4000"/>
              <a:t> vs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2521AC-E92A-FEFC-63AB-086880EFF7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9234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D81BF5-C743-8F3C-1921-10C43EC3D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AB687B-7460-C56D-799F-2C6982DA5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7833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246E5-676F-41F7-1789-77D32EF0C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2F1B4-79FC-46F4-4562-1E1220A6F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1312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1F91EB-D942-CD5B-96E4-7BC366CE2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820FC-59BD-43DB-5587-4B065E733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613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35ACD3-4B76-6ABF-F342-0296F2E77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55F8A-B939-9763-E5B0-23E9C6814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714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BAE75C-B83F-3C19-2E7F-783220B9B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DC4597-DA13-8D05-77F3-86567305DB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34588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EADAAC-AE74-8661-FC0D-2FCE0D573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97458D-8887-1D12-B58A-51C9938B8C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6793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F5A9B8-9854-8B4C-301C-8CFBD8D3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CD6CAA-368E-E666-CE99-34532D37FE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58919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E8BB48-0D8D-C7CE-649C-5169A95EE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34E05-7D1C-7688-7C57-EA9C9ACBC1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42049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6C9830-71B7-0408-7AC2-5921CD464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Subtraction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D05EA-9608-8D4C-67C9-9E31F2F20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45699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4DB60B-291E-9F2D-3441-BEDD63641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B993B-7510-1AF4-30BA-4E6A9D8EB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878508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DA45A3-FC32-71CE-B131-676E6480B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31E49F-4199-D2D0-7D1A-E810D835FD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8158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AB196B-C7BE-D628-9B50-A804C9294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6D951-A4F1-3EF4-8E35-A231AE45E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9203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9E9ADA-1217-FCDB-0ECA-D5E1995F4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F4C7E-8ABB-BDCF-2837-CF4CD2EC9A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71204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7E6B93-457C-B428-3644-855B784A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Diagrams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E00C7-B315-7D1B-028F-A5A0D8FA4B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711164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05BC25-7EC0-2C79-CB15-121C7C43A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82C0C-7B41-239A-4536-0CC9CC0A2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21398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F8820-AA31-A014-D470-8E0F6B9E2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D3AF35-445F-BAD4-4125-D96945CB3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719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38626-2F27-5ADF-A219-76A5C9B52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2F32A4-74CC-E46E-670F-CD400F1662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6712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D0F947-4511-1BC8-546D-42072A8E0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CCC37-CA8F-B5C2-52EE-C7891B4B5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0780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72191-33F8-40CC-CEEE-FBE017EBC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Generalized Pigeonhole Principle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206D4-5259-4AE2-4106-C96F3C4D7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16907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639B10-1FD0-3B15-64A8-8C6B93436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and 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2250C-A5C0-29F5-0BF7-9F56D36641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92662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08519B-9F04-BFE2-F625-B515DFAD7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5F3CD-ACAE-2093-BDC6-8E7A395F2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84287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071D6D-61C7-7D2B-A49C-380B2EC42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10635-22AB-67B6-4233-E4455CFA13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90994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54762-7D23-F18D-8D9F-4A192378C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52916D-269D-9DF7-5F4F-849EB8F6F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722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BC5F45-F3E3-6661-494D-8377339B3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982D73-BC51-BEC7-C09A-A14720C61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782597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2B5D9-1377-7995-FF72-3FB088010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BCFE8-85BC-44D5-A5B4-CB239394C2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26276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0EED7-F192-7AA3-E465-F10E08E41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7EF27-699F-2CC4-8AF6-B4695F50DF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340788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A11A8-67F0-2C13-69E5-8E61E933C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E1963-0846-18EA-E0DC-FB97A60C5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5535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09377-98FB-59D2-D871-7ACD183D4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1393D-4E53-B1ED-D840-526A88298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1348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8BE4B-3DE9-253A-2238-F4123370C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C6AD9A-C49E-8243-BF2D-64A6863F87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2776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B4EADE-20D7-6527-0730-67362405B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19870-0C5C-9F6B-50E9-2F264A3B0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49843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580C7-55DE-18DD-4AD8-A677157F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DFEA5-1A87-7375-B013-F3A4884523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1391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EF0BB-5F11-5A18-7BD6-B6D59BA01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06F1F4-B656-5DB7-96A1-2CF22B311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2609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A6E19-9505-1959-04D9-B32F59B67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076BD5-B444-B944-A59F-6BEBC2262E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95533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5D9ED3-8BC6-C4EF-4CCD-F1148B31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5A8B43-FC58-4576-BF00-4BF69478A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0777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22119-C4DB-E6CF-5285-3A1D5E605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Summarizing the Formulas for Counting Permutations and Combinations with and without Repetition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F27AE-8C24-81D8-7D2A-71CF0FA327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98939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12156-151C-4828-1AFE-6822D2BE5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4C8D70-8D81-C283-20A2-6BA7805DF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2276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8DA47C-4ECD-91E4-E2E0-6A382AA21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D9648-5996-093F-4ED9-BE54457195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4204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EB6240-5438-3FB6-C594-3E2D830F2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3C5EB-267E-F867-D607-7112A3B24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80234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6108F-F091-CE25-A490-14EDFEA09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CA711B-B885-3C06-BA37-7409C2DBD0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29441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6D946-5793-0772-7F34-03EA90C37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2FBDF-F9CD-B444-A6B5-ACCB8D377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16211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E83F7-7149-90EF-7CE7-6B67C9EB7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A5E053-8239-9231-945A-732213354B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52902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EF8D7-89BF-598D-04D9-9D4BCB4EE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FCC48-C2AF-0947-6320-0B9FED739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68857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1735C4-3A07-3100-4FC1-E45C3E3B3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DB300-0D2E-90AB-A7C6-7550C3D92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24446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074AC1-A25D-35BD-4DBF-20926DE98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3A664-BCDE-0FC0-93F1-9F07E84F6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90482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C07F79-D03A-BC3C-9D3B-2A333FB5F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D11DC3-416F-64BA-812E-41B620246C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58934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AF9F3-BA5B-BF22-C326-C258D5DF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C2E40-7936-BAFC-04B3-4A02C959FE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6212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669A5-A4F3-61BD-A8C6-8B639F147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E6D16-B342-3AD5-A7FE-E64D7504B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1944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58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The Basics of Counting</vt:lpstr>
      <vt:lpstr>Motivation</vt:lpstr>
      <vt:lpstr>Basic Counting Principles: The Product Rule</vt:lpstr>
      <vt:lpstr>Basic Counting Principles: The Product Rule</vt:lpstr>
      <vt:lpstr>Basic Counting Principles: The Product Rule</vt:lpstr>
      <vt:lpstr>The Product Rule</vt:lpstr>
      <vt:lpstr>Telephone Numbering Plan</vt:lpstr>
      <vt:lpstr>Telephone Numbering Plan</vt:lpstr>
      <vt:lpstr>Telephone Numbering Plan</vt:lpstr>
      <vt:lpstr>Basic Counting Principles:  The Sum Rule</vt:lpstr>
      <vt:lpstr>Combining the Sum and Product Rule</vt:lpstr>
      <vt:lpstr>The Sum Rule  vs The Product Rule</vt:lpstr>
      <vt:lpstr>Combining the Sum and Product Rule</vt:lpstr>
      <vt:lpstr>Internet Addresses</vt:lpstr>
      <vt:lpstr>Internet Addresses</vt:lpstr>
      <vt:lpstr>Internet Addresses</vt:lpstr>
      <vt:lpstr>Internet Addresses</vt:lpstr>
      <vt:lpstr>Internet Addresses</vt:lpstr>
      <vt:lpstr>Quiz</vt:lpstr>
      <vt:lpstr>Quiz</vt:lpstr>
      <vt:lpstr>Basic Counting Principles: Subtraction Rule</vt:lpstr>
      <vt:lpstr>Quiz</vt:lpstr>
      <vt:lpstr>Quiz</vt:lpstr>
      <vt:lpstr>Basic Counting Principles: Division Rule</vt:lpstr>
      <vt:lpstr>Basic Counting Principles: Division Rule</vt:lpstr>
      <vt:lpstr>Tree Diagrams</vt:lpstr>
      <vt:lpstr>The Pigeonhole Principle</vt:lpstr>
      <vt:lpstr>The Pigeonhole Principle</vt:lpstr>
      <vt:lpstr>Pigeonhole Principle</vt:lpstr>
      <vt:lpstr>Quiz</vt:lpstr>
      <vt:lpstr>The Generalized Pigeonhole Principle</vt:lpstr>
      <vt:lpstr>Permutations and Combinations</vt:lpstr>
      <vt:lpstr>Permutations</vt:lpstr>
      <vt:lpstr>Permutations</vt:lpstr>
      <vt:lpstr>Permutations</vt:lpstr>
      <vt:lpstr>Solving Counting Problems by Counting Permutations</vt:lpstr>
      <vt:lpstr>Solving Counting Problems by Counting Permutations (continued)</vt:lpstr>
      <vt:lpstr>Solving Counting Problems by Counting Permutations (continued)</vt:lpstr>
      <vt:lpstr>Combinations</vt:lpstr>
      <vt:lpstr>Combinations</vt:lpstr>
      <vt:lpstr>Combinations</vt:lpstr>
      <vt:lpstr>Combinations</vt:lpstr>
      <vt:lpstr>Quiz</vt:lpstr>
      <vt:lpstr>Permutations with Repetition</vt:lpstr>
      <vt:lpstr>Combinations with Repetition</vt:lpstr>
      <vt:lpstr>Combinations with Repetition</vt:lpstr>
      <vt:lpstr>Summarizing the Formulas for Counting Permutations and Combinations with and without Repetition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2025-06-29T07:14:55Z</dcterms:created>
  <dcterms:modified xsi:type="dcterms:W3CDTF">2025-06-29T07:14:55Z</dcterms:modified>
</cp:coreProperties>
</file>