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A437A-2BCE-7092-FA34-BE970167D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21B33A-DC7B-3439-2B40-D74897551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E4B2-91C4-48BD-B412-1449D6BE64F7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5C5AEF-4F07-ED87-F3FD-52F4B97A3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9C2003-8E5A-49CB-59A8-4F2B7E53D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8585C-E49A-43DA-8712-3F2A7CD8D2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0448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6D8ED7-4C95-ADC9-02A4-976D74005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746A54-D8E2-8B51-CEEE-AD3296144F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10892B-4733-64F6-9750-B190C59E36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19E4B2-91C4-48BD-B412-1449D6BE64F7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27B4B-9EAF-0BFF-C325-51FB8AE391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D00AD7-2114-C440-617A-9542CF9C12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48585C-E49A-43DA-8712-3F2A7CD8D2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142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1DA54B-8F71-85A7-D8B1-D025F85CA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2333C5-B036-D2D5-20C1-DC1223267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615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941A9D-6CA6-CE64-01B0-C5615A2DB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01C560-8BEF-7F27-3989-5F6F25AFC4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86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95A6DA-0463-C8D8-D0E0-59525B37C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C9F6C-2164-E0E2-DBB1-6D06116B17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994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D8A8E7-8809-F5F2-0D37-D7A12F787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5B4C18-88D1-18FF-F968-A5DC76641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62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F6A086-CD70-175E-C4CE-B800F5BD1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CBAB95-243E-93CD-37A5-746068A5E1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0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C7713A-9125-C995-2A30-A6B9DD2B9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0EE22-43E2-07D9-4B6B-46346994E8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73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B41102-AB2A-7EFA-6489-9DADB1324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F2A16-2F3A-9136-12D6-F1B834642C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20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E17B9-9F0D-83E1-4F54-37DA32E95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9A28A2-B5DA-7FF0-AA1A-36B90C8CF1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84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1B450C-9B44-02CA-B272-F67E88429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6C253-9EDE-07BB-49BB-6C6D72F129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5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EFFB09-27D2-2026-17EA-4E8788AC5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AB8A8-1DC0-88C1-1E92-1C0C7739AB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5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EB72A-33AF-6135-EA52-EE11D0843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2135F9-4109-EC7C-981D-4BC77A59FE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04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B1E726-15AA-8CAF-6BD0-B7222A769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6302F2-DFBD-2BED-EA12-8522D423DA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24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96E2CA-54A6-137A-5E92-F9319C4A1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EA7999-D0A2-F561-9CF0-578C333131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54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22E1A7-E901-7C2D-AEFE-95AB4723D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4BE72-CE93-82B5-C239-242B97957A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3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F9DC51-7736-0DAF-B523-F58FB17B0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1B03A0-4CB6-ECC8-5AD3-1C274BC7F0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09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B909DD-4539-8F18-F967-CA395CC3D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459E8-3C81-0ACF-15AB-1E3173C082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22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A0E12-F541-6FBF-2268-541247988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AF27D7-DD8C-A7A7-16E3-1EC5C7DFAE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5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96A9DE-6893-683C-C940-00A0F118C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A06F43-3069-8071-0F44-C5BE0E6860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02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4B209C-CDEB-C02E-9B85-3AED09DD3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AF9DB0-AD80-DBEB-5D43-ECD0D8366E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87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FA9EAE-CEDE-8601-903E-0824A0F1B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8D72F-9550-8DC3-03EE-28EAB148D8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39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08D786-9EDF-881C-EC89-06656DC3D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98A94-88E9-10D3-18CD-90D3D3826F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5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96D59-2F3D-2EF0-3B24-B34194E86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D9697A-2153-4130-3CDD-A127834D5D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07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9CD415-CE13-97FC-3424-E556588B7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1F1986-3AB6-9D3C-74BC-7F7F970BCE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77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C8F05-304A-CDAE-FA3F-DCB737B1A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5647A-C943-5D88-92F0-8CD8955404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29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D0E7E-C62A-73BE-438D-5EC5D72EC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B312A-5CF2-A20D-53D9-F5BB3F9CCF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8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5CA0E4-9B07-347D-875E-FAE737541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9AFF2B-EC06-6A11-8E09-47D88C45D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74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7F526A-0934-EF08-5915-B5366D1CC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97BB6-0AE4-725D-4858-E490907C7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89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992721-69F7-6101-D260-A851D91F0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9782B2-D500-A587-6A8F-B7502AB36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8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4B92CE-60B7-1743-E166-AE08F4FF4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D30C8B-E5B9-2B2D-DF71-CF9811E87E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9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068A07-EBAF-8B6F-17E9-34529531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D4C29-DB0B-F99A-B0D2-7C680B6E47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27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988F6-D77C-E9AB-6169-D0D23D28E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A7E69-8F0B-81B9-FEE8-1F298D92FB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9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D97D1C-CFDA-F00F-9560-6DD3241C1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2CB996-4C92-9C10-3D23-0AE166CCB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6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87BD22-9E6A-476F-151A-EFEF10697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C12C6D-2F9C-0657-04F8-6C8E3B5267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2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69C6E7-90F8-906B-2869-96F7B90D1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92F33A-7C38-FAE7-14CA-66C2BCF03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45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BB19EE-9AA4-D4F3-D872-DAA886D4C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E3E273-32F2-373F-C7F5-6BA3149E5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21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8CC29A-EAC9-8AF9-2A47-5DA97A129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B5DC99-4C7F-FF03-9912-F0DA32B4C3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39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CB95D7-A82D-7BC3-2DC1-FAAEF3930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13C67B-1B33-5B59-A3D7-85DC5EF03D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14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2DE5D7-C418-5233-A556-14D9A6E20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A40A30-AFE3-F434-F7EA-6327522F9D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66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0CDA1D-BC0D-0C2B-AFE5-DB0C43465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5496B-9561-2DD4-294B-14F28D586C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2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1DC27E-431E-945D-F97D-494D17975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24F800-6CCB-19D2-E2E2-F30B08FBF8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94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6CA252-EA97-916B-0021-07BEBC60D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0C165-FD04-1C12-4FD5-2F834630FD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68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61C8A3-A102-42F4-4B9E-FEB8A8646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D48E74-78D1-4DB1-9D7D-0445549CF4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4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F2FA55-59BC-74F0-7630-223BC751C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A4843-6878-0AEA-FD5A-10041F4CDB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45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5F23EB-056A-166F-4D15-585EB06DB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4F46F-B7FD-B69E-444B-7D785301E3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3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A29D9-A682-6CB1-9AF2-34203CF54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E7EFA-4723-978B-92D7-A20DAA3622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3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4DE2F4-956B-503D-75E4-54ACB1340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49F102-0511-A971-7E21-7727A78E00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21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AC167A-2C75-5827-426A-AACF35723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310350-8509-B368-04B5-4A1BA0ABD6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90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EE6565-7DA9-2002-BFC3-0606E6034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0C40B3-823B-4C80-EDFC-5751BD4446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50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A5EC7F-488C-70AA-D029-DF5AF8584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7B4071-5C24-0275-A30E-CDF289E2C4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61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E65162-0E51-9934-278C-BEDD19980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EEF79B-D494-9802-35CF-BEA3342F6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6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85ADE6-C423-CD6F-D690-1C09CB785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273C1E-41BB-81B4-8EBB-4DC95E0500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24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FCA0DA-9E5E-7BCE-19F9-CFCB0203E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61730D-E108-07EF-8189-E092A2845E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581BA7-6335-06DC-0DB6-20602A1A4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401A08-10DB-08EE-8D7D-5195B339ED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02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70CEE-1029-4C56-F146-AC75905DA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A5872-ADA8-D9AF-A7D6-483715D1DC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9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2145E0-AD1F-6C30-0A58-87F20607B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DDE37-8104-7742-D6F4-A0DE785129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01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B90FE-4513-1775-A991-BED383585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E2D8F0-4B8A-AB0E-203A-53B20396A1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8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8BC7C3-1C46-CC7D-2888-213FEA365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B4ED3B-F031-8E12-D6BD-E5AFC38262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00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55075E-2F8B-986F-8358-F650609E8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373D10-1ADE-7943-6231-B16AFA962D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13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93FD5F-3EA7-FF51-2794-E796F98B5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54A72-02F5-1531-FDF5-0B47774AEC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99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8AD760-0925-23EC-FB85-604F564CF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41359-689F-64A3-1CEE-5F2D1E4073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63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E1686C-0D5C-6644-05CA-4725570A8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A967F9-1654-D268-43DE-F7444850D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6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39F1E8-86D3-3C0C-E38B-6CD114E34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6F4A20-7795-7011-4D54-047C799537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85DF5D-A716-3372-F1E5-144B6E390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8002C-EBA2-769F-0055-FBA8D80200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50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2026-02-04T23:14:25Z</dcterms:created>
  <dcterms:modified xsi:type="dcterms:W3CDTF">2026-02-04T23:14:25Z</dcterms:modified>
</cp:coreProperties>
</file>