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emf" ContentType="image/x-emf"/>
  <Default Extension="png" ContentType="image/png"/>
  <Override PartName="/docProps/app.xml" ContentType="application/vnd.openxmlformats-officedocument.extended-properties+xml"/>
  <Override PartName="/docProps/core.xml" ContentType="application/vnd.openxmlformats-package.core-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19.12-->
<p:presentation xmlns:r="http://schemas.openxmlformats.org/officeDocument/2006/relationships" xmlns:a="http://schemas.openxmlformats.org/drawingml/2006/main" xmlns:p="http://schemas.openxmlformats.org/presentationml/2006/main" showSpecialPlsOnTitleSld="0">
  <p:sldMasterIdLst>
    <p:sldMasterId id="2147483650" r:id="rId1"/>
    <p:sldMasterId id="2147483686" r:id="rId2"/>
    <p:sldMasterId id="2147483702" r:id="rId3"/>
    <p:sldMasterId id="2147483703" r:id="rId4"/>
    <p:sldMasterId id="2147483840" r:id="rId5"/>
  </p:sldMasterIdLst>
  <p:notesMasterIdLst>
    <p:notesMasterId r:id="rId6"/>
  </p:notesMasterIdLst>
  <p:handoutMasterIdLst>
    <p:handoutMasterId r:id="rId7"/>
  </p:handoutMasterIdLst>
  <p:sldIdLst>
    <p:sldId id="300" r:id="rId8"/>
    <p:sldId id="257" r:id="rId9"/>
    <p:sldId id="259" r:id="rId10"/>
    <p:sldId id="260" r:id="rId11"/>
    <p:sldId id="261" r:id="rId12"/>
    <p:sldId id="293" r:id="rId13"/>
    <p:sldId id="262" r:id="rId14"/>
    <p:sldId id="263" r:id="rId15"/>
    <p:sldId id="299" r:id="rId16"/>
    <p:sldId id="264" r:id="rId17"/>
    <p:sldId id="290" r:id="rId18"/>
    <p:sldId id="295" r:id="rId19"/>
    <p:sldId id="265" r:id="rId20"/>
    <p:sldId id="266" r:id="rId21"/>
    <p:sldId id="268" r:id="rId22"/>
    <p:sldId id="269" r:id="rId23"/>
    <p:sldId id="270" r:id="rId24"/>
    <p:sldId id="296" r:id="rId25"/>
    <p:sldId id="271" r:id="rId26"/>
    <p:sldId id="272" r:id="rId27"/>
    <p:sldId id="273" r:id="rId28"/>
    <p:sldId id="274" r:id="rId29"/>
    <p:sldId id="276" r:id="rId30"/>
    <p:sldId id="277" r:id="rId31"/>
    <p:sldId id="278" r:id="rId32"/>
    <p:sldId id="279" r:id="rId33"/>
    <p:sldId id="280" r:id="rId34"/>
    <p:sldId id="281" r:id="rId35"/>
    <p:sldId id="297" r:id="rId36"/>
    <p:sldId id="282" r:id="rId37"/>
    <p:sldId id="283" r:id="rId38"/>
    <p:sldId id="284" r:id="rId39"/>
    <p:sldId id="285" r:id="rId40"/>
    <p:sldId id="286" r:id="rId41"/>
    <p:sldId id="287" r:id="rId42"/>
    <p:sldId id="288" r:id="rId43"/>
    <p:sldId id="302" r:id="rId44"/>
  </p:sldIdLst>
  <p:sldSz cx="9144000" cy="6858000" type="screen4x3"/>
  <p:notesSz cx="7010400" cy="9296400"/>
  <p:custDataLst>
    <p:tags r:id="rId45"/>
  </p:custDataLst>
  <p:defaultTextStyle>
    <a:defPPr>
      <a:defRPr lang="en-US"/>
    </a:defPPr>
    <a:lvl1pPr marL="0" indent="0" algn="l" defTabSz="914400" rtl="0" eaLnBrk="0" fontAlgn="base" hangingPunct="0">
      <a:lnSpc>
        <a:spcPct val="100000"/>
      </a:lnSpc>
      <a:spcBef>
        <a:spcPct val="0"/>
      </a:spcBef>
      <a:spcAft>
        <a:spcPct val="0"/>
      </a:spcAft>
      <a:buClrTx/>
      <a:buSzTx/>
      <a:buFontTx/>
      <a:buNone/>
      <a:defRPr kumimoji="0" sz="32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sz="32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sz="32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sz="32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sz="3200" b="0" i="0" u="none" baseline="0">
        <a:solidFill>
          <a:schemeClr val="tx1"/>
        </a:solidFill>
        <a:effectLst/>
        <a:latin typeface="Arial"/>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3" autoAdjust="0"/>
    <p:restoredTop sz="94614" autoAdjust="0"/>
  </p:normalViewPr>
  <p:slideViewPr>
    <p:cSldViewPr>
      <p:cViewPr varScale="1">
        <p:scale>
          <a:sx n="63" d="100"/>
          <a:sy n="63" d="100"/>
        </p:scale>
        <p:origin x="0" y="0"/>
      </p:cViewPr>
    </p:cSldViewPr>
  </p:slideViewPr>
  <p:notesViewPr>
    <p:cSldViewPr>
      <p:cViewPr varScale="1">
        <p:scale>
          <a:sx n="41" d="100"/>
          <a:sy n="4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3.xml" /><Relationship Id="rId11" Type="http://schemas.openxmlformats.org/officeDocument/2006/relationships/slide" Target="slides/slide4.xml" /><Relationship Id="rId12" Type="http://schemas.openxmlformats.org/officeDocument/2006/relationships/slide" Target="slides/slide5.xml" /><Relationship Id="rId13" Type="http://schemas.openxmlformats.org/officeDocument/2006/relationships/slide" Target="slides/slide6.xml" /><Relationship Id="rId14" Type="http://schemas.openxmlformats.org/officeDocument/2006/relationships/slide" Target="slides/slide7.xml" /><Relationship Id="rId15" Type="http://schemas.openxmlformats.org/officeDocument/2006/relationships/slide" Target="slides/slide8.xml" /><Relationship Id="rId16" Type="http://schemas.openxmlformats.org/officeDocument/2006/relationships/slide" Target="slides/slide9.xml" /><Relationship Id="rId17" Type="http://schemas.openxmlformats.org/officeDocument/2006/relationships/slide" Target="slides/slide10.xml" /><Relationship Id="rId18" Type="http://schemas.openxmlformats.org/officeDocument/2006/relationships/slide" Target="slides/slide11.xml" /><Relationship Id="rId19" Type="http://schemas.openxmlformats.org/officeDocument/2006/relationships/slide" Target="slides/slide12.xml" /><Relationship Id="rId2" Type="http://schemas.openxmlformats.org/officeDocument/2006/relationships/slideMaster" Target="slideMasters/slideMaster2.xml" /><Relationship Id="rId20" Type="http://schemas.openxmlformats.org/officeDocument/2006/relationships/slide" Target="slides/slide13.xml" /><Relationship Id="rId21" Type="http://schemas.openxmlformats.org/officeDocument/2006/relationships/slide" Target="slides/slide14.xml" /><Relationship Id="rId22" Type="http://schemas.openxmlformats.org/officeDocument/2006/relationships/slide" Target="slides/slide15.xml" /><Relationship Id="rId23" Type="http://schemas.openxmlformats.org/officeDocument/2006/relationships/slide" Target="slides/slide16.xml" /><Relationship Id="rId24" Type="http://schemas.openxmlformats.org/officeDocument/2006/relationships/slide" Target="slides/slide17.xml" /><Relationship Id="rId25" Type="http://schemas.openxmlformats.org/officeDocument/2006/relationships/slide" Target="slides/slide18.xml" /><Relationship Id="rId26" Type="http://schemas.openxmlformats.org/officeDocument/2006/relationships/slide" Target="slides/slide19.xml" /><Relationship Id="rId27" Type="http://schemas.openxmlformats.org/officeDocument/2006/relationships/slide" Target="slides/slide20.xml" /><Relationship Id="rId28" Type="http://schemas.openxmlformats.org/officeDocument/2006/relationships/slide" Target="slides/slide21.xml" /><Relationship Id="rId29" Type="http://schemas.openxmlformats.org/officeDocument/2006/relationships/slide" Target="slides/slide22.xml" /><Relationship Id="rId3" Type="http://schemas.openxmlformats.org/officeDocument/2006/relationships/slideMaster" Target="slideMasters/slideMaster3.xml" /><Relationship Id="rId30" Type="http://schemas.openxmlformats.org/officeDocument/2006/relationships/slide" Target="slides/slide23.xml" /><Relationship Id="rId31" Type="http://schemas.openxmlformats.org/officeDocument/2006/relationships/slide" Target="slides/slide24.xml" /><Relationship Id="rId32" Type="http://schemas.openxmlformats.org/officeDocument/2006/relationships/slide" Target="slides/slide25.xml" /><Relationship Id="rId33" Type="http://schemas.openxmlformats.org/officeDocument/2006/relationships/slide" Target="slides/slide26.xml" /><Relationship Id="rId34" Type="http://schemas.openxmlformats.org/officeDocument/2006/relationships/slide" Target="slides/slide27.xml" /><Relationship Id="rId35" Type="http://schemas.openxmlformats.org/officeDocument/2006/relationships/slide" Target="slides/slide28.xml" /><Relationship Id="rId36" Type="http://schemas.openxmlformats.org/officeDocument/2006/relationships/slide" Target="slides/slide29.xml" /><Relationship Id="rId37" Type="http://schemas.openxmlformats.org/officeDocument/2006/relationships/slide" Target="slides/slide30.xml" /><Relationship Id="rId38" Type="http://schemas.openxmlformats.org/officeDocument/2006/relationships/slide" Target="slides/slide31.xml" /><Relationship Id="rId39" Type="http://schemas.openxmlformats.org/officeDocument/2006/relationships/slide" Target="slides/slide32.xml" /><Relationship Id="rId4" Type="http://schemas.openxmlformats.org/officeDocument/2006/relationships/slideMaster" Target="slideMasters/slideMaster4.xml" /><Relationship Id="rId40" Type="http://schemas.openxmlformats.org/officeDocument/2006/relationships/slide" Target="slides/slide33.xml" /><Relationship Id="rId41" Type="http://schemas.openxmlformats.org/officeDocument/2006/relationships/slide" Target="slides/slide34.xml" /><Relationship Id="rId42" Type="http://schemas.openxmlformats.org/officeDocument/2006/relationships/slide" Target="slides/slide35.xml" /><Relationship Id="rId43" Type="http://schemas.openxmlformats.org/officeDocument/2006/relationships/slide" Target="slides/slide36.xml" /><Relationship Id="rId44" Type="http://schemas.openxmlformats.org/officeDocument/2006/relationships/slide" Target="slides/slide37.xml" /><Relationship Id="rId45" Type="http://schemas.openxmlformats.org/officeDocument/2006/relationships/tags" Target="tags/tag1.xml" /><Relationship Id="rId46" Type="http://schemas.openxmlformats.org/officeDocument/2006/relationships/presProps" Target="presProps.xml" /><Relationship Id="rId47" Type="http://schemas.openxmlformats.org/officeDocument/2006/relationships/viewProps" Target="viewProps.xml" /><Relationship Id="rId48" Type="http://schemas.openxmlformats.org/officeDocument/2006/relationships/theme" Target="theme/theme1.xml" /><Relationship Id="rId49" Type="http://schemas.openxmlformats.org/officeDocument/2006/relationships/tableStyles" Target="tableStyles.xml" /><Relationship Id="rId5" Type="http://schemas.openxmlformats.org/officeDocument/2006/relationships/slideMaster" Target="slideMasters/slideMaster5.xml" /><Relationship Id="rId6" Type="http://schemas.openxmlformats.org/officeDocument/2006/relationships/notesMaster" Target="notesMasters/notesMaster1.xml" /><Relationship Id="rId7" Type="http://schemas.openxmlformats.org/officeDocument/2006/relationships/handoutMaster" Target="handoutMasters/handoutMaster1.xml" /><Relationship Id="rId8" Type="http://schemas.openxmlformats.org/officeDocument/2006/relationships/slide" Target="slides/slide1.xml" /><Relationship Id="rId9" Type="http://schemas.openxmlformats.org/officeDocument/2006/relationships/slide" Target="slides/slide2.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7.xml" /></Relationships>
</file>

<file path=ppt/handoutMasters/handoutMaster1.xml><?xml version="1.0" encoding="utf-8"?>
<p:handout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bg>
      <p:bgPr>
        <a:solidFill>
          <a:schemeClr val="bg1"/>
        </a:solidFill>
      </p:bgPr>
    </p:bg>
    <p:spTree>
      <p:nvGrpSpPr>
        <p:cNvPr id="1" name=""/>
        <p:cNvGrpSpPr/>
        <p:nvPr/>
      </p:nvGrpSpPr>
      <p:grpSpPr/>
      <p:sp>
        <p:nvSpPr>
          <p:cNvPr id="19458" name="Rectangle 2"/>
          <p:cNvSpPr>
            <a:spLocks noGrp="1" noChangeArrowheads="1"/>
          </p:cNvSpPr>
          <p:nvPr>
            <p:ph type="hdr" sz="quarter"/>
          </p:nvPr>
        </p:nvSpPr>
        <p:spPr bwMode="auto">
          <a:xfrm>
            <a:off x="0" y="0"/>
            <a:ext cx="3038475" cy="465138"/>
          </a:xfrm>
          <a:prstGeom prst="rect">
            <a:avLst/>
          </a:prstGeom>
          <a:noFill/>
          <a:ln w="9525">
            <a:noFill/>
            <a:miter lim="800000"/>
          </a:ln>
          <a:effectLst/>
        </p:spPr>
        <p:txBody>
          <a:bodyPr vert="horz" wrap="square" lIns="93177" tIns="46589" rIns="93177" bIns="46589" numCol="1" anchor="t" anchorCtr="0" compatLnSpc="1">
            <a:prstTxWarp prst="textNoShape">
              <a:avLst/>
            </a:prstTxWarp>
          </a:bodyPr>
          <a:lstStyle>
            <a:lvl1pPr defTabSz="931863" eaLnBrk="1" hangingPunct="1">
              <a:defRPr sz="1200">
                <a:latin typeface="Times New Roman" pitchFamily="18" charset="0"/>
              </a:defRPr>
            </a:lvl1pPr>
          </a:lstStyle>
          <a:p>
            <a:pPr marL="0" marR="0" lvl="0" indent="0" algn="l" defTabSz="931863"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
        <p:nvSpPr>
          <p:cNvPr id="19459" name="Rectangle 3"/>
          <p:cNvSpPr>
            <a:spLocks noGrp="1" noChangeArrowheads="1"/>
          </p:cNvSpPr>
          <p:nvPr>
            <p:ph type="dt" sz="quarter" idx="1"/>
          </p:nvPr>
        </p:nvSpPr>
        <p:spPr bwMode="auto">
          <a:xfrm>
            <a:off x="3970338" y="0"/>
            <a:ext cx="3038475" cy="465138"/>
          </a:xfrm>
          <a:prstGeom prst="rect">
            <a:avLst/>
          </a:prstGeom>
          <a:noFill/>
          <a:ln w="9525">
            <a:noFill/>
            <a:miter lim="800000"/>
          </a:ln>
          <a:effectLst/>
        </p:spPr>
        <p:txBody>
          <a:bodyPr vert="horz" wrap="square" lIns="93177" tIns="46589" rIns="93177" bIns="46589" numCol="1" anchor="t" anchorCtr="0" compatLnSpc="1">
            <a:prstTxWarp prst="textNoShape">
              <a:avLst/>
            </a:prstTxWarp>
          </a:bodyPr>
          <a:lstStyle>
            <a:lvl1pPr algn="r" defTabSz="931863" eaLnBrk="1" hangingPunct="1">
              <a:defRPr sz="1200">
                <a:latin typeface="Times New Roman" pitchFamily="18" charset="0"/>
              </a:defRPr>
            </a:lvl1pPr>
          </a:lstStyle>
          <a:p>
            <a:pPr marL="0" marR="0" lvl="0" indent="0" algn="r" defTabSz="931863"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
        <p:nvSpPr>
          <p:cNvPr id="19460" name="Rectangle 4"/>
          <p:cNvSpPr>
            <a:spLocks noGrp="1" noChangeArrowheads="1"/>
          </p:cNvSpPr>
          <p:nvPr>
            <p:ph type="ftr" sz="quarter" idx="2"/>
          </p:nvPr>
        </p:nvSpPr>
        <p:spPr bwMode="auto">
          <a:xfrm>
            <a:off x="0" y="8829675"/>
            <a:ext cx="3038475" cy="465138"/>
          </a:xfrm>
          <a:prstGeom prst="rect">
            <a:avLst/>
          </a:prstGeom>
          <a:noFill/>
          <a:ln w="9525">
            <a:noFill/>
            <a:miter lim="800000"/>
          </a:ln>
          <a:effectLst/>
        </p:spPr>
        <p:txBody>
          <a:bodyPr vert="horz" wrap="square" lIns="93177" tIns="46589" rIns="93177" bIns="46589" numCol="1" anchor="b" anchorCtr="0" compatLnSpc="1">
            <a:prstTxWarp prst="textNoShape">
              <a:avLst/>
            </a:prstTxWarp>
          </a:bodyPr>
          <a:lstStyle>
            <a:lvl1pPr defTabSz="931863" eaLnBrk="1" hangingPunct="1">
              <a:defRPr sz="1200">
                <a:latin typeface="Times New Roman" pitchFamily="18" charset="0"/>
              </a:defRPr>
            </a:lvl1pPr>
          </a:lstStyle>
          <a:p>
            <a:pPr marL="0" marR="0" lvl="0" indent="0" algn="l" defTabSz="931863"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
        <p:nvSpPr>
          <p:cNvPr id="19461" name="Rectangle 5"/>
          <p:cNvSpPr>
            <a:spLocks noGrp="1" noChangeArrowheads="1"/>
          </p:cNvSpPr>
          <p:nvPr>
            <p:ph type="sldNum" sz="quarter" idx="3"/>
          </p:nvPr>
        </p:nvSpPr>
        <p:spPr bwMode="auto">
          <a:xfrm>
            <a:off x="3970338" y="8829675"/>
            <a:ext cx="3038475" cy="465138"/>
          </a:xfrm>
          <a:prstGeom prst="rect">
            <a:avLst/>
          </a:prstGeom>
          <a:noFill/>
          <a:ln w="9525">
            <a:noFill/>
            <a:miter lim="800000"/>
          </a:ln>
          <a:effectLst/>
        </p:spPr>
        <p:txBody>
          <a:bodyPr vert="horz" wrap="square" lIns="93177" tIns="46589" rIns="93177" bIns="46589" numCol="1" anchor="b" anchorCtr="0" compatLnSpc="1">
            <a:prstTxWarp prst="textNoShape">
              <a:avLst/>
            </a:prstTxWarp>
          </a:bodyPr>
          <a:lstStyle>
            <a:lvl1pPr algn="r" defTabSz="931863" eaLnBrk="1" hangingPunct="1">
              <a:defRPr sz="1200">
                <a:latin typeface="Times New Roman" pitchFamily="18" charset="0"/>
              </a:defRPr>
            </a:lvl1pPr>
          </a:lstStyle>
          <a:p>
            <a:pPr marL="0" marR="0" lvl="0" indent="0" algn="r" defTabSz="931863" rtl="0" eaLnBrk="1" fontAlgn="base" latinLnBrk="0" hangingPunct="1">
              <a:lnSpc>
                <a:spcPct val="100000"/>
              </a:lnSpc>
              <a:spcBef>
                <a:spcPct val="0"/>
              </a:spcBef>
              <a:spcAft>
                <a:spcPct val="0"/>
              </a:spcAft>
              <a:buClrTx/>
              <a:buSzTx/>
              <a:buFontTx/>
              <a:buNone/>
              <a:defRPr/>
            </a:pPr>
            <a:fld id="{C5C92741-41EF-4760-80B4-41778F43FFEF}" type="slidenum">
              <a:rPr kumimoji="0" lang="en-US" altLang="ar-JO" sz="12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6.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bg>
      <p:bgPr>
        <a:solidFill>
          <a:schemeClr val="bg1"/>
        </a:solidFill>
      </p:bgPr>
    </p:bg>
    <p:spTree>
      <p:nvGrpSpPr>
        <p:cNvPr id="1" name=""/>
        <p:cNvGrpSpPr/>
        <p:nvPr/>
      </p:nvGrpSpPr>
      <p:grpSpPr/>
      <p:sp>
        <p:nvSpPr>
          <p:cNvPr id="18434" name="Rectangle 2"/>
          <p:cNvSpPr>
            <a:spLocks noGrp="1" noChangeArrowheads="1"/>
          </p:cNvSpPr>
          <p:nvPr>
            <p:ph type="hdr" sz="quarter"/>
          </p:nvPr>
        </p:nvSpPr>
        <p:spPr bwMode="auto">
          <a:xfrm>
            <a:off x="0" y="0"/>
            <a:ext cx="3038475" cy="465138"/>
          </a:xfrm>
          <a:prstGeom prst="rect">
            <a:avLst/>
          </a:prstGeom>
          <a:noFill/>
          <a:ln w="9525">
            <a:noFill/>
            <a:miter lim="800000"/>
          </a:ln>
          <a:effectLst/>
        </p:spPr>
        <p:txBody>
          <a:bodyPr vert="horz" wrap="square" lIns="93177" tIns="46589" rIns="93177" bIns="46589" numCol="1" anchor="t" anchorCtr="0" compatLnSpc="1">
            <a:prstTxWarp prst="textNoShape">
              <a:avLst/>
            </a:prstTxWarp>
          </a:bodyPr>
          <a:lstStyle>
            <a:lvl1pPr defTabSz="931863" eaLnBrk="1" hangingPunct="1">
              <a:defRPr sz="1200">
                <a:latin typeface="Times New Roman" pitchFamily="18" charset="0"/>
              </a:defRPr>
            </a:lvl1pPr>
          </a:lstStyle>
          <a:p>
            <a:pPr marL="0" marR="0" lvl="0" indent="0" algn="l" defTabSz="931863"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
        <p:nvSpPr>
          <p:cNvPr id="18435" name="Rectangle 3"/>
          <p:cNvSpPr>
            <a:spLocks noGrp="1" noChangeArrowheads="1"/>
          </p:cNvSpPr>
          <p:nvPr>
            <p:ph type="dt" idx="1"/>
          </p:nvPr>
        </p:nvSpPr>
        <p:spPr bwMode="auto">
          <a:xfrm>
            <a:off x="3971925" y="0"/>
            <a:ext cx="3038475" cy="465138"/>
          </a:xfrm>
          <a:prstGeom prst="rect">
            <a:avLst/>
          </a:prstGeom>
          <a:noFill/>
          <a:ln w="9525">
            <a:noFill/>
            <a:miter lim="800000"/>
          </a:ln>
          <a:effectLst/>
        </p:spPr>
        <p:txBody>
          <a:bodyPr vert="horz" wrap="square" lIns="93177" tIns="46589" rIns="93177" bIns="46589" numCol="1" anchor="t" anchorCtr="0" compatLnSpc="1">
            <a:prstTxWarp prst="textNoShape">
              <a:avLst/>
            </a:prstTxWarp>
          </a:bodyPr>
          <a:lstStyle>
            <a:lvl1pPr algn="r" defTabSz="931863" eaLnBrk="1" hangingPunct="1">
              <a:defRPr sz="1200">
                <a:latin typeface="Times New Roman" pitchFamily="18" charset="0"/>
              </a:defRPr>
            </a:lvl1pPr>
          </a:lstStyle>
          <a:p>
            <a:pPr marL="0" marR="0" lvl="0" indent="0" algn="r" defTabSz="931863"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
        <p:nvSpPr>
          <p:cNvPr id="18436" name="Rectangle 4"/>
          <p:cNvSpPr>
            <a:spLocks noGrp="1" noRot="1" noChangeAspect="1" noTextEdit="1"/>
          </p:cNvSpPr>
          <p:nvPr>
            <p:ph type="sldImg" idx="2"/>
          </p:nvPr>
        </p:nvSpPr>
        <p:spPr>
          <a:xfrm>
            <a:off x="1181100" y="696913"/>
            <a:ext cx="4648200" cy="3486150"/>
          </a:xfrm>
          <a:prstGeom prst="rect">
            <a:avLst/>
          </a:prstGeom>
          <a:noFill/>
          <a:ln>
            <a:solidFill>
              <a:prstClr val="black"/>
            </a:solidFill>
            <a:miter lim="800000"/>
          </a:ln>
        </p:spPr>
      </p:sp>
      <p:sp>
        <p:nvSpPr>
          <p:cNvPr id="18437" name="Rectangle 5"/>
          <p:cNvSpPr>
            <a:spLocks noGrp="1" noChangeArrowheads="1"/>
          </p:cNvSpPr>
          <p:nvPr>
            <p:ph type="body" sz="quarter" idx="3"/>
          </p:nvPr>
        </p:nvSpPr>
        <p:spPr bwMode="auto">
          <a:xfrm>
            <a:off x="935038" y="4416425"/>
            <a:ext cx="5140325" cy="4183063"/>
          </a:xfrm>
          <a:prstGeom prst="rect">
            <a:avLst/>
          </a:prstGeom>
          <a:noFill/>
          <a:ln w="9525">
            <a:noFill/>
            <a:miter lim="800000"/>
          </a:ln>
          <a:effectLst/>
        </p:spPr>
        <p:txBody>
          <a:bodyPr vert="horz" wrap="square" lIns="93177" tIns="46589" rIns="93177" bIns="46589"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itchFamily="18" charset="0"/>
                <a:ea typeface="+mn-ea"/>
                <a:cs typeface="+mn-cs"/>
              </a:rPr>
              <a:t>Click to edit Master text styles</a:t>
            </a:r>
          </a:p>
          <a:p>
            <a:pPr marL="457200" marR="0" lvl="1"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itchFamily="18" charset="0"/>
                <a:ea typeface="+mn-ea"/>
                <a:cs typeface="+mn-cs"/>
              </a:rPr>
              <a:t>Second level</a:t>
            </a:r>
          </a:p>
          <a:p>
            <a:pPr marL="914400" marR="0" lvl="2"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itchFamily="18" charset="0"/>
                <a:ea typeface="+mn-ea"/>
                <a:cs typeface="+mn-cs"/>
              </a:rPr>
              <a:t>Third level</a:t>
            </a:r>
          </a:p>
          <a:p>
            <a:pPr marL="1371600" marR="0" lvl="3"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itchFamily="18" charset="0"/>
                <a:ea typeface="+mn-ea"/>
                <a:cs typeface="+mn-cs"/>
              </a:rPr>
              <a:t>Fourth level</a:t>
            </a:r>
          </a:p>
          <a:p>
            <a:pPr marL="1828800" marR="0" lvl="4" indent="0" algn="l" defTabSz="914400" rtl="0" eaLnBrk="0" fontAlgn="base" latinLnBrk="0" hangingPunct="0">
              <a:lnSpc>
                <a:spcPct val="100000"/>
              </a:lnSpc>
              <a:spcBef>
                <a:spcPct val="30000"/>
              </a:spcBef>
              <a:spcAft>
                <a:spcPct val="0"/>
              </a:spcAft>
              <a:buClrTx/>
              <a:buSzTx/>
              <a:buFontTx/>
              <a:buNone/>
              <a:defRPr/>
            </a:pPr>
            <a:r>
              <a:rPr kumimoji="0" lang="en-US" sz="1200" b="0" i="0" u="none" strike="noStrike" kern="1200" cap="none" spc="0" normalizeH="0" baseline="0" noProof="0" smtClean="0">
                <a:ln>
                  <a:noFill/>
                </a:ln>
                <a:solidFill>
                  <a:schemeClr val="tx1"/>
                </a:solidFill>
                <a:effectLst/>
                <a:uLnTx/>
                <a:uFillTx/>
                <a:latin typeface="Times New Roman" pitchFamily="18" charset="0"/>
                <a:ea typeface="+mn-ea"/>
                <a:cs typeface="+mn-cs"/>
              </a:rPr>
              <a:t>Fifth level</a:t>
            </a:r>
          </a:p>
        </p:txBody>
      </p:sp>
      <p:sp>
        <p:nvSpPr>
          <p:cNvPr id="18438" name="Rectangle 6"/>
          <p:cNvSpPr>
            <a:spLocks noGrp="1" noChangeArrowheads="1"/>
          </p:cNvSpPr>
          <p:nvPr>
            <p:ph type="ftr" sz="quarter" idx="4"/>
          </p:nvPr>
        </p:nvSpPr>
        <p:spPr bwMode="auto">
          <a:xfrm>
            <a:off x="0" y="8831263"/>
            <a:ext cx="3038475" cy="465137"/>
          </a:xfrm>
          <a:prstGeom prst="rect">
            <a:avLst/>
          </a:prstGeom>
          <a:noFill/>
          <a:ln w="9525">
            <a:noFill/>
            <a:miter lim="800000"/>
          </a:ln>
          <a:effectLst/>
        </p:spPr>
        <p:txBody>
          <a:bodyPr vert="horz" wrap="square" lIns="93177" tIns="46589" rIns="93177" bIns="46589" numCol="1" anchor="b" anchorCtr="0" compatLnSpc="1">
            <a:prstTxWarp prst="textNoShape">
              <a:avLst/>
            </a:prstTxWarp>
          </a:bodyPr>
          <a:lstStyle>
            <a:lvl1pPr defTabSz="931863" eaLnBrk="1" hangingPunct="1">
              <a:defRPr sz="1200">
                <a:latin typeface="Times New Roman" pitchFamily="18" charset="0"/>
              </a:defRPr>
            </a:lvl1pPr>
          </a:lstStyle>
          <a:p>
            <a:pPr marL="0" marR="0" lvl="0" indent="0" algn="l" defTabSz="931863" rtl="0" eaLnBrk="1" fontAlgn="base" latinLnBrk="0" hangingPunct="1">
              <a:lnSpc>
                <a:spcPct val="100000"/>
              </a:lnSpc>
              <a:spcBef>
                <a:spcPct val="0"/>
              </a:spcBef>
              <a:spcAft>
                <a:spcPct val="0"/>
              </a:spcAft>
              <a:buClrTx/>
              <a:buSzTx/>
              <a:buFontTx/>
              <a:buNone/>
              <a:defRPr/>
            </a:pPr>
            <a:endParaRPr kumimoji="0" lang="en-US" sz="12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
        <p:nvSpPr>
          <p:cNvPr id="18439" name="Rectangle 7"/>
          <p:cNvSpPr>
            <a:spLocks noGrp="1" noChangeArrowheads="1"/>
          </p:cNvSpPr>
          <p:nvPr>
            <p:ph type="sldNum" sz="quarter" idx="5"/>
          </p:nvPr>
        </p:nvSpPr>
        <p:spPr bwMode="auto">
          <a:xfrm>
            <a:off x="3971925" y="8831263"/>
            <a:ext cx="3038475" cy="465137"/>
          </a:xfrm>
          <a:prstGeom prst="rect">
            <a:avLst/>
          </a:prstGeom>
          <a:noFill/>
          <a:ln w="9525">
            <a:noFill/>
            <a:miter lim="800000"/>
          </a:ln>
          <a:effectLst/>
        </p:spPr>
        <p:txBody>
          <a:bodyPr vert="horz" wrap="square" lIns="93177" tIns="46589" rIns="93177" bIns="46589" numCol="1" anchor="b" anchorCtr="0" compatLnSpc="1">
            <a:prstTxWarp prst="textNoShape">
              <a:avLst/>
            </a:prstTxWarp>
          </a:bodyPr>
          <a:lstStyle>
            <a:lvl1pPr algn="r" defTabSz="931863" eaLnBrk="1" hangingPunct="1">
              <a:defRPr sz="1200">
                <a:latin typeface="Times New Roman" pitchFamily="18" charset="0"/>
              </a:defRPr>
            </a:lvl1pPr>
          </a:lstStyle>
          <a:p>
            <a:pPr marL="0" marR="0" lvl="0" indent="0" algn="r" defTabSz="931863" rtl="0" eaLnBrk="1" fontAlgn="base" latinLnBrk="0" hangingPunct="1">
              <a:lnSpc>
                <a:spcPct val="100000"/>
              </a:lnSpc>
              <a:spcBef>
                <a:spcPct val="0"/>
              </a:spcBef>
              <a:spcAft>
                <a:spcPct val="0"/>
              </a:spcAft>
              <a:buClrTx/>
              <a:buSzTx/>
              <a:buFontTx/>
              <a:buNone/>
              <a:defRPr/>
            </a:pPr>
            <a:fld id="{2F2BD7DA-94E4-4B78-98C2-55D3C77755B0}" type="slidenum">
              <a:rPr kumimoji="0" lang="en-US" altLang="ar-JO" sz="12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35.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3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22530"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E23AF8A4-87E0-4D54-9985-00A08A2B1C6B}" type="slidenum">
              <a:rPr lang="en-US" altLang="ar-JO">
                <a:ea typeface="Arial"/>
              </a:rPr>
              <a:t>2</a:t>
            </a:fld>
            <a:endParaRPr lang="en-US" altLang="ar-JO">
              <a:ea typeface="Arial"/>
            </a:endParaRPr>
          </a:p>
        </p:txBody>
      </p:sp>
      <p:sp>
        <p:nvSpPr>
          <p:cNvPr id="22531"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22532"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i="1">
                <a:ea typeface="Arial"/>
              </a:rPr>
              <a:t>Economic growth</a:t>
            </a:r>
            <a:r>
              <a:rPr lang="en-US" altLang="ar-JO">
                <a:ea typeface="Arial"/>
              </a:rPr>
              <a:t> refers to increases in the output of goods and services (real GDP) or an expansion of production possibilities.  Economic growth means that real GDP is increasing.  Such change comes from either an increase in the use of capacity or an increase in the capacity itself.</a:t>
            </a:r>
            <a:endParaRPr lang="en-US" altLang="ar-JO">
              <a:ea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24578"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83BDECF4-A105-44FE-A0FE-03BAC4A40C79}" type="slidenum">
              <a:rPr lang="en-US" altLang="ar-JO">
                <a:ea typeface="Arial"/>
              </a:rPr>
              <a:t>3</a:t>
            </a:fld>
            <a:endParaRPr lang="en-US" altLang="ar-JO">
              <a:ea typeface="Arial"/>
            </a:endParaRPr>
          </a:p>
        </p:txBody>
      </p:sp>
      <p:sp>
        <p:nvSpPr>
          <p:cNvPr id="24579"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24580"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The easiest kind of growth comes from increased use of our productive capacity.  We do not always take full advantage of our productive capacity.  Productive capacity is </a:t>
            </a:r>
            <a:r>
              <a:rPr lang="en-US" altLang="ar-JO" i="1">
                <a:ea typeface="Arial"/>
              </a:rPr>
              <a:t>not</a:t>
            </a:r>
            <a:r>
              <a:rPr lang="en-US" altLang="ar-JO">
                <a:ea typeface="Arial"/>
              </a:rPr>
              <a:t> always at its highest.</a:t>
            </a:r>
            <a:endParaRPr lang="en-US" altLang="ar-JO">
              <a:ea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26626"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14DBD06B-9A04-48B4-A949-264CD4E35836}" type="slidenum">
              <a:rPr lang="en-US" altLang="ar-JO">
                <a:ea typeface="Arial"/>
              </a:rPr>
              <a:t>4</a:t>
            </a:fld>
            <a:endParaRPr lang="en-US" altLang="ar-JO">
              <a:ea typeface="Arial"/>
            </a:endParaRPr>
          </a:p>
        </p:txBody>
      </p:sp>
      <p:sp>
        <p:nvSpPr>
          <p:cNvPr id="26627"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26628"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Productive capacity is illustrated by the production possibilities curve.  </a:t>
            </a:r>
            <a:r>
              <a:rPr lang="en-US" altLang="ar-JO" i="1">
                <a:ea typeface="Arial"/>
              </a:rPr>
              <a:t>Production possibilities</a:t>
            </a:r>
            <a:r>
              <a:rPr lang="en-US" altLang="ar-JO">
                <a:ea typeface="Arial"/>
              </a:rPr>
              <a:t> are the alternative combinations of goods and services that could be produced in a given time period with all available resources and technology. The production possibilities curve shows the maximum amounts of two goods that can be produced using an economy’s resources.</a:t>
            </a:r>
            <a:endParaRPr lang="en-US" altLang="ar-JO">
              <a:ea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28674"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D8743D9A-5345-4D19-8413-695C9A99ADC8}" type="slidenum">
              <a:rPr lang="en-US" altLang="ar-JO">
                <a:ea typeface="Arial"/>
              </a:rPr>
              <a:t>5</a:t>
            </a:fld>
            <a:endParaRPr lang="en-US" altLang="ar-JO">
              <a:ea typeface="Arial"/>
            </a:endParaRPr>
          </a:p>
        </p:txBody>
      </p:sp>
      <p:sp>
        <p:nvSpPr>
          <p:cNvPr id="28675"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28676"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To achieve large and lasting increases in output, we must push our production possibilities outward.  Economists tend to define economic growth in terms of changes in </a:t>
            </a:r>
            <a:r>
              <a:rPr lang="en-US" altLang="ar-JO" i="1">
                <a:ea typeface="Arial"/>
              </a:rPr>
              <a:t>potential </a:t>
            </a:r>
            <a:r>
              <a:rPr lang="en-US" altLang="ar-JO">
                <a:ea typeface="Arial"/>
              </a:rPr>
              <a:t>GDP.  Potential GDP represents the maximum possible output.</a:t>
            </a:r>
            <a:endParaRPr lang="en-US" altLang="ar-JO">
              <a:ea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31746"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2A72CF4E-6DB9-4BB3-9EB8-A028EC1E92FE}" type="slidenum">
              <a:rPr lang="en-US" altLang="ar-JO">
                <a:ea typeface="Arial"/>
              </a:rPr>
              <a:t>7</a:t>
            </a:fld>
            <a:endParaRPr lang="en-US" altLang="ar-JO">
              <a:ea typeface="Arial"/>
            </a:endParaRPr>
          </a:p>
        </p:txBody>
      </p:sp>
      <p:sp>
        <p:nvSpPr>
          <p:cNvPr id="31747"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31748"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Economic growth, or sustained increases in total output, is possible only if the AS curve shifts rightward.  An increase in aggregate supply will lead to an increase in GDP.</a:t>
            </a:r>
            <a:endParaRPr lang="en-US" altLang="ar-JO">
              <a:ea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33794"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7E47661C-9A37-41D6-B6F6-3083C8B38A72}" type="slidenum">
              <a:rPr lang="en-US" altLang="ar-JO">
                <a:ea typeface="Arial"/>
              </a:rPr>
              <a:t>8</a:t>
            </a:fld>
            <a:endParaRPr lang="en-US" altLang="ar-JO">
              <a:ea typeface="Arial"/>
            </a:endParaRPr>
          </a:p>
        </p:txBody>
      </p:sp>
      <p:sp>
        <p:nvSpPr>
          <p:cNvPr id="33795"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33796"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i="1">
                <a:ea typeface="Arial"/>
              </a:rPr>
              <a:t>Nominal GDP</a:t>
            </a:r>
            <a:r>
              <a:rPr lang="en-US" altLang="ar-JO">
                <a:ea typeface="Arial"/>
              </a:rPr>
              <a:t> is the total value of goods and services produced within a nation’s borders, measured in </a:t>
            </a:r>
            <a:r>
              <a:rPr lang="en-US" altLang="ar-JO" i="1">
                <a:ea typeface="Arial"/>
              </a:rPr>
              <a:t>current</a:t>
            </a:r>
            <a:r>
              <a:rPr lang="en-US" altLang="ar-JO">
                <a:ea typeface="Arial"/>
              </a:rPr>
              <a:t> prices.  </a:t>
            </a:r>
            <a:r>
              <a:rPr lang="en-US" altLang="ar-JO" i="1">
                <a:ea typeface="Arial"/>
              </a:rPr>
              <a:t>Real GDP</a:t>
            </a:r>
            <a:r>
              <a:rPr lang="en-US" altLang="ar-JO">
                <a:ea typeface="Arial"/>
              </a:rPr>
              <a:t> is the inflation-adjusted value of GDP or the value of output measured in </a:t>
            </a:r>
            <a:r>
              <a:rPr lang="en-US" altLang="ar-JO" i="1">
                <a:ea typeface="Arial"/>
              </a:rPr>
              <a:t>constant</a:t>
            </a:r>
            <a:r>
              <a:rPr lang="en-US" altLang="ar-JO">
                <a:ea typeface="Arial"/>
              </a:rPr>
              <a:t> prices.  </a:t>
            </a:r>
            <a:endParaRPr lang="en-US" altLang="ar-JO">
              <a:ea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36866"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C0AAB576-7F31-4465-84A5-4F95D66CE8F1}" type="slidenum">
              <a:rPr lang="en-US" altLang="ar-JO">
                <a:ea typeface="Arial"/>
              </a:rPr>
              <a:t>10</a:t>
            </a:fld>
            <a:endParaRPr lang="en-US" altLang="ar-JO">
              <a:ea typeface="Arial"/>
            </a:endParaRPr>
          </a:p>
        </p:txBody>
      </p:sp>
      <p:sp>
        <p:nvSpPr>
          <p:cNvPr id="36867"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36868"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The </a:t>
            </a:r>
            <a:r>
              <a:rPr lang="en-US" altLang="ar-JO" i="1">
                <a:ea typeface="Arial"/>
              </a:rPr>
              <a:t>growth rate</a:t>
            </a:r>
            <a:r>
              <a:rPr lang="en-US" altLang="ar-JO">
                <a:ea typeface="Arial"/>
              </a:rPr>
              <a:t> is the percentage change in real GDP from one period to another.  The challenge for the future is to maintain higher rates of economic growth.  Increases in economic growth lead to higher standards of living, so growth is an important goal.  The growth rate equals the change in real GDP divided by the base period GDP.</a:t>
            </a:r>
            <a:endParaRPr lang="en-US" altLang="ar-JO">
              <a:ea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38914"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A9BA7CCD-EA48-4BDE-9EB0-205FC58D906F}" type="slidenum">
              <a:rPr lang="en-US" altLang="ar-JO">
                <a:ea typeface="Arial"/>
              </a:rPr>
              <a:t>11</a:t>
            </a:fld>
            <a:endParaRPr lang="en-US" altLang="ar-JO">
              <a:ea typeface="Arial"/>
            </a:endParaRPr>
          </a:p>
        </p:txBody>
      </p:sp>
      <p:sp>
        <p:nvSpPr>
          <p:cNvPr id="38915"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38916"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The past decade saw a period of economic growth even though we recessed in 2001 and 2008-09.  Note that population growth is not a guarantee of economic growth.</a:t>
            </a:r>
            <a:endParaRPr lang="en-US" altLang="ar-JO">
              <a:ea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41986"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93AB5D24-589A-4F4C-8311-5B1A2363EEF2}" type="slidenum">
              <a:rPr lang="en-US" altLang="ar-JO">
                <a:ea typeface="Arial"/>
              </a:rPr>
              <a:t>13</a:t>
            </a:fld>
            <a:endParaRPr lang="en-US" altLang="ar-JO">
              <a:ea typeface="Arial"/>
            </a:endParaRPr>
          </a:p>
        </p:txBody>
      </p:sp>
      <p:sp>
        <p:nvSpPr>
          <p:cNvPr id="41987"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41988"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Even one year of “low” growth implies lost output.  Economic growth is a </a:t>
            </a:r>
            <a:r>
              <a:rPr lang="en-US" altLang="ar-JO" i="1">
                <a:ea typeface="Arial"/>
              </a:rPr>
              <a:t>continuing </a:t>
            </a:r>
            <a:r>
              <a:rPr lang="en-US" altLang="ar-JO">
                <a:ea typeface="Arial"/>
              </a:rPr>
              <a:t>process where gains made in one year accumulate in future years.  This cumulative process is called an </a:t>
            </a:r>
            <a:r>
              <a:rPr lang="en-US" altLang="ar-JO" i="1">
                <a:ea typeface="Arial"/>
              </a:rPr>
              <a:t>exponential</a:t>
            </a:r>
            <a:r>
              <a:rPr lang="en-US" altLang="ar-JO">
                <a:ea typeface="Arial"/>
              </a:rPr>
              <a:t> process.</a:t>
            </a:r>
            <a:endParaRPr lang="en-US" altLang="ar-JO">
              <a:ea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44034"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BBC5A0E6-82D6-45CD-868B-F5761E79C8DA}" type="slidenum">
              <a:rPr lang="en-US" altLang="ar-JO">
                <a:ea typeface="Arial"/>
              </a:rPr>
              <a:t>14</a:t>
            </a:fld>
            <a:endParaRPr lang="en-US" altLang="ar-JO">
              <a:ea typeface="Arial"/>
            </a:endParaRPr>
          </a:p>
        </p:txBody>
      </p:sp>
      <p:sp>
        <p:nvSpPr>
          <p:cNvPr id="44035"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44036"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i="1">
                <a:ea typeface="Arial"/>
              </a:rPr>
              <a:t>GDP per capita</a:t>
            </a:r>
            <a:r>
              <a:rPr lang="en-US" altLang="ar-JO">
                <a:ea typeface="Arial"/>
              </a:rPr>
              <a:t> is total GDP divided by total population; it is also called average GDP.  Per capita simply means </a:t>
            </a:r>
            <a:r>
              <a:rPr lang="en-US" altLang="ar-JO" i="1">
                <a:ea typeface="Arial"/>
              </a:rPr>
              <a:t>per person</a:t>
            </a:r>
            <a:r>
              <a:rPr lang="en-US" altLang="ar-JO">
                <a:ea typeface="Arial"/>
              </a:rPr>
              <a:t>.  Growth in GDP per capita is attained only when the growth of output exceeds population growth.  U.S. GDP per capita has more than doubled since Ronald Reagan was elected president.  This means that the average person has many more goods and services today than in the past. </a:t>
            </a:r>
            <a:endParaRPr lang="en-US" altLang="ar-JO">
              <a:ea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46082"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8B69DC08-880E-4F93-BDC1-8AB1A603FC22}" type="slidenum">
              <a:rPr lang="en-US" altLang="ar-JO">
                <a:ea typeface="Arial"/>
              </a:rPr>
              <a:t>15</a:t>
            </a:fld>
            <a:endParaRPr lang="en-US" altLang="ar-JO">
              <a:ea typeface="Arial"/>
            </a:endParaRPr>
          </a:p>
        </p:txBody>
      </p:sp>
      <p:sp>
        <p:nvSpPr>
          <p:cNvPr id="46083"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46084"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Average workers today produce nearly twice as much as their parents did.  Workers today are much more </a:t>
            </a:r>
            <a:r>
              <a:rPr lang="en-US" altLang="ar-JO" i="1">
                <a:ea typeface="Arial"/>
              </a:rPr>
              <a:t>productive</a:t>
            </a:r>
            <a:r>
              <a:rPr lang="en-US" altLang="ar-JO">
                <a:ea typeface="Arial"/>
              </a:rPr>
              <a:t> than workers were years ago.  The U.S. labor force grew faster than the population during the 1990s.  The </a:t>
            </a:r>
            <a:r>
              <a:rPr lang="en-US" altLang="ar-JO" i="1">
                <a:ea typeface="Arial"/>
              </a:rPr>
              <a:t>labor force</a:t>
            </a:r>
            <a:r>
              <a:rPr lang="en-US" altLang="ar-JO">
                <a:ea typeface="Arial"/>
              </a:rPr>
              <a:t> includes all persons over age 16 who are either working for pay or actively seeking paid employment.</a:t>
            </a:r>
            <a:endParaRPr lang="en-US" altLang="ar-JO">
              <a:ea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48130"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E19E6C99-47F1-4B98-9CE6-35D3402AABBC}" type="slidenum">
              <a:rPr lang="en-US" altLang="ar-JO">
                <a:ea typeface="Arial"/>
              </a:rPr>
              <a:t>16</a:t>
            </a:fld>
            <a:endParaRPr lang="en-US" altLang="ar-JO">
              <a:ea typeface="Arial"/>
            </a:endParaRPr>
          </a:p>
        </p:txBody>
      </p:sp>
      <p:sp>
        <p:nvSpPr>
          <p:cNvPr id="48131"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48132"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The U.S. employment rate also increased.  The </a:t>
            </a:r>
            <a:r>
              <a:rPr lang="en-US" altLang="ar-JO" i="1">
                <a:ea typeface="Arial"/>
              </a:rPr>
              <a:t>employment rate</a:t>
            </a:r>
            <a:r>
              <a:rPr lang="en-US" altLang="ar-JO">
                <a:ea typeface="Arial"/>
              </a:rPr>
              <a:t> is the proportion of the population that is employed.  The employment rate is the opposite of the unemployment rate.</a:t>
            </a:r>
            <a:endParaRPr lang="en-US" altLang="ar-JO">
              <a:ea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50178"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CBB521D1-C3DC-4733-AA40-853C81A40DF9}" type="slidenum">
              <a:rPr lang="en-US" altLang="ar-JO">
                <a:ea typeface="Arial"/>
              </a:rPr>
              <a:t>17</a:t>
            </a:fld>
            <a:endParaRPr lang="en-US" altLang="ar-JO">
              <a:ea typeface="Arial"/>
            </a:endParaRPr>
          </a:p>
        </p:txBody>
      </p:sp>
      <p:sp>
        <p:nvSpPr>
          <p:cNvPr id="50179"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50180"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If productivity is increasing, then per capita GDP is likely to rise as well.  </a:t>
            </a:r>
            <a:r>
              <a:rPr lang="en-US" altLang="ar-JO" i="1">
                <a:ea typeface="Arial"/>
              </a:rPr>
              <a:t>Productivity</a:t>
            </a:r>
            <a:r>
              <a:rPr lang="en-US" altLang="ar-JO">
                <a:ea typeface="Arial"/>
              </a:rPr>
              <a:t> is output per unit of input, such as output per labor hour.  An increase in productivity often causes GDP to increase too.</a:t>
            </a:r>
            <a:endParaRPr lang="en-US" altLang="ar-JO">
              <a:ea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53250"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315E12FB-51C2-42BE-B029-E078E9D7AD7E}" type="slidenum">
              <a:rPr lang="en-US" altLang="ar-JO">
                <a:ea typeface="Arial"/>
              </a:rPr>
              <a:t>19</a:t>
            </a:fld>
            <a:endParaRPr lang="en-US" altLang="ar-JO">
              <a:ea typeface="Arial"/>
            </a:endParaRPr>
          </a:p>
        </p:txBody>
      </p:sp>
      <p:sp>
        <p:nvSpPr>
          <p:cNvPr id="53251"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53252"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The sources of productivity gains include higher skills, more capital, improved management, and technological advance.  These four things lead to improvements in productivity.</a:t>
            </a:r>
            <a:endParaRPr lang="en-US" altLang="ar-JO">
              <a:ea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55298"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54088E01-007C-49BF-8F81-C3C08A86272C}" type="slidenum">
              <a:rPr lang="en-US" altLang="ar-JO">
                <a:ea typeface="Arial"/>
              </a:rPr>
              <a:t>20</a:t>
            </a:fld>
            <a:endParaRPr lang="en-US" altLang="ar-JO">
              <a:ea typeface="Arial"/>
            </a:endParaRPr>
          </a:p>
        </p:txBody>
      </p:sp>
      <p:sp>
        <p:nvSpPr>
          <p:cNvPr id="55299"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55300"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As education and training levels rise, so does productivity.  The U.S. has one of the most educated workforces in the world, and also one of the most </a:t>
            </a:r>
            <a:r>
              <a:rPr lang="en-US" altLang="ar-JO" i="1">
                <a:ea typeface="Arial"/>
              </a:rPr>
              <a:t>productive</a:t>
            </a:r>
            <a:r>
              <a:rPr lang="en-US" altLang="ar-JO">
                <a:ea typeface="Arial"/>
              </a:rPr>
              <a:t>.</a:t>
            </a:r>
            <a:endParaRPr lang="en-US" altLang="ar-JO">
              <a:ea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57346"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0F087166-52A0-4445-8E34-18F5ADAD34DE}" type="slidenum">
              <a:rPr lang="en-US" altLang="ar-JO">
                <a:ea typeface="Arial"/>
              </a:rPr>
              <a:t>21</a:t>
            </a:fld>
            <a:endParaRPr lang="en-US" altLang="ar-JO">
              <a:ea typeface="Arial"/>
            </a:endParaRPr>
          </a:p>
        </p:txBody>
      </p:sp>
      <p:sp>
        <p:nvSpPr>
          <p:cNvPr id="57347"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57348"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Capital investment is a prime determinant of both productivity and growth.  </a:t>
            </a:r>
            <a:r>
              <a:rPr lang="en-US" altLang="ar-JO" i="1">
                <a:ea typeface="Arial"/>
              </a:rPr>
              <a:t>Investment</a:t>
            </a:r>
            <a:r>
              <a:rPr lang="en-US" altLang="ar-JO">
                <a:ea typeface="Arial"/>
              </a:rPr>
              <a:t> refers to expenditures on (production of) new plant and equipment (capital) in a given time period, plus changes in business inventories.</a:t>
            </a:r>
            <a:endParaRPr lang="en-US" altLang="ar-JO">
              <a:ea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59394"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384CB803-FB11-4580-8517-0D77A729D7E9}" type="slidenum">
              <a:rPr lang="en-US" altLang="ar-JO">
                <a:ea typeface="Arial"/>
              </a:rPr>
              <a:t>22</a:t>
            </a:fld>
            <a:endParaRPr lang="en-US" altLang="ar-JO">
              <a:ea typeface="Arial"/>
            </a:endParaRPr>
          </a:p>
        </p:txBody>
      </p:sp>
      <p:sp>
        <p:nvSpPr>
          <p:cNvPr id="59395"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59396"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Entrepreneurship and the quality of continuing management are major determinants of economic growth.  There is a potential conflict between short-term profits and long-term productivity gains.</a:t>
            </a:r>
            <a:endParaRPr lang="en-US" altLang="ar-JO">
              <a:ea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61442"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520CCEEA-C1AD-42E7-9D5F-3ECF1A310702}" type="slidenum">
              <a:rPr lang="en-US" altLang="ar-JO">
                <a:ea typeface="Arial"/>
              </a:rPr>
              <a:t>23</a:t>
            </a:fld>
            <a:endParaRPr lang="en-US" altLang="ar-JO">
              <a:ea typeface="Arial"/>
            </a:endParaRPr>
          </a:p>
        </p:txBody>
      </p:sp>
      <p:sp>
        <p:nvSpPr>
          <p:cNvPr id="61443"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61444"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Research and Development (R&amp;D) is a broad concept that includes scientific research, product development, innovations in production technique, and development of management improvements.  R&amp;D is important to the long-term growth of the economy.</a:t>
            </a:r>
            <a:endParaRPr lang="en-US" altLang="ar-JO">
              <a:ea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63490"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F31E7A26-015F-4BC7-B9CE-E757DFA068F3}" type="slidenum">
              <a:rPr lang="en-US" altLang="ar-JO">
                <a:ea typeface="Arial"/>
              </a:rPr>
              <a:t>24</a:t>
            </a:fld>
            <a:endParaRPr lang="en-US" altLang="ar-JO">
              <a:ea typeface="Arial"/>
            </a:endParaRPr>
          </a:p>
        </p:txBody>
      </p:sp>
      <p:sp>
        <p:nvSpPr>
          <p:cNvPr id="63491"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63492"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Government policies can have a major impact on whether and how far the aggregate supply curve shifts.  </a:t>
            </a:r>
            <a:endParaRPr lang="en-US" altLang="ar-JO">
              <a:ea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65538"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C4B1DC83-C1ED-4026-90CB-48F94E1FEB09}" type="slidenum">
              <a:rPr lang="en-US" altLang="ar-JO">
                <a:ea typeface="Arial"/>
              </a:rPr>
              <a:t>25</a:t>
            </a:fld>
            <a:endParaRPr lang="en-US" altLang="ar-JO">
              <a:ea typeface="Arial"/>
            </a:endParaRPr>
          </a:p>
        </p:txBody>
      </p:sp>
      <p:sp>
        <p:nvSpPr>
          <p:cNvPr id="65539"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65540"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Government policies that support education and training have a dual payoff.  They stimulate the economy in the short run, and they increase the </a:t>
            </a:r>
            <a:r>
              <a:rPr lang="en-US" altLang="ar-JO" i="1">
                <a:ea typeface="Arial"/>
              </a:rPr>
              <a:t>long</a:t>
            </a:r>
            <a:r>
              <a:rPr lang="en-US" altLang="ar-JO">
                <a:ea typeface="Arial"/>
              </a:rPr>
              <a:t>-run capacity to produce.  Education and training provide large benefits to the economy.</a:t>
            </a:r>
            <a:endParaRPr lang="en-US" altLang="ar-JO">
              <a:ea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67586"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242ADFCD-5764-4210-A16B-0D7BD35D5FBC}" type="slidenum">
              <a:rPr lang="en-US" altLang="ar-JO">
                <a:ea typeface="Arial"/>
              </a:rPr>
              <a:t>26</a:t>
            </a:fld>
            <a:endParaRPr lang="en-US" altLang="ar-JO">
              <a:ea typeface="Arial"/>
            </a:endParaRPr>
          </a:p>
        </p:txBody>
      </p:sp>
      <p:sp>
        <p:nvSpPr>
          <p:cNvPr id="67587"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67588"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The quality and quantity of labor are affected by immigration policy.  It is a direct contributor to an outward shift of our production possibilities.  Recent immigrants have much lower educational attainments than native-born Americans.  An increase in immigration will lead to an increase in the production possibilities curve.</a:t>
            </a:r>
            <a:endParaRPr lang="en-US" altLang="ar-JO">
              <a:ea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69634"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16C4819F-8B12-4B16-BB08-CB4C2F7B4DF4}" type="slidenum">
              <a:rPr lang="en-US" altLang="ar-JO">
                <a:ea typeface="Arial"/>
              </a:rPr>
              <a:t>27</a:t>
            </a:fld>
            <a:endParaRPr lang="en-US" altLang="ar-JO">
              <a:ea typeface="Arial"/>
            </a:endParaRPr>
          </a:p>
        </p:txBody>
      </p:sp>
      <p:sp>
        <p:nvSpPr>
          <p:cNvPr id="69635"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69636"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Tax policy is not only a staple of short-term stabilization policy but a determinant of long-run growth as well.  The tax treatment of capital gains is one of the most debated supply-side policy levers.  Capital gains are increases in the value of assets such as stocks.</a:t>
            </a:r>
            <a:endParaRPr lang="en-US" altLang="ar-JO">
              <a:ea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71682"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BEE4F01E-C77C-42C4-BEC8-DD7B4CBFC0DF}" type="slidenum">
              <a:rPr lang="en-US" altLang="ar-JO">
                <a:ea typeface="Arial"/>
              </a:rPr>
              <a:t>28</a:t>
            </a:fld>
            <a:endParaRPr lang="en-US" altLang="ar-JO">
              <a:ea typeface="Arial"/>
            </a:endParaRPr>
          </a:p>
        </p:txBody>
      </p:sp>
      <p:sp>
        <p:nvSpPr>
          <p:cNvPr id="71683"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71684"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Supply-side economists favor tax incentives that encourage saving as well as greater tax incentives for investment.  </a:t>
            </a:r>
            <a:r>
              <a:rPr lang="en-US" altLang="ar-JO" i="1">
                <a:ea typeface="Arial"/>
              </a:rPr>
              <a:t>Saving</a:t>
            </a:r>
            <a:r>
              <a:rPr lang="en-US" altLang="ar-JO">
                <a:ea typeface="Arial"/>
              </a:rPr>
              <a:t> is that part of disposable income not spent, or income minus consumption.  Consumption plus saving equals disposable income.  In 2006, U.S. consumers were spending more than they were earning; thus the saving rate was negative!</a:t>
            </a:r>
            <a:endParaRPr lang="en-US" altLang="ar-JO">
              <a:ea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74754"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AC5DBEE8-EE37-4CE8-B88B-25BC0ECE176A}" type="slidenum">
              <a:rPr lang="en-US" altLang="ar-JO">
                <a:ea typeface="Arial"/>
              </a:rPr>
              <a:t>30</a:t>
            </a:fld>
            <a:endParaRPr lang="en-US" altLang="ar-JO">
              <a:ea typeface="Arial"/>
            </a:endParaRPr>
          </a:p>
        </p:txBody>
      </p:sp>
      <p:sp>
        <p:nvSpPr>
          <p:cNvPr id="74755"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74756"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When government borrows to finance its spending, it dips into the nation’s savings pool.  </a:t>
            </a:r>
            <a:r>
              <a:rPr lang="en-US" altLang="ar-JO" i="1">
                <a:ea typeface="Arial"/>
              </a:rPr>
              <a:t>Crowding out</a:t>
            </a:r>
            <a:r>
              <a:rPr lang="en-US" altLang="ar-JO">
                <a:ea typeface="Arial"/>
              </a:rPr>
              <a:t> is a </a:t>
            </a:r>
            <a:r>
              <a:rPr lang="en-US" altLang="ar-JO" i="1">
                <a:ea typeface="Arial"/>
              </a:rPr>
              <a:t>reduction</a:t>
            </a:r>
            <a:r>
              <a:rPr lang="en-US" altLang="ar-JO">
                <a:ea typeface="Arial"/>
              </a:rPr>
              <a:t> in private-sector borrowing (and spending) caused by increased government borrowing.  More government spending “crowds out” or decreases some investment spending.</a:t>
            </a:r>
            <a:endParaRPr lang="en-US" altLang="ar-JO">
              <a:ea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76802"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4C1DA990-20B3-40B5-A5D5-361427EC6571}" type="slidenum">
              <a:rPr lang="en-US" altLang="ar-JO">
                <a:ea typeface="Arial"/>
              </a:rPr>
              <a:t>31</a:t>
            </a:fld>
            <a:endParaRPr lang="en-US" altLang="ar-JO">
              <a:ea typeface="Arial"/>
            </a:endParaRPr>
          </a:p>
        </p:txBody>
      </p:sp>
      <p:sp>
        <p:nvSpPr>
          <p:cNvPr id="76803"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76804"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i="1">
                <a:ea typeface="Arial"/>
              </a:rPr>
              <a:t>Crowding in</a:t>
            </a:r>
            <a:r>
              <a:rPr lang="en-US" altLang="ar-JO">
                <a:ea typeface="Arial"/>
              </a:rPr>
              <a:t> is an </a:t>
            </a:r>
            <a:r>
              <a:rPr lang="en-US" altLang="ar-JO" i="1">
                <a:ea typeface="Arial"/>
              </a:rPr>
              <a:t>increase</a:t>
            </a:r>
            <a:r>
              <a:rPr lang="en-US" altLang="ar-JO">
                <a:ea typeface="Arial"/>
              </a:rPr>
              <a:t> in private-sector borrowing (and spending) caused by decreased government borrowing.  Fiscal and monetary policies must be evaluated in terms of their impact not only on short-run aggregate demand but also on long-run aggregate supply.</a:t>
            </a:r>
            <a:endParaRPr lang="en-US" altLang="ar-JO">
              <a:ea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78850"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0248675F-59FE-466F-B5AA-94503DFE2164}" type="slidenum">
              <a:rPr lang="en-US" altLang="ar-JO">
                <a:ea typeface="Arial"/>
              </a:rPr>
              <a:t>32</a:t>
            </a:fld>
            <a:endParaRPr lang="en-US" altLang="ar-JO">
              <a:ea typeface="Arial"/>
            </a:endParaRPr>
          </a:p>
        </p:txBody>
      </p:sp>
      <p:sp>
        <p:nvSpPr>
          <p:cNvPr id="78851"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78852"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Government regulations impact aggregate supply by limiting the flexibility of producers to respond to changes in demand and raising production costs.  These are two ways that government regulation affects AS.</a:t>
            </a:r>
            <a:endParaRPr lang="en-US" altLang="ar-JO">
              <a:ea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80898"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C6411185-5E3D-4C41-BA29-9B341447AF2B}" type="slidenum">
              <a:rPr lang="en-US" altLang="ar-JO">
                <a:ea typeface="Arial"/>
              </a:rPr>
              <a:t>33</a:t>
            </a:fld>
            <a:endParaRPr lang="en-US" altLang="ar-JO">
              <a:ea typeface="Arial"/>
            </a:endParaRPr>
          </a:p>
        </p:txBody>
      </p:sp>
      <p:sp>
        <p:nvSpPr>
          <p:cNvPr id="80899"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80900"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The regulation of factor markets includes minimum-wage laws and Occupational Safety and Health Administration (OSHA) standards.  More people would be hired without regulation.  There are different ways that the government affects factor markets.</a:t>
            </a:r>
            <a:endParaRPr lang="en-US" altLang="ar-JO">
              <a:ea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82946"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4BE83DC3-9468-4705-866C-0A76027F49BE}" type="slidenum">
              <a:rPr lang="en-US" altLang="ar-JO">
                <a:ea typeface="Arial"/>
              </a:rPr>
              <a:t>34</a:t>
            </a:fld>
            <a:endParaRPr lang="en-US" altLang="ar-JO">
              <a:ea typeface="Arial"/>
            </a:endParaRPr>
          </a:p>
        </p:txBody>
      </p:sp>
      <p:sp>
        <p:nvSpPr>
          <p:cNvPr id="82947"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82948"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The regulation of product markets includes transportation costs and food and drug standards.  Regulation causes restricted supply.  The basic contention of supply-side economists is that regulatory costs are too high.  The government can also affect product markets.  </a:t>
            </a:r>
            <a:endParaRPr lang="en-US" altLang="ar-JO">
              <a:ea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84994"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0A5B7F3B-3D94-46D4-BE53-B5EE723A3F89}" type="slidenum">
              <a:rPr lang="en-US" altLang="ar-JO">
                <a:ea typeface="Arial"/>
              </a:rPr>
              <a:t>35</a:t>
            </a:fld>
            <a:endParaRPr lang="en-US" altLang="ar-JO">
              <a:ea typeface="Arial"/>
            </a:endParaRPr>
          </a:p>
        </p:txBody>
      </p:sp>
      <p:sp>
        <p:nvSpPr>
          <p:cNvPr id="84995"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84996"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Nations with the most economic freedom have the highest GDP per capita and grow the fastest.  Economic freedom tends to increase GDP.</a:t>
            </a:r>
            <a:endParaRPr lang="en-US" altLang="ar-JO">
              <a:ea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name="">
    <p:spTree>
      <p:nvGrpSpPr>
        <p:cNvPr id="1" name=""/>
        <p:cNvGrpSpPr/>
        <p:nvPr/>
      </p:nvGrpSpPr>
      <p:grpSpPr/>
      <p:sp>
        <p:nvSpPr>
          <p:cNvPr id="87042" name="Rectangle 7"/>
          <p:cNvSpPr>
            <a:spLocks noGrp="1"/>
          </p:cNvSpPr>
          <p:nvPr>
            <p:ph type="sldNum"/>
          </p:nvPr>
        </p:nvSpPr>
        <p:spPr>
          <a:xfrm>
            <a:off x="3971925" y="8831263"/>
            <a:ext cx="3038475" cy="465137"/>
          </a:xfrm>
          <a:prstGeom prst="rect">
            <a:avLst/>
          </a:prstGeom>
          <a:noFill/>
          <a:ln>
            <a:noFill/>
            <a:miter lim="800000"/>
          </a:ln>
        </p:spPr>
        <p:txBody>
          <a:bodyPr lIns="93177" tIns="46589" rIns="93177" bIns="46589" anchor="b"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algn="r" defTabSz="931862" eaLnBrk="1" hangingPunct="1">
              <a:spcBef>
                <a:spcPct val="0"/>
              </a:spcBef>
            </a:pPr>
            <a:fld id="{6C12C21C-F6BF-45C2-BA81-1CCE13AE02C9}" type="slidenum">
              <a:rPr lang="en-US" altLang="ar-JO">
                <a:ea typeface="Arial"/>
              </a:rPr>
              <a:t>36</a:t>
            </a:fld>
            <a:endParaRPr lang="en-US" altLang="ar-JO">
              <a:ea typeface="Arial"/>
            </a:endParaRPr>
          </a:p>
        </p:txBody>
      </p:sp>
      <p:sp>
        <p:nvSpPr>
          <p:cNvPr id="87043" name="Rectangle 2"/>
          <p:cNvSpPr>
            <a:spLocks noGrp="1" noRot="1" noChangeAspect="1" noTextEdit="1"/>
          </p:cNvSpPr>
          <p:nvPr>
            <p:ph type="sldImg" idx="2"/>
          </p:nvPr>
        </p:nvSpPr>
        <p:spPr>
          <a:xfrm>
            <a:off x="1190625" y="703263"/>
            <a:ext cx="4630738" cy="3473450"/>
          </a:xfrm>
          <a:prstGeom prst="rect">
            <a:avLst/>
          </a:prstGeom>
          <a:noFill/>
          <a:ln>
            <a:miter lim="800000"/>
          </a:ln>
        </p:spPr>
      </p:sp>
      <p:sp>
        <p:nvSpPr>
          <p:cNvPr id="87044" name="Rectangle 3"/>
          <p:cNvSpPr>
            <a:spLocks noGrp="1"/>
          </p:cNvSpPr>
          <p:nvPr>
            <p:ph type="body" idx="3"/>
          </p:nvPr>
        </p:nvSpPr>
        <p:spPr>
          <a:xfrm>
            <a:off x="935038" y="4416425"/>
            <a:ext cx="5140325" cy="4183063"/>
          </a:xfrm>
          <a:prstGeom prst="rect">
            <a:avLst/>
          </a:prstGeom>
          <a:noFill/>
          <a:ln w="9525">
            <a:noFill/>
            <a:miter lim="800000"/>
          </a:ln>
        </p:spPr>
        <p:txBody>
          <a:bodyPr vert="horz" wrap="square" lIns="93177" tIns="46589" rIns="93177" bIns="46589" anchor="t" anchorCtr="0">
            <a:noAutofit/>
          </a:bodyPr>
          <a:lstStyle>
            <a:lvl1pPr marL="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1pPr>
            <a:lvl2pPr marL="4572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2pPr>
            <a:lvl3pPr marL="9144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3pPr>
            <a:lvl4pPr marL="13716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4pPr>
            <a:lvl5pPr marL="1828800" indent="0" algn="l" defTabSz="914400" rtl="0" eaLnBrk="0" fontAlgn="base" hangingPunct="0">
              <a:lnSpc>
                <a:spcPct val="100000"/>
              </a:lnSpc>
              <a:spcBef>
                <a:spcPct val="30000"/>
              </a:spcBef>
              <a:spcAft>
                <a:spcPct val="0"/>
              </a:spcAft>
              <a:buClrTx/>
              <a:buSzTx/>
              <a:buFontTx/>
              <a:buNone/>
              <a:defRPr kumimoji="0" lang="en-US" altLang="en-US" sz="1200" b="0" i="0" u="none" baseline="0">
                <a:solidFill>
                  <a:schemeClr val="tx1"/>
                </a:solidFill>
                <a:effectLst/>
                <a:latin typeface="Times New Roman" pitchFamily="18" charset="0"/>
              </a:defRPr>
            </a:lvl5pPr>
          </a:lstStyle>
          <a:p>
            <a:pPr marL="0" lvl="0" indent="0" eaLnBrk="1" hangingPunct="1"/>
            <a:r>
              <a:rPr lang="en-US" altLang="ar-JO">
                <a:ea typeface="Arial"/>
              </a:rPr>
              <a:t>Is more growth desirable?  More growth can lead to congestion, air pollution, and depleted natural resources.  The debate usually centers around the </a:t>
            </a:r>
            <a:r>
              <a:rPr lang="en-US" altLang="ar-JO" i="1">
                <a:ea typeface="Arial"/>
              </a:rPr>
              <a:t>mix</a:t>
            </a:r>
            <a:r>
              <a:rPr lang="en-US" altLang="ar-JO">
                <a:ea typeface="Arial"/>
              </a:rPr>
              <a:t> of goods and services being provided rather than the quantity of output.  More growth may not necessarily be desirable as it can lead to several problems.</a:t>
            </a:r>
            <a:endParaRPr lang="en-US" altLang="ar-JO">
              <a:ea typeface="Arial"/>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jpe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4.png" /><Relationship Id="rId3"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image" Target="../media/image4.png" /><Relationship Id="rId3"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image" Target="../media/image5.png" /><Relationship Id="rId2"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title">
  <p:cSld name="Title Slide">
    <p:bg>
      <p:bgPr>
        <a:blipFill rotWithShape="0">
          <a:blip r:embed="rId1"/>
          <a:stretch>
            <a:fillRect/>
          </a:stretch>
        </a:blipFill>
      </p:bgPr>
    </p:bg>
    <p:spTree>
      <p:nvGrpSpPr>
        <p:cNvPr id="1" name=""/>
        <p:cNvGrpSpPr/>
        <p:nvPr/>
      </p:nvGrpSpPr>
      <p:grpSpPr/>
      <p:sp>
        <p:nvSpPr>
          <p:cNvPr id="6146" name="Rectangle 2"/>
          <p:cNvSpPr>
            <a:spLocks noChangeArrowheads="1"/>
          </p:cNvSpPr>
          <p:nvPr/>
        </p:nvSpPr>
        <p:spPr bwMode="auto">
          <a:xfrm rot="10800000">
            <a:off x="0" y="0"/>
            <a:ext cx="347663"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tabLst>
                <a:tab pos="177800"/>
              </a:tabLst>
              <a:defRPr sz="3200">
                <a:solidFill>
                  <a:schemeClr val="tx1"/>
                </a:solidFill>
                <a:latin typeface="Arial" panose="020b0604020202020204" pitchFamily="34" charset="0"/>
              </a:defRPr>
            </a:lvl1pPr>
            <a:lvl2pPr marL="742950" indent="-285750">
              <a:tabLst>
                <a:tab pos="177800"/>
              </a:tabLst>
              <a:defRPr sz="3200">
                <a:solidFill>
                  <a:schemeClr val="tx1"/>
                </a:solidFill>
                <a:latin typeface="Arial" panose="020b0604020202020204" pitchFamily="34" charset="0"/>
              </a:defRPr>
            </a:lvl2pPr>
            <a:lvl3pPr marL="1143000" indent="-228600">
              <a:tabLst>
                <a:tab pos="177800"/>
              </a:tabLst>
              <a:defRPr sz="3200">
                <a:solidFill>
                  <a:schemeClr val="tx1"/>
                </a:solidFill>
                <a:latin typeface="Arial" panose="020b0604020202020204" pitchFamily="34" charset="0"/>
              </a:defRPr>
            </a:lvl3pPr>
            <a:lvl4pPr marL="1600200" indent="-228600">
              <a:tabLst>
                <a:tab pos="177800"/>
              </a:tabLst>
              <a:defRPr sz="3200">
                <a:solidFill>
                  <a:schemeClr val="tx1"/>
                </a:solidFill>
                <a:latin typeface="Arial" panose="020b0604020202020204" pitchFamily="34" charset="0"/>
              </a:defRPr>
            </a:lvl4pPr>
            <a:lvl5pPr marL="2057400" indent="-228600">
              <a:tabLst>
                <a:tab pos="177800"/>
              </a:tabLst>
              <a:defRPr sz="3200">
                <a:solidFill>
                  <a:schemeClr val="tx1"/>
                </a:solidFill>
                <a:latin typeface="Arial" panose="020b0604020202020204" pitchFamily="34" charset="0"/>
              </a:defRPr>
            </a:lvl5pPr>
            <a:lvl6pPr marL="2514600" indent="-228600" eaLnBrk="0" fontAlgn="base" hangingPunct="0">
              <a:spcBef>
                <a:spcPct val="0"/>
              </a:spcBef>
              <a:spcAft>
                <a:spcPct val="0"/>
              </a:spcAft>
              <a:tabLst>
                <a:tab pos="177800"/>
              </a:tabLst>
              <a:defRPr sz="3200">
                <a:solidFill>
                  <a:schemeClr val="tx1"/>
                </a:solidFill>
                <a:latin typeface="Arial" panose="020b0604020202020204" pitchFamily="34" charset="0"/>
              </a:defRPr>
            </a:lvl6pPr>
            <a:lvl7pPr marL="2971800" indent="-228600" eaLnBrk="0" fontAlgn="base" hangingPunct="0">
              <a:spcBef>
                <a:spcPct val="0"/>
              </a:spcBef>
              <a:spcAft>
                <a:spcPct val="0"/>
              </a:spcAft>
              <a:tabLst>
                <a:tab pos="177800"/>
              </a:tabLst>
              <a:defRPr sz="3200">
                <a:solidFill>
                  <a:schemeClr val="tx1"/>
                </a:solidFill>
                <a:latin typeface="Arial" panose="020b0604020202020204" pitchFamily="34" charset="0"/>
              </a:defRPr>
            </a:lvl7pPr>
            <a:lvl8pPr marL="3429000" indent="-228600" eaLnBrk="0" fontAlgn="base" hangingPunct="0">
              <a:spcBef>
                <a:spcPct val="0"/>
              </a:spcBef>
              <a:spcAft>
                <a:spcPct val="0"/>
              </a:spcAft>
              <a:tabLst>
                <a:tab pos="177800"/>
              </a:tabLst>
              <a:defRPr sz="3200">
                <a:solidFill>
                  <a:schemeClr val="tx1"/>
                </a:solidFill>
                <a:latin typeface="Arial" panose="020b0604020202020204" pitchFamily="34" charset="0"/>
              </a:defRPr>
            </a:lvl8pPr>
            <a:lvl9pPr marL="3886200" indent="-228600" eaLnBrk="0" fontAlgn="base" hangingPunct="0">
              <a:spcBef>
                <a:spcPct val="0"/>
              </a:spcBef>
              <a:spcAft>
                <a:spcPct val="0"/>
              </a:spcAft>
              <a:tabLst>
                <a:tab pos="177800"/>
              </a:tabLst>
              <a:defRPr sz="32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tab pos="177800"/>
              </a:tabLst>
              <a:defRPr/>
            </a:pPr>
            <a:endParaRPr kumimoji="0" lang="ar-JO" altLang="ar-JO" sz="4000" b="0" i="0" u="none" strike="noStrike" kern="1200" cap="none" spc="0" normalizeH="0" baseline="0" noProof="0" smtClean="0">
              <a:ln>
                <a:noFill/>
              </a:ln>
              <a:solidFill>
                <a:srgbClr val="003366"/>
              </a:solidFill>
              <a:effectLst/>
              <a:uLnTx/>
              <a:uFillTx/>
              <a:latin typeface="Arial" panose="020b0604020202020204" pitchFamily="34" charset="0"/>
              <a:ea typeface="+mn-ea"/>
              <a:cs typeface="+mn-cs"/>
            </a:endParaRPr>
          </a:p>
        </p:txBody>
      </p:sp>
      <p:sp>
        <p:nvSpPr>
          <p:cNvPr id="6147" name="Text Box 12"/>
          <p:cNvSpPr txBox="1">
            <a:spLocks noChangeArrowheads="1"/>
          </p:cNvSpPr>
          <p:nvPr/>
        </p:nvSpPr>
        <p:spPr bwMode="auto">
          <a:xfrm>
            <a:off x="4600575" y="6477000"/>
            <a:ext cx="4429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50000"/>
              </a:spcBef>
              <a:spcAft>
                <a:spcPct val="0"/>
              </a:spcAft>
              <a:buClrTx/>
              <a:buSzTx/>
              <a:buFontTx/>
              <a:buNone/>
              <a:defRPr/>
            </a:pPr>
            <a:r>
              <a:rPr kumimoji="0" lang="en-US" altLang="ar-JO" sz="1000" b="1" i="1" u="none" strike="noStrike" kern="1200" cap="none" spc="0" normalizeH="0" baseline="0" noProof="0" smtClean="0">
                <a:ln>
                  <a:noFill/>
                </a:ln>
                <a:solidFill>
                  <a:schemeClr val="bg1"/>
                </a:solidFill>
                <a:effectLst/>
                <a:uLnTx/>
                <a:uFillTx/>
                <a:latin typeface="Times New Roman" pitchFamily="18" charset="0"/>
                <a:ea typeface="+mn-ea"/>
                <a:cs typeface="Arial" panose="020b0604020202020204" pitchFamily="34" charset="0"/>
              </a:rPr>
              <a:t>Copyright © 2011 by The McGraw-Hill Companies, Inc. All Rights Reserved.</a:t>
            </a:r>
          </a:p>
        </p:txBody>
      </p:sp>
      <p:sp>
        <p:nvSpPr>
          <p:cNvPr id="6148" name="Text Box 13"/>
          <p:cNvSpPr txBox="1">
            <a:spLocks noChangeArrowheads="1"/>
          </p:cNvSpPr>
          <p:nvPr/>
        </p:nvSpPr>
        <p:spPr bwMode="auto">
          <a:xfrm>
            <a:off x="76200" y="6477000"/>
            <a:ext cx="12573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en-US" altLang="ar-JO" sz="1000" b="1" i="1" u="none" strike="noStrike" kern="1200" cap="none" spc="0" normalizeH="0" baseline="0" noProof="0" smtClean="0">
                <a:ln>
                  <a:noFill/>
                </a:ln>
                <a:solidFill>
                  <a:schemeClr val="bg1"/>
                </a:solidFill>
                <a:effectLst/>
                <a:uLnTx/>
                <a:uFillTx/>
                <a:latin typeface="Times New Roman" pitchFamily="18" charset="0"/>
                <a:ea typeface="+mn-ea"/>
                <a:cs typeface="+mn-cs"/>
              </a:rPr>
              <a:t>McGraw-Hill/Irwin</a:t>
            </a:r>
          </a:p>
        </p:txBody>
      </p:sp>
      <p:sp>
        <p:nvSpPr>
          <p:cNvPr id="1270787" name="Rectangle 3"/>
          <p:cNvSpPr>
            <a:spLocks noGrp="1" noChangeArrowheads="1"/>
          </p:cNvSpPr>
          <p:nvPr>
            <p:ph type="subTitle" idx="1"/>
          </p:nvPr>
        </p:nvSpPr>
        <p:spPr>
          <a:xfrm>
            <a:off x="3200400" y="4267200"/>
            <a:ext cx="5029200" cy="1752600"/>
          </a:xfrm>
          <a:noFill/>
          <a:ln w="28575">
            <a:noFill/>
          </a:ln>
        </p:spPr>
        <p:txBody>
          <a:bodyPr/>
          <a:lstStyle>
            <a:lvl1pPr marL="0" indent="0">
              <a:buFontTx/>
              <a:buNone/>
              <a:defRPr>
                <a:latin typeface="Arial Narrow" pitchFamily="34" charset="0"/>
              </a:defRPr>
            </a:lvl1pPr>
          </a:lstStyle>
          <a:p>
            <a:endParaRPr lang="en-US"/>
          </a:p>
        </p:txBody>
      </p:sp>
      <p:sp>
        <p:nvSpPr>
          <p:cNvPr id="1270788" name="Rectangle 4"/>
          <p:cNvSpPr>
            <a:spLocks noGrp="1" noChangeArrowheads="1"/>
          </p:cNvSpPr>
          <p:nvPr>
            <p:ph type="ctrTitle"/>
          </p:nvPr>
        </p:nvSpPr>
        <p:spPr>
          <a:xfrm>
            <a:off x="228600" y="228600"/>
            <a:ext cx="3733800" cy="2895600"/>
          </a:xfrm>
          <a:noFill/>
          <a:ln>
            <a:noFill/>
          </a:ln>
        </p:spPr>
        <p:txBody>
          <a:bodyPr anchor="t"/>
          <a:lstStyle>
            <a:lvl1pPr>
              <a:defRPr/>
            </a:lvl1pPr>
          </a:lstStyle>
          <a:p>
            <a:r>
              <a:rPr lang="en-US"/>
              <a:t>Click to edit Master title style</a:t>
            </a: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itchFamily="34" charset="0"/>
              <a:ea typeface="+mn-ea"/>
              <a:cs typeface="+mn-cs"/>
            </a:endParaRP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81000" y="1447800"/>
            <a:ext cx="40005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33900" y="1447800"/>
            <a:ext cx="40005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
        <p:nvSpPr>
          <p:cNvPr id="2"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prstTxWarp prst="textNoShape">
              <a:avLst/>
            </a:prstTxWarp>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rgbClr val="67422C"/>
              </a:buClr>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6534150" y="228600"/>
            <a:ext cx="2076450" cy="6096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4800" y="228600"/>
            <a:ext cx="6076950" cy="6096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8"/>
          <p:cNvSpPr>
            <a:spLocks noGrp="1" noChangeArrowheads="1"/>
          </p:cNvSpPr>
          <p:nvPr>
            <p:ph type="sldNum" sz="quarter" idx="10"/>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
  <p:cSld name="Title Slide">
    <p:bg>
      <p:bgPr>
        <a:blipFill rotWithShape="0">
          <a:blip r:embed="rId1"/>
          <a:stretch>
            <a:fillRect/>
          </a:stretch>
        </a:blipFill>
      </p:bgPr>
    </p:bg>
    <p:spTree>
      <p:nvGrpSpPr>
        <p:cNvPr id="1" name=""/>
        <p:cNvGrpSpPr/>
        <p:nvPr/>
      </p:nvGrpSpPr>
      <p:grpSpPr/>
      <p:sp>
        <p:nvSpPr>
          <p:cNvPr id="7170" name="Text Box 8"/>
          <p:cNvSpPr txBox="1">
            <a:spLocks noChangeArrowheads="1"/>
          </p:cNvSpPr>
          <p:nvPr/>
        </p:nvSpPr>
        <p:spPr bwMode="auto">
          <a:xfrm>
            <a:off x="4191000" y="3505200"/>
            <a:ext cx="4343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ar-JO" sz="5400" b="0" i="0" u="none" strike="noStrike" kern="1200" cap="none" spc="0" normalizeH="0" baseline="0" noProof="0" smtClean="0">
                <a:ln>
                  <a:noFill/>
                </a:ln>
                <a:solidFill>
                  <a:schemeClr val="bg1"/>
                </a:solidFill>
                <a:effectLst/>
                <a:uLnTx/>
                <a:uFillTx/>
                <a:latin typeface="Arial" panose="020b0604020202020204" pitchFamily="34" charset="0"/>
                <a:ea typeface="+mn-ea"/>
                <a:cs typeface="+mn-cs"/>
              </a:rPr>
              <a:t>Chapter title</a:t>
            </a:r>
          </a:p>
        </p:txBody>
      </p:sp>
      <p:sp>
        <p:nvSpPr>
          <p:cNvPr id="7171" name="Text Box 10"/>
          <p:cNvSpPr txBox="1">
            <a:spLocks noChangeArrowheads="1"/>
          </p:cNvSpPr>
          <p:nvPr/>
        </p:nvSpPr>
        <p:spPr bwMode="auto">
          <a:xfrm>
            <a:off x="4724400" y="2667000"/>
            <a:ext cx="35210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ar-JO" sz="4800" b="0" i="0" u="none" strike="noStrike" kern="1200" cap="none" spc="0" normalizeH="0" baseline="0" noProof="0" smtClean="0">
                <a:ln>
                  <a:noFill/>
                </a:ln>
                <a:solidFill>
                  <a:srgbClr val="F6B14C"/>
                </a:solidFill>
                <a:effectLst/>
                <a:uLnTx/>
                <a:uFillTx/>
                <a:latin typeface="Arial" panose="020b0604020202020204" pitchFamily="34" charset="0"/>
                <a:ea typeface="+mn-ea"/>
                <a:cs typeface="+mn-cs"/>
              </a:rPr>
              <a:t>Chapter #</a:t>
            </a:r>
          </a:p>
        </p:txBody>
      </p:sp>
      <p:sp>
        <p:nvSpPr>
          <p:cNvPr id="7172" name="Text Box 12"/>
          <p:cNvSpPr txBox="1">
            <a:spLocks noChangeArrowheads="1"/>
          </p:cNvSpPr>
          <p:nvPr/>
        </p:nvSpPr>
        <p:spPr bwMode="auto">
          <a:xfrm>
            <a:off x="4600575" y="6477000"/>
            <a:ext cx="4429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50000"/>
              </a:spcBef>
              <a:spcAft>
                <a:spcPct val="0"/>
              </a:spcAft>
              <a:buClrTx/>
              <a:buSzTx/>
              <a:buFontTx/>
              <a:buNone/>
              <a:defRPr/>
            </a:pPr>
            <a:r>
              <a:rPr kumimoji="0" lang="en-US" altLang="ar-JO" sz="1000" b="1" i="1" u="none" strike="noStrike" kern="1200" cap="none" spc="0" normalizeH="0" baseline="0" noProof="0" smtClean="0">
                <a:ln>
                  <a:noFill/>
                </a:ln>
                <a:solidFill>
                  <a:schemeClr val="bg1"/>
                </a:solidFill>
                <a:effectLst/>
                <a:uLnTx/>
                <a:uFillTx/>
                <a:latin typeface="Times New Roman" pitchFamily="18" charset="0"/>
                <a:ea typeface="+mn-ea"/>
                <a:cs typeface="Arial" panose="020b0604020202020204" pitchFamily="34" charset="0"/>
              </a:rPr>
              <a:t>Copyright © 2011 by The McGraw-Hill Companies, Inc. All Rights Reserved.</a:t>
            </a:r>
          </a:p>
        </p:txBody>
      </p:sp>
      <p:sp>
        <p:nvSpPr>
          <p:cNvPr id="7173" name="Text Box 13"/>
          <p:cNvSpPr txBox="1">
            <a:spLocks noChangeArrowheads="1"/>
          </p:cNvSpPr>
          <p:nvPr/>
        </p:nvSpPr>
        <p:spPr bwMode="auto">
          <a:xfrm>
            <a:off x="76200" y="6477000"/>
            <a:ext cx="12573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en-US" altLang="ar-JO" sz="1000" b="1" i="1" u="none" strike="noStrike" kern="1200" cap="none" spc="0" normalizeH="0" baseline="0" noProof="0" smtClean="0">
                <a:ln>
                  <a:noFill/>
                </a:ln>
                <a:solidFill>
                  <a:schemeClr val="bg1"/>
                </a:solidFill>
                <a:effectLst/>
                <a:uLnTx/>
                <a:uFillTx/>
                <a:latin typeface="Times New Roman" pitchFamily="18" charset="0"/>
                <a:ea typeface="+mn-ea"/>
                <a:cs typeface="+mn-cs"/>
              </a:rPr>
              <a:t>McGraw-Hill/Irwin</a:t>
            </a:r>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cSld name="Title and Content">
    <p:bg>
      <p:bgPr>
        <a:blipFill rotWithShape="0">
          <a:blip r:embed="rId2"/>
          <a:stretch>
            <a:fillRect/>
          </a:stretch>
        </a:blipFill>
      </p:bgPr>
    </p:bg>
    <p:spTree>
      <p:nvGrpSpPr>
        <p:cNvPr id="1" name=""/>
        <p:cNvGrpSpPr/>
        <p:nvPr/>
      </p:nvGrpSpPr>
      <p:grpSpPr/>
      <p:pic>
        <p:nvPicPr>
          <p:cNvPr id="8194" name="Picture 7" descr="LogoDescription automatically generated"/>
          <p:cNvPicPr>
            <a:picLocks noChangeAspect="1"/>
          </p:cNvPicPr>
          <p:nvPr/>
        </p:nvPicPr>
        <p:blipFill>
          <a:blip r:embed="rId1"/>
          <a:stretch>
            <a:fillRect/>
          </a:stretch>
        </p:blipFill>
        <p:spPr>
          <a:xfrm>
            <a:off x="6970713" y="20638"/>
            <a:ext cx="2020887" cy="1109662"/>
          </a:xfrm>
          <a:prstGeom prst="rect">
            <a:avLst/>
          </a:prstGeom>
          <a:noFill/>
          <a:ln>
            <a:noFill/>
            <a:miter lim="800000"/>
          </a:ln>
        </p:spPr>
      </p:pic>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196" name="Rectangle 6"/>
          <p:cNvSpPr>
            <a:spLocks noGrp="1" noChangeArrowheads="1"/>
          </p:cNvSpPr>
          <p:nvPr>
            <p:ph type="sldNum" sz="quarter" idx="10"/>
          </p:nvPr>
        </p:nvSpPr>
        <p:spPr bwMode="auto">
          <a:xfrm>
            <a:off x="8382000" y="6553200"/>
            <a:ext cx="609600" cy="304800"/>
          </a:xfrm>
          <a:prstGeom prst="rect">
            <a:avLst/>
          </a:prstGeom>
          <a:ln>
            <a:miter lim="800000"/>
          </a:ln>
        </p:spPr>
        <p:txBody>
          <a:bodyPr vert="horz" wrap="square" lIns="91440" tIns="45720" rIns="91440" bIns="45720" numCol="1" anchor="t" anchorCtr="0" compatLnSpc="1">
            <a:prstTxWarp prst="textNoShape">
              <a:avLst/>
            </a:prstTxWarp>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D93AE9BA-0B62-4594-B5FF-E54970C6D991}"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secHead">
  <p:cSld name="Section Header">
    <p:bg>
      <p:bgPr>
        <a:blipFill rotWithShape="0">
          <a:blip r:embed="rId2"/>
          <a:stretch>
            <a:fillRect/>
          </a:stretch>
        </a:blipFill>
      </p:bgPr>
    </p:bg>
    <p:spTree>
      <p:nvGrpSpPr>
        <p:cNvPr id="1" name=""/>
        <p:cNvGrpSpPr/>
        <p:nvPr/>
      </p:nvGrpSpPr>
      <p:grpSpPr/>
      <p:pic>
        <p:nvPicPr>
          <p:cNvPr id="9218" name="Picture 7" descr="LogoDescription automatically generated"/>
          <p:cNvPicPr>
            <a:picLocks noChangeAspect="1"/>
          </p:cNvPicPr>
          <p:nvPr/>
        </p:nvPicPr>
        <p:blipFill>
          <a:blip r:embed="rId1"/>
          <a:stretch>
            <a:fillRect/>
          </a:stretch>
        </p:blipFill>
        <p:spPr>
          <a:xfrm>
            <a:off x="6970713" y="169863"/>
            <a:ext cx="2020887" cy="1109662"/>
          </a:xfrm>
          <a:prstGeom prst="rect">
            <a:avLst/>
          </a:prstGeom>
          <a:noFill/>
          <a:ln>
            <a:noFill/>
            <a:miter lim="800000"/>
          </a:ln>
        </p:spPr>
      </p:pic>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9220" name="Rectangle 6"/>
          <p:cNvSpPr>
            <a:spLocks noGrp="1" noChangeArrowheads="1"/>
          </p:cNvSpPr>
          <p:nvPr>
            <p:ph type="sldNum" sz="quarter" idx="10"/>
          </p:nvPr>
        </p:nvSpPr>
        <p:spPr bwMode="auto">
          <a:xfrm>
            <a:off x="8382000" y="6553200"/>
            <a:ext cx="609600" cy="304800"/>
          </a:xfrm>
          <a:prstGeom prst="rect">
            <a:avLst/>
          </a:prstGeom>
          <a:ln>
            <a:miter lim="800000"/>
          </a:ln>
        </p:spPr>
        <p:txBody>
          <a:bodyPr vert="horz" wrap="square" lIns="91440" tIns="45720" rIns="91440" bIns="45720" numCol="1" anchor="t" anchorCtr="0" compatLnSpc="1">
            <a:prstTxWarp prst="textNoShape">
              <a:avLst/>
            </a:prstTxWarp>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DEC6549A-65DB-45E9-98A3-1D7692D9920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2057400" y="1524000"/>
            <a:ext cx="33909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600700" y="1524000"/>
            <a:ext cx="33909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bwMode="auto">
          <a:xfrm>
            <a:off x="8382000" y="6553200"/>
            <a:ext cx="6096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8FEC9715-1312-4AC1-939E-604B6473034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bwMode="auto">
          <a:xfrm>
            <a:off x="8382000" y="6553200"/>
            <a:ext cx="6096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8FEC9715-1312-4AC1-939E-604B6473034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6"/>
          <p:cNvSpPr>
            <a:spLocks noGrp="1" noChangeArrowheads="1"/>
          </p:cNvSpPr>
          <p:nvPr>
            <p:ph type="sldNum" sz="quarter" idx="10"/>
          </p:nvPr>
        </p:nvSpPr>
        <p:spPr bwMode="auto">
          <a:xfrm>
            <a:off x="8382000" y="6553200"/>
            <a:ext cx="6096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8FEC9715-1312-4AC1-939E-604B6473034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
        <p:nvSpPr>
          <p:cNvPr id="2" name="Rectangle 6"/>
          <p:cNvSpPr>
            <a:spLocks noGrp="1" noChangeArrowheads="1"/>
          </p:cNvSpPr>
          <p:nvPr>
            <p:ph type="sldNum" sz="quarter" idx="10"/>
          </p:nvPr>
        </p:nvSpPr>
        <p:spPr bwMode="auto">
          <a:xfrm>
            <a:off x="8382000" y="6553200"/>
            <a:ext cx="6096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8FEC9715-1312-4AC1-939E-604B6473034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bwMode="auto">
          <a:xfrm>
            <a:off x="8382000" y="6553200"/>
            <a:ext cx="6096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8FEC9715-1312-4AC1-939E-604B6473034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vert="horz" wrap="square" lIns="91440" tIns="45720" rIns="91440" bIns="45720" numCol="1" anchor="t" anchorCtr="0" compatLnSpc="1">
            <a:prstTxWarp prst="textNoShape">
              <a:avLst/>
            </a:prstTxWarp>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rgbClr val="F6B14C"/>
              </a:buClr>
              <a:buSzTx/>
              <a:buFontTx/>
              <a:buNone/>
              <a:defRPr/>
            </a:pPr>
            <a:r>
              <a:rPr kumimoji="0" lang="en-US" sz="3200" b="0" i="0" u="none" strike="noStrike" kern="0" cap="none" spc="0" normalizeH="0" baseline="0" noProof="0" smtClean="0">
                <a:ln>
                  <a:noFill/>
                </a:ln>
                <a:solidFill>
                  <a:schemeClr val="tx1"/>
                </a:solidFill>
                <a:effectLst/>
                <a:uLnTx/>
                <a:uFillTx/>
                <a:latin typeface="+mn-lt"/>
                <a:ea typeface="+mn-ea"/>
                <a:cs typeface="+mn-cs"/>
              </a:rPr>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bwMode="auto">
          <a:xfrm>
            <a:off x="8382000" y="6553200"/>
            <a:ext cx="6096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8FEC9715-1312-4AC1-939E-604B6473034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bwMode="auto">
          <a:xfrm>
            <a:off x="8382000" y="6553200"/>
            <a:ext cx="6096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8FEC9715-1312-4AC1-939E-604B6473034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6858000" y="274638"/>
            <a:ext cx="2133600" cy="5745162"/>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248400" cy="57451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bwMode="auto">
          <a:xfrm>
            <a:off x="8382000" y="6553200"/>
            <a:ext cx="6096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8FEC9715-1312-4AC1-939E-604B6473034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rgbClr val="F6B14C"/>
              </a:buClr>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 preserve="1">
  <p:cSld name="Title Slide">
    <p:spTree>
      <p:nvGrpSpPr>
        <p:cNvPr id="1" name=""/>
        <p:cNvGrpSpPr/>
        <p:nvPr/>
      </p:nvGrpSpPr>
      <p:grpSpPr>
        <a:xfrm>
          <a:off x="0" y="0"/>
          <a: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reserve="1">
  <p:cSld name="Title and Content">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secHead" preserve="1">
  <p:cSld name="Section Header">
    <p:spTree>
      <p:nvGrpSpPr>
        <p:cNvPr id="1" name=""/>
        <p:cNvGrpSpPr/>
        <p:nvPr/>
      </p:nvGrpSpPr>
      <p:grpSpPr>
        <a:xfrm>
          <a:off x="0" y="0"/>
          <a: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blank" preserve="1">
  <p:cSld name="Blank">
    <p:spTree>
      <p:nvGrpSpPr>
        <p:cNvPr id="1" name=""/>
        <p:cNvGrpSpPr/>
        <p:nvPr/>
      </p:nvGrpSpPr>
      <p:grpSpPr>
        <a:xfrm>
          <a:off x="0" y="0"/>
          <a:ext cx="0" cy="0"/>
        </a:xfrm>
      </p:grpSpPr>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Tx" preserve="1">
  <p:cSld name="Content with Caption">
    <p:spTree>
      <p:nvGrpSpPr>
        <p:cNvPr id="1" name=""/>
        <p:cNvGrpSpPr/>
        <p:nvPr/>
      </p:nvGrpSpPr>
      <p:grpSpPr>
        <a:xfrm>
          <a:off x="0" y="0"/>
          <a: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picTx" preserve="1">
  <p:cSld name="Picture with Caption">
    <p:spTree>
      <p:nvGrpSpPr>
        <p:cNvPr id="1" name=""/>
        <p:cNvGrpSpPr/>
        <p:nvPr/>
      </p:nvGrpSpPr>
      <p:grpSpPr>
        <a:xfrm>
          <a:off x="0" y="0"/>
          <a: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rgbClr val="F6B14C"/>
              </a:buClr>
              <a:buSzTx/>
              <a:buFontTx/>
              <a:buNone/>
              <a:defRPr/>
            </a:pPr>
            <a:endParaRPr kumimoji="0" 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itleAndTx" preserve="1">
  <p:cSld name="Vertical Title and Text">
    <p:spTree>
      <p:nvGrpSpPr>
        <p:cNvPr id="1" name=""/>
        <p:cNvGrpSpPr/>
        <p:nvPr/>
      </p:nvGrpSpPr>
      <p:grpSpPr>
        <a:xfrm>
          <a:off x="0" y="0"/>
          <a: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title">
  <p:cSld name="Title Slide">
    <p:bg>
      <p:bgPr>
        <a:solidFill>
          <a:schemeClr val="bg1"/>
        </a:solidFill>
      </p:bgPr>
    </p:bg>
    <p:spTree>
      <p:nvGrpSpPr>
        <p:cNvPr id="1" name=""/>
        <p:cNvGrpSpPr/>
        <p:nvPr/>
      </p:nvGrpSpPr>
      <p:grpSpPr/>
      <p:sp>
        <p:nvSpPr>
          <p:cNvPr id="10242" name="Rectangle 11"/>
          <p:cNvSpPr/>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0243" name="Rectangle 12"/>
          <p:cNvSpPr/>
          <p:nvPr/>
        </p:nvSpPr>
        <p:spPr>
          <a:xfrm>
            <a:off x="0" y="6334125"/>
            <a:ext cx="9144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cxnSp>
        <p:nvCxnSpPr>
          <p:cNvPr id="10244" name="Straight Connector 13"/>
          <p:cNvCxnSpPr/>
          <p:nvPr/>
        </p:nvCxnSpPr>
        <p:spPr>
          <a:xfrm>
            <a:off x="906463" y="4343400"/>
            <a:ext cx="7405687" cy="0"/>
          </a:xfrm>
          <a:prstGeom prst="line">
            <a:avLst/>
          </a:prstGeom>
          <a:noFill/>
          <a:ln w="6350">
            <a:solidFill>
              <a:srgbClr val="7F7F7F"/>
            </a:solidFill>
            <a:miter lim="800000"/>
          </a:ln>
        </p:spPr>
      </p:cxnSp>
      <p:sp>
        <p:nvSpPr>
          <p:cNvPr id="2" name="Title 1"/>
          <p:cNvSpPr>
            <a:spLocks noGrp="1"/>
          </p:cNvSpPr>
          <p:nvPr>
            <p:ph type="ctrTitle"/>
          </p:nvPr>
        </p:nvSpPr>
        <p:spPr>
          <a:xfrm>
            <a:off x="822960" y="758952"/>
            <a:ext cx="7543800" cy="3566160"/>
          </a:xfrm>
        </p:spPr>
        <p:txBody>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a:p>
        </p:txBody>
      </p:sp>
      <p:sp>
        <p:nvSpPr>
          <p:cNvPr id="10247" name="Date Placeholder 3"/>
          <p:cNvSpPr>
            <a:spLocks noGrp="1"/>
          </p:cNvSpPr>
          <p:nvPr>
            <p:ph type="dt" sz="half" idx="10"/>
          </p:nvPr>
        </p:nvSpPr>
        <p:spPr>
          <a:xfrm>
            <a:off x="822325" y="6459538"/>
            <a:ext cx="1854200" cy="365125"/>
          </a:xfrm>
          <a:prstGeom prst="rect">
            <a:avLst/>
          </a:prstGeom>
        </p:spPr>
        <p:txBody>
          <a:bodyPr vert="horz" lIns="91440" tIns="45720" rIns="91440" bIns="45720" rtlCol="0" anchor="ctr"/>
          <a:lstStyle>
            <a:lvl1pPr>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D830A66D-FDF9-4F86-AA88-0C8349344DC7}"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248" name="Footer Placeholder 4"/>
          <p:cNvSpPr>
            <a:spLocks noGrp="1"/>
          </p:cNvSpPr>
          <p:nvPr>
            <p:ph type="ftr" sz="quarter" idx="11"/>
          </p:nvPr>
        </p:nvSpPr>
        <p:spPr>
          <a:xfrm>
            <a:off x="2765425" y="6459538"/>
            <a:ext cx="3616325" cy="365125"/>
          </a:xfrm>
          <a:prstGeom prst="rect">
            <a:avLst/>
          </a:prstGeom>
        </p:spPr>
        <p:txBody>
          <a:bodyPr vert="horz" lIns="91440" tIns="45720" rIns="91440" bIns="45720" rtlCol="0" anchor="ctr"/>
          <a:lstStyle>
            <a:lvl1pPr>
              <a:defRPr b="0">
                <a:solidFill>
                  <a:srgbClr val="FFFFFF"/>
                </a:solidFill>
              </a:defRPr>
            </a:lvl1pPr>
          </a:lstStyle>
          <a:p>
            <a:pPr marL="0" marR="0" lvl="0" indent="0" algn="ctr" defTabSz="685800" rtl="0" eaLnBrk="1" fontAlgn="auto" latinLnBrk="0" hangingPunct="1">
              <a:lnSpc>
                <a:spcPct val="100000"/>
              </a:lnSpc>
              <a:spcBef>
                <a:spcPct val="0"/>
              </a:spcBef>
              <a:spcAft>
                <a:spcPct val="0"/>
              </a:spcAft>
              <a:buClrTx/>
              <a:buSzTx/>
              <a:buFontTx/>
              <a:buNone/>
              <a:defRPr/>
            </a:pPr>
            <a:endParaRPr kumimoji="0" lang="en-US" sz="675"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10249" name="Slide Number Placeholder 5"/>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4CD91626-8106-44AF-B661-0AD35B8FD92D}"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obj">
  <p:cSld name="Title and Content">
    <p:bg>
      <p:bgPr>
        <a:solidFill>
          <a:schemeClr val="bg1"/>
        </a:solidFill>
      </p:bgPr>
    </p:bg>
    <p:spTree>
      <p:nvGrpSpPr>
        <p:cNvPr id="1" name=""/>
        <p:cNvGrpSpPr/>
        <p:nvPr/>
      </p:nvGrpSpPr>
      <p:grpSpPr/>
      <p:sp>
        <p:nvSpPr>
          <p:cNvPr id="11270" name="Rectangle 2"/>
          <p:cNvSpPr txBox="1">
            <a:spLocks noChangeArrowheads="1"/>
          </p:cNvSpPr>
          <p:nvPr/>
        </p:nvSpPr>
        <p:spPr bwMode="auto">
          <a:xfrm>
            <a:off x="1528763" y="420688"/>
            <a:ext cx="6286500" cy="9144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ormAutofit fontScale="97500"/>
          </a:bodyPr>
          <a:lstStyle>
            <a:lvl1pPr algn="l" defTabSz="914400" rtl="1" eaLnBrk="1" latinLnBrk="0" hangingPunct="1">
              <a:lnSpc>
                <a:spcPct val="85000"/>
              </a:lnSpc>
              <a:spcBef>
                <a:spcPct val="0"/>
              </a:spcBef>
              <a:buNone/>
              <a:defRPr sz="4800" kern="1200" spc="-50" baseline="0">
                <a:solidFill>
                  <a:schemeClr val="tx1"/>
                </a:solidFill>
                <a:latin typeface="Sakkal Majalla" pitchFamily="2" charset="-78"/>
                <a:ea typeface="+mj-ea"/>
                <a:cs typeface="Sakkal Majalla" panose="02000000000000000000" pitchFamily="2" charset="-78"/>
              </a:defRPr>
            </a:lvl1pPr>
          </a:lstStyle>
          <a:p>
            <a:pPr marL="0" marR="0" lvl="0" indent="0" algn="l" defTabSz="685800" rtl="1" eaLnBrk="1" fontAlgn="auto" latinLnBrk="0" hangingPunct="1">
              <a:lnSpc>
                <a:spcPct val="85000"/>
              </a:lnSpc>
              <a:spcBef>
                <a:spcPct val="0"/>
              </a:spcBef>
              <a:spcAft>
                <a:spcPct val="0"/>
              </a:spcAft>
              <a:buClrTx/>
              <a:buSzTx/>
              <a:buFontTx/>
              <a:buNone/>
              <a:defRPr/>
            </a:pPr>
            <a:endParaRPr kumimoji="0" lang="en-US" altLang="ar-JO" sz="3600" b="1" i="0" u="none" strike="noStrike" kern="1200" cap="none" spc="-38" normalizeH="0" baseline="0" noProof="0" smtClean="0">
              <a:ln>
                <a:noFill/>
              </a:ln>
              <a:solidFill>
                <a:prstClr val="black"/>
              </a:solidFill>
              <a:effectLst/>
              <a:uLnTx/>
              <a:uFillTx/>
              <a:latin typeface="Sakkal Majalla" panose="02000000000000000000" pitchFamily="2" charset="-78"/>
              <a:ea typeface="+mj-ea"/>
              <a:cs typeface="Sakkal Majalla" panose="02000000000000000000" pitchFamily="2" charset="-78"/>
            </a:endParaRPr>
          </a:p>
        </p:txBody>
      </p:sp>
      <p:sp>
        <p:nvSpPr>
          <p:cNvPr id="2" name="Title 1"/>
          <p:cNvSpPr>
            <a:spLocks noGrp="1"/>
          </p:cNvSpPr>
          <p:nvPr>
            <p:ph type="title"/>
          </p:nvPr>
        </p:nvSpPr>
        <p:spPr/>
        <p:txBody>
          <a:bodyPr/>
          <a:lstStyle>
            <a:lvl1pPr>
              <a:defRPr sz="3300" b="1">
                <a:solidFill>
                  <a:schemeClr val="tx1"/>
                </a:solidFill>
                <a:latin typeface="Sakkal Majalla" pitchFamily="2" charset="-78"/>
                <a:cs typeface="Sakkal Majalla" panose="02000000000000000000" pitchFamily="2" charset="-78"/>
              </a:defRPr>
            </a:lvl1p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reserve="1" userDrawn="1">
  <p:cSld name="Custom Layout">
    <p:spTree>
      <p:nvGrpSpPr>
        <p:cNvPr id="1" name=""/>
        <p:cNvGrpSpPr/>
        <p:nvPr/>
      </p:nvGrpSpPr>
      <p:grpSpPr>
        <a:xfrm>
          <a:off x="0" y="0"/>
          <a:ext cx="0" cy="0"/>
        </a:xfrm>
      </p:grpSpPr>
      <p:sp>
        <p:nvSpPr>
          <p:cNvPr id="2" name="Title 1"/>
          <p:cNvSpPr>
            <a:spLocks noGrp="1"/>
          </p:cNvSpPr>
          <p:nvPr>
            <p:ph type="title"/>
          </p:nvPr>
        </p:nvSpPr>
        <p:spPr/>
        <p:txBody>
          <a:bodyPr/>
          <a:lstStyle>
            <a:lvl1pPr>
              <a:defRPr b="1">
                <a:solidFill>
                  <a:schemeClr val="tx1"/>
                </a:solidFill>
              </a:defRPr>
            </a:lvl1pPr>
          </a:lstStyle>
          <a:p>
            <a:r>
              <a:rPr lang="en-US" smtClean="0"/>
              <a:t>Click to edit Master title style</a:t>
            </a:r>
            <a:endParaRPr lang="ar-JO"/>
          </a:p>
        </p:txBody>
      </p:sp>
      <p:sp>
        <p:nvSpPr>
          <p:cNvPr id="3" name="Date Placeholder 3"/>
          <p:cNvSpPr>
            <a:spLocks noGrp="1"/>
          </p:cNvSpPr>
          <p:nvPr>
            <p:ph type="dt" sz="half" idx="10"/>
          </p:nvPr>
        </p:nvSpPr>
        <p:spPr>
          <a:xfrm>
            <a:off x="822325" y="6459538"/>
            <a:ext cx="1854200" cy="365125"/>
          </a:xfrm>
          <a:prstGeom prst="rect">
            <a:avLst/>
          </a:prstGeom>
        </p:spPr>
        <p:txBody>
          <a:bodyPr vert="horz" lIns="91440" tIns="45720" rIns="91440" bIns="45720" rtlCol="0" anchor="ctr"/>
          <a:lstStyle>
            <a:lvl1pPr algn="l" defTabSz="685800" eaLnBrk="1" fontAlgn="auto" hangingPunct="1">
              <a:spcBef>
                <a:spcPct val="0"/>
              </a:spcBef>
              <a:spcAft>
                <a:spcPct val="0"/>
              </a:spcAft>
              <a:defRPr sz="675">
                <a:solidFill>
                  <a:srgbClr val="FFFFFF"/>
                </a:solidFill>
                <a:latin typeface="Calibri" panose="020f0502020204030204"/>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EC3C59F1-125C-4E31-A0CC-986385F60516}"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4"/>
          <p:cNvSpPr>
            <a:spLocks noGrp="1"/>
          </p:cNvSpPr>
          <p:nvPr>
            <p:ph type="ftr" sz="quarter" idx="11"/>
          </p:nvPr>
        </p:nvSpPr>
        <p:spPr>
          <a:xfrm>
            <a:off x="2765425" y="6459538"/>
            <a:ext cx="3616325" cy="365125"/>
          </a:xfrm>
          <a:prstGeom prst="rect">
            <a:avLst/>
          </a:prstGeom>
        </p:spPr>
        <p:txBody>
          <a:bodyPr vert="horz" lIns="91440" tIns="45720" rIns="91440" bIns="45720" rtlCol="0" anchor="ctr"/>
          <a:lstStyle>
            <a:lvl1pPr algn="ctr" defTabSz="685800" eaLnBrk="1" fontAlgn="auto" hangingPunct="1">
              <a:spcBef>
                <a:spcPct val="0"/>
              </a:spcBef>
              <a:spcAft>
                <a:spcPct val="0"/>
              </a:spcAft>
              <a:defRPr sz="675" b="1" cap="all" baseline="0">
                <a:solidFill>
                  <a:srgbClr val="53728A"/>
                </a:solidFill>
                <a:latin typeface="Calibri" panose="020f0502020204030204"/>
              </a:defRPr>
            </a:lvl1pPr>
          </a:lstStyle>
          <a:p>
            <a:pPr marL="0" marR="0" lvl="0" indent="0" algn="ctr"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5"/>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lgn="r" defTabSz="685800" eaLnBrk="1" fontAlgn="auto" hangingPunct="1">
              <a:spcBef>
                <a:spcPct val="0"/>
              </a:spcBef>
              <a:spcAft>
                <a:spcPct val="0"/>
              </a:spcAft>
              <a:defRPr sz="788">
                <a:solidFill>
                  <a:srgbClr val="FFFFFF"/>
                </a:solidFill>
                <a:latin typeface="Calibri" panose="020f0502020204030204"/>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0D65BA73-3357-41FD-B2BD-758F5D580AE1}"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secHead">
  <p:cSld name="Section Header">
    <p:bg>
      <p:bgPr>
        <a:solidFill>
          <a:schemeClr val="bg1"/>
        </a:solidFill>
      </p:bgPr>
    </p:bg>
    <p:spTree>
      <p:nvGrpSpPr>
        <p:cNvPr id="1" name=""/>
        <p:cNvGrpSpPr/>
        <p:nvPr/>
      </p:nvGrpSpPr>
      <p:grpSpPr/>
      <p:sp>
        <p:nvSpPr>
          <p:cNvPr id="12290" name="Rectangle 11"/>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2291" name="Rectangle 12"/>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cxnSp>
        <p:nvCxnSpPr>
          <p:cNvPr id="12292" name="Straight Connector 13"/>
          <p:cNvCxnSpPr/>
          <p:nvPr/>
        </p:nvCxnSpPr>
        <p:spPr>
          <a:xfrm>
            <a:off x="906463" y="4343400"/>
            <a:ext cx="7405687" cy="0"/>
          </a:xfrm>
          <a:prstGeom prst="line">
            <a:avLst/>
          </a:prstGeom>
          <a:noFill/>
          <a:ln w="6350">
            <a:solidFill>
              <a:srgbClr val="7F7F7F"/>
            </a:solidFill>
            <a:miter lim="800000"/>
          </a:ln>
        </p:spPr>
      </p:cxnSp>
      <p:sp>
        <p:nvSpPr>
          <p:cNvPr id="12293" name="object 3"/>
          <p:cNvSpPr/>
          <p:nvPr/>
        </p:nvSpPr>
        <p:spPr>
          <a:xfrm>
            <a:off x="6923088" y="184150"/>
            <a:ext cx="1485900" cy="1463675"/>
          </a:xfrm>
          <a:prstGeom prst="rect">
            <a:avLst/>
          </a:prstGeom>
          <a:blipFill rotWithShape="1">
            <a:blip r:embed="rId1"/>
            <a:stretch>
              <a:fillRect/>
            </a:stretch>
          </a:blipFill>
          <a:ln>
            <a:noFill/>
            <a:miter lim="800000"/>
          </a:ln>
        </p:spPr>
        <p:txBody>
          <a:bodyPr lIns="0" tIns="0" rIns="0" bIns="0">
            <a:noAutofit/>
          </a:bodyPr>
          <a:lstStyle>
            <a:lvl1pPr marL="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5pPr>
          </a:lstStyle>
          <a:p>
            <a:pPr marL="0" lvl="0" indent="0" defTabSz="685800" eaLnBrk="1" hangingPunct="1"/>
            <a:endParaRPr lang="en-US" altLang="en-US" sz="1300">
              <a:solidFill>
                <a:srgbClr val="000000"/>
              </a:solidFill>
              <a:effectLst>
                <a:outerShdw blurRad="38100" dist="38100" dir="2700000" algn="tl">
                  <a:schemeClr val="bg2"/>
                </a:outerShdw>
              </a:effectLst>
              <a:latin typeface="Sakkal Majalla" pitchFamily="2" charset="-78"/>
              <a:ea typeface="Sakkal Majalla" pitchFamily="2" charset="-78"/>
            </a:endParaRPr>
          </a:p>
        </p:txBody>
      </p:sp>
      <p:sp>
        <p:nvSpPr>
          <p:cNvPr id="2" name="Title 1"/>
          <p:cNvSpPr>
            <a:spLocks noGrp="1"/>
          </p:cNvSpPr>
          <p:nvPr>
            <p:ph type="title"/>
          </p:nvPr>
        </p:nvSpPr>
        <p:spPr>
          <a:xfrm>
            <a:off x="822960" y="758952"/>
            <a:ext cx="7543800" cy="3566160"/>
          </a:xfrm>
        </p:spPr>
        <p:txBody>
          <a:bodyPr anchorCtr="0"/>
          <a:lstStyle>
            <a:lvl1pPr>
              <a:lnSpc>
                <a:spcPct val="85000"/>
              </a:lnSpc>
              <a:defRPr sz="2400" b="0">
                <a:solidFill>
                  <a:schemeClr val="tx1">
                    <a:lumMod val="85000"/>
                    <a:lumOff val="15000"/>
                  </a:schemeClr>
                </a:solidFill>
                <a:latin typeface="Sakkal Majalla" pitchFamily="2" charset="-78"/>
                <a:cs typeface="Sakkal Majalla" panose="02000000000000000000" pitchFamily="2" charset="-78"/>
              </a:defRPr>
            </a:lvl1pPr>
          </a:lstStyle>
          <a:p>
            <a:r>
              <a:rPr lang="en-US" smtClean="0"/>
              <a:t>Click to edit Master title style</a:t>
            </a:r>
            <a:endParaRPr lang="en-US"/>
          </a:p>
        </p:txBody>
      </p:sp>
      <p:sp>
        <p:nvSpPr>
          <p:cNvPr id="3" name="Text Placeholder 2"/>
          <p:cNvSpPr>
            <a:spLocks noGrp="1"/>
          </p:cNvSpPr>
          <p:nvPr>
            <p:ph type="body" idx="1"/>
          </p:nvPr>
        </p:nvSpPr>
        <p:spPr>
          <a:xfrm>
            <a:off x="822960" y="4453128"/>
            <a:ext cx="7543800" cy="1143000"/>
          </a:xfrm>
        </p:spPr>
        <p:txBody>
          <a:bodyPr lIns="91440" rIns="9144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Edit Master text styles</a:t>
            </a:r>
          </a:p>
        </p:txBody>
      </p:sp>
      <p:sp>
        <p:nvSpPr>
          <p:cNvPr id="12296" name="Date Placeholder 3"/>
          <p:cNvSpPr>
            <a:spLocks noGrp="1"/>
          </p:cNvSpPr>
          <p:nvPr>
            <p:ph type="dt" sz="half" idx="10"/>
          </p:nvPr>
        </p:nvSpPr>
        <p:spPr>
          <a:xfrm>
            <a:off x="822325" y="6459538"/>
            <a:ext cx="1854200" cy="365125"/>
          </a:xfrm>
          <a:prstGeom prst="rect">
            <a:avLst/>
          </a:prstGeom>
        </p:spPr>
        <p:txBody>
          <a:bodyPr vert="horz" lIns="91440" tIns="45720" rIns="91440" bIns="45720" rtlCol="0" anchor="ctr"/>
          <a:lstStyle>
            <a:lvl1pPr>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D4BEC892-172D-4224-BD3F-D2454AE22449}"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297" name="Footer Placeholder 4"/>
          <p:cNvSpPr>
            <a:spLocks noGrp="1"/>
          </p:cNvSpPr>
          <p:nvPr>
            <p:ph type="ftr" sz="quarter" idx="11"/>
          </p:nvPr>
        </p:nvSpPr>
        <p:spPr>
          <a:xfrm>
            <a:off x="2765425" y="6459538"/>
            <a:ext cx="3616325" cy="365125"/>
          </a:xfrm>
          <a:prstGeom prst="rect">
            <a:avLst/>
          </a:prstGeom>
        </p:spPr>
        <p:txBody>
          <a:bodyPr vert="horz" lIns="91440" tIns="45720" rIns="91440" bIns="45720" rtlCol="0" anchor="ctr"/>
          <a:lstStyle>
            <a:lvl1pPr>
              <a:defRPr/>
            </a:lvl1pPr>
          </a:lstStyle>
          <a:p>
            <a:pPr marL="0" marR="0" lvl="0" indent="0" algn="ctr"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1" i="0" u="none" strike="noStrike" kern="1200" cap="all" spc="0" normalizeH="0" baseline="0" noProof="0">
              <a:ln>
                <a:noFill/>
              </a:ln>
              <a:solidFill>
                <a:srgbClr val="53728A"/>
              </a:solidFill>
              <a:effectLst/>
              <a:uLnTx/>
              <a:uFillTx/>
              <a:latin typeface="Calibri"/>
              <a:ea typeface="+mn-ea"/>
              <a:cs typeface="+mn-cs"/>
            </a:endParaRPr>
          </a:p>
        </p:txBody>
      </p:sp>
      <p:sp>
        <p:nvSpPr>
          <p:cNvPr id="12298" name="Slide Number Placeholder 5"/>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F6B330BB-8DBE-4E07-AF77-E5805CCD5147}"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Obj" preserve="1">
  <p:cSld name="Two Content">
    <p:spTree>
      <p:nvGrpSpPr>
        <p:cNvPr id="1" name=""/>
        <p:cNvGrpSpPr/>
        <p:nvPr/>
      </p:nvGrpSpPr>
      <p:grpSpPr>
        <a:xfrm>
          <a:off x="0" y="0"/>
          <a: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22960" y="1845735"/>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63440" y="1845735"/>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Date Placeholder 3"/>
          <p:cNvSpPr>
            <a:spLocks noGrp="1"/>
          </p:cNvSpPr>
          <p:nvPr>
            <p:ph type="dt" sz="half" idx="10"/>
          </p:nvPr>
        </p:nvSpPr>
        <p:spPr>
          <a:xfrm>
            <a:off x="822325" y="6459538"/>
            <a:ext cx="1854200" cy="365125"/>
          </a:xfrm>
          <a:prstGeom prst="rect">
            <a:avLst/>
          </a:prstGeom>
        </p:spPr>
        <p:txBody>
          <a:bodyPr vert="horz" lIns="91440" tIns="45720" rIns="91440" bIns="45720" rtlCol="0" anchor="ctr"/>
          <a:lstStyle>
            <a:lvl1pPr algn="l" defTabSz="685800" eaLnBrk="1" fontAlgn="auto" hangingPunct="1">
              <a:spcBef>
                <a:spcPct val="0"/>
              </a:spcBef>
              <a:spcAft>
                <a:spcPct val="0"/>
              </a:spcAft>
              <a:defRPr sz="675">
                <a:solidFill>
                  <a:srgbClr val="FFFFFF"/>
                </a:solidFill>
                <a:latin typeface="Calibri" panose="020f0502020204030204"/>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EC3C59F1-125C-4E31-A0CC-986385F60516}"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0" name="Footer Placeholder 4"/>
          <p:cNvSpPr>
            <a:spLocks noGrp="1"/>
          </p:cNvSpPr>
          <p:nvPr>
            <p:ph type="ftr" sz="quarter" idx="11"/>
          </p:nvPr>
        </p:nvSpPr>
        <p:spPr>
          <a:xfrm>
            <a:off x="2765425" y="6459538"/>
            <a:ext cx="3616325" cy="365125"/>
          </a:xfrm>
          <a:prstGeom prst="rect">
            <a:avLst/>
          </a:prstGeom>
        </p:spPr>
        <p:txBody>
          <a:bodyPr vert="horz" lIns="91440" tIns="45720" rIns="91440" bIns="45720" rtlCol="0" anchor="ctr"/>
          <a:lstStyle>
            <a:lvl1pPr algn="ctr" defTabSz="685800" eaLnBrk="1" fontAlgn="auto" hangingPunct="1">
              <a:spcBef>
                <a:spcPct val="0"/>
              </a:spcBef>
              <a:spcAft>
                <a:spcPct val="0"/>
              </a:spcAft>
              <a:defRPr sz="675" b="1" cap="all" baseline="0">
                <a:solidFill>
                  <a:srgbClr val="53728A"/>
                </a:solidFill>
                <a:latin typeface="Calibri" panose="020f0502020204030204"/>
              </a:defRPr>
            </a:lvl1pPr>
          </a:lstStyle>
          <a:p>
            <a:pPr marL="0" marR="0" lvl="0" indent="0" algn="ctr"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11" name="Slide Number Placeholder 5"/>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lgn="r" defTabSz="685800" eaLnBrk="1" fontAlgn="auto" hangingPunct="1">
              <a:spcBef>
                <a:spcPct val="0"/>
              </a:spcBef>
              <a:spcAft>
                <a:spcPct val="0"/>
              </a:spcAft>
              <a:defRPr sz="788">
                <a:solidFill>
                  <a:srgbClr val="FFFFFF"/>
                </a:solidFill>
                <a:latin typeface="Calibri" panose="020f0502020204030204"/>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0D65BA73-3357-41FD-B2BD-758F5D580AE1}"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woTxTwoObj" preserve="1">
  <p:cSld name="Comparison">
    <p:spTree>
      <p:nvGrpSpPr>
        <p:cNvPr id="1" name=""/>
        <p:cNvGrpSpPr/>
        <p:nvPr/>
      </p:nvGrpSpPr>
      <p:grpSpPr>
        <a:xfrm>
          <a:off x="0" y="0"/>
          <a:ext cx="0" cy="0"/>
        </a:xfrm>
      </p:grpSpPr>
      <p:sp>
        <p:nvSpPr>
          <p:cNvPr id="10" name="Title 9"/>
          <p:cNvSpPr>
            <a:spLocks noGrp="1"/>
          </p:cNvSpPr>
          <p:nvPr>
            <p:ph type="title"/>
          </p:nvPr>
        </p:nvSpPr>
        <p:spPr>
          <a:xfrm>
            <a:off x="822960" y="286604"/>
            <a:ext cx="7543800" cy="1450757"/>
          </a:xfrm>
        </p:spPr>
        <p:txBody>
          <a:bodyPr/>
          <a:lstStyle>
            <a:lvl1pPr>
              <a:defRPr b="1">
                <a:solidFill>
                  <a:schemeClr val="tx1"/>
                </a:solidFill>
              </a:defRPr>
            </a:lvl1pPr>
          </a:lstStyle>
          <a:p>
            <a:r>
              <a:rPr lang="en-US" smtClean="0"/>
              <a:t>Click to edit Master title style</a:t>
            </a:r>
            <a:endParaRPr lang="en-US"/>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822960" y="2582335"/>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Date Placeholder 3"/>
          <p:cNvSpPr>
            <a:spLocks noGrp="1"/>
          </p:cNvSpPr>
          <p:nvPr>
            <p:ph type="dt" sz="half" idx="10"/>
          </p:nvPr>
        </p:nvSpPr>
        <p:spPr>
          <a:xfrm>
            <a:off x="822325" y="6459538"/>
            <a:ext cx="1854200" cy="365125"/>
          </a:xfrm>
          <a:prstGeom prst="rect">
            <a:avLst/>
          </a:prstGeom>
        </p:spPr>
        <p:txBody>
          <a:bodyPr vert="horz" lIns="91440" tIns="45720" rIns="91440" bIns="45720" rtlCol="0" anchor="ctr"/>
          <a:lstStyle>
            <a:lvl1pPr algn="l" defTabSz="685800" eaLnBrk="1" fontAlgn="auto" hangingPunct="1">
              <a:spcBef>
                <a:spcPct val="0"/>
              </a:spcBef>
              <a:spcAft>
                <a:spcPct val="0"/>
              </a:spcAft>
              <a:defRPr sz="675">
                <a:solidFill>
                  <a:srgbClr val="FFFFFF"/>
                </a:solidFill>
                <a:latin typeface="Calibri" panose="020f0502020204030204"/>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EC3C59F1-125C-4E31-A0CC-986385F60516}"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2" name="Footer Placeholder 4"/>
          <p:cNvSpPr>
            <a:spLocks noGrp="1"/>
          </p:cNvSpPr>
          <p:nvPr>
            <p:ph type="ftr" sz="quarter" idx="11"/>
          </p:nvPr>
        </p:nvSpPr>
        <p:spPr>
          <a:xfrm>
            <a:off x="2765425" y="6459538"/>
            <a:ext cx="3616325" cy="365125"/>
          </a:xfrm>
          <a:prstGeom prst="rect">
            <a:avLst/>
          </a:prstGeom>
        </p:spPr>
        <p:txBody>
          <a:bodyPr vert="horz" lIns="91440" tIns="45720" rIns="91440" bIns="45720" rtlCol="0" anchor="ctr"/>
          <a:lstStyle>
            <a:lvl1pPr algn="ctr" defTabSz="685800" eaLnBrk="1" fontAlgn="auto" hangingPunct="1">
              <a:spcBef>
                <a:spcPct val="0"/>
              </a:spcBef>
              <a:spcAft>
                <a:spcPct val="0"/>
              </a:spcAft>
              <a:defRPr sz="675" b="1" cap="all" baseline="0">
                <a:solidFill>
                  <a:srgbClr val="53728A"/>
                </a:solidFill>
                <a:latin typeface="Calibri" panose="020f0502020204030204"/>
              </a:defRPr>
            </a:lvl1pPr>
          </a:lstStyle>
          <a:p>
            <a:pPr marL="0" marR="0" lvl="0" indent="0" algn="ctr"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13" name="Slide Number Placeholder 5"/>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lgn="r" defTabSz="685800" eaLnBrk="1" fontAlgn="auto" hangingPunct="1">
              <a:spcBef>
                <a:spcPct val="0"/>
              </a:spcBef>
              <a:spcAft>
                <a:spcPct val="0"/>
              </a:spcAft>
              <a:defRPr sz="788">
                <a:solidFill>
                  <a:srgbClr val="FFFFFF"/>
                </a:solidFill>
                <a:latin typeface="Calibri" panose="020f0502020204030204"/>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0D65BA73-3357-41FD-B2BD-758F5D580AE1}"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itleOnly" preserve="1">
  <p:cSld name="Title Only">
    <p:spTree>
      <p:nvGrpSpPr>
        <p:cNvPr id="1" name=""/>
        <p:cNvGrpSpPr/>
        <p:nvPr/>
      </p:nvGrpSpPr>
      <p:grpSpPr>
        <a:xfrm>
          <a:off x="0" y="0"/>
          <a:ext cx="0" cy="0"/>
        </a:xfrm>
      </p:grpSpPr>
      <p:sp>
        <p:nvSpPr>
          <p:cNvPr id="2" name="Title 1"/>
          <p:cNvSpPr>
            <a:spLocks noGrp="1"/>
          </p:cNvSpPr>
          <p:nvPr>
            <p:ph type="title"/>
          </p:nvPr>
        </p:nvSpPr>
        <p:spPr/>
        <p:txBody>
          <a:bodyPr/>
          <a:lstStyle>
            <a:lvl1pPr>
              <a:defRPr i="0">
                <a:solidFill>
                  <a:schemeClr val="tx1"/>
                </a:solidFill>
              </a:defRPr>
            </a:lvl1pPr>
          </a:lstStyle>
          <a:p>
            <a:r>
              <a:rPr lang="en-US" smtClean="0"/>
              <a:t>Click to edit Master title style</a:t>
            </a:r>
            <a:endParaRPr lang="en-US"/>
          </a:p>
        </p:txBody>
      </p:sp>
      <p:sp>
        <p:nvSpPr>
          <p:cNvPr id="3" name="Date Placeholder 3"/>
          <p:cNvSpPr>
            <a:spLocks noGrp="1"/>
          </p:cNvSpPr>
          <p:nvPr>
            <p:ph type="dt" sz="half" idx="10"/>
          </p:nvPr>
        </p:nvSpPr>
        <p:spPr>
          <a:xfrm>
            <a:off x="822325" y="6459538"/>
            <a:ext cx="1854200" cy="365125"/>
          </a:xfrm>
          <a:prstGeom prst="rect">
            <a:avLst/>
          </a:prstGeom>
        </p:spPr>
        <p:txBody>
          <a:bodyPr vert="horz" lIns="91440" tIns="45720" rIns="91440" bIns="45720" rtlCol="0" anchor="ctr"/>
          <a:lstStyle>
            <a:lvl1pPr algn="l" defTabSz="685800" eaLnBrk="1" fontAlgn="auto" hangingPunct="1">
              <a:spcBef>
                <a:spcPct val="0"/>
              </a:spcBef>
              <a:spcAft>
                <a:spcPct val="0"/>
              </a:spcAft>
              <a:defRPr sz="675">
                <a:solidFill>
                  <a:srgbClr val="FFFFFF"/>
                </a:solidFill>
                <a:latin typeface="Calibri" panose="020f0502020204030204"/>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EC3C59F1-125C-4E31-A0CC-986385F60516}"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 name="Footer Placeholder 4"/>
          <p:cNvSpPr>
            <a:spLocks noGrp="1"/>
          </p:cNvSpPr>
          <p:nvPr>
            <p:ph type="ftr" sz="quarter" idx="11"/>
          </p:nvPr>
        </p:nvSpPr>
        <p:spPr>
          <a:xfrm>
            <a:off x="2765425" y="6459538"/>
            <a:ext cx="3616325" cy="365125"/>
          </a:xfrm>
          <a:prstGeom prst="rect">
            <a:avLst/>
          </a:prstGeom>
        </p:spPr>
        <p:txBody>
          <a:bodyPr vert="horz" lIns="91440" tIns="45720" rIns="91440" bIns="45720" rtlCol="0" anchor="ctr"/>
          <a:lstStyle>
            <a:lvl1pPr algn="ctr" defTabSz="685800" eaLnBrk="1" fontAlgn="auto" hangingPunct="1">
              <a:spcBef>
                <a:spcPct val="0"/>
              </a:spcBef>
              <a:spcAft>
                <a:spcPct val="0"/>
              </a:spcAft>
              <a:defRPr sz="675" b="1" cap="all" baseline="0">
                <a:solidFill>
                  <a:srgbClr val="53728A"/>
                </a:solidFill>
                <a:latin typeface="Calibri" panose="020f0502020204030204"/>
              </a:defRPr>
            </a:lvl1pPr>
          </a:lstStyle>
          <a:p>
            <a:pPr marL="0" marR="0" lvl="0" indent="0" algn="ctr"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5" name="Slide Number Placeholder 5"/>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lgn="r" defTabSz="685800" eaLnBrk="1" fontAlgn="auto" hangingPunct="1">
              <a:spcBef>
                <a:spcPct val="0"/>
              </a:spcBef>
              <a:spcAft>
                <a:spcPct val="0"/>
              </a:spcAft>
              <a:defRPr sz="788">
                <a:solidFill>
                  <a:srgbClr val="FFFFFF"/>
                </a:solidFill>
                <a:latin typeface="Calibri" panose="020f0502020204030204"/>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0D65BA73-3357-41FD-B2BD-758F5D580AE1}"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transition/>
  <p:timing/>
</p:sldLayout>
</file>

<file path=ppt/slideLayouts/slideLayout5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blank">
  <p:cSld name="Blank">
    <p:bg>
      <p:bgPr>
        <a:solidFill>
          <a:schemeClr val="bg1"/>
        </a:solidFill>
      </p:bgPr>
    </p:bg>
    <p:spTree>
      <p:nvGrpSpPr>
        <p:cNvPr id="1" name=""/>
        <p:cNvGrpSpPr/>
        <p:nvPr/>
      </p:nvGrpSpPr>
      <p:grpSpPr/>
      <p:sp>
        <p:nvSpPr>
          <p:cNvPr id="13314" name="Rectangle 11"/>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Tree>
  </p:cSld>
  <p:clrMapOvr>
    <a:masterClrMapping/>
  </p:clrMapOvr>
  <p:transition/>
  <p:timing/>
</p:sldLayout>
</file>

<file path=ppt/slideLayouts/slideLayout5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objTx">
  <p:cSld name="Content with Caption">
    <p:bg>
      <p:bgPr>
        <a:solidFill>
          <a:schemeClr val="bg1"/>
        </a:solidFill>
      </p:bgPr>
    </p:bg>
    <p:spTree>
      <p:nvGrpSpPr>
        <p:cNvPr id="1" name=""/>
        <p:cNvGrpSpPr/>
        <p:nvPr/>
      </p:nvGrpSpPr>
      <p:grpSpPr/>
      <p:sp>
        <p:nvSpPr>
          <p:cNvPr id="14338" name="Rectangle 11"/>
          <p:cNvSpPr/>
          <p:nvPr/>
        </p:nvSpPr>
        <p:spPr>
          <a:xfrm>
            <a:off x="0" y="0"/>
            <a:ext cx="30384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4339" name="Rectangle 12"/>
          <p:cNvSpPr/>
          <p:nvPr/>
        </p:nvSpPr>
        <p:spPr>
          <a:xfrm>
            <a:off x="3030538" y="0"/>
            <a:ext cx="4762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342900" y="594359"/>
            <a:ext cx="2400300" cy="2286000"/>
          </a:xfrm>
        </p:spPr>
        <p:txBody>
          <a:bodyPr/>
          <a:lstStyle>
            <a:lvl1pPr>
              <a:defRPr sz="2700" b="0">
                <a:solidFill>
                  <a:srgbClr val="FFFFFF"/>
                </a:solidFill>
              </a:defRPr>
            </a:lvl1pPr>
          </a:lstStyle>
          <a:p>
            <a:r>
              <a:rPr lang="en-US" smtClean="0"/>
              <a:t>Click to edit Master title style</a:t>
            </a:r>
            <a:endParaRPr lang="en-US"/>
          </a:p>
        </p:txBody>
      </p:sp>
      <p:sp>
        <p:nvSpPr>
          <p:cNvPr id="3" name="Content Placeholder 2"/>
          <p:cNvSpPr>
            <a:spLocks noGrp="1"/>
          </p:cNvSpPr>
          <p:nvPr>
            <p:ph idx="1"/>
          </p:nvPr>
        </p:nvSpPr>
        <p:spPr>
          <a:xfrm>
            <a:off x="3600450" y="731520"/>
            <a:ext cx="486918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14342" name="Date Placeholder 4"/>
          <p:cNvSpPr>
            <a:spLocks noGrp="1"/>
          </p:cNvSpPr>
          <p:nvPr>
            <p:ph type="dt" sz="half" idx="10"/>
          </p:nvPr>
        </p:nvSpPr>
        <p:spPr>
          <a:xfrm>
            <a:off x="349250" y="6459538"/>
            <a:ext cx="1963738" cy="365125"/>
          </a:xfrm>
          <a:prstGeom prst="rect">
            <a:avLst/>
          </a:prstGeom>
        </p:spPr>
        <p:txBody>
          <a:bodyPr vert="horz" lIns="91440" tIns="45720" rIns="91440" bIns="45720" rtlCol="0" anchor="ctr"/>
          <a:lstStyle>
            <a:lvl1pPr algn="l">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E8571D11-81B2-4572-9A94-9249E04E32AD}"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343" name="Footer Placeholder 5"/>
          <p:cNvSpPr>
            <a:spLocks noGrp="1"/>
          </p:cNvSpPr>
          <p:nvPr>
            <p:ph type="ftr" sz="quarter" idx="11"/>
          </p:nvPr>
        </p:nvSpPr>
        <p:spPr>
          <a:xfrm>
            <a:off x="3600450" y="6459538"/>
            <a:ext cx="3486150" cy="365125"/>
          </a:xfrm>
          <a:prstGeom prst="rect">
            <a:avLst/>
          </a:prstGeom>
        </p:spPr>
        <p:txBody>
          <a:bodyPr vert="horz" lIns="91440" tIns="45720" rIns="91440" bIns="45720" rtlCol="0" anchor="ctr"/>
          <a:lstStyle>
            <a:lvl1pPr algn="l">
              <a:defRPr>
                <a:solidFill>
                  <a:srgbClr val="53728A"/>
                </a:solidFill>
              </a:defRPr>
            </a:lvl1pPr>
          </a:lstStyle>
          <a:p>
            <a:pPr marL="0" marR="0" lvl="0" indent="0" algn="l"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0" i="0" u="none" strike="noStrike" kern="1200" cap="all" spc="0" normalizeH="0" baseline="0" noProof="0">
              <a:ln>
                <a:noFill/>
              </a:ln>
              <a:solidFill>
                <a:srgbClr val="344068"/>
              </a:solidFill>
              <a:effectLst/>
              <a:uLnTx/>
              <a:uFillTx/>
              <a:latin typeface="Calibri"/>
              <a:ea typeface="+mn-ea"/>
              <a:cs typeface="+mn-cs"/>
            </a:endParaRPr>
          </a:p>
        </p:txBody>
      </p:sp>
      <p:sp>
        <p:nvSpPr>
          <p:cNvPr id="14344" name="Slide Number Placeholder 6"/>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defRPr>
                <a:solidFill>
                  <a:srgbClr val="344068"/>
                </a:solidFill>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A66CEBB7-71B2-4FEF-9A9D-876EDA6B33A6}" type="slidenum">
              <a:rPr kumimoji="0" lang="en-US" sz="788" b="0" i="0" u="none" strike="noStrike" kern="1200" cap="none" spc="0" normalizeH="0" baseline="0" noProof="0">
                <a:ln>
                  <a:noFill/>
                </a:ln>
                <a:solidFill>
                  <a:srgbClr val="344068"/>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344068"/>
              </a:solidFill>
              <a:effectLst/>
              <a:uLnTx/>
              <a:uFillTx/>
              <a:latin typeface="Calibri"/>
              <a:ea typeface="+mn-ea"/>
              <a:cs typeface="+mn-cs"/>
            </a:endParaRPr>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picTx">
  <p:cSld name="Picture with Caption">
    <p:bg>
      <p:bgPr>
        <a:solidFill>
          <a:schemeClr val="bg1"/>
        </a:solidFill>
      </p:bgPr>
    </p:bg>
    <p:spTree>
      <p:nvGrpSpPr>
        <p:cNvPr id="1" name=""/>
        <p:cNvGrpSpPr/>
        <p:nvPr/>
      </p:nvGrpSpPr>
      <p:grpSpPr/>
      <p:sp>
        <p:nvSpPr>
          <p:cNvPr id="15362" name="Rectangle 11"/>
          <p:cNvSpPr/>
          <p:nvPr/>
        </p:nvSpPr>
        <p:spPr>
          <a:xfrm>
            <a:off x="0" y="4953000"/>
            <a:ext cx="9142413"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5363" name="Rectangle 12"/>
          <p:cNvSpPr/>
          <p:nvPr/>
        </p:nvSpPr>
        <p:spPr>
          <a:xfrm>
            <a:off x="0" y="4914900"/>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Title 1"/>
          <p:cNvSpPr>
            <a:spLocks noGrp="1"/>
          </p:cNvSpPr>
          <p:nvPr>
            <p:ph type="title"/>
          </p:nvPr>
        </p:nvSpPr>
        <p:spPr>
          <a:xfrm>
            <a:off x="822960" y="5074920"/>
            <a:ext cx="7585234" cy="822960"/>
          </a:xfrm>
        </p:spPr>
        <p:txBody>
          <a:bodyPr tIns="0" bIns="0">
            <a:noAutofit/>
          </a:bodyPr>
          <a:lstStyle>
            <a:lvl1pPr>
              <a:defRPr sz="2700" b="0">
                <a:solidFill>
                  <a:srgbClr val="FFFFFF"/>
                </a:solidFill>
              </a:defRPr>
            </a:lvl1pPr>
          </a:lstStyle>
          <a:p>
            <a:r>
              <a:rPr lang="en-US" smtClean="0"/>
              <a:t>Click to edit Master title style</a:t>
            </a:r>
            <a:endParaRPr lang="en-US"/>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vert="horz" wrap="square" lIns="457200" tIns="457200" rIns="0" bIns="45720" numCol="1" rtlCol="0" anchor="t" anchorCtr="0" compatLnSpc="1">
            <a:prstTxWarp prst="textNoShape">
              <a:avLst/>
            </a:prstTxWarp>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685800" rtl="0" eaLnBrk="0" fontAlgn="base" latinLnBrk="0" hangingPunct="0">
              <a:lnSpc>
                <a:spcPct val="90000"/>
              </a:lnSpc>
              <a:spcBef>
                <a:spcPts val="900"/>
              </a:spcBef>
              <a:spcAft>
                <a:spcPts val="150"/>
              </a:spcAft>
              <a:buClr>
                <a:schemeClr val="accent1"/>
              </a:buClr>
              <a:buSzTx/>
              <a:buFont typeface="Calibri" pitchFamily="34" charset="0"/>
              <a:buNone/>
              <a:defRPr/>
            </a:pPr>
            <a:r>
              <a:rPr kumimoji="0" lang="en-US" sz="2400" b="0" i="0" u="none" strike="noStrike" kern="1200" cap="none" spc="0" normalizeH="0" baseline="0" noProof="0" smtClean="0">
                <a:ln>
                  <a:noFill/>
                </a:ln>
                <a:solidFill>
                  <a:srgbClr val="404040"/>
                </a:solidFill>
                <a:effectLst/>
                <a:uLnTx/>
                <a:uFillTx/>
                <a:latin typeface="Sakkal Majalla" pitchFamily="2" charset="-78"/>
                <a:ea typeface="+mn-ea"/>
                <a:cs typeface="Sakkal Majalla" panose="02000000000000000000" pitchFamily="2" charset="-78"/>
              </a:rPr>
              <a:t>Click icon to add picture</a:t>
            </a:r>
            <a:endParaRPr kumimoji="0" lang="en-US" sz="2400" b="0" i="0" u="none" strike="noStrike" kern="1200" cap="none" spc="0" normalizeH="0" baseline="0" noProof="0">
              <a:ln>
                <a:noFill/>
              </a:ln>
              <a:solidFill>
                <a:srgbClr val="404040"/>
              </a:solidFill>
              <a:effectLst/>
              <a:uLnTx/>
              <a:uFillTx/>
              <a:latin typeface="Sakkal Majalla" panose="02000000000000000000" pitchFamily="2" charset="-78"/>
              <a:ea typeface="+mn-ea"/>
              <a:cs typeface="Sakkal Majalla" panose="02000000000000000000" pitchFamily="2" charset="-78"/>
            </a:endParaRPr>
          </a:p>
        </p:txBody>
      </p:sp>
      <p:sp>
        <p:nvSpPr>
          <p:cNvPr id="4" name="Text Placeholder 3"/>
          <p:cNvSpPr>
            <a:spLocks noGrp="1"/>
          </p:cNvSpPr>
          <p:nvPr>
            <p:ph type="body" sz="half" idx="2"/>
          </p:nvPr>
        </p:nvSpPr>
        <p:spPr>
          <a:xfrm>
            <a:off x="822960" y="5907024"/>
            <a:ext cx="7584948" cy="594360"/>
          </a:xfrm>
        </p:spPr>
        <p:txBody>
          <a:bodyPr lIns="91440" tIns="0" rIns="91440" bIns="0">
            <a:normAutofit/>
          </a:bodyPr>
          <a:lstStyle>
            <a:lvl1pPr marL="0" indent="0">
              <a:spcBef>
                <a:spcPct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Edit Master text styles</a:t>
            </a:r>
          </a:p>
        </p:txBody>
      </p:sp>
      <p:sp>
        <p:nvSpPr>
          <p:cNvPr id="15366" name="Date Placeholder 4"/>
          <p:cNvSpPr>
            <a:spLocks noGrp="1"/>
          </p:cNvSpPr>
          <p:nvPr>
            <p:ph type="dt" sz="half" idx="10"/>
          </p:nvPr>
        </p:nvSpPr>
        <p:spPr>
          <a:xfrm>
            <a:off x="822325" y="6459538"/>
            <a:ext cx="1854200" cy="365125"/>
          </a:xfrm>
          <a:prstGeom prst="rect">
            <a:avLst/>
          </a:prstGeom>
        </p:spPr>
        <p:txBody>
          <a:bodyPr vert="horz" lIns="91440" tIns="45720" rIns="91440" bIns="45720" rtlCol="0" anchor="ctr"/>
          <a:lstStyle>
            <a:lvl1pPr>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FC1AE38B-4E52-4FC1-ACAA-1683A95F14D8}"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367" name="Footer Placeholder 5"/>
          <p:cNvSpPr>
            <a:spLocks noGrp="1"/>
          </p:cNvSpPr>
          <p:nvPr>
            <p:ph type="ftr" sz="quarter" idx="11"/>
          </p:nvPr>
        </p:nvSpPr>
        <p:spPr>
          <a:xfrm>
            <a:off x="2765425" y="6459538"/>
            <a:ext cx="3616325" cy="365125"/>
          </a:xfrm>
          <a:prstGeom prst="rect">
            <a:avLst/>
          </a:prstGeom>
        </p:spPr>
        <p:txBody>
          <a:bodyPr vert="horz" lIns="91440" tIns="45720" rIns="91440" bIns="45720" rtlCol="0" anchor="ctr"/>
          <a:lstStyle>
            <a:lvl1pPr>
              <a:defRPr/>
            </a:lvl1pPr>
          </a:lstStyle>
          <a:p>
            <a:pPr marL="0" marR="0" lvl="0" indent="0" algn="ctr"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15368" name="Slide Number Placeholder 6"/>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FA1CAD26-E1A6-40C7-BC19-D024A387508D}"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vertTx" preserve="1">
  <p:cSld name="Title and Vertical Text">
    <p:spTree>
      <p:nvGrpSpPr>
        <p:cNvPr id="1" name=""/>
        <p:cNvGrpSpPr/>
        <p:nvPr/>
      </p:nvGrpSpPr>
      <p:grpSpPr>
        <a:xfrm>
          <a:off x="0" y="0"/>
          <a: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822325" y="6459538"/>
            <a:ext cx="1854200" cy="365125"/>
          </a:xfrm>
          <a:prstGeom prst="rect">
            <a:avLst/>
          </a:prstGeom>
        </p:spPr>
        <p:txBody>
          <a:bodyPr vert="horz" lIns="91440" tIns="45720" rIns="91440" bIns="45720" rtlCol="0" anchor="ctr"/>
          <a:lstStyle>
            <a:lvl1pPr algn="l" defTabSz="685800" eaLnBrk="1" fontAlgn="auto" hangingPunct="1">
              <a:spcBef>
                <a:spcPct val="0"/>
              </a:spcBef>
              <a:spcAft>
                <a:spcPct val="0"/>
              </a:spcAft>
              <a:defRPr sz="675">
                <a:solidFill>
                  <a:srgbClr val="FFFFFF"/>
                </a:solidFill>
                <a:latin typeface="Calibri" panose="020f0502020204030204"/>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EC3C59F1-125C-4E31-A0CC-986385F60516}"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a:xfrm>
            <a:off x="2765425" y="6459538"/>
            <a:ext cx="3616325" cy="365125"/>
          </a:xfrm>
          <a:prstGeom prst="rect">
            <a:avLst/>
          </a:prstGeom>
        </p:spPr>
        <p:txBody>
          <a:bodyPr vert="horz" lIns="91440" tIns="45720" rIns="91440" bIns="45720" rtlCol="0" anchor="ctr"/>
          <a:lstStyle>
            <a:lvl1pPr algn="ctr" defTabSz="685800" eaLnBrk="1" fontAlgn="auto" hangingPunct="1">
              <a:spcBef>
                <a:spcPct val="0"/>
              </a:spcBef>
              <a:spcAft>
                <a:spcPct val="0"/>
              </a:spcAft>
              <a:defRPr sz="675" b="1" cap="all" baseline="0">
                <a:solidFill>
                  <a:srgbClr val="53728A"/>
                </a:solidFill>
                <a:latin typeface="Calibri" panose="020f0502020204030204"/>
              </a:defRPr>
            </a:lvl1pPr>
          </a:lstStyle>
          <a:p>
            <a:pPr marL="0" marR="0" lvl="0" indent="0" algn="ctr"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lgn="r" defTabSz="685800" eaLnBrk="1" fontAlgn="auto" hangingPunct="1">
              <a:spcBef>
                <a:spcPct val="0"/>
              </a:spcBef>
              <a:spcAft>
                <a:spcPct val="0"/>
              </a:spcAft>
              <a:defRPr sz="788">
                <a:solidFill>
                  <a:srgbClr val="FFFFFF"/>
                </a:solidFill>
                <a:latin typeface="Calibri" panose="020f0502020204030204"/>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0D65BA73-3357-41FD-B2BD-758F5D580AE1}"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showMasterSp="0" type="vertTitleAndTx">
  <p:cSld name="Vertical Title and Text">
    <p:bg>
      <p:bgPr>
        <a:solidFill>
          <a:schemeClr val="bg1"/>
        </a:solidFill>
      </p:bgPr>
    </p:bg>
    <p:spTree>
      <p:nvGrpSpPr>
        <p:cNvPr id="1" name=""/>
        <p:cNvGrpSpPr/>
        <p:nvPr/>
      </p:nvGrpSpPr>
      <p:grpSpPr/>
      <p:sp>
        <p:nvSpPr>
          <p:cNvPr id="16386" name="Rectangle 11"/>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16387" name="Rectangle 12"/>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390" name="Date Placeholder 3"/>
          <p:cNvSpPr>
            <a:spLocks noGrp="1"/>
          </p:cNvSpPr>
          <p:nvPr>
            <p:ph type="dt" sz="half" idx="10"/>
          </p:nvPr>
        </p:nvSpPr>
        <p:spPr>
          <a:xfrm>
            <a:off x="822325" y="6459538"/>
            <a:ext cx="1854200" cy="365125"/>
          </a:xfrm>
          <a:prstGeom prst="rect">
            <a:avLst/>
          </a:prstGeom>
        </p:spPr>
        <p:txBody>
          <a:bodyPr vert="horz" lIns="91440" tIns="45720" rIns="91440" bIns="45720" rtlCol="0" anchor="ctr"/>
          <a:lstStyle>
            <a:lvl1pPr>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F7A18A49-C5DE-4138-BB77-1471CC5B9D53}"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391" name="Footer Placeholder 4"/>
          <p:cNvSpPr>
            <a:spLocks noGrp="1"/>
          </p:cNvSpPr>
          <p:nvPr>
            <p:ph type="ftr" sz="quarter" idx="11"/>
          </p:nvPr>
        </p:nvSpPr>
        <p:spPr>
          <a:xfrm>
            <a:off x="2765425" y="6459538"/>
            <a:ext cx="3616325" cy="365125"/>
          </a:xfrm>
          <a:prstGeom prst="rect">
            <a:avLst/>
          </a:prstGeom>
        </p:spPr>
        <p:txBody>
          <a:bodyPr vert="horz" lIns="91440" tIns="45720" rIns="91440" bIns="45720" rtlCol="0" anchor="ctr"/>
          <a:lstStyle>
            <a:lvl1pPr>
              <a:defRPr/>
            </a:lvl1pPr>
          </a:lstStyle>
          <a:p>
            <a:pPr marL="0" marR="0" lvl="0" indent="0" algn="ctr"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0" i="0" u="none" strike="noStrike" kern="1200" cap="all" spc="0" normalizeH="0" baseline="0" noProof="0">
              <a:ln>
                <a:noFill/>
              </a:ln>
              <a:solidFill>
                <a:srgbClr val="FFFFFF"/>
              </a:solidFill>
              <a:effectLst/>
              <a:uLnTx/>
              <a:uFillTx/>
              <a:latin typeface="Calibri" panose="020f0502020204030204"/>
              <a:ea typeface="+mn-ea"/>
              <a:cs typeface="+mn-cs"/>
            </a:endParaRPr>
          </a:p>
        </p:txBody>
      </p:sp>
      <p:sp>
        <p:nvSpPr>
          <p:cNvPr id="16392" name="Slide Number Placeholder 5"/>
          <p:cNvSpPr>
            <a:spLocks noGrp="1"/>
          </p:cNvSpPr>
          <p:nvPr>
            <p:ph type="sldNum" sz="quarter" idx="12"/>
          </p:nvPr>
        </p:nvSpPr>
        <p:spPr>
          <a:xfrm>
            <a:off x="7424738" y="6459538"/>
            <a:ext cx="984250" cy="365125"/>
          </a:xfrm>
          <a:prstGeom prst="rect">
            <a:avLst/>
          </a:prstGeom>
        </p:spPr>
        <p:txBody>
          <a:bodyPr vert="horz" lIns="91440" tIns="45720" rIns="91440" bIns="45720" rtlCol="0" anchor="ctr"/>
          <a:lstStyle>
            <a:lvl1pPr>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1BA14145-46FB-4045-A955-3E87A29118C6}"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type="txAndObj">
  <p:cSld name="Title, Text, and Content">
    <p:bg>
      <p:bgPr>
        <a:solidFill>
          <a:schemeClr val="bg1"/>
        </a:solidFill>
      </p:bgPr>
    </p:bg>
    <p:spTree>
      <p:nvGrpSpPr>
        <p:cNvPr id="1" name=""/>
        <p:cNvGrpSpPr/>
        <p:nvPr/>
      </p:nvGrpSpPr>
      <p:grpSpPr/>
      <p:sp>
        <p:nvSpPr>
          <p:cNvPr id="2" name="Title 1"/>
          <p:cNvSpPr>
            <a:spLocks noGrp="1"/>
          </p:cNvSpPr>
          <p:nvPr>
            <p:ph type="title"/>
          </p:nvPr>
        </p:nvSpPr>
        <p:spPr>
          <a:xfrm>
            <a:off x="304800" y="228600"/>
            <a:ext cx="8305800" cy="9906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381000" y="1447800"/>
            <a:ext cx="40005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33900" y="1447800"/>
            <a:ext cx="40005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7416" name="Rectangle 6"/>
          <p:cNvSpPr>
            <a:spLocks noGrp="1" noChangeArrowheads="1"/>
          </p:cNvSpPr>
          <p:nvPr>
            <p:ph type="sldNum" sz="quarter" idx="10"/>
          </p:nvPr>
        </p:nvSpPr>
        <p:spPr>
          <a:xfrm>
            <a:off x="7424738" y="6459538"/>
            <a:ext cx="984250" cy="365125"/>
          </a:xfrm>
          <a:prstGeom prst="rect">
            <a:avLst/>
          </a:prstGeom>
        </p:spPr>
        <p:txBody>
          <a:bodyPr vert="horz" lIns="91440" tIns="45720" rIns="91440" bIns="45720" rtlCol="0" anchor="ctr"/>
          <a:lstStyle>
            <a:lvl1pPr>
              <a:defRPr/>
            </a:lvl1pPr>
          </a:lstStyle>
          <a:p>
            <a:pPr marL="0" marR="0" lvl="0" indent="0" algn="r" defTabSz="685800" rtl="0" eaLnBrk="1" fontAlgn="auto" latinLnBrk="0" hangingPunct="1">
              <a:lnSpc>
                <a:spcPct val="100000"/>
              </a:lnSpc>
              <a:spcBef>
                <a:spcPct val="0"/>
              </a:spcBef>
              <a:spcAft>
                <a:spcPct val="0"/>
              </a:spcAft>
              <a:buClrTx/>
              <a:buSzTx/>
              <a:buFontTx/>
              <a:buNone/>
              <a:defRPr/>
            </a:pPr>
            <a:r>
              <a:rPr kumimoji="0" lang="en-US" altLang="ar-JO" sz="788" b="0" i="0" u="none" strike="noStrike" kern="1200" cap="none" spc="0" normalizeH="0" baseline="0" noProof="0">
                <a:ln>
                  <a:noFill/>
                </a:ln>
                <a:solidFill>
                  <a:srgbClr val="FFFFFF"/>
                </a:solidFill>
                <a:effectLst/>
                <a:uLnTx/>
                <a:uFillTx/>
                <a:latin typeface="Calibri" panose="020f0502020204030204"/>
                <a:ea typeface="+mn-ea"/>
                <a:cs typeface="+mn-cs"/>
              </a:rPr>
              <a:t>5-</a:t>
            </a:r>
            <a:fld id="{B7094392-1992-43C8-8395-3AE94E2C2598}" type="slidenum">
              <a:rPr kumimoji="0" lang="en-US" altLang="ar-JO"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altLang="ar-JO" sz="788" b="0" i="0" u="none" strike="noStrike" kern="1200" cap="none" spc="0" normalizeH="0" baseline="0" noProof="0">
              <a:ln>
                <a:noFill/>
              </a:ln>
              <a:solidFill>
                <a:srgbClr val="FFFFFF"/>
              </a:solidFill>
              <a:effectLst/>
              <a:uLnTx/>
              <a:uFillTx/>
              <a:latin typeface="Calibri"/>
              <a:ea typeface="+mn-ea"/>
              <a:cs typeface="+mn-cs"/>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jpe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image" Target="../media/image4.png" /><Relationship Id="rId13"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image" Target="../media/image2.jpeg" /><Relationship Id="rId13"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10" Type="http://schemas.openxmlformats.org/officeDocument/2006/relationships/slideLayout" Target="../slideLayouts/slideLayout43.xml" /><Relationship Id="rId11" Type="http://schemas.openxmlformats.org/officeDocument/2006/relationships/slideLayout" Target="../slideLayouts/slideLayout44.xml" /><Relationship Id="rId12" Type="http://schemas.openxmlformats.org/officeDocument/2006/relationships/image" Target="../media/image2.jpeg" /><Relationship Id="rId13" Type="http://schemas.openxmlformats.org/officeDocument/2006/relationships/theme" Target="../theme/theme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slideLayout" Target="../slideLayouts/slideLayout39.xml" /><Relationship Id="rId7" Type="http://schemas.openxmlformats.org/officeDocument/2006/relationships/slideLayout" Target="../slideLayouts/slideLayout40.xml" /><Relationship Id="rId8" Type="http://schemas.openxmlformats.org/officeDocument/2006/relationships/slideLayout" Target="../slideLayouts/slideLayout41.xml" /><Relationship Id="rId9" Type="http://schemas.openxmlformats.org/officeDocument/2006/relationships/slideLayout" Target="../slideLayouts/slideLayout42.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5.xml" /><Relationship Id="rId10" Type="http://schemas.openxmlformats.org/officeDocument/2006/relationships/slideLayout" Target="../slideLayouts/slideLayout54.xml" /><Relationship Id="rId11" Type="http://schemas.openxmlformats.org/officeDocument/2006/relationships/slideLayout" Target="../slideLayouts/slideLayout55.xml" /><Relationship Id="rId12" Type="http://schemas.openxmlformats.org/officeDocument/2006/relationships/slideLayout" Target="../slideLayouts/slideLayout56.xml" /><Relationship Id="rId13" Type="http://schemas.openxmlformats.org/officeDocument/2006/relationships/slideLayout" Target="../slideLayouts/slideLayout57.xml" /><Relationship Id="rId14" Type="http://schemas.openxmlformats.org/officeDocument/2006/relationships/image" Target="../media/image5.png" /><Relationship Id="rId15" Type="http://schemas.openxmlformats.org/officeDocument/2006/relationships/theme" Target="../theme/theme5.xml" /><Relationship Id="rId2" Type="http://schemas.openxmlformats.org/officeDocument/2006/relationships/slideLayout" Target="../slideLayouts/slideLayout46.xml" /><Relationship Id="rId3" Type="http://schemas.openxmlformats.org/officeDocument/2006/relationships/slideLayout" Target="../slideLayouts/slideLayout47.xml" /><Relationship Id="rId4" Type="http://schemas.openxmlformats.org/officeDocument/2006/relationships/slideLayout" Target="../slideLayouts/slideLayout48.xml" /><Relationship Id="rId5" Type="http://schemas.openxmlformats.org/officeDocument/2006/relationships/slideLayout" Target="../slideLayouts/slideLayout49.xml" /><Relationship Id="rId6" Type="http://schemas.openxmlformats.org/officeDocument/2006/relationships/slideLayout" Target="../slideLayouts/slideLayout50.xml" /><Relationship Id="rId7" Type="http://schemas.openxmlformats.org/officeDocument/2006/relationships/slideLayout" Target="../slideLayouts/slideLayout51.xml" /><Relationship Id="rId8" Type="http://schemas.openxmlformats.org/officeDocument/2006/relationships/slideLayout" Target="../slideLayouts/slideLayout52.xml" /><Relationship Id="rId9" Type="http://schemas.openxmlformats.org/officeDocument/2006/relationships/slideLayout" Target="../slideLayouts/slideLayout53.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rotWithShape="0">
          <a:blip r:embed="rId12"/>
          <a:stretch>
            <a:fillRect/>
          </a:stretch>
        </a:blipFill>
      </p:bgPr>
    </p:bg>
    <p:spTree>
      <p:nvGrpSpPr>
        <p:cNvPr id="1" name=""/>
        <p:cNvGrpSpPr/>
        <p:nvPr/>
      </p:nvGrpSpPr>
      <p:grpSpPr/>
      <p:sp>
        <p:nvSpPr>
          <p:cNvPr id="1026" name="Rectangle 2"/>
          <p:cNvSpPr>
            <a:spLocks noChangeArrowheads="1"/>
          </p:cNvSpPr>
          <p:nvPr/>
        </p:nvSpPr>
        <p:spPr bwMode="auto">
          <a:xfrm rot="10800000">
            <a:off x="0" y="0"/>
            <a:ext cx="347663" cy="62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tabLst>
                <a:tab pos="177800"/>
              </a:tabLst>
              <a:defRPr sz="3200">
                <a:solidFill>
                  <a:schemeClr val="tx1"/>
                </a:solidFill>
                <a:latin typeface="Arial" panose="020b0604020202020204" pitchFamily="34" charset="0"/>
              </a:defRPr>
            </a:lvl1pPr>
            <a:lvl2pPr marL="742950" indent="-285750">
              <a:tabLst>
                <a:tab pos="177800"/>
              </a:tabLst>
              <a:defRPr sz="3200">
                <a:solidFill>
                  <a:schemeClr val="tx1"/>
                </a:solidFill>
                <a:latin typeface="Arial" panose="020b0604020202020204" pitchFamily="34" charset="0"/>
              </a:defRPr>
            </a:lvl2pPr>
            <a:lvl3pPr marL="1143000" indent="-228600">
              <a:tabLst>
                <a:tab pos="177800"/>
              </a:tabLst>
              <a:defRPr sz="3200">
                <a:solidFill>
                  <a:schemeClr val="tx1"/>
                </a:solidFill>
                <a:latin typeface="Arial" panose="020b0604020202020204" pitchFamily="34" charset="0"/>
              </a:defRPr>
            </a:lvl3pPr>
            <a:lvl4pPr marL="1600200" indent="-228600">
              <a:tabLst>
                <a:tab pos="177800"/>
              </a:tabLst>
              <a:defRPr sz="3200">
                <a:solidFill>
                  <a:schemeClr val="tx1"/>
                </a:solidFill>
                <a:latin typeface="Arial" panose="020b0604020202020204" pitchFamily="34" charset="0"/>
              </a:defRPr>
            </a:lvl4pPr>
            <a:lvl5pPr marL="2057400" indent="-228600">
              <a:tabLst>
                <a:tab pos="177800"/>
              </a:tabLst>
              <a:defRPr sz="3200">
                <a:solidFill>
                  <a:schemeClr val="tx1"/>
                </a:solidFill>
                <a:latin typeface="Arial" panose="020b0604020202020204" pitchFamily="34" charset="0"/>
              </a:defRPr>
            </a:lvl5pPr>
            <a:lvl6pPr marL="2514600" indent="-228600" eaLnBrk="0" fontAlgn="base" hangingPunct="0">
              <a:spcBef>
                <a:spcPct val="0"/>
              </a:spcBef>
              <a:spcAft>
                <a:spcPct val="0"/>
              </a:spcAft>
              <a:tabLst>
                <a:tab pos="177800"/>
              </a:tabLst>
              <a:defRPr sz="3200">
                <a:solidFill>
                  <a:schemeClr val="tx1"/>
                </a:solidFill>
                <a:latin typeface="Arial" panose="020b0604020202020204" pitchFamily="34" charset="0"/>
              </a:defRPr>
            </a:lvl6pPr>
            <a:lvl7pPr marL="2971800" indent="-228600" eaLnBrk="0" fontAlgn="base" hangingPunct="0">
              <a:spcBef>
                <a:spcPct val="0"/>
              </a:spcBef>
              <a:spcAft>
                <a:spcPct val="0"/>
              </a:spcAft>
              <a:tabLst>
                <a:tab pos="177800"/>
              </a:tabLst>
              <a:defRPr sz="3200">
                <a:solidFill>
                  <a:schemeClr val="tx1"/>
                </a:solidFill>
                <a:latin typeface="Arial" panose="020b0604020202020204" pitchFamily="34" charset="0"/>
              </a:defRPr>
            </a:lvl7pPr>
            <a:lvl8pPr marL="3429000" indent="-228600" eaLnBrk="0" fontAlgn="base" hangingPunct="0">
              <a:spcBef>
                <a:spcPct val="0"/>
              </a:spcBef>
              <a:spcAft>
                <a:spcPct val="0"/>
              </a:spcAft>
              <a:tabLst>
                <a:tab pos="177800"/>
              </a:tabLst>
              <a:defRPr sz="3200">
                <a:solidFill>
                  <a:schemeClr val="tx1"/>
                </a:solidFill>
                <a:latin typeface="Arial" panose="020b0604020202020204" pitchFamily="34" charset="0"/>
              </a:defRPr>
            </a:lvl8pPr>
            <a:lvl9pPr marL="3886200" indent="-228600" eaLnBrk="0" fontAlgn="base" hangingPunct="0">
              <a:spcBef>
                <a:spcPct val="0"/>
              </a:spcBef>
              <a:spcAft>
                <a:spcPct val="0"/>
              </a:spcAft>
              <a:tabLst>
                <a:tab pos="177800"/>
              </a:tabLst>
              <a:defRPr sz="32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tab pos="177800"/>
              </a:tabLst>
              <a:defRPr/>
            </a:pPr>
            <a:endParaRPr kumimoji="0" lang="ar-JO" altLang="ar-JO" sz="4000" b="0" i="0" u="none" strike="noStrike" kern="1200" cap="none" spc="0" normalizeH="0" baseline="0" noProof="0" smtClean="0">
              <a:ln>
                <a:noFill/>
              </a:ln>
              <a:solidFill>
                <a:srgbClr val="003366"/>
              </a:solidFill>
              <a:effectLst/>
              <a:uLnTx/>
              <a:uFillTx/>
              <a:latin typeface="Arial" pitchFamily="34" charset="0"/>
              <a:ea typeface="+mn-ea"/>
              <a:cs typeface="+mn-cs"/>
            </a:endParaRPr>
          </a:p>
        </p:txBody>
      </p:sp>
      <p:sp>
        <p:nvSpPr>
          <p:cNvPr id="1027" name="Rectangle 3"/>
          <p:cNvSpPr>
            <a:spLocks noChangeArrowheads="1"/>
          </p:cNvSpPr>
          <p:nvPr/>
        </p:nvSpPr>
        <p:spPr bwMode="auto">
          <a:xfrm>
            <a:off x="381000" y="1447800"/>
            <a:ext cx="7620000" cy="4876800"/>
          </a:xfrm>
          <a:prstGeom prst="rect">
            <a:avLst/>
          </a:prstGeom>
          <a:solidFill>
            <a:schemeClr val="bg1">
              <a:alpha val="56078"/>
            </a:schemeClr>
          </a:solidFill>
          <a:ln w="9525">
            <a:solidFill>
              <a:schemeClr val="tx1"/>
            </a:solidFill>
            <a:miter lim="800000"/>
          </a:ln>
        </p:spPr>
        <p:txBody>
          <a:bodyPr wrap="none" anchor="ct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ar-JO" altLang="ar-JO" sz="3200" b="0" i="0" u="none" strike="noStrike" kern="1200" cap="none" spc="0" normalizeH="0" baseline="0" noProof="0" smtClean="0">
              <a:ln>
                <a:noFill/>
              </a:ln>
              <a:solidFill>
                <a:schemeClr val="tx1"/>
              </a:solidFill>
              <a:effectLst/>
              <a:uLnTx/>
              <a:uFillTx/>
              <a:latin typeface="Arial" pitchFamily="34" charset="0"/>
              <a:ea typeface="+mn-ea"/>
              <a:cs typeface="+mn-cs"/>
            </a:endParaRPr>
          </a:p>
        </p:txBody>
      </p:sp>
      <p:sp>
        <p:nvSpPr>
          <p:cNvPr id="1028" name="Rectangle 4"/>
          <p:cNvSpPr>
            <a:spLocks noGrp="1"/>
          </p:cNvSpPr>
          <p:nvPr>
            <p:ph type="body" idx="1"/>
          </p:nvPr>
        </p:nvSpPr>
        <p:spPr>
          <a:xfrm>
            <a:off x="381000" y="1447800"/>
            <a:ext cx="8153400" cy="4876800"/>
          </a:xfrm>
          <a:prstGeom prst="rect">
            <a:avLst/>
          </a:prstGeom>
          <a:solidFill>
            <a:schemeClr val="bg1"/>
          </a:solidFill>
          <a:ln w="12700">
            <a:solidFill>
              <a:schemeClr val="bg1"/>
            </a:solid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67422C"/>
              </a:buClr>
              <a:buSzTx/>
              <a:buFontTx/>
              <a:buChar char="o"/>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67422C"/>
              </a:buClr>
              <a:buSzTx/>
              <a:buFontTx/>
              <a:buChar char="o"/>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67422C"/>
              </a:buClr>
              <a:buSzTx/>
              <a:buFontTx/>
              <a:buChar char="o"/>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67422C"/>
              </a:buClr>
              <a:buSzTx/>
              <a:buFontTx/>
              <a:buChar char="o"/>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67422C"/>
              </a:buClr>
              <a:buSzTx/>
              <a:buFontTx/>
              <a:buChar char="o"/>
              <a:defRPr kumimoji="0" lang="en-US" altLang="en-US" sz="2000" b="0" i="0" u="none" baseline="0">
                <a:solidFill>
                  <a:schemeClr val="tx1"/>
                </a:solidFill>
                <a:latin typeface="+mn-lt"/>
              </a:defRPr>
            </a:lvl5pPr>
            <a:lvl6pPr marL="2514600" indent="-228600" algn="l" rtl="0" fontAlgn="base">
              <a:spcBef>
                <a:spcPct val="20000"/>
              </a:spcBef>
              <a:spcAft>
                <a:spcPct val="0"/>
              </a:spcAft>
              <a:buClr>
                <a:srgbClr val="67422C"/>
              </a:buClr>
              <a:buChar char="o"/>
              <a:defRPr lang="en-US" altLang="en-US" sz="2000">
                <a:solidFill>
                  <a:schemeClr val="tx1"/>
                </a:solidFill>
                <a:latin typeface="+mn-lt"/>
              </a:defRPr>
            </a:lvl6pPr>
            <a:lvl7pPr marL="2971800" indent="-228600" algn="l" rtl="0" fontAlgn="base">
              <a:spcBef>
                <a:spcPct val="20000"/>
              </a:spcBef>
              <a:spcAft>
                <a:spcPct val="0"/>
              </a:spcAft>
              <a:buClr>
                <a:srgbClr val="67422C"/>
              </a:buClr>
              <a:buChar char="o"/>
              <a:defRPr lang="en-US" altLang="en-US" sz="2000">
                <a:solidFill>
                  <a:schemeClr val="tx1"/>
                </a:solidFill>
                <a:latin typeface="+mn-lt"/>
              </a:defRPr>
            </a:lvl7pPr>
            <a:lvl8pPr marL="3429000" indent="-228600" algn="l" rtl="0" fontAlgn="base">
              <a:spcBef>
                <a:spcPct val="20000"/>
              </a:spcBef>
              <a:spcAft>
                <a:spcPct val="0"/>
              </a:spcAft>
              <a:buClr>
                <a:srgbClr val="67422C"/>
              </a:buClr>
              <a:buChar char="o"/>
              <a:defRPr lang="en-US" altLang="en-US" sz="2000">
                <a:solidFill>
                  <a:schemeClr val="tx1"/>
                </a:solidFill>
                <a:latin typeface="+mn-lt"/>
              </a:defRPr>
            </a:lvl8pPr>
            <a:lvl9pPr marL="3886200" indent="-228600" algn="l" rtl="0" fontAlgn="base">
              <a:spcBef>
                <a:spcPct val="20000"/>
              </a:spcBef>
              <a:spcAft>
                <a:spcPct val="0"/>
              </a:spcAft>
              <a:buClr>
                <a:srgbClr val="67422C"/>
              </a:buClr>
              <a:buChar char="o"/>
              <a:defRPr lang="en-US" altLang="en-US" sz="2000">
                <a:solidFill>
                  <a:schemeClr val="tx1"/>
                </a:solidFill>
                <a:latin typeface="+mn-lt"/>
              </a:defRPr>
            </a:lvl9pPr>
          </a:lstStyle>
          <a:p>
            <a:pPr lvl="0"/>
            <a:r>
              <a:t>Click to edit Master text styles</a:t>
            </a:r>
          </a:p>
          <a:p>
            <a:pPr lvl="1"/>
            <a:r>
              <a:t>Second level</a:t>
            </a:r>
          </a:p>
          <a:p>
            <a:pPr lvl="2"/>
            <a:r>
              <a:t>Third level</a:t>
            </a:r>
          </a:p>
          <a:p>
            <a:pPr lvl="3"/>
            <a:r>
              <a:t>Fourth level</a:t>
            </a:r>
          </a:p>
          <a:p>
            <a:pPr lvl="4"/>
            <a:r>
              <a:t>Fifth level</a:t>
            </a:r>
          </a:p>
        </p:txBody>
      </p:sp>
      <p:sp>
        <p:nvSpPr>
          <p:cNvPr id="1029" name="Rectangle 5"/>
          <p:cNvSpPr>
            <a:spLocks noChangeArrowheads="1"/>
          </p:cNvSpPr>
          <p:nvPr/>
        </p:nvSpPr>
        <p:spPr bwMode="auto">
          <a:xfrm>
            <a:off x="304800" y="228600"/>
            <a:ext cx="8305800" cy="838200"/>
          </a:xfrm>
          <a:prstGeom prst="rect">
            <a:avLst/>
          </a:prstGeom>
          <a:solidFill>
            <a:schemeClr val="bg1">
              <a:alpha val="56078"/>
            </a:schemeClr>
          </a:solidFill>
          <a:ln w="9525">
            <a:solidFill>
              <a:schemeClr val="tx1"/>
            </a:solidFill>
            <a:miter lim="800000"/>
          </a:ln>
        </p:spPr>
        <p:txBody>
          <a:bodyPr wrap="none" anchor="ct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ar-JO" altLang="ar-JO" sz="3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title"/>
          </p:nvPr>
        </p:nvSpPr>
        <p:spPr bwMode="auto">
          <a:xfrm>
            <a:off x="304800" y="228600"/>
            <a:ext cx="8305800" cy="990600"/>
          </a:xfrm>
          <a:prstGeom prst="rect">
            <a:avLst/>
          </a:prstGeom>
          <a:solidFill>
            <a:schemeClr val="bg1"/>
          </a:solidFill>
          <a:ln w="9525">
            <a:solidFill>
              <a:schemeClr val="bg1"/>
            </a:solidFill>
            <a:miter lim="800000"/>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1" name="Rectangle 8"/>
          <p:cNvSpPr>
            <a:spLocks noGrp="1" noChangeArrowheads="1"/>
          </p:cNvSpPr>
          <p:nvPr>
            <p:ph type="sldNum" sz="quarter" idx="4"/>
          </p:nvPr>
        </p:nvSpPr>
        <p:spPr bwMode="auto">
          <a:xfrm>
            <a:off x="0" y="6324600"/>
            <a:ext cx="6858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t>15-</a:t>
            </a:r>
            <a:fld id="{02B60119-E998-49AF-853A-E316D3FBD6DF}" type="slidenum">
              <a:rPr kumimoji="0" lang="en-US" altLang="ar-JO" sz="1200" b="0" i="0" u="none" strike="noStrike" kern="1200" cap="none" spc="0" normalizeH="0" baseline="0" noProof="0">
                <a:ln>
                  <a:noFill/>
                </a:ln>
                <a:solidFill>
                  <a:schemeClr val="tx1"/>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200" b="0" i="0" u="none" strike="noStrike" kern="1200" cap="none" spc="0" normalizeH="0" baseline="0" noProof="0">
              <a:ln>
                <a:noFill/>
              </a:ln>
              <a:solidFill>
                <a:schemeClr val="tx1"/>
              </a:solidFill>
              <a:effectLst/>
              <a:uLnTx/>
              <a:uFillTx/>
              <a:latin typeface="Arial" pitchFamily="34" charset="0"/>
              <a:ea typeface="+mn-ea"/>
              <a:cs typeface="+mn-cs"/>
            </a:endParaRPr>
          </a:p>
        </p:txBody>
      </p:sp>
    </p:spTree>
  </p:cSld>
  <p:clrMap bg1="lt1" tx1="dk1" bg2="lt2" tx2="dk2" accent1="accent1" accent2="accent2" accent3="accent3" accent4="accent4" accent5="accent5" accent6="accent6" hlink="hlink" folHlink="folHlink"/>
  <p:sldLayoutIdLst>
    <p:sldLayoutId id="2147484212" r:id="rId1"/>
    <p:sldLayoutId id="2147484213" r:id="rId2"/>
    <p:sldLayoutId id="2147484214" r:id="rId3"/>
    <p:sldLayoutId id="2147484215" r:id="rId4"/>
    <p:sldLayoutId id="2147484216" r:id="rId5"/>
    <p:sldLayoutId id="2147484217" r:id="rId6"/>
    <p:sldLayoutId id="2147484218" r:id="rId7"/>
    <p:sldLayoutId id="2147484219" r:id="rId8"/>
    <p:sldLayoutId id="2147484220" r:id="rId9"/>
    <p:sldLayoutId id="2147484221" r:id="rId10"/>
    <p:sldLayoutId id="2147484222" r:id="rId11"/>
  </p:sldLayoutIdLst>
  <p:transition/>
  <p:timing/>
  <p:txStyles>
    <p:titleStyle>
      <a:lvl1pPr marL="0" indent="0" algn="l" defTabSz="914400" rtl="0" eaLnBrk="0" fontAlgn="base" hangingPunct="0">
        <a:lnSpc>
          <a:spcPct val="100000"/>
        </a:lnSpc>
        <a:spcBef>
          <a:spcPct val="0"/>
        </a:spcBef>
        <a:spcAft>
          <a:spcPct val="0"/>
        </a:spcAft>
        <a:buClrTx/>
        <a:buSzTx/>
        <a:buFontTx/>
        <a:buNone/>
        <a:defRPr kumimoji="0" sz="4000" b="1" i="0" u="none" baseline="0">
          <a:solidFill>
            <a:srgbClr val="67422C"/>
          </a:solidFill>
          <a:effectLst/>
          <a:latin typeface="+mj-lt"/>
          <a:ea typeface="+mj-ea"/>
          <a:cs typeface="+mj-cs"/>
        </a:defRPr>
      </a:lvl1pPr>
      <a:lvl2pPr algn="l" rtl="0" eaLnBrk="0" fontAlgn="base" hangingPunct="0">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2pPr>
      <a:lvl3pPr algn="l" rtl="0" eaLnBrk="0" fontAlgn="base" hangingPunct="0">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3pPr>
      <a:lvl4pPr algn="l" rtl="0" eaLnBrk="0" fontAlgn="base" hangingPunct="0">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4pPr>
      <a:lvl5pPr algn="l" rtl="0" eaLnBrk="0" fontAlgn="base" hangingPunct="0">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5pPr>
      <a:lvl6pPr marL="457200" algn="l" rtl="0" fontAlgn="base">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6pPr>
      <a:lvl7pPr marL="914400" algn="l" rtl="0" fontAlgn="base">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7pPr>
      <a:lvl8pPr marL="1371600" algn="l" rtl="0" fontAlgn="base">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8pPr>
      <a:lvl9pPr marL="1828800" algn="l" rtl="0" fontAlgn="base">
        <a:spcBef>
          <a:spcPct val="0"/>
        </a:spcBef>
        <a:spcAft>
          <a:spcPct val="0"/>
        </a:spcAft>
        <a:defRPr sz="4000" b="1">
          <a:solidFill>
            <a:srgbClr val="67422C"/>
          </a:solidFill>
          <a:effectLst>
            <a:outerShdw blurRad="38100" dist="38100" dir="2700000" algn="tl">
              <a:srgbClr val="C0C0C0"/>
            </a:outerShdw>
          </a:effectLst>
          <a:latin typeface="Times New Roman" pitchFamily="18" charset="0"/>
        </a:defRPr>
      </a:lvl9pPr>
    </p:titleStyle>
    <p:bodyStyle>
      <a:lvl1pPr marL="342900" indent="-342900" algn="l" defTabSz="914400" rtl="0" eaLnBrk="0" fontAlgn="base" hangingPunct="0">
        <a:lnSpc>
          <a:spcPct val="100000"/>
        </a:lnSpc>
        <a:spcBef>
          <a:spcPct val="20000"/>
        </a:spcBef>
        <a:spcAft>
          <a:spcPct val="0"/>
        </a:spcAft>
        <a:buClr>
          <a:srgbClr val="67422C"/>
        </a:buClr>
        <a:buSzTx/>
        <a:buFontTx/>
        <a:buChar char="o"/>
        <a:defRPr kumimoji="0"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67422C"/>
        </a:buClr>
        <a:buSzTx/>
        <a:buFontTx/>
        <a:buChar char="o"/>
        <a:defRPr kumimoji="0" sz="2800" b="0" i="0" u="none" baseline="0">
          <a:solidFill>
            <a:schemeClr val="tx1"/>
          </a:solidFill>
          <a:effectLst/>
          <a:latin typeface="+mn-lt"/>
        </a:defRPr>
      </a:lvl2pPr>
      <a:lvl3pPr marL="1143000" indent="-228600" algn="l" defTabSz="914400" rtl="0" eaLnBrk="0" fontAlgn="base" hangingPunct="0">
        <a:lnSpc>
          <a:spcPct val="100000"/>
        </a:lnSpc>
        <a:spcBef>
          <a:spcPct val="20000"/>
        </a:spcBef>
        <a:spcAft>
          <a:spcPct val="0"/>
        </a:spcAft>
        <a:buClr>
          <a:srgbClr val="67422C"/>
        </a:buClr>
        <a:buSzTx/>
        <a:buFontTx/>
        <a:buChar char="o"/>
        <a:defRPr kumimoji="0" sz="2400" b="0" i="0" u="none" baseline="0">
          <a:solidFill>
            <a:schemeClr val="tx1"/>
          </a:solidFill>
          <a:effectLst/>
          <a:latin typeface="+mn-lt"/>
        </a:defRPr>
      </a:lvl3pPr>
      <a:lvl4pPr marL="1600200" indent="-228600" algn="l" defTabSz="914400" rtl="0" eaLnBrk="0" fontAlgn="base" hangingPunct="0">
        <a:lnSpc>
          <a:spcPct val="100000"/>
        </a:lnSpc>
        <a:spcBef>
          <a:spcPct val="20000"/>
        </a:spcBef>
        <a:spcAft>
          <a:spcPct val="0"/>
        </a:spcAft>
        <a:buClr>
          <a:srgbClr val="67422C"/>
        </a:buClr>
        <a:buSzTx/>
        <a:buFontTx/>
        <a:buChar char="o"/>
        <a:defRPr kumimoji="0" sz="2000" b="0" i="0" u="none" baseline="0">
          <a:solidFill>
            <a:schemeClr val="tx1"/>
          </a:solidFill>
          <a:effectLst/>
          <a:latin typeface="+mn-lt"/>
        </a:defRPr>
      </a:lvl4pPr>
      <a:lvl5pPr marL="2057400" indent="-228600" algn="l" defTabSz="914400" rtl="0" eaLnBrk="0" fontAlgn="base" hangingPunct="0">
        <a:lnSpc>
          <a:spcPct val="100000"/>
        </a:lnSpc>
        <a:spcBef>
          <a:spcPct val="20000"/>
        </a:spcBef>
        <a:spcAft>
          <a:spcPct val="0"/>
        </a:spcAft>
        <a:buClr>
          <a:srgbClr val="67422C"/>
        </a:buClr>
        <a:buSzTx/>
        <a:buFontTx/>
        <a:buChar char="o"/>
        <a:defRPr kumimoji="0" sz="2000" b="0" i="0" u="none" baseline="0">
          <a:solidFill>
            <a:schemeClr val="tx1"/>
          </a:solidFill>
          <a:effectLst/>
          <a:latin typeface="+mn-lt"/>
        </a:defRPr>
      </a:lvl5pPr>
      <a:lvl6pPr marL="2514600" indent="-228600" algn="l" rtl="0" fontAlgn="base">
        <a:spcBef>
          <a:spcPct val="20000"/>
        </a:spcBef>
        <a:spcAft>
          <a:spcPct val="0"/>
        </a:spcAft>
        <a:buClr>
          <a:srgbClr val="67422C"/>
        </a:buClr>
        <a:buChar char="o"/>
        <a:defRPr sz="2000">
          <a:solidFill>
            <a:schemeClr val="tx1"/>
          </a:solidFill>
          <a:latin typeface="+mn-lt"/>
        </a:defRPr>
      </a:lvl6pPr>
      <a:lvl7pPr marL="2971800" indent="-228600" algn="l" rtl="0" fontAlgn="base">
        <a:spcBef>
          <a:spcPct val="20000"/>
        </a:spcBef>
        <a:spcAft>
          <a:spcPct val="0"/>
        </a:spcAft>
        <a:buClr>
          <a:srgbClr val="67422C"/>
        </a:buClr>
        <a:buChar char="o"/>
        <a:defRPr sz="2000">
          <a:solidFill>
            <a:schemeClr val="tx1"/>
          </a:solidFill>
          <a:latin typeface="+mn-lt"/>
        </a:defRPr>
      </a:lvl7pPr>
      <a:lvl8pPr marL="3429000" indent="-228600" algn="l" rtl="0" fontAlgn="base">
        <a:spcBef>
          <a:spcPct val="20000"/>
        </a:spcBef>
        <a:spcAft>
          <a:spcPct val="0"/>
        </a:spcAft>
        <a:buClr>
          <a:srgbClr val="67422C"/>
        </a:buClr>
        <a:buChar char="o"/>
        <a:defRPr sz="2000">
          <a:solidFill>
            <a:schemeClr val="tx1"/>
          </a:solidFill>
          <a:latin typeface="+mn-lt"/>
        </a:defRPr>
      </a:lvl8pPr>
      <a:lvl9pPr marL="3886200" indent="-228600" algn="l" rtl="0" fontAlgn="base">
        <a:spcBef>
          <a:spcPct val="20000"/>
        </a:spcBef>
        <a:spcAft>
          <a:spcPct val="0"/>
        </a:spcAft>
        <a:buClr>
          <a:srgbClr val="67422C"/>
        </a:buClr>
        <a:buChar char="o"/>
        <a:defRPr sz="2000">
          <a:solidFill>
            <a:schemeClr val="tx1"/>
          </a:solidFill>
          <a:latin typeface="+mn-lt"/>
        </a:defRPr>
      </a:lvl9pPr>
    </p:bodyStyle>
    <p:otherStyle>
      <a:defPPr>
        <a:defRPr lang="en-US"/>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rotWithShape="0">
          <a:blip r:embed="rId12"/>
          <a:stretch>
            <a:fillRect/>
          </a:stretch>
        </a:blipFill>
      </p:bgPr>
    </p:bg>
    <p:spTree>
      <p:nvGrpSpPr>
        <p:cNvPr id="1" name=""/>
        <p:cNvGrpSpPr/>
        <p:nvPr/>
      </p:nvGrpSpPr>
      <p:grpSpPr/>
      <p:sp>
        <p:nvSpPr>
          <p:cNvPr id="2050" name="Rectangle 3"/>
          <p:cNvSpPr>
            <a:spLocks noGrp="1"/>
          </p:cNvSpPr>
          <p:nvPr>
            <p:ph type="body" idx="1"/>
          </p:nvPr>
        </p:nvSpPr>
        <p:spPr>
          <a:xfrm>
            <a:off x="2057400" y="1524000"/>
            <a:ext cx="6934200" cy="4495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a:r>
              <a:t>Click to edit Master text styles</a:t>
            </a:r>
          </a:p>
          <a:p>
            <a:pPr lvl="1"/>
            <a:r>
              <a:t>Second level</a:t>
            </a:r>
          </a:p>
          <a:p>
            <a:pPr lvl="2"/>
            <a:r>
              <a:t>Third level</a:t>
            </a:r>
          </a:p>
          <a:p>
            <a:pPr lvl="3"/>
            <a:r>
              <a:t>Fourth level</a:t>
            </a:r>
          </a:p>
          <a:p>
            <a:pPr lvl="4"/>
            <a:r>
              <a:t>Fifth level</a:t>
            </a:r>
          </a:p>
        </p:txBody>
      </p:sp>
      <p:sp>
        <p:nvSpPr>
          <p:cNvPr id="2051" name="Rectangle 6"/>
          <p:cNvSpPr>
            <a:spLocks noGrp="1" noChangeArrowheads="1"/>
          </p:cNvSpPr>
          <p:nvPr>
            <p:ph type="sldNum" sz="quarter" idx="4"/>
          </p:nvPr>
        </p:nvSpPr>
        <p:spPr bwMode="auto">
          <a:xfrm>
            <a:off x="8382000" y="6553200"/>
            <a:ext cx="609600" cy="30480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eaLnBrk="1" hangingPunct="1">
              <a:defRPr sz="1000">
                <a:latin typeface="Times New Roman" pitchFamily="18" charset="0"/>
              </a:defRPr>
            </a:lvl1pPr>
          </a:lstStyle>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t>15-</a:t>
            </a:r>
            <a:fld id="{8FEC9715-1312-4AC1-939E-604B64730344}" type="slidenum">
              <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rPr>
              <a:pPr marL="0" marR="0" lvl="0" indent="0" algn="r" defTabSz="914400" rtl="0" eaLnBrk="1" fontAlgn="base" latinLnBrk="0" hangingPunct="1">
                <a:lnSpc>
                  <a:spcPct val="100000"/>
                </a:lnSpc>
                <a:spcBef>
                  <a:spcPct val="0"/>
                </a:spcBef>
                <a:spcAft>
                  <a:spcPct val="0"/>
                </a:spcAft>
                <a:buClrTx/>
                <a:buSzTx/>
                <a:buFontTx/>
                <a:buNone/>
                <a:defRPr/>
              </a:pPr>
              <a:t>*</a:t>
            </a:fld>
            <a:endParaRPr kumimoji="0" lang="en-US" altLang="ar-JO" sz="1000" b="0" i="0" u="none" strike="noStrike" kern="1200" cap="none" spc="0" normalizeH="0" baseline="0" noProof="0">
              <a:ln>
                <a:noFill/>
              </a:ln>
              <a:solidFill>
                <a:schemeClr val="tx1"/>
              </a:solidFill>
              <a:effectLst/>
              <a:uLnTx/>
              <a:uFillTx/>
              <a:latin typeface="Times New Roman" pitchFamily="18" charset="0"/>
              <a:ea typeface="+mn-ea"/>
              <a:cs typeface="+mn-cs"/>
            </a:endParaRPr>
          </a:p>
        </p:txBody>
      </p:sp>
    </p:spTree>
  </p:cSld>
  <p:clrMap bg1="lt1" tx1="dk1" bg2="lt2" tx2="dk2" accent1="accent1" accent2="accent2" accent3="accent3" accent4="accent4" accent5="accent5" accent6="accent6" hlink="hlink" folHlink="folHlink"/>
  <p:sldLayoutIdLst>
    <p:sldLayoutId id="2147484224" r:id="rId1"/>
    <p:sldLayoutId id="2147484226" r:id="rId2"/>
    <p:sldLayoutId id="2147484228" r:id="rId3"/>
    <p:sldLayoutId id="2147484229" r:id="rId4"/>
    <p:sldLayoutId id="2147484230" r:id="rId5"/>
    <p:sldLayoutId id="2147484231" r:id="rId6"/>
    <p:sldLayoutId id="2147484232" r:id="rId7"/>
    <p:sldLayoutId id="2147484233" r:id="rId8"/>
    <p:sldLayoutId id="2147484234" r:id="rId9"/>
    <p:sldLayoutId id="2147484235" r:id="rId10"/>
    <p:sldLayoutId id="2147484236"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baseline="0">
          <a:solidFill>
            <a:schemeClr val="tx2"/>
          </a:solidFill>
          <a:effectLst/>
          <a:latin typeface="+mj-lt"/>
          <a:ea typeface="+mj-ea"/>
          <a:cs typeface="+mj-cs"/>
        </a:defRPr>
      </a:lvl1pPr>
      <a:lvl2pPr algn="ctr" rtl="0" eaLnBrk="0" fontAlgn="base" hangingPunct="0">
        <a:spcBef>
          <a:spcPct val="0"/>
        </a:spcBef>
        <a:spcAft>
          <a:spcPct val="0"/>
        </a:spcAft>
        <a:defRPr sz="4400">
          <a:solidFill>
            <a:schemeClr val="tx2"/>
          </a:solidFill>
          <a:latin typeface="Arial"/>
        </a:defRPr>
      </a:lvl2pPr>
      <a:lvl3pPr algn="ctr" rtl="0" eaLnBrk="0" fontAlgn="base" hangingPunct="0">
        <a:spcBef>
          <a:spcPct val="0"/>
        </a:spcBef>
        <a:spcAft>
          <a:spcPct val="0"/>
        </a:spcAft>
        <a:defRPr sz="4400">
          <a:solidFill>
            <a:schemeClr val="tx2"/>
          </a:solidFill>
          <a:latin typeface="Arial"/>
        </a:defRPr>
      </a:lvl3pPr>
      <a:lvl4pPr algn="ctr" rtl="0" eaLnBrk="0" fontAlgn="base" hangingPunct="0">
        <a:spcBef>
          <a:spcPct val="0"/>
        </a:spcBef>
        <a:spcAft>
          <a:spcPct val="0"/>
        </a:spcAft>
        <a:defRPr sz="4400">
          <a:solidFill>
            <a:schemeClr val="tx2"/>
          </a:solidFill>
          <a:latin typeface="Arial"/>
        </a:defRPr>
      </a:lvl4pPr>
      <a:lvl5pPr algn="ctr" rtl="0" eaLnBrk="0" fontAlgn="base" hangingPunct="0">
        <a:spcBef>
          <a:spcPct val="0"/>
        </a:spcBef>
        <a:spcAft>
          <a:spcPct val="0"/>
        </a:spcAft>
        <a:defRPr sz="4400">
          <a:solidFill>
            <a:schemeClr val="tx2"/>
          </a:solidFill>
          <a:latin typeface="Arial"/>
        </a:defRPr>
      </a:lvl5pPr>
      <a:lvl6pPr marL="457200" algn="ctr" rtl="0" eaLnBrk="1" fontAlgn="base" hangingPunct="1">
        <a:spcBef>
          <a:spcPct val="0"/>
        </a:spcBef>
        <a:spcAft>
          <a:spcPct val="0"/>
        </a:spcAft>
        <a:defRPr sz="4400">
          <a:solidFill>
            <a:schemeClr val="tx2"/>
          </a:solidFill>
          <a:latin typeface="Arial"/>
        </a:defRPr>
      </a:lvl6pPr>
      <a:lvl7pPr marL="914400" algn="ctr" rtl="0" eaLnBrk="1" fontAlgn="base" hangingPunct="1">
        <a:spcBef>
          <a:spcPct val="0"/>
        </a:spcBef>
        <a:spcAft>
          <a:spcPct val="0"/>
        </a:spcAft>
        <a:defRPr sz="4400">
          <a:solidFill>
            <a:schemeClr val="tx2"/>
          </a:solidFill>
          <a:latin typeface="Arial"/>
        </a:defRPr>
      </a:lvl7pPr>
      <a:lvl8pPr marL="1371600" algn="ctr" rtl="0" eaLnBrk="1" fontAlgn="base" hangingPunct="1">
        <a:spcBef>
          <a:spcPct val="0"/>
        </a:spcBef>
        <a:spcAft>
          <a:spcPct val="0"/>
        </a:spcAft>
        <a:defRPr sz="4400">
          <a:solidFill>
            <a:schemeClr val="tx2"/>
          </a:solidFill>
          <a:latin typeface="Arial"/>
        </a:defRPr>
      </a:lvl8pPr>
      <a:lvl9pPr marL="1828800" algn="ctr" rtl="0" eaLnBrk="1" fontAlgn="base" hangingPunct="1">
        <a:spcBef>
          <a:spcPct val="0"/>
        </a:spcBef>
        <a:spcAft>
          <a:spcPct val="0"/>
        </a:spcAft>
        <a:defRPr sz="4400">
          <a:solidFill>
            <a:schemeClr val="tx2"/>
          </a:solidFill>
          <a:latin typeface="Arial"/>
        </a:defRPr>
      </a:lvl9pPr>
    </p:titleStyle>
    <p:bodyStyle>
      <a:lvl1pPr marL="342900" indent="-342900" algn="l" defTabSz="914400" rtl="0" eaLnBrk="0" fontAlgn="base" hangingPunct="0">
        <a:lnSpc>
          <a:spcPct val="100000"/>
        </a:lnSpc>
        <a:spcBef>
          <a:spcPct val="20000"/>
        </a:spcBef>
        <a:spcAft>
          <a:spcPct val="0"/>
        </a:spcAft>
        <a:buClr>
          <a:srgbClr val="F6B14C"/>
        </a:buClr>
        <a:buSzTx/>
        <a:buFontTx/>
        <a:buChar char="•"/>
        <a:defRPr kumimoji="0"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sz="2800" b="0" i="0" u="none" baseline="0">
          <a:solidFill>
            <a:schemeClr val="tx1"/>
          </a:solidFill>
          <a:effectLst/>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sz="2400" b="0" i="0" u="none" baseline="0">
          <a:solidFill>
            <a:schemeClr val="tx1"/>
          </a:solidFill>
          <a:effectLst/>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sz="2000" b="0" i="0" u="none" baseline="0">
          <a:solidFill>
            <a:schemeClr val="tx1"/>
          </a:solidFill>
          <a:effectLst/>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sz="2000" b="0" i="0" u="none" baseline="0">
          <a:solidFill>
            <a:schemeClr val="tx1"/>
          </a:solidFill>
          <a:effectLst/>
          <a:latin typeface="+mn-lt"/>
        </a:defRPr>
      </a:lvl5pPr>
      <a:lvl6pPr marL="2514600" indent="-228600" algn="l" rtl="0" eaLnBrk="1" fontAlgn="base" hangingPunct="1">
        <a:spcBef>
          <a:spcPct val="20000"/>
        </a:spcBef>
        <a:spcAft>
          <a:spcPct val="0"/>
        </a:spcAft>
        <a:buClr>
          <a:srgbClr val="F6B14C"/>
        </a:buClr>
        <a:buChar char="»"/>
        <a:defRPr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sz="2000">
          <a:solidFill>
            <a:schemeClr val="tx1"/>
          </a:solidFill>
          <a:latin typeface="+mn-lt"/>
        </a:defRPr>
      </a:lvl9pPr>
    </p:bodyStyle>
    <p:otherStyle>
      <a:defPPr>
        <a:defRPr lang="en-US"/>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rotWithShape="0">
          <a:blip r:embed="rId12"/>
          <a:stretch>
            <a:fillRect/>
          </a:stretch>
        </a:blipFill>
      </p:bgPr>
    </p:bg>
    <p:spTree>
      <p:nvGrpSpPr>
        <p:cNvPr id="1" name=""/>
        <p:cNvGrpSpPr/>
        <p:nvPr/>
      </p:nvGrpSpPr>
      <p:grpSpPr/>
      <p:sp>
        <p:nvSpPr>
          <p:cNvPr id="3074" name="Text Box 8"/>
          <p:cNvSpPr txBox="1">
            <a:spLocks noChangeArrowheads="1"/>
          </p:cNvSpPr>
          <p:nvPr/>
        </p:nvSpPr>
        <p:spPr bwMode="auto">
          <a:xfrm>
            <a:off x="4800600" y="2514600"/>
            <a:ext cx="4800600"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ar-JO" sz="5400" b="1" i="0" u="none" strike="noStrike" kern="1200" cap="none" spc="0" normalizeH="0" baseline="0" noProof="0" smtClean="0">
                <a:ln>
                  <a:noFill/>
                </a:ln>
                <a:solidFill>
                  <a:schemeClr val="bg1"/>
                </a:solidFill>
                <a:effectLst/>
                <a:uLnTx/>
                <a:uFillTx/>
                <a:latin typeface="Arial" panose="020b0604020202020204" pitchFamily="34" charset="0"/>
                <a:ea typeface="+mn-ea"/>
                <a:cs typeface="+mn-cs"/>
              </a:rPr>
              <a:t>Economic Growth</a:t>
            </a:r>
          </a:p>
        </p:txBody>
      </p:sp>
      <p:sp>
        <p:nvSpPr>
          <p:cNvPr id="3075" name="Text Box 10"/>
          <p:cNvSpPr txBox="1">
            <a:spLocks noChangeArrowheads="1"/>
          </p:cNvSpPr>
          <p:nvPr/>
        </p:nvSpPr>
        <p:spPr bwMode="auto">
          <a:xfrm>
            <a:off x="5334000" y="5410200"/>
            <a:ext cx="352107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ar-JO" sz="4800" b="1" i="0" u="none" strike="noStrike" kern="1200" cap="none" spc="0" normalizeH="0" baseline="0" noProof="0" smtClean="0">
                <a:ln>
                  <a:noFill/>
                </a:ln>
                <a:solidFill>
                  <a:srgbClr val="F6B14C"/>
                </a:solidFill>
                <a:effectLst/>
                <a:uLnTx/>
                <a:uFillTx/>
                <a:latin typeface="Arial" panose="020b0604020202020204" pitchFamily="34" charset="0"/>
                <a:ea typeface="+mn-ea"/>
                <a:cs typeface="+mn-cs"/>
              </a:rPr>
              <a:t>Chapter 15</a:t>
            </a:r>
          </a:p>
        </p:txBody>
      </p:sp>
      <p:sp>
        <p:nvSpPr>
          <p:cNvPr id="3076" name="Text Box 12"/>
          <p:cNvSpPr txBox="1">
            <a:spLocks noChangeArrowheads="1"/>
          </p:cNvSpPr>
          <p:nvPr/>
        </p:nvSpPr>
        <p:spPr bwMode="auto">
          <a:xfrm>
            <a:off x="4600575" y="6477000"/>
            <a:ext cx="442912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50000"/>
              </a:spcBef>
              <a:spcAft>
                <a:spcPct val="0"/>
              </a:spcAft>
              <a:buClrTx/>
              <a:buSzTx/>
              <a:buFontTx/>
              <a:buNone/>
              <a:defRPr/>
            </a:pPr>
            <a:r>
              <a:rPr kumimoji="0" lang="en-US" altLang="ar-JO" sz="1000" b="1" i="1" u="none" strike="noStrike" kern="1200" cap="none" spc="0" normalizeH="0" baseline="0" noProof="0" smtClean="0">
                <a:ln>
                  <a:noFill/>
                </a:ln>
                <a:solidFill>
                  <a:schemeClr val="bg1"/>
                </a:solidFill>
                <a:effectLst/>
                <a:uLnTx/>
                <a:uFillTx/>
                <a:latin typeface="Times New Roman" pitchFamily="18" charset="0"/>
                <a:ea typeface="+mn-ea"/>
                <a:cs typeface="Arial" panose="020b0604020202020204" pitchFamily="34" charset="0"/>
              </a:rPr>
              <a:t>Copyright © 2011 by The McGraw-Hill Companies, Inc. All Rights Reserved.</a:t>
            </a:r>
          </a:p>
        </p:txBody>
      </p:sp>
      <p:sp>
        <p:nvSpPr>
          <p:cNvPr id="3077" name="Text Box 13"/>
          <p:cNvSpPr txBox="1">
            <a:spLocks noChangeArrowheads="1"/>
          </p:cNvSpPr>
          <p:nvPr/>
        </p:nvSpPr>
        <p:spPr bwMode="auto">
          <a:xfrm>
            <a:off x="76200" y="6477000"/>
            <a:ext cx="125730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en-US" altLang="ar-JO" sz="1000" b="1" i="1" u="none" strike="noStrike" kern="1200" cap="none" spc="0" normalizeH="0" baseline="0" noProof="0" smtClean="0">
                <a:ln>
                  <a:noFill/>
                </a:ln>
                <a:solidFill>
                  <a:schemeClr val="bg1"/>
                </a:solidFill>
                <a:effectLst/>
                <a:uLnTx/>
                <a:uFillTx/>
                <a:latin typeface="Times New Roman" pitchFamily="18" charset="0"/>
                <a:ea typeface="+mn-ea"/>
                <a:cs typeface="+mn-cs"/>
              </a:rPr>
              <a:t>McGraw-Hill/Irwin</a:t>
            </a:r>
          </a:p>
        </p:txBody>
      </p:sp>
    </p:spTree>
  </p:cSld>
  <p:clrMap bg1="lt1" tx1="dk1" bg2="lt2" tx2="dk2" accent1="accent1" accent2="accent2" accent3="accent3" accent4="accent4" accent5="accent5" accent6="accent6" hlink="hlink" folHlink="folHlink"/>
  <p:sldLayoutIdLst>
    <p:sldLayoutId id="2147484237" r:id="rId1"/>
    <p:sldLayoutId id="2147484238" r:id="rId2"/>
    <p:sldLayoutId id="2147484239" r:id="rId3"/>
    <p:sldLayoutId id="2147484240" r:id="rId4"/>
    <p:sldLayoutId id="2147484241" r:id="rId5"/>
    <p:sldLayoutId id="2147484242" r:id="rId6"/>
    <p:sldLayoutId id="2147484243" r:id="rId7"/>
    <p:sldLayoutId id="2147484244" r:id="rId8"/>
    <p:sldLayoutId id="2147484245" r:id="rId9"/>
    <p:sldLayoutId id="2147484246" r:id="rId10"/>
    <p:sldLayoutId id="2147484247"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baseline="0">
          <a:solidFill>
            <a:schemeClr val="tx2"/>
          </a:solidFill>
          <a:effectLst/>
          <a:latin typeface="+mj-lt"/>
          <a:ea typeface="+mj-ea"/>
          <a:cs typeface="+mj-cs"/>
        </a:defRPr>
      </a:lvl1pPr>
      <a:lvl2pPr algn="ctr" rtl="0" eaLnBrk="0" fontAlgn="base" hangingPunct="0">
        <a:spcBef>
          <a:spcPct val="0"/>
        </a:spcBef>
        <a:spcAft>
          <a:spcPct val="0"/>
        </a:spcAft>
        <a:defRPr sz="4400">
          <a:solidFill>
            <a:schemeClr val="tx2"/>
          </a:solidFill>
          <a:latin typeface="Arial"/>
        </a:defRPr>
      </a:lvl2pPr>
      <a:lvl3pPr algn="ctr" rtl="0" eaLnBrk="0" fontAlgn="base" hangingPunct="0">
        <a:spcBef>
          <a:spcPct val="0"/>
        </a:spcBef>
        <a:spcAft>
          <a:spcPct val="0"/>
        </a:spcAft>
        <a:defRPr sz="4400">
          <a:solidFill>
            <a:schemeClr val="tx2"/>
          </a:solidFill>
          <a:latin typeface="Arial"/>
        </a:defRPr>
      </a:lvl3pPr>
      <a:lvl4pPr algn="ctr" rtl="0" eaLnBrk="0" fontAlgn="base" hangingPunct="0">
        <a:spcBef>
          <a:spcPct val="0"/>
        </a:spcBef>
        <a:spcAft>
          <a:spcPct val="0"/>
        </a:spcAft>
        <a:defRPr sz="4400">
          <a:solidFill>
            <a:schemeClr val="tx2"/>
          </a:solidFill>
          <a:latin typeface="Arial"/>
        </a:defRPr>
      </a:lvl4pPr>
      <a:lvl5pPr algn="ctr" rtl="0" eaLnBrk="0" fontAlgn="base" hangingPunct="0">
        <a:spcBef>
          <a:spcPct val="0"/>
        </a:spcBef>
        <a:spcAft>
          <a:spcPct val="0"/>
        </a:spcAft>
        <a:defRPr sz="4400">
          <a:solidFill>
            <a:schemeClr val="tx2"/>
          </a:solidFill>
          <a:latin typeface="Arial"/>
        </a:defRPr>
      </a:lvl5pPr>
      <a:lvl6pPr marL="457200" algn="ctr" rtl="0" fontAlgn="base">
        <a:spcBef>
          <a:spcPct val="0"/>
        </a:spcBef>
        <a:spcAft>
          <a:spcPct val="0"/>
        </a:spcAft>
        <a:defRPr sz="4400">
          <a:solidFill>
            <a:schemeClr val="tx2"/>
          </a:solidFill>
          <a:latin typeface="Arial"/>
        </a:defRPr>
      </a:lvl6pPr>
      <a:lvl7pPr marL="914400" algn="ctr" rtl="0" fontAlgn="base">
        <a:spcBef>
          <a:spcPct val="0"/>
        </a:spcBef>
        <a:spcAft>
          <a:spcPct val="0"/>
        </a:spcAft>
        <a:defRPr sz="4400">
          <a:solidFill>
            <a:schemeClr val="tx2"/>
          </a:solidFill>
          <a:latin typeface="Arial"/>
        </a:defRPr>
      </a:lvl7pPr>
      <a:lvl8pPr marL="1371600" algn="ctr" rtl="0" fontAlgn="base">
        <a:spcBef>
          <a:spcPct val="0"/>
        </a:spcBef>
        <a:spcAft>
          <a:spcPct val="0"/>
        </a:spcAft>
        <a:defRPr sz="4400">
          <a:solidFill>
            <a:schemeClr val="tx2"/>
          </a:solidFill>
          <a:latin typeface="Arial"/>
        </a:defRPr>
      </a:lvl8pPr>
      <a:lvl9pPr marL="1828800" algn="ctr" rtl="0" fontAlgn="base">
        <a:spcBef>
          <a:spcPct val="0"/>
        </a:spcBef>
        <a:spcAft>
          <a:spcPct val="0"/>
        </a:spcAft>
        <a:defRPr sz="4400">
          <a:solidFill>
            <a:schemeClr val="tx2"/>
          </a:solidFill>
          <a:latin typeface="Arial"/>
        </a:defRPr>
      </a:lvl9pPr>
    </p:titleStyle>
    <p:bodyStyle>
      <a:lvl1pPr marL="342900" indent="-342900" algn="l" defTabSz="914400" rtl="0" eaLnBrk="0" fontAlgn="base" hangingPunct="0">
        <a:lnSpc>
          <a:spcPct val="100000"/>
        </a:lnSpc>
        <a:spcBef>
          <a:spcPct val="20000"/>
        </a:spcBef>
        <a:spcAft>
          <a:spcPct val="0"/>
        </a:spcAft>
        <a:buClr>
          <a:srgbClr val="F6B14C"/>
        </a:buClr>
        <a:buSzTx/>
        <a:buFontTx/>
        <a:buChar char="•"/>
        <a:defRPr kumimoji="0"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sz="2800" b="0" i="0" u="none" baseline="0">
          <a:solidFill>
            <a:schemeClr val="tx1"/>
          </a:solidFill>
          <a:effectLst/>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sz="2400" b="0" i="0" u="none" baseline="0">
          <a:solidFill>
            <a:schemeClr val="tx1"/>
          </a:solidFill>
          <a:effectLst/>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sz="2000" b="0" i="0" u="none" baseline="0">
          <a:solidFill>
            <a:schemeClr val="tx1"/>
          </a:solidFill>
          <a:effectLst/>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sz="2000" b="0" i="0" u="none" baseline="0">
          <a:solidFill>
            <a:schemeClr val="tx1"/>
          </a:solidFill>
          <a:effectLst/>
          <a:latin typeface="+mn-lt"/>
        </a:defRPr>
      </a:lvl5pPr>
      <a:lvl6pPr marL="2514600" indent="-228600" algn="l" rtl="0" fontAlgn="base">
        <a:spcBef>
          <a:spcPct val="20000"/>
        </a:spcBef>
        <a:spcAft>
          <a:spcPct val="0"/>
        </a:spcAft>
        <a:buClr>
          <a:srgbClr val="F6B14C"/>
        </a:buClr>
        <a:buChar char="»"/>
        <a:defRPr sz="2000">
          <a:solidFill>
            <a:schemeClr val="tx1"/>
          </a:solidFill>
          <a:latin typeface="+mn-lt"/>
        </a:defRPr>
      </a:lvl6pPr>
      <a:lvl7pPr marL="2971800" indent="-228600" algn="l" rtl="0" fontAlgn="base">
        <a:spcBef>
          <a:spcPct val="20000"/>
        </a:spcBef>
        <a:spcAft>
          <a:spcPct val="0"/>
        </a:spcAft>
        <a:buClr>
          <a:srgbClr val="F6B14C"/>
        </a:buClr>
        <a:buChar char="»"/>
        <a:defRPr sz="2000">
          <a:solidFill>
            <a:schemeClr val="tx1"/>
          </a:solidFill>
          <a:latin typeface="+mn-lt"/>
        </a:defRPr>
      </a:lvl7pPr>
      <a:lvl8pPr marL="3429000" indent="-228600" algn="l" rtl="0" fontAlgn="base">
        <a:spcBef>
          <a:spcPct val="20000"/>
        </a:spcBef>
        <a:spcAft>
          <a:spcPct val="0"/>
        </a:spcAft>
        <a:buClr>
          <a:srgbClr val="F6B14C"/>
        </a:buClr>
        <a:buChar char="»"/>
        <a:defRPr sz="2000">
          <a:solidFill>
            <a:schemeClr val="tx1"/>
          </a:solidFill>
          <a:latin typeface="+mn-lt"/>
        </a:defRPr>
      </a:lvl8pPr>
      <a:lvl9pPr marL="3886200" indent="-228600" algn="l" rtl="0" fontAlgn="base">
        <a:spcBef>
          <a:spcPct val="20000"/>
        </a:spcBef>
        <a:spcAft>
          <a:spcPct val="0"/>
        </a:spcAft>
        <a:buClr>
          <a:srgbClr val="F6B14C"/>
        </a:buClr>
        <a:buChar char="»"/>
        <a:defRPr sz="2000">
          <a:solidFill>
            <a:schemeClr val="tx1"/>
          </a:solidFill>
          <a:latin typeface="+mn-lt"/>
        </a:defRPr>
      </a:lvl9pPr>
    </p:bodyStyle>
    <p:otherStyle>
      <a:defPPr>
        <a:defRPr lang="en-US"/>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blipFill rotWithShape="0">
          <a:blip r:embed="rId12"/>
          <a:stretch>
            <a:fillRect/>
          </a:stretch>
        </a:blipFill>
      </p:bgPr>
    </p:bg>
    <p:spTree>
      <p:nvGrpSpPr>
        <p:cNvPr id="1" name=""/>
        <p:cNvGrpSpPr/>
        <p:nvPr/>
      </p:nvGrpSpPr>
      <p:grpSpPr/>
      <p:sp>
        <p:nvSpPr>
          <p:cNvPr id="4098" name="Text Box 10"/>
          <p:cNvSpPr txBox="1">
            <a:spLocks noChangeArrowheads="1"/>
          </p:cNvSpPr>
          <p:nvPr/>
        </p:nvSpPr>
        <p:spPr bwMode="auto">
          <a:xfrm>
            <a:off x="5257800" y="2667000"/>
            <a:ext cx="3521075"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Arial" panose="020b0604020202020204" pitchFamily="34" charset="0"/>
              </a:defRPr>
            </a:lvl1pPr>
            <a:lvl2pPr marL="742950" indent="-285750">
              <a:defRPr sz="3200">
                <a:solidFill>
                  <a:schemeClr val="tx1"/>
                </a:solidFill>
                <a:latin typeface="Arial" panose="020b0604020202020204" pitchFamily="34" charset="0"/>
              </a:defRPr>
            </a:lvl2pPr>
            <a:lvl3pPr marL="1143000" indent="-228600">
              <a:defRPr sz="3200">
                <a:solidFill>
                  <a:schemeClr val="tx1"/>
                </a:solidFill>
                <a:latin typeface="Arial" panose="020b0604020202020204" pitchFamily="34" charset="0"/>
              </a:defRPr>
            </a:lvl3pPr>
            <a:lvl4pPr marL="1600200" indent="-228600">
              <a:defRPr sz="3200">
                <a:solidFill>
                  <a:schemeClr val="tx1"/>
                </a:solidFill>
                <a:latin typeface="Arial" panose="020b0604020202020204" pitchFamily="34" charset="0"/>
              </a:defRPr>
            </a:lvl4pPr>
            <a:lvl5pPr marL="2057400" indent="-228600">
              <a:defRPr sz="3200">
                <a:solidFill>
                  <a:schemeClr val="tx1"/>
                </a:solidFill>
                <a:latin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en-US" altLang="ar-JO" sz="4800" b="1" i="0" u="none" strike="noStrike" kern="1200" cap="none" spc="0" normalizeH="0" baseline="0" noProof="0" smtClean="0">
                <a:ln>
                  <a:noFill/>
                </a:ln>
                <a:solidFill>
                  <a:schemeClr val="bg1"/>
                </a:solidFill>
                <a:effectLst/>
                <a:uLnTx/>
                <a:uFillTx/>
                <a:latin typeface="Arial" panose="020b0604020202020204" pitchFamily="34" charset="0"/>
                <a:ea typeface="+mn-ea"/>
                <a:cs typeface="+mn-cs"/>
              </a:rPr>
              <a:t>End of Chapter 15</a:t>
            </a:r>
          </a:p>
        </p:txBody>
      </p:sp>
    </p:spTree>
  </p:cSld>
  <p:clrMap bg1="lt1" tx1="dk1" bg2="lt2" tx2="dk2" accent1="accent1" accent2="accent2" accent3="accent3" accent4="accent4" accent5="accent5" accent6="accent6" hlink="hlink" folHlink="folHlink"/>
  <p:sldLayoutIdLst>
    <p:sldLayoutId id="2147484248" r:id="rId1"/>
    <p:sldLayoutId id="2147484249" r:id="rId2"/>
    <p:sldLayoutId id="2147484250" r:id="rId3"/>
    <p:sldLayoutId id="2147484251" r:id="rId4"/>
    <p:sldLayoutId id="2147484252" r:id="rId5"/>
    <p:sldLayoutId id="2147484253" r:id="rId6"/>
    <p:sldLayoutId id="2147484254" r:id="rId7"/>
    <p:sldLayoutId id="2147484255" r:id="rId8"/>
    <p:sldLayoutId id="2147484256" r:id="rId9"/>
    <p:sldLayoutId id="2147484257" r:id="rId10"/>
    <p:sldLayoutId id="2147484258"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0" sz="4400" b="0" i="0" u="none" baseline="0">
          <a:solidFill>
            <a:schemeClr val="tx2"/>
          </a:solidFill>
          <a:effectLst/>
          <a:latin typeface="+mj-lt"/>
          <a:ea typeface="+mj-ea"/>
          <a:cs typeface="+mj-cs"/>
        </a:defRPr>
      </a:lvl1pPr>
      <a:lvl2pPr algn="ctr" rtl="0" eaLnBrk="0" fontAlgn="base" hangingPunct="0">
        <a:spcBef>
          <a:spcPct val="0"/>
        </a:spcBef>
        <a:spcAft>
          <a:spcPct val="0"/>
        </a:spcAft>
        <a:defRPr sz="4400">
          <a:solidFill>
            <a:schemeClr val="tx2"/>
          </a:solidFill>
          <a:latin typeface="Arial"/>
        </a:defRPr>
      </a:lvl2pPr>
      <a:lvl3pPr algn="ctr" rtl="0" eaLnBrk="0" fontAlgn="base" hangingPunct="0">
        <a:spcBef>
          <a:spcPct val="0"/>
        </a:spcBef>
        <a:spcAft>
          <a:spcPct val="0"/>
        </a:spcAft>
        <a:defRPr sz="4400">
          <a:solidFill>
            <a:schemeClr val="tx2"/>
          </a:solidFill>
          <a:latin typeface="Arial"/>
        </a:defRPr>
      </a:lvl3pPr>
      <a:lvl4pPr algn="ctr" rtl="0" eaLnBrk="0" fontAlgn="base" hangingPunct="0">
        <a:spcBef>
          <a:spcPct val="0"/>
        </a:spcBef>
        <a:spcAft>
          <a:spcPct val="0"/>
        </a:spcAft>
        <a:defRPr sz="4400">
          <a:solidFill>
            <a:schemeClr val="tx2"/>
          </a:solidFill>
          <a:latin typeface="Arial"/>
        </a:defRPr>
      </a:lvl4pPr>
      <a:lvl5pPr algn="ctr" rtl="0" eaLnBrk="0" fontAlgn="base" hangingPunct="0">
        <a:spcBef>
          <a:spcPct val="0"/>
        </a:spcBef>
        <a:spcAft>
          <a:spcPct val="0"/>
        </a:spcAft>
        <a:defRPr sz="4400">
          <a:solidFill>
            <a:schemeClr val="tx2"/>
          </a:solidFill>
          <a:latin typeface="Arial"/>
        </a:defRPr>
      </a:lvl5pPr>
      <a:lvl6pPr marL="457200" algn="ctr" rtl="0" fontAlgn="base">
        <a:spcBef>
          <a:spcPct val="0"/>
        </a:spcBef>
        <a:spcAft>
          <a:spcPct val="0"/>
        </a:spcAft>
        <a:defRPr sz="4400">
          <a:solidFill>
            <a:schemeClr val="tx2"/>
          </a:solidFill>
          <a:latin typeface="Arial"/>
        </a:defRPr>
      </a:lvl6pPr>
      <a:lvl7pPr marL="914400" algn="ctr" rtl="0" fontAlgn="base">
        <a:spcBef>
          <a:spcPct val="0"/>
        </a:spcBef>
        <a:spcAft>
          <a:spcPct val="0"/>
        </a:spcAft>
        <a:defRPr sz="4400">
          <a:solidFill>
            <a:schemeClr val="tx2"/>
          </a:solidFill>
          <a:latin typeface="Arial"/>
        </a:defRPr>
      </a:lvl7pPr>
      <a:lvl8pPr marL="1371600" algn="ctr" rtl="0" fontAlgn="base">
        <a:spcBef>
          <a:spcPct val="0"/>
        </a:spcBef>
        <a:spcAft>
          <a:spcPct val="0"/>
        </a:spcAft>
        <a:defRPr sz="4400">
          <a:solidFill>
            <a:schemeClr val="tx2"/>
          </a:solidFill>
          <a:latin typeface="Arial"/>
        </a:defRPr>
      </a:lvl8pPr>
      <a:lvl9pPr marL="1828800" algn="ctr" rtl="0" fontAlgn="base">
        <a:spcBef>
          <a:spcPct val="0"/>
        </a:spcBef>
        <a:spcAft>
          <a:spcPct val="0"/>
        </a:spcAft>
        <a:defRPr sz="4400">
          <a:solidFill>
            <a:schemeClr val="tx2"/>
          </a:solidFill>
          <a:latin typeface="Arial"/>
        </a:defRPr>
      </a:lvl9pPr>
    </p:titleStyle>
    <p:bodyStyle>
      <a:lvl1pPr marL="342900" indent="-342900" algn="l" defTabSz="914400" rtl="0" eaLnBrk="0" fontAlgn="base" hangingPunct="0">
        <a:lnSpc>
          <a:spcPct val="100000"/>
        </a:lnSpc>
        <a:spcBef>
          <a:spcPct val="20000"/>
        </a:spcBef>
        <a:spcAft>
          <a:spcPct val="0"/>
        </a:spcAft>
        <a:buClr>
          <a:srgbClr val="F6B14C"/>
        </a:buClr>
        <a:buSzTx/>
        <a:buFontTx/>
        <a:buChar char="•"/>
        <a:defRPr kumimoji="0"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sz="2800" b="0" i="0" u="none" baseline="0">
          <a:solidFill>
            <a:schemeClr val="tx1"/>
          </a:solidFill>
          <a:effectLst/>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sz="2400" b="0" i="0" u="none" baseline="0">
          <a:solidFill>
            <a:schemeClr val="tx1"/>
          </a:solidFill>
          <a:effectLst/>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sz="2000" b="0" i="0" u="none" baseline="0">
          <a:solidFill>
            <a:schemeClr val="tx1"/>
          </a:solidFill>
          <a:effectLst/>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sz="2000" b="0" i="0" u="none" baseline="0">
          <a:solidFill>
            <a:schemeClr val="tx1"/>
          </a:solidFill>
          <a:effectLst/>
          <a:latin typeface="+mn-lt"/>
        </a:defRPr>
      </a:lvl5pPr>
      <a:lvl6pPr marL="2514600" indent="-228600" algn="l" rtl="0" fontAlgn="base">
        <a:spcBef>
          <a:spcPct val="20000"/>
        </a:spcBef>
        <a:spcAft>
          <a:spcPct val="0"/>
        </a:spcAft>
        <a:buClr>
          <a:srgbClr val="F6B14C"/>
        </a:buClr>
        <a:buChar char="»"/>
        <a:defRPr sz="2000">
          <a:solidFill>
            <a:schemeClr val="tx1"/>
          </a:solidFill>
          <a:latin typeface="+mn-lt"/>
        </a:defRPr>
      </a:lvl6pPr>
      <a:lvl7pPr marL="2971800" indent="-228600" algn="l" rtl="0" fontAlgn="base">
        <a:spcBef>
          <a:spcPct val="20000"/>
        </a:spcBef>
        <a:spcAft>
          <a:spcPct val="0"/>
        </a:spcAft>
        <a:buClr>
          <a:srgbClr val="F6B14C"/>
        </a:buClr>
        <a:buChar char="»"/>
        <a:defRPr sz="2000">
          <a:solidFill>
            <a:schemeClr val="tx1"/>
          </a:solidFill>
          <a:latin typeface="+mn-lt"/>
        </a:defRPr>
      </a:lvl7pPr>
      <a:lvl8pPr marL="3429000" indent="-228600" algn="l" rtl="0" fontAlgn="base">
        <a:spcBef>
          <a:spcPct val="20000"/>
        </a:spcBef>
        <a:spcAft>
          <a:spcPct val="0"/>
        </a:spcAft>
        <a:buClr>
          <a:srgbClr val="F6B14C"/>
        </a:buClr>
        <a:buChar char="»"/>
        <a:defRPr sz="2000">
          <a:solidFill>
            <a:schemeClr val="tx1"/>
          </a:solidFill>
          <a:latin typeface="+mn-lt"/>
        </a:defRPr>
      </a:lvl8pPr>
      <a:lvl9pPr marL="3886200" indent="-228600" algn="l" rtl="0" fontAlgn="base">
        <a:spcBef>
          <a:spcPct val="20000"/>
        </a:spcBef>
        <a:spcAft>
          <a:spcPct val="0"/>
        </a:spcAft>
        <a:buClr>
          <a:srgbClr val="F6B14C"/>
        </a:buClr>
        <a:buChar char="»"/>
        <a:defRPr sz="2000">
          <a:solidFill>
            <a:schemeClr val="tx1"/>
          </a:solidFill>
          <a:latin typeface="+mn-lt"/>
        </a:defRPr>
      </a:lvl9pPr>
    </p:bodyStyle>
    <p:otherStyle>
      <a:defPPr>
        <a:defRPr lang="en-US"/>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
        <p:nvSpPr>
          <p:cNvPr id="5122" name="Rectangle 6"/>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5123" name="Rectangle 8"/>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p:txBody>
      </p:sp>
      <p:sp>
        <p:nvSpPr>
          <p:cNvPr id="5124" name="Title Placeholder 1"/>
          <p:cNvSpPr>
            <a:spLocks noGrp="1"/>
          </p:cNvSpPr>
          <p:nvPr>
            <p:ph type="title"/>
          </p:nvPr>
        </p:nvSpPr>
        <p:spPr>
          <a:xfrm>
            <a:off x="822325" y="287338"/>
            <a:ext cx="7543800" cy="1449387"/>
          </a:xfrm>
          <a:prstGeom prst="rect">
            <a:avLst/>
          </a:prstGeom>
        </p:spPr>
        <p:txBody>
          <a:bodyPr vert="horz" lIns="91440" tIns="45720" rIns="91440" bIns="45720" rtlCol="0" anchor="b">
            <a:normAutofit/>
          </a:bodyPr>
          <a:lstStyle/>
          <a:p>
            <a:r>
              <a:rPr lang="en-US" smtClean="0"/>
              <a:t>Click to edit Master title style</a:t>
            </a:r>
            <a:endParaRPr lang="en-US"/>
          </a:p>
        </p:txBody>
      </p:sp>
      <p:sp>
        <p:nvSpPr>
          <p:cNvPr id="5125" name="Text Placeholder 2"/>
          <p:cNvSpPr>
            <a:spLocks noGrp="1"/>
          </p:cNvSpPr>
          <p:nvPr>
            <p:ph type="body" idx="1"/>
          </p:nvPr>
        </p:nvSpPr>
        <p:spPr>
          <a:xfrm>
            <a:off x="822325" y="1846263"/>
            <a:ext cx="7543800" cy="4022725"/>
          </a:xfrm>
          <a:prstGeom prst="rect">
            <a:avLst/>
          </a:prstGeom>
          <a:noFill/>
          <a:ln>
            <a:noFill/>
            <a:miter lim="800000"/>
          </a:ln>
        </p:spPr>
        <p:txBody>
          <a:bodyPr lIns="0" rIns="0">
            <a:noAutofit/>
          </a:bodyPr>
          <a:lstStyle>
            <a:lvl1pPr marL="68263" indent="-68263" algn="l" defTabSz="685800" rtl="0" eaLnBrk="0" fontAlgn="base" hangingPunct="0">
              <a:lnSpc>
                <a:spcPct val="90000"/>
              </a:lnSpc>
              <a:spcBef>
                <a:spcPts val="900"/>
              </a:spcBef>
              <a:spcAft>
                <a:spcPts val="150"/>
              </a:spcAft>
              <a:buClr>
                <a:schemeClr val="accent1"/>
              </a:buClr>
              <a:buSzTx/>
              <a:buFont typeface="Calibri" pitchFamily="34" charset="0"/>
              <a:buChar char=" "/>
              <a:defRPr kumimoji="0" lang="en-US" altLang="en-US" sz="2400" b="0" i="0" u="none" kern="1200" baseline="0">
                <a:solidFill>
                  <a:srgbClr val="404040"/>
                </a:solidFill>
                <a:latin typeface="Sakkal Majalla" pitchFamily="2" charset="-78"/>
                <a:ea typeface="+mn-ea"/>
                <a:cs typeface="Sakkal Majalla" panose="02000000000000000000" pitchFamily="2" charset="-78"/>
              </a:defRPr>
            </a:lvl1pPr>
            <a:lvl2pPr marL="287338" indent="-136525" algn="l" defTabSz="685800" rtl="0" eaLnBrk="0" fontAlgn="base" hangingPunct="0">
              <a:lnSpc>
                <a:spcPct val="90000"/>
              </a:lnSpc>
              <a:spcBef>
                <a:spcPts val="150"/>
              </a:spcBef>
              <a:spcAft>
                <a:spcPts val="300"/>
              </a:spcAft>
              <a:buClr>
                <a:schemeClr val="accent1"/>
              </a:buClr>
              <a:buSzTx/>
              <a:buFont typeface="Calibri" pitchFamily="34" charset="0"/>
              <a:buChar char="◦"/>
              <a:defRPr kumimoji="0" lang="en-US" altLang="en-US" sz="2400" b="0" i="0" u="none" kern="1200" baseline="0">
                <a:solidFill>
                  <a:srgbClr val="404040"/>
                </a:solidFill>
                <a:latin typeface="Sakkal Majalla" pitchFamily="2" charset="-78"/>
                <a:ea typeface="+mn-ea"/>
                <a:cs typeface="Sakkal Majalla" panose="02000000000000000000" pitchFamily="2" charset="-78"/>
              </a:defRPr>
            </a:lvl2pPr>
            <a:lvl3pPr marL="423863" indent="-136525" algn="l" defTabSz="685800" rtl="0" eaLnBrk="0" fontAlgn="base" hangingPunct="0">
              <a:lnSpc>
                <a:spcPct val="90000"/>
              </a:lnSpc>
              <a:spcBef>
                <a:spcPts val="150"/>
              </a:spcBef>
              <a:spcAft>
                <a:spcPts val="300"/>
              </a:spcAft>
              <a:buClr>
                <a:schemeClr val="accent1"/>
              </a:buClr>
              <a:buSzTx/>
              <a:buFont typeface="Calibri" pitchFamily="34" charset="0"/>
              <a:buChar char="◦"/>
              <a:defRPr kumimoji="0" lang="en-US" altLang="en-US" sz="2400" b="0" i="0" u="none" kern="1200" baseline="0">
                <a:solidFill>
                  <a:srgbClr val="404040"/>
                </a:solidFill>
                <a:latin typeface="Sakkal Majalla" pitchFamily="2" charset="-78"/>
                <a:ea typeface="+mn-ea"/>
                <a:cs typeface="Sakkal Majalla" panose="02000000000000000000" pitchFamily="2" charset="-78"/>
              </a:defRPr>
            </a:lvl3pPr>
            <a:lvl4pPr marL="561975" indent="-136525" algn="l" defTabSz="685800" rtl="0" eaLnBrk="0" fontAlgn="base" hangingPunct="0">
              <a:lnSpc>
                <a:spcPct val="90000"/>
              </a:lnSpc>
              <a:spcBef>
                <a:spcPts val="150"/>
              </a:spcBef>
              <a:spcAft>
                <a:spcPts val="300"/>
              </a:spcAft>
              <a:buClr>
                <a:schemeClr val="accent1"/>
              </a:buClr>
              <a:buSzTx/>
              <a:buFont typeface="Calibri" pitchFamily="34" charset="0"/>
              <a:buChar char="◦"/>
              <a:defRPr kumimoji="0" lang="en-US" altLang="en-US" sz="2400" b="0" i="0" u="none" kern="1200" baseline="0">
                <a:solidFill>
                  <a:srgbClr val="404040"/>
                </a:solidFill>
                <a:latin typeface="Sakkal Majalla" pitchFamily="2" charset="-78"/>
                <a:ea typeface="+mn-ea"/>
                <a:cs typeface="Sakkal Majalla" panose="02000000000000000000" pitchFamily="2" charset="-78"/>
              </a:defRPr>
            </a:lvl4pPr>
            <a:lvl5pPr marL="698500" indent="-136525" algn="l" defTabSz="685800" rtl="0" eaLnBrk="0" fontAlgn="base" hangingPunct="0">
              <a:lnSpc>
                <a:spcPct val="90000"/>
              </a:lnSpc>
              <a:spcBef>
                <a:spcPts val="150"/>
              </a:spcBef>
              <a:spcAft>
                <a:spcPts val="300"/>
              </a:spcAft>
              <a:buClr>
                <a:schemeClr val="accent1"/>
              </a:buClr>
              <a:buSzTx/>
              <a:buFont typeface="Calibri" pitchFamily="34" charset="0"/>
              <a:buChar char="◦"/>
              <a:defRPr kumimoji="0" lang="en-US" altLang="en-US" sz="2400" b="0" i="0" u="none" kern="1200" baseline="0">
                <a:solidFill>
                  <a:srgbClr val="404040"/>
                </a:solidFill>
                <a:latin typeface="Sakkal Majalla" pitchFamily="2" charset="-78"/>
                <a:ea typeface="+mn-ea"/>
                <a:cs typeface="Sakkal Majalla" panose="02000000000000000000" pitchFamily="2" charset="-78"/>
              </a:defRPr>
            </a:lvl5pPr>
            <a:lvl6pPr marL="825000" indent="-171450" algn="r" defTabSz="685800" rtl="1" eaLnBrk="1" latinLnBrk="0" hangingPunct="1">
              <a:lnSpc>
                <a:spcPct val="90000"/>
              </a:lnSpc>
              <a:spcBef>
                <a:spcPts val="150"/>
              </a:spcBef>
              <a:spcAft>
                <a:spcPts val="300"/>
              </a:spcAft>
              <a:buClr>
                <a:schemeClr val="accent1"/>
              </a:buClr>
              <a:buFont typeface="Calibri" pitchFamily="34" charset="0"/>
              <a:buChar char="◦"/>
              <a:defRPr lang="en-US" altLang="en-US" sz="1050" kern="1200">
                <a:solidFill>
                  <a:schemeClr val="tx1">
                    <a:lumMod val="75000"/>
                    <a:lumOff val="25000"/>
                  </a:schemeClr>
                </a:solidFill>
                <a:latin typeface="+mn-lt"/>
                <a:ea typeface="+mn-ea"/>
                <a:cs typeface="+mn-cs"/>
              </a:defRPr>
            </a:lvl6pPr>
            <a:lvl7pPr marL="975000" indent="-171450" algn="r" defTabSz="685800" rtl="1" eaLnBrk="1" latinLnBrk="0" hangingPunct="1">
              <a:lnSpc>
                <a:spcPct val="90000"/>
              </a:lnSpc>
              <a:spcBef>
                <a:spcPts val="150"/>
              </a:spcBef>
              <a:spcAft>
                <a:spcPts val="300"/>
              </a:spcAft>
              <a:buClr>
                <a:schemeClr val="accent1"/>
              </a:buClr>
              <a:buFont typeface="Calibri" pitchFamily="34" charset="0"/>
              <a:buChar char="◦"/>
              <a:defRPr lang="en-US" altLang="en-US" sz="1050" kern="1200">
                <a:solidFill>
                  <a:schemeClr val="tx1">
                    <a:lumMod val="75000"/>
                    <a:lumOff val="25000"/>
                  </a:schemeClr>
                </a:solidFill>
                <a:latin typeface="+mn-lt"/>
                <a:ea typeface="+mn-ea"/>
                <a:cs typeface="+mn-cs"/>
              </a:defRPr>
            </a:lvl7pPr>
            <a:lvl8pPr marL="1125000" indent="-171450" algn="r" defTabSz="685800" rtl="1" eaLnBrk="1" latinLnBrk="0" hangingPunct="1">
              <a:lnSpc>
                <a:spcPct val="90000"/>
              </a:lnSpc>
              <a:spcBef>
                <a:spcPts val="150"/>
              </a:spcBef>
              <a:spcAft>
                <a:spcPts val="300"/>
              </a:spcAft>
              <a:buClr>
                <a:schemeClr val="accent1"/>
              </a:buClr>
              <a:buFont typeface="Calibri" pitchFamily="34" charset="0"/>
              <a:buChar char="◦"/>
              <a:defRPr lang="en-US" altLang="en-US" sz="1050" kern="1200">
                <a:solidFill>
                  <a:schemeClr val="tx1">
                    <a:lumMod val="75000"/>
                    <a:lumOff val="25000"/>
                  </a:schemeClr>
                </a:solidFill>
                <a:latin typeface="+mn-lt"/>
                <a:ea typeface="+mn-ea"/>
                <a:cs typeface="+mn-cs"/>
              </a:defRPr>
            </a:lvl8pPr>
            <a:lvl9pPr marL="1275000" indent="-171450" algn="r" defTabSz="685800" rtl="1" eaLnBrk="1" latinLnBrk="0" hangingPunct="1">
              <a:lnSpc>
                <a:spcPct val="90000"/>
              </a:lnSpc>
              <a:spcBef>
                <a:spcPts val="150"/>
              </a:spcBef>
              <a:spcAft>
                <a:spcPts val="300"/>
              </a:spcAft>
              <a:buClr>
                <a:schemeClr val="accent1"/>
              </a:buClr>
              <a:buFont typeface="Calibri" pitchFamily="34" charset="0"/>
              <a:buChar char="◦"/>
              <a:defRPr lang="en-US" altLang="en-US" sz="1050" kern="1200">
                <a:solidFill>
                  <a:schemeClr val="tx1">
                    <a:lumMod val="75000"/>
                    <a:lumOff val="25000"/>
                  </a:schemeClr>
                </a:solidFill>
                <a:latin typeface="+mn-lt"/>
                <a:ea typeface="+mn-ea"/>
                <a:cs typeface="+mn-cs"/>
              </a:defRPr>
            </a:lvl9pPr>
          </a:lstStyle>
          <a:p>
            <a:pPr lvl="0"/>
            <a:r>
              <a:t>Edit Master text styles</a:t>
            </a:r>
          </a:p>
          <a:p>
            <a:pPr lvl="1"/>
            <a:r>
              <a:t>Second level</a:t>
            </a:r>
          </a:p>
          <a:p>
            <a:pPr lvl="2"/>
            <a:r>
              <a:t>Third level</a:t>
            </a:r>
          </a:p>
          <a:p>
            <a:pPr lvl="3"/>
            <a:r>
              <a:t>Fourth level</a:t>
            </a:r>
          </a:p>
          <a:p>
            <a:pPr lvl="4"/>
            <a:r>
              <a:t>Fifth level</a:t>
            </a:r>
          </a:p>
        </p:txBody>
      </p:sp>
      <p:sp>
        <p:nvSpPr>
          <p:cNvPr id="5126" name="Date Placeholder 3"/>
          <p:cNvSpPr>
            <a:spLocks noGrp="1"/>
          </p:cNvSpPr>
          <p:nvPr>
            <p:ph type="dt" sz="half" idx="2"/>
          </p:nvPr>
        </p:nvSpPr>
        <p:spPr>
          <a:xfrm>
            <a:off x="822325" y="6459538"/>
            <a:ext cx="1854200" cy="365125"/>
          </a:xfrm>
          <a:prstGeom prst="rect">
            <a:avLst/>
          </a:prstGeom>
        </p:spPr>
        <p:txBody>
          <a:bodyPr vert="horz" lIns="91440" tIns="45720" rIns="91440" bIns="45720" rtlCol="0" anchor="ctr"/>
          <a:lstStyle>
            <a:lvl1pPr algn="l" defTabSz="685800" eaLnBrk="1" fontAlgn="auto" hangingPunct="1">
              <a:spcBef>
                <a:spcPct val="0"/>
              </a:spcBef>
              <a:spcAft>
                <a:spcPct val="0"/>
              </a:spcAft>
              <a:defRPr sz="675">
                <a:solidFill>
                  <a:srgbClr val="FFFFFF"/>
                </a:solidFill>
                <a:latin typeface="Calibri" panose="020f0502020204030204"/>
              </a:defRPr>
            </a:lvl1pPr>
          </a:lstStyle>
          <a:p>
            <a:pPr marL="0" marR="0" lvl="0" indent="0" algn="l" defTabSz="685800" rtl="0" eaLnBrk="1" fontAlgn="auto" latinLnBrk="0" hangingPunct="1">
              <a:lnSpc>
                <a:spcPct val="100000"/>
              </a:lnSpc>
              <a:spcBef>
                <a:spcPct val="0"/>
              </a:spcBef>
              <a:spcAft>
                <a:spcPct val="0"/>
              </a:spcAft>
              <a:buClrTx/>
              <a:buSzTx/>
              <a:buFontTx/>
              <a:buNone/>
              <a:defRPr/>
            </a:pPr>
            <a:fld id="{EC3C59F1-125C-4E31-A0CC-986385F60516}" type="hfDateTime">
              <a:rPr kumimoji="0" lang="en-US" sz="675"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l" defTabSz="685800" rtl="0" eaLnBrk="1" fontAlgn="auto" latinLnBrk="0" hangingPunct="1">
                <a:lnSpc>
                  <a:spcPct val="100000"/>
                </a:lnSpc>
                <a:spcBef>
                  <a:spcPct val="0"/>
                </a:spcBef>
                <a:spcAft>
                  <a:spcPct val="0"/>
                </a:spcAft>
                <a:buClrTx/>
                <a:buSzTx/>
                <a:buFontTx/>
                <a:buNone/>
                <a:defRPr/>
              </a:pPr>
              <a:t>*</a:t>
            </a:fld>
            <a:endParaRPr kumimoji="0" lang="en-US" sz="675" b="0" i="0" u="none" strike="noStrike" kern="1200" cap="none" spc="0" normalizeH="0" baseline="0" noProof="0">
              <a:ln>
                <a:noFill/>
              </a:ln>
              <a:solidFill>
                <a:srgbClr val="FFFFFF"/>
              </a:solidFill>
              <a:effectLst/>
              <a:uLnTx/>
              <a:uFillTx/>
              <a:latin typeface="Calibri"/>
              <a:ea typeface="+mn-ea"/>
              <a:cs typeface="+mn-cs"/>
            </a:endParaRPr>
          </a:p>
        </p:txBody>
      </p:sp>
      <p:sp>
        <p:nvSpPr>
          <p:cNvPr id="5127" name="Footer Placeholder 4"/>
          <p:cNvSpPr>
            <a:spLocks noGrp="1"/>
          </p:cNvSpPr>
          <p:nvPr>
            <p:ph type="ftr" sz="quarter" idx="3"/>
          </p:nvPr>
        </p:nvSpPr>
        <p:spPr>
          <a:xfrm>
            <a:off x="2765425" y="6459538"/>
            <a:ext cx="3616325" cy="365125"/>
          </a:xfrm>
          <a:prstGeom prst="rect">
            <a:avLst/>
          </a:prstGeom>
        </p:spPr>
        <p:txBody>
          <a:bodyPr vert="horz" lIns="91440" tIns="45720" rIns="91440" bIns="45720" rtlCol="0" anchor="ctr"/>
          <a:lstStyle>
            <a:lvl1pPr algn="ctr" defTabSz="685800" eaLnBrk="1" fontAlgn="auto" hangingPunct="1">
              <a:spcBef>
                <a:spcPct val="0"/>
              </a:spcBef>
              <a:spcAft>
                <a:spcPct val="0"/>
              </a:spcAft>
              <a:defRPr sz="675" b="1" cap="all" baseline="0">
                <a:solidFill>
                  <a:srgbClr val="53728A"/>
                </a:solidFill>
                <a:latin typeface="Calibri" panose="020f0502020204030204"/>
              </a:defRPr>
            </a:lvl1pPr>
          </a:lstStyle>
          <a:p>
            <a:pPr marL="0" marR="0" lvl="0" indent="0" algn="ctr" defTabSz="685800" rtl="0" eaLnBrk="1" fontAlgn="auto" latinLnBrk="0" hangingPunct="1">
              <a:lnSpc>
                <a:spcPct val="100000"/>
              </a:lnSpc>
              <a:spcBef>
                <a:spcPct val="0"/>
              </a:spcBef>
              <a:spcAft>
                <a:spcPct val="0"/>
              </a:spcAft>
              <a:buClrTx/>
              <a:buSzTx/>
              <a:buFontTx/>
              <a:buNone/>
              <a:defRPr/>
            </a:pPr>
            <a:r>
              <a:rPr kumimoji="0" lang="en-US" sz="675" b="1" i="0" u="none" strike="noStrike" kern="1200" cap="all" spc="0" normalizeH="0" baseline="0" noProof="0">
                <a:ln>
                  <a:noFill/>
                </a:ln>
                <a:solidFill>
                  <a:srgbClr val="53728A"/>
                </a:solidFill>
                <a:effectLst/>
                <a:uLnTx/>
                <a:uFillTx/>
                <a:latin typeface="Calibri" panose="020f0502020204030204"/>
                <a:ea typeface="+mn-ea"/>
                <a:cs typeface="+mn-cs"/>
              </a:rPr>
              <a:t>Business Champions School</a:t>
            </a:r>
            <a:endParaRPr kumimoji="0" lang="en-US" sz="675" b="0" i="0" u="none" strike="noStrike" kern="1200" cap="all" spc="0" normalizeH="0" baseline="0" noProof="0">
              <a:ln>
                <a:noFill/>
              </a:ln>
              <a:solidFill>
                <a:srgbClr val="FFFFFF"/>
              </a:solidFill>
              <a:effectLst/>
              <a:uLnTx/>
              <a:uFillTx/>
              <a:latin typeface="Calibri"/>
              <a:ea typeface="+mn-ea"/>
              <a:cs typeface="+mn-cs"/>
            </a:endParaRPr>
          </a:p>
        </p:txBody>
      </p:sp>
      <p:sp>
        <p:nvSpPr>
          <p:cNvPr id="5128" name="Slide Number Placeholder 5"/>
          <p:cNvSpPr>
            <a:spLocks noGrp="1"/>
          </p:cNvSpPr>
          <p:nvPr>
            <p:ph type="sldNum" sz="quarter" idx="4"/>
          </p:nvPr>
        </p:nvSpPr>
        <p:spPr>
          <a:xfrm>
            <a:off x="7424738" y="6459538"/>
            <a:ext cx="984250" cy="365125"/>
          </a:xfrm>
          <a:prstGeom prst="rect">
            <a:avLst/>
          </a:prstGeom>
        </p:spPr>
        <p:txBody>
          <a:bodyPr vert="horz" lIns="91440" tIns="45720" rIns="91440" bIns="45720" rtlCol="0" anchor="ctr"/>
          <a:lstStyle>
            <a:lvl1pPr algn="r" defTabSz="685800" eaLnBrk="1" fontAlgn="auto" hangingPunct="1">
              <a:spcBef>
                <a:spcPct val="0"/>
              </a:spcBef>
              <a:spcAft>
                <a:spcPct val="0"/>
              </a:spcAft>
              <a:defRPr sz="788">
                <a:solidFill>
                  <a:srgbClr val="FFFFFF"/>
                </a:solidFill>
                <a:latin typeface="Calibri" panose="020f0502020204030204"/>
              </a:defRPr>
            </a:lvl1pPr>
          </a:lstStyle>
          <a:p>
            <a:pPr marL="0" marR="0" lvl="0" indent="0" algn="r" defTabSz="685800" rtl="0" eaLnBrk="1" fontAlgn="auto" latinLnBrk="0" hangingPunct="1">
              <a:lnSpc>
                <a:spcPct val="100000"/>
              </a:lnSpc>
              <a:spcBef>
                <a:spcPct val="0"/>
              </a:spcBef>
              <a:spcAft>
                <a:spcPct val="0"/>
              </a:spcAft>
              <a:buClrTx/>
              <a:buSzTx/>
              <a:buFontTx/>
              <a:buNone/>
              <a:defRPr/>
            </a:pPr>
            <a:fld id="{0D65BA73-3357-41FD-B2BD-758F5D580AE1}" type="slidenum">
              <a:rPr kumimoji="0" lang="en-US" sz="788"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685800" rtl="0" eaLnBrk="1" fontAlgn="auto" latinLnBrk="0" hangingPunct="1">
                <a:lnSpc>
                  <a:spcPct val="100000"/>
                </a:lnSpc>
                <a:spcBef>
                  <a:spcPct val="0"/>
                </a:spcBef>
                <a:spcAft>
                  <a:spcPct val="0"/>
                </a:spcAft>
                <a:buClrTx/>
                <a:buSzTx/>
                <a:buFontTx/>
                <a:buNone/>
                <a:defRPr/>
              </a:pPr>
              <a:t>*</a:t>
            </a:fld>
            <a:endParaRPr kumimoji="0" lang="en-US" sz="788" b="0" i="0" u="none" strike="noStrike" kern="1200" cap="none" spc="0" normalizeH="0" baseline="0" noProof="0">
              <a:ln>
                <a:noFill/>
              </a:ln>
              <a:solidFill>
                <a:srgbClr val="FFFFFF"/>
              </a:solidFill>
              <a:effectLst/>
              <a:uLnTx/>
              <a:uFillTx/>
              <a:latin typeface="Calibri"/>
              <a:ea typeface="+mn-ea"/>
              <a:cs typeface="+mn-cs"/>
            </a:endParaRPr>
          </a:p>
        </p:txBody>
      </p:sp>
      <p:cxnSp>
        <p:nvCxnSpPr>
          <p:cNvPr id="5129" name="Straight Connector 9"/>
          <p:cNvCxnSpPr/>
          <p:nvPr/>
        </p:nvCxnSpPr>
        <p:spPr>
          <a:xfrm>
            <a:off x="895350" y="1738313"/>
            <a:ext cx="7475538" cy="0"/>
          </a:xfrm>
          <a:prstGeom prst="line">
            <a:avLst/>
          </a:prstGeom>
          <a:noFill/>
          <a:ln w="6350">
            <a:solidFill>
              <a:srgbClr val="7F7F7F"/>
            </a:solidFill>
            <a:miter lim="800000"/>
          </a:ln>
        </p:spPr>
      </p:cxnSp>
      <p:sp>
        <p:nvSpPr>
          <p:cNvPr id="5130" name="object 3"/>
          <p:cNvSpPr/>
          <p:nvPr/>
        </p:nvSpPr>
        <p:spPr>
          <a:xfrm>
            <a:off x="6778625" y="328613"/>
            <a:ext cx="1487488" cy="1463675"/>
          </a:xfrm>
          <a:prstGeom prst="rect">
            <a:avLst/>
          </a:prstGeom>
          <a:blipFill rotWithShape="1">
            <a:blip r:embed="rId14"/>
            <a:stretch>
              <a:fillRect/>
            </a:stretch>
          </a:blipFill>
          <a:ln>
            <a:noFill/>
            <a:miter lim="800000"/>
          </a:ln>
        </p:spPr>
        <p:txBody>
          <a:bodyPr lIns="0" tIns="0" rIns="0" bIns="0">
            <a:noAutofit/>
          </a:bodyPr>
          <a:lstStyle>
            <a:lvl1pPr marL="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1pPr>
            <a:lvl2pPr marL="45720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2pPr>
            <a:lvl3pPr marL="91440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3pPr>
            <a:lvl4pPr marL="137160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4pPr>
            <a:lvl5pPr marL="1828800" indent="0" algn="l" defTabSz="914400" rtl="0" eaLnBrk="0" fontAlgn="base" hangingPunct="0">
              <a:lnSpc>
                <a:spcPct val="100000"/>
              </a:lnSpc>
              <a:spcBef>
                <a:spcPct val="0"/>
              </a:spcBef>
              <a:spcAft>
                <a:spcPct val="0"/>
              </a:spcAft>
              <a:buClrTx/>
              <a:buSzTx/>
              <a:buFontTx/>
              <a:buNone/>
              <a:defRPr kumimoji="0" lang="en-US" altLang="en-US" sz="3200" b="0" i="0" u="none" baseline="0">
                <a:solidFill>
                  <a:schemeClr val="tx1"/>
                </a:solidFill>
                <a:effectLst/>
                <a:latin typeface="Arial"/>
              </a:defRPr>
            </a:lvl5pPr>
          </a:lstStyle>
          <a:p>
            <a:pPr marL="0" lvl="0" indent="0" defTabSz="685800" eaLnBrk="1" hangingPunct="1"/>
            <a:endParaRPr lang="en-US" altLang="en-US" sz="1300">
              <a:solidFill>
                <a:srgbClr val="000000"/>
              </a:solidFill>
              <a:effectLst>
                <a:outerShdw blurRad="38100" dist="38100" dir="2700000" algn="tl">
                  <a:schemeClr val="bg2"/>
                </a:outerShdw>
              </a:effectLst>
              <a:latin typeface="Sakkal Majalla" pitchFamily="2" charset="-78"/>
              <a:ea typeface="Sakkal Majalla" pitchFamily="2" charset="-78"/>
            </a:endParaRPr>
          </a:p>
        </p:txBody>
      </p:sp>
    </p:spTree>
  </p:cSld>
  <p:clrMap bg1="lt1" tx1="dk1" bg2="lt2" tx2="dk2" accent1="accent1" accent2="accent2" accent3="accent3" accent4="accent4" accent5="accent5" accent6="accent6" hlink="hlink" folHlink="folHlink"/>
  <p:sldLayoutIdLst>
    <p:sldLayoutId id="2147484260" r:id="rId1"/>
    <p:sldLayoutId id="2147484262" r:id="rId2"/>
    <p:sldLayoutId id="2147484263" r:id="rId3"/>
    <p:sldLayoutId id="2147484265" r:id="rId4"/>
    <p:sldLayoutId id="2147484266" r:id="rId5"/>
    <p:sldLayoutId id="2147484267" r:id="rId6"/>
    <p:sldLayoutId id="2147484268" r:id="rId7"/>
    <p:sldLayoutId id="2147484270" r:id="rId8"/>
    <p:sldLayoutId id="2147484272" r:id="rId9"/>
    <p:sldLayoutId id="2147484274" r:id="rId10"/>
    <p:sldLayoutId id="2147484275" r:id="rId11"/>
    <p:sldLayoutId id="2147484277" r:id="rId12"/>
    <p:sldLayoutId id="2147484279" r:id="rId13"/>
  </p:sldLayoutIdLst>
  <p:transition/>
  <p:timing/>
  <p:txStyles>
    <p:titleStyle>
      <a:lvl1pPr marL="0" indent="0" algn="l" defTabSz="685800" rtl="1" eaLnBrk="0" fontAlgn="base" hangingPunct="0">
        <a:lnSpc>
          <a:spcPct val="85000"/>
        </a:lnSpc>
        <a:spcBef>
          <a:spcPct val="0"/>
        </a:spcBef>
        <a:spcAft>
          <a:spcPct val="0"/>
        </a:spcAft>
        <a:buClrTx/>
        <a:buSzTx/>
        <a:buFontTx/>
        <a:buNone/>
        <a:defRPr kumimoji="0" sz="3600" b="0" i="0" u="none" kern="1200" spc="-38" baseline="0">
          <a:solidFill>
            <a:schemeClr val="tx1"/>
          </a:solidFill>
          <a:effectLst/>
          <a:latin typeface="Sakkal Majalla" pitchFamily="2" charset="-78"/>
          <a:ea typeface="+mj-ea"/>
          <a:cs typeface="Sakkal Majalla" panose="02000000000000000000" pitchFamily="2" charset="-78"/>
        </a:defRPr>
      </a:lvl1pPr>
      <a:lvl2pPr algn="l" defTabSz="685800" rtl="1" eaLnBrk="0" fontAlgn="base" hangingPunct="0">
        <a:lnSpc>
          <a:spcPct val="85000"/>
        </a:lnSpc>
        <a:spcBef>
          <a:spcPct val="0"/>
        </a:spcBef>
        <a:spcAft>
          <a:spcPct val="0"/>
        </a:spcAft>
        <a:defRPr sz="3600">
          <a:solidFill>
            <a:schemeClr val="tx1"/>
          </a:solidFill>
          <a:latin typeface="Sakkal Majalla" pitchFamily="2" charset="-78"/>
          <a:cs typeface="Sakkal Majalla" panose="02000000000000000000" pitchFamily="2" charset="-78"/>
        </a:defRPr>
      </a:lvl2pPr>
      <a:lvl3pPr algn="l" defTabSz="685800" rtl="1" eaLnBrk="0" fontAlgn="base" hangingPunct="0">
        <a:lnSpc>
          <a:spcPct val="85000"/>
        </a:lnSpc>
        <a:spcBef>
          <a:spcPct val="0"/>
        </a:spcBef>
        <a:spcAft>
          <a:spcPct val="0"/>
        </a:spcAft>
        <a:defRPr sz="3600">
          <a:solidFill>
            <a:schemeClr val="tx1"/>
          </a:solidFill>
          <a:latin typeface="Sakkal Majalla" pitchFamily="2" charset="-78"/>
          <a:cs typeface="Sakkal Majalla" panose="02000000000000000000" pitchFamily="2" charset="-78"/>
        </a:defRPr>
      </a:lvl3pPr>
      <a:lvl4pPr algn="l" defTabSz="685800" rtl="1" eaLnBrk="0" fontAlgn="base" hangingPunct="0">
        <a:lnSpc>
          <a:spcPct val="85000"/>
        </a:lnSpc>
        <a:spcBef>
          <a:spcPct val="0"/>
        </a:spcBef>
        <a:spcAft>
          <a:spcPct val="0"/>
        </a:spcAft>
        <a:defRPr sz="3600">
          <a:solidFill>
            <a:schemeClr val="tx1"/>
          </a:solidFill>
          <a:latin typeface="Sakkal Majalla" pitchFamily="2" charset="-78"/>
          <a:cs typeface="Sakkal Majalla" panose="02000000000000000000" pitchFamily="2" charset="-78"/>
        </a:defRPr>
      </a:lvl4pPr>
      <a:lvl5pPr algn="l" defTabSz="685800" rtl="1" eaLnBrk="0" fontAlgn="base" hangingPunct="0">
        <a:lnSpc>
          <a:spcPct val="85000"/>
        </a:lnSpc>
        <a:spcBef>
          <a:spcPct val="0"/>
        </a:spcBef>
        <a:spcAft>
          <a:spcPct val="0"/>
        </a:spcAft>
        <a:defRPr sz="3600">
          <a:solidFill>
            <a:schemeClr val="tx1"/>
          </a:solidFill>
          <a:latin typeface="Sakkal Majalla" pitchFamily="2" charset="-78"/>
          <a:cs typeface="Sakkal Majalla" panose="02000000000000000000" pitchFamily="2" charset="-78"/>
        </a:defRPr>
      </a:lvl5pPr>
      <a:lvl6pPr marL="457200" algn="l" defTabSz="685800" rtl="1" fontAlgn="base">
        <a:lnSpc>
          <a:spcPct val="85000"/>
        </a:lnSpc>
        <a:spcBef>
          <a:spcPct val="0"/>
        </a:spcBef>
        <a:spcAft>
          <a:spcPct val="0"/>
        </a:spcAft>
        <a:defRPr sz="3600">
          <a:solidFill>
            <a:schemeClr val="tx1"/>
          </a:solidFill>
          <a:latin typeface="Sakkal Majalla" pitchFamily="2" charset="-78"/>
          <a:cs typeface="Sakkal Majalla" panose="02000000000000000000" pitchFamily="2" charset="-78"/>
        </a:defRPr>
      </a:lvl6pPr>
      <a:lvl7pPr marL="914400" algn="l" defTabSz="685800" rtl="1" fontAlgn="base">
        <a:lnSpc>
          <a:spcPct val="85000"/>
        </a:lnSpc>
        <a:spcBef>
          <a:spcPct val="0"/>
        </a:spcBef>
        <a:spcAft>
          <a:spcPct val="0"/>
        </a:spcAft>
        <a:defRPr sz="3600">
          <a:solidFill>
            <a:schemeClr val="tx1"/>
          </a:solidFill>
          <a:latin typeface="Sakkal Majalla" pitchFamily="2" charset="-78"/>
          <a:cs typeface="Sakkal Majalla" panose="02000000000000000000" pitchFamily="2" charset="-78"/>
        </a:defRPr>
      </a:lvl7pPr>
      <a:lvl8pPr marL="1371600" algn="l" defTabSz="685800" rtl="1" fontAlgn="base">
        <a:lnSpc>
          <a:spcPct val="85000"/>
        </a:lnSpc>
        <a:spcBef>
          <a:spcPct val="0"/>
        </a:spcBef>
        <a:spcAft>
          <a:spcPct val="0"/>
        </a:spcAft>
        <a:defRPr sz="3600">
          <a:solidFill>
            <a:schemeClr val="tx1"/>
          </a:solidFill>
          <a:latin typeface="Sakkal Majalla" pitchFamily="2" charset="-78"/>
          <a:cs typeface="Sakkal Majalla" panose="02000000000000000000" pitchFamily="2" charset="-78"/>
        </a:defRPr>
      </a:lvl8pPr>
      <a:lvl9pPr marL="1828800" algn="l" defTabSz="685800" rtl="1" fontAlgn="base">
        <a:lnSpc>
          <a:spcPct val="85000"/>
        </a:lnSpc>
        <a:spcBef>
          <a:spcPct val="0"/>
        </a:spcBef>
        <a:spcAft>
          <a:spcPct val="0"/>
        </a:spcAft>
        <a:defRPr sz="3600">
          <a:solidFill>
            <a:schemeClr val="tx1"/>
          </a:solidFill>
          <a:latin typeface="Sakkal Majalla" pitchFamily="2" charset="-78"/>
          <a:cs typeface="Sakkal Majalla" panose="02000000000000000000" pitchFamily="2" charset="-78"/>
        </a:defRPr>
      </a:lvl9pPr>
    </p:titleStyle>
    <p:bodyStyle>
      <a:lvl1pPr marL="68263" indent="-68263" algn="l" defTabSz="685800" rtl="0" eaLnBrk="0" fontAlgn="base" hangingPunct="0">
        <a:lnSpc>
          <a:spcPct val="90000"/>
        </a:lnSpc>
        <a:spcBef>
          <a:spcPts val="900"/>
        </a:spcBef>
        <a:spcAft>
          <a:spcPts val="150"/>
        </a:spcAft>
        <a:buClr>
          <a:schemeClr val="accent1"/>
        </a:buClr>
        <a:buSzTx/>
        <a:buFont typeface="Calibri" pitchFamily="34" charset="0"/>
        <a:buChar char=" "/>
        <a:defRPr kumimoji="0" sz="2400" b="0" i="0" u="none" kern="1200" baseline="0">
          <a:solidFill>
            <a:srgbClr val="404040"/>
          </a:solidFill>
          <a:effectLst/>
          <a:latin typeface="Sakkal Majalla" pitchFamily="2" charset="-78"/>
          <a:ea typeface="+mn-ea"/>
          <a:cs typeface="Sakkal Majalla" panose="02000000000000000000" pitchFamily="2" charset="-78"/>
        </a:defRPr>
      </a:lvl1pPr>
      <a:lvl2pPr marL="287338" indent="-136525" algn="l" defTabSz="685800" rtl="0" eaLnBrk="0" fontAlgn="base" hangingPunct="0">
        <a:lnSpc>
          <a:spcPct val="90000"/>
        </a:lnSpc>
        <a:spcBef>
          <a:spcPts val="150"/>
        </a:spcBef>
        <a:spcAft>
          <a:spcPts val="300"/>
        </a:spcAft>
        <a:buClr>
          <a:schemeClr val="accent1"/>
        </a:buClr>
        <a:buSzTx/>
        <a:buFont typeface="Calibri" pitchFamily="34" charset="0"/>
        <a:buChar char="◦"/>
        <a:defRPr kumimoji="0" sz="2400" b="0" i="0" u="none" kern="1200" baseline="0">
          <a:solidFill>
            <a:srgbClr val="404040"/>
          </a:solidFill>
          <a:effectLst/>
          <a:latin typeface="Sakkal Majalla" pitchFamily="2" charset="-78"/>
          <a:ea typeface="+mn-ea"/>
          <a:cs typeface="Sakkal Majalla" panose="02000000000000000000" pitchFamily="2" charset="-78"/>
        </a:defRPr>
      </a:lvl2pPr>
      <a:lvl3pPr marL="423863" indent="-136525" algn="l" defTabSz="685800" rtl="0" eaLnBrk="0" fontAlgn="base" hangingPunct="0">
        <a:lnSpc>
          <a:spcPct val="90000"/>
        </a:lnSpc>
        <a:spcBef>
          <a:spcPts val="150"/>
        </a:spcBef>
        <a:spcAft>
          <a:spcPts val="300"/>
        </a:spcAft>
        <a:buClr>
          <a:schemeClr val="accent1"/>
        </a:buClr>
        <a:buSzTx/>
        <a:buFont typeface="Calibri" pitchFamily="34" charset="0"/>
        <a:buChar char="◦"/>
        <a:defRPr kumimoji="0" sz="2400" b="0" i="0" u="none" kern="1200" baseline="0">
          <a:solidFill>
            <a:srgbClr val="404040"/>
          </a:solidFill>
          <a:effectLst/>
          <a:latin typeface="Sakkal Majalla" pitchFamily="2" charset="-78"/>
          <a:ea typeface="+mn-ea"/>
          <a:cs typeface="Sakkal Majalla" panose="02000000000000000000" pitchFamily="2" charset="-78"/>
        </a:defRPr>
      </a:lvl3pPr>
      <a:lvl4pPr marL="561975" indent="-136525" algn="l" defTabSz="685800" rtl="0" eaLnBrk="0" fontAlgn="base" hangingPunct="0">
        <a:lnSpc>
          <a:spcPct val="90000"/>
        </a:lnSpc>
        <a:spcBef>
          <a:spcPts val="150"/>
        </a:spcBef>
        <a:spcAft>
          <a:spcPts val="300"/>
        </a:spcAft>
        <a:buClr>
          <a:schemeClr val="accent1"/>
        </a:buClr>
        <a:buSzTx/>
        <a:buFont typeface="Calibri" pitchFamily="34" charset="0"/>
        <a:buChar char="◦"/>
        <a:defRPr kumimoji="0" sz="2400" b="0" i="0" u="none" kern="1200" baseline="0">
          <a:solidFill>
            <a:srgbClr val="404040"/>
          </a:solidFill>
          <a:effectLst/>
          <a:latin typeface="Sakkal Majalla" pitchFamily="2" charset="-78"/>
          <a:ea typeface="+mn-ea"/>
          <a:cs typeface="Sakkal Majalla" panose="02000000000000000000" pitchFamily="2" charset="-78"/>
        </a:defRPr>
      </a:lvl4pPr>
      <a:lvl5pPr marL="698500" indent="-136525" algn="l" defTabSz="685800" rtl="0" eaLnBrk="0" fontAlgn="base" hangingPunct="0">
        <a:lnSpc>
          <a:spcPct val="90000"/>
        </a:lnSpc>
        <a:spcBef>
          <a:spcPts val="150"/>
        </a:spcBef>
        <a:spcAft>
          <a:spcPts val="300"/>
        </a:spcAft>
        <a:buClr>
          <a:schemeClr val="accent1"/>
        </a:buClr>
        <a:buSzTx/>
        <a:buFont typeface="Calibri" pitchFamily="34" charset="0"/>
        <a:buChar char="◦"/>
        <a:defRPr kumimoji="0" sz="2400" b="0" i="0" u="none" kern="1200" baseline="0">
          <a:solidFill>
            <a:srgbClr val="404040"/>
          </a:solidFill>
          <a:effectLst/>
          <a:latin typeface="Sakkal Majalla" pitchFamily="2" charset="-78"/>
          <a:ea typeface="+mn-ea"/>
          <a:cs typeface="Sakkal Majalla" panose="02000000000000000000" pitchFamily="2" charset="-78"/>
        </a:defRPr>
      </a:lvl5pPr>
      <a:lvl6pPr marL="825000" indent="-171450" algn="r" defTabSz="685800" rtl="1"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r" defTabSz="685800" rtl="1"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r" defTabSz="685800" rtl="1"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r" defTabSz="685800" rtl="1"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indent="0" algn="r" defTabSz="685800" rtl="1" eaLnBrk="1" fontAlgn="base" latinLnBrk="0" hangingPunct="1">
        <a:lnSpc>
          <a:spcPct val="100000"/>
        </a:lnSpc>
        <a:spcBef>
          <a:spcPct val="0"/>
        </a:spcBef>
        <a:spcAft>
          <a:spcPct val="0"/>
        </a:spcAft>
        <a:buClrTx/>
        <a:buSzTx/>
        <a:buFontTx/>
        <a:buNone/>
        <a:defRPr kumimoji="0" sz="1350" b="0" i="0" u="none" kern="1200" baseline="0">
          <a:solidFill>
            <a:schemeClr val="tx1"/>
          </a:solidFill>
          <a:effectLst/>
          <a:latin typeface="+mn-lt"/>
          <a:ea typeface="+mn-ea"/>
          <a:cs typeface="+mn-cs"/>
        </a:defRPr>
      </a:lvl1pPr>
      <a:lvl2pPr marL="342900" indent="0" algn="r" defTabSz="685800" rtl="1" eaLnBrk="1" fontAlgn="base" latinLnBrk="0" hangingPunct="1">
        <a:lnSpc>
          <a:spcPct val="100000"/>
        </a:lnSpc>
        <a:spcBef>
          <a:spcPct val="0"/>
        </a:spcBef>
        <a:spcAft>
          <a:spcPct val="0"/>
        </a:spcAft>
        <a:buClrTx/>
        <a:buSzTx/>
        <a:buFontTx/>
        <a:buNone/>
        <a:defRPr kumimoji="0" sz="1350" b="0" i="0" u="none" kern="1200" baseline="0">
          <a:solidFill>
            <a:schemeClr val="tx1"/>
          </a:solidFill>
          <a:effectLst/>
          <a:latin typeface="+mn-lt"/>
          <a:ea typeface="+mn-ea"/>
          <a:cs typeface="+mn-cs"/>
        </a:defRPr>
      </a:lvl2pPr>
      <a:lvl3pPr marL="685800" indent="0" algn="r" defTabSz="685800" rtl="1" eaLnBrk="1" fontAlgn="base" latinLnBrk="0" hangingPunct="1">
        <a:lnSpc>
          <a:spcPct val="100000"/>
        </a:lnSpc>
        <a:spcBef>
          <a:spcPct val="0"/>
        </a:spcBef>
        <a:spcAft>
          <a:spcPct val="0"/>
        </a:spcAft>
        <a:buClrTx/>
        <a:buSzTx/>
        <a:buFontTx/>
        <a:buNone/>
        <a:defRPr kumimoji="0" sz="1350" b="0" i="0" u="none" kern="1200" baseline="0">
          <a:solidFill>
            <a:schemeClr val="tx1"/>
          </a:solidFill>
          <a:effectLst/>
          <a:latin typeface="+mn-lt"/>
          <a:ea typeface="+mn-ea"/>
          <a:cs typeface="+mn-cs"/>
        </a:defRPr>
      </a:lvl3pPr>
      <a:lvl4pPr marL="1028700" indent="0" algn="r" defTabSz="685800" rtl="1" eaLnBrk="1" fontAlgn="base" latinLnBrk="0" hangingPunct="1">
        <a:lnSpc>
          <a:spcPct val="100000"/>
        </a:lnSpc>
        <a:spcBef>
          <a:spcPct val="0"/>
        </a:spcBef>
        <a:spcAft>
          <a:spcPct val="0"/>
        </a:spcAft>
        <a:buClrTx/>
        <a:buSzTx/>
        <a:buFontTx/>
        <a:buNone/>
        <a:defRPr kumimoji="0" sz="1350" b="0" i="0" u="none" kern="1200" baseline="0">
          <a:solidFill>
            <a:schemeClr val="tx1"/>
          </a:solidFill>
          <a:effectLst/>
          <a:latin typeface="+mn-lt"/>
          <a:ea typeface="+mn-ea"/>
          <a:cs typeface="+mn-cs"/>
        </a:defRPr>
      </a:lvl4pPr>
      <a:lvl5pPr marL="1371600" indent="0" algn="r" defTabSz="685800" rtl="1" eaLnBrk="1" fontAlgn="base" latinLnBrk="0" hangingPunct="1">
        <a:lnSpc>
          <a:spcPct val="100000"/>
        </a:lnSpc>
        <a:spcBef>
          <a:spcPct val="0"/>
        </a:spcBef>
        <a:spcAft>
          <a:spcPct val="0"/>
        </a:spcAft>
        <a:buClrTx/>
        <a:buSzTx/>
        <a:buFontTx/>
        <a:buNone/>
        <a:defRPr kumimoji="0" sz="1350" b="0" i="0" u="none" kern="1200" baseline="0">
          <a:solidFill>
            <a:schemeClr val="tx1"/>
          </a:solidFill>
          <a:effectLst/>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image" Target="../media/image3.png" /><Relationship Id="rId3" Type="http://schemas.openxmlformats.org/officeDocument/2006/relationships/image" Target="../media/image6.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4.xml" /><Relationship Id="rId3" Type="http://schemas.openxmlformats.org/officeDocument/2006/relationships/image" Target="../media/image7.emf"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8.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5.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6.xml" /><Relationship Id="rId3" Type="http://schemas.openxmlformats.org/officeDocument/2006/relationships/image" Target="../media/image9.emf"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hyperlink" Target="https://www.stats.gov.sa/sites/default/files/Gross Domestic Product annual 2020 AR.pdf" TargetMode="Externa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7.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8.xml" /><Relationship Id="rId3" Type="http://schemas.openxmlformats.org/officeDocument/2006/relationships/image" Target="../media/image10.emf"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1.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9.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1.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2.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5.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6.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8.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9.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0.xml" /><Relationship Id="rId3" Type="http://schemas.openxmlformats.org/officeDocument/2006/relationships/image" Target="../media/image13.emf"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1.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3.xml" /><Relationship Id="rId3" Type="http://schemas.openxmlformats.org/officeDocument/2006/relationships/image" Target="../media/image14.emf"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15.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4.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5.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6.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7.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8.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29.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30.xml" /><Relationship Id="rId3" Type="http://schemas.openxmlformats.org/officeDocument/2006/relationships/image" Target="../media/image16.emf" /><Relationship Id="rId4" Type="http://schemas.openxmlformats.org/officeDocument/2006/relationships/image" Target="../media/image17.emf" /><Relationship Id="rId5" Type="http://schemas.openxmlformats.org/officeDocument/2006/relationships/image" Target="../media/image18.emf"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3.xml"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bg>
      <p:bgPr>
        <a:blipFill rotWithShape="0">
          <a:blip r:embed="rId3"/>
          <a:stretch>
            <a:fillRect/>
          </a:stretch>
        </a:blipFill>
      </p:bgPr>
    </p:bg>
    <p:spTree>
      <p:nvGrpSpPr>
        <p:cNvPr id="1" name=""/>
        <p:cNvGrpSpPr/>
        <p:nvPr/>
      </p:nvGrpSpPr>
      <p:grpSpPr/>
      <p:sp>
        <p:nvSpPr>
          <p:cNvPr id="20482" name="Title 1">
            <a:extLst>
              <a:ext uri="{FF2B5EF4-FFF2-40B4-BE49-F238E27FC236}">
                <a16:creationId xmlns:a16="http://schemas.microsoft.com/office/drawing/2014/main" id="{39C65316-BFB1-4A3F-B8B9-F9622013BFC3}"/>
              </a:ext>
            </a:extLst>
          </p:cNvPr>
          <p:cNvSpPr>
            <a:spLocks noGrp="1"/>
          </p:cNvSpPr>
          <p:nvPr>
            <p:ph type="ctrTitle"/>
          </p:nvPr>
        </p:nvSpPr>
        <p:spPr>
          <a:xfrm>
            <a:off x="2717800" y="1516063"/>
            <a:ext cx="6426200" cy="2581275"/>
          </a:xfrm>
          <a:prstGeom prst="rect">
            <a:avLst/>
          </a:prstGeom>
          <a:solidFill>
            <a:srgbClr val="53728A"/>
          </a:solidFill>
        </p:spPr>
        <p:txBody>
          <a:bodyPr vert="horz" lIns="205740" tIns="68580" rIns="137160" bIns="68580" rtlCol="0" anchor="b">
            <a:normAutofit/>
          </a:bodyPr>
          <a:lstStyle/>
          <a:p>
            <a:pPr marL="0" marR="0" lvl="0" indent="0" algn="l" defTabSz="685800" rtl="0" eaLnBrk="1" fontAlgn="auto" latinLnBrk="0" hangingPunct="1">
              <a:lnSpc>
                <a:spcPct val="85000"/>
              </a:lnSpc>
              <a:spcBef>
                <a:spcPct val="0"/>
              </a:spcBef>
              <a:spcAft>
                <a:spcPct val="0"/>
              </a:spcAft>
              <a:buClrTx/>
              <a:buSzTx/>
              <a:buFontTx/>
              <a:buNone/>
              <a:defRPr/>
            </a:pPr>
            <a:r>
              <a:rPr kumimoji="0" lang="en-US" sz="6000" b="1" i="0" u="none" strike="noStrike" kern="1200" cap="none" spc="-38" normalizeH="0" baseline="0" noProof="0" smtClean="0">
                <a:ln>
                  <a:noFill/>
                </a:ln>
                <a:solidFill>
                  <a:schemeClr val="bg1"/>
                </a:solidFill>
                <a:effectLst/>
                <a:uLnTx/>
                <a:uFillTx/>
                <a:latin typeface="+mn-lt" pitchFamily="34" charset="0"/>
                <a:ea typeface="+mj-ea"/>
                <a:cs typeface="Sakkal Majalla" panose="02000000000000000000" pitchFamily="2" charset="-78"/>
              </a:rPr>
              <a:t>Introduction to economics  </a:t>
            </a:r>
            <a:br>
              <a:rPr kumimoji="0" lang="en-US" sz="6000" b="1" i="0" u="none" strike="noStrike" kern="1200" cap="none" spc="-38" normalizeH="0" baseline="0" noProof="0">
                <a:ln>
                  <a:noFill/>
                </a:ln>
                <a:solidFill>
                  <a:schemeClr val="bg1"/>
                </a:solidFill>
                <a:effectLst/>
                <a:uLnTx/>
                <a:uFillTx/>
                <a:latin typeface="+mn-lt" pitchFamily="34" charset="0"/>
                <a:ea typeface="+mj-ea"/>
                <a:cs typeface="Sakkal Majalla" panose="02000000000000000000" pitchFamily="2" charset="-78"/>
              </a:rPr>
            </a:br>
            <a:r>
              <a:rPr kumimoji="0" lang="en-US" sz="2100" b="1" i="0" u="none" strike="noStrike" kern="1200" cap="none" spc="-38" normalizeH="0" baseline="0" noProof="0">
                <a:ln>
                  <a:noFill/>
                </a:ln>
                <a:solidFill>
                  <a:schemeClr val="bg1"/>
                </a:solidFill>
                <a:effectLst/>
                <a:uLnTx/>
                <a:uFillTx/>
                <a:latin typeface="+mn-lt" pitchFamily="34" charset="0"/>
                <a:ea typeface="+mj-ea"/>
                <a:cs typeface="Sakkal Majalla" panose="02000000000000000000" pitchFamily="2" charset="-78"/>
              </a:rPr>
              <a:t>Chapter  </a:t>
            </a:r>
            <a:r>
              <a:rPr kumimoji="0" lang="ar-JO" sz="2100" b="1" i="0" u="none" strike="noStrike" kern="1200" cap="none" spc="-38" normalizeH="0" baseline="0" noProof="0" smtClean="0">
                <a:ln>
                  <a:noFill/>
                </a:ln>
                <a:solidFill>
                  <a:schemeClr val="bg1"/>
                </a:solidFill>
                <a:effectLst/>
                <a:uLnTx/>
                <a:uFillTx/>
                <a:latin typeface="+mn-lt" pitchFamily="34" charset="0"/>
                <a:ea typeface="+mj-ea"/>
                <a:cs typeface="Sakkal Majalla" panose="02000000000000000000" pitchFamily="2" charset="-78"/>
              </a:rPr>
              <a:t>9</a:t>
            </a:r>
            <a:endParaRPr kumimoji="0" lang="en-US" sz="6000" b="1" i="0" u="none" strike="noStrike" kern="1200" cap="none" spc="-38" normalizeH="0" baseline="0" noProof="0">
              <a:ln>
                <a:noFill/>
              </a:ln>
              <a:solidFill>
                <a:schemeClr val="bg1"/>
              </a:solidFill>
              <a:effectLst/>
              <a:uLnTx/>
              <a:uFillTx/>
              <a:latin typeface="+mn-lt"/>
              <a:ea typeface="+mj-ea"/>
              <a:cs typeface="Sakkal Majalla" panose="02000000000000000000" pitchFamily="2" charset="-78"/>
            </a:endParaRPr>
          </a:p>
        </p:txBody>
      </p:sp>
      <p:sp>
        <p:nvSpPr>
          <p:cNvPr id="20483" name="Rectangle 5">
            <a:extLst>
              <a:ext uri="{FF2B5EF4-FFF2-40B4-BE49-F238E27FC236}">
                <a16:creationId xmlns:a16="http://schemas.microsoft.com/office/drawing/2014/main" id="{6EFE6120-9984-43F1-A9C9-F16007E15EEB}"/>
              </a:ext>
            </a:extLst>
          </p:cNvPr>
          <p:cNvSpPr/>
          <p:nvPr/>
        </p:nvSpPr>
        <p:spPr>
          <a:xfrm>
            <a:off x="0" y="1516063"/>
            <a:ext cx="2636838" cy="382587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6858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white"/>
              </a:solidFill>
              <a:effectLst/>
              <a:uLnTx/>
              <a:uFillTx/>
              <a:latin typeface="+mn-lt"/>
              <a:ea typeface="+mn-ea"/>
              <a:cs typeface="+mn-cs"/>
            </a:endParaRPr>
          </a:p>
          <a:p>
            <a:pPr marL="0" marR="0" lvl="0" indent="0" algn="l" defTabSz="685800" rtl="0" eaLnBrk="1" fontAlgn="auto" latinLnBrk="0" hangingPunct="1">
              <a:lnSpc>
                <a:spcPct val="100000"/>
              </a:lnSpc>
              <a:spcBef>
                <a:spcPct val="0"/>
              </a:spcBef>
              <a:spcAft>
                <a:spcPct val="0"/>
              </a:spcAft>
              <a:buClrTx/>
              <a:buSzTx/>
              <a:buFontTx/>
              <a:buNone/>
              <a:defRPr/>
            </a:pPr>
            <a:endParaRPr kumimoji="0" lang="en-US" sz="2400" b="1" i="0" u="none" strike="noStrike" kern="1200" cap="none" spc="0" normalizeH="0" baseline="0" noProof="0">
              <a:ln>
                <a:noFill/>
              </a:ln>
              <a:solidFill>
                <a:prstClr val="white"/>
              </a:solidFill>
              <a:effectLst/>
              <a:uLnTx/>
              <a:uFillTx/>
              <a:latin typeface="+mn-lt"/>
              <a:ea typeface="+mn-ea"/>
              <a:cs typeface="+mn-cs"/>
            </a:endParaRPr>
          </a:p>
          <a:p>
            <a:pPr marL="0" marR="0" lvl="0" indent="0" algn="l" defTabSz="685800" rtl="0" eaLnBrk="1" fontAlgn="auto" latinLnBrk="0" hangingPunct="1">
              <a:lnSpc>
                <a:spcPct val="100000"/>
              </a:lnSpc>
              <a:spcBef>
                <a:spcPct val="0"/>
              </a:spcBef>
              <a:spcAft>
                <a:spcPct val="0"/>
              </a:spcAft>
              <a:buClrTx/>
              <a:buSzTx/>
              <a:buFontTx/>
              <a:buNone/>
              <a:defRPr/>
            </a:pPr>
            <a:r>
              <a:rPr kumimoji="0" lang="en-US" sz="2250" b="1" i="0" u="none" strike="noStrike" kern="1200" cap="none" spc="0" normalizeH="0" baseline="0" noProof="0">
                <a:ln>
                  <a:noFill/>
                </a:ln>
                <a:solidFill>
                  <a:srgbClr val="53728A"/>
                </a:solidFill>
                <a:effectLst/>
                <a:uLnTx/>
                <a:uFillTx/>
                <a:latin typeface="+mn-lt" pitchFamily="34" charset="0"/>
                <a:ea typeface="+mn-ea"/>
                <a:cs typeface="+mn-cs"/>
              </a:rPr>
              <a:t>Everyone’s Smart</a:t>
            </a:r>
            <a:br>
              <a:rPr kumimoji="0" lang="en-US" sz="2250" b="1" i="0" u="none" strike="noStrike" kern="1200" cap="none" spc="0" normalizeH="0" baseline="0" noProof="0">
                <a:ln>
                  <a:noFill/>
                </a:ln>
                <a:solidFill>
                  <a:srgbClr val="53728A"/>
                </a:solidFill>
                <a:effectLst/>
                <a:uLnTx/>
                <a:uFillTx/>
                <a:latin typeface="+mn-lt" pitchFamily="34" charset="0"/>
                <a:ea typeface="+mn-ea"/>
                <a:cs typeface="+mn-cs"/>
              </a:rPr>
            </a:br>
            <a:r>
              <a:rPr kumimoji="0" lang="en-US" sz="2250" b="1" i="0" u="none" strike="noStrike" kern="1200" cap="none" spc="0" normalizeH="0" baseline="0" noProof="0">
                <a:ln>
                  <a:noFill/>
                </a:ln>
                <a:solidFill>
                  <a:srgbClr val="53728A"/>
                </a:solidFill>
                <a:effectLst/>
                <a:uLnTx/>
                <a:uFillTx/>
                <a:latin typeface="+mn-lt" pitchFamily="34" charset="0"/>
                <a:ea typeface="+mn-ea"/>
                <a:cs typeface="+mn-cs"/>
              </a:rPr>
              <a:t>University</a:t>
            </a:r>
          </a:p>
        </p:txBody>
      </p:sp>
      <p:pic>
        <p:nvPicPr>
          <p:cNvPr id="20484" name="Picture 7" descr="LogoDescription automatically generated"/>
          <p:cNvPicPr>
            <a:picLocks noChangeAspect="1"/>
          </p:cNvPicPr>
          <p:nvPr/>
        </p:nvPicPr>
        <p:blipFill>
          <a:blip r:embed="rId2"/>
          <a:stretch>
            <a:fillRect/>
          </a:stretch>
        </p:blipFill>
        <p:spPr>
          <a:xfrm>
            <a:off x="60325" y="2168525"/>
            <a:ext cx="2020888" cy="1109663"/>
          </a:xfrm>
          <a:prstGeom prst="rect">
            <a:avLst/>
          </a:prstGeom>
          <a:noFill/>
          <a:ln>
            <a:noFill/>
            <a:miter lim="800000"/>
          </a:ln>
        </p:spPr>
      </p:pic>
      <p:sp>
        <p:nvSpPr>
          <p:cNvPr id="20485" name="Subtitle 3"/>
          <p:cNvSpPr>
            <a:spLocks noGrp="1"/>
          </p:cNvSpPr>
          <p:nvPr>
            <p:ph type="subTitle" idx="1"/>
          </p:nvPr>
        </p:nvSpPr>
        <p:spPr>
          <a:xfrm>
            <a:off x="2630488" y="4343400"/>
            <a:ext cx="7543800" cy="1143000"/>
          </a:xfrm>
          <a:prstGeom prst="rect">
            <a:avLst/>
          </a:prstGeom>
        </p:spPr>
        <p:txBody>
          <a:bodyPr vert="horz" wrap="square" lIns="91440" tIns="45720" rIns="91440" bIns="45720" numCol="1" anchor="t" anchorCtr="0" compatLnSpc="1">
            <a:prstTxWarp prst="textNoShape">
              <a:avLst/>
            </a:prstTxWarp>
            <a:normAutofit/>
          </a:bodyPr>
          <a:lstStyle/>
          <a:p>
            <a:pPr marL="0" marR="0" lvl="0" indent="0" algn="l" defTabSz="685800" rtl="0" eaLnBrk="1" fontAlgn="base" latinLnBrk="0" hangingPunct="1">
              <a:lnSpc>
                <a:spcPct val="90000"/>
              </a:lnSpc>
              <a:spcBef>
                <a:spcPts val="900"/>
              </a:spcBef>
              <a:spcAft>
                <a:spcPts val="150"/>
              </a:spcAft>
              <a:buClr>
                <a:schemeClr val="accent1"/>
              </a:buClr>
              <a:buSzTx/>
              <a:buFont typeface="Calibri" pitchFamily="34" charset="0"/>
              <a:buNone/>
              <a:defRPr/>
            </a:pPr>
            <a:r>
              <a:rPr kumimoji="0" lang="en-US" sz="1800" b="0" i="0" u="none" strike="noStrike" kern="1200" cap="all" spc="150" normalizeH="0" baseline="0" noProof="0" smtClean="0">
                <a:ln>
                  <a:noFill/>
                </a:ln>
                <a:solidFill>
                  <a:schemeClr val="tx2"/>
                </a:solidFill>
                <a:effectLst/>
                <a:uLnTx/>
                <a:uFillTx/>
                <a:latin typeface="+mj-lt" pitchFamily="34" charset="0"/>
                <a:ea typeface="+mn-ea"/>
                <a:cs typeface="Sakkal Majalla" panose="02000000000000000000" pitchFamily="2" charset="-78"/>
              </a:rPr>
              <a:t>Economic growth</a:t>
            </a:r>
            <a:endParaRPr kumimoji="0" lang="ar-JO" sz="1800" b="0" i="0" u="none" strike="noStrike" kern="1200" cap="all" spc="150" normalizeH="0" baseline="0" noProof="0">
              <a:ln>
                <a:noFill/>
              </a:ln>
              <a:solidFill>
                <a:schemeClr val="tx2"/>
              </a:solidFill>
              <a:effectLst/>
              <a:uLnTx/>
              <a:uFillTx/>
              <a:latin typeface="+mj-lt"/>
              <a:ea typeface="+mn-ea"/>
              <a:cs typeface="Sakkal Majalla" panose="02000000000000000000" pitchFamily="2" charset="-78"/>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813DA3E0-74DB-4F58-ADE0-A02668C20A8D}" type="slidenum">
              <a:rPr lang="en-US" altLang="ar-JO" sz="1000">
                <a:latin typeface="Times New Roman" pitchFamily="18" charset="0"/>
              </a:rPr>
              <a:t>2</a:t>
            </a:fld>
            <a:endParaRPr lang="en-US" altLang="ar-JO" sz="1000">
              <a:latin typeface="Times New Roman" pitchFamily="18" charset="0"/>
            </a:endParaRPr>
          </a:p>
        </p:txBody>
      </p:sp>
      <p:sp>
        <p:nvSpPr>
          <p:cNvPr id="21507" name="Rectangle 2"/>
          <p:cNvSpPr>
            <a:spLocks noGrp="1"/>
          </p:cNvSpPr>
          <p:nvPr>
            <p:ph type="title" idx="4294967295"/>
          </p:nvPr>
        </p:nvSpPr>
        <p:spPr>
          <a:xfrm>
            <a:off x="1752600" y="3048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The Nature of Growth</a:t>
            </a:r>
            <a:endParaRPr lang="en-US" altLang="ar-JO" b="1">
              <a:solidFill>
                <a:schemeClr val="bg1"/>
              </a:solidFill>
            </a:endParaRPr>
          </a:p>
        </p:txBody>
      </p:sp>
      <p:sp>
        <p:nvSpPr>
          <p:cNvPr id="21508" name="Rectangle 3"/>
          <p:cNvSpPr>
            <a:spLocks noGrp="1"/>
          </p:cNvSpPr>
          <p:nvPr>
            <p:ph idx="1"/>
          </p:nvPr>
        </p:nvSpPr>
        <p:spPr>
          <a:xfrm>
            <a:off x="1676400" y="1752600"/>
            <a:ext cx="7467600" cy="48006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b="1" i="1"/>
              <a:t>Economic growth</a:t>
            </a:r>
            <a:r>
              <a:rPr lang="en-US" altLang="ar-JO"/>
              <a:t> refers to increases in the output of goods and services (real GDP)—an expansion of production possibilities.</a:t>
            </a:r>
            <a:endParaRPr lang="en-US" altLang="ar-JO"/>
          </a:p>
          <a:p>
            <a:pPr lvl="0" eaLnBrk="1" hangingPunct="1"/>
            <a:r>
              <a:rPr lang="en-US" altLang="ar-JO"/>
              <a:t>Improvements in output may result from:</a:t>
            </a:r>
            <a:endParaRPr lang="en-US" altLang="ar-JO"/>
          </a:p>
          <a:p>
            <a:pPr lvl="1" eaLnBrk="1" hangingPunct="1"/>
            <a:r>
              <a:rPr lang="en-US" altLang="ar-JO"/>
              <a:t>Increased use of existing capacity</a:t>
            </a:r>
            <a:endParaRPr lang="en-US" altLang="ar-JO"/>
          </a:p>
          <a:p>
            <a:pPr lvl="1" eaLnBrk="1" hangingPunct="1">
              <a:buClr>
                <a:schemeClr val="tx1"/>
              </a:buClr>
              <a:buNone/>
            </a:pPr>
            <a:r>
              <a:rPr lang="en-US" altLang="ar-JO" b="1"/>
              <a:t>				</a:t>
            </a:r>
            <a:r>
              <a:rPr lang="en-US" altLang="ar-JO"/>
              <a:t>OR</a:t>
            </a:r>
            <a:endParaRPr lang="en-US" altLang="ar-JO"/>
          </a:p>
          <a:p>
            <a:pPr lvl="1" eaLnBrk="1" hangingPunct="1"/>
            <a:r>
              <a:rPr lang="en-US" altLang="ar-JO"/>
              <a:t>Increases in that capacity itself</a:t>
            </a:r>
            <a:endParaRPr lang="en-US" altLang="ar-JO"/>
          </a:p>
          <a:p>
            <a:pPr lvl="0" eaLnBrk="1" hangingPunct="1"/>
            <a:endParaRPr lang="en-US" altLang="ar-JO"/>
          </a:p>
        </p:txBody>
      </p:sp>
      <p:sp>
        <p:nvSpPr>
          <p:cNvPr id="21509"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LO-1</a:t>
            </a:r>
            <a:endParaRPr lang="en-US" altLang="ar-JO" sz="1000">
              <a:latin typeface="Times New Roman"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Effect transition="in" filter="wipe(left)">
                                      <p:cBhvr>
                                        <p:cTn id="7" dur="500"/>
                                        <p:tgtEl>
                                          <p:spTgt spid="21507">
                                            <p:txEl>
                                              <p:pRg st="0" end="0"/>
                                            </p:txEl>
                                          </p:spTgt>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1508">
                                            <p:txEl>
                                              <p:pRg st="0" end="0"/>
                                            </p:txEl>
                                          </p:spTgt>
                                        </p:tgtEl>
                                        <p:attrNameLst>
                                          <p:attrName>style.visibility</p:attrName>
                                        </p:attrNameLst>
                                      </p:cBhvr>
                                      <p:to>
                                        <p:strVal val="visible"/>
                                      </p:to>
                                    </p:set>
                                    <p:animEffect transition="in" filter="wipe(left)">
                                      <p:cBhvr>
                                        <p:cTn id="12" dur="500"/>
                                        <p:tgtEl>
                                          <p:spTgt spid="21508">
                                            <p:txEl>
                                              <p:pRg st="0" end="0"/>
                                            </p:txEl>
                                          </p:spTgt>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1508">
                                            <p:txEl>
                                              <p:pRg st="1" end="1"/>
                                            </p:txEl>
                                          </p:spTgt>
                                        </p:tgtEl>
                                        <p:attrNameLst>
                                          <p:attrName>style.visibility</p:attrName>
                                        </p:attrNameLst>
                                      </p:cBhvr>
                                      <p:to>
                                        <p:strVal val="visible"/>
                                      </p:to>
                                    </p:set>
                                    <p:animEffect transition="in" filter="wipe(left)">
                                      <p:cBhvr>
                                        <p:cTn id="17" dur="500"/>
                                        <p:tgtEl>
                                          <p:spTgt spid="21508">
                                            <p:txEl>
                                              <p:pRg st="1" end="1"/>
                                            </p:txEl>
                                          </p:spTgt>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21508">
                                            <p:txEl>
                                              <p:pRg st="2" end="2"/>
                                            </p:txEl>
                                          </p:spTgt>
                                        </p:tgtEl>
                                        <p:attrNameLst>
                                          <p:attrName>style.visibility</p:attrName>
                                        </p:attrNameLst>
                                      </p:cBhvr>
                                      <p:to>
                                        <p:strVal val="visible"/>
                                      </p:to>
                                    </p:set>
                                    <p:animEffect transition="in" filter="wipe(left)">
                                      <p:cBhvr>
                                        <p:cTn id="20" dur="500"/>
                                        <p:tgtEl>
                                          <p:spTgt spid="21508">
                                            <p:txEl>
                                              <p:pRg st="2" end="2"/>
                                            </p:txEl>
                                          </p:spTgt>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21508">
                                            <p:txEl>
                                              <p:pRg st="3" end="3"/>
                                            </p:txEl>
                                          </p:spTgt>
                                        </p:tgtEl>
                                        <p:attrNameLst>
                                          <p:attrName>style.visibility</p:attrName>
                                        </p:attrNameLst>
                                      </p:cBhvr>
                                      <p:to>
                                        <p:strVal val="visible"/>
                                      </p:to>
                                    </p:set>
                                    <p:animEffect transition="in" filter="wipe(left)">
                                      <p:cBhvr>
                                        <p:cTn id="23" dur="500"/>
                                        <p:tgtEl>
                                          <p:spTgt spid="21508">
                                            <p:txEl>
                                              <p:pRg st="3" end="3"/>
                                            </p:txEl>
                                          </p:spTgt>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21508">
                                            <p:txEl>
                                              <p:pRg st="4" end="4"/>
                                            </p:txEl>
                                          </p:spTgt>
                                        </p:tgtEl>
                                        <p:attrNameLst>
                                          <p:attrName>style.visibility</p:attrName>
                                        </p:attrNameLst>
                                      </p:cBhvr>
                                      <p:to>
                                        <p:strVal val="visible"/>
                                      </p:to>
                                    </p:set>
                                    <p:animEffect transition="in" filter="wipe(left)">
                                      <p:cBhvr>
                                        <p:cTn id="26" dur="500"/>
                                        <p:tgtEl>
                                          <p:spTgt spid="2150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P spid="21508" grpId="1" uiExpand="1" build="p"/>
    </p:bldLst>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a:t>
            </a:r>
            <a:fld id="{1B6539CF-ACCA-4AB1-826D-E28ECD62019B}" type="slidenum">
              <a:rPr lang="en-US" altLang="ar-JO" sz="1000">
                <a:latin typeface="Times New Roman" pitchFamily="18" charset="0"/>
              </a:rPr>
              <a:t>3</a:t>
            </a:fld>
            <a:endParaRPr lang="en-US" altLang="ar-JO" sz="1000">
              <a:latin typeface="Times New Roman" pitchFamily="18" charset="0"/>
            </a:endParaRPr>
          </a:p>
        </p:txBody>
      </p:sp>
      <p:sp>
        <p:nvSpPr>
          <p:cNvPr id="23555" name="Rectangle 2"/>
          <p:cNvSpPr>
            <a:spLocks noGrp="1"/>
          </p:cNvSpPr>
          <p:nvPr>
            <p:ph type="title" idx="4294967295"/>
          </p:nvPr>
        </p:nvSpPr>
        <p:spPr>
          <a:xfrm>
            <a:off x="1600200" y="-19050"/>
            <a:ext cx="8172450" cy="70485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Short-Run Changes </a:t>
            </a:r>
            <a:br>
              <a:rPr lang="en-US" altLang="ar-JO" b="1">
                <a:solidFill>
                  <a:schemeClr val="bg1"/>
                </a:solidFill>
              </a:rPr>
            </a:br>
            <a:r>
              <a:rPr lang="en-US" altLang="ar-JO" b="1">
                <a:solidFill>
                  <a:schemeClr val="bg1"/>
                </a:solidFill>
              </a:rPr>
              <a:t>in Capacity Use</a:t>
            </a:r>
            <a:endParaRPr lang="en-US" altLang="ar-JO" b="1">
              <a:solidFill>
                <a:schemeClr val="bg1"/>
              </a:solidFill>
            </a:endParaRPr>
          </a:p>
        </p:txBody>
      </p:sp>
      <p:sp>
        <p:nvSpPr>
          <p:cNvPr id="23556" name="Rectangle 3"/>
          <p:cNvSpPr>
            <a:spLocks noGrp="1"/>
          </p:cNvSpPr>
          <p:nvPr>
            <p:ph idx="1"/>
          </p:nvPr>
        </p:nvSpPr>
        <p:spPr>
          <a:xfrm>
            <a:off x="1404938" y="1420813"/>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The easiest kind of growth comes from increased use of our productive capacity.</a:t>
            </a:r>
            <a:endParaRPr lang="en-US" altLang="ar-JO"/>
          </a:p>
          <a:p>
            <a:pPr lvl="0" eaLnBrk="1" hangingPunct="1"/>
            <a:r>
              <a:rPr lang="en-US" altLang="ar-JO"/>
              <a:t>We do not always take full advantage of our productive capacity.</a:t>
            </a:r>
            <a:endParaRPr lang="en-US" altLang="ar-JO"/>
          </a:p>
        </p:txBody>
      </p:sp>
      <p:sp>
        <p:nvSpPr>
          <p:cNvPr id="23557"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LO-1</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3556">
                                            <p:txEl>
                                              <p:pRg st="0" end="0"/>
                                            </p:txEl>
                                          </p:spTgt>
                                        </p:tgtEl>
                                        <p:attrNameLst>
                                          <p:attrName>style.visibility</p:attrName>
                                        </p:attrNameLst>
                                      </p:cBhvr>
                                      <p:to>
                                        <p:strVal val="visible"/>
                                      </p:to>
                                    </p:set>
                                    <p:animEffect transition="in" filter="wipe(left)">
                                      <p:cBhvr>
                                        <p:cTn id="7" dur="500"/>
                                        <p:tgtEl>
                                          <p:spTgt spid="23556">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3556">
                                            <p:txEl>
                                              <p:pRg st="1" end="1"/>
                                            </p:txEl>
                                          </p:spTgt>
                                        </p:tgtEl>
                                        <p:attrNameLst>
                                          <p:attrName>style.visibility</p:attrName>
                                        </p:attrNameLst>
                                      </p:cBhvr>
                                      <p:to>
                                        <p:strVal val="visible"/>
                                      </p:to>
                                    </p:set>
                                    <p:animEffect transition="in" filter="wipe(left)">
                                      <p:cBhvr>
                                        <p:cTn id="12" dur="500"/>
                                        <p:tgtEl>
                                          <p:spTgt spid="2355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uiExpand="1" build="p"/>
    </p:bldLst>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43E97865-4779-47F2-A0C3-C1E869063496}" type="slidenum">
              <a:rPr lang="en-US" altLang="ar-JO" sz="1000">
                <a:latin typeface="Times New Roman" pitchFamily="18" charset="0"/>
              </a:rPr>
              <a:t>4</a:t>
            </a:fld>
            <a:endParaRPr lang="en-US" altLang="ar-JO" sz="1000">
              <a:latin typeface="Times New Roman" pitchFamily="18" charset="0"/>
            </a:endParaRPr>
          </a:p>
        </p:txBody>
      </p:sp>
      <p:sp>
        <p:nvSpPr>
          <p:cNvPr id="25603" name="Rectangle 3"/>
          <p:cNvSpPr>
            <a:spLocks noGrp="1"/>
          </p:cNvSpPr>
          <p:nvPr>
            <p:ph idx="1"/>
          </p:nvPr>
        </p:nvSpPr>
        <p:spPr>
          <a:xfrm>
            <a:off x="1524000" y="19812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Productive capacity is illustrated by the production possibilities curve:</a:t>
            </a:r>
            <a:endParaRPr lang="en-US" altLang="ar-JO"/>
          </a:p>
          <a:p>
            <a:pPr lvl="1" eaLnBrk="1" hangingPunct="1"/>
            <a:r>
              <a:rPr lang="en-US" altLang="ar-JO" b="1" i="1"/>
              <a:t>Production possibilities</a:t>
            </a:r>
            <a:r>
              <a:rPr lang="en-US" altLang="ar-JO"/>
              <a:t> are the alternative combinations of goods and services that could be produced in a given time period with all available resources and technology</a:t>
            </a:r>
            <a:endParaRPr lang="en-US" altLang="ar-JO"/>
          </a:p>
        </p:txBody>
      </p:sp>
      <p:sp>
        <p:nvSpPr>
          <p:cNvPr id="25604" name="Rectangle 2"/>
          <p:cNvSpPr/>
          <p:nvPr/>
        </p:nvSpPr>
        <p:spPr>
          <a:xfrm>
            <a:off x="1600200" y="0"/>
            <a:ext cx="8382000" cy="8382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ctr" eaLnBrk="1" hangingPunct="1">
              <a:spcBef>
                <a:spcPct val="0"/>
              </a:spcBef>
              <a:buClrTx/>
              <a:buNone/>
            </a:pPr>
            <a:r>
              <a:rPr lang="en-US" altLang="ar-JO" sz="4400" b="1">
                <a:solidFill>
                  <a:schemeClr val="bg1"/>
                </a:solidFill>
              </a:rPr>
              <a:t>Short-Run Changes </a:t>
            </a:r>
            <a:br>
              <a:rPr lang="en-US" altLang="ar-JO" sz="4400" b="1">
                <a:solidFill>
                  <a:schemeClr val="bg1"/>
                </a:solidFill>
              </a:rPr>
            </a:br>
            <a:r>
              <a:rPr lang="en-US" altLang="ar-JO" sz="4400" b="1">
                <a:solidFill>
                  <a:schemeClr val="bg1"/>
                </a:solidFill>
              </a:rPr>
              <a:t>in Capacity Use</a:t>
            </a:r>
            <a:endParaRPr lang="en-US" altLang="ar-JO" sz="4400" b="1">
              <a:solidFill>
                <a:schemeClr val="bg1"/>
              </a:solidFill>
            </a:endParaRPr>
          </a:p>
        </p:txBody>
      </p:sp>
      <p:sp>
        <p:nvSpPr>
          <p:cNvPr id="25605"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LO-1</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wipe(left)">
                                      <p:cBhvr>
                                        <p:cTn id="7" dur="500"/>
                                        <p:tgtEl>
                                          <p:spTgt spid="2560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603">
                                            <p:txEl>
                                              <p:pRg st="1" end="1"/>
                                            </p:txEl>
                                          </p:spTgt>
                                        </p:tgtEl>
                                        <p:attrNameLst>
                                          <p:attrName>style.visibility</p:attrName>
                                        </p:attrNameLst>
                                      </p:cBhvr>
                                      <p:to>
                                        <p:strVal val="visible"/>
                                      </p:to>
                                    </p:set>
                                    <p:animEffect transition="in" filter="wipe(left)">
                                      <p:cBhvr>
                                        <p:cTn id="12" dur="500"/>
                                        <p:tgtEl>
                                          <p:spTgt spid="256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uiExpand="1" build="p" bldLvl="2"/>
    </p:bldLst>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Rectangle 2"/>
          <p:cNvSpPr>
            <a:spLocks noGrp="1"/>
          </p:cNvSpPr>
          <p:nvPr>
            <p:ph type="title" idx="4294967295"/>
          </p:nvPr>
        </p:nvSpPr>
        <p:spPr>
          <a:xfrm>
            <a:off x="1752600" y="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Long-Run Changes </a:t>
            </a:r>
            <a:br>
              <a:rPr lang="en-US" altLang="ar-JO" b="1">
                <a:solidFill>
                  <a:schemeClr val="bg1"/>
                </a:solidFill>
              </a:rPr>
            </a:br>
            <a:r>
              <a:rPr lang="en-US" altLang="ar-JO" b="1">
                <a:solidFill>
                  <a:schemeClr val="bg1"/>
                </a:solidFill>
              </a:rPr>
              <a:t>in Capacity</a:t>
            </a:r>
            <a:endParaRPr lang="en-US" altLang="ar-JO" b="1">
              <a:solidFill>
                <a:schemeClr val="bg1"/>
              </a:solidFill>
            </a:endParaRPr>
          </a:p>
        </p:txBody>
      </p:sp>
      <p:sp>
        <p:nvSpPr>
          <p:cNvPr id="27651" name="Rectangle 3"/>
          <p:cNvSpPr>
            <a:spLocks noGrp="1"/>
          </p:cNvSpPr>
          <p:nvPr>
            <p:ph idx="1"/>
          </p:nvPr>
        </p:nvSpPr>
        <p:spPr>
          <a:xfrm>
            <a:off x="1541463" y="18288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To achieve large and lasting increases in output, we must push our production possibilities outward.</a:t>
            </a:r>
            <a:endParaRPr lang="en-US" altLang="ar-JO"/>
          </a:p>
          <a:p>
            <a:pPr lvl="0" eaLnBrk="1" hangingPunct="1"/>
            <a:r>
              <a:rPr lang="en-US" altLang="ar-JO"/>
              <a:t>Economists tend to define economic growth in terms of changes in </a:t>
            </a:r>
            <a:r>
              <a:rPr lang="en-US" altLang="ar-JO" i="1"/>
              <a:t>potential</a:t>
            </a:r>
            <a:r>
              <a:rPr lang="en-US" altLang="ar-JO"/>
              <a:t> GDP.</a:t>
            </a:r>
            <a:endParaRPr lang="en-US" altLang="ar-JO"/>
          </a:p>
        </p:txBody>
      </p:sp>
      <p:sp>
        <p:nvSpPr>
          <p:cNvPr id="27652"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LO-1</a:t>
            </a:r>
            <a:endParaRPr lang="en-US" altLang="ar-JO" sz="1000">
              <a:latin typeface="Times New Roman" pitchFamily="18" charset="0"/>
            </a:endParaRPr>
          </a:p>
        </p:txBody>
      </p:sp>
      <p:pic>
        <p:nvPicPr>
          <p:cNvPr id="27653" name="Ink 25"/>
          <p:cNvPicPr/>
          <p:nvPr/>
        </p:nvPicPr>
        <p:blipFill>
          <a:blip r:embed="rId3"/>
          <a:stretch>
            <a:fillRect/>
          </a:stretch>
        </p:blipFill>
        <p:spPr>
          <a:xfrm>
            <a:off x="8070850" y="4691063"/>
            <a:ext cx="23813" cy="23812"/>
          </a:xfrm>
          <a:prstGeom prst="rect">
            <a:avLst/>
          </a:prstGeom>
          <a:noFill/>
          <a:ln>
            <a:noFill/>
            <a:miter lim="800000"/>
          </a:ln>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Effect transition="in" filter="wipe(left)">
                                      <p:cBhvr>
                                        <p:cTn id="7" dur="500"/>
                                        <p:tgtEl>
                                          <p:spTgt spid="27651">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651">
                                            <p:txEl>
                                              <p:pRg st="1" end="1"/>
                                            </p:txEl>
                                          </p:spTgt>
                                        </p:tgtEl>
                                        <p:attrNameLst>
                                          <p:attrName>style.visibility</p:attrName>
                                        </p:attrNameLst>
                                      </p:cBhvr>
                                      <p:to>
                                        <p:strVal val="visible"/>
                                      </p:to>
                                    </p:set>
                                    <p:animEffect transition="in" filter="wipe(left)">
                                      <p:cBhvr>
                                        <p:cTn id="12" dur="500"/>
                                        <p:tgtEl>
                                          <p:spTgt spid="276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uiExpand="1" build="p"/>
    </p:bldLst>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Title 1"/>
          <p:cNvSpPr>
            <a:spLocks noGrp="1"/>
          </p:cNvSpPr>
          <p:nvPr>
            <p:ph type="title" idx="4294967295"/>
          </p:nvPr>
        </p:nvSpPr>
        <p:spPr>
          <a:xfrm>
            <a:off x="457200" y="274638"/>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a:t>		</a:t>
            </a:r>
            <a:r>
              <a:rPr lang="en-US" altLang="ar-JO" b="1">
                <a:solidFill>
                  <a:schemeClr val="bg1"/>
                </a:solidFill>
              </a:rPr>
              <a:t>Figure 9.1</a:t>
            </a:r>
            <a:endParaRPr lang="en-US" altLang="ar-JO" b="1">
              <a:solidFill>
                <a:schemeClr val="bg1"/>
              </a:solidFill>
            </a:endParaRPr>
          </a:p>
        </p:txBody>
      </p:sp>
      <p:pic>
        <p:nvPicPr>
          <p:cNvPr id="29699" name="Picture 6"/>
          <p:cNvPicPr>
            <a:picLocks noChangeAspect="1"/>
          </p:cNvPicPr>
          <p:nvPr/>
        </p:nvPicPr>
        <p:blipFill>
          <a:blip r:embed="rId2"/>
          <a:stretch>
            <a:fillRect/>
          </a:stretch>
        </p:blipFill>
        <p:spPr>
          <a:xfrm>
            <a:off x="1524000" y="2057400"/>
            <a:ext cx="7467600" cy="4081463"/>
          </a:xfrm>
          <a:prstGeom prst="rect">
            <a:avLst/>
          </a:prstGeom>
          <a:noFill/>
          <a:ln>
            <a:noFill/>
            <a:miter lim="800000"/>
          </a:ln>
          <a:effectLst/>
        </p:spPr>
      </p:pic>
    </p:spTree>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Rectangle 2"/>
          <p:cNvSpPr>
            <a:spLocks noGrp="1"/>
          </p:cNvSpPr>
          <p:nvPr>
            <p:ph type="title" idx="4294967295"/>
          </p:nvPr>
        </p:nvSpPr>
        <p:spPr>
          <a:xfrm>
            <a:off x="1676400" y="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Aggregate Supply </a:t>
            </a:r>
            <a:br>
              <a:rPr lang="en-US" altLang="ar-JO" b="1">
                <a:solidFill>
                  <a:schemeClr val="bg1"/>
                </a:solidFill>
              </a:rPr>
            </a:br>
            <a:r>
              <a:rPr lang="en-US" altLang="ar-JO" b="1">
                <a:solidFill>
                  <a:schemeClr val="bg1"/>
                </a:solidFill>
              </a:rPr>
              <a:t>Focus</a:t>
            </a:r>
            <a:endParaRPr lang="en-US" altLang="ar-JO" b="1">
              <a:solidFill>
                <a:schemeClr val="bg1"/>
              </a:solidFill>
            </a:endParaRPr>
          </a:p>
        </p:txBody>
      </p:sp>
      <p:sp>
        <p:nvSpPr>
          <p:cNvPr id="30723" name="Rectangle 3"/>
          <p:cNvSpPr>
            <a:spLocks noGrp="1"/>
          </p:cNvSpPr>
          <p:nvPr>
            <p:ph idx="1"/>
          </p:nvPr>
        </p:nvSpPr>
        <p:spPr>
          <a:xfrm>
            <a:off x="1527175" y="16764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Economic growth—sustained increases in total output—is possible only if the </a:t>
            </a:r>
            <a:r>
              <a:rPr lang="en-US" altLang="ar-JO" i="1"/>
              <a:t>AS</a:t>
            </a:r>
            <a:r>
              <a:rPr lang="en-US" altLang="ar-JO"/>
              <a:t> curve shifts rightward.</a:t>
            </a:r>
            <a:endParaRPr lang="en-US" altLang="ar-JO"/>
          </a:p>
        </p:txBody>
      </p:sp>
      <p:sp>
        <p:nvSpPr>
          <p:cNvPr id="30724"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LO-1</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wipe(left)">
                                      <p:cBhvr>
                                        <p:cTn id="7" dur="500"/>
                                        <p:tgtEl>
                                          <p:spTgt spid="307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Lst>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6E31DD46-73FB-4848-AF6A-7F4E2CAE33EB}" type="slidenum">
              <a:rPr lang="en-US" altLang="ar-JO" sz="1000">
                <a:latin typeface="Times New Roman" pitchFamily="18" charset="0"/>
              </a:rPr>
              <a:t>8</a:t>
            </a:fld>
            <a:endParaRPr lang="en-US" altLang="ar-JO" sz="1000">
              <a:latin typeface="Times New Roman" pitchFamily="18" charset="0"/>
            </a:endParaRPr>
          </a:p>
        </p:txBody>
      </p:sp>
      <p:sp>
        <p:nvSpPr>
          <p:cNvPr id="32771" name="Rectangle 2"/>
          <p:cNvSpPr>
            <a:spLocks noGrp="1"/>
          </p:cNvSpPr>
          <p:nvPr>
            <p:ph type="title" idx="4294967295"/>
          </p:nvPr>
        </p:nvSpPr>
        <p:spPr>
          <a:xfrm>
            <a:off x="1752600" y="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Nominal versus </a:t>
            </a:r>
            <a:br>
              <a:rPr lang="en-US" altLang="ar-JO" b="1">
                <a:solidFill>
                  <a:schemeClr val="bg1"/>
                </a:solidFill>
              </a:rPr>
            </a:br>
            <a:r>
              <a:rPr lang="en-US" altLang="ar-JO" b="1">
                <a:solidFill>
                  <a:schemeClr val="bg1"/>
                </a:solidFill>
              </a:rPr>
              <a:t>Real GDP</a:t>
            </a:r>
            <a:endParaRPr lang="en-US" altLang="ar-JO" b="1">
              <a:solidFill>
                <a:schemeClr val="bg1"/>
              </a:solidFill>
            </a:endParaRPr>
          </a:p>
        </p:txBody>
      </p:sp>
      <p:sp>
        <p:nvSpPr>
          <p:cNvPr id="32772" name="Rectangle 3"/>
          <p:cNvSpPr>
            <a:spLocks noGrp="1"/>
          </p:cNvSpPr>
          <p:nvPr>
            <p:ph idx="1"/>
          </p:nvPr>
        </p:nvSpPr>
        <p:spPr>
          <a:xfrm>
            <a:off x="1752600" y="1576388"/>
            <a:ext cx="75438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buClr>
                <a:schemeClr val="tx1"/>
              </a:buClr>
            </a:pPr>
            <a:r>
              <a:rPr lang="en-US" altLang="ar-JO" b="1" i="1"/>
              <a:t>Nominal GDP</a:t>
            </a:r>
            <a:r>
              <a:rPr lang="en-US" altLang="ar-JO"/>
              <a:t> is the total value of goods and services produced within a nation’s borders, measured in </a:t>
            </a:r>
            <a:r>
              <a:rPr lang="en-US" altLang="ar-JO" i="1"/>
              <a:t>current</a:t>
            </a:r>
            <a:r>
              <a:rPr lang="en-US" altLang="ar-JO"/>
              <a:t> prices.</a:t>
            </a:r>
            <a:endParaRPr lang="en-US" altLang="ar-JO"/>
          </a:p>
          <a:p>
            <a:pPr lvl="0" eaLnBrk="1" hangingPunct="1">
              <a:buClr>
                <a:schemeClr val="tx1"/>
              </a:buClr>
            </a:pPr>
            <a:r>
              <a:rPr lang="en-US" altLang="ar-JO" b="1" i="1"/>
              <a:t>Real GDP</a:t>
            </a:r>
            <a:r>
              <a:rPr lang="en-US" altLang="ar-JO"/>
              <a:t> is the inflation-adjusted value of GDP or the value of output measured in </a:t>
            </a:r>
            <a:r>
              <a:rPr lang="en-US" altLang="ar-JO" i="1"/>
              <a:t>constant</a:t>
            </a:r>
            <a:r>
              <a:rPr lang="en-US" altLang="ar-JO"/>
              <a:t> prices.</a:t>
            </a:r>
            <a:endParaRPr lang="en-US" altLang="ar-JO"/>
          </a:p>
        </p:txBody>
      </p:sp>
      <p:sp>
        <p:nvSpPr>
          <p:cNvPr id="32773"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LO-1</a:t>
            </a:r>
            <a:endParaRPr lang="en-US" altLang="ar-JO" sz="1000">
              <a:latin typeface="Times New Roman" pitchFamily="18" charset="0"/>
            </a:endParaRPr>
          </a:p>
        </p:txBody>
      </p:sp>
      <p:pic>
        <p:nvPicPr>
          <p:cNvPr id="32774" name="Ink 10"/>
          <p:cNvPicPr/>
          <p:nvPr/>
        </p:nvPicPr>
        <p:blipFill>
          <a:blip r:embed="rId3"/>
          <a:stretch>
            <a:fillRect/>
          </a:stretch>
        </p:blipFill>
        <p:spPr>
          <a:xfrm>
            <a:off x="5686425" y="657225"/>
            <a:ext cx="41275" cy="23813"/>
          </a:xfrm>
          <a:prstGeom prst="rect">
            <a:avLst/>
          </a:prstGeom>
          <a:noFill/>
          <a:ln>
            <a:noFill/>
            <a:miter lim="800000"/>
          </a:ln>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772">
                                            <p:txEl>
                                              <p:pRg st="0" end="0"/>
                                            </p:txEl>
                                          </p:spTgt>
                                        </p:tgtEl>
                                        <p:attrNameLst>
                                          <p:attrName>style.visibility</p:attrName>
                                        </p:attrNameLst>
                                      </p:cBhvr>
                                      <p:to>
                                        <p:strVal val="visible"/>
                                      </p:to>
                                    </p:set>
                                    <p:animEffect transition="in" filter="wipe(left)">
                                      <p:cBhvr>
                                        <p:cTn id="7" dur="500"/>
                                        <p:tgtEl>
                                          <p:spTgt spid="3277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2772">
                                            <p:txEl>
                                              <p:pRg st="1" end="1"/>
                                            </p:txEl>
                                          </p:spTgt>
                                        </p:tgtEl>
                                        <p:attrNameLst>
                                          <p:attrName>style.visibility</p:attrName>
                                        </p:attrNameLst>
                                      </p:cBhvr>
                                      <p:to>
                                        <p:strVal val="visible"/>
                                      </p:to>
                                    </p:set>
                                    <p:animEffect transition="in" filter="wipe(left)">
                                      <p:cBhvr>
                                        <p:cTn id="12" dur="500"/>
                                        <p:tgtEl>
                                          <p:spTgt spid="3277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uiExpand="1" build="p"/>
    </p:bldLst>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Title 1"/>
          <p:cNvSpPr>
            <a:spLocks noGrp="1"/>
          </p:cNvSpPr>
          <p:nvPr>
            <p:ph type="title" idx="4294967295"/>
          </p:nvPr>
        </p:nvSpPr>
        <p:spPr>
          <a:xfrm>
            <a:off x="457200" y="274638"/>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p:txBody>
      </p:sp>
      <p:sp>
        <p:nvSpPr>
          <p:cNvPr id="34819" name="Content Placeholder 2"/>
          <p:cNvSpPr>
            <a:spLocks noGrp="1"/>
          </p:cNvSpPr>
          <p:nvPr>
            <p:ph idx="1"/>
          </p:nvPr>
        </p:nvSpPr>
        <p:spPr>
          <a:xfrm>
            <a:off x="2057400" y="1524000"/>
            <a:ext cx="6934200" cy="4495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a:r>
              <a:rPr lang="en-US" altLang="ar-JO">
                <a:hlinkClick r:id="rId2"/>
              </a:rPr>
              <a:t>https://www.stats.gov.sa/sites/default/files/Gross%20Domestic%20Product%20annual%202020%20AR.pdf</a:t>
            </a:r>
            <a:endParaRPr lang="ar-JO" altLang="ar-JO"/>
          </a:p>
          <a:p>
            <a:pPr lvl="0"/>
            <a:endParaRPr lang="ar-JO" altLang="ar-JO"/>
          </a:p>
        </p:txBody>
      </p:sp>
      <p:sp>
        <p:nvSpPr>
          <p:cNvPr id="34820" name="Slide Number Placeholder 3"/>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A85CD206-D0E3-4CE1-B0EB-6A5028CB28EB}" type="slidenum">
              <a:rPr lang="en-US" altLang="ar-JO" sz="1000">
                <a:latin typeface="Times New Roman" pitchFamily="18" charset="0"/>
              </a:rPr>
              <a:t>9</a:t>
            </a:fld>
            <a:endParaRPr lang="en-US" altLang="ar-JO" sz="1000">
              <a:latin typeface="Times New Roman" pitchFamily="18" charset="0"/>
            </a:endParaRPr>
          </a:p>
        </p:txBody>
      </p:sp>
      <p:sp>
        <p:nvSpPr>
          <p:cNvPr id="34821" name="AutoShape 6" descr="data:image/png;base64,iVBORw0KGgoAAAANSUhEUgAAAGwAAACYCAYAAAABZQzCAAAgAElEQVR4Xu19CYyd13Xe9/Z9nXkzb/ad+yJSi0VttGTJsh3bsdMGbr0JTeMABVInahIkrl0UqRHASFugQevGSGAEduq0dgBZlmNVkitaIi3JlkRRoiguQ3I4nOHsb96+b1N8559/+Pg4y/+G7w1npLmCwHn/f/+7ffeec+65556jW1hYWMB22jIjoNsGbMtgJQ3dBmxr4bUN2BbDaxuw2wHYRCoMl9mJNyNlBNIZ7O/1aW7GNknUPFT1yRjOhhDPF/Cz6QTCqSbcYyhiwG7A4GCzpgq2AdM0TPXNdDE2iWcm44ikmnFHMYuP7W+B02HWVIkmwMrlMmZn41JgLleA1WoCNwPBoBfFYgnhcBIejx0WiwmpVBaJRBY+n0N+x+NpOJ1WlMsLS/n4Lb8xGHSw2Sxwu22aGvt+yBTNhnEmcg2/jpoFsJ3pFA41W7FvT6um7mkCLJst4PTpq8jni8hm8/D5nAJcb28LLl6cEpDS6byA5nJZkcnkMTAQFFAmJsLQ6XTyjCB2dzdjeHhSnhmNBvT3t2JgQFtjNfVok2cqlooI55I4l8hiLGlHeyaLo7uaZCy0JE2ArVSQAgbQ3u5HqVQWQLkP58pKp3OYnIxgaCgIvV4v7w0Gvaw4rjav16GlfZsqTy5fhMVsXGpTJpuXvul1OphMBum/yWxEMpWFzWZGqViC0WBAaaGMhfICdNChVC5Db9LBYjDh5zMZPOQzo1wuwWatI0ncVKN2GxtzeWwWFrMJmVweFpMRqUwOHpcdxWIZuXwBVguf5QVUl8OGeDIrZF8FNtjsFsoyF07A67JjtKiHP5cSUDuD2iTFW1pht3HsbmvVBIjUIl9QVhx5fKFYgsFogFGvFwD5X6lYBvV+dqsZxbKyykxGg3z39rkxFEtl9LQ3oaNVG1g1aTp+96eHUIYBCzCiACMWQMHDhDJ/6wxA2YiiTvldXjBhQWdEaUH5uwQDijrl24UFM8oLepR0/NeAEowo6VgW8xtQhhll3eJzvlvgN0p9JZ1Ryi8t1lta0C/m53MDymUTylKvAQsLOhhKC9CRBJVK0JEkL/7m33r+Xy7Lc31pAfpSUd6jzL9LMJT4jn+XYZB8LKMIQ3kBPlMZdiPgNAKFwgIKuRIK2RJ8Nh0KhTJMOiAey8FtN2AhX4QeCzDr9YjNZFBMF2Cz6eFymVBI5mGxGRG5ksBP33xS0yTUvMK2AbsOmIAsICqAEkyCbSiVFgEvQ1dmfuWZOln4DScCFr/XF5mPZSzUH7DeI1/RNAO2M61vBEZf+1tNH2peYesFjNJPs9+NWDyFz3zsXmHSFy5PwOd1Co23Wkz4x2dfRVvAh77uVszNxzE2MYt4MiP0vq3VL99cvjqNf/HpB3H8V2dw18EhRGNJWKxm/OKVd3FoXx9GxmYwPRsR8bil2YNoPIV4IgOX04Y79w/g3MVrGOwNirQ6Mj4Dg16PqdmISLVWixmBJjeyuYJIa0aDXtpRLJVw98EhKeOds6Nw2C3o7WyR7yhksK7OYJNscbo7Azj57mW8d2FM08BXZ9o0gH384TtxYHcPnn/pLRw9sl8GKBJLwW4zIxSOw+9x4tWT5/G5Tz+IWCINt8OGHzz9Mpq8Ltx31y50tjULWM8eexO//cn78da7I9g50IHX3x6WwTxz4So+dGgnsrk82lv8MgFmw3HMzEVw+two2oNNOLSnT8aHk2QmFEOOUp7ZhOdfPgU3AT0wKM/9XqdId/yX4jq1A1NzEZlgF0en8NgDB2EyGeHzOAVMtr8j2IThkQn57hevvSvAridtCsAowu7b2Y1Lo1Mi2oqUo9MJaGri7862Jpn5kzNheazX6/Dpx+7BXDiOV944p6n/nP0GgwHxRFryc5Vx33TPwSG8/d6IlKUmSnh9nS0C8qMP3oEXXzmN8ckQ+rtb4XU78NaZEU111jNT3QFLJBKa2pdM5+G0a9sEairwA5LJ5XJp6qlmHjY2MQezSY9UpiB7EK/LIiIsN4uVKZ0twG41yR6jVF6AxWS44e/5WAa5XFH2JzoAXrcVZpNB8lIDotcpK6xUWkAyk4fNYhReYdDrhLcw5QolRBNZtPoVbUm+UBL+43Zalff5IvLFMlx2s2gW8oWylJPJFlBeWIDDZkY6VwAbQV2ow25GNJ6VPVXlZFP7ovaPfWL/rWYDjEY9cnlqMvTI5ooyDtx/8V+2j3szeVZSxoCJbZH25MsyJuw3x4qproBx9/7zVy+gJ+iRjs5F0uhsceHaTFzULQajThrvcVtkc1goljEfzcLtMIOdLpeBXX1NiCVzQg5nw2lYzAb5pjPoQjyRQyyVh91qhNVslG9INZl/oNMr4E3MJaTObL4oHZyYTeLQ7hb4XDa8dX5KBoud54DPhNMIeG3o7/Th0ngYiVQemWxRym/225HPE/CcDFqL34GOFhdGrkWQyRXhtCtlOKwmXJ2KCzCRWBYOu0nawfbzPSdJPJWT/rcHnDIBr07F5J3JoIPHpUxE1s0ys/kS5qMZIf0Bn10mKCcvAe8OunHkUH99V5hWkqip1u1MN41AXVcYSydgJFkFbvp0EJFbJQWReBZGgw7RZE7E5SavTUgYZxGf81ll4ncmk16ek+dxlnEmpzMKOSXZ4OpzOy3ymZBKVrqY1G9IcviOq04lLSoZYxnJNMszSj38nuojJq5ezv7qxFVDcmqzmpbIb3UetpHkmFpv9tFkJHtQSHFlOxQyXZQ+sE2kKLEEdY8WcLw8TousWLaDbasrYKz88tUZnB0JCV0ORdOwW0zyt8NmQiKVQ3vAJQMdT+VhMujR7LNjbCqGZKYgDWr22NAWcArZOX1xVvgHQSIJ7GlzC9gTswkZTJ4AdLe6MdTjx4XReYSiGezo8ePyeETILTvZ1+GBzWLCmctzwlfIXz1Oq7RnsMuHcyMhqTvY5EA4lpHJwwFu8toxfDWMjhan8Br2jdp2ksWxaUWSbPbaJD+/I1/jXGEbyY9GJqLSBk4yp03h1cFmJy6NR6R88k2Wmc4V4XNb5TfLldOMQhk7e/yYnk9KuRwLTsyuoAv3Hx7QRHc0CR1swMUrU9KwypnJ2R3hYaXLurQC1NWgziJ1ZRBM8oJwPIuBLu8Nq46zNhTLCC2vTFcmojIp2pqdMlvZQQ4CE9s0HUre1CaFvyVkRnPVcWC5Inn8oa42rjRSCDWxbZwoqlDD56ybwBFUJqfNLPWzPRRgqttJAFr89ptW5kw4tSQc8Ru1brVNqkBS1xWmkkRNU2A707pGoO6ARaIx4TGUlriK0tmi0OHqVM1T1N/cCpBkKOREJyuSpM5lM4v4rm4VVH5XSff9HhsSaZ5BGRbPl4oykyu3FFwly20z2L5KHli53VDbTmmtyWOTFcQ62DZ+I/wOC9JOrtZEMgeLxShbGlVcZ71aeHRlW9k3KgxYFykH6wi2NGkCWhNJzOQKeOWtESE1JA0kRzarEUcOdGByLolzV0LY1dt0A0/xu60CEBs6F8lg/2AzMvkiQpGMDMzOHh8m5lII+GzCg7hV6G3zCG1neRQYSGJYF8Vm8o5srgSXg6SpgB3dfkyFUkJimM/tsAjPujgWFv5nNhvQ0+ZZ4oGHd7UKOeZ7DjDJHcHjwJEnH94dxPGT47hrT1CejU7GBBjuAblXa/baFV5ULqO33YMktwq5ovBebl8I8N6BgIjq1Ty6v9ODSDwn2wDyyvHpuPSZwtnUXBK7+5txXz3Feu7DysWcphmwnWl9I1B3kri9D1seCJI3kjVKlVyx3HCrojwlYKbKLUmloMNVSdJKrUhdSeK20LHyqqE0SVZBHkeJkgDu7W/GxfGIaF/4mwCSrJNsv8stjezZSqIVoSaku81dX5K4DVhtZK5aZOfXZCtUdZFPc8VVblH4vu4ksbYmb+du1AhokhIbVfl2ubWPwG0HjDZ+k3MxORoJeJUzIVHjFIty6stjE4/Thmy+IMcjVFuZTdTo5+VZZ4tPzMauTIYw1NUi30QTaUyGYtjV0yq/56IJ+F0OEcn5vMXnEp1hJJFGoVhEe8ALl90q9RZoNKPjPqyMUDSFrhpM0Gof/tq/uO2AnR+dxvDYjAzSUFcA716exNh0WAwtCcSBwQ7YLGa88s4l6R33YL3tzRidDGFPf5sAdubyJMLxlBx90CbD73aImcDRwztwcXwW12YjsJhMcsLstFvhddkQT2WRKxSljt29bXh7eBwuhxUHBzvlHcG8OjUvkyUUS2J3bxCf/fCh2ke4zl/cdsC4UijeOu0WEDweMFJf2dXql64m01lcuDqDPX1tYpDJwWz2OuUd7Spef29U3hFg/lbO0pRDykvjc8Lgd3Qrtvt8TyvbkYkQgk1uKY+JZc7Hkuhu9YvGZa1EAxwe6Ab8Hng96zM55woWu5EaU82AFQrUvtdeUY3t2tLZuWoJKA2CaERUmUqlEjL5Et69NIF79/fJBKol1QzY9gYaiCaLNBCWZLfwiKi2CaxVhF8OyG3AVpneqt1iwO8W8zY1/fBlnrWV5eeRPU7s6bbfUMrFa2nMxRQrsYDHjKHOG99vKcBoIDozF0VPRwDmiqs7tZCFRuSdnY8hkcygq615zXYtB1iBZHAyhLYWH/7m2RkcfzcqzXxwvxdP/rPuG5q8oYAVi0Wx/7sdiUBTKGnyuUS0b2R69thJfPf//FyqoN3kN//4C5icDaO/O4j/9fNJJNKKMdCHDzXh4IDnhqZ86wfDOHYqJM8ePtSMr31hx9J78jCaWZw8N4Yj+/s1CTmVhW8oSaQNQzSldJTJ66S9xXVbDT6jSTctgJ2LFriNBEUteyKUx+mRlPykrcmjhzz4h6dP4Fv/88fyrLerBc9898+WmrLcCnviyf8uF/kk/657cCWuXCG67SvsVoSOa3NZfPXbw0sd/+s/2IVW38pGp7zROD0XkRudBdhwekSx6rWY9PjIoRtn9a0Ae3Eig+PvKoayFpMOX/xI4AbAutoDaNv/m0tV3L+vCeUFZaKpPOyB3/q63AdgeujhxzGZa1sC7PNH3WL+R8pAXrihJLHRgJ14/aycSjPt29mFliYFmOFrGZw4owyq1azDFx4J1IwRNRkUJGg7b7ddPy1fC7DOtgCsfb+xVN9v3NvCQxPNgC3HwzZsH0Yett592NhMGl/5L+8sdfx7XzuEoF8xqlHT/ke/inRGOSz9zGc+g7SxXf4ebHcsGc7YLHp85ZM9NwHG7wgIeQ4vO2hN564m8PM3FZ5DEf33PtWD7/3jMfyn//ZDedbV0QJLzyeWivvkkaAY7TB9+I4mHBhw49DHnlyy63/40U9gPE1QgXv3+HD0oLIXMxl1uG+vF8XyguzD7trdU/NY1szDksmk1nG4Kd84SeL/uLD0/Dt/SJJ4o13IPZ/606WLEw898nFMZhUtxZ1DbgSbFPGYK+yLH1EGpJb0B//xu0tlf+Xzj+Hug4PyOVfYy6cVEzeSxC892oIfPH0c3/q2wsM62wOw9i6/wu7b48KeHjvu/+y/v04SH3kck1mFJB4adKG9WdGGmI0sO7D5SeLotVnRFRrMrjV52Ic+/WfLAnZ4yIW2JqXjy5HEmUge3/i7y0v4/cXvDKDFeyN/PPKZryGVVlbvN//kX2L/zm658xXPWVblYbdCEu8YdKFjqwGmjqIWoWO9gE2Gcvj9itX77X+7E21NN67eSsC+9bUv4hMPH15aYasJHY0AbMN42FNPPYXRq9fE+J9JrzcAOoUBU9GqiumUoUizKaLPRxRhQfRmJkVxyxTwmpfyG/XK97xJqZqY2exOubSurCq9mEVLPTodPA4DuFlVL0eQp0QVIVIp22MWkzgm6nPZrsqy3W4XDEZlBVbaXPD4xuswIhZPL90po+WU3nz9OpDLZlSu3iyqpii1XhmbEbsOpsp28x2tkplY9o6+djz86OM4c3kCd+3pFfcRtaSaedjIyAi+/Id/JccSTAfvPIL5vLLn2NllR9OiZS4b+tjh1UXvF0/FkMkvSoQ9NvQGbxRA1urI88ffxg9+fEKyBZs9+Muvf3npk2OnYkgvlr23x4a+Gsteq+71vrdYLOjrU26ErifVDBjF+rs/+adyx5fpwUc+gamsIgDcucONoF8RDCjJff7h1T2U3bAB3e0U5l1L4o3NK+OKUQvvKd+5//qVnR+9PI9ERjGzvne3E3trLLuWdtSad8P3YZsFMPKB+UgSiVRGdJOVZ1nbgC1Oo1wuh4MffXJphR199JOYSCsr6e6dXrT4FLLGY4d/9fHOVSff91+YQCKtrIKHDviwv1/btVEtM/rvX5hEfFHf9+B+Hw4M1K9sLfWvlIeTzGg0YWQyJPeehhYPV7WWWTNJTKfTOPzxP14C7He+/NvwtSo02WE1IJZSGC8B+9JjwVXb8YMXZ5BcJFv37/NgX+/6Tm+Xq+R/H5tBfHEy3LfXjf1914UdrYPTiHw8DbfbayP9le2oGbBqHvZf/8MTeOzBg1LmhWsZ/HJRfbQRPGy1Ad0miYujUw3Yf/7Gl7F7oEPE/OyCc9MAxpWrngpbTbol0boRq6bWMjdU6MhkMjj0sT9aIol/9ef/Go8fVayJzl1N4aV3Iksk8YnHFT3gSombXdqWM/lcRrjocatOiX5B6PiEmgz/ovlcnYq+pWLIw8xmCy5PzIktPg2Iakk1k8RsNotT712R4wImOiOhh5n1AMZBpbKWh5FU2H4QkrhKsta237xlHkY3smNTynE4XfaoqVYe9kEAaLk+bihJXO08bBswbVNwQwGjWE/N+3Lp/FgKL5+OLfGwtcR6bd17f+WqFOvXowCumYdx47zSAebZ0SR+8bbi4EvLxvn9BYW23qgb57NXpmTi7xtYXTCrLrVmwFYjiXOxAq7OKOdN1NQf7K/fRljbcGyNXBtKEm/FpmNrDGfjW7mhgNFEYCUexq7OzkeRSGbFc6eWiwWNH57NVYM4F3OuX01WM0ncXN3fmq2h9dbpSxPin+Pwzhutgtfq0TZga43QJnt/y4BdHJvBXDQpnmn2DXQs3blarp+8QHfm0oSclZuNBuwf7Fh1OMZnIhiZmBNnKwcGOzWVzeN8n8uO7qByv2ylxPtgvOyXzuRx5EC/XBpcKantJol3WM1rHomoZZsMBrQ1e+SGZ73SLQNWr4awHF6BJZDUsXGQeI01kc7CbjHLOw6YdQV7w8pv6R3HYbPItVduQXhpkBOKtiK8Nst3yyVez6V9B1Vl/JYX/XhRkCSM36lXdVkW+Tjr4XO2c6PSpgDsL//hPD5+jwtjM2GxbaHvKbrS43VY3srkqmGcE16f5SquTI/+uxP4mz/ajTfOXpGBo8fUgNcpNyyvTofR19aE90amZGCTmRwGOgJ44A7FHlFNdPH+0lPfwrnRKVmddNFAb2+8hnvf/n5cujaH+VhK3AUydbX45U419QfM9/i9ezcKr80RUpEzOcarPlUXwElavE77qtImr8Fem42ivdmzdKNFLpTHUnDZFSeSXDXq9djlRra6DP7m6uHqnI8m5VuuNHXFsr20wlpppTYSvU2xwhrZwfdb2duAbTFENQP2F3/9k5u65nM70OxzCgMmjyGJ4L/ReFr2GJTASI54OdvjVOwYeCWH73gW1uxzIZZQPEvTXQMv67FM5uF73jJRAwRQimNZLU1uib8VWjROZZkkWdyQ0iVEZaKQ4vc4EIokl4Ib0O1DwE8XeGHwch0FiY5Wv9Splsl20RKLvjzoCoK/J2Yi0k6GFSHfYtksg6751D6yv+RrHA+2ieVeHp+F22FFRNxSrDw7vv5vrl9nWm0OrQswNvb+w0MizbGRBIQ0n4MmMUkMBnjddgGBHSKIfMZwGbzm09rslmBofMf7wxw4JvIx+vEdGZ+D3+tAT3uzgMCrrIx/wkHl+0tXZxSnKkG/hOJQo03wxgoH7PT5cRnE/q6AiOv02TExHZH8FBxMRobjoPS3gMtjMxK/i3VyknS1N8Hntt8wuOFYUsBrbXIjEk/LpAmFExifnpf6B7pbpS/vXZrAHXIjRQnyRudgw6NTEq6E+Qg+x47+Qo6/cf1SCPted8C2dYiNpZ1a9YuaV1goHBXJiDNYjbTALqhuwdVID/RASpev1VEVmFd16mwzGzEbSYNeS+majrNXsctn1LvSTdEm+K3q+lx1n05Xd6qD48qhpJc0rnTV+7acPy1GX6DjaPZBDRTA1VbpmLmyHNUpNO35VXe1atmqS3O6P+d2gdYSlW2JJ0lR9LBYGNFCL3lou0LXS1QCqLb2HDsml8Oi+QqSZsDeOTeO4bHwYrSHIvYONMtFhJFriltwNXmdFgGB7lbpprW/wyt/M8pDZ6tLIjTQM/Zb56dlIA/uaMFLb46hxWfHQJcP12YTEuqD3nA6Wl04ezm0NPh0RU6gWB9dlDNxYOhqvK/TK/7gz1yakzb2dXjFTSv99XKS0fEkI1K0NNnFzzyjOIi/fINeyqMbWrokp9vYmfmUuHPnc49T8aZN9+V0F0v/iHRNy7q6gm5xfcu/+YzuY9kP+ieeDacUP8ZOi4QV4aQk72MfOFnpYZwRIxihYmevH4f33nxBcbk1rRmwcCSKazMJcWbMGaYIGkqgzmq34JWuvytdmVc2QHWcrLpApwNI3kpRfQlyxnK1VfsVXIkwcUIwAEBXq1vKWM1N+nJlcEVxFZMyEFCuQvVWC1cMQScw1a7g60Uo604St3lYvaBZvpwNB0z1fUtSxplKcqeG4mATl3MXztVTvTrV8CDqN1yJahQh8i/yAjXSkRqug+7Y1TAdqnt11s/QGfT+TTKnuipX756pq0fxu0ud4/XoSdVDSjLM6Bck5Wr4DTUP66UbWPJtrmreSat0i87+8DlXLNtLlsCgB0zkjyS7G+7zl3T8neFZCdNEus0BZuMYjYj0nL8JIgEkeWHnGOGHInssmUckrvAjuhonaTMb9cLIOQkYmoPl7x8MCP8iWeIAkHkLuGYD9g4G8KvTkzi4IyA8lTyDIPI7ku+OgFN4BScTeRoBZDl2m0lCfZCP8TfzU3hiiA764Y0n8+I6nQNLcru7r1lctNN3L3kS2QLbki+WlqJXKKGoFiRaxpXJqOzH6OqdfWb5ZCsUOrg9Yd/oGr2zdRP5/K0M6SFgmAyyqggcQWxvuX6rRGIh6/UCDJXAWvkX61iOl1YGGKj0w1sZFmQ5XscVNz2XBEWp1ibHTRIgAaJ7v8qgBGpIE7adRrZsz3LetFcirHUniXOhiMw+zg6SJUpyXNqqcCAifpabZmXA+VyNubVcJCG14RwciTReKMmqUMtQIwNVlstnakA2akvU6EUkK1zZBEglsZWB3vgdJwtXSjXJZn3LuStfLWoStzWFQkn6z/HgJOPkImkjkEzsDyNgkLowcTWqbVuOFdQVMB43vPDKBSEbJCdqoJm2gAOTs0khH5QYSTYY5Yg0PRzPCEmkSE9+wi0ApcChbp+4AKe4rs5CkkSf2yZRGV47PSERIEguSDY5m7kaOYCUUBnRj6SFQHPV7OlvxhvvTWGg0ycRHvgdVUCsj/+SZJLU8nwtk1O1MQrJXsldOe8drxY1SbYHfruQ05lIWqhBOJaVZ+RhDCkSS+VkW3NlIiYThWPG95RA2U6OEck1+8VnGxLwbSVSVLnsOTBM6gayMsJRLsdw8PolklNNtlQSqkY0UstlJ7kPczkty26emY+zmG6syEMZfkSNNVYdh0ylEmrZss2IpleNmsQJUJk4oZhYB/vAycQ8y5FElRUE/IpOkqufq7HaEeZKpFPzPmxbrH+fifWN7c7GlM6VS22FKhSpkYyWi5qkblPIA8k/ybPVyILq78pWU6CqjAhFCkD+R3644WL9xgxn42uhSurU+Wm0NjmFLJKkkQ+PzyQERBHhJdqSS46IKOwwOhH3ehQuyKvJx6mOo88O8nuSdf4/HUrJb0Y0ohqLGiA+YzkMrlrX6EYcqg8ySVSNd1RhqzrCX/VUqlRzca9HwyLuQVXlNzf+5JWVW5q6SokfdMAav7a3Y69sxBjfljo0S4m3pXXbld40Ag0FjIaZqv1Ddc00JeNGmvpE2oLwN1U6/I8Mm5oB5byKxyzKAafqlF/9Vi2Tm2KVv1BrwryV+ZfDnSYGavmU0lgGzQlYF+081DrZRiVuZvkm6+DK71iH+m0j51nDAKPtwwu/Piu2hk6bBW9dGIPdapHT1RafGxeuTosVL4PV7OwJitk07SAYdiPgc2F6PqY8H5uRiwO0h7j/wABovk2DU04GBtTxu52IpxSbxun5uATKoaENA+cwEA8FhL72ZgkHwtNnxlKhUcy50WkBlYajnDS0ydjV24ZXTl9CW5NHLI4HO1swPhOW9zRmPXpoCK+9O6JMQgblSVKS1GNvf7vkY92UHJs8DjFWZVCeeqeGAUbzZs5ido6xThhbhTFTOKunQjGxOeeKYb7JUBStfga2VgJaV7o4J/A0imEanZoX8NXYK6sNBg16CCrL4iRhUlcr29PX0SwBwumSnGBx7zQ6OS/PqZpSTbUJCAGurF+ZaNR9Mn51bVEhbhXAhgF2qw3T+v1zzz2H9v5daA4ormZvNbX7rntFqCyLADIRoOq/q0FTLYfNRqNMBHUboP7LSbreu3PrAmwz7cleevk4nnonitGiAtgK9+U14Uh+9f3fO4CT58clZNWBgQ4hmxarDcNjs7g0PiumbuRVJNEc+GgiI3l4vkVSSM0HSfRsJIGeoF9I8NS8Etpe7Cp9yh0CsoV0Nod9/R1LFERLI7c8YC8e+wVmCg64OpULCff1mDAbCgt53dvXVtOZ1EoDZrc7EE6kxM5fFW6q85JfJuhPmJErPE5ZQeozXjsiWV3vqqqsa8sD9tN/+ickdB642oa0TFAc7vWgw7882VupgEotBKXJWty+KoeylFrrw+u2PGAvn/glXr2SQdrRDYdl7UH59KEgyrmkkKw7d3XBU+HJZyXAbHY7pkJxjE3Pyyqh5TAtnJVI68rREfUTW1AAAAs4SURBVBMlS1of038+JV2SycsTISVyoMUklwwZDfBW0pYH7LnnnkfR2oSenfvhNaQxOhVGW5Mbg521R45YiyQSGIZrZOLdMUqdJHUkfTTO4dma+JKqIchBreBtfcCefx5vTQMJW5f0/eiuZuwKGDAfS2NXT0td7nBVK2ZVKbFSalRJ3lqK4VoBqs6/5QE7fuKXOB8qo3dgB8Ym59Dut+Fjdw3URdhQB0tvNOOV05eFrHFfSAmRWpnOVh8SjGik08lFDgocvBhy34GBW8Vlxe+3PGDPPPMMPC2dOHqvEjSgEYkrTFRnC7Txp33i+l3A3mr7tjxgLx57CT86FcWF7Mo866mv3okrE3NiIKPurWoZOJUkqldmq0kiy+KVKmpVVhL7a6lvtbxbHrCXXnoZkzkrjhwYEl1iwOeUDWtlMsqtm+U90GkZSJJE6hC5mT4/OiMrjKq1cCwlSmNqNGj1RT5Wq6MULfVX5tnygD399NPQu1rR1rd7zb4zpMfh3tp9ZnCF8RIeLYrJx6pXUaMFjfcNYDyG+X8vncCrIynMm1Z30sJO2y0GfPO3duLkhXGxv9BKHo1mi8SspDKbaqm2Zq/8TRUUySB52yN37VxzwtQjw5ZbYTzCGB6fEwvenT3t+PGzL2BPbxB33HFHPcZj2TJUHqYqdbnnEucq1DPWGOzmVhu55QCr7vDPnv2/uJIwo+xVgh088UAHJmZpVr6A3T3Buoj3BIyCBi/Nq4eo1YeVBJPvKskjFb4q6/xAqaZ4fkaTbVoddbT4cX5WCWrNNPLurxDOAJYWZe/zz+9uW9EaeL2z22y14c2zo3KQyZNnHnDSO85AZ0C079dmI5gJx+WknAeiFEhm5uNCNumdp6+9CS1+93qrv+G7LbfCCqUFjMxfd+9w+pXnMdTXtSEkkSNXKdrHktmlPZm6wipHl+SbAko9PeZsKsC4gugLN5bK4sBgO55/L4yfnJxedWbuwAg+de9gwwFTgao8hGTDSPLUQ031X660Ru3H1g2YXEhIpEGPAOoeZzV/TuuhB5FUHuNzcUzMRiU+WFvAjzfGleDWaipMvIPD/U0NBYxS4qkL40IS6RmOJG42kkQsmZZIsfQ9NTYdFrUUx4VgPXRI23FPreOybsDu//Pj+MZHm2WGESiH1SLHFY1MZPrJ3I3uZF742U/Q3tWN++65s2FVq1IibUQozFB/qNqVqKsqmszIc9XBWaNW2boBa9joVBSc4UWBVdz9MOtrr/wSJ69l8fnH78ZMOIFWvwtdLUqIx3olnodxlZ88PyZmALy0R08+FCR4LhaKKX6Qeazid9sxMReVlfjZDysxaeqZ1g3Yj95O4JE+PVS1D8nArZJEXhw8MzIpru52drfgpUtpJKpWVHXno8OvYn9foKEkkYBxMgT9bqEoXD1c7byFmc7lbzBnoza/XuYAywG9bsB4KfvYyeHFmWUUY5NDO1aPyFfPmaaWRROBKNxwBNfPM3a1ObGnY2UbwrUuKlRaQVVGe6i2jlpPJIjqMVs3YI0Y/OoyK8X3leo7d+o1XJjNI+/W5klmuXLuH/LDY8gilc1jT1/wJrMB9TyMWg0KHlxltHriqTMpSzJNrzZWOW1Wnbqoz2mQo7qkVc/N6Df4zt3dS5vwWsZyUwFGknj68gT8JIk9rTg5nl2KF71Spy6dPIZdve0NJYnqeZgOuiXLJx5Y0vUETeNUQOS8LJO74blqVv6B0nSsNgOfe/4FvDm5gJi1dnLssZvw5Ed7cPbKtGjhGXxtuXvJ1edh1dr5akPRyvZW5l1uL1er6dumWGHcu1CyYuTVjoAXLo8Pl0I3OqtcCbTJc6/DYDShubt2bTkduNw7uLZESaHjjbNX5ZCSqilqMA4OdcnvSCINivT0OUz1FK2iaCiqbpwpLVJypcEpBRWSVVpb0cyb7uP9LofY5tOUXUvaFIBVN5QRziOZ6x7iVuvIa8d+hsG+noaSRAKmHI66lrTzJInkWZRo1cQVRGNSrlbyOt4DIL9TVVh8T7Ip3oIKdGlUFD/4tZDLTQnYSgDxEgM1DJyxRosdX/rOW7jHOYHPH93RUMAqpcRKnWElACtJhypJXMk2X8uqqsxz2wGj8eWFsVm5B7yvvx3PXUgjnV9jt7zYA5Kn9JXXcai/uaGAUVt/cWxWbt1wj8XNcTielj0Y201SR80H92rizKxQQNDvwVQoKkanO7pbcGVqXvZtXF0kqQ8cHFiXBv+2A1Y9w9j5WtIzP/kJDK5WBDWYCFSWO9jqgM9h0lSVusJU7TuPTWghQnJYSc7kzEwuB5bEeRhPtSlB1kLy1mrQpgGMfCuR08a3Kjt16vVX8euraUTMtUmJv/vhbhiKisBwYKB91SMQrjDGgAlFk/I/BQoeVtISeP9gO65OhUUAoUhPAx1eJuQlRPK9j35oN4JNnrVw0Pz+tgFG0jE6PS9kpIOX+2xuDM9dP5jU2oPJM8c3zESguk1iPLpoU09NDw8r1Wfigq8B9ou3DbCVAKEYzH0R+UR/RzO+8+KoWCutlEwzp3DkwEBDedhyptrUJ6q3UioFC5K/yr1XvS2qbhtgnIFvX7wmTJvAxPN6zCYVV3WV6diZaRRXUdlbw+fwwJ62hgKmaut5L5rHK+Lmz2ySvRMv61HbsbsvKDFgqD8kSAz0wwt7JLkf/dAerQRjzXy3DbDqloWSJcynbwZsrR5shIlApbaeF+G5+eVKIvkjKeTtFdVLauXNFZp1rxWoZ63+Vb/fNIBVNowz+NzVaRkEHrP83YkJnBieX7Zvu/VX8JtHhhq6wlbbh9VTAtQCXs2ApbI5vPb2sNyT4swa7ArixJUbj+21VFxLnngmL04xl0sbYSKw2j7s7t29mtVKtfR5pbw1AzY/P48f/vCHSKVSmuqn+oZJq237ZsvP1fW5z30OPp9PNrw8pOVmnyJ9pVpK02DUIVPNgJGpJjNZ8ZOrGlWu1g7mpzqHexct5IM6Nm4+V4tJWVkfj+i1ls3vuF/isYiWtrMdlAbpVEVL/jrgsWYRNQHGwecRPjtNrfRa+wwO/oXRablPzBDuWjaQl6/NiSRGLzRrJQ4oteg9bX5NZbO8M5cn5URgrbYzL41Bzy6GWbxjR2MNjNbqq/q+JsC0Frqdr3EjsA1Y48a2ISVvA9aQYW1coduANW5sG1KyZsC+973vNaQB24UqI/DEE09oGgrNgFH78PqleUxFM2jxWGUjy1AV6vFVJl+CzWyQQDfRVB6tXpvYLrhtJoQSOSQyBditRiyUGYzGiKlIRt4/tLsVzW5t9gwr9ejkSBisn+UxZQolJDNFtHgs4G0X8XBtN+FDQ82aBmW9mVLZIl4dnkM6d32TT8W112FCh98ufabeMZkrwm0zwmoywGk1Ym+X9mu8mgFjJw7+ybM19+WFbzwCm4lnRzoBlAeUuQL9IurEDJvP6pUkrNRi0Di1TII1n8jB7zSvGD6xXvVvRDl1B+z7v38EWYnwA0QZ8S5fQqefUcYXkM4X8ci+YN36dW0+jQuTcQE/mipgT6cbM7GsTIR4ugCvwwyHxSDPnFaTmJXfu6Oxq6xunVuhoJoAU8vgETi9eVITzRmczBbgsStRfThQxUUNgc+hxGbmEUosnV8kmbWvqIlwGsOTCWSLJVmtTLRGYiCcyXBGgOCdZ8ZaoQvXnoBDyHA4mQdtDwNuK0ZmkmIS4HdZEIrnwDP+dq9NYoWF4lm0++y3TJobDZb0e0FV3m1EbbdQB/kDwXfZFDsMrmLyB7uZaqPVvbhxsoiFbkVgHpahXmpg2VyNWyFtGcC2wmBuRBu3AduIUa5jHduA1XEwN6KobcA2YpTrWMf/B9M+x7CJnVHyAAAAAElFTkSuQmCC"/>
          <p:cNvSpPr>
            <a:spLocks noChangeAspect="1"/>
          </p:cNvSpPr>
          <p:nvPr/>
        </p:nvSpPr>
        <p:spPr>
          <a:xfrm>
            <a:off x="204788" y="-242887"/>
            <a:ext cx="3048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spcBef>
                <a:spcPct val="0"/>
              </a:spcBef>
              <a:buClrTx/>
              <a:buNone/>
            </a:pPr>
            <a:endParaRPr lang="ar-JO" altLang="ar-JO"/>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4B9E86B1-6D8E-45B3-8897-8476DC164CBA}" type="slidenum">
              <a:rPr lang="en-US" altLang="ar-JO" sz="1000">
                <a:latin typeface="Times New Roman" pitchFamily="18" charset="0"/>
              </a:rPr>
              <a:t>10</a:t>
            </a:fld>
            <a:endParaRPr lang="en-US" altLang="ar-JO" sz="1000">
              <a:latin typeface="Times New Roman" pitchFamily="18" charset="0"/>
            </a:endParaRPr>
          </a:p>
        </p:txBody>
      </p:sp>
      <p:sp>
        <p:nvSpPr>
          <p:cNvPr id="35843" name="Rectangle 9"/>
          <p:cNvSpPr>
            <a:spLocks noGrp="1"/>
          </p:cNvSpPr>
          <p:nvPr>
            <p:ph type="title" idx="4294967295"/>
          </p:nvPr>
        </p:nvSpPr>
        <p:spPr>
          <a:xfrm>
            <a:off x="1676400" y="2286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The GDP Growth Rate</a:t>
            </a:r>
            <a:endParaRPr lang="en-US" altLang="ar-JO" b="1">
              <a:solidFill>
                <a:schemeClr val="bg1"/>
              </a:solidFill>
            </a:endParaRPr>
          </a:p>
        </p:txBody>
      </p:sp>
      <p:sp>
        <p:nvSpPr>
          <p:cNvPr id="35844" name="Rectangle 10"/>
          <p:cNvSpPr>
            <a:spLocks noGrp="1"/>
          </p:cNvSpPr>
          <p:nvPr>
            <p:ph idx="1"/>
          </p:nvPr>
        </p:nvSpPr>
        <p:spPr>
          <a:xfrm>
            <a:off x="1600200" y="1809750"/>
            <a:ext cx="75438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b="1" i="1"/>
              <a:t>Growth rate</a:t>
            </a:r>
            <a:r>
              <a:rPr lang="en-US" altLang="ar-JO"/>
              <a:t> is the percentage change in real GDP from one period to another.</a:t>
            </a:r>
            <a:endParaRPr lang="en-US" altLang="ar-JO"/>
          </a:p>
          <a:p>
            <a:pPr lvl="0" eaLnBrk="1" hangingPunct="1"/>
            <a:r>
              <a:rPr lang="en-US" altLang="ar-JO"/>
              <a:t>The challenge for the future is to maintain higher rates of economic growth.</a:t>
            </a:r>
            <a:endParaRPr lang="en-US" altLang="ar-JO"/>
          </a:p>
          <a:p>
            <a:pPr lvl="0" eaLnBrk="1" hangingPunct="1"/>
            <a:endParaRPr lang="en-US" altLang="ar-JO"/>
          </a:p>
        </p:txBody>
      </p:sp>
      <p:grpSp>
        <p:nvGrpSpPr>
          <p:cNvPr id="35845" name="Group 2"/>
          <p:cNvGrpSpPr/>
          <p:nvPr/>
        </p:nvGrpSpPr>
        <p:grpSpPr>
          <a:xfrm>
            <a:off x="1716088" y="4838700"/>
            <a:ext cx="7313612" cy="1260475"/>
            <a:chOff x="673" y="2626"/>
            <a:chExt cx="4511" cy="646"/>
          </a:xfrm>
        </p:grpSpPr>
        <p:sp>
          <p:nvSpPr>
            <p:cNvPr id="35847" name="Rectangle 3"/>
            <p:cNvSpPr/>
            <p:nvPr/>
          </p:nvSpPr>
          <p:spPr>
            <a:xfrm>
              <a:off x="673" y="2824"/>
              <a:ext cx="1520" cy="249"/>
            </a:xfrm>
            <a:prstGeom prst="rect">
              <a:avLst/>
            </a:prstGeom>
            <a:noFill/>
            <a:ln>
              <a:noFill/>
              <a:miter lim="800000"/>
            </a:ln>
          </p:spPr>
          <p:txBody>
            <a:bodyPr lIns="0" tIns="0" rIns="0" bIns="0">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a:spcBef>
                  <a:spcPct val="0"/>
                </a:spcBef>
                <a:buClrTx/>
                <a:buNone/>
              </a:pPr>
              <a:r>
                <a:rPr lang="en-US" altLang="ar-JO" b="1" i="1">
                  <a:solidFill>
                    <a:srgbClr val="000000"/>
                  </a:solidFill>
                </a:rPr>
                <a:t>Growth Rate</a:t>
              </a:r>
              <a:endParaRPr lang="en-US" altLang="ar-JO">
                <a:latin typeface="Times New Roman" pitchFamily="18" charset="0"/>
              </a:endParaRPr>
            </a:p>
          </p:txBody>
        </p:sp>
        <p:sp>
          <p:nvSpPr>
            <p:cNvPr id="35848" name="Rectangle 4"/>
            <p:cNvSpPr/>
            <p:nvPr/>
          </p:nvSpPr>
          <p:spPr>
            <a:xfrm>
              <a:off x="2386" y="2786"/>
              <a:ext cx="183" cy="313"/>
            </a:xfrm>
            <a:prstGeom prst="rect">
              <a:avLst/>
            </a:prstGeom>
            <a:noFill/>
            <a:ln>
              <a:noFill/>
              <a:miter lim="800000"/>
            </a:ln>
          </p:spPr>
          <p:txBody>
            <a:bodyPr wrap="none" lIns="0" tIns="0" rIns="0" bIns="0">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spcBef>
                  <a:spcPct val="0"/>
                </a:spcBef>
                <a:buClrTx/>
                <a:buNone/>
              </a:pPr>
              <a:r>
                <a:rPr lang="en-US" altLang="ar-JO" sz="4000" b="1" i="1">
                  <a:solidFill>
                    <a:srgbClr val="000000"/>
                  </a:solidFill>
                </a:rPr>
                <a:t>=</a:t>
              </a:r>
              <a:endParaRPr lang="en-US" altLang="ar-JO" sz="4000">
                <a:latin typeface="Times New Roman" pitchFamily="18" charset="0"/>
              </a:endParaRPr>
            </a:p>
          </p:txBody>
        </p:sp>
        <p:grpSp>
          <p:nvGrpSpPr>
            <p:cNvPr id="35849" name="Group 5"/>
            <p:cNvGrpSpPr/>
            <p:nvPr/>
          </p:nvGrpSpPr>
          <p:grpSpPr>
            <a:xfrm>
              <a:off x="2766" y="2626"/>
              <a:ext cx="2418" cy="646"/>
              <a:chOff x="2766" y="2626"/>
              <a:chExt cx="2418" cy="646"/>
            </a:xfrm>
          </p:grpSpPr>
          <p:cxnSp>
            <p:nvCxnSpPr>
              <p:cNvPr id="35850" name="Line 6"/>
              <p:cNvCxnSpPr/>
              <p:nvPr/>
            </p:nvCxnSpPr>
            <p:spPr>
              <a:xfrm flipV="1">
                <a:off x="2766" y="2980"/>
                <a:ext cx="2418" cy="14"/>
              </a:xfrm>
              <a:prstGeom prst="line">
                <a:avLst/>
              </a:prstGeom>
              <a:noFill/>
              <a:ln w="14288">
                <a:solidFill>
                  <a:prstClr val="black"/>
                </a:solidFill>
                <a:miter lim="800000"/>
              </a:ln>
            </p:spPr>
          </p:cxnSp>
          <p:sp>
            <p:nvSpPr>
              <p:cNvPr id="35851" name="Rectangle 7"/>
              <p:cNvSpPr/>
              <p:nvPr/>
            </p:nvSpPr>
            <p:spPr>
              <a:xfrm>
                <a:off x="2768" y="2626"/>
                <a:ext cx="2365" cy="250"/>
              </a:xfrm>
              <a:prstGeom prst="rect">
                <a:avLst/>
              </a:prstGeom>
              <a:noFill/>
              <a:ln>
                <a:noFill/>
                <a:miter lim="800000"/>
              </a:ln>
            </p:spPr>
            <p:txBody>
              <a:bodyPr wrap="none" lIns="0" tIns="0" rIns="0" bIns="0">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spcBef>
                    <a:spcPct val="0"/>
                  </a:spcBef>
                  <a:buClrTx/>
                  <a:buNone/>
                </a:pPr>
                <a:r>
                  <a:rPr lang="en-US" altLang="ar-JO" b="1" i="1">
                    <a:solidFill>
                      <a:srgbClr val="000000"/>
                    </a:solidFill>
                  </a:rPr>
                  <a:t>change in real GDP </a:t>
                </a:r>
                <a:endParaRPr lang="en-US" altLang="ar-JO" b="1" i="1">
                  <a:solidFill>
                    <a:srgbClr val="000000"/>
                  </a:solidFill>
                </a:endParaRPr>
              </a:p>
            </p:txBody>
          </p:sp>
          <p:sp>
            <p:nvSpPr>
              <p:cNvPr id="35852" name="Rectangle 8"/>
              <p:cNvSpPr/>
              <p:nvPr/>
            </p:nvSpPr>
            <p:spPr>
              <a:xfrm>
                <a:off x="2948" y="3022"/>
                <a:ext cx="2017" cy="250"/>
              </a:xfrm>
              <a:prstGeom prst="rect">
                <a:avLst/>
              </a:prstGeom>
              <a:noFill/>
              <a:ln>
                <a:noFill/>
                <a:miter lim="800000"/>
              </a:ln>
            </p:spPr>
            <p:txBody>
              <a:bodyPr wrap="none" lIns="0" tIns="0" rIns="0" bIns="0">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spcBef>
                    <a:spcPct val="0"/>
                  </a:spcBef>
                  <a:buClrTx/>
                  <a:buNone/>
                </a:pPr>
                <a:r>
                  <a:rPr lang="en-US" altLang="ar-JO" b="1" i="1">
                    <a:solidFill>
                      <a:srgbClr val="000000"/>
                    </a:solidFill>
                  </a:rPr>
                  <a:t>base period GDP</a:t>
                </a:r>
                <a:endParaRPr lang="en-US" altLang="ar-JO">
                  <a:latin typeface="Times New Roman" pitchFamily="18" charset="0"/>
                </a:endParaRPr>
              </a:p>
            </p:txBody>
          </p:sp>
        </p:grpSp>
      </p:grpSp>
      <p:sp>
        <p:nvSpPr>
          <p:cNvPr id="35846"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LO-1</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5844">
                                            <p:txEl>
                                              <p:pRg st="0" end="0"/>
                                            </p:txEl>
                                          </p:spTgt>
                                        </p:tgtEl>
                                        <p:attrNameLst>
                                          <p:attrName>style.visibility</p:attrName>
                                        </p:attrNameLst>
                                      </p:cBhvr>
                                      <p:to>
                                        <p:strVal val="visible"/>
                                      </p:to>
                                    </p:set>
                                    <p:animEffect transition="in" filter="wipe(left)">
                                      <p:cBhvr>
                                        <p:cTn id="7" dur="500"/>
                                        <p:tgtEl>
                                          <p:spTgt spid="3584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5844">
                                            <p:txEl>
                                              <p:pRg st="1" end="1"/>
                                            </p:txEl>
                                          </p:spTgt>
                                        </p:tgtEl>
                                        <p:attrNameLst>
                                          <p:attrName>style.visibility</p:attrName>
                                        </p:attrNameLst>
                                      </p:cBhvr>
                                      <p:to>
                                        <p:strVal val="visible"/>
                                      </p:to>
                                    </p:set>
                                    <p:animEffect transition="in" filter="wipe(left)">
                                      <p:cBhvr>
                                        <p:cTn id="12" dur="500"/>
                                        <p:tgtEl>
                                          <p:spTgt spid="35844">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5845"/>
                                        </p:tgtEl>
                                        <p:attrNameLst>
                                          <p:attrName>style.visibility</p:attrName>
                                        </p:attrNameLst>
                                      </p:cBhvr>
                                      <p:to>
                                        <p:strVal val="visible"/>
                                      </p:to>
                                    </p:set>
                                    <p:animEffect transition="in" filter="wipe(left)">
                                      <p:cBhvr>
                                        <p:cTn id="17" dur="500"/>
                                        <p:tgtEl>
                                          <p:spTgt spid="35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uiExpand="1" build="p"/>
    </p:bldLst>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1CCF0266-6AE1-478A-84DF-1AE7A5F3FF53}" type="slidenum">
              <a:rPr lang="en-US" altLang="ar-JO" sz="1000">
                <a:latin typeface="Times New Roman" pitchFamily="18" charset="0"/>
              </a:rPr>
              <a:t>11</a:t>
            </a:fld>
            <a:endParaRPr lang="en-US" altLang="ar-JO" sz="1000">
              <a:latin typeface="Times New Roman" pitchFamily="18" charset="0"/>
            </a:endParaRPr>
          </a:p>
        </p:txBody>
      </p:sp>
      <p:sp>
        <p:nvSpPr>
          <p:cNvPr id="37891" name="Rectangle 10"/>
          <p:cNvSpPr>
            <a:spLocks noGrp="1"/>
          </p:cNvSpPr>
          <p:nvPr>
            <p:ph idx="1"/>
          </p:nvPr>
        </p:nvSpPr>
        <p:spPr>
          <a:xfrm>
            <a:off x="1524000" y="19812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The past decade saw a period of economic growth even with recessions in 2001 and 2008-09.  </a:t>
            </a:r>
            <a:endParaRPr lang="en-US" altLang="ar-JO"/>
          </a:p>
          <a:p>
            <a:pPr lvl="0" eaLnBrk="1" hangingPunct="1"/>
            <a:r>
              <a:rPr lang="en-US" altLang="ar-JO"/>
              <a:t>Population growth is not a guarantee of economic growth.</a:t>
            </a:r>
            <a:endParaRPr lang="en-US" altLang="ar-JO"/>
          </a:p>
        </p:txBody>
      </p:sp>
      <p:grpSp>
        <p:nvGrpSpPr>
          <p:cNvPr id="37892" name="Group 2"/>
          <p:cNvGrpSpPr/>
          <p:nvPr/>
        </p:nvGrpSpPr>
        <p:grpSpPr>
          <a:xfrm>
            <a:off x="1143000" y="4876800"/>
            <a:ext cx="7313613" cy="1260475"/>
            <a:chOff x="673" y="2626"/>
            <a:chExt cx="4511" cy="646"/>
          </a:xfrm>
        </p:grpSpPr>
        <p:sp>
          <p:nvSpPr>
            <p:cNvPr id="37896" name="Rectangle 3"/>
            <p:cNvSpPr/>
            <p:nvPr/>
          </p:nvSpPr>
          <p:spPr>
            <a:xfrm>
              <a:off x="673" y="2824"/>
              <a:ext cx="1520" cy="249"/>
            </a:xfrm>
            <a:prstGeom prst="rect">
              <a:avLst/>
            </a:prstGeom>
            <a:noFill/>
            <a:ln>
              <a:noFill/>
              <a:miter lim="800000"/>
            </a:ln>
          </p:spPr>
          <p:txBody>
            <a:bodyPr lIns="0" tIns="0" rIns="0" bIns="0">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a:spcBef>
                  <a:spcPct val="0"/>
                </a:spcBef>
                <a:buClrTx/>
                <a:buNone/>
              </a:pPr>
              <a:r>
                <a:rPr lang="en-US" altLang="ar-JO" b="1" i="1">
                  <a:solidFill>
                    <a:srgbClr val="000000"/>
                  </a:solidFill>
                </a:rPr>
                <a:t>Growth Rate</a:t>
              </a:r>
              <a:endParaRPr lang="en-US" altLang="ar-JO">
                <a:latin typeface="Times New Roman" pitchFamily="18" charset="0"/>
              </a:endParaRPr>
            </a:p>
          </p:txBody>
        </p:sp>
        <p:sp>
          <p:nvSpPr>
            <p:cNvPr id="37897" name="Rectangle 4"/>
            <p:cNvSpPr/>
            <p:nvPr/>
          </p:nvSpPr>
          <p:spPr>
            <a:xfrm>
              <a:off x="2386" y="2786"/>
              <a:ext cx="183" cy="313"/>
            </a:xfrm>
            <a:prstGeom prst="rect">
              <a:avLst/>
            </a:prstGeom>
            <a:noFill/>
            <a:ln>
              <a:noFill/>
              <a:miter lim="800000"/>
            </a:ln>
          </p:spPr>
          <p:txBody>
            <a:bodyPr wrap="none" lIns="0" tIns="0" rIns="0" bIns="0">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spcBef>
                  <a:spcPct val="0"/>
                </a:spcBef>
                <a:buClrTx/>
                <a:buNone/>
              </a:pPr>
              <a:r>
                <a:rPr lang="en-US" altLang="ar-JO" sz="4000" b="1" i="1">
                  <a:solidFill>
                    <a:srgbClr val="000000"/>
                  </a:solidFill>
                </a:rPr>
                <a:t>=</a:t>
              </a:r>
              <a:endParaRPr lang="en-US" altLang="ar-JO" sz="4000">
                <a:latin typeface="Times New Roman" pitchFamily="18" charset="0"/>
              </a:endParaRPr>
            </a:p>
          </p:txBody>
        </p:sp>
        <p:grpSp>
          <p:nvGrpSpPr>
            <p:cNvPr id="37898" name="Group 5"/>
            <p:cNvGrpSpPr/>
            <p:nvPr/>
          </p:nvGrpSpPr>
          <p:grpSpPr>
            <a:xfrm>
              <a:off x="2766" y="2626"/>
              <a:ext cx="2418" cy="646"/>
              <a:chOff x="2766" y="2626"/>
              <a:chExt cx="2418" cy="646"/>
            </a:xfrm>
          </p:grpSpPr>
          <p:cxnSp>
            <p:nvCxnSpPr>
              <p:cNvPr id="37899" name="Line 6"/>
              <p:cNvCxnSpPr/>
              <p:nvPr/>
            </p:nvCxnSpPr>
            <p:spPr>
              <a:xfrm flipV="1">
                <a:off x="2766" y="2980"/>
                <a:ext cx="2418" cy="14"/>
              </a:xfrm>
              <a:prstGeom prst="line">
                <a:avLst/>
              </a:prstGeom>
              <a:noFill/>
              <a:ln w="14288">
                <a:solidFill>
                  <a:prstClr val="black"/>
                </a:solidFill>
                <a:miter lim="800000"/>
              </a:ln>
            </p:spPr>
          </p:cxnSp>
          <p:sp>
            <p:nvSpPr>
              <p:cNvPr id="37900" name="Rectangle 7"/>
              <p:cNvSpPr/>
              <p:nvPr/>
            </p:nvSpPr>
            <p:spPr>
              <a:xfrm>
                <a:off x="2768" y="2626"/>
                <a:ext cx="2365" cy="250"/>
              </a:xfrm>
              <a:prstGeom prst="rect">
                <a:avLst/>
              </a:prstGeom>
              <a:noFill/>
              <a:ln>
                <a:noFill/>
                <a:miter lim="800000"/>
              </a:ln>
            </p:spPr>
            <p:txBody>
              <a:bodyPr wrap="none" lIns="0" tIns="0" rIns="0" bIns="0">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spcBef>
                    <a:spcPct val="0"/>
                  </a:spcBef>
                  <a:buClrTx/>
                  <a:buNone/>
                </a:pPr>
                <a:r>
                  <a:rPr lang="en-US" altLang="ar-JO" b="1" i="1">
                    <a:solidFill>
                      <a:srgbClr val="000000"/>
                    </a:solidFill>
                  </a:rPr>
                  <a:t>change in real GDP </a:t>
                </a:r>
                <a:endParaRPr lang="en-US" altLang="ar-JO" b="1" i="1">
                  <a:solidFill>
                    <a:srgbClr val="000000"/>
                  </a:solidFill>
                </a:endParaRPr>
              </a:p>
            </p:txBody>
          </p:sp>
          <p:sp>
            <p:nvSpPr>
              <p:cNvPr id="37901" name="Rectangle 8"/>
              <p:cNvSpPr/>
              <p:nvPr/>
            </p:nvSpPr>
            <p:spPr>
              <a:xfrm>
                <a:off x="2948" y="3022"/>
                <a:ext cx="2017" cy="250"/>
              </a:xfrm>
              <a:prstGeom prst="rect">
                <a:avLst/>
              </a:prstGeom>
              <a:noFill/>
              <a:ln>
                <a:noFill/>
                <a:miter lim="800000"/>
              </a:ln>
            </p:spPr>
            <p:txBody>
              <a:bodyPr wrap="none" lIns="0" tIns="0" rIns="0" bIns="0">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spcBef>
                    <a:spcPct val="0"/>
                  </a:spcBef>
                  <a:buClrTx/>
                  <a:buNone/>
                </a:pPr>
                <a:r>
                  <a:rPr lang="en-US" altLang="ar-JO" b="1" i="1">
                    <a:solidFill>
                      <a:srgbClr val="000000"/>
                    </a:solidFill>
                  </a:rPr>
                  <a:t>base period GDP</a:t>
                </a:r>
                <a:endParaRPr lang="en-US" altLang="ar-JO">
                  <a:latin typeface="Times New Roman" pitchFamily="18" charset="0"/>
                </a:endParaRPr>
              </a:p>
            </p:txBody>
          </p:sp>
        </p:grpSp>
      </p:grpSp>
      <p:sp>
        <p:nvSpPr>
          <p:cNvPr id="37893" name="Rectangle 9"/>
          <p:cNvSpPr/>
          <p:nvPr/>
        </p:nvSpPr>
        <p:spPr>
          <a:xfrm>
            <a:off x="1676400" y="228600"/>
            <a:ext cx="8229600" cy="11430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ctr" eaLnBrk="1" hangingPunct="1">
              <a:spcBef>
                <a:spcPct val="0"/>
              </a:spcBef>
              <a:buClrTx/>
              <a:buNone/>
            </a:pPr>
            <a:r>
              <a:rPr lang="en-US" altLang="ar-JO" sz="4400" b="1">
                <a:solidFill>
                  <a:schemeClr val="bg1"/>
                </a:solidFill>
              </a:rPr>
              <a:t>The GDP Growth Rate</a:t>
            </a:r>
            <a:endParaRPr lang="en-US" altLang="ar-JO" sz="4400" b="1">
              <a:solidFill>
                <a:schemeClr val="bg1"/>
              </a:solidFill>
            </a:endParaRPr>
          </a:p>
        </p:txBody>
      </p:sp>
      <p:sp>
        <p:nvSpPr>
          <p:cNvPr id="37894"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LO-1</a:t>
            </a:r>
            <a:endParaRPr lang="en-US" altLang="ar-JO" sz="1000">
              <a:latin typeface="Times New Roman" pitchFamily="18" charset="0"/>
            </a:endParaRPr>
          </a:p>
        </p:txBody>
      </p:sp>
      <p:pic>
        <p:nvPicPr>
          <p:cNvPr id="37895" name="Ink 9"/>
          <p:cNvPicPr/>
          <p:nvPr/>
        </p:nvPicPr>
        <p:blipFill>
          <a:blip r:embed="rId3"/>
          <a:stretch>
            <a:fillRect/>
          </a:stretch>
        </p:blipFill>
        <p:spPr>
          <a:xfrm>
            <a:off x="1781175" y="3189288"/>
            <a:ext cx="92075" cy="290512"/>
          </a:xfrm>
          <a:prstGeom prst="rect">
            <a:avLst/>
          </a:prstGeom>
          <a:noFill/>
          <a:ln>
            <a:noFill/>
            <a:miter lim="800000"/>
          </a:ln>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wipe(left)">
                                      <p:cBhvr>
                                        <p:cTn id="7" dur="500"/>
                                        <p:tgtEl>
                                          <p:spTgt spid="37891">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7891">
                                            <p:txEl>
                                              <p:pRg st="1" end="1"/>
                                            </p:txEl>
                                          </p:spTgt>
                                        </p:tgtEl>
                                        <p:attrNameLst>
                                          <p:attrName>style.visibility</p:attrName>
                                        </p:attrNameLst>
                                      </p:cBhvr>
                                      <p:to>
                                        <p:strVal val="visible"/>
                                      </p:to>
                                    </p:set>
                                    <p:animEffect transition="in" filter="wipe(left)">
                                      <p:cBhvr>
                                        <p:cTn id="12" dur="500"/>
                                        <p:tgtEl>
                                          <p:spTgt spid="37891">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37892"/>
                                        </p:tgtEl>
                                        <p:attrNameLst>
                                          <p:attrName>style.visibility</p:attrName>
                                        </p:attrNameLst>
                                      </p:cBhvr>
                                      <p:to>
                                        <p:strVal val="visible"/>
                                      </p:to>
                                    </p:set>
                                    <p:animEffect transition="in" filter="wipe(left)">
                                      <p:cBhvr>
                                        <p:cTn id="17" dur="500"/>
                                        <p:tgtEl>
                                          <p:spTgt spid="37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uiExpand="1" build="p"/>
    </p:bldLst>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93C67AF5-783E-4EA2-BD5A-FE175DA39A43}" type="slidenum">
              <a:rPr lang="en-US" altLang="ar-JO" sz="1000">
                <a:latin typeface="Times New Roman" pitchFamily="18" charset="0"/>
              </a:rPr>
              <a:t>12</a:t>
            </a:fld>
            <a:endParaRPr lang="en-US" altLang="ar-JO" sz="1000">
              <a:latin typeface="Times New Roman" pitchFamily="18" charset="0"/>
            </a:endParaRPr>
          </a:p>
        </p:txBody>
      </p:sp>
      <p:sp>
        <p:nvSpPr>
          <p:cNvPr id="39939" name="Title 1"/>
          <p:cNvSpPr>
            <a:spLocks noGrp="1"/>
          </p:cNvSpPr>
          <p:nvPr>
            <p:ph type="title" idx="4294967295"/>
          </p:nvPr>
        </p:nvSpPr>
        <p:spPr>
          <a:xfrm>
            <a:off x="457200" y="274638"/>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a:t>	</a:t>
            </a:r>
            <a:r>
              <a:rPr lang="en-US" altLang="ar-JO" b="1">
                <a:solidFill>
                  <a:schemeClr val="bg1"/>
                </a:solidFill>
              </a:rPr>
              <a:t>	Figure 9.3</a:t>
            </a:r>
            <a:endParaRPr lang="en-US" altLang="ar-JO" b="1">
              <a:solidFill>
                <a:schemeClr val="bg1"/>
              </a:solidFill>
            </a:endParaRPr>
          </a:p>
        </p:txBody>
      </p:sp>
      <p:pic>
        <p:nvPicPr>
          <p:cNvPr id="39940" name="Picture 6"/>
          <p:cNvPicPr>
            <a:picLocks noChangeAspect="1"/>
          </p:cNvPicPr>
          <p:nvPr/>
        </p:nvPicPr>
        <p:blipFill>
          <a:blip r:embed="rId2"/>
          <a:stretch>
            <a:fillRect/>
          </a:stretch>
        </p:blipFill>
        <p:spPr>
          <a:xfrm>
            <a:off x="1143000" y="2511425"/>
            <a:ext cx="7848600" cy="3865563"/>
          </a:xfrm>
          <a:prstGeom prst="rect">
            <a:avLst/>
          </a:prstGeom>
          <a:noFill/>
          <a:ln>
            <a:noFill/>
            <a:miter lim="800000"/>
          </a:ln>
          <a:effectLst/>
        </p:spPr>
      </p:pic>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Rectangle 2"/>
          <p:cNvSpPr>
            <a:spLocks noGrp="1"/>
          </p:cNvSpPr>
          <p:nvPr>
            <p:ph type="title" idx="4294967295"/>
          </p:nvPr>
        </p:nvSpPr>
        <p:spPr>
          <a:xfrm>
            <a:off x="1752600" y="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The Exponential </a:t>
            </a:r>
            <a:br>
              <a:rPr lang="en-US" altLang="ar-JO" b="1">
                <a:solidFill>
                  <a:schemeClr val="bg1"/>
                </a:solidFill>
              </a:rPr>
            </a:br>
            <a:r>
              <a:rPr lang="en-US" altLang="ar-JO" b="1">
                <a:solidFill>
                  <a:schemeClr val="bg1"/>
                </a:solidFill>
              </a:rPr>
              <a:t>Process</a:t>
            </a:r>
            <a:endParaRPr lang="en-US" altLang="ar-JO" b="1">
              <a:solidFill>
                <a:schemeClr val="bg1"/>
              </a:solidFill>
            </a:endParaRPr>
          </a:p>
        </p:txBody>
      </p:sp>
      <p:sp>
        <p:nvSpPr>
          <p:cNvPr id="40963" name="Rectangle 3"/>
          <p:cNvSpPr>
            <a:spLocks noGrp="1"/>
          </p:cNvSpPr>
          <p:nvPr>
            <p:ph idx="1"/>
          </p:nvPr>
        </p:nvSpPr>
        <p:spPr>
          <a:xfrm>
            <a:off x="1524000" y="1692275"/>
            <a:ext cx="7620000" cy="48006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Even one year of “low” growth implies lost output.</a:t>
            </a:r>
            <a:endParaRPr lang="en-US" altLang="ar-JO"/>
          </a:p>
          <a:p>
            <a:pPr lvl="0" eaLnBrk="1" hangingPunct="1"/>
            <a:r>
              <a:rPr lang="en-US" altLang="ar-JO"/>
              <a:t>Economic growth is a </a:t>
            </a:r>
            <a:r>
              <a:rPr lang="en-US" altLang="ar-JO" i="1"/>
              <a:t>continuing</a:t>
            </a:r>
            <a:r>
              <a:rPr lang="en-US" altLang="ar-JO"/>
              <a:t> process where gains made in one year accumulate in future years.</a:t>
            </a:r>
            <a:endParaRPr lang="en-US" altLang="ar-JO"/>
          </a:p>
          <a:p>
            <a:pPr lvl="0" eaLnBrk="1" hangingPunct="1"/>
            <a:r>
              <a:rPr lang="en-US" altLang="ar-JO"/>
              <a:t>This cumulative process is called an </a:t>
            </a:r>
            <a:r>
              <a:rPr lang="en-US" altLang="ar-JO" i="1"/>
              <a:t>exponential</a:t>
            </a:r>
            <a:r>
              <a:rPr lang="en-US" altLang="ar-JO"/>
              <a:t> process.</a:t>
            </a:r>
            <a:endParaRPr lang="en-US" altLang="ar-JO"/>
          </a:p>
          <a:p>
            <a:pPr lvl="0" eaLnBrk="1" hangingPunct="1"/>
            <a:endParaRPr lang="en-US" altLang="ar-JO"/>
          </a:p>
        </p:txBody>
      </p:sp>
      <p:sp>
        <p:nvSpPr>
          <p:cNvPr id="40964"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LO-1</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animEffect transition="in" filter="wipe(left)">
                                      <p:cBhvr>
                                        <p:cTn id="7" dur="500"/>
                                        <p:tgtEl>
                                          <p:spTgt spid="4096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963">
                                            <p:txEl>
                                              <p:pRg st="1" end="1"/>
                                            </p:txEl>
                                          </p:spTgt>
                                        </p:tgtEl>
                                        <p:attrNameLst>
                                          <p:attrName>style.visibility</p:attrName>
                                        </p:attrNameLst>
                                      </p:cBhvr>
                                      <p:to>
                                        <p:strVal val="visible"/>
                                      </p:to>
                                    </p:set>
                                    <p:animEffect transition="in" filter="wipe(left)">
                                      <p:cBhvr>
                                        <p:cTn id="12" dur="500"/>
                                        <p:tgtEl>
                                          <p:spTgt spid="4096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0963">
                                            <p:txEl>
                                              <p:pRg st="2" end="2"/>
                                            </p:txEl>
                                          </p:spTgt>
                                        </p:tgtEl>
                                        <p:attrNameLst>
                                          <p:attrName>style.visibility</p:attrName>
                                        </p:attrNameLst>
                                      </p:cBhvr>
                                      <p:to>
                                        <p:strVal val="visible"/>
                                      </p:to>
                                    </p:set>
                                    <p:animEffect transition="in" filter="wipe(left)">
                                      <p:cBhvr>
                                        <p:cTn id="17" dur="500"/>
                                        <p:tgtEl>
                                          <p:spTgt spid="409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3" grpId="0" uiExpand="1" build="p" bldLvl="2"/>
    </p:bldLst>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71BCD293-8CF4-4CC7-827D-C5BCA7FD94F9}" type="slidenum">
              <a:rPr lang="en-US" altLang="ar-JO" sz="1000">
                <a:latin typeface="Times New Roman" pitchFamily="18" charset="0"/>
              </a:rPr>
              <a:t>14</a:t>
            </a:fld>
            <a:endParaRPr lang="en-US" altLang="ar-JO" sz="1000">
              <a:latin typeface="Times New Roman" pitchFamily="18" charset="0"/>
            </a:endParaRPr>
          </a:p>
        </p:txBody>
      </p:sp>
      <p:sp>
        <p:nvSpPr>
          <p:cNvPr id="43011" name="Rectangle 2"/>
          <p:cNvSpPr>
            <a:spLocks noGrp="1"/>
          </p:cNvSpPr>
          <p:nvPr>
            <p:ph type="title" idx="4294967295"/>
          </p:nvPr>
        </p:nvSpPr>
        <p:spPr>
          <a:xfrm>
            <a:off x="1600200" y="0"/>
            <a:ext cx="8458200" cy="9906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sz="3600" b="1">
                <a:solidFill>
                  <a:schemeClr val="bg1"/>
                </a:solidFill>
              </a:rPr>
              <a:t>GDP per Capita: </a:t>
            </a:r>
            <a:br>
              <a:rPr lang="en-US" altLang="ar-JO" sz="3600" b="1">
                <a:solidFill>
                  <a:schemeClr val="bg1"/>
                </a:solidFill>
              </a:rPr>
            </a:br>
            <a:r>
              <a:rPr lang="en-US" altLang="ar-JO" sz="3600" b="1">
                <a:solidFill>
                  <a:schemeClr val="bg1"/>
                </a:solidFill>
              </a:rPr>
              <a:t>Measure of Living Standards</a:t>
            </a:r>
            <a:endParaRPr lang="en-US" altLang="ar-JO" sz="3600" b="1">
              <a:solidFill>
                <a:schemeClr val="bg1"/>
              </a:solidFill>
            </a:endParaRPr>
          </a:p>
        </p:txBody>
      </p:sp>
      <p:sp>
        <p:nvSpPr>
          <p:cNvPr id="43012" name="Rectangle 3"/>
          <p:cNvSpPr/>
          <p:nvPr/>
        </p:nvSpPr>
        <p:spPr>
          <a:xfrm>
            <a:off x="1524000" y="2057400"/>
            <a:ext cx="7620000" cy="48006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342900" lvl="0" indent="-342900" eaLnBrk="1" hangingPunct="1"/>
            <a:r>
              <a:rPr lang="en-US" altLang="ar-JO" b="1" i="1"/>
              <a:t>GDP</a:t>
            </a:r>
            <a:r>
              <a:rPr lang="en-US" altLang="ar-JO"/>
              <a:t> </a:t>
            </a:r>
            <a:r>
              <a:rPr lang="en-US" altLang="ar-JO" b="1" i="1"/>
              <a:t>per capita</a:t>
            </a:r>
            <a:r>
              <a:rPr lang="en-US" altLang="ar-JO" i="1"/>
              <a:t>–</a:t>
            </a:r>
            <a:r>
              <a:rPr lang="en-US" altLang="ar-JO"/>
              <a:t>total GDP divided by total population or average GDP.</a:t>
            </a:r>
            <a:endParaRPr lang="en-US" altLang="ar-JO"/>
          </a:p>
          <a:p>
            <a:pPr marL="342900" lvl="0" indent="-342900" eaLnBrk="1" hangingPunct="1"/>
            <a:r>
              <a:rPr lang="en-US" altLang="ar-JO"/>
              <a:t>Growth in GDP per capita is attained only when the growth of output exceeds population growth.</a:t>
            </a:r>
            <a:endParaRPr lang="en-US" altLang="ar-JO"/>
          </a:p>
          <a:p>
            <a:pPr marL="342900" lvl="0" indent="-342900" eaLnBrk="1" hangingPunct="1"/>
            <a:r>
              <a:rPr lang="en-US" altLang="ar-JO"/>
              <a:t>U.S. GDP per capita has more than doubled since Ronald Reagan was elected president.</a:t>
            </a:r>
            <a:endParaRPr lang="en-US" altLang="ar-JO"/>
          </a:p>
        </p:txBody>
      </p:sp>
      <p:sp>
        <p:nvSpPr>
          <p:cNvPr id="43013"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LO-2</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012">
                                            <p:txEl>
                                              <p:pRg st="0" end="0"/>
                                            </p:txEl>
                                          </p:spTgt>
                                        </p:tgtEl>
                                        <p:attrNameLst>
                                          <p:attrName>style.visibility</p:attrName>
                                        </p:attrNameLst>
                                      </p:cBhvr>
                                      <p:to>
                                        <p:strVal val="visible"/>
                                      </p:to>
                                    </p:set>
                                    <p:animEffect transition="in" filter="wipe(left)">
                                      <p:cBhvr>
                                        <p:cTn id="7" dur="500"/>
                                        <p:tgtEl>
                                          <p:spTgt spid="4301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2">
                                            <p:txEl>
                                              <p:pRg st="1" end="1"/>
                                            </p:txEl>
                                          </p:spTgt>
                                        </p:tgtEl>
                                        <p:attrNameLst>
                                          <p:attrName>style.visibility</p:attrName>
                                        </p:attrNameLst>
                                      </p:cBhvr>
                                      <p:to>
                                        <p:strVal val="visible"/>
                                      </p:to>
                                    </p:set>
                                    <p:animEffect transition="in" filter="wipe(left)">
                                      <p:cBhvr>
                                        <p:cTn id="12" dur="500"/>
                                        <p:tgtEl>
                                          <p:spTgt spid="43012">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3012">
                                            <p:txEl>
                                              <p:pRg st="2" end="2"/>
                                            </p:txEl>
                                          </p:spTgt>
                                        </p:tgtEl>
                                        <p:attrNameLst>
                                          <p:attrName>style.visibility</p:attrName>
                                        </p:attrNameLst>
                                      </p:cBhvr>
                                      <p:to>
                                        <p:strVal val="visible"/>
                                      </p:to>
                                    </p:set>
                                    <p:animEffect transition="in" filter="wipe(left)">
                                      <p:cBhvr>
                                        <p:cTn id="17" dur="500"/>
                                        <p:tgtEl>
                                          <p:spTgt spid="430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uiExpand="1" build="p" bldLvl="2"/>
    </p:bldLst>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5058"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BA0D624B-E0E6-46F0-A522-6363227D0741}" type="slidenum">
              <a:rPr lang="en-US" altLang="ar-JO" sz="1000">
                <a:latin typeface="Times New Roman" pitchFamily="18" charset="0"/>
              </a:rPr>
              <a:t>15</a:t>
            </a:fld>
            <a:endParaRPr lang="en-US" altLang="ar-JO" sz="1000">
              <a:latin typeface="Times New Roman" pitchFamily="18" charset="0"/>
            </a:endParaRPr>
          </a:p>
        </p:txBody>
      </p:sp>
      <p:sp>
        <p:nvSpPr>
          <p:cNvPr id="45059" name="Rectangle 2"/>
          <p:cNvSpPr>
            <a:spLocks noGrp="1"/>
          </p:cNvSpPr>
          <p:nvPr>
            <p:ph type="title" idx="4294967295"/>
          </p:nvPr>
        </p:nvSpPr>
        <p:spPr>
          <a:xfrm>
            <a:off x="1581150" y="0"/>
            <a:ext cx="8458200" cy="9906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sz="4200" b="1">
                <a:solidFill>
                  <a:schemeClr val="bg1"/>
                </a:solidFill>
              </a:rPr>
              <a:t>GDP per Worker: </a:t>
            </a:r>
            <a:br>
              <a:rPr lang="en-US" altLang="ar-JO" sz="4200" b="1">
                <a:solidFill>
                  <a:schemeClr val="bg1"/>
                </a:solidFill>
              </a:rPr>
            </a:br>
            <a:r>
              <a:rPr lang="en-US" altLang="ar-JO" sz="4200" b="1">
                <a:solidFill>
                  <a:schemeClr val="bg1"/>
                </a:solidFill>
              </a:rPr>
              <a:t>A Measure of Productivity</a:t>
            </a:r>
            <a:endParaRPr lang="en-US" altLang="ar-JO" sz="4200" b="1">
              <a:solidFill>
                <a:schemeClr val="bg1"/>
              </a:solidFill>
            </a:endParaRPr>
          </a:p>
        </p:txBody>
      </p:sp>
      <p:sp>
        <p:nvSpPr>
          <p:cNvPr id="45060" name="Rectangle 3"/>
          <p:cNvSpPr>
            <a:spLocks noGrp="1"/>
          </p:cNvSpPr>
          <p:nvPr>
            <p:ph idx="1"/>
          </p:nvPr>
        </p:nvSpPr>
        <p:spPr>
          <a:xfrm>
            <a:off x="1524000" y="19812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Average workers today produce nearly twice as much as their parents did.</a:t>
            </a:r>
            <a:endParaRPr lang="en-US" altLang="ar-JO"/>
          </a:p>
          <a:p>
            <a:pPr lvl="0" eaLnBrk="1" hangingPunct="1"/>
            <a:r>
              <a:rPr lang="en-US" altLang="ar-JO"/>
              <a:t>The U.S. labor force grew faster than the population during the 1990s:</a:t>
            </a:r>
            <a:endParaRPr lang="en-US" altLang="ar-JO"/>
          </a:p>
          <a:p>
            <a:pPr lvl="1" eaLnBrk="1" hangingPunct="1"/>
            <a:r>
              <a:rPr lang="en-US" altLang="ar-JO"/>
              <a:t>The </a:t>
            </a:r>
            <a:r>
              <a:rPr lang="en-US" altLang="ar-JO" b="1" i="1"/>
              <a:t>labor force</a:t>
            </a:r>
            <a:r>
              <a:rPr lang="en-US" altLang="ar-JO"/>
              <a:t> includes all persons over age 16 who are either working for pay or actively seeking paid employment.</a:t>
            </a:r>
            <a:endParaRPr lang="en-US" altLang="ar-JO"/>
          </a:p>
        </p:txBody>
      </p:sp>
      <p:sp>
        <p:nvSpPr>
          <p:cNvPr id="45061"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LO-2</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5060">
                                            <p:txEl>
                                              <p:pRg st="0" end="0"/>
                                            </p:txEl>
                                          </p:spTgt>
                                        </p:tgtEl>
                                        <p:attrNameLst>
                                          <p:attrName>style.visibility</p:attrName>
                                        </p:attrNameLst>
                                      </p:cBhvr>
                                      <p:to>
                                        <p:strVal val="visible"/>
                                      </p:to>
                                    </p:set>
                                    <p:animEffect transition="in" filter="wipe(left)">
                                      <p:cBhvr>
                                        <p:cTn id="7" dur="500"/>
                                        <p:tgtEl>
                                          <p:spTgt spid="45060">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5060">
                                            <p:txEl>
                                              <p:pRg st="1" end="1"/>
                                            </p:txEl>
                                          </p:spTgt>
                                        </p:tgtEl>
                                        <p:attrNameLst>
                                          <p:attrName>style.visibility</p:attrName>
                                        </p:attrNameLst>
                                      </p:cBhvr>
                                      <p:to>
                                        <p:strVal val="visible"/>
                                      </p:to>
                                    </p:set>
                                    <p:animEffect transition="in" filter="wipe(left)">
                                      <p:cBhvr>
                                        <p:cTn id="12" dur="500"/>
                                        <p:tgtEl>
                                          <p:spTgt spid="45060">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5060">
                                            <p:txEl>
                                              <p:pRg st="2" end="2"/>
                                            </p:txEl>
                                          </p:spTgt>
                                        </p:tgtEl>
                                        <p:attrNameLst>
                                          <p:attrName>style.visibility</p:attrName>
                                        </p:attrNameLst>
                                      </p:cBhvr>
                                      <p:to>
                                        <p:strVal val="visible"/>
                                      </p:to>
                                    </p:set>
                                    <p:animEffect transition="in" filter="wipe(left)">
                                      <p:cBhvr>
                                        <p:cTn id="17" dur="500"/>
                                        <p:tgtEl>
                                          <p:spTgt spid="4506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0" grpId="0" uiExpand="1" build="p" bldLvl="2"/>
    </p:bldLst>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Rectangle 6"/>
          <p:cNvSpPr>
            <a:spLocks noGrp="1"/>
          </p:cNvSpPr>
          <p:nvPr>
            <p:ph type="title" idx="4294967295"/>
          </p:nvPr>
        </p:nvSpPr>
        <p:spPr>
          <a:xfrm>
            <a:off x="1695450" y="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sz="4200" b="1">
                <a:solidFill>
                  <a:schemeClr val="bg1"/>
                </a:solidFill>
              </a:rPr>
              <a:t>GDP per Worker: </a:t>
            </a:r>
            <a:br>
              <a:rPr lang="en-US" altLang="ar-JO" sz="4200" b="1">
                <a:solidFill>
                  <a:schemeClr val="bg1"/>
                </a:solidFill>
              </a:rPr>
            </a:br>
            <a:r>
              <a:rPr lang="en-US" altLang="ar-JO" sz="4200" b="1">
                <a:solidFill>
                  <a:schemeClr val="bg1"/>
                </a:solidFill>
              </a:rPr>
              <a:t>A Measure of Productivity</a:t>
            </a:r>
            <a:endParaRPr lang="en-US" altLang="ar-JO" sz="4200" b="1">
              <a:solidFill>
                <a:schemeClr val="bg1"/>
              </a:solidFill>
            </a:endParaRPr>
          </a:p>
        </p:txBody>
      </p:sp>
      <p:sp>
        <p:nvSpPr>
          <p:cNvPr id="47107" name="Rectangle 3"/>
          <p:cNvSpPr>
            <a:spLocks noGrp="1"/>
          </p:cNvSpPr>
          <p:nvPr>
            <p:ph idx="1"/>
          </p:nvPr>
        </p:nvSpPr>
        <p:spPr>
          <a:xfrm>
            <a:off x="1371600" y="16764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The U.S. employment rate also increased:</a:t>
            </a:r>
            <a:endParaRPr lang="en-US" altLang="ar-JO"/>
          </a:p>
          <a:p>
            <a:pPr lvl="1" eaLnBrk="1" hangingPunct="1"/>
            <a:r>
              <a:rPr lang="en-US" altLang="ar-JO"/>
              <a:t>The </a:t>
            </a:r>
            <a:r>
              <a:rPr lang="en-US" altLang="ar-JO" b="1" i="1"/>
              <a:t>employment rate</a:t>
            </a:r>
            <a:r>
              <a:rPr lang="en-US" altLang="ar-JO"/>
              <a:t> is the proportion of the population that is employed.</a:t>
            </a:r>
            <a:endParaRPr lang="en-US" altLang="ar-JO"/>
          </a:p>
        </p:txBody>
      </p:sp>
      <p:sp>
        <p:nvSpPr>
          <p:cNvPr id="47108"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LO-2</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7107">
                                            <p:txEl>
                                              <p:pRg st="0" end="0"/>
                                            </p:txEl>
                                          </p:spTgt>
                                        </p:tgtEl>
                                        <p:attrNameLst>
                                          <p:attrName>style.visibility</p:attrName>
                                        </p:attrNameLst>
                                      </p:cBhvr>
                                      <p:to>
                                        <p:strVal val="visible"/>
                                      </p:to>
                                    </p:set>
                                    <p:animEffect transition="in" filter="wipe(left)">
                                      <p:cBhvr>
                                        <p:cTn id="7" dur="500"/>
                                        <p:tgtEl>
                                          <p:spTgt spid="47107">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7107">
                                            <p:txEl>
                                              <p:pRg st="1" end="1"/>
                                            </p:txEl>
                                          </p:spTgt>
                                        </p:tgtEl>
                                        <p:attrNameLst>
                                          <p:attrName>style.visibility</p:attrName>
                                        </p:attrNameLst>
                                      </p:cBhvr>
                                      <p:to>
                                        <p:strVal val="visible"/>
                                      </p:to>
                                    </p:set>
                                    <p:animEffect transition="in" filter="wipe(left)">
                                      <p:cBhvr>
                                        <p:cTn id="12" dur="500"/>
                                        <p:tgtEl>
                                          <p:spTgt spid="4710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uiExpand="1" build="p" bldLvl="2"/>
    </p:bldLst>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4" name="Rectangle 3"/>
          <p:cNvSpPr>
            <a:spLocks noGrp="1"/>
          </p:cNvSpPr>
          <p:nvPr>
            <p:ph idx="1"/>
          </p:nvPr>
        </p:nvSpPr>
        <p:spPr>
          <a:xfrm>
            <a:off x="1524000" y="18288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If productivity is increasing, then per capita GDP is likely to rise as well.</a:t>
            </a:r>
            <a:endParaRPr lang="en-US" altLang="ar-JO"/>
          </a:p>
          <a:p>
            <a:pPr lvl="1" eaLnBrk="1" hangingPunct="1"/>
            <a:r>
              <a:rPr lang="en-US" altLang="ar-JO" b="1" i="1"/>
              <a:t>Productivity</a:t>
            </a:r>
            <a:r>
              <a:rPr lang="en-US" altLang="ar-JO"/>
              <a:t> is output per unit of input, such as output per labor hour.</a:t>
            </a:r>
            <a:endParaRPr lang="en-US" altLang="ar-JO"/>
          </a:p>
        </p:txBody>
      </p:sp>
      <p:sp>
        <p:nvSpPr>
          <p:cNvPr id="49155" name="Rectangle 6"/>
          <p:cNvSpPr/>
          <p:nvPr/>
        </p:nvSpPr>
        <p:spPr>
          <a:xfrm>
            <a:off x="1695450" y="0"/>
            <a:ext cx="8229600" cy="11430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ctr" eaLnBrk="1" hangingPunct="1">
              <a:spcBef>
                <a:spcPct val="0"/>
              </a:spcBef>
              <a:buClrTx/>
              <a:buNone/>
            </a:pPr>
            <a:r>
              <a:rPr lang="en-US" altLang="ar-JO" sz="4200" b="1">
                <a:solidFill>
                  <a:schemeClr val="bg1"/>
                </a:solidFill>
              </a:rPr>
              <a:t>GDP per Worker: </a:t>
            </a:r>
            <a:br>
              <a:rPr lang="en-US" altLang="ar-JO" sz="4200" b="1">
                <a:solidFill>
                  <a:schemeClr val="bg1"/>
                </a:solidFill>
              </a:rPr>
            </a:br>
            <a:r>
              <a:rPr lang="en-US" altLang="ar-JO" sz="4200" b="1">
                <a:solidFill>
                  <a:schemeClr val="bg1"/>
                </a:solidFill>
              </a:rPr>
              <a:t>A Measure of Productivity</a:t>
            </a:r>
            <a:endParaRPr lang="en-US" altLang="ar-JO" sz="4200" b="1">
              <a:solidFill>
                <a:schemeClr val="bg1"/>
              </a:solidFill>
            </a:endParaRPr>
          </a:p>
        </p:txBody>
      </p:sp>
      <p:sp>
        <p:nvSpPr>
          <p:cNvPr id="49156"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LO-2</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154">
                                            <p:txEl>
                                              <p:pRg st="0" end="0"/>
                                            </p:txEl>
                                          </p:spTgt>
                                        </p:tgtEl>
                                        <p:attrNameLst>
                                          <p:attrName>style.visibility</p:attrName>
                                        </p:attrNameLst>
                                      </p:cBhvr>
                                      <p:to>
                                        <p:strVal val="visible"/>
                                      </p:to>
                                    </p:set>
                                    <p:animEffect transition="in" filter="wipe(left)">
                                      <p:cBhvr>
                                        <p:cTn id="7" dur="500"/>
                                        <p:tgtEl>
                                          <p:spTgt spid="4915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154">
                                            <p:txEl>
                                              <p:pRg st="1" end="1"/>
                                            </p:txEl>
                                          </p:spTgt>
                                        </p:tgtEl>
                                        <p:attrNameLst>
                                          <p:attrName>style.visibility</p:attrName>
                                        </p:attrNameLst>
                                      </p:cBhvr>
                                      <p:to>
                                        <p:strVal val="visible"/>
                                      </p:to>
                                    </p:set>
                                    <p:animEffect transition="in" filter="wipe(left)">
                                      <p:cBhvr>
                                        <p:cTn id="12" dur="500"/>
                                        <p:tgtEl>
                                          <p:spTgt spid="4915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uiExpand="1" build="p" bldLvl="2"/>
    </p:bldLst>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02" name="Rectangle 6"/>
          <p:cNvSpPr>
            <a:spLocks noGrp="1"/>
          </p:cNvSpPr>
          <p:nvPr>
            <p:ph type="sldNum" idx="10"/>
          </p:nvPr>
        </p:nvSpPr>
        <p:spPr>
          <a:xfrm>
            <a:off x="8382000" y="6553200"/>
            <a:ext cx="609600" cy="304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r" eaLnBrk="1" hangingPunct="1">
              <a:spcBef>
                <a:spcPct val="0"/>
              </a:spcBef>
              <a:buClrTx/>
              <a:buNone/>
            </a:pPr>
            <a:r>
              <a:rPr lang="en-US" altLang="ar-JO" sz="1000">
                <a:latin typeface="Times New Roman" pitchFamily="18" charset="0"/>
              </a:rPr>
              <a:t>15-</a:t>
            </a:r>
            <a:fld id="{CAE3B262-DA9E-4C3D-9BA5-7FFD5E5808B2}" type="slidenum">
              <a:rPr lang="en-US" altLang="ar-JO" sz="1000">
                <a:latin typeface="Times New Roman" pitchFamily="18" charset="0"/>
              </a:rPr>
              <a:t>18</a:t>
            </a:fld>
            <a:endParaRPr lang="en-US" altLang="ar-JO" sz="1000">
              <a:latin typeface="Times New Roman" pitchFamily="18" charset="0"/>
            </a:endParaRPr>
          </a:p>
        </p:txBody>
      </p:sp>
      <p:sp>
        <p:nvSpPr>
          <p:cNvPr id="51203" name="Title 1"/>
          <p:cNvSpPr>
            <a:spLocks noGrp="1"/>
          </p:cNvSpPr>
          <p:nvPr>
            <p:ph type="title" idx="4294967295"/>
          </p:nvPr>
        </p:nvSpPr>
        <p:spPr>
          <a:xfrm>
            <a:off x="457200" y="274638"/>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a:t>	</a:t>
            </a:r>
            <a:r>
              <a:rPr lang="en-US" altLang="ar-JO" b="1">
                <a:solidFill>
                  <a:schemeClr val="bg1"/>
                </a:solidFill>
              </a:rPr>
              <a:t>	Figure 9.4</a:t>
            </a:r>
            <a:endParaRPr lang="en-US" altLang="ar-JO" b="1">
              <a:solidFill>
                <a:schemeClr val="bg1"/>
              </a:solidFill>
            </a:endParaRPr>
          </a:p>
        </p:txBody>
      </p:sp>
      <p:pic>
        <p:nvPicPr>
          <p:cNvPr id="51204" name="Picture 6"/>
          <p:cNvPicPr>
            <a:picLocks noChangeAspect="1"/>
          </p:cNvPicPr>
          <p:nvPr/>
        </p:nvPicPr>
        <p:blipFill>
          <a:blip r:embed="rId2"/>
          <a:stretch>
            <a:fillRect/>
          </a:stretch>
        </p:blipFill>
        <p:spPr>
          <a:xfrm>
            <a:off x="2895600" y="1539875"/>
            <a:ext cx="5257800" cy="5089525"/>
          </a:xfrm>
          <a:prstGeom prst="rect">
            <a:avLst/>
          </a:prstGeom>
          <a:noFill/>
          <a:ln>
            <a:noFill/>
            <a:miter lim="800000"/>
          </a:ln>
          <a:effectLst/>
        </p:spPr>
      </p:pic>
    </p:spTree>
  </p:cSld>
  <p:clrMapOvr>
    <a:masterClrMapping/>
  </p:clrMapOvr>
  <p:transition/>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2226" name="Rectangle 2"/>
          <p:cNvSpPr>
            <a:spLocks noGrp="1"/>
          </p:cNvSpPr>
          <p:nvPr>
            <p:ph type="title" idx="4294967295"/>
          </p:nvPr>
        </p:nvSpPr>
        <p:spPr>
          <a:xfrm>
            <a:off x="1676400" y="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Sources of </a:t>
            </a:r>
            <a:br>
              <a:rPr lang="en-US" altLang="ar-JO" b="1">
                <a:solidFill>
                  <a:schemeClr val="bg1"/>
                </a:solidFill>
              </a:rPr>
            </a:br>
            <a:r>
              <a:rPr lang="en-US" altLang="ar-JO" b="1">
                <a:solidFill>
                  <a:schemeClr val="bg1"/>
                </a:solidFill>
              </a:rPr>
              <a:t>Productivity Growth</a:t>
            </a:r>
            <a:endParaRPr lang="en-US" altLang="ar-JO" b="1">
              <a:solidFill>
                <a:schemeClr val="bg1"/>
              </a:solidFill>
            </a:endParaRPr>
          </a:p>
        </p:txBody>
      </p:sp>
      <p:sp>
        <p:nvSpPr>
          <p:cNvPr id="52227" name="Rectangle 3"/>
          <p:cNvSpPr>
            <a:spLocks noGrp="1"/>
          </p:cNvSpPr>
          <p:nvPr>
            <p:ph idx="1"/>
          </p:nvPr>
        </p:nvSpPr>
        <p:spPr>
          <a:xfrm>
            <a:off x="1398588" y="16764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The sources of productivity gains include:</a:t>
            </a:r>
            <a:endParaRPr lang="en-US" altLang="ar-JO"/>
          </a:p>
          <a:p>
            <a:pPr lvl="1" eaLnBrk="1" hangingPunct="1"/>
            <a:r>
              <a:rPr lang="en-US" altLang="ar-JO"/>
              <a:t>Higher skills</a:t>
            </a:r>
            <a:endParaRPr lang="en-US" altLang="ar-JO"/>
          </a:p>
          <a:p>
            <a:pPr lvl="1" eaLnBrk="1" hangingPunct="1"/>
            <a:r>
              <a:rPr lang="en-US" altLang="ar-JO"/>
              <a:t>More capital</a:t>
            </a:r>
            <a:endParaRPr lang="en-US" altLang="ar-JO"/>
          </a:p>
          <a:p>
            <a:pPr lvl="1" eaLnBrk="1" hangingPunct="1"/>
            <a:r>
              <a:rPr lang="en-US" altLang="ar-JO"/>
              <a:t>Improved management</a:t>
            </a:r>
            <a:endParaRPr lang="en-US" altLang="ar-JO"/>
          </a:p>
          <a:p>
            <a:pPr lvl="1" eaLnBrk="1" hangingPunct="1"/>
            <a:r>
              <a:rPr lang="en-US" altLang="ar-JO"/>
              <a:t>Technological advance</a:t>
            </a:r>
            <a:endParaRPr lang="en-US" altLang="ar-JO"/>
          </a:p>
        </p:txBody>
      </p:sp>
      <p:sp>
        <p:nvSpPr>
          <p:cNvPr id="52228"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LO-3</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wipe(left)">
                                      <p:cBhvr>
                                        <p:cTn id="7" dur="500"/>
                                        <p:tgtEl>
                                          <p:spTgt spid="52227">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2227">
                                            <p:txEl>
                                              <p:pRg st="1" end="1"/>
                                            </p:txEl>
                                          </p:spTgt>
                                        </p:tgtEl>
                                        <p:attrNameLst>
                                          <p:attrName>style.visibility</p:attrName>
                                        </p:attrNameLst>
                                      </p:cBhvr>
                                      <p:to>
                                        <p:strVal val="visible"/>
                                      </p:to>
                                    </p:set>
                                    <p:animEffect transition="in" filter="wipe(left)">
                                      <p:cBhvr>
                                        <p:cTn id="12" dur="500"/>
                                        <p:tgtEl>
                                          <p:spTgt spid="52227">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2227">
                                            <p:txEl>
                                              <p:pRg st="2" end="2"/>
                                            </p:txEl>
                                          </p:spTgt>
                                        </p:tgtEl>
                                        <p:attrNameLst>
                                          <p:attrName>style.visibility</p:attrName>
                                        </p:attrNameLst>
                                      </p:cBhvr>
                                      <p:to>
                                        <p:strVal val="visible"/>
                                      </p:to>
                                    </p:set>
                                    <p:animEffect transition="in" filter="wipe(left)">
                                      <p:cBhvr>
                                        <p:cTn id="17" dur="500"/>
                                        <p:tgtEl>
                                          <p:spTgt spid="52227">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2227">
                                            <p:txEl>
                                              <p:pRg st="3" end="3"/>
                                            </p:txEl>
                                          </p:spTgt>
                                        </p:tgtEl>
                                        <p:attrNameLst>
                                          <p:attrName>style.visibility</p:attrName>
                                        </p:attrNameLst>
                                      </p:cBhvr>
                                      <p:to>
                                        <p:strVal val="visible"/>
                                      </p:to>
                                    </p:set>
                                    <p:animEffect transition="in" filter="wipe(left)">
                                      <p:cBhvr>
                                        <p:cTn id="22" dur="500"/>
                                        <p:tgtEl>
                                          <p:spTgt spid="52227">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2227">
                                            <p:txEl>
                                              <p:pRg st="4" end="4"/>
                                            </p:txEl>
                                          </p:spTgt>
                                        </p:tgtEl>
                                        <p:attrNameLst>
                                          <p:attrName>style.visibility</p:attrName>
                                        </p:attrNameLst>
                                      </p:cBhvr>
                                      <p:to>
                                        <p:strVal val="visible"/>
                                      </p:to>
                                    </p:set>
                                    <p:animEffect transition="in" filter="wipe(left)">
                                      <p:cBhvr>
                                        <p:cTn id="27" dur="500"/>
                                        <p:tgtEl>
                                          <p:spTgt spid="522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uiExpand="1" build="p" bldLvl="2"/>
    </p:bldLst>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4274" name="Rectangle 2"/>
          <p:cNvSpPr>
            <a:spLocks noGrp="1"/>
          </p:cNvSpPr>
          <p:nvPr>
            <p:ph type="title" idx="4294967295"/>
          </p:nvPr>
        </p:nvSpPr>
        <p:spPr>
          <a:xfrm>
            <a:off x="1600200" y="3048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Labor Quality</a:t>
            </a:r>
            <a:endParaRPr lang="en-US" altLang="ar-JO" b="1">
              <a:solidFill>
                <a:schemeClr val="bg1"/>
              </a:solidFill>
            </a:endParaRPr>
          </a:p>
        </p:txBody>
      </p:sp>
      <p:sp>
        <p:nvSpPr>
          <p:cNvPr id="54275" name="Rectangle 3"/>
          <p:cNvSpPr>
            <a:spLocks noGrp="1"/>
          </p:cNvSpPr>
          <p:nvPr>
            <p:ph idx="1"/>
          </p:nvPr>
        </p:nvSpPr>
        <p:spPr>
          <a:xfrm>
            <a:off x="1524000" y="1905000"/>
            <a:ext cx="7620000" cy="49530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As education and training levels rise, so does productivity.</a:t>
            </a:r>
            <a:endParaRPr lang="en-US" altLang="ar-JO"/>
          </a:p>
        </p:txBody>
      </p:sp>
      <p:sp>
        <p:nvSpPr>
          <p:cNvPr id="54276"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LO-3</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animEffect transition="in" filter="wipe(left)">
                                      <p:cBhvr>
                                        <p:cTn id="7" dur="500"/>
                                        <p:tgtEl>
                                          <p:spTgt spid="542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6322" name="Rectangle 2"/>
          <p:cNvSpPr>
            <a:spLocks noGrp="1"/>
          </p:cNvSpPr>
          <p:nvPr>
            <p:ph type="title" idx="4294967295"/>
          </p:nvPr>
        </p:nvSpPr>
        <p:spPr>
          <a:xfrm>
            <a:off x="1676400" y="3048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Capital Investment</a:t>
            </a:r>
            <a:endParaRPr lang="en-US" altLang="ar-JO" b="1">
              <a:solidFill>
                <a:schemeClr val="bg1"/>
              </a:solidFill>
            </a:endParaRPr>
          </a:p>
        </p:txBody>
      </p:sp>
      <p:sp>
        <p:nvSpPr>
          <p:cNvPr id="56323" name="Rectangle 3"/>
          <p:cNvSpPr>
            <a:spLocks noGrp="1"/>
          </p:cNvSpPr>
          <p:nvPr>
            <p:ph idx="1"/>
          </p:nvPr>
        </p:nvSpPr>
        <p:spPr>
          <a:xfrm>
            <a:off x="1550988" y="16764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Capital investment is a prime determinant of both productivity and growth:</a:t>
            </a:r>
            <a:endParaRPr lang="en-US" altLang="ar-JO"/>
          </a:p>
          <a:p>
            <a:pPr lvl="1" eaLnBrk="1" hangingPunct="1">
              <a:buClr>
                <a:schemeClr val="tx1"/>
              </a:buClr>
            </a:pPr>
            <a:r>
              <a:rPr lang="en-US" altLang="ar-JO" b="1" i="1"/>
              <a:t>Investment</a:t>
            </a:r>
            <a:r>
              <a:rPr lang="en-US" altLang="ar-JO"/>
              <a:t> refers to expenditures on (production of) new plant and equipment (capital) in a given time period, plus changes in business inventories.</a:t>
            </a:r>
            <a:endParaRPr lang="en-US" altLang="ar-JO"/>
          </a:p>
        </p:txBody>
      </p:sp>
      <p:sp>
        <p:nvSpPr>
          <p:cNvPr id="56324"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LO-3</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6323">
                                            <p:txEl>
                                              <p:pRg st="0" end="0"/>
                                            </p:txEl>
                                          </p:spTgt>
                                        </p:tgtEl>
                                        <p:attrNameLst>
                                          <p:attrName>style.visibility</p:attrName>
                                        </p:attrNameLst>
                                      </p:cBhvr>
                                      <p:to>
                                        <p:strVal val="visible"/>
                                      </p:to>
                                    </p:set>
                                    <p:animEffect transition="in" filter="wipe(left)">
                                      <p:cBhvr>
                                        <p:cTn id="7" dur="500"/>
                                        <p:tgtEl>
                                          <p:spTgt spid="5632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6323">
                                            <p:txEl>
                                              <p:pRg st="1" end="1"/>
                                            </p:txEl>
                                          </p:spTgt>
                                        </p:tgtEl>
                                        <p:attrNameLst>
                                          <p:attrName>style.visibility</p:attrName>
                                        </p:attrNameLst>
                                      </p:cBhvr>
                                      <p:to>
                                        <p:strVal val="visible"/>
                                      </p:to>
                                    </p:set>
                                    <p:animEffect transition="in" filter="wipe(left)">
                                      <p:cBhvr>
                                        <p:cTn id="12" dur="500"/>
                                        <p:tgtEl>
                                          <p:spTgt spid="563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uiExpand="1" build="p" bldLvl="2"/>
    </p:bldLst>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8370" name="Rectangle 2"/>
          <p:cNvSpPr>
            <a:spLocks noGrp="1"/>
          </p:cNvSpPr>
          <p:nvPr>
            <p:ph type="title" idx="4294967295"/>
          </p:nvPr>
        </p:nvSpPr>
        <p:spPr>
          <a:xfrm>
            <a:off x="1600200" y="3048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Management</a:t>
            </a:r>
            <a:endParaRPr lang="en-US" altLang="ar-JO" b="1">
              <a:solidFill>
                <a:schemeClr val="bg1"/>
              </a:solidFill>
            </a:endParaRPr>
          </a:p>
        </p:txBody>
      </p:sp>
      <p:sp>
        <p:nvSpPr>
          <p:cNvPr id="58371" name="Rectangle 3"/>
          <p:cNvSpPr>
            <a:spLocks noGrp="1"/>
          </p:cNvSpPr>
          <p:nvPr>
            <p:ph idx="1"/>
          </p:nvPr>
        </p:nvSpPr>
        <p:spPr>
          <a:xfrm>
            <a:off x="1524000" y="1600200"/>
            <a:ext cx="7620000" cy="49530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Entrepreneurship and the quality of continuing management are major determinants of economic growth.</a:t>
            </a:r>
            <a:endParaRPr lang="en-US" altLang="ar-JO"/>
          </a:p>
          <a:p>
            <a:pPr lvl="0" eaLnBrk="1" hangingPunct="1"/>
            <a:r>
              <a:rPr lang="en-US" altLang="ar-JO"/>
              <a:t>There is a potential conflict between short-term profits and long-term productivity gains.</a:t>
            </a:r>
            <a:endParaRPr lang="en-US" altLang="ar-JO"/>
          </a:p>
          <a:p>
            <a:pPr lvl="0" eaLnBrk="1" hangingPunct="1"/>
            <a:r>
              <a:rPr lang="en-US" altLang="ar-JO"/>
              <a:t>Managers must develop personnel structures and incentives that make employees contribute to production.</a:t>
            </a:r>
            <a:endParaRPr lang="en-US" altLang="ar-JO"/>
          </a:p>
          <a:p>
            <a:pPr lvl="0" eaLnBrk="1" hangingPunct="1"/>
            <a:endParaRPr lang="en-US" altLang="ar-JO"/>
          </a:p>
        </p:txBody>
      </p:sp>
      <p:sp>
        <p:nvSpPr>
          <p:cNvPr id="58372"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LO-3</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animEffect transition="in" filter="wipe(left)">
                                      <p:cBhvr>
                                        <p:cTn id="7" dur="500"/>
                                        <p:tgtEl>
                                          <p:spTgt spid="58371">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8371">
                                            <p:txEl>
                                              <p:pRg st="1" end="1"/>
                                            </p:txEl>
                                          </p:spTgt>
                                        </p:tgtEl>
                                        <p:attrNameLst>
                                          <p:attrName>style.visibility</p:attrName>
                                        </p:attrNameLst>
                                      </p:cBhvr>
                                      <p:to>
                                        <p:strVal val="visible"/>
                                      </p:to>
                                    </p:set>
                                    <p:animEffect transition="in" filter="wipe(left)">
                                      <p:cBhvr>
                                        <p:cTn id="12" dur="500"/>
                                        <p:tgtEl>
                                          <p:spTgt spid="58371">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8371">
                                            <p:txEl>
                                              <p:pRg st="2" end="2"/>
                                            </p:txEl>
                                          </p:spTgt>
                                        </p:tgtEl>
                                        <p:attrNameLst>
                                          <p:attrName>style.visibility</p:attrName>
                                        </p:attrNameLst>
                                      </p:cBhvr>
                                      <p:to>
                                        <p:strVal val="visible"/>
                                      </p:to>
                                    </p:set>
                                    <p:animEffect transition="in" filter="wipe(left)">
                                      <p:cBhvr>
                                        <p:cTn id="17" dur="500"/>
                                        <p:tgtEl>
                                          <p:spTgt spid="583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uiExpand="1" build="p"/>
    </p:bldLst>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0418" name="Rectangle 2"/>
          <p:cNvSpPr>
            <a:spLocks noGrp="1"/>
          </p:cNvSpPr>
          <p:nvPr>
            <p:ph type="title" idx="4294967295"/>
          </p:nvPr>
        </p:nvSpPr>
        <p:spPr>
          <a:xfrm>
            <a:off x="1676400" y="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Research and </a:t>
            </a:r>
            <a:br>
              <a:rPr lang="en-US" altLang="ar-JO" b="1">
                <a:solidFill>
                  <a:schemeClr val="bg1"/>
                </a:solidFill>
              </a:rPr>
            </a:br>
            <a:r>
              <a:rPr lang="en-US" altLang="ar-JO" b="1">
                <a:solidFill>
                  <a:schemeClr val="bg1"/>
                </a:solidFill>
              </a:rPr>
              <a:t>Development</a:t>
            </a:r>
            <a:endParaRPr lang="en-US" altLang="ar-JO" b="1">
              <a:solidFill>
                <a:schemeClr val="bg1"/>
              </a:solidFill>
            </a:endParaRPr>
          </a:p>
        </p:txBody>
      </p:sp>
      <p:sp>
        <p:nvSpPr>
          <p:cNvPr id="60419" name="Rectangle 3"/>
          <p:cNvSpPr>
            <a:spLocks noGrp="1"/>
          </p:cNvSpPr>
          <p:nvPr>
            <p:ph idx="1"/>
          </p:nvPr>
        </p:nvSpPr>
        <p:spPr>
          <a:xfrm>
            <a:off x="1524000" y="168275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Research and Development (R&amp;D) is a broad concept that includes:</a:t>
            </a:r>
            <a:endParaRPr lang="en-US" altLang="ar-JO"/>
          </a:p>
          <a:p>
            <a:pPr lvl="1" eaLnBrk="1" hangingPunct="1"/>
            <a:r>
              <a:rPr lang="en-US" altLang="ar-JO"/>
              <a:t>Scientific research</a:t>
            </a:r>
            <a:endParaRPr lang="en-US" altLang="ar-JO"/>
          </a:p>
          <a:p>
            <a:pPr lvl="1" eaLnBrk="1" hangingPunct="1"/>
            <a:r>
              <a:rPr lang="en-US" altLang="ar-JO"/>
              <a:t>Product development</a:t>
            </a:r>
            <a:endParaRPr lang="en-US" altLang="ar-JO"/>
          </a:p>
          <a:p>
            <a:pPr lvl="1" eaLnBrk="1" hangingPunct="1"/>
            <a:r>
              <a:rPr lang="en-US" altLang="ar-JO"/>
              <a:t>Innovations in production technique</a:t>
            </a:r>
            <a:endParaRPr lang="en-US" altLang="ar-JO"/>
          </a:p>
          <a:p>
            <a:pPr lvl="1" eaLnBrk="1" hangingPunct="1"/>
            <a:r>
              <a:rPr lang="en-US" altLang="ar-JO"/>
              <a:t>Development of management improvements</a:t>
            </a:r>
            <a:endParaRPr lang="en-US" altLang="ar-JO"/>
          </a:p>
        </p:txBody>
      </p:sp>
      <p:sp>
        <p:nvSpPr>
          <p:cNvPr id="60420"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LO-3</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0419">
                                            <p:txEl>
                                              <p:pRg st="0" end="0"/>
                                            </p:txEl>
                                          </p:spTgt>
                                        </p:tgtEl>
                                        <p:attrNameLst>
                                          <p:attrName>style.visibility</p:attrName>
                                        </p:attrNameLst>
                                      </p:cBhvr>
                                      <p:to>
                                        <p:strVal val="visible"/>
                                      </p:to>
                                    </p:set>
                                    <p:animEffect transition="in" filter="wipe(left)">
                                      <p:cBhvr>
                                        <p:cTn id="7" dur="500"/>
                                        <p:tgtEl>
                                          <p:spTgt spid="6041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0419">
                                            <p:txEl>
                                              <p:pRg st="1" end="1"/>
                                            </p:txEl>
                                          </p:spTgt>
                                        </p:tgtEl>
                                        <p:attrNameLst>
                                          <p:attrName>style.visibility</p:attrName>
                                        </p:attrNameLst>
                                      </p:cBhvr>
                                      <p:to>
                                        <p:strVal val="visible"/>
                                      </p:to>
                                    </p:set>
                                    <p:animEffect transition="in" filter="wipe(left)">
                                      <p:cBhvr>
                                        <p:cTn id="12" dur="500"/>
                                        <p:tgtEl>
                                          <p:spTgt spid="60419">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0419">
                                            <p:txEl>
                                              <p:pRg st="2" end="2"/>
                                            </p:txEl>
                                          </p:spTgt>
                                        </p:tgtEl>
                                        <p:attrNameLst>
                                          <p:attrName>style.visibility</p:attrName>
                                        </p:attrNameLst>
                                      </p:cBhvr>
                                      <p:to>
                                        <p:strVal val="visible"/>
                                      </p:to>
                                    </p:set>
                                    <p:animEffect transition="in" filter="wipe(left)">
                                      <p:cBhvr>
                                        <p:cTn id="17" dur="500"/>
                                        <p:tgtEl>
                                          <p:spTgt spid="60419">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0419">
                                            <p:txEl>
                                              <p:pRg st="3" end="3"/>
                                            </p:txEl>
                                          </p:spTgt>
                                        </p:tgtEl>
                                        <p:attrNameLst>
                                          <p:attrName>style.visibility</p:attrName>
                                        </p:attrNameLst>
                                      </p:cBhvr>
                                      <p:to>
                                        <p:strVal val="visible"/>
                                      </p:to>
                                    </p:set>
                                    <p:animEffect transition="in" filter="wipe(left)">
                                      <p:cBhvr>
                                        <p:cTn id="22" dur="500"/>
                                        <p:tgtEl>
                                          <p:spTgt spid="60419">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0419">
                                            <p:txEl>
                                              <p:pRg st="4" end="4"/>
                                            </p:txEl>
                                          </p:spTgt>
                                        </p:tgtEl>
                                        <p:attrNameLst>
                                          <p:attrName>style.visibility</p:attrName>
                                        </p:attrNameLst>
                                      </p:cBhvr>
                                      <p:to>
                                        <p:strVal val="visible"/>
                                      </p:to>
                                    </p:set>
                                    <p:animEffect transition="in" filter="wipe(left)">
                                      <p:cBhvr>
                                        <p:cTn id="27" dur="500"/>
                                        <p:tgtEl>
                                          <p:spTgt spid="604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uiExpand="1" build="p" bldLvl="2"/>
    </p:bldLst>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2466" name="Rectangle 2"/>
          <p:cNvSpPr>
            <a:spLocks noGrp="1"/>
          </p:cNvSpPr>
          <p:nvPr>
            <p:ph type="title" idx="4294967295"/>
          </p:nvPr>
        </p:nvSpPr>
        <p:spPr>
          <a:xfrm>
            <a:off x="1524000" y="2286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Policy Levers</a:t>
            </a:r>
            <a:endParaRPr lang="en-US" altLang="ar-JO" b="1">
              <a:solidFill>
                <a:schemeClr val="bg1"/>
              </a:solidFill>
            </a:endParaRPr>
          </a:p>
        </p:txBody>
      </p:sp>
      <p:sp>
        <p:nvSpPr>
          <p:cNvPr id="62467" name="Rectangle 3"/>
          <p:cNvSpPr>
            <a:spLocks noGrp="1"/>
          </p:cNvSpPr>
          <p:nvPr>
            <p:ph idx="1"/>
          </p:nvPr>
        </p:nvSpPr>
        <p:spPr>
          <a:xfrm>
            <a:off x="1508125" y="1431925"/>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Government policies can have a major impact on whether and how far the aggregate supply curve shifts.</a:t>
            </a:r>
            <a:endParaRPr lang="en-US" altLang="ar-JO"/>
          </a:p>
        </p:txBody>
      </p:sp>
      <p:sp>
        <p:nvSpPr>
          <p:cNvPr id="62468"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2467">
                                            <p:txEl>
                                              <p:pRg st="0" end="0"/>
                                            </p:txEl>
                                          </p:spTgt>
                                        </p:tgtEl>
                                        <p:attrNameLst>
                                          <p:attrName>style.visibility</p:attrName>
                                        </p:attrNameLst>
                                      </p:cBhvr>
                                      <p:to>
                                        <p:strVal val="visible"/>
                                      </p:to>
                                    </p:set>
                                    <p:animEffect transition="in" filter="wipe(left)">
                                      <p:cBhvr>
                                        <p:cTn id="7" dur="500"/>
                                        <p:tgtEl>
                                          <p:spTgt spid="6246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build="p"/>
    </p:bldLst>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4514" name="Rectangle 2"/>
          <p:cNvSpPr>
            <a:spLocks noGrp="1"/>
          </p:cNvSpPr>
          <p:nvPr>
            <p:ph type="title" idx="4294967295"/>
          </p:nvPr>
        </p:nvSpPr>
        <p:spPr>
          <a:xfrm>
            <a:off x="1676400" y="228600"/>
            <a:ext cx="8229600" cy="1524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Education and Training</a:t>
            </a:r>
            <a:endParaRPr lang="en-US" altLang="ar-JO" b="1">
              <a:solidFill>
                <a:schemeClr val="bg1"/>
              </a:solidFill>
            </a:endParaRPr>
          </a:p>
        </p:txBody>
      </p:sp>
      <p:sp>
        <p:nvSpPr>
          <p:cNvPr id="64515" name="Rectangle 3"/>
          <p:cNvSpPr>
            <a:spLocks noGrp="1"/>
          </p:cNvSpPr>
          <p:nvPr>
            <p:ph idx="1"/>
          </p:nvPr>
        </p:nvSpPr>
        <p:spPr>
          <a:xfrm>
            <a:off x="1524000" y="1717675"/>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Government policies that support education and training have a dual payoff:</a:t>
            </a:r>
            <a:endParaRPr lang="en-US" altLang="ar-JO"/>
          </a:p>
          <a:p>
            <a:pPr lvl="1" eaLnBrk="1" hangingPunct="1"/>
            <a:r>
              <a:rPr lang="en-US" altLang="ar-JO"/>
              <a:t>They stimulate the economy in the short run</a:t>
            </a:r>
            <a:endParaRPr lang="en-US" altLang="ar-JO"/>
          </a:p>
          <a:p>
            <a:pPr lvl="1" eaLnBrk="1" hangingPunct="1"/>
            <a:r>
              <a:rPr lang="en-US" altLang="ar-JO"/>
              <a:t>They increase the </a:t>
            </a:r>
            <a:r>
              <a:rPr lang="en-US" altLang="ar-JO" i="1"/>
              <a:t>long</a:t>
            </a:r>
            <a:r>
              <a:rPr lang="en-US" altLang="ar-JO"/>
              <a:t>-run capacity to produce</a:t>
            </a:r>
            <a:endParaRPr lang="en-US" altLang="ar-JO"/>
          </a:p>
        </p:txBody>
      </p:sp>
      <p:sp>
        <p:nvSpPr>
          <p:cNvPr id="64516"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pic>
        <p:nvPicPr>
          <p:cNvPr id="64517" name="Ink 22"/>
          <p:cNvPicPr/>
          <p:nvPr/>
        </p:nvPicPr>
        <p:blipFill>
          <a:blip r:embed="rId3"/>
          <a:stretch>
            <a:fillRect/>
          </a:stretch>
        </p:blipFill>
        <p:spPr>
          <a:xfrm>
            <a:off x="2597150" y="5249863"/>
            <a:ext cx="3187700" cy="17462"/>
          </a:xfrm>
          <a:prstGeom prst="rect">
            <a:avLst/>
          </a:prstGeom>
          <a:noFill/>
          <a:ln>
            <a:noFill/>
            <a:miter lim="800000"/>
          </a:ln>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wipe(left)">
                                      <p:cBhvr>
                                        <p:cTn id="7" dur="500"/>
                                        <p:tgtEl>
                                          <p:spTgt spid="64515">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4515">
                                            <p:txEl>
                                              <p:pRg st="1" end="1"/>
                                            </p:txEl>
                                          </p:spTgt>
                                        </p:tgtEl>
                                        <p:attrNameLst>
                                          <p:attrName>style.visibility</p:attrName>
                                        </p:attrNameLst>
                                      </p:cBhvr>
                                      <p:to>
                                        <p:strVal val="visible"/>
                                      </p:to>
                                    </p:set>
                                    <p:animEffect transition="in" filter="wipe(left)">
                                      <p:cBhvr>
                                        <p:cTn id="12" dur="500"/>
                                        <p:tgtEl>
                                          <p:spTgt spid="64515">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4515">
                                            <p:txEl>
                                              <p:pRg st="2" end="2"/>
                                            </p:txEl>
                                          </p:spTgt>
                                        </p:tgtEl>
                                        <p:attrNameLst>
                                          <p:attrName>style.visibility</p:attrName>
                                        </p:attrNameLst>
                                      </p:cBhvr>
                                      <p:to>
                                        <p:strVal val="visible"/>
                                      </p:to>
                                    </p:set>
                                    <p:animEffect transition="in" filter="wipe(left)">
                                      <p:cBhvr>
                                        <p:cTn id="17" dur="500"/>
                                        <p:tgtEl>
                                          <p:spTgt spid="645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uiExpand="1" build="p" bldLvl="2"/>
    </p:bldLst>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6562" name="Rectangle 2"/>
          <p:cNvSpPr>
            <a:spLocks noGrp="1"/>
          </p:cNvSpPr>
          <p:nvPr>
            <p:ph type="title" idx="4294967295"/>
          </p:nvPr>
        </p:nvSpPr>
        <p:spPr>
          <a:xfrm>
            <a:off x="1676400" y="2286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Immigration Policy</a:t>
            </a:r>
            <a:endParaRPr lang="en-US" altLang="ar-JO" b="1">
              <a:solidFill>
                <a:schemeClr val="bg1"/>
              </a:solidFill>
            </a:endParaRPr>
          </a:p>
        </p:txBody>
      </p:sp>
      <p:sp>
        <p:nvSpPr>
          <p:cNvPr id="66563" name="Rectangle 3"/>
          <p:cNvSpPr>
            <a:spLocks noGrp="1"/>
          </p:cNvSpPr>
          <p:nvPr>
            <p:ph idx="1"/>
          </p:nvPr>
        </p:nvSpPr>
        <p:spPr>
          <a:xfrm>
            <a:off x="1447800" y="1676400"/>
            <a:ext cx="76962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The quality and quantity of labor are affected by immigration policy because:</a:t>
            </a:r>
            <a:endParaRPr lang="en-US" altLang="ar-JO"/>
          </a:p>
          <a:p>
            <a:pPr lvl="1" eaLnBrk="1" hangingPunct="1"/>
            <a:r>
              <a:rPr lang="en-US" altLang="ar-JO"/>
              <a:t>It is a direct contributor to an outward shift of our production possibilities</a:t>
            </a:r>
            <a:endParaRPr lang="en-US" altLang="ar-JO"/>
          </a:p>
          <a:p>
            <a:pPr lvl="1" eaLnBrk="1" hangingPunct="1"/>
            <a:r>
              <a:rPr lang="en-US" altLang="ar-JO"/>
              <a:t>Recent immigrants have much lower educational attainments than native-born Americans</a:t>
            </a:r>
            <a:endParaRPr lang="en-US" altLang="ar-JO"/>
          </a:p>
        </p:txBody>
      </p:sp>
      <p:sp>
        <p:nvSpPr>
          <p:cNvPr id="66564"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6563">
                                            <p:txEl>
                                              <p:pRg st="0" end="0"/>
                                            </p:txEl>
                                          </p:spTgt>
                                        </p:tgtEl>
                                        <p:attrNameLst>
                                          <p:attrName>style.visibility</p:attrName>
                                        </p:attrNameLst>
                                      </p:cBhvr>
                                      <p:to>
                                        <p:strVal val="visible"/>
                                      </p:to>
                                    </p:set>
                                    <p:animEffect transition="in" filter="wipe(left)">
                                      <p:cBhvr>
                                        <p:cTn id="7" dur="500"/>
                                        <p:tgtEl>
                                          <p:spTgt spid="6656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6563">
                                            <p:txEl>
                                              <p:pRg st="1" end="1"/>
                                            </p:txEl>
                                          </p:spTgt>
                                        </p:tgtEl>
                                        <p:attrNameLst>
                                          <p:attrName>style.visibility</p:attrName>
                                        </p:attrNameLst>
                                      </p:cBhvr>
                                      <p:to>
                                        <p:strVal val="visible"/>
                                      </p:to>
                                    </p:set>
                                    <p:animEffect transition="in" filter="wipe(left)">
                                      <p:cBhvr>
                                        <p:cTn id="12" dur="500"/>
                                        <p:tgtEl>
                                          <p:spTgt spid="6656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6563">
                                            <p:txEl>
                                              <p:pRg st="2" end="2"/>
                                            </p:txEl>
                                          </p:spTgt>
                                        </p:tgtEl>
                                        <p:attrNameLst>
                                          <p:attrName>style.visibility</p:attrName>
                                        </p:attrNameLst>
                                      </p:cBhvr>
                                      <p:to>
                                        <p:strVal val="visible"/>
                                      </p:to>
                                    </p:set>
                                    <p:animEffect transition="in" filter="wipe(left)">
                                      <p:cBhvr>
                                        <p:cTn id="17" dur="500"/>
                                        <p:tgtEl>
                                          <p:spTgt spid="665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uiExpand="1" build="p" bldLvl="2"/>
    </p:bldLst>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8610" name="Rectangle 2"/>
          <p:cNvSpPr>
            <a:spLocks noGrp="1"/>
          </p:cNvSpPr>
          <p:nvPr>
            <p:ph type="title" idx="4294967295"/>
          </p:nvPr>
        </p:nvSpPr>
        <p:spPr>
          <a:xfrm>
            <a:off x="1752600" y="2286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Investment Incentives</a:t>
            </a:r>
            <a:endParaRPr lang="en-US" altLang="ar-JO" b="1">
              <a:solidFill>
                <a:schemeClr val="bg1"/>
              </a:solidFill>
            </a:endParaRPr>
          </a:p>
        </p:txBody>
      </p:sp>
      <p:sp>
        <p:nvSpPr>
          <p:cNvPr id="68611" name="Rectangle 3"/>
          <p:cNvSpPr>
            <a:spLocks noGrp="1"/>
          </p:cNvSpPr>
          <p:nvPr>
            <p:ph idx="1"/>
          </p:nvPr>
        </p:nvSpPr>
        <p:spPr>
          <a:xfrm>
            <a:off x="1503363" y="16764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Tax policy is not only a staple of short-term stabilization policy, but a determinant of long-run growth as well.</a:t>
            </a:r>
            <a:endParaRPr lang="en-US" altLang="ar-JO"/>
          </a:p>
          <a:p>
            <a:pPr lvl="0" eaLnBrk="1" hangingPunct="1"/>
            <a:r>
              <a:rPr lang="en-US" altLang="ar-JO"/>
              <a:t>The tax treatment of capital gains is one of the most debated supply-side policy levers.</a:t>
            </a:r>
            <a:endParaRPr lang="en-US" altLang="ar-JO"/>
          </a:p>
        </p:txBody>
      </p:sp>
      <p:sp>
        <p:nvSpPr>
          <p:cNvPr id="68612"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Effect transition="in" filter="wipe(left)">
                                      <p:cBhvr>
                                        <p:cTn id="7" dur="500"/>
                                        <p:tgtEl>
                                          <p:spTgt spid="68611">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8611">
                                            <p:txEl>
                                              <p:pRg st="1" end="1"/>
                                            </p:txEl>
                                          </p:spTgt>
                                        </p:tgtEl>
                                        <p:attrNameLst>
                                          <p:attrName>style.visibility</p:attrName>
                                        </p:attrNameLst>
                                      </p:cBhvr>
                                      <p:to>
                                        <p:strVal val="visible"/>
                                      </p:to>
                                    </p:set>
                                    <p:animEffect transition="in" filter="wipe(left)">
                                      <p:cBhvr>
                                        <p:cTn id="12" dur="500"/>
                                        <p:tgtEl>
                                          <p:spTgt spid="686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uiExpand="1" build="p"/>
    </p:bldLst>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0658" name="Rectangle 2"/>
          <p:cNvSpPr>
            <a:spLocks noGrp="1"/>
          </p:cNvSpPr>
          <p:nvPr>
            <p:ph type="title" idx="4294967295"/>
          </p:nvPr>
        </p:nvSpPr>
        <p:spPr>
          <a:xfrm>
            <a:off x="1600200" y="3048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Savings Incentives</a:t>
            </a:r>
            <a:endParaRPr lang="en-US" altLang="ar-JO" b="1">
              <a:solidFill>
                <a:schemeClr val="bg1"/>
              </a:solidFill>
            </a:endParaRPr>
          </a:p>
        </p:txBody>
      </p:sp>
      <p:sp>
        <p:nvSpPr>
          <p:cNvPr id="70659" name="Rectangle 3"/>
          <p:cNvSpPr>
            <a:spLocks noGrp="1"/>
          </p:cNvSpPr>
          <p:nvPr>
            <p:ph idx="1"/>
          </p:nvPr>
        </p:nvSpPr>
        <p:spPr>
          <a:xfrm>
            <a:off x="1600200" y="1554163"/>
            <a:ext cx="75438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Supply-side economists favor tax incentives that encourage saving as well as greater tax incentives for investment:</a:t>
            </a:r>
            <a:endParaRPr lang="en-US" altLang="ar-JO"/>
          </a:p>
          <a:p>
            <a:pPr lvl="1" eaLnBrk="1" hangingPunct="1">
              <a:buClr>
                <a:schemeClr val="tx1"/>
              </a:buClr>
            </a:pPr>
            <a:r>
              <a:rPr lang="en-US" altLang="ar-JO" b="1" i="1"/>
              <a:t>Saving</a:t>
            </a:r>
            <a:r>
              <a:rPr lang="en-US" altLang="ar-JO"/>
              <a:t> is that part of disposable income not spent or income minus consumption.</a:t>
            </a:r>
            <a:endParaRPr lang="en-US" altLang="ar-JO"/>
          </a:p>
          <a:p>
            <a:pPr lvl="1" eaLnBrk="1" hangingPunct="1">
              <a:buClr>
                <a:schemeClr val="tx1"/>
              </a:buClr>
            </a:pPr>
            <a:r>
              <a:rPr lang="en-US" altLang="ar-JO"/>
              <a:t>By 2006, the U.S. saving rate was negative as consumers were spending more than they were earning.</a:t>
            </a:r>
            <a:endParaRPr lang="en-US" altLang="ar-JO"/>
          </a:p>
        </p:txBody>
      </p:sp>
      <p:sp>
        <p:nvSpPr>
          <p:cNvPr id="70660"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pic>
        <p:nvPicPr>
          <p:cNvPr id="70661" name="Ink 6"/>
          <p:cNvPicPr/>
          <p:nvPr/>
        </p:nvPicPr>
        <p:blipFill>
          <a:blip r:embed="rId3"/>
          <a:stretch>
            <a:fillRect/>
          </a:stretch>
        </p:blipFill>
        <p:spPr>
          <a:xfrm>
            <a:off x="7169150" y="4425950"/>
            <a:ext cx="33338" cy="17463"/>
          </a:xfrm>
          <a:prstGeom prst="rect">
            <a:avLst/>
          </a:prstGeom>
          <a:noFill/>
          <a:ln>
            <a:noFill/>
            <a:miter lim="800000"/>
          </a:ln>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0659">
                                            <p:txEl>
                                              <p:pRg st="0" end="0"/>
                                            </p:txEl>
                                          </p:spTgt>
                                        </p:tgtEl>
                                        <p:attrNameLst>
                                          <p:attrName>style.visibility</p:attrName>
                                        </p:attrNameLst>
                                      </p:cBhvr>
                                      <p:to>
                                        <p:strVal val="visible"/>
                                      </p:to>
                                    </p:set>
                                    <p:animEffect transition="in" filter="wipe(left)">
                                      <p:cBhvr>
                                        <p:cTn id="7" dur="500"/>
                                        <p:tgtEl>
                                          <p:spTgt spid="7065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0659">
                                            <p:txEl>
                                              <p:pRg st="1" end="1"/>
                                            </p:txEl>
                                          </p:spTgt>
                                        </p:tgtEl>
                                        <p:attrNameLst>
                                          <p:attrName>style.visibility</p:attrName>
                                        </p:attrNameLst>
                                      </p:cBhvr>
                                      <p:to>
                                        <p:strVal val="visible"/>
                                      </p:to>
                                    </p:set>
                                    <p:animEffect transition="in" filter="wipe(left)">
                                      <p:cBhvr>
                                        <p:cTn id="12" dur="500"/>
                                        <p:tgtEl>
                                          <p:spTgt spid="70659">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0659">
                                            <p:txEl>
                                              <p:pRg st="2" end="2"/>
                                            </p:txEl>
                                          </p:spTgt>
                                        </p:tgtEl>
                                        <p:attrNameLst>
                                          <p:attrName>style.visibility</p:attrName>
                                        </p:attrNameLst>
                                      </p:cBhvr>
                                      <p:to>
                                        <p:strVal val="visible"/>
                                      </p:to>
                                    </p:set>
                                    <p:animEffect transition="in" filter="wipe(left)">
                                      <p:cBhvr>
                                        <p:cTn id="17" dur="500"/>
                                        <p:tgtEl>
                                          <p:spTgt spid="706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uiExpand="1" build="p" bldLvl="2"/>
    </p:bldLst>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2706" name="Title 1"/>
          <p:cNvSpPr>
            <a:spLocks noGrp="1"/>
          </p:cNvSpPr>
          <p:nvPr>
            <p:ph type="title" idx="4294967295"/>
          </p:nvPr>
        </p:nvSpPr>
        <p:spPr>
          <a:xfrm>
            <a:off x="457200" y="274638"/>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rgbClr val="FFFFFF"/>
                </a:solidFill>
              </a:rPr>
              <a:t>	Saving Ratings</a:t>
            </a:r>
            <a:endParaRPr lang="en-US" altLang="ar-JO" b="1">
              <a:solidFill>
                <a:srgbClr val="FFFFFF"/>
              </a:solidFill>
            </a:endParaRPr>
          </a:p>
        </p:txBody>
      </p:sp>
      <p:pic>
        <p:nvPicPr>
          <p:cNvPr id="72707" name="Picture 8"/>
          <p:cNvPicPr>
            <a:picLocks noChangeAspect="1"/>
          </p:cNvPicPr>
          <p:nvPr/>
        </p:nvPicPr>
        <p:blipFill>
          <a:blip r:embed="rId2"/>
          <a:stretch>
            <a:fillRect/>
          </a:stretch>
        </p:blipFill>
        <p:spPr>
          <a:xfrm>
            <a:off x="1981200" y="1981200"/>
            <a:ext cx="6553200" cy="3300413"/>
          </a:xfrm>
          <a:prstGeom prst="rect">
            <a:avLst/>
          </a:prstGeom>
          <a:noFill/>
          <a:ln>
            <a:noFill/>
            <a:miter lim="800000"/>
          </a:ln>
          <a:effectLst/>
        </p:spPr>
      </p:pic>
    </p:spTree>
  </p:cSld>
  <p:clrMapOvr>
    <a:masterClrMapping/>
  </p:clrMapOvr>
  <p:transition/>
  <p:timing/>
</p:sld>
</file>

<file path=ppt/slides/slide3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3730" name="Rectangle 2"/>
          <p:cNvSpPr>
            <a:spLocks noGrp="1"/>
          </p:cNvSpPr>
          <p:nvPr>
            <p:ph type="title" idx="4294967295"/>
          </p:nvPr>
        </p:nvSpPr>
        <p:spPr>
          <a:xfrm>
            <a:off x="1752600" y="3048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Government Finances</a:t>
            </a:r>
            <a:endParaRPr lang="en-US" altLang="ar-JO" b="1">
              <a:solidFill>
                <a:schemeClr val="bg1"/>
              </a:solidFill>
            </a:endParaRPr>
          </a:p>
        </p:txBody>
      </p:sp>
      <p:sp>
        <p:nvSpPr>
          <p:cNvPr id="73731" name="Rectangle 3"/>
          <p:cNvSpPr>
            <a:spLocks noGrp="1"/>
          </p:cNvSpPr>
          <p:nvPr>
            <p:ph idx="1"/>
          </p:nvPr>
        </p:nvSpPr>
        <p:spPr>
          <a:xfrm>
            <a:off x="1527175" y="18288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When government borrows to finance its spending, it dips into the nation’s savings pool.</a:t>
            </a:r>
            <a:endParaRPr lang="en-US" altLang="ar-JO"/>
          </a:p>
          <a:p>
            <a:pPr lvl="0" eaLnBrk="1" hangingPunct="1"/>
            <a:r>
              <a:rPr lang="en-US" altLang="ar-JO" b="1" i="1"/>
              <a:t>Crowding out</a:t>
            </a:r>
            <a:r>
              <a:rPr lang="en-US" altLang="ar-JO"/>
              <a:t> is a </a:t>
            </a:r>
            <a:r>
              <a:rPr lang="en-US" altLang="ar-JO" i="1"/>
              <a:t>reduction</a:t>
            </a:r>
            <a:r>
              <a:rPr lang="en-US" altLang="ar-JO"/>
              <a:t> in private-sector borrowing (and spending) caused by increased government borrowing.</a:t>
            </a:r>
            <a:endParaRPr lang="en-US" altLang="ar-JO"/>
          </a:p>
        </p:txBody>
      </p:sp>
      <p:sp>
        <p:nvSpPr>
          <p:cNvPr id="73732"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Effect transition="in" filter="wipe(left)">
                                      <p:cBhvr>
                                        <p:cTn id="7" dur="500"/>
                                        <p:tgtEl>
                                          <p:spTgt spid="73731">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3731">
                                            <p:txEl>
                                              <p:pRg st="1" end="1"/>
                                            </p:txEl>
                                          </p:spTgt>
                                        </p:tgtEl>
                                        <p:attrNameLst>
                                          <p:attrName>style.visibility</p:attrName>
                                        </p:attrNameLst>
                                      </p:cBhvr>
                                      <p:to>
                                        <p:strVal val="visible"/>
                                      </p:to>
                                    </p:set>
                                    <p:animEffect transition="in" filter="wipe(left)">
                                      <p:cBhvr>
                                        <p:cTn id="12" dur="500"/>
                                        <p:tgtEl>
                                          <p:spTgt spid="737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uiExpand="1" build="p"/>
    </p:bldLst>
  </p:timing>
</p:sld>
</file>

<file path=ppt/slides/slide3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5778" name="Rectangle 2"/>
          <p:cNvSpPr/>
          <p:nvPr/>
        </p:nvSpPr>
        <p:spPr>
          <a:xfrm>
            <a:off x="1752600" y="304800"/>
            <a:ext cx="8229600" cy="11430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algn="ctr" eaLnBrk="1" hangingPunct="1">
              <a:spcBef>
                <a:spcPct val="0"/>
              </a:spcBef>
              <a:buClrTx/>
              <a:buNone/>
            </a:pPr>
            <a:r>
              <a:rPr lang="en-US" altLang="ar-JO" sz="4400" b="1">
                <a:solidFill>
                  <a:schemeClr val="bg1"/>
                </a:solidFill>
              </a:rPr>
              <a:t>Government Finances</a:t>
            </a:r>
            <a:endParaRPr lang="en-US" altLang="ar-JO" sz="4400" b="1">
              <a:solidFill>
                <a:schemeClr val="bg1"/>
              </a:solidFill>
            </a:endParaRPr>
          </a:p>
        </p:txBody>
      </p:sp>
      <p:sp>
        <p:nvSpPr>
          <p:cNvPr id="75779" name="Rectangle 3"/>
          <p:cNvSpPr/>
          <p:nvPr/>
        </p:nvSpPr>
        <p:spPr>
          <a:xfrm>
            <a:off x="1533525" y="1698625"/>
            <a:ext cx="7620000" cy="4876800"/>
          </a:xfrm>
          <a:prstGeom prst="rect">
            <a:avLst/>
          </a:prstGeom>
          <a:noFill/>
          <a:ln>
            <a:noFill/>
            <a:miter lim="800000"/>
          </a:ln>
        </p:spPr>
        <p:txBody>
          <a:bodyPr>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342900" lvl="0" indent="-342900" eaLnBrk="1" hangingPunct="1"/>
            <a:r>
              <a:rPr lang="en-US" altLang="ar-JO" b="1" i="1"/>
              <a:t>Crowding in </a:t>
            </a:r>
            <a:r>
              <a:rPr lang="en-US" altLang="ar-JO"/>
              <a:t>is an </a:t>
            </a:r>
            <a:r>
              <a:rPr lang="en-US" altLang="ar-JO" i="1"/>
              <a:t>increase</a:t>
            </a:r>
            <a:r>
              <a:rPr lang="en-US" altLang="ar-JO"/>
              <a:t> in private-sector borrowing (and spending) caused by decreased government borrowing.</a:t>
            </a:r>
            <a:endParaRPr lang="en-US" altLang="ar-JO"/>
          </a:p>
          <a:p>
            <a:pPr marL="342900" lvl="0" indent="-342900" eaLnBrk="1" hangingPunct="1"/>
            <a:r>
              <a:rPr lang="en-US" altLang="ar-JO"/>
              <a:t>Fiscal and monetary policies must be evaluated in terms of their impact not only on short-run aggregate demand but also on long-run aggregate supply.</a:t>
            </a:r>
            <a:endParaRPr lang="en-US" altLang="ar-JO"/>
          </a:p>
        </p:txBody>
      </p:sp>
      <p:sp>
        <p:nvSpPr>
          <p:cNvPr id="75780"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spTree>
  </p:cSld>
  <p:clrMapOvr>
    <a:masterClrMapping/>
  </p:clrMapOvr>
  <p:transition spd="slow">
    <p:wipe dir="r"/>
  </p:transition>
  <p:timing/>
</p:sld>
</file>

<file path=ppt/slides/slide3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7826" name="Rectangle 2"/>
          <p:cNvSpPr>
            <a:spLocks noGrp="1"/>
          </p:cNvSpPr>
          <p:nvPr>
            <p:ph type="title" idx="4294967295"/>
          </p:nvPr>
        </p:nvSpPr>
        <p:spPr>
          <a:xfrm>
            <a:off x="1600200" y="3048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Deregulation</a:t>
            </a:r>
            <a:endParaRPr lang="en-US" altLang="ar-JO" b="1">
              <a:solidFill>
                <a:schemeClr val="bg1"/>
              </a:solidFill>
            </a:endParaRPr>
          </a:p>
        </p:txBody>
      </p:sp>
      <p:sp>
        <p:nvSpPr>
          <p:cNvPr id="77827" name="Rectangle 3"/>
          <p:cNvSpPr>
            <a:spLocks noGrp="1"/>
          </p:cNvSpPr>
          <p:nvPr>
            <p:ph idx="1"/>
          </p:nvPr>
        </p:nvSpPr>
        <p:spPr>
          <a:xfrm>
            <a:off x="1385888" y="158115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Government regulations impact aggregate supply by:</a:t>
            </a:r>
            <a:endParaRPr lang="en-US" altLang="ar-JO"/>
          </a:p>
          <a:p>
            <a:pPr lvl="1" eaLnBrk="1" hangingPunct="1"/>
            <a:r>
              <a:rPr lang="en-US" altLang="ar-JO"/>
              <a:t>Limiting the flexibility of producers to respond to changes in demand.</a:t>
            </a:r>
            <a:endParaRPr lang="en-US" altLang="ar-JO"/>
          </a:p>
          <a:p>
            <a:pPr lvl="1" eaLnBrk="1" hangingPunct="1"/>
            <a:r>
              <a:rPr lang="en-US" altLang="ar-JO"/>
              <a:t>Raising production costs.</a:t>
            </a:r>
            <a:endParaRPr lang="en-US" altLang="ar-JO"/>
          </a:p>
        </p:txBody>
      </p:sp>
      <p:sp>
        <p:nvSpPr>
          <p:cNvPr id="77828"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7827">
                                            <p:txEl>
                                              <p:pRg st="0" end="0"/>
                                            </p:txEl>
                                          </p:spTgt>
                                        </p:tgtEl>
                                        <p:attrNameLst>
                                          <p:attrName>style.visibility</p:attrName>
                                        </p:attrNameLst>
                                      </p:cBhvr>
                                      <p:to>
                                        <p:strVal val="visible"/>
                                      </p:to>
                                    </p:set>
                                    <p:animEffect transition="in" filter="wipe(left)">
                                      <p:cBhvr>
                                        <p:cTn id="7" dur="500"/>
                                        <p:tgtEl>
                                          <p:spTgt spid="77827">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7827">
                                            <p:txEl>
                                              <p:pRg st="1" end="1"/>
                                            </p:txEl>
                                          </p:spTgt>
                                        </p:tgtEl>
                                        <p:attrNameLst>
                                          <p:attrName>style.visibility</p:attrName>
                                        </p:attrNameLst>
                                      </p:cBhvr>
                                      <p:to>
                                        <p:strVal val="visible"/>
                                      </p:to>
                                    </p:set>
                                    <p:animEffect transition="in" filter="wipe(left)">
                                      <p:cBhvr>
                                        <p:cTn id="12" dur="500"/>
                                        <p:tgtEl>
                                          <p:spTgt spid="77827">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7827">
                                            <p:txEl>
                                              <p:pRg st="2" end="2"/>
                                            </p:txEl>
                                          </p:spTgt>
                                        </p:tgtEl>
                                        <p:attrNameLst>
                                          <p:attrName>style.visibility</p:attrName>
                                        </p:attrNameLst>
                                      </p:cBhvr>
                                      <p:to>
                                        <p:strVal val="visible"/>
                                      </p:to>
                                    </p:set>
                                    <p:animEffect transition="in" filter="wipe(left)">
                                      <p:cBhvr>
                                        <p:cTn id="17" dur="500"/>
                                        <p:tgtEl>
                                          <p:spTgt spid="7782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uiExpand="1" build="p" bldLvl="2"/>
    </p:bldLst>
  </p:timing>
</p:sld>
</file>

<file path=ppt/slides/slide3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9874" name="Rectangle 2"/>
          <p:cNvSpPr>
            <a:spLocks noGrp="1"/>
          </p:cNvSpPr>
          <p:nvPr>
            <p:ph type="title" idx="4294967295"/>
          </p:nvPr>
        </p:nvSpPr>
        <p:spPr>
          <a:xfrm>
            <a:off x="1600200" y="3048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Factor Markets</a:t>
            </a:r>
            <a:endParaRPr lang="en-US" altLang="ar-JO" b="1">
              <a:solidFill>
                <a:schemeClr val="bg1"/>
              </a:solidFill>
            </a:endParaRPr>
          </a:p>
        </p:txBody>
      </p:sp>
      <p:sp>
        <p:nvSpPr>
          <p:cNvPr id="79875" name="Rectangle 3"/>
          <p:cNvSpPr>
            <a:spLocks noGrp="1"/>
          </p:cNvSpPr>
          <p:nvPr>
            <p:ph idx="1"/>
          </p:nvPr>
        </p:nvSpPr>
        <p:spPr>
          <a:xfrm>
            <a:off x="1290638" y="1698625"/>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Regulation of factor markets include:</a:t>
            </a:r>
            <a:endParaRPr lang="en-US" altLang="ar-JO"/>
          </a:p>
          <a:p>
            <a:pPr lvl="1" eaLnBrk="1" hangingPunct="1"/>
            <a:r>
              <a:rPr lang="en-US" altLang="ar-JO"/>
              <a:t>Minimum-wage laws</a:t>
            </a:r>
            <a:endParaRPr lang="en-US" altLang="ar-JO"/>
          </a:p>
          <a:p>
            <a:pPr lvl="1" eaLnBrk="1" hangingPunct="1"/>
            <a:r>
              <a:rPr lang="en-US" altLang="ar-JO"/>
              <a:t>Occupational Safety and Health Administration (OSHA) standards</a:t>
            </a:r>
            <a:endParaRPr lang="en-US" altLang="ar-JO"/>
          </a:p>
          <a:p>
            <a:pPr lvl="1" eaLnBrk="1" hangingPunct="1">
              <a:buClrTx/>
            </a:pPr>
            <a:endParaRPr lang="en-US" altLang="ar-JO"/>
          </a:p>
        </p:txBody>
      </p:sp>
      <p:sp>
        <p:nvSpPr>
          <p:cNvPr id="79876"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spTree>
  </p:cSld>
  <p:clrMapOvr>
    <a:masterClrMapping/>
  </p:clrMapOvr>
  <p:transition spd="slow">
    <p:wipe dir="r"/>
  </p:transition>
  <p:timing/>
</p:sld>
</file>

<file path=ppt/slides/slide3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22" name="Rectangle 2"/>
          <p:cNvSpPr>
            <a:spLocks noGrp="1"/>
          </p:cNvSpPr>
          <p:nvPr>
            <p:ph type="title" idx="4294967295"/>
          </p:nvPr>
        </p:nvSpPr>
        <p:spPr>
          <a:xfrm>
            <a:off x="1752600" y="2286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Product Markets</a:t>
            </a:r>
            <a:endParaRPr lang="en-US" altLang="ar-JO" b="1">
              <a:solidFill>
                <a:schemeClr val="bg1"/>
              </a:solidFill>
            </a:endParaRPr>
          </a:p>
        </p:txBody>
      </p:sp>
      <p:sp>
        <p:nvSpPr>
          <p:cNvPr id="81923" name="Rectangle 3"/>
          <p:cNvSpPr>
            <a:spLocks noGrp="1"/>
          </p:cNvSpPr>
          <p:nvPr>
            <p:ph idx="1"/>
          </p:nvPr>
        </p:nvSpPr>
        <p:spPr>
          <a:xfrm>
            <a:off x="1524000" y="16764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Regulation of product markets include:</a:t>
            </a:r>
            <a:endParaRPr lang="en-US" altLang="ar-JO"/>
          </a:p>
          <a:p>
            <a:pPr lvl="1" eaLnBrk="1" hangingPunct="1"/>
            <a:r>
              <a:rPr lang="en-US" altLang="ar-JO"/>
              <a:t>Transportation costs</a:t>
            </a:r>
            <a:endParaRPr lang="en-US" altLang="ar-JO"/>
          </a:p>
          <a:p>
            <a:pPr lvl="1" eaLnBrk="1" hangingPunct="1"/>
            <a:r>
              <a:rPr lang="en-US" altLang="ar-JO"/>
              <a:t>Food and drug standards</a:t>
            </a:r>
            <a:endParaRPr lang="en-US" altLang="ar-JO"/>
          </a:p>
          <a:p>
            <a:pPr lvl="0" eaLnBrk="1" hangingPunct="1"/>
            <a:r>
              <a:rPr lang="en-US" altLang="ar-JO"/>
              <a:t>Regulation causes restricted supply</a:t>
            </a:r>
            <a:endParaRPr lang="en-US" altLang="ar-JO"/>
          </a:p>
          <a:p>
            <a:pPr lvl="0" eaLnBrk="1" hangingPunct="1"/>
            <a:r>
              <a:rPr lang="en-US" altLang="ar-JO"/>
              <a:t>The basic contention of supply-side economists is that regulatory costs are too high.</a:t>
            </a:r>
            <a:endParaRPr lang="en-US" altLang="ar-JO"/>
          </a:p>
        </p:txBody>
      </p:sp>
      <p:sp>
        <p:nvSpPr>
          <p:cNvPr id="81924"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LO-4</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23">
                                            <p:txEl>
                                              <p:pRg st="0" end="0"/>
                                            </p:txEl>
                                          </p:spTgt>
                                        </p:tgtEl>
                                        <p:attrNameLst>
                                          <p:attrName>style.visibility</p:attrName>
                                        </p:attrNameLst>
                                      </p:cBhvr>
                                      <p:to>
                                        <p:strVal val="visible"/>
                                      </p:to>
                                    </p:set>
                                    <p:animEffect transition="in" filter="wipe(left)">
                                      <p:cBhvr>
                                        <p:cTn id="7" dur="500"/>
                                        <p:tgtEl>
                                          <p:spTgt spid="81923">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1923">
                                            <p:txEl>
                                              <p:pRg st="1" end="1"/>
                                            </p:txEl>
                                          </p:spTgt>
                                        </p:tgtEl>
                                        <p:attrNameLst>
                                          <p:attrName>style.visibility</p:attrName>
                                        </p:attrNameLst>
                                      </p:cBhvr>
                                      <p:to>
                                        <p:strVal val="visible"/>
                                      </p:to>
                                    </p:set>
                                    <p:animEffect transition="in" filter="wipe(left)">
                                      <p:cBhvr>
                                        <p:cTn id="12" dur="500"/>
                                        <p:tgtEl>
                                          <p:spTgt spid="81923">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1923">
                                            <p:txEl>
                                              <p:pRg st="2" end="2"/>
                                            </p:txEl>
                                          </p:spTgt>
                                        </p:tgtEl>
                                        <p:attrNameLst>
                                          <p:attrName>style.visibility</p:attrName>
                                        </p:attrNameLst>
                                      </p:cBhvr>
                                      <p:to>
                                        <p:strVal val="visible"/>
                                      </p:to>
                                    </p:set>
                                    <p:animEffect transition="in" filter="wipe(left)">
                                      <p:cBhvr>
                                        <p:cTn id="17" dur="500"/>
                                        <p:tgtEl>
                                          <p:spTgt spid="81923">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1923">
                                            <p:txEl>
                                              <p:pRg st="3" end="3"/>
                                            </p:txEl>
                                          </p:spTgt>
                                        </p:tgtEl>
                                        <p:attrNameLst>
                                          <p:attrName>style.visibility</p:attrName>
                                        </p:attrNameLst>
                                      </p:cBhvr>
                                      <p:to>
                                        <p:strVal val="visible"/>
                                      </p:to>
                                    </p:set>
                                    <p:animEffect transition="in" filter="wipe(left)">
                                      <p:cBhvr>
                                        <p:cTn id="22" dur="500"/>
                                        <p:tgtEl>
                                          <p:spTgt spid="81923">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1923">
                                            <p:txEl>
                                              <p:pRg st="4" end="4"/>
                                            </p:txEl>
                                          </p:spTgt>
                                        </p:tgtEl>
                                        <p:attrNameLst>
                                          <p:attrName>style.visibility</p:attrName>
                                        </p:attrNameLst>
                                      </p:cBhvr>
                                      <p:to>
                                        <p:strVal val="visible"/>
                                      </p:to>
                                    </p:set>
                                    <p:animEffect transition="in" filter="wipe(left)">
                                      <p:cBhvr>
                                        <p:cTn id="27" dur="500"/>
                                        <p:tgtEl>
                                          <p:spTgt spid="819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uiExpand="1" build="p" bldLvl="2"/>
    </p:bldLst>
  </p:timing>
</p:sld>
</file>

<file path=ppt/slides/slide3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3970" name="Rectangle 2"/>
          <p:cNvSpPr>
            <a:spLocks noGrp="1"/>
          </p:cNvSpPr>
          <p:nvPr>
            <p:ph type="title" idx="4294967295"/>
          </p:nvPr>
        </p:nvSpPr>
        <p:spPr>
          <a:xfrm>
            <a:off x="1752600" y="30480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Economic Freedom</a:t>
            </a:r>
            <a:endParaRPr lang="en-US" altLang="ar-JO" b="1">
              <a:solidFill>
                <a:schemeClr val="bg1"/>
              </a:solidFill>
            </a:endParaRPr>
          </a:p>
        </p:txBody>
      </p:sp>
      <p:sp>
        <p:nvSpPr>
          <p:cNvPr id="83971" name="Rectangle 3"/>
          <p:cNvSpPr>
            <a:spLocks noGrp="1"/>
          </p:cNvSpPr>
          <p:nvPr>
            <p:ph idx="1"/>
          </p:nvPr>
        </p:nvSpPr>
        <p:spPr>
          <a:xfrm>
            <a:off x="1550988" y="1595438"/>
            <a:ext cx="7620000" cy="48006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r>
              <a:rPr lang="en-US" altLang="ar-JO"/>
              <a:t>Nations with the most economic freedom have the highest GDP per capita and grow the fastest.</a:t>
            </a:r>
            <a:endParaRPr lang="en-US" altLang="ar-JO"/>
          </a:p>
        </p:txBody>
      </p:sp>
      <p:sp>
        <p:nvSpPr>
          <p:cNvPr id="83972"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LO-5</a:t>
            </a:r>
            <a:endParaRPr lang="en-US" altLang="ar-JO" sz="1000">
              <a:latin typeface="Times New Roman" pitchFamily="18" charset="0"/>
            </a:endParaRP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Effect transition="in" filter="wipe(left)">
                                      <p:cBhvr>
                                        <p:cTn id="7" dur="500"/>
                                        <p:tgtEl>
                                          <p:spTgt spid="839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1" grpId="0" build="p"/>
    </p:bldLst>
  </p:timing>
</p:sld>
</file>

<file path=ppt/slides/slide3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6018" name="Rectangle 2"/>
          <p:cNvSpPr>
            <a:spLocks noGrp="1"/>
          </p:cNvSpPr>
          <p:nvPr>
            <p:ph type="title" idx="4294967295"/>
          </p:nvPr>
        </p:nvSpPr>
        <p:spPr>
          <a:xfrm>
            <a:off x="1752600" y="0"/>
            <a:ext cx="8229600" cy="1143000"/>
          </a:xfrm>
          <a:prstGeom prst="rect">
            <a:avLst/>
          </a:prstGeom>
          <a:noFill/>
          <a:ln>
            <a:noFill/>
            <a:miter lim="800000"/>
          </a:ln>
        </p:spPr>
        <p:txBody>
          <a:bodyPr>
            <a:noAutofit/>
          </a:bodyPr>
          <a:lstStyle>
            <a:lvl1pPr marL="0" indent="0" algn="ctr" defTabSz="914400" rtl="0" eaLnBrk="0" fontAlgn="base" hangingPunct="0">
              <a:lnSpc>
                <a:spcPct val="100000"/>
              </a:lnSpc>
              <a:spcBef>
                <a:spcPct val="0"/>
              </a:spcBef>
              <a:spcAft>
                <a:spcPct val="0"/>
              </a:spcAft>
              <a:buClrTx/>
              <a:buSzTx/>
              <a:buFontTx/>
              <a:buNone/>
              <a:defRPr kumimoji="0" lang="en-US" altLang="en-US" sz="4400" b="0" i="0" u="none" baseline="0">
                <a:solidFill>
                  <a:schemeClr val="tx2"/>
                </a:solidFill>
                <a:latin typeface="+mj-lt"/>
                <a:ea typeface="+mj-ea"/>
                <a:cs typeface="+mj-cs"/>
              </a:defRPr>
            </a:lvl1pPr>
            <a:lvl2pPr algn="ctr" rtl="0" eaLnBrk="0" fontAlgn="base" hangingPunct="0">
              <a:spcBef>
                <a:spcPct val="0"/>
              </a:spcBef>
              <a:spcAft>
                <a:spcPct val="0"/>
              </a:spcAft>
              <a:defRPr lang="en-US" altLang="en-US" sz="4400">
                <a:solidFill>
                  <a:schemeClr val="tx2"/>
                </a:solidFill>
                <a:latin typeface="Arial"/>
              </a:defRPr>
            </a:lvl2pPr>
            <a:lvl3pPr algn="ctr" rtl="0" eaLnBrk="0" fontAlgn="base" hangingPunct="0">
              <a:spcBef>
                <a:spcPct val="0"/>
              </a:spcBef>
              <a:spcAft>
                <a:spcPct val="0"/>
              </a:spcAft>
              <a:defRPr lang="en-US" altLang="en-US" sz="4400">
                <a:solidFill>
                  <a:schemeClr val="tx2"/>
                </a:solidFill>
                <a:latin typeface="Arial"/>
              </a:defRPr>
            </a:lvl3pPr>
            <a:lvl4pPr algn="ctr" rtl="0" eaLnBrk="0" fontAlgn="base" hangingPunct="0">
              <a:spcBef>
                <a:spcPct val="0"/>
              </a:spcBef>
              <a:spcAft>
                <a:spcPct val="0"/>
              </a:spcAft>
              <a:defRPr lang="en-US" altLang="en-US" sz="4400">
                <a:solidFill>
                  <a:schemeClr val="tx2"/>
                </a:solidFill>
                <a:latin typeface="Arial"/>
              </a:defRPr>
            </a:lvl4pPr>
            <a:lvl5pPr algn="ctr" rtl="0" eaLnBrk="0" fontAlgn="base" hangingPunct="0">
              <a:spcBef>
                <a:spcPct val="0"/>
              </a:spcBef>
              <a:spcAft>
                <a:spcPct val="0"/>
              </a:spcAft>
              <a:defRPr lang="en-US" altLang="en-US" sz="4400">
                <a:solidFill>
                  <a:schemeClr val="tx2"/>
                </a:solidFill>
                <a:latin typeface="Arial"/>
              </a:defRPr>
            </a:lvl5pPr>
            <a:lvl6pPr marL="457200" algn="ctr" rtl="0" eaLnBrk="1" fontAlgn="base" hangingPunct="1">
              <a:spcBef>
                <a:spcPct val="0"/>
              </a:spcBef>
              <a:spcAft>
                <a:spcPct val="0"/>
              </a:spcAft>
              <a:defRPr lang="en-US" altLang="en-US" sz="4400">
                <a:solidFill>
                  <a:schemeClr val="tx2"/>
                </a:solidFill>
                <a:latin typeface="Arial"/>
              </a:defRPr>
            </a:lvl6pPr>
            <a:lvl7pPr marL="914400" algn="ctr" rtl="0" eaLnBrk="1" fontAlgn="base" hangingPunct="1">
              <a:spcBef>
                <a:spcPct val="0"/>
              </a:spcBef>
              <a:spcAft>
                <a:spcPct val="0"/>
              </a:spcAft>
              <a:defRPr lang="en-US" altLang="en-US" sz="4400">
                <a:solidFill>
                  <a:schemeClr val="tx2"/>
                </a:solidFill>
                <a:latin typeface="Arial"/>
              </a:defRPr>
            </a:lvl7pPr>
            <a:lvl8pPr marL="1371600" algn="ctr" rtl="0" eaLnBrk="1" fontAlgn="base" hangingPunct="1">
              <a:spcBef>
                <a:spcPct val="0"/>
              </a:spcBef>
              <a:spcAft>
                <a:spcPct val="0"/>
              </a:spcAft>
              <a:defRPr lang="en-US" altLang="en-US" sz="4400">
                <a:solidFill>
                  <a:schemeClr val="tx2"/>
                </a:solidFill>
                <a:latin typeface="Arial"/>
              </a:defRPr>
            </a:lvl8pPr>
            <a:lvl9pPr marL="1828800" algn="ctr" rtl="0" eaLnBrk="1" fontAlgn="base" hangingPunct="1">
              <a:spcBef>
                <a:spcPct val="0"/>
              </a:spcBef>
              <a:spcAft>
                <a:spcPct val="0"/>
              </a:spcAft>
              <a:defRPr lang="en-US" altLang="en-US" sz="4400">
                <a:solidFill>
                  <a:schemeClr val="tx2"/>
                </a:solidFill>
                <a:latin typeface="Arial"/>
              </a:defRPr>
            </a:lvl9pPr>
          </a:lstStyle>
          <a:p>
            <a:pPr lvl="0" eaLnBrk="1" hangingPunct="1"/>
            <a:r>
              <a:rPr lang="en-US" altLang="ar-JO" b="1">
                <a:solidFill>
                  <a:schemeClr val="bg1"/>
                </a:solidFill>
              </a:rPr>
              <a:t>Is More Growth </a:t>
            </a:r>
            <a:br>
              <a:rPr lang="en-US" altLang="ar-JO" b="1">
                <a:solidFill>
                  <a:schemeClr val="bg1"/>
                </a:solidFill>
              </a:rPr>
            </a:br>
            <a:r>
              <a:rPr lang="en-US" altLang="ar-JO" b="1">
                <a:solidFill>
                  <a:schemeClr val="bg1"/>
                </a:solidFill>
              </a:rPr>
              <a:t>Desirable?</a:t>
            </a:r>
            <a:endParaRPr lang="en-US" altLang="ar-JO" b="1">
              <a:solidFill>
                <a:schemeClr val="bg1"/>
              </a:solidFill>
            </a:endParaRPr>
          </a:p>
        </p:txBody>
      </p:sp>
      <p:sp>
        <p:nvSpPr>
          <p:cNvPr id="86019" name="Rectangle 3"/>
          <p:cNvSpPr>
            <a:spLocks noGrp="1"/>
          </p:cNvSpPr>
          <p:nvPr>
            <p:ph idx="1"/>
          </p:nvPr>
        </p:nvSpPr>
        <p:spPr>
          <a:xfrm>
            <a:off x="1398588" y="1676400"/>
            <a:ext cx="7620000" cy="4876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eaLnBrk="1" hangingPunct="1">
              <a:lnSpc>
                <a:spcPct val="90000"/>
              </a:lnSpc>
            </a:pPr>
            <a:r>
              <a:rPr lang="en-US" altLang="ar-JO"/>
              <a:t>More growth can lead to:</a:t>
            </a:r>
            <a:endParaRPr lang="en-US" altLang="ar-JO"/>
          </a:p>
          <a:p>
            <a:pPr lvl="1" eaLnBrk="1" hangingPunct="1">
              <a:lnSpc>
                <a:spcPct val="90000"/>
              </a:lnSpc>
            </a:pPr>
            <a:r>
              <a:rPr lang="en-US" altLang="ar-JO"/>
              <a:t>Congestion</a:t>
            </a:r>
            <a:endParaRPr lang="en-US" altLang="ar-JO"/>
          </a:p>
          <a:p>
            <a:pPr lvl="1" eaLnBrk="1" hangingPunct="1">
              <a:lnSpc>
                <a:spcPct val="90000"/>
              </a:lnSpc>
            </a:pPr>
            <a:r>
              <a:rPr lang="en-US" altLang="ar-JO"/>
              <a:t>Air pollution</a:t>
            </a:r>
            <a:endParaRPr lang="en-US" altLang="ar-JO"/>
          </a:p>
          <a:p>
            <a:pPr lvl="1" eaLnBrk="1" hangingPunct="1">
              <a:lnSpc>
                <a:spcPct val="90000"/>
              </a:lnSpc>
            </a:pPr>
            <a:r>
              <a:rPr lang="en-US" altLang="ar-JO"/>
              <a:t>Depleted natural resources</a:t>
            </a:r>
            <a:endParaRPr lang="en-US" altLang="ar-JO"/>
          </a:p>
          <a:p>
            <a:pPr lvl="0" eaLnBrk="1" hangingPunct="1">
              <a:lnSpc>
                <a:spcPct val="90000"/>
              </a:lnSpc>
            </a:pPr>
            <a:r>
              <a:rPr lang="en-US" altLang="ar-JO"/>
              <a:t>The debate usually centers around the </a:t>
            </a:r>
            <a:r>
              <a:rPr lang="en-US" altLang="ar-JO" i="1"/>
              <a:t>mix</a:t>
            </a:r>
            <a:r>
              <a:rPr lang="en-US" altLang="ar-JO"/>
              <a:t> of goods and services being provided rather than the quantity of output.</a:t>
            </a:r>
            <a:endParaRPr lang="en-US" altLang="ar-JO"/>
          </a:p>
        </p:txBody>
      </p:sp>
      <p:sp>
        <p:nvSpPr>
          <p:cNvPr id="86020" name="Rectangle 4"/>
          <p:cNvSpPr/>
          <p:nvPr/>
        </p:nvSpPr>
        <p:spPr>
          <a:xfrm>
            <a:off x="8686800" y="6308725"/>
            <a:ext cx="460375" cy="244475"/>
          </a:xfrm>
          <a:prstGeom prst="rect">
            <a:avLst/>
          </a:prstGeom>
          <a:noFill/>
          <a:ln w="12699">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marL="0" lvl="0" indent="0" eaLnBrk="1" hangingPunct="1">
              <a:spcBef>
                <a:spcPct val="0"/>
              </a:spcBef>
              <a:buClrTx/>
              <a:buNone/>
            </a:pPr>
            <a:r>
              <a:rPr lang="en-US" altLang="ar-JO" sz="1000">
                <a:latin typeface="Times New Roman" pitchFamily="18" charset="0"/>
              </a:rPr>
              <a:t>LO-5</a:t>
            </a:r>
            <a:endParaRPr lang="en-US" altLang="ar-JO" sz="1000">
              <a:latin typeface="Times New Roman" pitchFamily="18" charset="0"/>
            </a:endParaRPr>
          </a:p>
        </p:txBody>
      </p:sp>
      <p:pic>
        <p:nvPicPr>
          <p:cNvPr id="86021" name="Ink 6"/>
          <p:cNvPicPr/>
          <p:nvPr/>
        </p:nvPicPr>
        <p:blipFill>
          <a:blip r:embed="rId3"/>
          <a:stretch>
            <a:fillRect/>
          </a:stretch>
        </p:blipFill>
        <p:spPr>
          <a:xfrm>
            <a:off x="7626350" y="2125663"/>
            <a:ext cx="17463" cy="15875"/>
          </a:xfrm>
          <a:prstGeom prst="rect">
            <a:avLst/>
          </a:prstGeom>
          <a:noFill/>
          <a:ln>
            <a:noFill/>
            <a:miter lim="800000"/>
          </a:ln>
        </p:spPr>
      </p:pic>
      <p:pic>
        <p:nvPicPr>
          <p:cNvPr id="86022" name="Ink 9"/>
          <p:cNvPicPr/>
          <p:nvPr/>
        </p:nvPicPr>
        <p:blipFill>
          <a:blip r:embed="rId3"/>
          <a:stretch>
            <a:fillRect/>
          </a:stretch>
        </p:blipFill>
        <p:spPr>
          <a:xfrm>
            <a:off x="3679825" y="2368550"/>
            <a:ext cx="17463" cy="17463"/>
          </a:xfrm>
          <a:prstGeom prst="rect">
            <a:avLst/>
          </a:prstGeom>
          <a:noFill/>
          <a:ln>
            <a:noFill/>
            <a:miter lim="800000"/>
          </a:ln>
        </p:spPr>
      </p:pic>
      <p:pic>
        <p:nvPicPr>
          <p:cNvPr id="86023" name="Ink 10"/>
          <p:cNvPicPr/>
          <p:nvPr/>
        </p:nvPicPr>
        <p:blipFill>
          <a:blip r:embed="rId3"/>
          <a:stretch>
            <a:fillRect/>
          </a:stretch>
        </p:blipFill>
        <p:spPr>
          <a:xfrm>
            <a:off x="3679825" y="2368550"/>
            <a:ext cx="17463" cy="17463"/>
          </a:xfrm>
          <a:prstGeom prst="rect">
            <a:avLst/>
          </a:prstGeom>
          <a:noFill/>
          <a:ln>
            <a:noFill/>
            <a:miter lim="800000"/>
          </a:ln>
        </p:spPr>
      </p:pic>
      <p:pic>
        <p:nvPicPr>
          <p:cNvPr id="86024" name="Ink 12"/>
          <p:cNvPicPr/>
          <p:nvPr/>
        </p:nvPicPr>
        <p:blipFill>
          <a:blip r:embed="rId3"/>
          <a:stretch>
            <a:fillRect/>
          </a:stretch>
        </p:blipFill>
        <p:spPr>
          <a:xfrm>
            <a:off x="3435350" y="2490788"/>
            <a:ext cx="17463" cy="17462"/>
          </a:xfrm>
          <a:prstGeom prst="rect">
            <a:avLst/>
          </a:prstGeom>
          <a:noFill/>
          <a:ln>
            <a:noFill/>
            <a:miter lim="800000"/>
          </a:ln>
        </p:spPr>
      </p:pic>
      <p:pic>
        <p:nvPicPr>
          <p:cNvPr id="86025" name="Ink 16"/>
          <p:cNvPicPr/>
          <p:nvPr/>
        </p:nvPicPr>
        <p:blipFill>
          <a:blip r:embed="rId4"/>
          <a:stretch>
            <a:fillRect/>
          </a:stretch>
        </p:blipFill>
        <p:spPr>
          <a:xfrm>
            <a:off x="-815975" y="1606550"/>
            <a:ext cx="31750" cy="17463"/>
          </a:xfrm>
          <a:prstGeom prst="rect">
            <a:avLst/>
          </a:prstGeom>
          <a:noFill/>
          <a:ln>
            <a:noFill/>
            <a:miter lim="800000"/>
          </a:ln>
        </p:spPr>
      </p:pic>
      <p:pic>
        <p:nvPicPr>
          <p:cNvPr id="86026" name="Ink 17"/>
          <p:cNvPicPr/>
          <p:nvPr/>
        </p:nvPicPr>
        <p:blipFill>
          <a:blip r:embed="rId5"/>
          <a:stretch>
            <a:fillRect/>
          </a:stretch>
        </p:blipFill>
        <p:spPr>
          <a:xfrm>
            <a:off x="3192463" y="2536825"/>
            <a:ext cx="47625" cy="107950"/>
          </a:xfrm>
          <a:prstGeom prst="rect">
            <a:avLst/>
          </a:prstGeom>
          <a:noFill/>
          <a:ln>
            <a:noFill/>
            <a:miter lim="800000"/>
          </a:ln>
        </p:spPr>
      </p:pic>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Effect transition="in" filter="wipe(left)">
                                      <p:cBhvr>
                                        <p:cTn id="7" dur="500"/>
                                        <p:tgtEl>
                                          <p:spTgt spid="8601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6019">
                                            <p:txEl>
                                              <p:pRg st="1" end="1"/>
                                            </p:txEl>
                                          </p:spTgt>
                                        </p:tgtEl>
                                        <p:attrNameLst>
                                          <p:attrName>style.visibility</p:attrName>
                                        </p:attrNameLst>
                                      </p:cBhvr>
                                      <p:to>
                                        <p:strVal val="visible"/>
                                      </p:to>
                                    </p:set>
                                    <p:animEffect transition="in" filter="wipe(left)">
                                      <p:cBhvr>
                                        <p:cTn id="12" dur="500"/>
                                        <p:tgtEl>
                                          <p:spTgt spid="86019">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6019">
                                            <p:txEl>
                                              <p:pRg st="2" end="2"/>
                                            </p:txEl>
                                          </p:spTgt>
                                        </p:tgtEl>
                                        <p:attrNameLst>
                                          <p:attrName>style.visibility</p:attrName>
                                        </p:attrNameLst>
                                      </p:cBhvr>
                                      <p:to>
                                        <p:strVal val="visible"/>
                                      </p:to>
                                    </p:set>
                                    <p:animEffect transition="in" filter="wipe(left)">
                                      <p:cBhvr>
                                        <p:cTn id="17" dur="500"/>
                                        <p:tgtEl>
                                          <p:spTgt spid="86019">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6019">
                                            <p:txEl>
                                              <p:pRg st="3" end="3"/>
                                            </p:txEl>
                                          </p:spTgt>
                                        </p:tgtEl>
                                        <p:attrNameLst>
                                          <p:attrName>style.visibility</p:attrName>
                                        </p:attrNameLst>
                                      </p:cBhvr>
                                      <p:to>
                                        <p:strVal val="visible"/>
                                      </p:to>
                                    </p:set>
                                    <p:animEffect transition="in" filter="wipe(left)">
                                      <p:cBhvr>
                                        <p:cTn id="22" dur="500"/>
                                        <p:tgtEl>
                                          <p:spTgt spid="86019">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86019">
                                            <p:txEl>
                                              <p:pRg st="4" end="4"/>
                                            </p:txEl>
                                          </p:spTgt>
                                        </p:tgtEl>
                                        <p:attrNameLst>
                                          <p:attrName>style.visibility</p:attrName>
                                        </p:attrNameLst>
                                      </p:cBhvr>
                                      <p:to>
                                        <p:strVal val="visible"/>
                                      </p:to>
                                    </p:set>
                                    <p:animEffect transition="in" filter="wipe(left)">
                                      <p:cBhvr>
                                        <p:cTn id="27" dur="500"/>
                                        <p:tgtEl>
                                          <p:spTgt spid="860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0" uiExpand="1" build="p" bldLvl="2"/>
    </p:bldLst>
  </p:timing>
</p:sld>
</file>

<file path=ppt/slides/slide3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8066" name="Content Placeholder 2"/>
          <p:cNvSpPr>
            <a:spLocks noGrp="1"/>
          </p:cNvSpPr>
          <p:nvPr>
            <p:ph idx="1"/>
          </p:nvPr>
        </p:nvSpPr>
        <p:spPr>
          <a:xfrm>
            <a:off x="2057400" y="1524000"/>
            <a:ext cx="6934200" cy="4495800"/>
          </a:xfrm>
          <a:prstGeom prst="rect">
            <a:avLst/>
          </a:prstGeom>
          <a:noFill/>
          <a:ln>
            <a:miter lim="800000"/>
          </a:ln>
        </p:spPr>
        <p:txBody>
          <a:bodyPr vert="horz" wrap="square" lIns="91440" tIns="45720" rIns="91440" bIns="45720" anchor="t" anchorCtr="0">
            <a:noAutofit/>
          </a:bodyPr>
          <a:lstStyle>
            <a:lvl1pPr marL="342900" indent="-342900" algn="l" defTabSz="914400" rtl="0" eaLnBrk="0" fontAlgn="base" hangingPunct="0">
              <a:lnSpc>
                <a:spcPct val="100000"/>
              </a:lnSpc>
              <a:spcBef>
                <a:spcPct val="20000"/>
              </a:spcBef>
              <a:spcAft>
                <a:spcPct val="0"/>
              </a:spcAft>
              <a:buClr>
                <a:srgbClr val="F6B14C"/>
              </a:buClr>
              <a:buSzTx/>
              <a:buFontTx/>
              <a:buChar char="•"/>
              <a:defRPr kumimoji="0" lang="en-US" altLang="en-US" sz="3200" b="0" i="0" u="none" baseline="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
                <a:srgbClr val="F6B14C"/>
              </a:buClr>
              <a:buSzTx/>
              <a:buFontTx/>
              <a:buChar char="–"/>
              <a:defRPr kumimoji="0" lang="en-US" altLang="en-US" sz="2800" b="0" i="0" u="none" baseline="0">
                <a:solidFill>
                  <a:schemeClr val="tx1"/>
                </a:solidFill>
                <a:latin typeface="+mn-lt"/>
              </a:defRPr>
            </a:lvl2pPr>
            <a:lvl3pPr marL="1143000" indent="-228600" algn="l" defTabSz="914400" rtl="0" eaLnBrk="0" fontAlgn="base" hangingPunct="0">
              <a:lnSpc>
                <a:spcPct val="100000"/>
              </a:lnSpc>
              <a:spcBef>
                <a:spcPct val="20000"/>
              </a:spcBef>
              <a:spcAft>
                <a:spcPct val="0"/>
              </a:spcAft>
              <a:buClr>
                <a:srgbClr val="F6B14C"/>
              </a:buClr>
              <a:buSzTx/>
              <a:buFontTx/>
              <a:buChar char="•"/>
              <a:defRPr kumimoji="0" lang="en-US" altLang="en-US" sz="2400" b="0" i="0" u="none" baseline="0">
                <a:solidFill>
                  <a:schemeClr val="tx1"/>
                </a:solidFill>
                <a:latin typeface="+mn-lt"/>
              </a:defRPr>
            </a:lvl3pPr>
            <a:lvl4pPr marL="16002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4pPr>
            <a:lvl5pPr marL="2057400" indent="-228600" algn="l" defTabSz="914400" rtl="0" eaLnBrk="0" fontAlgn="base" hangingPunct="0">
              <a:lnSpc>
                <a:spcPct val="100000"/>
              </a:lnSpc>
              <a:spcBef>
                <a:spcPct val="20000"/>
              </a:spcBef>
              <a:spcAft>
                <a:spcPct val="0"/>
              </a:spcAft>
              <a:buClr>
                <a:srgbClr val="F6B14C"/>
              </a:buClr>
              <a:buSzTx/>
              <a:buFontTx/>
              <a:buChar char="»"/>
              <a:defRPr kumimoji="0" lang="en-US" altLang="en-US" sz="2000" b="0" i="0" u="none" baseline="0">
                <a:solidFill>
                  <a:schemeClr val="tx1"/>
                </a:solidFill>
                <a:latin typeface="+mn-lt"/>
              </a:defRPr>
            </a:lvl5pPr>
            <a:lvl6pPr marL="2514600" indent="-228600" algn="l" rtl="0" eaLnBrk="1" fontAlgn="base" hangingPunct="1">
              <a:spcBef>
                <a:spcPct val="20000"/>
              </a:spcBef>
              <a:spcAft>
                <a:spcPct val="0"/>
              </a:spcAft>
              <a:buClr>
                <a:srgbClr val="F6B14C"/>
              </a:buClr>
              <a:buChar char="»"/>
              <a:defRPr lang="en-US" altLang="en-US" sz="2000">
                <a:solidFill>
                  <a:schemeClr val="tx1"/>
                </a:solidFill>
                <a:latin typeface="+mn-lt"/>
              </a:defRPr>
            </a:lvl6pPr>
            <a:lvl7pPr marL="2971800" indent="-228600" algn="l" rtl="0" eaLnBrk="1" fontAlgn="base" hangingPunct="1">
              <a:spcBef>
                <a:spcPct val="20000"/>
              </a:spcBef>
              <a:spcAft>
                <a:spcPct val="0"/>
              </a:spcAft>
              <a:buClr>
                <a:srgbClr val="F6B14C"/>
              </a:buClr>
              <a:buChar char="»"/>
              <a:defRPr lang="en-US" altLang="en-US" sz="2000">
                <a:solidFill>
                  <a:schemeClr val="tx1"/>
                </a:solidFill>
                <a:latin typeface="+mn-lt"/>
              </a:defRPr>
            </a:lvl7pPr>
            <a:lvl8pPr marL="3429000" indent="-228600" algn="l" rtl="0" eaLnBrk="1" fontAlgn="base" hangingPunct="1">
              <a:spcBef>
                <a:spcPct val="20000"/>
              </a:spcBef>
              <a:spcAft>
                <a:spcPct val="0"/>
              </a:spcAft>
              <a:buClr>
                <a:srgbClr val="F6B14C"/>
              </a:buClr>
              <a:buChar char="»"/>
              <a:defRPr lang="en-US" altLang="en-US" sz="2000">
                <a:solidFill>
                  <a:schemeClr val="tx1"/>
                </a:solidFill>
                <a:latin typeface="+mn-lt"/>
              </a:defRPr>
            </a:lvl8pPr>
            <a:lvl9pPr marL="3886200" indent="-228600" algn="l" rtl="0" eaLnBrk="1" fontAlgn="base" hangingPunct="1">
              <a:spcBef>
                <a:spcPct val="20000"/>
              </a:spcBef>
              <a:spcAft>
                <a:spcPct val="0"/>
              </a:spcAft>
              <a:buClr>
                <a:srgbClr val="F6B14C"/>
              </a:buClr>
              <a:buChar char="»"/>
              <a:defRPr lang="en-US" altLang="en-US" sz="2000">
                <a:solidFill>
                  <a:schemeClr val="tx1"/>
                </a:solidFill>
                <a:latin typeface="+mn-lt"/>
              </a:defRPr>
            </a:lvl9pPr>
          </a:lstStyle>
          <a:p>
            <a:pPr lvl="0"/>
            <a:r>
              <a:rPr lang="en-US" altLang="ar-JO"/>
              <a:t>End chapter 9</a:t>
            </a:r>
            <a:endParaRPr lang="ar-JO" altLang="ar-JO"/>
          </a:p>
        </p:txBody>
      </p:sp>
    </p:spTree>
  </p:cSld>
  <p:clrMapOvr>
    <a:masterClrMapping/>
  </p:clrMapOvr>
  <p:transition/>
  <p:timing/>
</p:sld>
</file>

<file path=ppt/tags/tag1.xml><?xml version="1.0" encoding="utf-8"?>
<p:tagLst xmlns:p="http://schemas.openxmlformats.org/presentationml/2006/main">
  <p:tag name="AS_NET" val="4.0.30319.42000"/>
  <p:tag name="AS_OS" val="Microsoft Windows NT 10.0.14393.0"/>
  <p:tag name="AS_RELEASE_DATE" val="2019.12.14"/>
  <p:tag name="AS_TITLE" val="Aspose.Slides for .NET 4.0 Client Profile"/>
  <p:tag name="AS_VERSION" val="19.12"/>
  <p:tag name="MMPROD_NEXTUNIQUEID" val="10023"/>
  <p:tag name="MMPROD_UIDATA" val="&lt;database version=&quot;7.0&quot;&gt;&lt;object type=&quot;1&quot; unique_id=&quot;10001&quot;&gt;&lt;object type=&quot;8&quot; unique_id=&quot;14169&quot;&gt;&lt;/object&gt;&lt;object type=&quot;2&quot; unique_id=&quot;14170&quot;&gt;&lt;object type=&quot;3&quot; unique_id=&quot;14171&quot;&gt;&lt;property id=&quot;20148&quot; value=&quot;5&quot;/&gt;&lt;property id=&quot;20300&quot; value=&quot;Slide 1&quot;/&gt;&lt;property id=&quot;20307&quot; value=&quot;291&quot;/&gt;&lt;/object&gt;&lt;object type=&quot;3&quot; unique_id=&quot;14172&quot;&gt;&lt;property id=&quot;20148&quot; value=&quot;5&quot;/&gt;&lt;property id=&quot;20300&quot; value=&quot;Slide 2 - &amp;quot;The Nature of Growth&amp;quot;&quot;/&gt;&lt;property id=&quot;20307&quot; value=&quot;257&quot;/&gt;&lt;/object&gt;&lt;object type=&quot;3&quot; unique_id=&quot;14173&quot;&gt;&lt;property id=&quot;20148&quot; value=&quot;5&quot;/&gt;&lt;property id=&quot;20300&quot; value=&quot;Slide 3 - &amp;quot;Short-Run Changes &amp;#x0D;&amp;#x0A;in Capacity Use&amp;quot;&quot;/&gt;&lt;property id=&quot;20307&quot; value=&quot;259&quot;/&gt;&lt;/object&gt;&lt;object type=&quot;3&quot; unique_id=&quot;14174&quot;&gt;&lt;property id=&quot;20148&quot; value=&quot;5&quot;/&gt;&lt;property id=&quot;20300&quot; value=&quot;Slide 4&quot;/&gt;&lt;property id=&quot;20307&quot; value=&quot;260&quot;/&gt;&lt;/object&gt;&lt;object type=&quot;3&quot; unique_id=&quot;14175&quot;&gt;&lt;property id=&quot;20148&quot; value=&quot;5&quot;/&gt;&lt;property id=&quot;20300&quot; value=&quot;Slide 5 - &amp;quot;Long-Run Changes &amp;#x0D;&amp;#x0A;in Capacity&amp;quot;&quot;/&gt;&lt;property id=&quot;20307&quot; value=&quot;261&quot;/&gt;&lt;/object&gt;&lt;object type=&quot;3&quot; unique_id=&quot;14176&quot;&gt;&lt;property id=&quot;20148&quot; value=&quot;5&quot;/&gt;&lt;property id=&quot;20300&quot; value=&quot;Slide 6 - &amp;quot;&amp;amp;#x09;&amp;amp;#x09;Figure 15.1&amp;quot;&quot;/&gt;&lt;property id=&quot;20307&quot; value=&quot;293&quot;/&gt;&lt;/object&gt;&lt;object type=&quot;3&quot; unique_id=&quot;14177&quot;&gt;&lt;property id=&quot;20148&quot; value=&quot;5&quot;/&gt;&lt;property id=&quot;20300&quot; value=&quot;Slide 7 - &amp;quot;Aggregate Supply &amp;#x0D;&amp;#x0A;Focus&amp;quot;&quot;/&gt;&lt;property id=&quot;20307&quot; value=&quot;262&quot;/&gt;&lt;/object&gt;&lt;object type=&quot;3&quot; unique_id=&quot;14178&quot;&gt;&lt;property id=&quot;20148&quot; value=&quot;5&quot;/&gt;&lt;property id=&quot;20300&quot; value=&quot;Slide 8 - &amp;quot;&amp;amp;#x09;&amp;amp;#x09;Figure 15.2&amp;quot;&quot;/&gt;&lt;property id=&quot;20307&quot; value=&quot;294&quot;/&gt;&lt;/object&gt;&lt;object type=&quot;3&quot; unique_id=&quot;14179&quot;&gt;&lt;property id=&quot;20148&quot; value=&quot;5&quot;/&gt;&lt;property id=&quot;20300&quot; value=&quot;Slide 9 - &amp;quot;Nominal versus &amp;#x0D;&amp;#x0A;Real GDP&amp;quot;&quot;/&gt;&lt;property id=&quot;20307&quot; value=&quot;263&quot;/&gt;&lt;/object&gt;&lt;object type=&quot;3&quot; unique_id=&quot;14180&quot;&gt;&lt;property id=&quot;20148&quot; value=&quot;5&quot;/&gt;&lt;property id=&quot;20300&quot; value=&quot;Slide 10 - &amp;quot;The GDP Growth Rate&amp;quot;&quot;/&gt;&lt;property id=&quot;20307&quot; value=&quot;264&quot;/&gt;&lt;/object&gt;&lt;object type=&quot;3&quot; unique_id=&quot;14181&quot;&gt;&lt;property id=&quot;20148&quot; value=&quot;5&quot;/&gt;&lt;property id=&quot;20300&quot; value=&quot;Slide 11&quot;/&gt;&lt;property id=&quot;20307&quot; value=&quot;290&quot;/&gt;&lt;/object&gt;&lt;object type=&quot;3&quot; unique_id=&quot;14182&quot;&gt;&lt;property id=&quot;20148&quot; value=&quot;5&quot;/&gt;&lt;property id=&quot;20300&quot; value=&quot;Slide 12 - &amp;quot;&amp;amp;#x09;&amp;amp;#x09;Figure 15.3&amp;quot;&quot;/&gt;&lt;property id=&quot;20307&quot; value=&quot;295&quot;/&gt;&lt;/object&gt;&lt;object type=&quot;3&quot; unique_id=&quot;14183&quot;&gt;&lt;property id=&quot;20148&quot; value=&quot;5&quot;/&gt;&lt;property id=&quot;20300&quot; value=&quot;Slide 13 - &amp;quot;The Exponential &amp;#x0D;&amp;#x0A;Process&amp;quot;&quot;/&gt;&lt;property id=&quot;20307&quot; value=&quot;265&quot;/&gt;&lt;/object&gt;&lt;object type=&quot;3&quot; unique_id=&quot;14184&quot;&gt;&lt;property id=&quot;20148&quot; value=&quot;5&quot;/&gt;&lt;property id=&quot;20300&quot; value=&quot;Slide 14 - &amp;quot;GDP per Capita: &amp;#x0D;&amp;#x0A;Measure of Living Standards&amp;quot;&quot;/&gt;&lt;property id=&quot;20307&quot; value=&quot;266&quot;/&gt;&lt;/object&gt;&lt;object type=&quot;3&quot; unique_id=&quot;14185&quot;&gt;&lt;property id=&quot;20148&quot; value=&quot;5&quot;/&gt;&lt;property id=&quot;20300&quot; value=&quot;Slide 15 - &amp;quot;GDP per Worker: &amp;#x0D;&amp;#x0A;A Measure of Productivity&amp;quot;&quot;/&gt;&lt;property id=&quot;20307&quot; value=&quot;268&quot;/&gt;&lt;/object&gt;&lt;object type=&quot;3&quot; unique_id=&quot;14186&quot;&gt;&lt;property id=&quot;20148&quot; value=&quot;5&quot;/&gt;&lt;property id=&quot;20300&quot; value=&quot;Slide 16 - &amp;quot;GDP per Worker: &amp;#x0D;&amp;#x0A;A Measure of Productivity&amp;quot;&quot;/&gt;&lt;property id=&quot;20307&quot; value=&quot;269&quot;/&gt;&lt;/object&gt;&lt;object type=&quot;3&quot; unique_id=&quot;14187&quot;&gt;&lt;property id=&quot;20148&quot; value=&quot;5&quot;/&gt;&lt;property id=&quot;20300&quot; value=&quot;Slide 17&quot;/&gt;&lt;property id=&quot;20307&quot; value=&quot;270&quot;/&gt;&lt;/object&gt;&lt;object type=&quot;3&quot; unique_id=&quot;14188&quot;&gt;&lt;property id=&quot;20148&quot; value=&quot;5&quot;/&gt;&lt;property id=&quot;20300&quot; value=&quot;Slide 18 - &amp;quot;&amp;amp;#x09;&amp;amp;#x09;Figure 15.4&amp;quot;&quot;/&gt;&lt;property id=&quot;20307&quot; value=&quot;296&quot;/&gt;&lt;/object&gt;&lt;object type=&quot;3&quot; unique_id=&quot;14189&quot;&gt;&lt;property id=&quot;20148&quot; value=&quot;5&quot;/&gt;&lt;property id=&quot;20300&quot; value=&quot;Slide 19 - &amp;quot;Sources of &amp;#x0D;&amp;#x0A;Productivity Growth&amp;quot;&quot;/&gt;&lt;property id=&quot;20307&quot; value=&quot;271&quot;/&gt;&lt;/object&gt;&lt;object type=&quot;3&quot; unique_id=&quot;14190&quot;&gt;&lt;property id=&quot;20148&quot; value=&quot;5&quot;/&gt;&lt;property id=&quot;20300&quot; value=&quot;Slide 20 - &amp;quot;Labor Quality&amp;quot;&quot;/&gt;&lt;property id=&quot;20307&quot; value=&quot;272&quot;/&gt;&lt;/object&gt;&lt;object type=&quot;3&quot; unique_id=&quot;14191&quot;&gt;&lt;property id=&quot;20148&quot; value=&quot;5&quot;/&gt;&lt;property id=&quot;20300&quot; value=&quot;Slide 21 - &amp;quot;Capital Investment&amp;quot;&quot;/&gt;&lt;property id=&quot;20307&quot; value=&quot;273&quot;/&gt;&lt;/object&gt;&lt;object type=&quot;3&quot; unique_id=&quot;14192&quot;&gt;&lt;property id=&quot;20148&quot; value=&quot;5&quot;/&gt;&lt;property id=&quot;20300&quot; value=&quot;Slide 22 - &amp;quot;Management&amp;quot;&quot;/&gt;&lt;property id=&quot;20307&quot; value=&quot;274&quot;/&gt;&lt;/object&gt;&lt;object type=&quot;3&quot; unique_id=&quot;14193&quot;&gt;&lt;property id=&quot;20148&quot; value=&quot;5&quot;/&gt;&lt;property id=&quot;20300&quot; value=&quot;Slide 23 - &amp;quot;Research and &amp;#x0D;&amp;#x0A;Development&amp;quot;&quot;/&gt;&lt;property id=&quot;20307&quot; value=&quot;276&quot;/&gt;&lt;/object&gt;&lt;object type=&quot;3&quot; unique_id=&quot;14194&quot;&gt;&lt;property id=&quot;20148&quot; value=&quot;5&quot;/&gt;&lt;property id=&quot;20300&quot; value=&quot;Slide 24 - &amp;quot;Policy Levers&amp;quot;&quot;/&gt;&lt;property id=&quot;20307&quot; value=&quot;277&quot;/&gt;&lt;/object&gt;&lt;object type=&quot;3&quot; unique_id=&quot;14195&quot;&gt;&lt;property id=&quot;20148&quot; value=&quot;5&quot;/&gt;&lt;property id=&quot;20300&quot; value=&quot;Slide 25 - &amp;quot;Education and Training&amp;quot;&quot;/&gt;&lt;property id=&quot;20307&quot; value=&quot;278&quot;/&gt;&lt;/object&gt;&lt;object type=&quot;3&quot; unique_id=&quot;14196&quot;&gt;&lt;property id=&quot;20148&quot; value=&quot;5&quot;/&gt;&lt;property id=&quot;20300&quot; value=&quot;Slide 26 - &amp;quot;Immigration Policy&amp;quot;&quot;/&gt;&lt;property id=&quot;20307&quot; value=&quot;279&quot;/&gt;&lt;/object&gt;&lt;object type=&quot;3&quot; unique_id=&quot;14197&quot;&gt;&lt;property id=&quot;20148&quot; value=&quot;5&quot;/&gt;&lt;property id=&quot;20300&quot; value=&quot;Slide 27 - &amp;quot;Investment Incentives&amp;quot;&quot;/&gt;&lt;property id=&quot;20307&quot; value=&quot;280&quot;/&gt;&lt;/object&gt;&lt;object type=&quot;3&quot; unique_id=&quot;14198&quot;&gt;&lt;property id=&quot;20148&quot; value=&quot;5&quot;/&gt;&lt;property id=&quot;20300&quot; value=&quot;Slide 28 - &amp;quot;Savings Incentives&amp;quot;&quot;/&gt;&lt;property id=&quot;20307&quot; value=&quot;281&quot;/&gt;&lt;/object&gt;&lt;object type=&quot;3&quot; unique_id=&quot;14199&quot;&gt;&lt;property id=&quot;20148&quot; value=&quot;5&quot;/&gt;&lt;property id=&quot;20300&quot; value=&quot;Slide 29 - &amp;quot;&amp;amp;#x09;Saving Ratings&amp;quot;&quot;/&gt;&lt;property id=&quot;20307&quot; value=&quot;297&quot;/&gt;&lt;/object&gt;&lt;object type=&quot;3&quot; unique_id=&quot;14200&quot;&gt;&lt;property id=&quot;20148&quot; value=&quot;5&quot;/&gt;&lt;property id=&quot;20300&quot; value=&quot;Slide 30 - &amp;quot;Government Finances&amp;quot;&quot;/&gt;&lt;property id=&quot;20307&quot; value=&quot;282&quot;/&gt;&lt;/object&gt;&lt;object type=&quot;3&quot; unique_id=&quot;14201&quot;&gt;&lt;property id=&quot;20148&quot; value=&quot;5&quot;/&gt;&lt;property id=&quot;20300&quot; value=&quot;Slide 31&quot;/&gt;&lt;property id=&quot;20307&quot; value=&quot;283&quot;/&gt;&lt;/object&gt;&lt;object type=&quot;3&quot; unique_id=&quot;14202&quot;&gt;&lt;property id=&quot;20148&quot; value=&quot;5&quot;/&gt;&lt;property id=&quot;20300&quot; value=&quot;Slide 32 - &amp;quot;Deregulation&amp;quot;&quot;/&gt;&lt;property id=&quot;20307&quot; value=&quot;284&quot;/&gt;&lt;/object&gt;&lt;object type=&quot;3&quot; unique_id=&quot;14203&quot;&gt;&lt;property id=&quot;20148&quot; value=&quot;5&quot;/&gt;&lt;property id=&quot;20300&quot; value=&quot;Slide 33 - &amp;quot;Factor Markets&amp;quot;&quot;/&gt;&lt;property id=&quot;20307&quot; value=&quot;285&quot;/&gt;&lt;/object&gt;&lt;object type=&quot;3&quot; unique_id=&quot;14204&quot;&gt;&lt;property id=&quot;20148&quot; value=&quot;5&quot;/&gt;&lt;property id=&quot;20300&quot; value=&quot;Slide 34 - &amp;quot;Product Markets&amp;quot;&quot;/&gt;&lt;property id=&quot;20307&quot; value=&quot;286&quot;/&gt;&lt;/object&gt;&lt;object type=&quot;3&quot; unique_id=&quot;14205&quot;&gt;&lt;property id=&quot;20148&quot; value=&quot;5&quot;/&gt;&lt;property id=&quot;20300&quot; value=&quot;Slide 35 - &amp;quot;Economic Freedom&amp;quot;&quot;/&gt;&lt;property id=&quot;20307&quot; value=&quot;287&quot;/&gt;&lt;/object&gt;&lt;object type=&quot;3&quot; unique_id=&quot;14206&quot;&gt;&lt;property id=&quot;20148&quot; value=&quot;5&quot;/&gt;&lt;property id=&quot;20300&quot; value=&quot;Slide 36 - &amp;quot;Is More Growth &amp;#x0D;&amp;#x0A;Desirable?&amp;quot;&quot;/&gt;&lt;property id=&quot;20307&quot; value=&quot;288&quot;/&gt;&lt;/object&gt;&lt;object type=&quot;3&quot; unique_id=&quot;14207&quot;&gt;&lt;property id=&quot;20148&quot; value=&quot;5&quot;/&gt;&lt;property id=&quot;20300&quot; value=&quot;Slide 37&quot;/&gt;&lt;property id=&quot;20307&quot; value=&quot;292&quot;/&gt;&lt;/object&gt;&lt;/object&gt;&lt;/object&gt;&lt;/database&gt;"/>
  <p:tag name="SECTOMILLISECCONVERTED" val="1"/>
</p:tagLst>
</file>

<file path=ppt/theme/theme1.xml><?xml version="1.0" encoding="utf-8"?>
<a:theme xmlns:r="http://schemas.openxmlformats.org/officeDocument/2006/relationships" xmlns:a="http://schemas.openxmlformats.org/drawingml/2006/main" name="1_Default Design">
  <a:themeElements>
    <a:clrScheme name="1_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66FF"/>
      </a:hlink>
      <a:folHlink>
        <a:srgbClr val="B2B2B2"/>
      </a:folHlink>
    </a:clrScheme>
    <a:fontScheme name="1_Default Design">
      <a:majorFont>
        <a:latin typeface="Times New Roman"/>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66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r="http://schemas.openxmlformats.org/officeDocument/2006/relationships" xmlns:a="http://schemas.openxmlformats.org/drawingml/2006/main" name="Final Schiller PPT">
  <a:themeElements>
    <a:clrScheme name="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Final Schiller PPT">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inal Schiller PP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inal Schiller PP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inal Schiller PP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inal Schiller PP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inal Schiller PP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inal Schiller PP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inal Schiller PP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inal Schiller PP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inal Schiller PP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inal Schiller PP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inal Schiller PP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r="http://schemas.openxmlformats.org/officeDocument/2006/relationships" xmlns:a="http://schemas.openxmlformats.org/drawingml/2006/main" name="3_Final Schiller PPT">
  <a:themeElements>
    <a:clrScheme name="3_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Final Schiller PPT">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Final Schiller PP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Final Schiller PP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Final Schiller PP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Final Schiller PP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Final Schiller PP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Final Schiller PP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Final Schiller PP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Final Schiller PP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Final Schiller PP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Final Schiller PP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Final Schiller PP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r="http://schemas.openxmlformats.org/officeDocument/2006/relationships" xmlns:a="http://schemas.openxmlformats.org/drawingml/2006/main" name="4_Final Schiller PPT">
  <a:themeElements>
    <a:clrScheme name="4_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Final Schiller PPT">
      <a:majorFont>
        <a:latin typeface="Arial"/>
        <a:ea typeface="Arial"/>
        <a:cs typeface="Arial"/>
      </a:majorFont>
      <a:minorFont>
        <a:latin typeface="Arial"/>
        <a:ea typeface="Arial"/>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Final Schiller PP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Final Schiller PP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Final Schiller PP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Final Schiller PP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Final Schiller PP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Final Schiller PP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Final Schiller PP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Final Schiller PP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Final Schiller PP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Final Schiller PP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Final Schiller PP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Final Schiller PP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r="http://schemas.openxmlformats.org/officeDocument/2006/relationships"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Lst>
    <a:ext uri="{05A4C25C-085E-4340-85A3-A5531E510DB2}">
      <thm15:themeFamily xmlns:thm15="http://schemas.microsoft.com/office/thememl/2012/main" name="Retrospect" id="{5F128B03-DCCA-4EEB-AB3B-CF2899314A46}" vid="{9CC26709-368C-4D72-9060-94E5B3FF3CD6}"/>
    </a:ext>
  </a:extLst>
</a:theme>
</file>

<file path=ppt/theme/theme6.xml><?xml version="1.0" encoding="utf-8"?>
<a:theme xmlns:r="http://schemas.openxmlformats.org/officeDocument/2006/relationships"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panose="020f05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7.xml><?xml version="1.0" encoding="utf-8"?>
<a:theme xmlns:r="http://schemas.openxmlformats.org/officeDocument/2006/relationships"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panose="020f0502020204030204"/>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panose="020f0502020204030204"/>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168</Paragraphs>
  <Slides>37</Slides>
  <Notes>30</Notes>
  <TotalTime>8498</TotalTime>
  <HiddenSlides>0</HiddenSlides>
  <MMClips>0</MMClips>
  <ScaleCrop>0</ScaleCrop>
  <HeadingPairs>
    <vt:vector baseType="variant" size="6">
      <vt:variant>
        <vt:lpstr>Fonts used</vt:lpstr>
      </vt:variant>
      <vt:variant>
        <vt:i4>6</vt:i4>
      </vt:variant>
      <vt:variant>
        <vt:lpstr>Theme</vt:lpstr>
      </vt:variant>
      <vt:variant>
        <vt:i4>1</vt:i4>
      </vt:variant>
      <vt:variant>
        <vt:lpstr>Slide Titles</vt:lpstr>
      </vt:variant>
      <vt:variant>
        <vt:i4>37</vt:i4>
      </vt:variant>
    </vt:vector>
  </HeadingPairs>
  <TitlesOfParts>
    <vt:vector baseType="lpstr" size="44">
      <vt:lpstr>Arial</vt:lpstr>
      <vt:lpstr>Times New Roman</vt:lpstr>
      <vt:lpstr>Sakkal Majalla</vt:lpstr>
      <vt:lpstr>Calibri</vt:lpstr>
      <vt:lpstr>Calibri Light</vt:lpstr>
      <vt:lpstr>Arial Narrow</vt:lpstr>
      <vt:lpstr>1_Default Design</vt:lpstr>
      <vt:lpstr>Introduction to economics  Chapter  9</vt:lpstr>
      <vt:lpstr>The Nature of Growth</vt:lpstr>
      <vt:lpstr>Short-Run Changes in Capacity Use</vt:lpstr>
      <vt:lpstr>PowerPoint Presentation</vt:lpstr>
      <vt:lpstr>Long-Run Changes in Capacity</vt:lpstr>
      <vt:lpstr>		Figure 9.1</vt:lpstr>
      <vt:lpstr>Aggregate Supply Focus</vt:lpstr>
      <vt:lpstr>Nominal versus Real GDP</vt:lpstr>
      <vt:lpstr>PowerPoint Presentation</vt:lpstr>
      <vt:lpstr>The GDP Growth Rate</vt:lpstr>
      <vt:lpstr>PowerPoint Presentation</vt:lpstr>
      <vt:lpstr>		Figure 9.3</vt:lpstr>
      <vt:lpstr>The Exponential Process</vt:lpstr>
      <vt:lpstr>GDP per Capita: Measure of Living Standards</vt:lpstr>
      <vt:lpstr>GDP per Worker: A Measure of Productivity</vt:lpstr>
      <vt:lpstr>GDP per Worker: A Measure of Productivity</vt:lpstr>
      <vt:lpstr>PowerPoint Presentation</vt:lpstr>
      <vt:lpstr>		Figure 9.4</vt:lpstr>
      <vt:lpstr>Sources of Productivity Growth</vt:lpstr>
      <vt:lpstr>Labor Quality</vt:lpstr>
      <vt:lpstr>Capital Investment</vt:lpstr>
      <vt:lpstr>Management</vt:lpstr>
      <vt:lpstr>Research and Development</vt:lpstr>
      <vt:lpstr>Policy Levers</vt:lpstr>
      <vt:lpstr>Education and Training</vt:lpstr>
      <vt:lpstr>Immigration Policy</vt:lpstr>
      <vt:lpstr>Investment Incentives</vt:lpstr>
      <vt:lpstr>Savings Incentives</vt:lpstr>
      <vt:lpstr>	Saving Ratings</vt:lpstr>
      <vt:lpstr>Government Finances</vt:lpstr>
      <vt:lpstr>PowerPoint Presentation</vt:lpstr>
      <vt:lpstr>Deregulation</vt:lpstr>
      <vt:lpstr>Factor Markets</vt:lpstr>
      <vt:lpstr>Product Markets</vt:lpstr>
      <vt:lpstr>Economic Freedom</vt:lpstr>
      <vt:lpstr>Is More Growth Desirable?</vt:lpstr>
      <vt:lpstr>PowerPoint Presentation</vt:lpstr>
    </vt:vector>
  </TitlesOfParts>
  <LinksUpToDate>0</LinksUpToDate>
  <SharedDoc>0</SharedDoc>
  <HyperlinksChanged>0</HyperlinksChanged>
  <Application>Aspose.Slides for .NET</Application>
  <AppVersion>19.1200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Slide 1</dc:title>
  <dc:creator>house</dc:creator>
  <cp:lastModifiedBy>NTC</cp:lastModifiedBy>
  <cp:revision>527</cp:revision>
  <dcterms:created xsi:type="dcterms:W3CDTF">2001-10-05T18:21:30Z</dcterms:created>
  <dcterms:modified xsi:type="dcterms:W3CDTF">2021-03-26T12:25:33Z</dcterms:modified>
</cp:coreProperties>
</file>