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02" r:id="rId4"/>
    <p:sldMasterId id="2147483703" r:id="rId5"/>
    <p:sldMasterId id="2147483704"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Lst>
  <p:sldSz cy="6858000" cx="12192000"/>
  <p:notesSz cx="6858000" cy="9144000"/>
  <p:embeddedFontLst>
    <p:embeddedFont>
      <p:font typeface="Helvetica Neue"/>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20" Type="http://schemas.openxmlformats.org/officeDocument/2006/relationships/slide" Target="slides/slide13.xml"/><Relationship Id="rId42" Type="http://schemas.openxmlformats.org/officeDocument/2006/relationships/font" Target="fonts/HelveticaNeue-regular.fntdata"/><Relationship Id="rId41" Type="http://schemas.openxmlformats.org/officeDocument/2006/relationships/slide" Target="slides/slide34.xml"/><Relationship Id="rId22" Type="http://schemas.openxmlformats.org/officeDocument/2006/relationships/slide" Target="slides/slide15.xml"/><Relationship Id="rId44" Type="http://schemas.openxmlformats.org/officeDocument/2006/relationships/font" Target="fonts/HelveticaNeue-italic.fntdata"/><Relationship Id="rId21" Type="http://schemas.openxmlformats.org/officeDocument/2006/relationships/slide" Target="slides/slide14.xml"/><Relationship Id="rId43" Type="http://schemas.openxmlformats.org/officeDocument/2006/relationships/font" Target="fonts/HelveticaNeue-bold.fntdata"/><Relationship Id="rId24" Type="http://schemas.openxmlformats.org/officeDocument/2006/relationships/slide" Target="slides/slide17.xml"/><Relationship Id="rId23" Type="http://schemas.openxmlformats.org/officeDocument/2006/relationships/slide" Target="slides/slide16.xml"/><Relationship Id="rId45" Type="http://schemas.openxmlformats.org/officeDocument/2006/relationships/font" Target="fonts/HelveticaNeue-boldItalic.fntdata"/><Relationship Id="rId1" Type="http://schemas.openxmlformats.org/officeDocument/2006/relationships/theme" Target="theme/theme4.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slide" Target="slides/slide32.xml"/><Relationship Id="rId16" Type="http://schemas.openxmlformats.org/officeDocument/2006/relationships/slide" Target="slides/slide9.xml"/><Relationship Id="rId38" Type="http://schemas.openxmlformats.org/officeDocument/2006/relationships/slide" Target="slides/slide31.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8" name="Google Shape;278;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9" name="Google Shape;279;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9" name="Google Shape;28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0" name="Google Shape;29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0" name="Google Shape;3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0" name="Google Shape;310;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20" name="Google Shape;32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0" name="Google Shape;33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0" name="Google Shape;34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2" name="Google Shape;352;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2" name="Shape 362"/>
        <p:cNvGrpSpPr/>
        <p:nvPr/>
      </p:nvGrpSpPr>
      <p:grpSpPr>
        <a:xfrm>
          <a:off x="0" y="0"/>
          <a:ext cx="0" cy="0"/>
          <a:chOff x="0" y="0"/>
          <a:chExt cx="0" cy="0"/>
        </a:xfrm>
      </p:grpSpPr>
      <p:sp>
        <p:nvSpPr>
          <p:cNvPr id="363" name="Google Shape;363;p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4" name="Google Shape;36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5" name="Google Shape;37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2e938f9bb0c_0_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5" name="Google Shape;385;g2e938f9bb0c_0_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g2e938f9bb0c_0_20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7" name="Google Shape;397;g2e938f9bb0c_0_20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g2e938f9bb0c_0_30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9" name="Google Shape;409;g2e938f9bb0c_0_30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g2e938f9bb0c_0_4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1" name="Google Shape;421;g2e938f9bb0c_0_4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3" name="Google Shape;433;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g2e938f9bb0c_0_72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3" name="Google Shape;443;g2e938f9bb0c_0_7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2e938f9bb0c_0_7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6" name="Google Shape;456;g2e938f9bb0c_0_7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g2e938f9bb0c_0_7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8" name="Google Shape;468;g2e938f9bb0c_0_7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g2e938f9bb0c_0_75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0" name="Google Shape;480;g2e938f9bb0c_0_7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g2e938f9bb0c_0_76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2" name="Google Shape;492;g2e938f9bb0c_0_7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g2e938f9bb0c_0_77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4" name="Google Shape;504;g2e938f9bb0c_0_77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g2e938f9bb0c_0_78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6" name="Google Shape;516;g2e938f9bb0c_0_78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g2e938f9bb0c_0_79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8" name="Google Shape;528;g2e938f9bb0c_0_79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8" name="Shape 538"/>
        <p:cNvGrpSpPr/>
        <p:nvPr/>
      </p:nvGrpSpPr>
      <p:grpSpPr>
        <a:xfrm>
          <a:off x="0" y="0"/>
          <a:ext cx="0" cy="0"/>
          <a:chOff x="0" y="0"/>
          <a:chExt cx="0" cy="0"/>
        </a:xfrm>
      </p:grpSpPr>
      <p:sp>
        <p:nvSpPr>
          <p:cNvPr id="539" name="Google Shape;539;g2e938f9bb0c_0_80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0" name="Google Shape;540;g2e938f9bb0c_0_80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0" name="Shape 550"/>
        <p:cNvGrpSpPr/>
        <p:nvPr/>
      </p:nvGrpSpPr>
      <p:grpSpPr>
        <a:xfrm>
          <a:off x="0" y="0"/>
          <a:ext cx="0" cy="0"/>
          <a:chOff x="0" y="0"/>
          <a:chExt cx="0" cy="0"/>
        </a:xfrm>
      </p:grpSpPr>
      <p:sp>
        <p:nvSpPr>
          <p:cNvPr id="551" name="Google Shape;551;p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2" name="Google Shape;55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0" name="Shape 560"/>
        <p:cNvGrpSpPr/>
        <p:nvPr/>
      </p:nvGrpSpPr>
      <p:grpSpPr>
        <a:xfrm>
          <a:off x="0" y="0"/>
          <a:ext cx="0" cy="0"/>
          <a:chOff x="0" y="0"/>
          <a:chExt cx="0" cy="0"/>
        </a:xfrm>
      </p:grpSpPr>
      <p:sp>
        <p:nvSpPr>
          <p:cNvPr id="561" name="Google Shape;561;p2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2" name="Google Shape;56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0" name="Shape 570"/>
        <p:cNvGrpSpPr/>
        <p:nvPr/>
      </p:nvGrpSpPr>
      <p:grpSpPr>
        <a:xfrm>
          <a:off x="0" y="0"/>
          <a:ext cx="0" cy="0"/>
          <a:chOff x="0" y="0"/>
          <a:chExt cx="0" cy="0"/>
        </a:xfrm>
      </p:grpSpPr>
      <p:sp>
        <p:nvSpPr>
          <p:cNvPr id="571" name="Google Shape;571;p2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2" name="Google Shape;57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3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2" name="Google Shape;58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92" name="Google Shape;592;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4" name="Google Shape;604;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4" name="Shape 614"/>
        <p:cNvGrpSpPr/>
        <p:nvPr/>
      </p:nvGrpSpPr>
      <p:grpSpPr>
        <a:xfrm>
          <a:off x="0" y="0"/>
          <a:ext cx="0" cy="0"/>
          <a:chOff x="0" y="0"/>
          <a:chExt cx="0" cy="0"/>
        </a:xfrm>
      </p:grpSpPr>
      <p:sp>
        <p:nvSpPr>
          <p:cNvPr id="615" name="Google Shape;615;p3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6" name="Google Shape;61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3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28" name="Google Shape;628;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p3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38" name="Google Shape;638;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3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8" name="Google Shape;648;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2"/>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3"/>
          <p:cNvSpPr/>
          <p:nvPr>
            <p:ph idx="2" type="pic"/>
          </p:nvPr>
        </p:nvSpPr>
        <p:spPr>
          <a:xfrm>
            <a:off x="1" y="0"/>
            <a:ext cx="9740898" cy="59626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9" name="Shape 19"/>
        <p:cNvGrpSpPr/>
        <p:nvPr/>
      </p:nvGrpSpPr>
      <p:grpSpPr>
        <a:xfrm>
          <a:off x="0" y="0"/>
          <a:ext cx="0" cy="0"/>
          <a:chOff x="0" y="0"/>
          <a:chExt cx="0" cy="0"/>
        </a:xfrm>
      </p:grpSpPr>
      <p:sp>
        <p:nvSpPr>
          <p:cNvPr id="20" name="Google Shape;20;p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 name="Google Shape;21;p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2" name="Google Shape;22;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5" name="Shape 25"/>
        <p:cNvGrpSpPr/>
        <p:nvPr/>
      </p:nvGrpSpPr>
      <p:grpSpPr>
        <a:xfrm>
          <a:off x="0" y="0"/>
          <a:ext cx="0" cy="0"/>
          <a:chOff x="0" y="0"/>
          <a:chExt cx="0" cy="0"/>
        </a:xfrm>
      </p:grpSpPr>
      <p:sp>
        <p:nvSpPr>
          <p:cNvPr id="26" name="Google Shape;26;p5"/>
          <p:cNvSpPr/>
          <p:nvPr>
            <p:ph idx="2" type="pic"/>
          </p:nvPr>
        </p:nvSpPr>
        <p:spPr>
          <a:xfrm>
            <a:off x="7088924" y="508820"/>
            <a:ext cx="3701847" cy="5184057"/>
          </a:xfrm>
          <a:prstGeom prst="rect">
            <a:avLst/>
          </a:prstGeom>
          <a:solidFill>
            <a:srgbClr val="D8D8D8">
              <a:alpha val="49019"/>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7" name="Shape 27"/>
        <p:cNvGrpSpPr/>
        <p:nvPr/>
      </p:nvGrpSpPr>
      <p:grpSpPr>
        <a:xfrm>
          <a:off x="0" y="0"/>
          <a:ext cx="0" cy="0"/>
          <a:chOff x="0" y="0"/>
          <a:chExt cx="0" cy="0"/>
        </a:xfrm>
      </p:grpSpPr>
      <p:sp>
        <p:nvSpPr>
          <p:cNvPr id="28" name="Google Shape;28;p6"/>
          <p:cNvSpPr/>
          <p:nvPr>
            <p:ph idx="2" type="pic"/>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9" name="Shape 29"/>
        <p:cNvGrpSpPr/>
        <p:nvPr/>
      </p:nvGrpSpPr>
      <p:grpSpPr>
        <a:xfrm>
          <a:off x="0" y="0"/>
          <a:ext cx="0" cy="0"/>
          <a:chOff x="0" y="0"/>
          <a:chExt cx="0" cy="0"/>
        </a:xfrm>
      </p:grpSpPr>
      <p:sp>
        <p:nvSpPr>
          <p:cNvPr id="30" name="Google Shape;30;p7"/>
          <p:cNvSpPr/>
          <p:nvPr>
            <p:ph idx="2" type="pic"/>
          </p:nvPr>
        </p:nvSpPr>
        <p:spPr>
          <a:xfrm>
            <a:off x="1127760" y="1123950"/>
            <a:ext cx="9936480" cy="46101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30"/>
                                        </p:tgtEl>
                                        <p:attrNameLst>
                                          <p:attrName>style.visibility</p:attrName>
                                        </p:attrNameLst>
                                      </p:cBhvr>
                                      <p:to>
                                        <p:strVal val="visible"/>
                                      </p:to>
                                    </p:set>
                                    <p:anim calcmode="lin" valueType="num">
                                      <p:cBhvr additive="base">
                                        <p:cTn dur="500"/>
                                        <p:tgtEl>
                                          <p:spTgt spid="3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31" name="Shape 31"/>
        <p:cNvGrpSpPr/>
        <p:nvPr/>
      </p:nvGrpSpPr>
      <p:grpSpPr>
        <a:xfrm>
          <a:off x="0" y="0"/>
          <a:ext cx="0" cy="0"/>
          <a:chOff x="0" y="0"/>
          <a:chExt cx="0" cy="0"/>
        </a:xfrm>
      </p:grpSpPr>
      <p:sp>
        <p:nvSpPr>
          <p:cNvPr id="32" name="Google Shape;32;p8"/>
          <p:cNvSpPr/>
          <p:nvPr>
            <p:ph idx="2" type="pic"/>
          </p:nvPr>
        </p:nvSpPr>
        <p:spPr>
          <a:xfrm>
            <a:off x="0" y="1"/>
            <a:ext cx="6826172" cy="6857998"/>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3" name="Shape 33"/>
        <p:cNvGrpSpPr/>
        <p:nvPr/>
      </p:nvGrpSpPr>
      <p:grpSpPr>
        <a:xfrm>
          <a:off x="0" y="0"/>
          <a:ext cx="0" cy="0"/>
          <a:chOff x="0" y="0"/>
          <a:chExt cx="0" cy="0"/>
        </a:xfrm>
      </p:grpSpPr>
      <p:sp>
        <p:nvSpPr>
          <p:cNvPr id="34" name="Google Shape;34;p9"/>
          <p:cNvSpPr/>
          <p:nvPr>
            <p:ph idx="2" type="pic"/>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5" name="Shape 35"/>
        <p:cNvGrpSpPr/>
        <p:nvPr/>
      </p:nvGrpSpPr>
      <p:grpSpPr>
        <a:xfrm>
          <a:off x="0" y="0"/>
          <a:ext cx="0" cy="0"/>
          <a:chOff x="0" y="0"/>
          <a:chExt cx="0" cy="0"/>
        </a:xfrm>
      </p:grpSpPr>
      <p:sp>
        <p:nvSpPr>
          <p:cNvPr id="36" name="Google Shape;36;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1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5" name="Shape 45"/>
        <p:cNvGrpSpPr/>
        <p:nvPr/>
      </p:nvGrpSpPr>
      <p:grpSpPr>
        <a:xfrm>
          <a:off x="0" y="0"/>
          <a:ext cx="0" cy="0"/>
          <a:chOff x="0" y="0"/>
          <a:chExt cx="0" cy="0"/>
        </a:xfrm>
      </p:grpSpPr>
      <p:sp>
        <p:nvSpPr>
          <p:cNvPr id="46" name="Google Shape;46;p1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1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8" name="Google Shape;48;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1" name="Shape 51"/>
        <p:cNvGrpSpPr/>
        <p:nvPr/>
      </p:nvGrpSpPr>
      <p:grpSpPr>
        <a:xfrm>
          <a:off x="0" y="0"/>
          <a:ext cx="0" cy="0"/>
          <a:chOff x="0" y="0"/>
          <a:chExt cx="0" cy="0"/>
        </a:xfrm>
      </p:grpSpPr>
      <p:sp>
        <p:nvSpPr>
          <p:cNvPr id="52" name="Google Shape;52;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1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1" name="Google Shape;61;p1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2" name="Google Shape;62;p1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3" name="Google Shape;63;p1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4" name="Google Shape;64;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7" name="Shape 67"/>
        <p:cNvGrpSpPr/>
        <p:nvPr/>
      </p:nvGrpSpPr>
      <p:grpSpPr>
        <a:xfrm>
          <a:off x="0" y="0"/>
          <a:ext cx="0" cy="0"/>
          <a:chOff x="0" y="0"/>
          <a:chExt cx="0" cy="0"/>
        </a:xfrm>
      </p:grpSpPr>
      <p:sp>
        <p:nvSpPr>
          <p:cNvPr id="68" name="Google Shape;68;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04" name="Shape 104"/>
        <p:cNvGrpSpPr/>
        <p:nvPr/>
      </p:nvGrpSpPr>
      <p:grpSpPr>
        <a:xfrm>
          <a:off x="0" y="0"/>
          <a:ext cx="0" cy="0"/>
          <a:chOff x="0" y="0"/>
          <a:chExt cx="0" cy="0"/>
        </a:xfrm>
      </p:grpSpPr>
      <p:sp>
        <p:nvSpPr>
          <p:cNvPr id="105" name="Google Shape;105;p21"/>
          <p:cNvSpPr/>
          <p:nvPr>
            <p:ph idx="2" type="pic"/>
          </p:nvPr>
        </p:nvSpPr>
        <p:spPr>
          <a:xfrm>
            <a:off x="0" y="0"/>
            <a:ext cx="12192000" cy="6858000"/>
          </a:xfrm>
          <a:prstGeom prst="rect">
            <a:avLst/>
          </a:prstGeom>
          <a:noFill/>
          <a:ln>
            <a:noFill/>
          </a:ln>
        </p:spPr>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06" name="Shape 106"/>
        <p:cNvGrpSpPr/>
        <p:nvPr/>
      </p:nvGrpSpPr>
      <p:grpSpPr>
        <a:xfrm>
          <a:off x="0" y="0"/>
          <a:ext cx="0" cy="0"/>
          <a:chOff x="0" y="0"/>
          <a:chExt cx="0" cy="0"/>
        </a:xfrm>
      </p:grpSpPr>
      <p:sp>
        <p:nvSpPr>
          <p:cNvPr id="107" name="Google Shape;107;p22"/>
          <p:cNvSpPr/>
          <p:nvPr>
            <p:ph idx="2" type="pic"/>
          </p:nvPr>
        </p:nvSpPr>
        <p:spPr>
          <a:xfrm>
            <a:off x="1" y="0"/>
            <a:ext cx="9741000" cy="5962800"/>
          </a:xfrm>
          <a:prstGeom prst="rect">
            <a:avLst/>
          </a:prstGeom>
          <a:solidFill>
            <a:srgbClr val="D8D8D8">
              <a:alpha val="478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07"/>
                                        </p:tgtEl>
                                        <p:attrNameLst>
                                          <p:attrName>style.visibility</p:attrName>
                                        </p:attrNameLst>
                                      </p:cBhvr>
                                      <p:to>
                                        <p:strVal val="visible"/>
                                      </p:to>
                                    </p:set>
                                    <p:anim calcmode="lin" valueType="num">
                                      <p:cBhvr additive="base">
                                        <p:cTn dur="500"/>
                                        <p:tgtEl>
                                          <p:spTgt spid="107"/>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08" name="Shape 108"/>
        <p:cNvGrpSpPr/>
        <p:nvPr/>
      </p:nvGrpSpPr>
      <p:grpSpPr>
        <a:xfrm>
          <a:off x="0" y="0"/>
          <a:ext cx="0" cy="0"/>
          <a:chOff x="0" y="0"/>
          <a:chExt cx="0" cy="0"/>
        </a:xfrm>
      </p:grpSpPr>
      <p:sp>
        <p:nvSpPr>
          <p:cNvPr id="109" name="Google Shape;109;p23"/>
          <p:cNvSpPr/>
          <p:nvPr>
            <p:ph idx="2" type="pic"/>
          </p:nvPr>
        </p:nvSpPr>
        <p:spPr>
          <a:xfrm>
            <a:off x="7088924" y="508820"/>
            <a:ext cx="3701700" cy="5184000"/>
          </a:xfrm>
          <a:prstGeom prst="rect">
            <a:avLst/>
          </a:prstGeom>
          <a:solidFill>
            <a:srgbClr val="D8D8D8">
              <a:alpha val="47840"/>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09"/>
                                        </p:tgtEl>
                                        <p:attrNameLst>
                                          <p:attrName>style.visibility</p:attrName>
                                        </p:attrNameLst>
                                      </p:cBhvr>
                                      <p:to>
                                        <p:strVal val="visible"/>
                                      </p:to>
                                    </p:set>
                                    <p:anim calcmode="lin" valueType="num">
                                      <p:cBhvr additive="base">
                                        <p:cTn dur="500"/>
                                        <p:tgtEl>
                                          <p:spTgt spid="109"/>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10" name="Shape 110"/>
        <p:cNvGrpSpPr/>
        <p:nvPr/>
      </p:nvGrpSpPr>
      <p:grpSpPr>
        <a:xfrm>
          <a:off x="0" y="0"/>
          <a:ext cx="0" cy="0"/>
          <a:chOff x="0" y="0"/>
          <a:chExt cx="0" cy="0"/>
        </a:xfrm>
      </p:grpSpPr>
      <p:sp>
        <p:nvSpPr>
          <p:cNvPr id="111" name="Google Shape;111;p24"/>
          <p:cNvSpPr/>
          <p:nvPr>
            <p:ph idx="2" type="pic"/>
          </p:nvPr>
        </p:nvSpPr>
        <p:spPr>
          <a:xfrm>
            <a:off x="3452649" y="-3"/>
            <a:ext cx="8739300" cy="6858000"/>
          </a:xfrm>
          <a:prstGeom prst="rect">
            <a:avLst/>
          </a:prstGeom>
          <a:solidFill>
            <a:srgbClr val="D8D8D8">
              <a:alpha val="478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111"/>
                                        </p:tgtEl>
                                        <p:attrNameLst>
                                          <p:attrName>style.visibility</p:attrName>
                                        </p:attrNameLst>
                                      </p:cBhvr>
                                      <p:to>
                                        <p:strVal val="visible"/>
                                      </p:to>
                                    </p:set>
                                    <p:anim calcmode="lin" valueType="num">
                                      <p:cBhvr additive="base">
                                        <p:cTn dur="500"/>
                                        <p:tgtEl>
                                          <p:spTgt spid="11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12" name="Shape 112"/>
        <p:cNvGrpSpPr/>
        <p:nvPr/>
      </p:nvGrpSpPr>
      <p:grpSpPr>
        <a:xfrm>
          <a:off x="0" y="0"/>
          <a:ext cx="0" cy="0"/>
          <a:chOff x="0" y="0"/>
          <a:chExt cx="0" cy="0"/>
        </a:xfrm>
      </p:grpSpPr>
      <p:sp>
        <p:nvSpPr>
          <p:cNvPr id="113" name="Google Shape;113;p25"/>
          <p:cNvSpPr/>
          <p:nvPr>
            <p:ph idx="2" type="pic"/>
          </p:nvPr>
        </p:nvSpPr>
        <p:spPr>
          <a:xfrm>
            <a:off x="1127760" y="1123950"/>
            <a:ext cx="9936600" cy="4610100"/>
          </a:xfrm>
          <a:prstGeom prst="rect">
            <a:avLst/>
          </a:prstGeom>
          <a:solidFill>
            <a:srgbClr val="D8D8D8">
              <a:alpha val="478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13"/>
                                        </p:tgtEl>
                                        <p:attrNameLst>
                                          <p:attrName>style.visibility</p:attrName>
                                        </p:attrNameLst>
                                      </p:cBhvr>
                                      <p:to>
                                        <p:strVal val="visible"/>
                                      </p:to>
                                    </p:set>
                                    <p:anim calcmode="lin" valueType="num">
                                      <p:cBhvr additive="base">
                                        <p:cTn dur="500"/>
                                        <p:tgtEl>
                                          <p:spTgt spid="11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14" name="Shape 114"/>
        <p:cNvGrpSpPr/>
        <p:nvPr/>
      </p:nvGrpSpPr>
      <p:grpSpPr>
        <a:xfrm>
          <a:off x="0" y="0"/>
          <a:ext cx="0" cy="0"/>
          <a:chOff x="0" y="0"/>
          <a:chExt cx="0" cy="0"/>
        </a:xfrm>
      </p:grpSpPr>
      <p:sp>
        <p:nvSpPr>
          <p:cNvPr id="115" name="Google Shape;115;p26"/>
          <p:cNvSpPr/>
          <p:nvPr>
            <p:ph idx="2" type="pic"/>
          </p:nvPr>
        </p:nvSpPr>
        <p:spPr>
          <a:xfrm>
            <a:off x="0" y="1"/>
            <a:ext cx="6826200" cy="6858000"/>
          </a:xfrm>
          <a:prstGeom prst="rect">
            <a:avLst/>
          </a:prstGeom>
          <a:solidFill>
            <a:srgbClr val="D8D8D8">
              <a:alpha val="478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15"/>
                                        </p:tgtEl>
                                        <p:attrNameLst>
                                          <p:attrName>style.visibility</p:attrName>
                                        </p:attrNameLst>
                                      </p:cBhvr>
                                      <p:to>
                                        <p:strVal val="visible"/>
                                      </p:to>
                                    </p:set>
                                    <p:anim calcmode="lin" valueType="num">
                                      <p:cBhvr additive="base">
                                        <p:cTn dur="500"/>
                                        <p:tgtEl>
                                          <p:spTgt spid="115"/>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6" name="Shape 116"/>
        <p:cNvGrpSpPr/>
        <p:nvPr/>
      </p:nvGrpSpPr>
      <p:grpSpPr>
        <a:xfrm>
          <a:off x="0" y="0"/>
          <a:ext cx="0" cy="0"/>
          <a:chOff x="0" y="0"/>
          <a:chExt cx="0" cy="0"/>
        </a:xfrm>
      </p:grpSpPr>
      <p:sp>
        <p:nvSpPr>
          <p:cNvPr id="117" name="Google Shape;117;p27"/>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18" name="Google Shape;118;p27"/>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119" name="Google Shape;119;p2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0" name="Google Shape;120;p2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1" name="Google Shape;121;p2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22" name="Shape 122"/>
        <p:cNvGrpSpPr/>
        <p:nvPr/>
      </p:nvGrpSpPr>
      <p:grpSpPr>
        <a:xfrm>
          <a:off x="0" y="0"/>
          <a:ext cx="0" cy="0"/>
          <a:chOff x="0" y="0"/>
          <a:chExt cx="0" cy="0"/>
        </a:xfrm>
      </p:grpSpPr>
      <p:sp>
        <p:nvSpPr>
          <p:cNvPr id="123" name="Google Shape;123;p28"/>
          <p:cNvSpPr/>
          <p:nvPr>
            <p:ph idx="2" type="pic"/>
          </p:nvPr>
        </p:nvSpPr>
        <p:spPr>
          <a:xfrm>
            <a:off x="6096000" y="933450"/>
            <a:ext cx="4962000" cy="2495700"/>
          </a:xfrm>
          <a:prstGeom prst="rect">
            <a:avLst/>
          </a:prstGeom>
          <a:solidFill>
            <a:srgbClr val="D8D8D8">
              <a:alpha val="478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23"/>
                                        </p:tgtEl>
                                        <p:attrNameLst>
                                          <p:attrName>style.visibility</p:attrName>
                                        </p:attrNameLst>
                                      </p:cBhvr>
                                      <p:to>
                                        <p:strVal val="visible"/>
                                      </p:to>
                                    </p:set>
                                    <p:anim calcmode="lin" valueType="num">
                                      <p:cBhvr additive="base">
                                        <p:cTn dur="500"/>
                                        <p:tgtEl>
                                          <p:spTgt spid="123"/>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4" name="Shape 124"/>
        <p:cNvGrpSpPr/>
        <p:nvPr/>
      </p:nvGrpSpPr>
      <p:grpSpPr>
        <a:xfrm>
          <a:off x="0" y="0"/>
          <a:ext cx="0" cy="0"/>
          <a:chOff x="0" y="0"/>
          <a:chExt cx="0" cy="0"/>
        </a:xfrm>
      </p:grpSpPr>
      <p:sp>
        <p:nvSpPr>
          <p:cNvPr id="125" name="Google Shape;125;p2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6" name="Google Shape;126;p2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27" name="Google Shape;127;p2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28" name="Shape 128"/>
        <p:cNvGrpSpPr/>
        <p:nvPr/>
      </p:nvGrpSpPr>
      <p:grpSpPr>
        <a:xfrm>
          <a:off x="0" y="0"/>
          <a:ext cx="0" cy="0"/>
          <a:chOff x="0" y="0"/>
          <a:chExt cx="0" cy="0"/>
        </a:xfrm>
      </p:grpSpPr>
      <p:sp>
        <p:nvSpPr>
          <p:cNvPr id="129" name="Google Shape;129;p3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0" name="Google Shape;130;p30"/>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31" name="Google Shape;131;p3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2" name="Google Shape;132;p3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3" name="Google Shape;133;p3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4" name="Shape 134"/>
        <p:cNvGrpSpPr/>
        <p:nvPr/>
      </p:nvGrpSpPr>
      <p:grpSpPr>
        <a:xfrm>
          <a:off x="0" y="0"/>
          <a:ext cx="0" cy="0"/>
          <a:chOff x="0" y="0"/>
          <a:chExt cx="0" cy="0"/>
        </a:xfrm>
      </p:grpSpPr>
      <p:sp>
        <p:nvSpPr>
          <p:cNvPr id="135" name="Google Shape;135;p31"/>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6" name="Google Shape;136;p31"/>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rgbClr val="888888"/>
              </a:buClr>
              <a:buSzPts val="2400"/>
              <a:buNone/>
              <a:defRPr sz="2400">
                <a:solidFill>
                  <a:srgbClr val="888888"/>
                </a:solidFill>
              </a:defRPr>
            </a:lvl1pPr>
            <a:lvl2pPr indent="-228600" lvl="1" marL="914400" rtl="0" algn="l">
              <a:lnSpc>
                <a:spcPct val="90000"/>
              </a:lnSpc>
              <a:spcBef>
                <a:spcPts val="5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137" name="Google Shape;137;p3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8" name="Google Shape;138;p3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39" name="Google Shape;139;p3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40" name="Shape 140"/>
        <p:cNvGrpSpPr/>
        <p:nvPr/>
      </p:nvGrpSpPr>
      <p:grpSpPr>
        <a:xfrm>
          <a:off x="0" y="0"/>
          <a:ext cx="0" cy="0"/>
          <a:chOff x="0" y="0"/>
          <a:chExt cx="0" cy="0"/>
        </a:xfrm>
      </p:grpSpPr>
      <p:sp>
        <p:nvSpPr>
          <p:cNvPr id="141" name="Google Shape;141;p32"/>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2" name="Google Shape;142;p32"/>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43" name="Google Shape;143;p32"/>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44" name="Google Shape;144;p3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5" name="Google Shape;145;p3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6" name="Google Shape;146;p3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47" name="Shape 147"/>
        <p:cNvGrpSpPr/>
        <p:nvPr/>
      </p:nvGrpSpPr>
      <p:grpSpPr>
        <a:xfrm>
          <a:off x="0" y="0"/>
          <a:ext cx="0" cy="0"/>
          <a:chOff x="0" y="0"/>
          <a:chExt cx="0" cy="0"/>
        </a:xfrm>
      </p:grpSpPr>
      <p:sp>
        <p:nvSpPr>
          <p:cNvPr id="148" name="Google Shape;148;p33"/>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49" name="Google Shape;149;p33"/>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50" name="Google Shape;150;p33"/>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51" name="Google Shape;151;p33"/>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152" name="Google Shape;152;p33"/>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53" name="Google Shape;153;p3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4" name="Google Shape;154;p3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5" name="Google Shape;155;p3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56" name="Shape 156"/>
        <p:cNvGrpSpPr/>
        <p:nvPr/>
      </p:nvGrpSpPr>
      <p:grpSpPr>
        <a:xfrm>
          <a:off x="0" y="0"/>
          <a:ext cx="0" cy="0"/>
          <a:chOff x="0" y="0"/>
          <a:chExt cx="0" cy="0"/>
        </a:xfrm>
      </p:grpSpPr>
      <p:sp>
        <p:nvSpPr>
          <p:cNvPr id="157" name="Google Shape;157;p34"/>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8" name="Google Shape;158;p3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59" name="Google Shape;159;p3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0" name="Google Shape;160;p3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61" name="Shape 161"/>
        <p:cNvGrpSpPr/>
        <p:nvPr/>
      </p:nvGrpSpPr>
      <p:grpSpPr>
        <a:xfrm>
          <a:off x="0" y="0"/>
          <a:ext cx="0" cy="0"/>
          <a:chOff x="0" y="0"/>
          <a:chExt cx="0" cy="0"/>
        </a:xfrm>
      </p:grpSpPr>
      <p:sp>
        <p:nvSpPr>
          <p:cNvPr id="162" name="Google Shape;162;p35"/>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3" name="Google Shape;163;p35"/>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5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164" name="Google Shape;164;p35"/>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65" name="Google Shape;165;p3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6" name="Google Shape;166;p3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67" name="Google Shape;167;p3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68" name="Shape 168"/>
        <p:cNvGrpSpPr/>
        <p:nvPr/>
      </p:nvGrpSpPr>
      <p:grpSpPr>
        <a:xfrm>
          <a:off x="0" y="0"/>
          <a:ext cx="0" cy="0"/>
          <a:chOff x="0" y="0"/>
          <a:chExt cx="0" cy="0"/>
        </a:xfrm>
      </p:grpSpPr>
      <p:sp>
        <p:nvSpPr>
          <p:cNvPr id="169" name="Google Shape;169;p36"/>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0" name="Google Shape;170;p36"/>
          <p:cNvSpPr/>
          <p:nvPr>
            <p:ph idx="2" type="pic"/>
          </p:nvPr>
        </p:nvSpPr>
        <p:spPr>
          <a:xfrm>
            <a:off x="5183188" y="987425"/>
            <a:ext cx="6172200" cy="4873500"/>
          </a:xfrm>
          <a:prstGeom prst="rect">
            <a:avLst/>
          </a:prstGeom>
          <a:noFill/>
          <a:ln>
            <a:noFill/>
          </a:ln>
        </p:spPr>
      </p:sp>
      <p:sp>
        <p:nvSpPr>
          <p:cNvPr id="171" name="Google Shape;171;p36"/>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172" name="Google Shape;172;p3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3" name="Google Shape;173;p3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4" name="Google Shape;174;p3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5" name="Shape 175"/>
        <p:cNvGrpSpPr/>
        <p:nvPr/>
      </p:nvGrpSpPr>
      <p:grpSpPr>
        <a:xfrm>
          <a:off x="0" y="0"/>
          <a:ext cx="0" cy="0"/>
          <a:chOff x="0" y="0"/>
          <a:chExt cx="0" cy="0"/>
        </a:xfrm>
      </p:grpSpPr>
      <p:sp>
        <p:nvSpPr>
          <p:cNvPr id="176" name="Google Shape;176;p37"/>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7" name="Google Shape;177;p37"/>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78" name="Google Shape;178;p3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79" name="Google Shape;179;p3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0" name="Google Shape;180;p3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81" name="Shape 181"/>
        <p:cNvGrpSpPr/>
        <p:nvPr/>
      </p:nvGrpSpPr>
      <p:grpSpPr>
        <a:xfrm>
          <a:off x="0" y="0"/>
          <a:ext cx="0" cy="0"/>
          <a:chOff x="0" y="0"/>
          <a:chExt cx="0" cy="0"/>
        </a:xfrm>
      </p:grpSpPr>
      <p:sp>
        <p:nvSpPr>
          <p:cNvPr id="182" name="Google Shape;182;p38"/>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3" name="Google Shape;183;p38"/>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184" name="Google Shape;184;p3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5" name="Google Shape;185;p3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186" name="Google Shape;186;p3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93" name="Shape 193"/>
        <p:cNvGrpSpPr/>
        <p:nvPr/>
      </p:nvGrpSpPr>
      <p:grpSpPr>
        <a:xfrm>
          <a:off x="0" y="0"/>
          <a:ext cx="0" cy="0"/>
          <a:chOff x="0" y="0"/>
          <a:chExt cx="0" cy="0"/>
        </a:xfrm>
      </p:grpSpPr>
      <p:sp>
        <p:nvSpPr>
          <p:cNvPr id="194" name="Google Shape;194;p40"/>
          <p:cNvSpPr/>
          <p:nvPr>
            <p:ph idx="2" type="pic"/>
          </p:nvPr>
        </p:nvSpPr>
        <p:spPr>
          <a:xfrm>
            <a:off x="0" y="0"/>
            <a:ext cx="12192000" cy="6858000"/>
          </a:xfrm>
          <a:prstGeom prst="rect">
            <a:avLst/>
          </a:prstGeom>
          <a:noFill/>
          <a:ln>
            <a:noFill/>
          </a:ln>
        </p:spPr>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95" name="Shape 195"/>
        <p:cNvGrpSpPr/>
        <p:nvPr/>
      </p:nvGrpSpPr>
      <p:grpSpPr>
        <a:xfrm>
          <a:off x="0" y="0"/>
          <a:ext cx="0" cy="0"/>
          <a:chOff x="0" y="0"/>
          <a:chExt cx="0" cy="0"/>
        </a:xfrm>
      </p:grpSpPr>
      <p:sp>
        <p:nvSpPr>
          <p:cNvPr id="196" name="Google Shape;196;p41"/>
          <p:cNvSpPr/>
          <p:nvPr>
            <p:ph idx="2" type="pic"/>
          </p:nvPr>
        </p:nvSpPr>
        <p:spPr>
          <a:xfrm>
            <a:off x="1" y="0"/>
            <a:ext cx="9741000" cy="5962800"/>
          </a:xfrm>
          <a:prstGeom prst="rect">
            <a:avLst/>
          </a:prstGeom>
          <a:solidFill>
            <a:srgbClr val="D8D8D8">
              <a:alpha val="482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96"/>
                                        </p:tgtEl>
                                        <p:attrNameLst>
                                          <p:attrName>style.visibility</p:attrName>
                                        </p:attrNameLst>
                                      </p:cBhvr>
                                      <p:to>
                                        <p:strVal val="visible"/>
                                      </p:to>
                                    </p:set>
                                    <p:anim calcmode="lin" valueType="num">
                                      <p:cBhvr additive="base">
                                        <p:cTn dur="500"/>
                                        <p:tgtEl>
                                          <p:spTgt spid="19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97" name="Shape 197"/>
        <p:cNvGrpSpPr/>
        <p:nvPr/>
      </p:nvGrpSpPr>
      <p:grpSpPr>
        <a:xfrm>
          <a:off x="0" y="0"/>
          <a:ext cx="0" cy="0"/>
          <a:chOff x="0" y="0"/>
          <a:chExt cx="0" cy="0"/>
        </a:xfrm>
      </p:grpSpPr>
      <p:sp>
        <p:nvSpPr>
          <p:cNvPr id="198" name="Google Shape;198;p42"/>
          <p:cNvSpPr/>
          <p:nvPr>
            <p:ph idx="2" type="pic"/>
          </p:nvPr>
        </p:nvSpPr>
        <p:spPr>
          <a:xfrm>
            <a:off x="7088924" y="508820"/>
            <a:ext cx="3701700" cy="5184000"/>
          </a:xfrm>
          <a:prstGeom prst="rect">
            <a:avLst/>
          </a:prstGeom>
          <a:solidFill>
            <a:srgbClr val="D8D8D8">
              <a:alpha val="48240"/>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98"/>
                                        </p:tgtEl>
                                        <p:attrNameLst>
                                          <p:attrName>style.visibility</p:attrName>
                                        </p:attrNameLst>
                                      </p:cBhvr>
                                      <p:to>
                                        <p:strVal val="visible"/>
                                      </p:to>
                                    </p:set>
                                    <p:anim calcmode="lin" valueType="num">
                                      <p:cBhvr additive="base">
                                        <p:cTn dur="500"/>
                                        <p:tgtEl>
                                          <p:spTgt spid="19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99" name="Shape 199"/>
        <p:cNvGrpSpPr/>
        <p:nvPr/>
      </p:nvGrpSpPr>
      <p:grpSpPr>
        <a:xfrm>
          <a:off x="0" y="0"/>
          <a:ext cx="0" cy="0"/>
          <a:chOff x="0" y="0"/>
          <a:chExt cx="0" cy="0"/>
        </a:xfrm>
      </p:grpSpPr>
      <p:sp>
        <p:nvSpPr>
          <p:cNvPr id="200" name="Google Shape;200;p43"/>
          <p:cNvSpPr/>
          <p:nvPr>
            <p:ph idx="2" type="pic"/>
          </p:nvPr>
        </p:nvSpPr>
        <p:spPr>
          <a:xfrm>
            <a:off x="3452649" y="-3"/>
            <a:ext cx="8739300" cy="6858000"/>
          </a:xfrm>
          <a:prstGeom prst="rect">
            <a:avLst/>
          </a:prstGeom>
          <a:solidFill>
            <a:srgbClr val="D8D8D8">
              <a:alpha val="482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0"/>
                                        </p:tgtEl>
                                        <p:attrNameLst>
                                          <p:attrName>style.visibility</p:attrName>
                                        </p:attrNameLst>
                                      </p:cBhvr>
                                      <p:to>
                                        <p:strVal val="visible"/>
                                      </p:to>
                                    </p:set>
                                    <p:anim calcmode="lin" valueType="num">
                                      <p:cBhvr additive="base">
                                        <p:cTn dur="500"/>
                                        <p:tgtEl>
                                          <p:spTgt spid="20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01" name="Shape 201"/>
        <p:cNvGrpSpPr/>
        <p:nvPr/>
      </p:nvGrpSpPr>
      <p:grpSpPr>
        <a:xfrm>
          <a:off x="0" y="0"/>
          <a:ext cx="0" cy="0"/>
          <a:chOff x="0" y="0"/>
          <a:chExt cx="0" cy="0"/>
        </a:xfrm>
      </p:grpSpPr>
      <p:sp>
        <p:nvSpPr>
          <p:cNvPr id="202" name="Google Shape;202;p44"/>
          <p:cNvSpPr/>
          <p:nvPr>
            <p:ph idx="2" type="pic"/>
          </p:nvPr>
        </p:nvSpPr>
        <p:spPr>
          <a:xfrm>
            <a:off x="1127760" y="1123950"/>
            <a:ext cx="9936600" cy="4610100"/>
          </a:xfrm>
          <a:prstGeom prst="rect">
            <a:avLst/>
          </a:prstGeom>
          <a:solidFill>
            <a:srgbClr val="D8D8D8">
              <a:alpha val="482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2"/>
                                        </p:tgtEl>
                                        <p:attrNameLst>
                                          <p:attrName>style.visibility</p:attrName>
                                        </p:attrNameLst>
                                      </p:cBhvr>
                                      <p:to>
                                        <p:strVal val="visible"/>
                                      </p:to>
                                    </p:set>
                                    <p:anim calcmode="lin" valueType="num">
                                      <p:cBhvr additive="base">
                                        <p:cTn dur="500"/>
                                        <p:tgtEl>
                                          <p:spTgt spid="20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03" name="Shape 203"/>
        <p:cNvGrpSpPr/>
        <p:nvPr/>
      </p:nvGrpSpPr>
      <p:grpSpPr>
        <a:xfrm>
          <a:off x="0" y="0"/>
          <a:ext cx="0" cy="0"/>
          <a:chOff x="0" y="0"/>
          <a:chExt cx="0" cy="0"/>
        </a:xfrm>
      </p:grpSpPr>
      <p:sp>
        <p:nvSpPr>
          <p:cNvPr id="204" name="Google Shape;204;p45"/>
          <p:cNvSpPr/>
          <p:nvPr>
            <p:ph idx="2" type="pic"/>
          </p:nvPr>
        </p:nvSpPr>
        <p:spPr>
          <a:xfrm>
            <a:off x="0" y="1"/>
            <a:ext cx="6826200" cy="6858000"/>
          </a:xfrm>
          <a:prstGeom prst="rect">
            <a:avLst/>
          </a:prstGeom>
          <a:solidFill>
            <a:srgbClr val="D8D8D8">
              <a:alpha val="482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04"/>
                                        </p:tgtEl>
                                        <p:attrNameLst>
                                          <p:attrName>style.visibility</p:attrName>
                                        </p:attrNameLst>
                                      </p:cBhvr>
                                      <p:to>
                                        <p:strVal val="visible"/>
                                      </p:to>
                                    </p:set>
                                    <p:anim calcmode="lin" valueType="num">
                                      <p:cBhvr additive="base">
                                        <p:cTn dur="500"/>
                                        <p:tgtEl>
                                          <p:spTgt spid="20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05" name="Shape 205"/>
        <p:cNvGrpSpPr/>
        <p:nvPr/>
      </p:nvGrpSpPr>
      <p:grpSpPr>
        <a:xfrm>
          <a:off x="0" y="0"/>
          <a:ext cx="0" cy="0"/>
          <a:chOff x="0" y="0"/>
          <a:chExt cx="0" cy="0"/>
        </a:xfrm>
      </p:grpSpPr>
      <p:sp>
        <p:nvSpPr>
          <p:cNvPr id="206" name="Google Shape;206;p46"/>
          <p:cNvSpPr txBox="1"/>
          <p:nvPr>
            <p:ph type="ctrTitle"/>
          </p:nvPr>
        </p:nvSpPr>
        <p:spPr>
          <a:xfrm>
            <a:off x="1524000" y="1122363"/>
            <a:ext cx="9144000" cy="2387700"/>
          </a:xfrm>
          <a:prstGeom prst="rect">
            <a:avLst/>
          </a:prstGeom>
          <a:noFill/>
          <a:ln>
            <a:noFill/>
          </a:ln>
        </p:spPr>
        <p:txBody>
          <a:bodyPr anchorCtr="0" anchor="b" bIns="45700" lIns="91425" spcFirstLastPara="1" rIns="91425" wrap="square" tIns="45700">
            <a:normAutofit/>
          </a:bodyPr>
          <a:lstStyle>
            <a:lvl1pPr lvl="0" rtl="0" algn="ctr">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7" name="Google Shape;207;p46"/>
          <p:cNvSpPr txBox="1"/>
          <p:nvPr>
            <p:ph idx="1" type="subTitle"/>
          </p:nvPr>
        </p:nvSpPr>
        <p:spPr>
          <a:xfrm>
            <a:off x="1524000" y="3602038"/>
            <a:ext cx="9144000" cy="1655700"/>
          </a:xfrm>
          <a:prstGeom prst="rect">
            <a:avLst/>
          </a:prstGeom>
          <a:noFill/>
          <a:ln>
            <a:noFill/>
          </a:ln>
        </p:spPr>
        <p:txBody>
          <a:bodyPr anchorCtr="0" anchor="t" bIns="45700" lIns="91425" spcFirstLastPara="1" rIns="91425" wrap="square" tIns="45700">
            <a:normAutofit/>
          </a:bodyPr>
          <a:lstStyle>
            <a:lvl1pPr lvl="0" rtl="0" algn="ctr">
              <a:lnSpc>
                <a:spcPct val="90000"/>
              </a:lnSpc>
              <a:spcBef>
                <a:spcPts val="1000"/>
              </a:spcBef>
              <a:spcAft>
                <a:spcPts val="0"/>
              </a:spcAft>
              <a:buClr>
                <a:schemeClr val="dk1"/>
              </a:buClr>
              <a:buSzPts val="2400"/>
              <a:buNone/>
              <a:defRPr sz="2400"/>
            </a:lvl1pPr>
            <a:lvl2pPr lvl="1" rtl="0" algn="ctr">
              <a:lnSpc>
                <a:spcPct val="90000"/>
              </a:lnSpc>
              <a:spcBef>
                <a:spcPts val="500"/>
              </a:spcBef>
              <a:spcAft>
                <a:spcPts val="0"/>
              </a:spcAft>
              <a:buClr>
                <a:schemeClr val="dk1"/>
              </a:buClr>
              <a:buSzPts val="2000"/>
              <a:buNone/>
              <a:defRPr sz="2000"/>
            </a:lvl2pPr>
            <a:lvl3pPr lvl="2" rtl="0" algn="ctr">
              <a:lnSpc>
                <a:spcPct val="90000"/>
              </a:lnSpc>
              <a:spcBef>
                <a:spcPts val="500"/>
              </a:spcBef>
              <a:spcAft>
                <a:spcPts val="0"/>
              </a:spcAft>
              <a:buClr>
                <a:schemeClr val="dk1"/>
              </a:buClr>
              <a:buSzPts val="1800"/>
              <a:buNone/>
              <a:defRPr sz="1800"/>
            </a:lvl3pPr>
            <a:lvl4pPr lvl="3" rtl="0" algn="ctr">
              <a:lnSpc>
                <a:spcPct val="90000"/>
              </a:lnSpc>
              <a:spcBef>
                <a:spcPts val="500"/>
              </a:spcBef>
              <a:spcAft>
                <a:spcPts val="0"/>
              </a:spcAft>
              <a:buClr>
                <a:schemeClr val="dk1"/>
              </a:buClr>
              <a:buSzPts val="1600"/>
              <a:buNone/>
              <a:defRPr sz="1600"/>
            </a:lvl4pPr>
            <a:lvl5pPr lvl="4" rtl="0" algn="ctr">
              <a:lnSpc>
                <a:spcPct val="90000"/>
              </a:lnSpc>
              <a:spcBef>
                <a:spcPts val="500"/>
              </a:spcBef>
              <a:spcAft>
                <a:spcPts val="0"/>
              </a:spcAft>
              <a:buClr>
                <a:schemeClr val="dk1"/>
              </a:buClr>
              <a:buSzPts val="1600"/>
              <a:buNone/>
              <a:defRPr sz="1600"/>
            </a:lvl5pPr>
            <a:lvl6pPr lvl="5" rtl="0" algn="ctr">
              <a:lnSpc>
                <a:spcPct val="90000"/>
              </a:lnSpc>
              <a:spcBef>
                <a:spcPts val="500"/>
              </a:spcBef>
              <a:spcAft>
                <a:spcPts val="0"/>
              </a:spcAft>
              <a:buClr>
                <a:schemeClr val="dk1"/>
              </a:buClr>
              <a:buSzPts val="1600"/>
              <a:buNone/>
              <a:defRPr sz="1600"/>
            </a:lvl6pPr>
            <a:lvl7pPr lvl="6" rtl="0" algn="ctr">
              <a:lnSpc>
                <a:spcPct val="90000"/>
              </a:lnSpc>
              <a:spcBef>
                <a:spcPts val="500"/>
              </a:spcBef>
              <a:spcAft>
                <a:spcPts val="0"/>
              </a:spcAft>
              <a:buClr>
                <a:schemeClr val="dk1"/>
              </a:buClr>
              <a:buSzPts val="1600"/>
              <a:buNone/>
              <a:defRPr sz="1600"/>
            </a:lvl7pPr>
            <a:lvl8pPr lvl="7" rtl="0" algn="ctr">
              <a:lnSpc>
                <a:spcPct val="90000"/>
              </a:lnSpc>
              <a:spcBef>
                <a:spcPts val="500"/>
              </a:spcBef>
              <a:spcAft>
                <a:spcPts val="0"/>
              </a:spcAft>
              <a:buClr>
                <a:schemeClr val="dk1"/>
              </a:buClr>
              <a:buSzPts val="1600"/>
              <a:buNone/>
              <a:defRPr sz="1600"/>
            </a:lvl8pPr>
            <a:lvl9pPr lvl="8" rtl="0" algn="ctr">
              <a:lnSpc>
                <a:spcPct val="90000"/>
              </a:lnSpc>
              <a:spcBef>
                <a:spcPts val="500"/>
              </a:spcBef>
              <a:spcAft>
                <a:spcPts val="0"/>
              </a:spcAft>
              <a:buClr>
                <a:schemeClr val="dk1"/>
              </a:buClr>
              <a:buSzPts val="1600"/>
              <a:buNone/>
              <a:defRPr sz="1600"/>
            </a:lvl9pPr>
          </a:lstStyle>
          <a:p/>
        </p:txBody>
      </p:sp>
      <p:sp>
        <p:nvSpPr>
          <p:cNvPr id="208" name="Google Shape;208;p4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09" name="Google Shape;209;p4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10" name="Google Shape;210;p4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11" name="Shape 211"/>
        <p:cNvGrpSpPr/>
        <p:nvPr/>
      </p:nvGrpSpPr>
      <p:grpSpPr>
        <a:xfrm>
          <a:off x="0" y="0"/>
          <a:ext cx="0" cy="0"/>
          <a:chOff x="0" y="0"/>
          <a:chExt cx="0" cy="0"/>
        </a:xfrm>
      </p:grpSpPr>
      <p:sp>
        <p:nvSpPr>
          <p:cNvPr id="212" name="Google Shape;212;p47"/>
          <p:cNvSpPr/>
          <p:nvPr>
            <p:ph idx="2" type="pic"/>
          </p:nvPr>
        </p:nvSpPr>
        <p:spPr>
          <a:xfrm>
            <a:off x="6096000" y="933450"/>
            <a:ext cx="4962000" cy="2495700"/>
          </a:xfrm>
          <a:prstGeom prst="rect">
            <a:avLst/>
          </a:prstGeom>
          <a:solidFill>
            <a:srgbClr val="D8D8D8">
              <a:alpha val="48240"/>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12"/>
                                        </p:tgtEl>
                                        <p:attrNameLst>
                                          <p:attrName>style.visibility</p:attrName>
                                        </p:attrNameLst>
                                      </p:cBhvr>
                                      <p:to>
                                        <p:strVal val="visible"/>
                                      </p:to>
                                    </p:set>
                                    <p:anim calcmode="lin" valueType="num">
                                      <p:cBhvr additive="base">
                                        <p:cTn dur="500"/>
                                        <p:tgtEl>
                                          <p:spTgt spid="21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3" name="Shape 213"/>
        <p:cNvGrpSpPr/>
        <p:nvPr/>
      </p:nvGrpSpPr>
      <p:grpSpPr>
        <a:xfrm>
          <a:off x="0" y="0"/>
          <a:ext cx="0" cy="0"/>
          <a:chOff x="0" y="0"/>
          <a:chExt cx="0" cy="0"/>
        </a:xfrm>
      </p:grpSpPr>
      <p:sp>
        <p:nvSpPr>
          <p:cNvPr id="214" name="Google Shape;214;p48"/>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15" name="Google Shape;215;p48"/>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16" name="Google Shape;216;p48"/>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7" name="Shape 217"/>
        <p:cNvGrpSpPr/>
        <p:nvPr/>
      </p:nvGrpSpPr>
      <p:grpSpPr>
        <a:xfrm>
          <a:off x="0" y="0"/>
          <a:ext cx="0" cy="0"/>
          <a:chOff x="0" y="0"/>
          <a:chExt cx="0" cy="0"/>
        </a:xfrm>
      </p:grpSpPr>
      <p:sp>
        <p:nvSpPr>
          <p:cNvPr id="218" name="Google Shape;218;p4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19" name="Google Shape;219;p4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20" name="Google Shape;220;p4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1" name="Google Shape;221;p4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2" name="Google Shape;222;p4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23" name="Shape 223"/>
        <p:cNvGrpSpPr/>
        <p:nvPr/>
      </p:nvGrpSpPr>
      <p:grpSpPr>
        <a:xfrm>
          <a:off x="0" y="0"/>
          <a:ext cx="0" cy="0"/>
          <a:chOff x="0" y="0"/>
          <a:chExt cx="0" cy="0"/>
        </a:xfrm>
      </p:grpSpPr>
      <p:sp>
        <p:nvSpPr>
          <p:cNvPr id="224" name="Google Shape;224;p50"/>
          <p:cNvSpPr txBox="1"/>
          <p:nvPr>
            <p:ph type="title"/>
          </p:nvPr>
        </p:nvSpPr>
        <p:spPr>
          <a:xfrm>
            <a:off x="831850" y="1709738"/>
            <a:ext cx="10515600" cy="28527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6000"/>
              <a:buFont typeface="Calibri"/>
              <a:buNone/>
              <a:defRPr sz="60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5" name="Google Shape;225;p50"/>
          <p:cNvSpPr txBox="1"/>
          <p:nvPr>
            <p:ph idx="1" type="body"/>
          </p:nvPr>
        </p:nvSpPr>
        <p:spPr>
          <a:xfrm>
            <a:off x="831850" y="4589463"/>
            <a:ext cx="10515600" cy="15003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rgbClr val="888888"/>
              </a:buClr>
              <a:buSzPts val="2400"/>
              <a:buNone/>
              <a:defRPr sz="2400">
                <a:solidFill>
                  <a:srgbClr val="888888"/>
                </a:solidFill>
              </a:defRPr>
            </a:lvl1pPr>
            <a:lvl2pPr indent="-228600" lvl="1" marL="914400" rtl="0" algn="l">
              <a:lnSpc>
                <a:spcPct val="90000"/>
              </a:lnSpc>
              <a:spcBef>
                <a:spcPts val="500"/>
              </a:spcBef>
              <a:spcAft>
                <a:spcPts val="0"/>
              </a:spcAft>
              <a:buClr>
                <a:srgbClr val="888888"/>
              </a:buClr>
              <a:buSzPts val="2000"/>
              <a:buNone/>
              <a:defRPr sz="2000">
                <a:solidFill>
                  <a:srgbClr val="888888"/>
                </a:solidFill>
              </a:defRPr>
            </a:lvl2pPr>
            <a:lvl3pPr indent="-228600" lvl="2" marL="1371600" rtl="0" algn="l">
              <a:lnSpc>
                <a:spcPct val="90000"/>
              </a:lnSpc>
              <a:spcBef>
                <a:spcPts val="500"/>
              </a:spcBef>
              <a:spcAft>
                <a:spcPts val="0"/>
              </a:spcAft>
              <a:buClr>
                <a:srgbClr val="888888"/>
              </a:buClr>
              <a:buSzPts val="1800"/>
              <a:buNone/>
              <a:defRPr sz="1800">
                <a:solidFill>
                  <a:srgbClr val="888888"/>
                </a:solidFill>
              </a:defRPr>
            </a:lvl3pPr>
            <a:lvl4pPr indent="-228600" lvl="3" marL="1828800" rtl="0" algn="l">
              <a:lnSpc>
                <a:spcPct val="90000"/>
              </a:lnSpc>
              <a:spcBef>
                <a:spcPts val="500"/>
              </a:spcBef>
              <a:spcAft>
                <a:spcPts val="0"/>
              </a:spcAft>
              <a:buClr>
                <a:srgbClr val="888888"/>
              </a:buClr>
              <a:buSzPts val="1600"/>
              <a:buNone/>
              <a:defRPr sz="1600">
                <a:solidFill>
                  <a:srgbClr val="888888"/>
                </a:solidFill>
              </a:defRPr>
            </a:lvl4pPr>
            <a:lvl5pPr indent="-228600" lvl="4" marL="2286000" rtl="0" algn="l">
              <a:lnSpc>
                <a:spcPct val="90000"/>
              </a:lnSpc>
              <a:spcBef>
                <a:spcPts val="500"/>
              </a:spcBef>
              <a:spcAft>
                <a:spcPts val="0"/>
              </a:spcAft>
              <a:buClr>
                <a:srgbClr val="888888"/>
              </a:buClr>
              <a:buSzPts val="1600"/>
              <a:buNone/>
              <a:defRPr sz="1600">
                <a:solidFill>
                  <a:srgbClr val="888888"/>
                </a:solidFill>
              </a:defRPr>
            </a:lvl5pPr>
            <a:lvl6pPr indent="-228600" lvl="5" marL="2743200" rtl="0" algn="l">
              <a:lnSpc>
                <a:spcPct val="90000"/>
              </a:lnSpc>
              <a:spcBef>
                <a:spcPts val="500"/>
              </a:spcBef>
              <a:spcAft>
                <a:spcPts val="0"/>
              </a:spcAft>
              <a:buClr>
                <a:srgbClr val="888888"/>
              </a:buClr>
              <a:buSzPts val="1600"/>
              <a:buNone/>
              <a:defRPr sz="1600">
                <a:solidFill>
                  <a:srgbClr val="888888"/>
                </a:solidFill>
              </a:defRPr>
            </a:lvl6pPr>
            <a:lvl7pPr indent="-228600" lvl="6" marL="3200400" rtl="0" algn="l">
              <a:lnSpc>
                <a:spcPct val="90000"/>
              </a:lnSpc>
              <a:spcBef>
                <a:spcPts val="500"/>
              </a:spcBef>
              <a:spcAft>
                <a:spcPts val="0"/>
              </a:spcAft>
              <a:buClr>
                <a:srgbClr val="888888"/>
              </a:buClr>
              <a:buSzPts val="1600"/>
              <a:buNone/>
              <a:defRPr sz="1600">
                <a:solidFill>
                  <a:srgbClr val="888888"/>
                </a:solidFill>
              </a:defRPr>
            </a:lvl7pPr>
            <a:lvl8pPr indent="-228600" lvl="7" marL="3657600" rtl="0" algn="l">
              <a:lnSpc>
                <a:spcPct val="90000"/>
              </a:lnSpc>
              <a:spcBef>
                <a:spcPts val="500"/>
              </a:spcBef>
              <a:spcAft>
                <a:spcPts val="0"/>
              </a:spcAft>
              <a:buClr>
                <a:srgbClr val="888888"/>
              </a:buClr>
              <a:buSzPts val="1600"/>
              <a:buNone/>
              <a:defRPr sz="1600">
                <a:solidFill>
                  <a:srgbClr val="888888"/>
                </a:solidFill>
              </a:defRPr>
            </a:lvl8pPr>
            <a:lvl9pPr indent="-228600" lvl="8" marL="4114800" rtl="0" algn="l">
              <a:lnSpc>
                <a:spcPct val="90000"/>
              </a:lnSpc>
              <a:spcBef>
                <a:spcPts val="500"/>
              </a:spcBef>
              <a:spcAft>
                <a:spcPts val="0"/>
              </a:spcAft>
              <a:buClr>
                <a:srgbClr val="888888"/>
              </a:buClr>
              <a:buSzPts val="1600"/>
              <a:buNone/>
              <a:defRPr sz="1600">
                <a:solidFill>
                  <a:srgbClr val="888888"/>
                </a:solidFill>
              </a:defRPr>
            </a:lvl9pPr>
          </a:lstStyle>
          <a:p/>
        </p:txBody>
      </p:sp>
      <p:sp>
        <p:nvSpPr>
          <p:cNvPr id="226" name="Google Shape;226;p5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7" name="Google Shape;227;p5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28" name="Google Shape;228;p5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29" name="Shape 229"/>
        <p:cNvGrpSpPr/>
        <p:nvPr/>
      </p:nvGrpSpPr>
      <p:grpSpPr>
        <a:xfrm>
          <a:off x="0" y="0"/>
          <a:ext cx="0" cy="0"/>
          <a:chOff x="0" y="0"/>
          <a:chExt cx="0" cy="0"/>
        </a:xfrm>
      </p:grpSpPr>
      <p:sp>
        <p:nvSpPr>
          <p:cNvPr id="230" name="Google Shape;230;p51"/>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1" name="Google Shape;231;p51"/>
          <p:cNvSpPr txBox="1"/>
          <p:nvPr>
            <p:ph idx="1" type="body"/>
          </p:nvPr>
        </p:nvSpPr>
        <p:spPr>
          <a:xfrm>
            <a:off x="838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32" name="Google Shape;232;p51"/>
          <p:cNvSpPr txBox="1"/>
          <p:nvPr>
            <p:ph idx="2" type="body"/>
          </p:nvPr>
        </p:nvSpPr>
        <p:spPr>
          <a:xfrm>
            <a:off x="6172200" y="1825625"/>
            <a:ext cx="5181600" cy="43512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33" name="Google Shape;233;p51"/>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4" name="Google Shape;234;p51"/>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5" name="Google Shape;235;p51"/>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36" name="Shape 236"/>
        <p:cNvGrpSpPr/>
        <p:nvPr/>
      </p:nvGrpSpPr>
      <p:grpSpPr>
        <a:xfrm>
          <a:off x="0" y="0"/>
          <a:ext cx="0" cy="0"/>
          <a:chOff x="0" y="0"/>
          <a:chExt cx="0" cy="0"/>
        </a:xfrm>
      </p:grpSpPr>
      <p:sp>
        <p:nvSpPr>
          <p:cNvPr id="237" name="Google Shape;237;p52"/>
          <p:cNvSpPr txBox="1"/>
          <p:nvPr>
            <p:ph type="title"/>
          </p:nvPr>
        </p:nvSpPr>
        <p:spPr>
          <a:xfrm>
            <a:off x="839788"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38" name="Google Shape;238;p52"/>
          <p:cNvSpPr txBox="1"/>
          <p:nvPr>
            <p:ph idx="1" type="body"/>
          </p:nvPr>
        </p:nvSpPr>
        <p:spPr>
          <a:xfrm>
            <a:off x="839788" y="1681163"/>
            <a:ext cx="51579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239" name="Google Shape;239;p52"/>
          <p:cNvSpPr txBox="1"/>
          <p:nvPr>
            <p:ph idx="2" type="body"/>
          </p:nvPr>
        </p:nvSpPr>
        <p:spPr>
          <a:xfrm>
            <a:off x="839788" y="2505075"/>
            <a:ext cx="51579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40" name="Google Shape;240;p52"/>
          <p:cNvSpPr txBox="1"/>
          <p:nvPr>
            <p:ph idx="3" type="body"/>
          </p:nvPr>
        </p:nvSpPr>
        <p:spPr>
          <a:xfrm>
            <a:off x="6172200" y="1681163"/>
            <a:ext cx="5183100" cy="823800"/>
          </a:xfrm>
          <a:prstGeom prst="rect">
            <a:avLst/>
          </a:prstGeom>
          <a:noFill/>
          <a:ln>
            <a:noFill/>
          </a:ln>
        </p:spPr>
        <p:txBody>
          <a:bodyPr anchorCtr="0" anchor="b"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2400"/>
              <a:buNone/>
              <a:defRPr b="1" sz="2400"/>
            </a:lvl1pPr>
            <a:lvl2pPr indent="-228600" lvl="1" marL="914400" rtl="0" algn="l">
              <a:lnSpc>
                <a:spcPct val="90000"/>
              </a:lnSpc>
              <a:spcBef>
                <a:spcPts val="500"/>
              </a:spcBef>
              <a:spcAft>
                <a:spcPts val="0"/>
              </a:spcAft>
              <a:buClr>
                <a:schemeClr val="dk1"/>
              </a:buClr>
              <a:buSzPts val="2000"/>
              <a:buNone/>
              <a:defRPr b="1" sz="2000"/>
            </a:lvl2pPr>
            <a:lvl3pPr indent="-228600" lvl="2" marL="1371600" rtl="0" algn="l">
              <a:lnSpc>
                <a:spcPct val="90000"/>
              </a:lnSpc>
              <a:spcBef>
                <a:spcPts val="500"/>
              </a:spcBef>
              <a:spcAft>
                <a:spcPts val="0"/>
              </a:spcAft>
              <a:buClr>
                <a:schemeClr val="dk1"/>
              </a:buClr>
              <a:buSzPts val="1800"/>
              <a:buNone/>
              <a:defRPr b="1" sz="1800"/>
            </a:lvl3pPr>
            <a:lvl4pPr indent="-228600" lvl="3" marL="1828800" rtl="0" algn="l">
              <a:lnSpc>
                <a:spcPct val="90000"/>
              </a:lnSpc>
              <a:spcBef>
                <a:spcPts val="500"/>
              </a:spcBef>
              <a:spcAft>
                <a:spcPts val="0"/>
              </a:spcAft>
              <a:buClr>
                <a:schemeClr val="dk1"/>
              </a:buClr>
              <a:buSzPts val="1600"/>
              <a:buNone/>
              <a:defRPr b="1" sz="1600"/>
            </a:lvl4pPr>
            <a:lvl5pPr indent="-228600" lvl="4" marL="2286000" rtl="0" algn="l">
              <a:lnSpc>
                <a:spcPct val="90000"/>
              </a:lnSpc>
              <a:spcBef>
                <a:spcPts val="500"/>
              </a:spcBef>
              <a:spcAft>
                <a:spcPts val="0"/>
              </a:spcAft>
              <a:buClr>
                <a:schemeClr val="dk1"/>
              </a:buClr>
              <a:buSzPts val="1600"/>
              <a:buNone/>
              <a:defRPr b="1" sz="1600"/>
            </a:lvl5pPr>
            <a:lvl6pPr indent="-228600" lvl="5" marL="2743200" rtl="0" algn="l">
              <a:lnSpc>
                <a:spcPct val="90000"/>
              </a:lnSpc>
              <a:spcBef>
                <a:spcPts val="500"/>
              </a:spcBef>
              <a:spcAft>
                <a:spcPts val="0"/>
              </a:spcAft>
              <a:buClr>
                <a:schemeClr val="dk1"/>
              </a:buClr>
              <a:buSzPts val="1600"/>
              <a:buNone/>
              <a:defRPr b="1" sz="1600"/>
            </a:lvl6pPr>
            <a:lvl7pPr indent="-228600" lvl="6" marL="3200400" rtl="0" algn="l">
              <a:lnSpc>
                <a:spcPct val="90000"/>
              </a:lnSpc>
              <a:spcBef>
                <a:spcPts val="500"/>
              </a:spcBef>
              <a:spcAft>
                <a:spcPts val="0"/>
              </a:spcAft>
              <a:buClr>
                <a:schemeClr val="dk1"/>
              </a:buClr>
              <a:buSzPts val="1600"/>
              <a:buNone/>
              <a:defRPr b="1" sz="1600"/>
            </a:lvl7pPr>
            <a:lvl8pPr indent="-228600" lvl="7" marL="3657600" rtl="0" algn="l">
              <a:lnSpc>
                <a:spcPct val="90000"/>
              </a:lnSpc>
              <a:spcBef>
                <a:spcPts val="500"/>
              </a:spcBef>
              <a:spcAft>
                <a:spcPts val="0"/>
              </a:spcAft>
              <a:buClr>
                <a:schemeClr val="dk1"/>
              </a:buClr>
              <a:buSzPts val="1600"/>
              <a:buNone/>
              <a:defRPr b="1" sz="1600"/>
            </a:lvl8pPr>
            <a:lvl9pPr indent="-228600" lvl="8" marL="4114800" rtl="0" algn="l">
              <a:lnSpc>
                <a:spcPct val="90000"/>
              </a:lnSpc>
              <a:spcBef>
                <a:spcPts val="500"/>
              </a:spcBef>
              <a:spcAft>
                <a:spcPts val="0"/>
              </a:spcAft>
              <a:buClr>
                <a:schemeClr val="dk1"/>
              </a:buClr>
              <a:buSzPts val="1600"/>
              <a:buNone/>
              <a:defRPr b="1" sz="1600"/>
            </a:lvl9pPr>
          </a:lstStyle>
          <a:p/>
        </p:txBody>
      </p:sp>
      <p:sp>
        <p:nvSpPr>
          <p:cNvPr id="241" name="Google Shape;241;p52"/>
          <p:cNvSpPr txBox="1"/>
          <p:nvPr>
            <p:ph idx="4" type="body"/>
          </p:nvPr>
        </p:nvSpPr>
        <p:spPr>
          <a:xfrm>
            <a:off x="6172200" y="2505075"/>
            <a:ext cx="5183100" cy="3684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42" name="Google Shape;242;p52"/>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3" name="Google Shape;243;p52"/>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4" name="Google Shape;244;p52"/>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5" name="Shape 245"/>
        <p:cNvGrpSpPr/>
        <p:nvPr/>
      </p:nvGrpSpPr>
      <p:grpSpPr>
        <a:xfrm>
          <a:off x="0" y="0"/>
          <a:ext cx="0" cy="0"/>
          <a:chOff x="0" y="0"/>
          <a:chExt cx="0" cy="0"/>
        </a:xfrm>
      </p:grpSpPr>
      <p:sp>
        <p:nvSpPr>
          <p:cNvPr id="246" name="Google Shape;246;p53"/>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7" name="Google Shape;247;p53"/>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8" name="Google Shape;248;p53"/>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49" name="Google Shape;249;p53"/>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50" name="Shape 250"/>
        <p:cNvGrpSpPr/>
        <p:nvPr/>
      </p:nvGrpSpPr>
      <p:grpSpPr>
        <a:xfrm>
          <a:off x="0" y="0"/>
          <a:ext cx="0" cy="0"/>
          <a:chOff x="0" y="0"/>
          <a:chExt cx="0" cy="0"/>
        </a:xfrm>
      </p:grpSpPr>
      <p:sp>
        <p:nvSpPr>
          <p:cNvPr id="251" name="Google Shape;251;p54"/>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2" name="Google Shape;252;p54"/>
          <p:cNvSpPr txBox="1"/>
          <p:nvPr>
            <p:ph idx="1" type="body"/>
          </p:nvPr>
        </p:nvSpPr>
        <p:spPr>
          <a:xfrm>
            <a:off x="5183188" y="987425"/>
            <a:ext cx="6172200" cy="4873500"/>
          </a:xfrm>
          <a:prstGeom prst="rect">
            <a:avLst/>
          </a:prstGeom>
          <a:noFill/>
          <a:ln>
            <a:noFill/>
          </a:ln>
        </p:spPr>
        <p:txBody>
          <a:bodyPr anchorCtr="0" anchor="t" bIns="45700" lIns="91425" spcFirstLastPara="1" rIns="91425" wrap="square" tIns="45700">
            <a:normAutofit/>
          </a:bodyPr>
          <a:lstStyle>
            <a:lvl1pPr indent="-431800" lvl="0" marL="457200" rtl="0" algn="l">
              <a:lnSpc>
                <a:spcPct val="90000"/>
              </a:lnSpc>
              <a:spcBef>
                <a:spcPts val="1000"/>
              </a:spcBef>
              <a:spcAft>
                <a:spcPts val="0"/>
              </a:spcAft>
              <a:buClr>
                <a:schemeClr val="dk1"/>
              </a:buClr>
              <a:buSzPts val="3200"/>
              <a:buChar char="•"/>
              <a:defRPr sz="3200"/>
            </a:lvl1pPr>
            <a:lvl2pPr indent="-406400" lvl="1" marL="914400" rtl="0" algn="l">
              <a:lnSpc>
                <a:spcPct val="90000"/>
              </a:lnSpc>
              <a:spcBef>
                <a:spcPts val="500"/>
              </a:spcBef>
              <a:spcAft>
                <a:spcPts val="0"/>
              </a:spcAft>
              <a:buClr>
                <a:schemeClr val="dk1"/>
              </a:buClr>
              <a:buSzPts val="2800"/>
              <a:buChar char="•"/>
              <a:defRPr sz="2800"/>
            </a:lvl2pPr>
            <a:lvl3pPr indent="-381000" lvl="2" marL="1371600" rtl="0" algn="l">
              <a:lnSpc>
                <a:spcPct val="90000"/>
              </a:lnSpc>
              <a:spcBef>
                <a:spcPts val="500"/>
              </a:spcBef>
              <a:spcAft>
                <a:spcPts val="0"/>
              </a:spcAft>
              <a:buClr>
                <a:schemeClr val="dk1"/>
              </a:buClr>
              <a:buSzPts val="2400"/>
              <a:buChar char="•"/>
              <a:defRPr sz="2400"/>
            </a:lvl3pPr>
            <a:lvl4pPr indent="-355600" lvl="3" marL="1828800" rtl="0" algn="l">
              <a:lnSpc>
                <a:spcPct val="90000"/>
              </a:lnSpc>
              <a:spcBef>
                <a:spcPts val="500"/>
              </a:spcBef>
              <a:spcAft>
                <a:spcPts val="0"/>
              </a:spcAft>
              <a:buClr>
                <a:schemeClr val="dk1"/>
              </a:buClr>
              <a:buSzPts val="2000"/>
              <a:buChar char="•"/>
              <a:defRPr sz="2000"/>
            </a:lvl4pPr>
            <a:lvl5pPr indent="-355600" lvl="4" marL="2286000" rtl="0" algn="l">
              <a:lnSpc>
                <a:spcPct val="90000"/>
              </a:lnSpc>
              <a:spcBef>
                <a:spcPts val="500"/>
              </a:spcBef>
              <a:spcAft>
                <a:spcPts val="0"/>
              </a:spcAft>
              <a:buClr>
                <a:schemeClr val="dk1"/>
              </a:buClr>
              <a:buSzPts val="2000"/>
              <a:buChar char="•"/>
              <a:defRPr sz="2000"/>
            </a:lvl5pPr>
            <a:lvl6pPr indent="-355600" lvl="5" marL="2743200" rtl="0" algn="l">
              <a:lnSpc>
                <a:spcPct val="90000"/>
              </a:lnSpc>
              <a:spcBef>
                <a:spcPts val="500"/>
              </a:spcBef>
              <a:spcAft>
                <a:spcPts val="0"/>
              </a:spcAft>
              <a:buClr>
                <a:schemeClr val="dk1"/>
              </a:buClr>
              <a:buSzPts val="2000"/>
              <a:buChar char="•"/>
              <a:defRPr sz="2000"/>
            </a:lvl6pPr>
            <a:lvl7pPr indent="-355600" lvl="6" marL="3200400" rtl="0" algn="l">
              <a:lnSpc>
                <a:spcPct val="90000"/>
              </a:lnSpc>
              <a:spcBef>
                <a:spcPts val="500"/>
              </a:spcBef>
              <a:spcAft>
                <a:spcPts val="0"/>
              </a:spcAft>
              <a:buClr>
                <a:schemeClr val="dk1"/>
              </a:buClr>
              <a:buSzPts val="2000"/>
              <a:buChar char="•"/>
              <a:defRPr sz="2000"/>
            </a:lvl7pPr>
            <a:lvl8pPr indent="-355600" lvl="7" marL="3657600" rtl="0" algn="l">
              <a:lnSpc>
                <a:spcPct val="90000"/>
              </a:lnSpc>
              <a:spcBef>
                <a:spcPts val="500"/>
              </a:spcBef>
              <a:spcAft>
                <a:spcPts val="0"/>
              </a:spcAft>
              <a:buClr>
                <a:schemeClr val="dk1"/>
              </a:buClr>
              <a:buSzPts val="2000"/>
              <a:buChar char="•"/>
              <a:defRPr sz="2000"/>
            </a:lvl8pPr>
            <a:lvl9pPr indent="-355600" lvl="8" marL="4114800" rtl="0" algn="l">
              <a:lnSpc>
                <a:spcPct val="90000"/>
              </a:lnSpc>
              <a:spcBef>
                <a:spcPts val="500"/>
              </a:spcBef>
              <a:spcAft>
                <a:spcPts val="0"/>
              </a:spcAft>
              <a:buClr>
                <a:schemeClr val="dk1"/>
              </a:buClr>
              <a:buSzPts val="2000"/>
              <a:buChar char="•"/>
              <a:defRPr sz="2000"/>
            </a:lvl9pPr>
          </a:lstStyle>
          <a:p/>
        </p:txBody>
      </p:sp>
      <p:sp>
        <p:nvSpPr>
          <p:cNvPr id="253" name="Google Shape;253;p54"/>
          <p:cNvSpPr txBox="1"/>
          <p:nvPr>
            <p:ph idx="2"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254" name="Google Shape;254;p54"/>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5" name="Google Shape;255;p54"/>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6" name="Google Shape;256;p54"/>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57" name="Shape 257"/>
        <p:cNvGrpSpPr/>
        <p:nvPr/>
      </p:nvGrpSpPr>
      <p:grpSpPr>
        <a:xfrm>
          <a:off x="0" y="0"/>
          <a:ext cx="0" cy="0"/>
          <a:chOff x="0" y="0"/>
          <a:chExt cx="0" cy="0"/>
        </a:xfrm>
      </p:grpSpPr>
      <p:sp>
        <p:nvSpPr>
          <p:cNvPr id="258" name="Google Shape;258;p55"/>
          <p:cNvSpPr txBox="1"/>
          <p:nvPr>
            <p:ph type="title"/>
          </p:nvPr>
        </p:nvSpPr>
        <p:spPr>
          <a:xfrm>
            <a:off x="839788" y="457200"/>
            <a:ext cx="3932100" cy="1600200"/>
          </a:xfrm>
          <a:prstGeom prst="rect">
            <a:avLst/>
          </a:prstGeom>
          <a:noFill/>
          <a:ln>
            <a:noFill/>
          </a:ln>
        </p:spPr>
        <p:txBody>
          <a:bodyPr anchorCtr="0" anchor="b" bIns="45700" lIns="91425" spcFirstLastPara="1" rIns="91425" wrap="square" tIns="45700">
            <a:normAutofit/>
          </a:bodyPr>
          <a:lstStyle>
            <a:lvl1pPr lvl="0" rtl="0" algn="l">
              <a:lnSpc>
                <a:spcPct val="90000"/>
              </a:lnSpc>
              <a:spcBef>
                <a:spcPts val="0"/>
              </a:spcBef>
              <a:spcAft>
                <a:spcPts val="0"/>
              </a:spcAft>
              <a:buClr>
                <a:schemeClr val="dk1"/>
              </a:buClr>
              <a:buSzPts val="3200"/>
              <a:buFont typeface="Calibri"/>
              <a:buNone/>
              <a:defRPr sz="3200"/>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59" name="Google Shape;259;p55"/>
          <p:cNvSpPr/>
          <p:nvPr>
            <p:ph idx="2" type="pic"/>
          </p:nvPr>
        </p:nvSpPr>
        <p:spPr>
          <a:xfrm>
            <a:off x="5183188" y="987425"/>
            <a:ext cx="6172200" cy="4873500"/>
          </a:xfrm>
          <a:prstGeom prst="rect">
            <a:avLst/>
          </a:prstGeom>
          <a:noFill/>
          <a:ln>
            <a:noFill/>
          </a:ln>
        </p:spPr>
      </p:sp>
      <p:sp>
        <p:nvSpPr>
          <p:cNvPr id="260" name="Google Shape;260;p55"/>
          <p:cNvSpPr txBox="1"/>
          <p:nvPr>
            <p:ph idx="1" type="body"/>
          </p:nvPr>
        </p:nvSpPr>
        <p:spPr>
          <a:xfrm>
            <a:off x="839788" y="2057400"/>
            <a:ext cx="3932100" cy="3811500"/>
          </a:xfrm>
          <a:prstGeom prst="rect">
            <a:avLst/>
          </a:prstGeom>
          <a:noFill/>
          <a:ln>
            <a:noFill/>
          </a:ln>
        </p:spPr>
        <p:txBody>
          <a:bodyPr anchorCtr="0" anchor="t" bIns="45700" lIns="91425" spcFirstLastPara="1" rIns="91425" wrap="square" tIns="45700">
            <a:normAutofit/>
          </a:bodyPr>
          <a:lstStyle>
            <a:lvl1pPr indent="-228600" lvl="0" marL="457200" rtl="0" algn="l">
              <a:lnSpc>
                <a:spcPct val="90000"/>
              </a:lnSpc>
              <a:spcBef>
                <a:spcPts val="1000"/>
              </a:spcBef>
              <a:spcAft>
                <a:spcPts val="0"/>
              </a:spcAft>
              <a:buClr>
                <a:schemeClr val="dk1"/>
              </a:buClr>
              <a:buSzPts val="1600"/>
              <a:buNone/>
              <a:defRPr sz="1600"/>
            </a:lvl1pPr>
            <a:lvl2pPr indent="-228600" lvl="1" marL="914400" rtl="0" algn="l">
              <a:lnSpc>
                <a:spcPct val="90000"/>
              </a:lnSpc>
              <a:spcBef>
                <a:spcPts val="500"/>
              </a:spcBef>
              <a:spcAft>
                <a:spcPts val="0"/>
              </a:spcAft>
              <a:buClr>
                <a:schemeClr val="dk1"/>
              </a:buClr>
              <a:buSzPts val="1400"/>
              <a:buNone/>
              <a:defRPr sz="1400"/>
            </a:lvl2pPr>
            <a:lvl3pPr indent="-228600" lvl="2" marL="1371600" rtl="0" algn="l">
              <a:lnSpc>
                <a:spcPct val="90000"/>
              </a:lnSpc>
              <a:spcBef>
                <a:spcPts val="500"/>
              </a:spcBef>
              <a:spcAft>
                <a:spcPts val="0"/>
              </a:spcAft>
              <a:buClr>
                <a:schemeClr val="dk1"/>
              </a:buClr>
              <a:buSzPts val="1200"/>
              <a:buNone/>
              <a:defRPr sz="1200"/>
            </a:lvl3pPr>
            <a:lvl4pPr indent="-228600" lvl="3" marL="1828800" rtl="0" algn="l">
              <a:lnSpc>
                <a:spcPct val="90000"/>
              </a:lnSpc>
              <a:spcBef>
                <a:spcPts val="500"/>
              </a:spcBef>
              <a:spcAft>
                <a:spcPts val="0"/>
              </a:spcAft>
              <a:buClr>
                <a:schemeClr val="dk1"/>
              </a:buClr>
              <a:buSzPts val="1000"/>
              <a:buNone/>
              <a:defRPr sz="1000"/>
            </a:lvl4pPr>
            <a:lvl5pPr indent="-228600" lvl="4" marL="2286000" rtl="0" algn="l">
              <a:lnSpc>
                <a:spcPct val="90000"/>
              </a:lnSpc>
              <a:spcBef>
                <a:spcPts val="500"/>
              </a:spcBef>
              <a:spcAft>
                <a:spcPts val="0"/>
              </a:spcAft>
              <a:buClr>
                <a:schemeClr val="dk1"/>
              </a:buClr>
              <a:buSzPts val="1000"/>
              <a:buNone/>
              <a:defRPr sz="1000"/>
            </a:lvl5pPr>
            <a:lvl6pPr indent="-228600" lvl="5" marL="2743200" rtl="0" algn="l">
              <a:lnSpc>
                <a:spcPct val="90000"/>
              </a:lnSpc>
              <a:spcBef>
                <a:spcPts val="500"/>
              </a:spcBef>
              <a:spcAft>
                <a:spcPts val="0"/>
              </a:spcAft>
              <a:buClr>
                <a:schemeClr val="dk1"/>
              </a:buClr>
              <a:buSzPts val="1000"/>
              <a:buNone/>
              <a:defRPr sz="1000"/>
            </a:lvl6pPr>
            <a:lvl7pPr indent="-228600" lvl="6" marL="3200400" rtl="0" algn="l">
              <a:lnSpc>
                <a:spcPct val="90000"/>
              </a:lnSpc>
              <a:spcBef>
                <a:spcPts val="500"/>
              </a:spcBef>
              <a:spcAft>
                <a:spcPts val="0"/>
              </a:spcAft>
              <a:buClr>
                <a:schemeClr val="dk1"/>
              </a:buClr>
              <a:buSzPts val="1000"/>
              <a:buNone/>
              <a:defRPr sz="1000"/>
            </a:lvl7pPr>
            <a:lvl8pPr indent="-228600" lvl="7" marL="3657600" rtl="0" algn="l">
              <a:lnSpc>
                <a:spcPct val="90000"/>
              </a:lnSpc>
              <a:spcBef>
                <a:spcPts val="500"/>
              </a:spcBef>
              <a:spcAft>
                <a:spcPts val="0"/>
              </a:spcAft>
              <a:buClr>
                <a:schemeClr val="dk1"/>
              </a:buClr>
              <a:buSzPts val="1000"/>
              <a:buNone/>
              <a:defRPr sz="1000"/>
            </a:lvl8pPr>
            <a:lvl9pPr indent="-228600" lvl="8" marL="4114800" rtl="0" algn="l">
              <a:lnSpc>
                <a:spcPct val="90000"/>
              </a:lnSpc>
              <a:spcBef>
                <a:spcPts val="500"/>
              </a:spcBef>
              <a:spcAft>
                <a:spcPts val="0"/>
              </a:spcAft>
              <a:buClr>
                <a:schemeClr val="dk1"/>
              </a:buClr>
              <a:buSzPts val="1000"/>
              <a:buNone/>
              <a:defRPr sz="1000"/>
            </a:lvl9pPr>
          </a:lstStyle>
          <a:p/>
        </p:txBody>
      </p:sp>
      <p:sp>
        <p:nvSpPr>
          <p:cNvPr id="261" name="Google Shape;261;p55"/>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2" name="Google Shape;262;p55"/>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3" name="Google Shape;263;p55"/>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264" name="Shape 264"/>
        <p:cNvGrpSpPr/>
        <p:nvPr/>
      </p:nvGrpSpPr>
      <p:grpSpPr>
        <a:xfrm>
          <a:off x="0" y="0"/>
          <a:ext cx="0" cy="0"/>
          <a:chOff x="0" y="0"/>
          <a:chExt cx="0" cy="0"/>
        </a:xfrm>
      </p:grpSpPr>
      <p:sp>
        <p:nvSpPr>
          <p:cNvPr id="265" name="Google Shape;265;p56"/>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6" name="Google Shape;266;p56"/>
          <p:cNvSpPr txBox="1"/>
          <p:nvPr>
            <p:ph idx="1" type="body"/>
          </p:nvPr>
        </p:nvSpPr>
        <p:spPr>
          <a:xfrm rot="5400000">
            <a:off x="3920400" y="-1256575"/>
            <a:ext cx="4351200" cy="105156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67" name="Google Shape;267;p56"/>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8" name="Google Shape;268;p56"/>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69" name="Google Shape;269;p56"/>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70" name="Shape 270"/>
        <p:cNvGrpSpPr/>
        <p:nvPr/>
      </p:nvGrpSpPr>
      <p:grpSpPr>
        <a:xfrm>
          <a:off x="0" y="0"/>
          <a:ext cx="0" cy="0"/>
          <a:chOff x="0" y="0"/>
          <a:chExt cx="0" cy="0"/>
        </a:xfrm>
      </p:grpSpPr>
      <p:sp>
        <p:nvSpPr>
          <p:cNvPr id="271" name="Google Shape;271;p57"/>
          <p:cNvSpPr txBox="1"/>
          <p:nvPr>
            <p:ph type="title"/>
          </p:nvPr>
        </p:nvSpPr>
        <p:spPr>
          <a:xfrm rot="5400000">
            <a:off x="7133400" y="1956625"/>
            <a:ext cx="5811900" cy="2628900"/>
          </a:xfrm>
          <a:prstGeom prst="rect">
            <a:avLst/>
          </a:prstGeom>
          <a:noFill/>
          <a:ln>
            <a:noFill/>
          </a:ln>
        </p:spPr>
        <p:txBody>
          <a:bodyPr anchorCtr="0" anchor="ctr" bIns="45700" lIns="91425" spcFirstLastPara="1" rIns="91425" wrap="square" tIns="45700">
            <a:normAutofit/>
          </a:bodyPr>
          <a:lstStyle>
            <a:lvl1pPr lvl="0" rtl="0" algn="l">
              <a:lnSpc>
                <a:spcPct val="9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72" name="Google Shape;272;p57"/>
          <p:cNvSpPr txBox="1"/>
          <p:nvPr>
            <p:ph idx="1" type="body"/>
          </p:nvPr>
        </p:nvSpPr>
        <p:spPr>
          <a:xfrm rot="5400000">
            <a:off x="1799400" y="-596075"/>
            <a:ext cx="5811900" cy="7734300"/>
          </a:xfrm>
          <a:prstGeom prst="rect">
            <a:avLst/>
          </a:prstGeom>
          <a:noFill/>
          <a:ln>
            <a:noFill/>
          </a:ln>
        </p:spPr>
        <p:txBody>
          <a:bodyPr anchorCtr="0" anchor="t" bIns="45700" lIns="91425" spcFirstLastPara="1" rIns="91425" wrap="square" tIns="45700">
            <a:normAutofit/>
          </a:bodyPr>
          <a:lstStyle>
            <a:lvl1pPr indent="-342900" lvl="0" marL="457200" rtl="0" algn="l">
              <a:lnSpc>
                <a:spcPct val="90000"/>
              </a:lnSpc>
              <a:spcBef>
                <a:spcPts val="1000"/>
              </a:spcBef>
              <a:spcAft>
                <a:spcPts val="0"/>
              </a:spcAft>
              <a:buClr>
                <a:schemeClr val="dk1"/>
              </a:buClr>
              <a:buSzPts val="1800"/>
              <a:buChar char="•"/>
              <a:defRPr/>
            </a:lvl1pPr>
            <a:lvl2pPr indent="-342900" lvl="1" marL="914400" rtl="0" algn="l">
              <a:lnSpc>
                <a:spcPct val="90000"/>
              </a:lnSpc>
              <a:spcBef>
                <a:spcPts val="500"/>
              </a:spcBef>
              <a:spcAft>
                <a:spcPts val="0"/>
              </a:spcAft>
              <a:buClr>
                <a:schemeClr val="dk1"/>
              </a:buClr>
              <a:buSzPts val="1800"/>
              <a:buChar char="•"/>
              <a:defRPr/>
            </a:lvl2pPr>
            <a:lvl3pPr indent="-342900" lvl="2" marL="1371600" rtl="0" algn="l">
              <a:lnSpc>
                <a:spcPct val="90000"/>
              </a:lnSpc>
              <a:spcBef>
                <a:spcPts val="500"/>
              </a:spcBef>
              <a:spcAft>
                <a:spcPts val="0"/>
              </a:spcAft>
              <a:buClr>
                <a:schemeClr val="dk1"/>
              </a:buClr>
              <a:buSzPts val="1800"/>
              <a:buChar char="•"/>
              <a:defRPr/>
            </a:lvl3pPr>
            <a:lvl4pPr indent="-342900" lvl="3" marL="1828800" rtl="0" algn="l">
              <a:lnSpc>
                <a:spcPct val="90000"/>
              </a:lnSpc>
              <a:spcBef>
                <a:spcPts val="500"/>
              </a:spcBef>
              <a:spcAft>
                <a:spcPts val="0"/>
              </a:spcAft>
              <a:buClr>
                <a:schemeClr val="dk1"/>
              </a:buClr>
              <a:buSzPts val="1800"/>
              <a:buChar char="•"/>
              <a:defRPr/>
            </a:lvl4pPr>
            <a:lvl5pPr indent="-342900" lvl="4" marL="2286000" rtl="0" algn="l">
              <a:lnSpc>
                <a:spcPct val="90000"/>
              </a:lnSpc>
              <a:spcBef>
                <a:spcPts val="500"/>
              </a:spcBef>
              <a:spcAft>
                <a:spcPts val="0"/>
              </a:spcAft>
              <a:buClr>
                <a:schemeClr val="dk1"/>
              </a:buClr>
              <a:buSzPts val="1800"/>
              <a:buChar char="•"/>
              <a:defRPr/>
            </a:lvl5pPr>
            <a:lvl6pPr indent="-342900" lvl="5" marL="2743200" rtl="0" algn="l">
              <a:lnSpc>
                <a:spcPct val="90000"/>
              </a:lnSpc>
              <a:spcBef>
                <a:spcPts val="500"/>
              </a:spcBef>
              <a:spcAft>
                <a:spcPts val="0"/>
              </a:spcAft>
              <a:buClr>
                <a:schemeClr val="dk1"/>
              </a:buClr>
              <a:buSzPts val="1800"/>
              <a:buChar char="•"/>
              <a:defRPr/>
            </a:lvl6pPr>
            <a:lvl7pPr indent="-342900" lvl="6" marL="3200400" rtl="0" algn="l">
              <a:lnSpc>
                <a:spcPct val="90000"/>
              </a:lnSpc>
              <a:spcBef>
                <a:spcPts val="500"/>
              </a:spcBef>
              <a:spcAft>
                <a:spcPts val="0"/>
              </a:spcAft>
              <a:buClr>
                <a:schemeClr val="dk1"/>
              </a:buClr>
              <a:buSzPts val="1800"/>
              <a:buChar char="•"/>
              <a:defRPr/>
            </a:lvl7pPr>
            <a:lvl8pPr indent="-342900" lvl="7" marL="3657600" rtl="0" algn="l">
              <a:lnSpc>
                <a:spcPct val="90000"/>
              </a:lnSpc>
              <a:spcBef>
                <a:spcPts val="500"/>
              </a:spcBef>
              <a:spcAft>
                <a:spcPts val="0"/>
              </a:spcAft>
              <a:buClr>
                <a:schemeClr val="dk1"/>
              </a:buClr>
              <a:buSzPts val="1800"/>
              <a:buChar char="•"/>
              <a:defRPr/>
            </a:lvl8pPr>
            <a:lvl9pPr indent="-342900" lvl="8" marL="4114800" rtl="0" algn="l">
              <a:lnSpc>
                <a:spcPct val="90000"/>
              </a:lnSpc>
              <a:spcBef>
                <a:spcPts val="500"/>
              </a:spcBef>
              <a:spcAft>
                <a:spcPts val="0"/>
              </a:spcAft>
              <a:buClr>
                <a:schemeClr val="dk1"/>
              </a:buClr>
              <a:buSzPts val="1800"/>
              <a:buChar char="•"/>
              <a:defRPr/>
            </a:lvl9pPr>
          </a:lstStyle>
          <a:p/>
        </p:txBody>
      </p:sp>
      <p:sp>
        <p:nvSpPr>
          <p:cNvPr id="273" name="Google Shape;273;p57"/>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74" name="Google Shape;274;p57"/>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275" name="Google Shape;275;p57"/>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4.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20" Type="http://schemas.openxmlformats.org/officeDocument/2006/relationships/theme" Target="../theme/theme3.xml"/><Relationship Id="rId11" Type="http://schemas.openxmlformats.org/officeDocument/2006/relationships/slideLayout" Target="../slideLayouts/slideLayout28.xml"/><Relationship Id="rId10" Type="http://schemas.openxmlformats.org/officeDocument/2006/relationships/slideLayout" Target="../slideLayouts/slideLayout27.xml"/><Relationship Id="rId13" Type="http://schemas.openxmlformats.org/officeDocument/2006/relationships/slideLayout" Target="../slideLayouts/slideLayout30.xml"/><Relationship Id="rId12" Type="http://schemas.openxmlformats.org/officeDocument/2006/relationships/slideLayout" Target="../slideLayouts/slideLayout29.xml"/><Relationship Id="rId1" Type="http://schemas.openxmlformats.org/officeDocument/2006/relationships/image" Target="../media/image1.png"/><Relationship Id="rId2" Type="http://schemas.openxmlformats.org/officeDocument/2006/relationships/slideLayout" Target="../slideLayouts/slideLayout19.xml"/><Relationship Id="rId3" Type="http://schemas.openxmlformats.org/officeDocument/2006/relationships/slideLayout" Target="../slideLayouts/slideLayout20.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5" Type="http://schemas.openxmlformats.org/officeDocument/2006/relationships/slideLayout" Target="../slideLayouts/slideLayout32.xml"/><Relationship Id="rId14" Type="http://schemas.openxmlformats.org/officeDocument/2006/relationships/slideLayout" Target="../slideLayouts/slideLayout31.xml"/><Relationship Id="rId17" Type="http://schemas.openxmlformats.org/officeDocument/2006/relationships/slideLayout" Target="../slideLayouts/slideLayout34.xml"/><Relationship Id="rId16" Type="http://schemas.openxmlformats.org/officeDocument/2006/relationships/slideLayout" Target="../slideLayouts/slideLayout33.xml"/><Relationship Id="rId5" Type="http://schemas.openxmlformats.org/officeDocument/2006/relationships/slideLayout" Target="../slideLayouts/slideLayout22.xml"/><Relationship Id="rId19" Type="http://schemas.openxmlformats.org/officeDocument/2006/relationships/slideLayout" Target="../slideLayouts/slideLayout36.xml"/><Relationship Id="rId6" Type="http://schemas.openxmlformats.org/officeDocument/2006/relationships/slideLayout" Target="../slideLayouts/slideLayout23.xml"/><Relationship Id="rId18" Type="http://schemas.openxmlformats.org/officeDocument/2006/relationships/slideLayout" Target="../slideLayouts/slideLayout35.xml"/><Relationship Id="rId7" Type="http://schemas.openxmlformats.org/officeDocument/2006/relationships/slideLayout" Target="../slideLayouts/slideLayout24.xml"/><Relationship Id="rId8"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46.xml"/><Relationship Id="rId10" Type="http://schemas.openxmlformats.org/officeDocument/2006/relationships/slideLayout" Target="../slideLayouts/slideLayout45.xml"/><Relationship Id="rId13" Type="http://schemas.openxmlformats.org/officeDocument/2006/relationships/slideLayout" Target="../slideLayouts/slideLayout48.xml"/><Relationship Id="rId12" Type="http://schemas.openxmlformats.org/officeDocument/2006/relationships/slideLayout" Target="../slideLayouts/slideLayout47.xml"/><Relationship Id="rId1" Type="http://schemas.openxmlformats.org/officeDocument/2006/relationships/image" Target="../media/image1.png"/><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5" Type="http://schemas.openxmlformats.org/officeDocument/2006/relationships/slideLayout" Target="../slideLayouts/slideLayout50.xml"/><Relationship Id="rId14" Type="http://schemas.openxmlformats.org/officeDocument/2006/relationships/slideLayout" Target="../slideLayouts/slideLayout49.xml"/><Relationship Id="rId17" Type="http://schemas.openxmlformats.org/officeDocument/2006/relationships/slideLayout" Target="../slideLayouts/slideLayout52.xml"/><Relationship Id="rId16" Type="http://schemas.openxmlformats.org/officeDocument/2006/relationships/slideLayout" Target="../slideLayouts/slideLayout51.xml"/><Relationship Id="rId5" Type="http://schemas.openxmlformats.org/officeDocument/2006/relationships/slideLayout" Target="../slideLayouts/slideLayout40.xml"/><Relationship Id="rId19" Type="http://schemas.openxmlformats.org/officeDocument/2006/relationships/slideLayout" Target="../slideLayouts/slideLayout54.xml"/><Relationship Id="rId6" Type="http://schemas.openxmlformats.org/officeDocument/2006/relationships/slideLayout" Target="../slideLayouts/slideLayout41.xml"/><Relationship Id="rId18" Type="http://schemas.openxmlformats.org/officeDocument/2006/relationships/slideLayout" Target="../slideLayouts/slideLayout53.xml"/><Relationship Id="rId7" Type="http://schemas.openxmlformats.org/officeDocument/2006/relationships/slideLayout" Target="../slideLayouts/slideLayout42.xml"/><Relationship Id="rId8"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8" name="Shape 98"/>
        <p:cNvGrpSpPr/>
        <p:nvPr/>
      </p:nvGrpSpPr>
      <p:grpSpPr>
        <a:xfrm>
          <a:off x="0" y="0"/>
          <a:ext cx="0" cy="0"/>
          <a:chOff x="0" y="0"/>
          <a:chExt cx="0" cy="0"/>
        </a:xfrm>
      </p:grpSpPr>
      <p:sp>
        <p:nvSpPr>
          <p:cNvPr id="99" name="Google Shape;99;p20"/>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00" name="Google Shape;100;p20"/>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01" name="Google Shape;101;p20"/>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2" name="Google Shape;102;p20"/>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3" name="Google Shape;103;p20"/>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 id="2147483679" r:id="rId15"/>
    <p:sldLayoutId id="2147483680" r:id="rId16"/>
    <p:sldLayoutId id="2147483681" r:id="rId17"/>
    <p:sldLayoutId id="2147483682" r:id="rId18"/>
    <p:sldLayoutId id="2147483683"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87" name="Shape 187"/>
        <p:cNvGrpSpPr/>
        <p:nvPr/>
      </p:nvGrpSpPr>
      <p:grpSpPr>
        <a:xfrm>
          <a:off x="0" y="0"/>
          <a:ext cx="0" cy="0"/>
          <a:chOff x="0" y="0"/>
          <a:chExt cx="0" cy="0"/>
        </a:xfrm>
      </p:grpSpPr>
      <p:sp>
        <p:nvSpPr>
          <p:cNvPr id="188" name="Google Shape;188;p39"/>
          <p:cNvSpPr txBox="1"/>
          <p:nvPr>
            <p:ph type="title"/>
          </p:nvPr>
        </p:nvSpPr>
        <p:spPr>
          <a:xfrm>
            <a:off x="838200" y="365125"/>
            <a:ext cx="10515600" cy="132570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89" name="Google Shape;189;p39"/>
          <p:cNvSpPr txBox="1"/>
          <p:nvPr>
            <p:ph idx="1" type="body"/>
          </p:nvPr>
        </p:nvSpPr>
        <p:spPr>
          <a:xfrm>
            <a:off x="838200" y="1825625"/>
            <a:ext cx="10515600" cy="4351200"/>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90" name="Google Shape;190;p39"/>
          <p:cNvSpPr txBox="1"/>
          <p:nvPr>
            <p:ph idx="10" type="dt"/>
          </p:nvPr>
        </p:nvSpPr>
        <p:spPr>
          <a:xfrm>
            <a:off x="838200" y="6356350"/>
            <a:ext cx="2743200" cy="365100"/>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91" name="Google Shape;191;p39"/>
          <p:cNvSpPr txBox="1"/>
          <p:nvPr>
            <p:ph idx="11" type="ftr"/>
          </p:nvPr>
        </p:nvSpPr>
        <p:spPr>
          <a:xfrm>
            <a:off x="4038600" y="6356350"/>
            <a:ext cx="4114800" cy="365100"/>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92" name="Google Shape;192;p39"/>
          <p:cNvSpPr txBox="1"/>
          <p:nvPr>
            <p:ph idx="12" type="sldNum"/>
          </p:nvPr>
        </p:nvSpPr>
        <p:spPr>
          <a:xfrm>
            <a:off x="8610600" y="6356350"/>
            <a:ext cx="2743200" cy="3651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 id="2147483701"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6.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9.png"/><Relationship Id="rId4" Type="http://schemas.openxmlformats.org/officeDocument/2006/relationships/image" Target="../media/image7.jpg"/><Relationship Id="rId5"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hyperlink" Target="https://www.esl-lab.com/academic-english/airport-announcement/" TargetMode="Externa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2.xml"/><Relationship Id="rId3" Type="http://schemas.openxmlformats.org/officeDocument/2006/relationships/image" Target="../media/image5.png"/><Relationship Id="rId4" Type="http://schemas.openxmlformats.org/officeDocument/2006/relationships/hyperlink" Target="http://www.youtube.com/watch?v=24V_OX_EccA" TargetMode="External"/><Relationship Id="rId5" Type="http://schemas.openxmlformats.org/officeDocument/2006/relationships/image" Target="../media/image1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3.xml"/><Relationship Id="rId3" Type="http://schemas.openxmlformats.org/officeDocument/2006/relationships/image" Target="../media/image5.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14.xml"/><Relationship Id="rId3" Type="http://schemas.openxmlformats.org/officeDocument/2006/relationships/hyperlink" Target="https://pronuncian.com/linking-vowels-into-vowels" TargetMode="Externa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16.xml"/><Relationship Id="rId3" Type="http://schemas.openxmlformats.org/officeDocument/2006/relationships/image" Target="../media/image5.png"/><Relationship Id="rId4" Type="http://schemas.openxmlformats.org/officeDocument/2006/relationships/image" Target="../media/image13.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9.xml"/><Relationship Id="rId2" Type="http://schemas.openxmlformats.org/officeDocument/2006/relationships/notesSlide" Target="../notesSlides/notesSlide24.xml"/><Relationship Id="rId3"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 Id="rId3"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9.xml"/><Relationship Id="rId3"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1.xml"/><Relationship Id="rId3"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4.xml"/><Relationship Id="rId3" Type="http://schemas.openxmlformats.org/officeDocument/2006/relationships/image" Target="../media/image18.jpg"/><Relationship Id="rId4" Type="http://schemas.openxmlformats.org/officeDocument/2006/relationships/image" Target="../media/image15.png"/><Relationship Id="rId5" Type="http://schemas.openxmlformats.org/officeDocument/2006/relationships/image" Target="../media/image17.png"/><Relationship Id="rId6"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58"/>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2" name="Google Shape;282;p58"/>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chemeClr val="dk1"/>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sp>
        <p:nvSpPr>
          <p:cNvPr id="283" name="Google Shape;283;p58"/>
          <p:cNvSpPr/>
          <p:nvPr/>
        </p:nvSpPr>
        <p:spPr>
          <a:xfrm>
            <a:off x="505360" y="5028707"/>
            <a:ext cx="3516600" cy="529200"/>
          </a:xfrm>
          <a:prstGeom prst="roundRect">
            <a:avLst>
              <a:gd fmla="val 16667" name="adj"/>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lt1"/>
                </a:solidFill>
                <a:latin typeface="Times New Roman"/>
                <a:ea typeface="Times New Roman"/>
                <a:cs typeface="Times New Roman"/>
                <a:sym typeface="Times New Roman"/>
              </a:rPr>
              <a:t>Ahmed Soliman</a:t>
            </a:r>
            <a:endParaRPr b="1" i="0" sz="2800" u="none" cap="none" strike="noStrike">
              <a:solidFill>
                <a:schemeClr val="lt1"/>
              </a:solidFill>
              <a:latin typeface="Times New Roman"/>
              <a:ea typeface="Times New Roman"/>
              <a:cs typeface="Times New Roman"/>
              <a:sym typeface="Times New Roman"/>
            </a:endParaRPr>
          </a:p>
        </p:txBody>
      </p:sp>
      <p:sp>
        <p:nvSpPr>
          <p:cNvPr id="284" name="Google Shape;284;p58"/>
          <p:cNvSpPr/>
          <p:nvPr/>
        </p:nvSpPr>
        <p:spPr>
          <a:xfrm>
            <a:off x="6200343" y="-320675"/>
            <a:ext cx="7410450" cy="7410450"/>
          </a:xfrm>
          <a:prstGeom prst="ellipse">
            <a:avLst/>
          </a:prstGeom>
          <a:blipFill rotWithShape="1">
            <a:blip r:embed="rId3">
              <a:alphaModFix/>
            </a:blip>
            <a:stretch>
              <a:fillRect b="0" l="0" r="0" t="-997"/>
            </a:stretch>
          </a:blipFill>
          <a:ln cap="flat" cmpd="sng" w="12700">
            <a:solidFill>
              <a:srgbClr val="1C30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85" name="Google Shape;285;p58"/>
          <p:cNvPicPr preferRelativeResize="0"/>
          <p:nvPr/>
        </p:nvPicPr>
        <p:blipFill rotWithShape="1">
          <a:blip r:embed="rId4">
            <a:alphaModFix/>
          </a:blip>
          <a:srcRect b="25427" l="0" r="0" t="27876"/>
          <a:stretch/>
        </p:blipFill>
        <p:spPr>
          <a:xfrm>
            <a:off x="194617" y="269653"/>
            <a:ext cx="2954655" cy="1379622"/>
          </a:xfrm>
          <a:prstGeom prst="rect">
            <a:avLst/>
          </a:prstGeom>
          <a:noFill/>
          <a:ln>
            <a:noFill/>
          </a:ln>
        </p:spPr>
      </p:pic>
      <p:sp>
        <p:nvSpPr>
          <p:cNvPr id="286" name="Google Shape;286;p58"/>
          <p:cNvSpPr txBox="1"/>
          <p:nvPr/>
        </p:nvSpPr>
        <p:spPr>
          <a:xfrm>
            <a:off x="194625" y="2245000"/>
            <a:ext cx="5328600" cy="6156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English Course- Advanced Level</a:t>
            </a:r>
            <a:endParaRPr b="1" i="0" sz="28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pic>
        <p:nvPicPr>
          <p:cNvPr id="292" name="Google Shape;292;p59"/>
          <p:cNvPicPr preferRelativeResize="0"/>
          <p:nvPr/>
        </p:nvPicPr>
        <p:blipFill rotWithShape="1">
          <a:blip r:embed="rId3">
            <a:alphaModFix/>
          </a:blip>
          <a:srcRect b="0" l="0" r="0" t="0"/>
          <a:stretch/>
        </p:blipFill>
        <p:spPr>
          <a:xfrm>
            <a:off x="-59992" y="-58058"/>
            <a:ext cx="12663752" cy="7053944"/>
          </a:xfrm>
          <a:prstGeom prst="rect">
            <a:avLst/>
          </a:prstGeom>
          <a:noFill/>
          <a:ln>
            <a:noFill/>
          </a:ln>
        </p:spPr>
      </p:pic>
      <p:sp>
        <p:nvSpPr>
          <p:cNvPr id="293" name="Google Shape;293;p59"/>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294" name="Google Shape;294;p59"/>
          <p:cNvPicPr preferRelativeResize="0"/>
          <p:nvPr>
            <p:ph idx="2" type="pic"/>
          </p:nvPr>
        </p:nvPicPr>
        <p:blipFill rotWithShape="1">
          <a:blip r:embed="rId4">
            <a:alphaModFix/>
          </a:blip>
          <a:srcRect b="0" l="4175" r="4175" t="0"/>
          <a:stretch/>
        </p:blipFill>
        <p:spPr>
          <a:xfrm>
            <a:off x="0" y="-43542"/>
            <a:ext cx="8659664" cy="5300798"/>
          </a:xfrm>
          <a:prstGeom prst="rect">
            <a:avLst/>
          </a:prstGeom>
          <a:solidFill>
            <a:srgbClr val="D8D8D8">
              <a:alpha val="49019"/>
            </a:srgbClr>
          </a:solidFill>
          <a:ln>
            <a:noFill/>
          </a:ln>
        </p:spPr>
      </p:pic>
      <p:sp>
        <p:nvSpPr>
          <p:cNvPr id="295" name="Google Shape;295;p59"/>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Lecture </a:t>
            </a:r>
            <a:r>
              <a:rPr b="1" lang="en-US" sz="2800">
                <a:solidFill>
                  <a:schemeClr val="dk1"/>
                </a:solidFill>
                <a:latin typeface="Times New Roman"/>
                <a:ea typeface="Times New Roman"/>
                <a:cs typeface="Times New Roman"/>
                <a:sym typeface="Times New Roman"/>
              </a:rPr>
              <a:t>3</a:t>
            </a:r>
            <a:endParaRPr b="1" i="0" sz="2800" u="none" cap="none" strike="noStrike">
              <a:solidFill>
                <a:schemeClr val="dk1"/>
              </a:solidFill>
              <a:latin typeface="Times New Roman"/>
              <a:ea typeface="Times New Roman"/>
              <a:cs typeface="Times New Roman"/>
              <a:sym typeface="Times New Roman"/>
            </a:endParaRPr>
          </a:p>
        </p:txBody>
      </p:sp>
      <p:sp>
        <p:nvSpPr>
          <p:cNvPr id="296" name="Google Shape;296;p59"/>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97" name="Google Shape;297;p59"/>
          <p:cNvPicPr preferRelativeResize="0"/>
          <p:nvPr/>
        </p:nvPicPr>
        <p:blipFill rotWithShape="1">
          <a:blip r:embed="rId5">
            <a:alphaModFix/>
          </a:blip>
          <a:srcRect b="25427" l="0" r="0" t="27876"/>
          <a:stretch/>
        </p:blipFill>
        <p:spPr>
          <a:xfrm>
            <a:off x="9782999" y="59789"/>
            <a:ext cx="2305141" cy="107634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60"/>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3" name="Google Shape;303;p60"/>
          <p:cNvSpPr/>
          <p:nvPr/>
        </p:nvSpPr>
        <p:spPr>
          <a:xfrm>
            <a:off x="8607914" y="952845"/>
            <a:ext cx="4128300" cy="4952400"/>
          </a:xfrm>
          <a:prstGeom prst="roundRect">
            <a:avLst>
              <a:gd fmla="val 6140" name="adj"/>
            </a:avLst>
          </a:prstGeom>
          <a:solidFill>
            <a:srgbClr val="00B0F0">
              <a:alpha val="61176"/>
            </a:srgbClr>
          </a:solidFill>
          <a:ln>
            <a:noFill/>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4" name="Google Shape;304;p60"/>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5" name="Google Shape;305;p60"/>
          <p:cNvSpPr txBox="1"/>
          <p:nvPr/>
        </p:nvSpPr>
        <p:spPr>
          <a:xfrm>
            <a:off x="1675976" y="1468531"/>
            <a:ext cx="8417400" cy="3694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Lecture Outline:</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8000"/>
              <a:buFont typeface="Arial"/>
              <a:buNone/>
            </a:pPr>
            <a:r>
              <a:rPr b="1" i="0" lang="en-US" sz="2800" u="none" cap="none" strike="noStrike">
                <a:solidFill>
                  <a:srgbClr val="0000FF"/>
                </a:solidFill>
                <a:latin typeface="Times New Roman"/>
                <a:ea typeface="Times New Roman"/>
                <a:cs typeface="Times New Roman"/>
                <a:sym typeface="Times New Roman"/>
              </a:rPr>
              <a:t>Warm-up: </a:t>
            </a:r>
            <a:r>
              <a:rPr b="1" lang="en-US" sz="2800">
                <a:solidFill>
                  <a:srgbClr val="0000FF"/>
                </a:solidFill>
                <a:latin typeface="Times New Roman"/>
                <a:ea typeface="Times New Roman"/>
                <a:cs typeface="Times New Roman"/>
                <a:sym typeface="Times New Roman"/>
              </a:rPr>
              <a:t>Tell about a place you have visited</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8000"/>
              <a:buFont typeface="Arial"/>
              <a:buNone/>
            </a:pPr>
            <a:r>
              <a:rPr b="1" i="0" lang="en-US" sz="2800" u="none" cap="none" strike="noStrike">
                <a:solidFill>
                  <a:srgbClr val="0000FF"/>
                </a:solidFill>
                <a:latin typeface="Times New Roman"/>
                <a:ea typeface="Times New Roman"/>
                <a:cs typeface="Times New Roman"/>
                <a:sym typeface="Times New Roman"/>
              </a:rPr>
              <a:t>Listening:  </a:t>
            </a:r>
            <a:r>
              <a:rPr b="1" lang="en-US" sz="2800">
                <a:solidFill>
                  <a:srgbClr val="0000FF"/>
                </a:solidFill>
                <a:latin typeface="Times New Roman"/>
                <a:ea typeface="Times New Roman"/>
                <a:cs typeface="Times New Roman"/>
                <a:sym typeface="Times New Roman"/>
              </a:rPr>
              <a:t>Airport Announcement</a:t>
            </a:r>
            <a:endParaRPr b="1" sz="2800">
              <a:solidFill>
                <a:srgbClr val="0000FF"/>
              </a:solidFill>
              <a:latin typeface="Times New Roman"/>
              <a:ea typeface="Times New Roman"/>
              <a:cs typeface="Times New Roman"/>
              <a:sym typeface="Times New Roman"/>
            </a:endParaRPr>
          </a:p>
          <a:p>
            <a:pPr indent="0" lvl="0" marL="0" rtl="0" algn="l">
              <a:spcBef>
                <a:spcPts val="0"/>
              </a:spcBef>
              <a:spcAft>
                <a:spcPts val="0"/>
              </a:spcAft>
              <a:buClr>
                <a:schemeClr val="dk1"/>
              </a:buClr>
              <a:buSzPts val="1100"/>
              <a:buFont typeface="Arial"/>
              <a:buNone/>
            </a:pPr>
            <a:r>
              <a:rPr b="1" lang="en-US" sz="2800">
                <a:solidFill>
                  <a:srgbClr val="0000FF"/>
                </a:solidFill>
                <a:latin typeface="Times New Roman"/>
                <a:ea typeface="Times New Roman"/>
                <a:cs typeface="Times New Roman"/>
                <a:sym typeface="Times New Roman"/>
              </a:rPr>
              <a:t>Pronunciation: linking vowel to vowel</a:t>
            </a:r>
            <a:endParaRPr b="1" sz="2800">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8000"/>
              <a:buFont typeface="Calibri"/>
              <a:buNone/>
            </a:pPr>
            <a:r>
              <a:rPr b="1" i="0" lang="en-US" sz="2800" u="none" cap="none" strike="noStrike">
                <a:solidFill>
                  <a:srgbClr val="0000FF"/>
                </a:solidFill>
                <a:latin typeface="Times New Roman"/>
                <a:ea typeface="Times New Roman"/>
                <a:cs typeface="Times New Roman"/>
                <a:sym typeface="Times New Roman"/>
              </a:rPr>
              <a:t>Grammar: </a:t>
            </a:r>
            <a:r>
              <a:rPr b="1" lang="en-US" sz="2800">
                <a:solidFill>
                  <a:srgbClr val="0000FF"/>
                </a:solidFill>
                <a:latin typeface="Times New Roman"/>
                <a:ea typeface="Times New Roman"/>
                <a:cs typeface="Times New Roman"/>
                <a:sym typeface="Times New Roman"/>
              </a:rPr>
              <a:t>Present Perfect Tense</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FF0000"/>
              </a:buClr>
              <a:buSzPts val="8000"/>
              <a:buFont typeface="Calibri"/>
              <a:buNone/>
            </a:pPr>
            <a:r>
              <a:rPr b="1" i="0" lang="en-US" sz="2800" u="none" cap="none" strike="noStrike">
                <a:solidFill>
                  <a:srgbClr val="0000FF"/>
                </a:solidFill>
                <a:latin typeface="Times New Roman"/>
                <a:ea typeface="Times New Roman"/>
                <a:cs typeface="Times New Roman"/>
                <a:sym typeface="Times New Roman"/>
              </a:rPr>
              <a:t>Reading: The Bermuda Triangle</a:t>
            </a:r>
            <a:endParaRPr b="1" i="0" sz="2800" u="none" cap="none" strike="noStrike">
              <a:solidFill>
                <a:srgbClr val="0000FF"/>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dk1"/>
              </a:buClr>
              <a:buSzPts val="1100"/>
              <a:buFont typeface="Arial"/>
              <a:buNone/>
            </a:pPr>
            <a:r>
              <a:rPr b="1" i="0" lang="en-US" sz="2800" u="none" cap="none" strike="noStrike">
                <a:solidFill>
                  <a:srgbClr val="0000FF"/>
                </a:solidFill>
                <a:latin typeface="Times New Roman"/>
                <a:ea typeface="Times New Roman"/>
                <a:cs typeface="Times New Roman"/>
                <a:sym typeface="Times New Roman"/>
              </a:rPr>
              <a:t>Speaking: </a:t>
            </a:r>
            <a:r>
              <a:rPr b="1" lang="en-US" sz="2800">
                <a:solidFill>
                  <a:srgbClr val="0000FF"/>
                </a:solidFill>
                <a:latin typeface="Times New Roman"/>
                <a:ea typeface="Times New Roman"/>
                <a:cs typeface="Times New Roman"/>
                <a:sym typeface="Times New Roman"/>
              </a:rPr>
              <a:t>Describe something important that you lost in the past.</a:t>
            </a:r>
            <a:endParaRPr b="1" sz="2800">
              <a:solidFill>
                <a:srgbClr val="0000FF"/>
              </a:solidFill>
              <a:latin typeface="Times New Roman"/>
              <a:ea typeface="Times New Roman"/>
              <a:cs typeface="Times New Roman"/>
              <a:sym typeface="Times New Roman"/>
            </a:endParaRPr>
          </a:p>
        </p:txBody>
      </p:sp>
      <p:sp>
        <p:nvSpPr>
          <p:cNvPr id="306" name="Google Shape;306;p6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07" name="Google Shape;307;p60"/>
          <p:cNvPicPr preferRelativeResize="0"/>
          <p:nvPr/>
        </p:nvPicPr>
        <p:blipFill rotWithShape="1">
          <a:blip r:embed="rId3">
            <a:alphaModFix/>
          </a:blip>
          <a:srcRect b="25428" l="0" r="0" t="27875"/>
          <a:stretch/>
        </p:blipFill>
        <p:spPr>
          <a:xfrm>
            <a:off x="180431" y="79526"/>
            <a:ext cx="2305141" cy="107634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61"/>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3" name="Google Shape;313;p61"/>
          <p:cNvSpPr/>
          <p:nvPr/>
        </p:nvSpPr>
        <p:spPr>
          <a:xfrm>
            <a:off x="8607914" y="952845"/>
            <a:ext cx="4128300" cy="4952400"/>
          </a:xfrm>
          <a:prstGeom prst="roundRect">
            <a:avLst>
              <a:gd fmla="val 6140" name="adj"/>
            </a:avLst>
          </a:prstGeom>
          <a:solidFill>
            <a:srgbClr val="00B0F0">
              <a:alpha val="61568"/>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4" name="Google Shape;314;p61"/>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15" name="Google Shape;315;p61"/>
          <p:cNvSpPr txBox="1"/>
          <p:nvPr/>
        </p:nvSpPr>
        <p:spPr>
          <a:xfrm>
            <a:off x="1675976" y="1468531"/>
            <a:ext cx="8417400" cy="2271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Warm-up</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lang="en-US" sz="3800">
                <a:solidFill>
                  <a:srgbClr val="FF0000"/>
                </a:solidFill>
                <a:latin typeface="Times New Roman"/>
                <a:ea typeface="Times New Roman"/>
                <a:cs typeface="Times New Roman"/>
                <a:sym typeface="Times New Roman"/>
              </a:rPr>
              <a:t>Tell about a place you have visited</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316" name="Google Shape;316;p6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17" name="Google Shape;317;p61"/>
          <p:cNvPicPr preferRelativeResize="0"/>
          <p:nvPr/>
        </p:nvPicPr>
        <p:blipFill rotWithShape="1">
          <a:blip r:embed="rId3">
            <a:alphaModFix/>
          </a:blip>
          <a:srcRect b="25428" l="0" r="0" t="27876"/>
          <a:stretch/>
        </p:blipFill>
        <p:spPr>
          <a:xfrm>
            <a:off x="180431" y="79526"/>
            <a:ext cx="2305141" cy="107634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62"/>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3" name="Google Shape;323;p62"/>
          <p:cNvSpPr/>
          <p:nvPr/>
        </p:nvSpPr>
        <p:spPr>
          <a:xfrm>
            <a:off x="8607914" y="952845"/>
            <a:ext cx="4128300" cy="4952400"/>
          </a:xfrm>
          <a:prstGeom prst="roundRect">
            <a:avLst>
              <a:gd fmla="val 6140" name="adj"/>
            </a:avLst>
          </a:prstGeom>
          <a:solidFill>
            <a:srgbClr val="00B0F0">
              <a:alpha val="61568"/>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4" name="Google Shape;324;p62"/>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25" name="Google Shape;325;p62"/>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Listening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a:t>
            </a:r>
            <a:r>
              <a:rPr b="1" lang="en-US" sz="3800">
                <a:solidFill>
                  <a:srgbClr val="FF0000"/>
                </a:solidFill>
                <a:latin typeface="Times New Roman"/>
                <a:ea typeface="Times New Roman"/>
                <a:cs typeface="Times New Roman"/>
                <a:sym typeface="Times New Roman"/>
              </a:rPr>
              <a:t>Airport Announcement</a:t>
            </a:r>
            <a:r>
              <a:rPr b="1" i="0" lang="en-US" sz="3800" u="none" cap="none" strike="noStrike">
                <a:solidFill>
                  <a:srgbClr val="FF0000"/>
                </a:solidFill>
                <a:latin typeface="Times New Roman"/>
                <a:ea typeface="Times New Roman"/>
                <a:cs typeface="Times New Roman"/>
                <a:sym typeface="Times New Roman"/>
              </a:rPr>
              <a:t>)</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326" name="Google Shape;326;p6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27" name="Google Shape;327;p62"/>
          <p:cNvPicPr preferRelativeResize="0"/>
          <p:nvPr/>
        </p:nvPicPr>
        <p:blipFill rotWithShape="1">
          <a:blip r:embed="rId3">
            <a:alphaModFix/>
          </a:blip>
          <a:srcRect b="25428" l="0" r="0" t="27876"/>
          <a:stretch/>
        </p:blipFill>
        <p:spPr>
          <a:xfrm>
            <a:off x="180431" y="79526"/>
            <a:ext cx="2305141" cy="10763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63"/>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33" name="Google Shape;333;p63"/>
          <p:cNvSpPr txBox="1"/>
          <p:nvPr/>
        </p:nvSpPr>
        <p:spPr>
          <a:xfrm>
            <a:off x="889000" y="1019075"/>
            <a:ext cx="8016900" cy="538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900"/>
              <a:buFont typeface="Arial"/>
              <a:buNone/>
            </a:pPr>
            <a:r>
              <a:rPr b="1" i="0" lang="en-US" sz="2900" u="none" cap="none" strike="noStrike">
                <a:solidFill>
                  <a:srgbClr val="FF0000"/>
                </a:solidFill>
                <a:latin typeface="Times New Roman"/>
                <a:ea typeface="Times New Roman"/>
                <a:cs typeface="Times New Roman"/>
                <a:sym typeface="Times New Roman"/>
              </a:rPr>
              <a:t>Vocabulary and Sample Sentences</a:t>
            </a:r>
            <a:endParaRPr b="1" i="0" sz="1500" u="none" cap="none" strike="noStrike">
              <a:solidFill>
                <a:srgbClr val="FF0000"/>
              </a:solidFill>
              <a:latin typeface="Arial"/>
              <a:ea typeface="Arial"/>
              <a:cs typeface="Arial"/>
              <a:sym typeface="Arial"/>
            </a:endParaRPr>
          </a:p>
        </p:txBody>
      </p:sp>
      <p:sp>
        <p:nvSpPr>
          <p:cNvPr id="334" name="Google Shape;334;p6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35" name="Google Shape;335;p63"/>
          <p:cNvSpPr txBox="1"/>
          <p:nvPr/>
        </p:nvSpPr>
        <p:spPr>
          <a:xfrm>
            <a:off x="617375" y="1685500"/>
            <a:ext cx="10812600" cy="4420800"/>
          </a:xfrm>
          <a:prstGeom prst="rect">
            <a:avLst/>
          </a:prstGeom>
          <a:noFill/>
          <a:ln>
            <a:noFill/>
          </a:ln>
        </p:spPr>
        <p:txBody>
          <a:bodyPr anchorCtr="0" anchor="t" bIns="45700" lIns="91425" spcFirstLastPara="1" rIns="91425" wrap="square" tIns="45700">
            <a:spAutoFit/>
          </a:bodyPr>
          <a:lstStyle/>
          <a:p>
            <a:pPr indent="-349250" lvl="0" marL="457200" marR="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inclement</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(adjective)</a:t>
            </a:r>
            <a:r>
              <a:rPr lang="en-US" sz="1900">
                <a:solidFill>
                  <a:srgbClr val="070707"/>
                </a:solidFill>
                <a:highlight>
                  <a:srgbClr val="FFFFFF"/>
                </a:highlight>
                <a:latin typeface="Helvetica Neue"/>
                <a:ea typeface="Helvetica Neue"/>
                <a:cs typeface="Helvetica Neue"/>
                <a:sym typeface="Helvetica Neue"/>
              </a:rPr>
              <a:t>: severe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The game was canceled due to </a:t>
            </a:r>
            <a:r>
              <a:rPr lang="en-US" sz="1900" u="sng">
                <a:solidFill>
                  <a:srgbClr val="070707"/>
                </a:solidFill>
                <a:highlight>
                  <a:srgbClr val="FFFFFF"/>
                </a:highlight>
                <a:latin typeface="Helvetica Neue"/>
                <a:ea typeface="Helvetica Neue"/>
                <a:cs typeface="Helvetica Neue"/>
                <a:sym typeface="Helvetica Neue"/>
              </a:rPr>
              <a:t>inclement</a:t>
            </a:r>
            <a:r>
              <a:rPr lang="en-US" sz="1900">
                <a:solidFill>
                  <a:srgbClr val="070707"/>
                </a:solidFill>
                <a:highlight>
                  <a:srgbClr val="FFFFFF"/>
                </a:highlight>
                <a:latin typeface="Helvetica Neue"/>
                <a:ea typeface="Helvetica Neue"/>
                <a:cs typeface="Helvetica Neue"/>
                <a:sym typeface="Helvetica Neue"/>
              </a:rPr>
              <a:t> weather.</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crew</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a:t>
            </a:r>
            <a:r>
              <a:rPr lang="en-US" sz="1900">
                <a:solidFill>
                  <a:srgbClr val="070707"/>
                </a:solidFill>
                <a:highlight>
                  <a:srgbClr val="FFFFFF"/>
                </a:highlight>
                <a:latin typeface="Helvetica Neue"/>
                <a:ea typeface="Helvetica Neue"/>
                <a:cs typeface="Helvetica Neue"/>
                <a:sym typeface="Helvetica Neue"/>
              </a:rPr>
              <a:t>: an organized group of workers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The ship’s </a:t>
            </a:r>
            <a:r>
              <a:rPr lang="en-US" sz="1900" u="sng">
                <a:solidFill>
                  <a:srgbClr val="070707"/>
                </a:solidFill>
                <a:highlight>
                  <a:srgbClr val="FFFFFF"/>
                </a:highlight>
                <a:latin typeface="Helvetica Neue"/>
                <a:ea typeface="Helvetica Neue"/>
                <a:cs typeface="Helvetica Neue"/>
                <a:sym typeface="Helvetica Neue"/>
              </a:rPr>
              <a:t>crew </a:t>
            </a:r>
            <a:r>
              <a:rPr lang="en-US" sz="1900">
                <a:solidFill>
                  <a:srgbClr val="070707"/>
                </a:solidFill>
                <a:highlight>
                  <a:srgbClr val="FFFFFF"/>
                </a:highlight>
                <a:latin typeface="Helvetica Neue"/>
                <a:ea typeface="Helvetica Neue"/>
                <a:cs typeface="Helvetica Neue"/>
                <a:sym typeface="Helvetica Neue"/>
              </a:rPr>
              <a:t>were very helpful during the cruise.</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deice</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make or become free of frost or ice, defrost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You need to </a:t>
            </a:r>
            <a:r>
              <a:rPr lang="en-US" sz="1900" u="sng">
                <a:solidFill>
                  <a:srgbClr val="070707"/>
                </a:solidFill>
                <a:highlight>
                  <a:srgbClr val="FFFFFF"/>
                </a:highlight>
                <a:latin typeface="Helvetica Neue"/>
                <a:ea typeface="Helvetica Neue"/>
                <a:cs typeface="Helvetica Neue"/>
                <a:sym typeface="Helvetica Neue"/>
              </a:rPr>
              <a:t>deice</a:t>
            </a:r>
            <a:r>
              <a:rPr lang="en-US" sz="1900">
                <a:solidFill>
                  <a:srgbClr val="070707"/>
                </a:solidFill>
                <a:highlight>
                  <a:srgbClr val="FFFFFF"/>
                </a:highlight>
                <a:latin typeface="Helvetica Neue"/>
                <a:ea typeface="Helvetica Neue"/>
                <a:cs typeface="Helvetica Neue"/>
                <a:sym typeface="Helvetica Neue"/>
              </a:rPr>
              <a:t> the windshield this morning. It dropped below freezing last night.</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overbook</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(verb)</a:t>
            </a:r>
            <a:r>
              <a:rPr lang="en-US" sz="1900">
                <a:solidFill>
                  <a:srgbClr val="070707"/>
                </a:solidFill>
                <a:highlight>
                  <a:srgbClr val="FFFFFF"/>
                </a:highlight>
                <a:latin typeface="Helvetica Neue"/>
                <a:ea typeface="Helvetica Neue"/>
                <a:cs typeface="Helvetica Neue"/>
                <a:sym typeface="Helvetica Neue"/>
              </a:rPr>
              <a:t>: too many seats, for example, have been reserved in advance</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Airlines tend to </a:t>
            </a:r>
            <a:r>
              <a:rPr lang="en-US" sz="1900" u="sng">
                <a:solidFill>
                  <a:srgbClr val="070707"/>
                </a:solidFill>
                <a:highlight>
                  <a:srgbClr val="FFFFFF"/>
                </a:highlight>
                <a:latin typeface="Helvetica Neue"/>
                <a:ea typeface="Helvetica Neue"/>
                <a:cs typeface="Helvetica Neue"/>
                <a:sym typeface="Helvetica Neue"/>
              </a:rPr>
              <a:t>overbook</a:t>
            </a:r>
            <a:r>
              <a:rPr lang="en-US" sz="1900">
                <a:solidFill>
                  <a:srgbClr val="070707"/>
                </a:solidFill>
                <a:highlight>
                  <a:srgbClr val="FFFFFF"/>
                </a:highlight>
                <a:latin typeface="Helvetica Neue"/>
                <a:ea typeface="Helvetica Neue"/>
                <a:cs typeface="Helvetica Neue"/>
                <a:sym typeface="Helvetica Neue"/>
              </a:rPr>
              <a:t> seats on their flights which can be an inconvenience to some passengers.</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complimentary</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(adjective)</a:t>
            </a:r>
            <a:r>
              <a:rPr lang="en-US" sz="1900">
                <a:solidFill>
                  <a:srgbClr val="070707"/>
                </a:solidFill>
                <a:highlight>
                  <a:srgbClr val="FFFFFF"/>
                </a:highlight>
                <a:latin typeface="Helvetica Neue"/>
                <a:ea typeface="Helvetica Neue"/>
                <a:cs typeface="Helvetica Neue"/>
                <a:sym typeface="Helvetica Neue"/>
              </a:rPr>
              <a:t>: free, gratuitous</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This hotel provides a </a:t>
            </a:r>
            <a:r>
              <a:rPr lang="en-US" sz="1900" u="sng">
                <a:solidFill>
                  <a:srgbClr val="070707"/>
                </a:solidFill>
                <a:highlight>
                  <a:srgbClr val="FFFFFF"/>
                </a:highlight>
                <a:latin typeface="Helvetica Neue"/>
                <a:ea typeface="Helvetica Neue"/>
                <a:cs typeface="Helvetica Neue"/>
                <a:sym typeface="Helvetica Neue"/>
              </a:rPr>
              <a:t>complimentary</a:t>
            </a:r>
            <a:r>
              <a:rPr lang="en-US" sz="1900">
                <a:solidFill>
                  <a:srgbClr val="070707"/>
                </a:solidFill>
                <a:highlight>
                  <a:srgbClr val="FFFFFF"/>
                </a:highlight>
                <a:latin typeface="Helvetica Neue"/>
                <a:ea typeface="Helvetica Neue"/>
                <a:cs typeface="Helvetica Neue"/>
                <a:sym typeface="Helvetica Neue"/>
              </a:rPr>
              <a:t> breakfast for all its guests.</a:t>
            </a:r>
            <a:endParaRPr sz="1900">
              <a:solidFill>
                <a:srgbClr val="070707"/>
              </a:solidFill>
              <a:highlight>
                <a:srgbClr val="FFFFFF"/>
              </a:highlight>
              <a:latin typeface="Helvetica Neue"/>
              <a:ea typeface="Helvetica Neue"/>
              <a:cs typeface="Helvetica Neue"/>
              <a:sym typeface="Helvetica Neue"/>
            </a:endParaRPr>
          </a:p>
          <a:p>
            <a:pPr indent="-349250" lvl="0" marL="457200" rtl="0" algn="l">
              <a:lnSpc>
                <a:spcPct val="115000"/>
              </a:lnSpc>
              <a:spcBef>
                <a:spcPts val="0"/>
              </a:spcBef>
              <a:spcAft>
                <a:spcPts val="0"/>
              </a:spcAft>
              <a:buClr>
                <a:srgbClr val="070707"/>
              </a:buClr>
              <a:buSzPts val="1900"/>
              <a:buFont typeface="Helvetica Neue"/>
              <a:buChar char="●"/>
            </a:pPr>
            <a:r>
              <a:rPr b="1" lang="en-US" sz="1900">
                <a:solidFill>
                  <a:srgbClr val="070707"/>
                </a:solidFill>
                <a:highlight>
                  <a:srgbClr val="FFFFFF"/>
                </a:highlight>
                <a:latin typeface="Helvetica Neue"/>
                <a:ea typeface="Helvetica Neue"/>
                <a:cs typeface="Helvetica Neue"/>
                <a:sym typeface="Helvetica Neue"/>
              </a:rPr>
              <a:t>board</a:t>
            </a:r>
            <a:r>
              <a:rPr lang="en-US" sz="1900">
                <a:solidFill>
                  <a:srgbClr val="070707"/>
                </a:solidFill>
                <a:highlight>
                  <a:srgbClr val="FFFFFF"/>
                </a:highlight>
                <a:latin typeface="Helvetica Neue"/>
                <a:ea typeface="Helvetica Neue"/>
                <a:cs typeface="Helvetica Neue"/>
                <a:sym typeface="Helvetica Neue"/>
              </a:rPr>
              <a:t> </a:t>
            </a:r>
            <a:r>
              <a:rPr i="1" lang="en-US" sz="1900">
                <a:solidFill>
                  <a:srgbClr val="070707"/>
                </a:solidFill>
                <a:highlight>
                  <a:srgbClr val="FFFFFF"/>
                </a:highlight>
                <a:latin typeface="Helvetica Neue"/>
                <a:ea typeface="Helvetica Neue"/>
                <a:cs typeface="Helvetica Neue"/>
                <a:sym typeface="Helvetica Neue"/>
              </a:rPr>
              <a:t>(noun)</a:t>
            </a:r>
            <a:r>
              <a:rPr lang="en-US" sz="1900">
                <a:solidFill>
                  <a:srgbClr val="070707"/>
                </a:solidFill>
                <a:highlight>
                  <a:srgbClr val="FFFFFF"/>
                </a:highlight>
                <a:latin typeface="Helvetica Neue"/>
                <a:ea typeface="Helvetica Neue"/>
                <a:cs typeface="Helvetica Neue"/>
                <a:sym typeface="Helvetica Neue"/>
              </a:rPr>
              <a:t>: to get on an aircraft, ship, train, bus, etc. </a:t>
            </a:r>
            <a:br>
              <a:rPr lang="en-US" sz="1900">
                <a:solidFill>
                  <a:srgbClr val="070707"/>
                </a:solidFill>
                <a:highlight>
                  <a:srgbClr val="FFFFFF"/>
                </a:highlight>
                <a:latin typeface="Helvetica Neue"/>
                <a:ea typeface="Helvetica Neue"/>
                <a:cs typeface="Helvetica Neue"/>
                <a:sym typeface="Helvetica Neue"/>
              </a:rPr>
            </a:br>
            <a:r>
              <a:rPr lang="en-US" sz="1900">
                <a:solidFill>
                  <a:srgbClr val="070707"/>
                </a:solidFill>
                <a:highlight>
                  <a:srgbClr val="FFFFFF"/>
                </a:highlight>
                <a:latin typeface="Helvetica Neue"/>
                <a:ea typeface="Helvetica Neue"/>
                <a:cs typeface="Helvetica Neue"/>
                <a:sym typeface="Helvetica Neue"/>
              </a:rPr>
              <a:t>– We should </a:t>
            </a:r>
            <a:r>
              <a:rPr lang="en-US" sz="1900" u="sng">
                <a:solidFill>
                  <a:srgbClr val="070707"/>
                </a:solidFill>
                <a:highlight>
                  <a:srgbClr val="FFFFFF"/>
                </a:highlight>
                <a:latin typeface="Helvetica Neue"/>
                <a:ea typeface="Helvetica Neue"/>
                <a:cs typeface="Helvetica Neue"/>
                <a:sym typeface="Helvetica Neue"/>
              </a:rPr>
              <a:t>board</a:t>
            </a:r>
            <a:r>
              <a:rPr lang="en-US" sz="1900">
                <a:solidFill>
                  <a:srgbClr val="070707"/>
                </a:solidFill>
                <a:highlight>
                  <a:srgbClr val="FFFFFF"/>
                </a:highlight>
                <a:latin typeface="Helvetica Neue"/>
                <a:ea typeface="Helvetica Neue"/>
                <a:cs typeface="Helvetica Neue"/>
                <a:sym typeface="Helvetica Neue"/>
              </a:rPr>
              <a:t> the train at least ten minutes before departure.</a:t>
            </a:r>
            <a:endParaRPr b="1" i="0" sz="3400" u="none" cap="none" strike="noStrike">
              <a:solidFill>
                <a:srgbClr val="070707"/>
              </a:solidFill>
              <a:highlight>
                <a:srgbClr val="FFFFFF"/>
              </a:highlight>
              <a:latin typeface="Arial"/>
              <a:ea typeface="Arial"/>
              <a:cs typeface="Arial"/>
              <a:sym typeface="Arial"/>
            </a:endParaRPr>
          </a:p>
        </p:txBody>
      </p:sp>
      <p:sp>
        <p:nvSpPr>
          <p:cNvPr id="336" name="Google Shape;336;p63"/>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37" name="Google Shape;337;p63"/>
          <p:cNvPicPr preferRelativeResize="0"/>
          <p:nvPr/>
        </p:nvPicPr>
        <p:blipFill rotWithShape="1">
          <a:blip r:embed="rId3">
            <a:alphaModFix/>
          </a:blip>
          <a:srcRect b="25427" l="0" r="0" t="27876"/>
          <a:stretch/>
        </p:blipFill>
        <p:spPr>
          <a:xfrm>
            <a:off x="9678850" y="268963"/>
            <a:ext cx="2305141" cy="107634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sp>
        <p:nvSpPr>
          <p:cNvPr id="342" name="Google Shape;342;p64"/>
          <p:cNvSpPr/>
          <p:nvPr/>
        </p:nvSpPr>
        <p:spPr>
          <a:xfrm>
            <a:off x="617275" y="1499175"/>
            <a:ext cx="10812600" cy="45567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43" name="Google Shape;343;p64"/>
          <p:cNvSpPr txBox="1"/>
          <p:nvPr/>
        </p:nvSpPr>
        <p:spPr>
          <a:xfrm>
            <a:off x="725775" y="1019075"/>
            <a:ext cx="8780100" cy="446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300" u="none" cap="none" strike="noStrike">
                <a:solidFill>
                  <a:srgbClr val="FF0000"/>
                </a:solidFill>
                <a:latin typeface="Arial"/>
                <a:ea typeface="Arial"/>
                <a:cs typeface="Arial"/>
                <a:sym typeface="Arial"/>
              </a:rPr>
              <a:t>Listen to the recording and answer the questions.</a:t>
            </a:r>
            <a:endParaRPr b="0" i="0" sz="1400" u="none" cap="none" strike="noStrike">
              <a:solidFill>
                <a:srgbClr val="000000"/>
              </a:solidFill>
              <a:latin typeface="Arial"/>
              <a:ea typeface="Arial"/>
              <a:cs typeface="Arial"/>
              <a:sym typeface="Arial"/>
            </a:endParaRPr>
          </a:p>
        </p:txBody>
      </p:sp>
      <p:sp>
        <p:nvSpPr>
          <p:cNvPr id="344" name="Google Shape;344;p6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45" name="Google Shape;345;p64"/>
          <p:cNvSpPr txBox="1"/>
          <p:nvPr/>
        </p:nvSpPr>
        <p:spPr>
          <a:xfrm>
            <a:off x="617500" y="1499175"/>
            <a:ext cx="10812600" cy="42687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0000"/>
              </a:buClr>
              <a:buSzPts val="2700"/>
              <a:buFont typeface="Arial"/>
              <a:buNone/>
            </a:pPr>
            <a:r>
              <a:rPr lang="en-US" sz="2700" u="sng">
                <a:solidFill>
                  <a:schemeClr val="hlink"/>
                </a:solidFill>
                <a:latin typeface="Times New Roman"/>
                <a:ea typeface="Times New Roman"/>
                <a:cs typeface="Times New Roman"/>
                <a:sym typeface="Times New Roman"/>
                <a:hlinkClick r:id="rId3"/>
              </a:rPr>
              <a:t>https://www.esl-lab.com/academic-english/airport-announcement/</a:t>
            </a:r>
            <a:r>
              <a:rPr lang="en-US" sz="2700">
                <a:solidFill>
                  <a:schemeClr val="dk1"/>
                </a:solidFill>
                <a:latin typeface="Times New Roman"/>
                <a:ea typeface="Times New Roman"/>
                <a:cs typeface="Times New Roman"/>
                <a:sym typeface="Times New Roman"/>
              </a:rPr>
              <a:t> </a:t>
            </a:r>
            <a:endParaRPr b="0" i="0" sz="2700" u="none" cap="none" strike="noStrike">
              <a:solidFill>
                <a:schemeClr val="dk1"/>
              </a:solidFill>
              <a:latin typeface="Times New Roman"/>
              <a:ea typeface="Times New Roman"/>
              <a:cs typeface="Times New Roman"/>
              <a:sym typeface="Times New Roman"/>
            </a:endParaRPr>
          </a:p>
          <a:p>
            <a:pPr indent="0" lvl="0" marL="190500" marR="190500" rtl="0" algn="l">
              <a:lnSpc>
                <a:spcPct val="150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1- </a:t>
            </a:r>
            <a:r>
              <a:rPr b="1" lang="en-US" sz="2200">
                <a:solidFill>
                  <a:schemeClr val="dk1"/>
                </a:solidFill>
                <a:highlight>
                  <a:srgbClr val="FFFFFF"/>
                </a:highlight>
                <a:latin typeface="Times New Roman"/>
                <a:ea typeface="Times New Roman"/>
                <a:cs typeface="Times New Roman"/>
                <a:sym typeface="Times New Roman"/>
              </a:rPr>
              <a:t>A ____ is probably making the announcement.</a:t>
            </a:r>
            <a:endParaRPr b="1"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flight attendant</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ticket agent</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200000"/>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pilot</a:t>
            </a:r>
            <a:endParaRPr sz="22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50000"/>
              </a:lnSpc>
              <a:spcBef>
                <a:spcPts val="0"/>
              </a:spcBef>
              <a:spcAft>
                <a:spcPts val="0"/>
              </a:spcAft>
              <a:buClr>
                <a:schemeClr val="dk1"/>
              </a:buClr>
              <a:buSzPts val="1100"/>
              <a:buFont typeface="Arial"/>
              <a:buNone/>
            </a:pPr>
            <a:r>
              <a:rPr b="1" i="0" lang="en-US" sz="2200" u="none" cap="none" strike="noStrike">
                <a:solidFill>
                  <a:schemeClr val="dk1"/>
                </a:solidFill>
                <a:highlight>
                  <a:srgbClr val="FFFFFF"/>
                </a:highlight>
                <a:latin typeface="Times New Roman"/>
                <a:ea typeface="Times New Roman"/>
                <a:cs typeface="Times New Roman"/>
                <a:sym typeface="Times New Roman"/>
              </a:rPr>
              <a:t>2- </a:t>
            </a:r>
            <a:r>
              <a:rPr b="1" lang="en-US" sz="2200">
                <a:solidFill>
                  <a:schemeClr val="dk1"/>
                </a:solidFill>
                <a:highlight>
                  <a:srgbClr val="FFFFFF"/>
                </a:highlight>
                <a:latin typeface="Times New Roman"/>
                <a:ea typeface="Times New Roman"/>
                <a:cs typeface="Times New Roman"/>
                <a:sym typeface="Times New Roman"/>
              </a:rPr>
              <a:t>The ultimate destination of the flight is _____.</a:t>
            </a:r>
            <a:endParaRPr b="1" i="0" sz="22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Caracas</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Atlanta</a:t>
            </a:r>
            <a:endParaRPr sz="22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09615"/>
              </a:lnSpc>
              <a:spcBef>
                <a:spcPts val="0"/>
              </a:spcBef>
              <a:spcAft>
                <a:spcPts val="0"/>
              </a:spcAft>
              <a:buClr>
                <a:schemeClr val="dk1"/>
              </a:buClr>
              <a:buSzPts val="1100"/>
              <a:buFont typeface="Arial"/>
              <a:buNone/>
            </a:pPr>
            <a:r>
              <a:rPr lang="en-US" sz="2200">
                <a:solidFill>
                  <a:schemeClr val="dk1"/>
                </a:solidFill>
                <a:highlight>
                  <a:srgbClr val="FFFFFF"/>
                </a:highlight>
                <a:latin typeface="Times New Roman"/>
                <a:ea typeface="Times New Roman"/>
                <a:cs typeface="Times New Roman"/>
                <a:sym typeface="Times New Roman"/>
              </a:rPr>
              <a:t>Miami</a:t>
            </a:r>
            <a:endParaRPr b="0" i="0" sz="1600" u="none" cap="none" strike="noStrike">
              <a:solidFill>
                <a:schemeClr val="dk1"/>
              </a:solidFill>
              <a:latin typeface="Times New Roman"/>
              <a:ea typeface="Times New Roman"/>
              <a:cs typeface="Times New Roman"/>
              <a:sym typeface="Times New Roman"/>
            </a:endParaRPr>
          </a:p>
        </p:txBody>
      </p:sp>
      <p:sp>
        <p:nvSpPr>
          <p:cNvPr id="346" name="Google Shape;346;p6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47" name="Google Shape;347;p64"/>
          <p:cNvPicPr preferRelativeResize="0"/>
          <p:nvPr/>
        </p:nvPicPr>
        <p:blipFill rotWithShape="1">
          <a:blip r:embed="rId4">
            <a:alphaModFix/>
          </a:blip>
          <a:srcRect b="25428" l="0" r="0" t="27875"/>
          <a:stretch/>
        </p:blipFill>
        <p:spPr>
          <a:xfrm>
            <a:off x="9678850" y="268963"/>
            <a:ext cx="2305141" cy="1076343"/>
          </a:xfrm>
          <a:prstGeom prst="rect">
            <a:avLst/>
          </a:prstGeom>
          <a:noFill/>
          <a:ln>
            <a:noFill/>
          </a:ln>
        </p:spPr>
      </p:pic>
      <p:cxnSp>
        <p:nvCxnSpPr>
          <p:cNvPr id="348" name="Google Shape;348;p64"/>
          <p:cNvCxnSpPr/>
          <p:nvPr/>
        </p:nvCxnSpPr>
        <p:spPr>
          <a:xfrm flipH="1" rot="10800000">
            <a:off x="1048675" y="3419850"/>
            <a:ext cx="1445400" cy="16800"/>
          </a:xfrm>
          <a:prstGeom prst="straightConnector1">
            <a:avLst/>
          </a:prstGeom>
          <a:noFill/>
          <a:ln cap="flat" cmpd="sng" w="28575">
            <a:solidFill>
              <a:srgbClr val="0000FF"/>
            </a:solidFill>
            <a:prstDash val="solid"/>
            <a:round/>
            <a:headEnd len="sm" w="sm" type="none"/>
            <a:tailEnd len="sm" w="sm" type="none"/>
          </a:ln>
        </p:spPr>
      </p:cxnSp>
      <p:cxnSp>
        <p:nvCxnSpPr>
          <p:cNvPr id="349" name="Google Shape;349;p64"/>
          <p:cNvCxnSpPr/>
          <p:nvPr/>
        </p:nvCxnSpPr>
        <p:spPr>
          <a:xfrm flipH="1" rot="10800000">
            <a:off x="1048675" y="4957350"/>
            <a:ext cx="1122600" cy="141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6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55" name="Google Shape;355;p65"/>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6" name="Google Shape;356;p6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57" name="Google Shape;357;p65"/>
          <p:cNvSpPr txBox="1"/>
          <p:nvPr/>
        </p:nvSpPr>
        <p:spPr>
          <a:xfrm>
            <a:off x="617500" y="1835975"/>
            <a:ext cx="10812600" cy="4116600"/>
          </a:xfrm>
          <a:prstGeom prst="rect">
            <a:avLst/>
          </a:prstGeom>
          <a:noFill/>
          <a:ln>
            <a:noFill/>
          </a:ln>
        </p:spPr>
        <p:txBody>
          <a:bodyPr anchorCtr="0" anchor="t" bIns="45700" lIns="91425" spcFirstLastPara="1" rIns="91425" wrap="square" tIns="45700">
            <a:spAutoFit/>
          </a:bodyPr>
          <a:lstStyle/>
          <a:p>
            <a:pPr indent="0" lvl="0" marL="190500" marR="190500" rtl="0" algn="l">
              <a:lnSpc>
                <a:spcPct val="150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3- </a:t>
            </a:r>
            <a:r>
              <a:rPr b="1" lang="en-US" sz="2100">
                <a:solidFill>
                  <a:schemeClr val="dk1"/>
                </a:solidFill>
                <a:highlight>
                  <a:srgbClr val="FFFFFF"/>
                </a:highlight>
                <a:latin typeface="Times New Roman"/>
                <a:ea typeface="Times New Roman"/>
                <a:cs typeface="Times New Roman"/>
                <a:sym typeface="Times New Roman"/>
              </a:rPr>
              <a:t>What change has been announced?</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the gate number</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the flight number</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20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the arrival time</a:t>
            </a:r>
            <a:endParaRPr sz="2100">
              <a:solidFill>
                <a:schemeClr val="dk1"/>
              </a:solidFill>
              <a:highlight>
                <a:srgbClr val="FFFFFF"/>
              </a:highlight>
              <a:latin typeface="Times New Roman"/>
              <a:ea typeface="Times New Roman"/>
              <a:cs typeface="Times New Roman"/>
              <a:sym typeface="Times New Roman"/>
            </a:endParaRPr>
          </a:p>
          <a:p>
            <a:pPr indent="0" lvl="0" marL="190500" marR="190500" rtl="0" algn="l">
              <a:lnSpc>
                <a:spcPct val="150000"/>
              </a:lnSpc>
              <a:spcBef>
                <a:spcPts val="0"/>
              </a:spcBef>
              <a:spcAft>
                <a:spcPts val="0"/>
              </a:spcAft>
              <a:buClr>
                <a:srgbClr val="000000"/>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4- </a:t>
            </a:r>
            <a:r>
              <a:rPr b="1" lang="en-US" sz="2100">
                <a:solidFill>
                  <a:schemeClr val="dk1"/>
                </a:solidFill>
                <a:highlight>
                  <a:srgbClr val="FFFFFF"/>
                </a:highlight>
                <a:latin typeface="Times New Roman"/>
                <a:ea typeface="Times New Roman"/>
                <a:cs typeface="Times New Roman"/>
                <a:sym typeface="Times New Roman"/>
              </a:rPr>
              <a:t>It's currently ______ outside.</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raining</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windy</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snowing</a:t>
            </a:r>
            <a:endParaRPr sz="2100">
              <a:solidFill>
                <a:schemeClr val="dk1"/>
              </a:solidFill>
              <a:highlight>
                <a:srgbClr val="FFFFFF"/>
              </a:highlight>
              <a:latin typeface="Times New Roman"/>
              <a:ea typeface="Times New Roman"/>
              <a:cs typeface="Times New Roman"/>
              <a:sym typeface="Times New Roman"/>
            </a:endParaRPr>
          </a:p>
          <a:p>
            <a:pPr indent="0" lvl="0" marL="304800" marR="304800" rtl="0" algn="l">
              <a:lnSpc>
                <a:spcPct val="115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p:txBody>
      </p:sp>
      <p:sp>
        <p:nvSpPr>
          <p:cNvPr id="358" name="Google Shape;358;p6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59" name="Google Shape;359;p65"/>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cxnSp>
        <p:nvCxnSpPr>
          <p:cNvPr id="360" name="Google Shape;360;p65"/>
          <p:cNvCxnSpPr/>
          <p:nvPr/>
        </p:nvCxnSpPr>
        <p:spPr>
          <a:xfrm flipH="1" rot="10800000">
            <a:off x="979525" y="2727875"/>
            <a:ext cx="1906800" cy="15300"/>
          </a:xfrm>
          <a:prstGeom prst="straightConnector1">
            <a:avLst/>
          </a:prstGeom>
          <a:noFill/>
          <a:ln cap="flat" cmpd="sng" w="28575">
            <a:solidFill>
              <a:srgbClr val="0000FF"/>
            </a:solidFill>
            <a:prstDash val="solid"/>
            <a:round/>
            <a:headEnd len="sm" w="sm" type="none"/>
            <a:tailEnd len="sm" w="sm" type="none"/>
          </a:ln>
        </p:spPr>
      </p:cxnSp>
      <p:cxnSp>
        <p:nvCxnSpPr>
          <p:cNvPr id="361" name="Google Shape;361;p65"/>
          <p:cNvCxnSpPr/>
          <p:nvPr/>
        </p:nvCxnSpPr>
        <p:spPr>
          <a:xfrm flipH="1" rot="10800000">
            <a:off x="979525" y="5557025"/>
            <a:ext cx="1253100" cy="141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5" name="Shape 365"/>
        <p:cNvGrpSpPr/>
        <p:nvPr/>
      </p:nvGrpSpPr>
      <p:grpSpPr>
        <a:xfrm>
          <a:off x="0" y="0"/>
          <a:ext cx="0" cy="0"/>
          <a:chOff x="0" y="0"/>
          <a:chExt cx="0" cy="0"/>
        </a:xfrm>
      </p:grpSpPr>
      <p:sp>
        <p:nvSpPr>
          <p:cNvPr id="366" name="Google Shape;366;p6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67" name="Google Shape;367;p66"/>
          <p:cNvSpPr txBox="1"/>
          <p:nvPr/>
        </p:nvSpPr>
        <p:spPr>
          <a:xfrm>
            <a:off x="2513150" y="1019069"/>
            <a:ext cx="39021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8" name="Google Shape;368;p6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69" name="Google Shape;369;p66"/>
          <p:cNvSpPr txBox="1"/>
          <p:nvPr/>
        </p:nvSpPr>
        <p:spPr>
          <a:xfrm>
            <a:off x="617500" y="1835975"/>
            <a:ext cx="10812600" cy="34170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chemeClr val="dk1"/>
              </a:buClr>
              <a:buSzPts val="1100"/>
              <a:buFont typeface="Arial"/>
              <a:buNone/>
            </a:pPr>
            <a:r>
              <a:rPr b="1" i="0" lang="en-US" sz="2100" u="none" cap="none" strike="noStrike">
                <a:solidFill>
                  <a:schemeClr val="dk1"/>
                </a:solidFill>
                <a:highlight>
                  <a:srgbClr val="FFFFFF"/>
                </a:highlight>
                <a:latin typeface="Times New Roman"/>
                <a:ea typeface="Times New Roman"/>
                <a:cs typeface="Times New Roman"/>
                <a:sym typeface="Times New Roman"/>
              </a:rPr>
              <a:t>5- </a:t>
            </a:r>
            <a:r>
              <a:rPr b="1" lang="en-US" sz="2100">
                <a:solidFill>
                  <a:schemeClr val="dk1"/>
                </a:solidFill>
                <a:highlight>
                  <a:srgbClr val="FFFFFF"/>
                </a:highlight>
                <a:latin typeface="Times New Roman"/>
                <a:ea typeface="Times New Roman"/>
                <a:cs typeface="Times New Roman"/>
                <a:sym typeface="Times New Roman"/>
              </a:rPr>
              <a:t>The plane will depart at _____.</a:t>
            </a:r>
            <a:endParaRPr b="1" i="0" sz="2100" u="none" cap="none" strike="noStrike">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4:05 p.m.</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9:50 p.m.</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rPr lang="en-US" sz="2100">
                <a:solidFill>
                  <a:schemeClr val="dk1"/>
                </a:solidFill>
                <a:highlight>
                  <a:srgbClr val="FFFFFF"/>
                </a:highlight>
                <a:latin typeface="Times New Roman"/>
                <a:ea typeface="Times New Roman"/>
                <a:cs typeface="Times New Roman"/>
                <a:sym typeface="Times New Roman"/>
              </a:rPr>
              <a:t>8:45 p.m.</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sz="2100">
              <a:solidFill>
                <a:schemeClr val="dk1"/>
              </a:solidFill>
              <a:highlight>
                <a:srgbClr val="FFFFFF"/>
              </a:highlight>
              <a:latin typeface="Times New Roman"/>
              <a:ea typeface="Times New Roman"/>
              <a:cs typeface="Times New Roman"/>
              <a:sym typeface="Times New Roman"/>
            </a:endParaRPr>
          </a:p>
          <a:p>
            <a:pPr indent="0" lvl="0" marL="114300" marR="114300" rtl="0" algn="l">
              <a:lnSpc>
                <a:spcPct val="150000"/>
              </a:lnSpc>
              <a:spcBef>
                <a:spcPts val="0"/>
              </a:spcBef>
              <a:spcAft>
                <a:spcPts val="0"/>
              </a:spcAft>
              <a:buClr>
                <a:schemeClr val="dk1"/>
              </a:buClr>
              <a:buSzPts val="1100"/>
              <a:buFont typeface="Arial"/>
              <a:buNone/>
            </a:pPr>
            <a:r>
              <a:t/>
            </a:r>
            <a:endParaRPr b="0" i="0" sz="2100" u="none" cap="none" strike="noStrike">
              <a:solidFill>
                <a:schemeClr val="dk1"/>
              </a:solidFill>
              <a:highlight>
                <a:srgbClr val="FFFFFF"/>
              </a:highlight>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700"/>
              <a:buFont typeface="Arial"/>
              <a:buNone/>
            </a:pPr>
            <a:r>
              <a:t/>
            </a:r>
            <a:endParaRPr b="0" i="0" sz="2700" u="none" cap="none" strike="noStrike">
              <a:solidFill>
                <a:schemeClr val="dk1"/>
              </a:solidFill>
              <a:latin typeface="Times New Roman"/>
              <a:ea typeface="Times New Roman"/>
              <a:cs typeface="Times New Roman"/>
              <a:sym typeface="Times New Roman"/>
            </a:endParaRPr>
          </a:p>
        </p:txBody>
      </p:sp>
      <p:sp>
        <p:nvSpPr>
          <p:cNvPr id="370" name="Google Shape;370;p6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71" name="Google Shape;371;p66"/>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cxnSp>
        <p:nvCxnSpPr>
          <p:cNvPr id="372" name="Google Shape;372;p66"/>
          <p:cNvCxnSpPr/>
          <p:nvPr/>
        </p:nvCxnSpPr>
        <p:spPr>
          <a:xfrm>
            <a:off x="833375" y="3696550"/>
            <a:ext cx="1245600" cy="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72"/>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6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78" name="Google Shape;378;p67"/>
          <p:cNvSpPr txBox="1"/>
          <p:nvPr/>
        </p:nvSpPr>
        <p:spPr>
          <a:xfrm>
            <a:off x="883225" y="1068369"/>
            <a:ext cx="3902100" cy="461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1" i="0" lang="en-US" sz="2400" u="none" cap="none" strike="noStrike">
                <a:solidFill>
                  <a:srgbClr val="FF0000"/>
                </a:solidFill>
                <a:latin typeface="Arial"/>
                <a:ea typeface="Arial"/>
                <a:cs typeface="Arial"/>
                <a:sym typeface="Arial"/>
              </a:rPr>
              <a:t>Listening Script</a:t>
            </a:r>
            <a:endParaRPr b="1" i="0" sz="2400" u="none" cap="none" strike="noStrike">
              <a:solidFill>
                <a:srgbClr val="FF0000"/>
              </a:solidFill>
              <a:latin typeface="Arial"/>
              <a:ea typeface="Arial"/>
              <a:cs typeface="Arial"/>
              <a:sym typeface="Arial"/>
            </a:endParaRPr>
          </a:p>
        </p:txBody>
      </p:sp>
      <p:sp>
        <p:nvSpPr>
          <p:cNvPr id="379" name="Google Shape;379;p6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80" name="Google Shape;380;p67"/>
          <p:cNvSpPr txBox="1"/>
          <p:nvPr/>
        </p:nvSpPr>
        <p:spPr>
          <a:xfrm>
            <a:off x="617500" y="1835975"/>
            <a:ext cx="10812600" cy="22743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1100"/>
              </a:spcBef>
              <a:spcAft>
                <a:spcPts val="0"/>
              </a:spcAft>
              <a:buClr>
                <a:schemeClr val="dk1"/>
              </a:buClr>
              <a:buSzPts val="1100"/>
              <a:buFont typeface="Arial"/>
              <a:buNone/>
            </a:pPr>
            <a:r>
              <a:rPr lang="en-US" sz="2100">
                <a:solidFill>
                  <a:srgbClr val="070707"/>
                </a:solidFill>
                <a:highlight>
                  <a:srgbClr val="FFFFFF"/>
                </a:highlight>
                <a:latin typeface="Helvetica Neue"/>
                <a:ea typeface="Helvetica Neue"/>
                <a:cs typeface="Helvetica Neue"/>
                <a:sym typeface="Helvetica Neue"/>
              </a:rPr>
              <a:t>Hello. Passengers of flight 17 bound for Caracas, with stops in Atlanta and Miami. The departure gate has been changed to 30B. Also, there will be a slight departure delay due to </a:t>
            </a:r>
            <a:r>
              <a:rPr b="1" lang="en-US" sz="2100">
                <a:solidFill>
                  <a:srgbClr val="070707"/>
                </a:solidFill>
                <a:highlight>
                  <a:srgbClr val="FFFFFF"/>
                </a:highlight>
                <a:latin typeface="Helvetica Neue"/>
                <a:ea typeface="Helvetica Neue"/>
                <a:cs typeface="Helvetica Neue"/>
                <a:sym typeface="Helvetica Neue"/>
              </a:rPr>
              <a:t>inclement</a:t>
            </a:r>
            <a:r>
              <a:rPr lang="en-US" sz="2100">
                <a:solidFill>
                  <a:srgbClr val="070707"/>
                </a:solidFill>
                <a:highlight>
                  <a:srgbClr val="FFFFFF"/>
                </a:highlight>
                <a:latin typeface="Helvetica Neue"/>
                <a:ea typeface="Helvetica Neue"/>
                <a:cs typeface="Helvetica Neue"/>
                <a:sym typeface="Helvetica Neue"/>
              </a:rPr>
              <a:t> weather outside. The ground </a:t>
            </a:r>
            <a:r>
              <a:rPr b="1" lang="en-US" sz="2100">
                <a:solidFill>
                  <a:srgbClr val="070707"/>
                </a:solidFill>
                <a:highlight>
                  <a:srgbClr val="FFFFFF"/>
                </a:highlight>
                <a:latin typeface="Helvetica Neue"/>
                <a:ea typeface="Helvetica Neue"/>
                <a:cs typeface="Helvetica Neue"/>
                <a:sym typeface="Helvetica Neue"/>
              </a:rPr>
              <a:t>crew</a:t>
            </a:r>
            <a:r>
              <a:rPr lang="en-US" sz="2100">
                <a:solidFill>
                  <a:srgbClr val="070707"/>
                </a:solidFill>
                <a:highlight>
                  <a:srgbClr val="FFFFFF"/>
                </a:highlight>
                <a:latin typeface="Helvetica Neue"/>
                <a:ea typeface="Helvetica Neue"/>
                <a:cs typeface="Helvetica Neue"/>
                <a:sym typeface="Helvetica Neue"/>
              </a:rPr>
              <a:t> is in the process of </a:t>
            </a:r>
            <a:r>
              <a:rPr b="1" lang="en-US" sz="2100">
                <a:solidFill>
                  <a:srgbClr val="070707"/>
                </a:solidFill>
                <a:highlight>
                  <a:srgbClr val="FFFFFF"/>
                </a:highlight>
                <a:latin typeface="Helvetica Neue"/>
                <a:ea typeface="Helvetica Neue"/>
                <a:cs typeface="Helvetica Neue"/>
                <a:sym typeface="Helvetica Neue"/>
              </a:rPr>
              <a:t>deicing</a:t>
            </a:r>
            <a:r>
              <a:rPr lang="en-US" sz="2100">
                <a:solidFill>
                  <a:srgbClr val="070707"/>
                </a:solidFill>
                <a:highlight>
                  <a:srgbClr val="FFFFFF"/>
                </a:highlight>
                <a:latin typeface="Helvetica Neue"/>
                <a:ea typeface="Helvetica Neue"/>
                <a:cs typeface="Helvetica Neue"/>
                <a:sym typeface="Helvetica Neue"/>
              </a:rPr>
              <a:t> the wings in preparation for departure. It also looks like the flight is slightly </a:t>
            </a:r>
            <a:r>
              <a:rPr b="1" lang="en-US" sz="2100">
                <a:solidFill>
                  <a:srgbClr val="070707"/>
                </a:solidFill>
                <a:highlight>
                  <a:srgbClr val="FFFFFF"/>
                </a:highlight>
                <a:latin typeface="Helvetica Neue"/>
                <a:ea typeface="Helvetica Neue"/>
                <a:cs typeface="Helvetica Neue"/>
                <a:sym typeface="Helvetica Neue"/>
              </a:rPr>
              <a:t>overbooked</a:t>
            </a:r>
            <a:r>
              <a:rPr lang="en-US" sz="2100">
                <a:solidFill>
                  <a:srgbClr val="070707"/>
                </a:solidFill>
                <a:highlight>
                  <a:srgbClr val="FFFFFF"/>
                </a:highlight>
                <a:latin typeface="Helvetica Neue"/>
                <a:ea typeface="Helvetica Neue"/>
                <a:cs typeface="Helvetica Neue"/>
                <a:sym typeface="Helvetica Neue"/>
              </a:rPr>
              <a:t>, so we are offering </a:t>
            </a:r>
            <a:r>
              <a:rPr b="1" lang="en-US" sz="2100">
                <a:solidFill>
                  <a:srgbClr val="070707"/>
                </a:solidFill>
                <a:highlight>
                  <a:srgbClr val="FFFFFF"/>
                </a:highlight>
                <a:latin typeface="Helvetica Neue"/>
                <a:ea typeface="Helvetica Neue"/>
                <a:cs typeface="Helvetica Neue"/>
                <a:sym typeface="Helvetica Neue"/>
              </a:rPr>
              <a:t>complimentary</a:t>
            </a:r>
            <a:r>
              <a:rPr lang="en-US" sz="2100">
                <a:solidFill>
                  <a:srgbClr val="070707"/>
                </a:solidFill>
                <a:highlight>
                  <a:srgbClr val="FFFFFF"/>
                </a:highlight>
                <a:latin typeface="Helvetica Neue"/>
                <a:ea typeface="Helvetica Neue"/>
                <a:cs typeface="Helvetica Neue"/>
                <a:sym typeface="Helvetica Neue"/>
              </a:rPr>
              <a:t> round-trip tickets to a few passengers willing to take a later flight. We should be </a:t>
            </a:r>
            <a:r>
              <a:rPr b="1" lang="en-US" sz="2100">
                <a:solidFill>
                  <a:srgbClr val="070707"/>
                </a:solidFill>
                <a:highlight>
                  <a:srgbClr val="FFFFFF"/>
                </a:highlight>
                <a:latin typeface="Helvetica Neue"/>
                <a:ea typeface="Helvetica Neue"/>
                <a:cs typeface="Helvetica Neue"/>
                <a:sym typeface="Helvetica Neue"/>
              </a:rPr>
              <a:t>boarding</a:t>
            </a:r>
            <a:r>
              <a:rPr lang="en-US" sz="2100">
                <a:solidFill>
                  <a:srgbClr val="070707"/>
                </a:solidFill>
                <a:highlight>
                  <a:srgbClr val="FFFFFF"/>
                </a:highlight>
                <a:latin typeface="Helvetica Neue"/>
                <a:ea typeface="Helvetica Neue"/>
                <a:cs typeface="Helvetica Neue"/>
                <a:sym typeface="Helvetica Neue"/>
              </a:rPr>
              <a:t> about a quarter to the hour. Thank you for your patience.</a:t>
            </a:r>
            <a:endParaRPr b="1" i="0" sz="3500" u="none" cap="none" strike="noStrike">
              <a:solidFill>
                <a:srgbClr val="070707"/>
              </a:solidFill>
              <a:highlight>
                <a:srgbClr val="FFFFFF"/>
              </a:highlight>
              <a:latin typeface="Arial"/>
              <a:ea typeface="Arial"/>
              <a:cs typeface="Arial"/>
              <a:sym typeface="Arial"/>
            </a:endParaRPr>
          </a:p>
        </p:txBody>
      </p:sp>
      <p:sp>
        <p:nvSpPr>
          <p:cNvPr id="381" name="Google Shape;381;p6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82" name="Google Shape;382;p67"/>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6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53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88" name="Google Shape;388;p68"/>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389" name="Google Shape;389;p6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90" name="Google Shape;390;p6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391" name="Google Shape;391;p6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392" name="Google Shape;392;p68"/>
          <p:cNvSpPr txBox="1"/>
          <p:nvPr/>
        </p:nvSpPr>
        <p:spPr>
          <a:xfrm>
            <a:off x="889000" y="1939125"/>
            <a:ext cx="10541100" cy="36018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100"/>
              <a:buFont typeface="Arial"/>
              <a:buNone/>
            </a:pPr>
            <a:r>
              <a:rPr b="1" i="0" lang="en-US" sz="3800" u="none" cap="none" strike="noStrike">
                <a:solidFill>
                  <a:srgbClr val="FF0000"/>
                </a:solidFill>
                <a:latin typeface="Times New Roman"/>
                <a:ea typeface="Times New Roman"/>
                <a:cs typeface="Times New Roman"/>
                <a:sym typeface="Times New Roman"/>
              </a:rPr>
              <a:t>Pronunciation</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100"/>
              <a:buFont typeface="Arial"/>
              <a:buNone/>
            </a:pPr>
            <a:r>
              <a:rPr b="1" i="0" lang="en-US" sz="3800" u="none" cap="none" strike="noStrike">
                <a:solidFill>
                  <a:srgbClr val="FF0000"/>
                </a:solidFill>
                <a:latin typeface="Times New Roman"/>
                <a:ea typeface="Times New Roman"/>
                <a:cs typeface="Times New Roman"/>
                <a:sym typeface="Times New Roman"/>
              </a:rPr>
              <a:t> (linking vowel to vowel)</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1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100000"/>
              </a:lnSpc>
              <a:spcBef>
                <a:spcPts val="0"/>
              </a:spcBef>
              <a:spcAft>
                <a:spcPts val="0"/>
              </a:spcAft>
              <a:buClr>
                <a:schemeClr val="dk1"/>
              </a:buClr>
              <a:buSzPts val="1800"/>
              <a:buFont typeface="Arial"/>
              <a:buNone/>
            </a:pPr>
            <a:r>
              <a:t/>
            </a:r>
            <a:endParaRPr b="1" i="0" sz="3800" u="none" cap="none" strike="noStrike">
              <a:solidFill>
                <a:srgbClr val="FF0000"/>
              </a:solidFill>
              <a:latin typeface="Times New Roman"/>
              <a:ea typeface="Times New Roman"/>
              <a:cs typeface="Times New Roman"/>
              <a:sym typeface="Times New Roman"/>
            </a:endParaRPr>
          </a:p>
        </p:txBody>
      </p:sp>
      <p:sp>
        <p:nvSpPr>
          <p:cNvPr id="393" name="Google Shape;393;p6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394" name="Google Shape;394;p68"/>
          <p:cNvPicPr preferRelativeResize="0"/>
          <p:nvPr/>
        </p:nvPicPr>
        <p:blipFill rotWithShape="1">
          <a:blip r:embed="rId3">
            <a:alphaModFix/>
          </a:blip>
          <a:srcRect b="25427" l="0" r="0" t="27874"/>
          <a:stretch/>
        </p:blipFill>
        <p:spPr>
          <a:xfrm>
            <a:off x="9678850" y="268963"/>
            <a:ext cx="2305141" cy="107634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69"/>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00" name="Google Shape;400;p69"/>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01" name="Google Shape;401;p6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02" name="Google Shape;402;p6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03" name="Google Shape;403;p69"/>
          <p:cNvSpPr txBox="1"/>
          <p:nvPr/>
        </p:nvSpPr>
        <p:spPr>
          <a:xfrm>
            <a:off x="889000" y="1841126"/>
            <a:ext cx="10541100" cy="4308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800"/>
              </a:spcBef>
              <a:spcAft>
                <a:spcPts val="80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04" name="Google Shape;404;p6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05" name="Google Shape;405;p69"/>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pic>
        <p:nvPicPr>
          <p:cNvPr descr="Why does American English sound so smooth? Improve your American accent and the flow of your spoken American English by linking words together! Learn how to link using the front and back vowels!&#10;*****&#10;Live English lessons each week! Join Julie at Julie's Conversation Club:  https://courses.sandiegovoiceandaccent.com/courses/julies-conversation-club&#10;&#10;*****&#10;Join the r/AmericanAccent Reddit community and participate in the weekly pronunciation challenge! https://www.reddit.com/r/AmericanAccent/&#10;&#10;*****&#10;One-on-one private speech training: https://sandiegovoiceandaccent.com/contact&#10;&#10;*******&#10;Study with me online...for FREE! San Diego Voice and Accent offers two free online courses!&#10;&#10;#1: American Accent: Top 10 Essentials: https://courses.sandiegovoiceandaccent.com/courses/american-accent-top-10-essentials&#10;&#10;#2: Whip your voice into shape with the Six Steps to a Stronger Voice: https://courses.sandiegovoiceandaccent.com/courses/six-steps-to-a-stronger-voice&#10;&#10;*****&#10;For more free and helpful information, visit my website: https://sandiegovoiceandaccent.com/" id="406" name="Google Shape;406;p69" title="Learn the American Accent: Vowel to Vowel Linking in American English">
            <a:hlinkClick r:id="rId4"/>
          </p:cNvPr>
          <p:cNvPicPr preferRelativeResize="0"/>
          <p:nvPr/>
        </p:nvPicPr>
        <p:blipFill>
          <a:blip r:embed="rId5">
            <a:alphaModFix/>
          </a:blip>
          <a:stretch>
            <a:fillRect/>
          </a:stretch>
        </p:blipFill>
        <p:spPr>
          <a:xfrm>
            <a:off x="617275" y="1345300"/>
            <a:ext cx="9182200" cy="49473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06"/>
                                        </p:tgtEl>
                                        <p:attrNameLst>
                                          <p:attrName>style.visibility</p:attrName>
                                        </p:attrNameLst>
                                      </p:cBhvr>
                                      <p:to>
                                        <p:strVal val="visible"/>
                                      </p:to>
                                    </p:set>
                                    <p:animEffect filter="fade" transition="in">
                                      <p:cBhvr>
                                        <p:cTn dur="1000"/>
                                        <p:tgtEl>
                                          <p:spTgt spid="40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70"/>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12" name="Google Shape;412;p7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13" name="Google Shape;413;p7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14" name="Google Shape;414;p7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15" name="Google Shape;415;p70"/>
          <p:cNvSpPr txBox="1"/>
          <p:nvPr/>
        </p:nvSpPr>
        <p:spPr>
          <a:xfrm>
            <a:off x="889000" y="1841126"/>
            <a:ext cx="10541100" cy="9231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a:p>
            <a:pPr indent="0" lvl="0" marL="0" marR="0" rtl="0" algn="l">
              <a:lnSpc>
                <a:spcPct val="115000"/>
              </a:lnSpc>
              <a:spcBef>
                <a:spcPts val="800"/>
              </a:spcBef>
              <a:spcAft>
                <a:spcPts val="80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16" name="Google Shape;416;p7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17" name="Google Shape;417;p70"/>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pic>
        <p:nvPicPr>
          <p:cNvPr id="418" name="Google Shape;418;p70"/>
          <p:cNvPicPr preferRelativeResize="0"/>
          <p:nvPr/>
        </p:nvPicPr>
        <p:blipFill rotWithShape="1">
          <a:blip r:embed="rId4">
            <a:alphaModFix/>
          </a:blip>
          <a:srcRect b="0" l="0" r="0" t="0"/>
          <a:stretch/>
        </p:blipFill>
        <p:spPr>
          <a:xfrm>
            <a:off x="721125" y="1285000"/>
            <a:ext cx="8773950" cy="5242549"/>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392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71"/>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24" name="Google Shape;424;p71"/>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25" name="Google Shape;425;p7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26" name="Google Shape;426;p7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27" name="Google Shape;427;p71"/>
          <p:cNvSpPr txBox="1"/>
          <p:nvPr/>
        </p:nvSpPr>
        <p:spPr>
          <a:xfrm>
            <a:off x="889000" y="1231800"/>
            <a:ext cx="14580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rPr b="1" i="0" lang="en-US" sz="2800" u="none" cap="none" strike="noStrike">
                <a:solidFill>
                  <a:srgbClr val="FF0000"/>
                </a:solidFill>
                <a:latin typeface="Times New Roman"/>
                <a:ea typeface="Times New Roman"/>
                <a:cs typeface="Times New Roman"/>
                <a:sym typeface="Times New Roman"/>
              </a:rPr>
              <a:t>Practice</a:t>
            </a:r>
            <a:endParaRPr b="1" i="0" sz="2800" u="none" cap="none" strike="noStrike">
              <a:solidFill>
                <a:srgbClr val="FF0000"/>
              </a:solidFill>
              <a:latin typeface="Times New Roman"/>
              <a:ea typeface="Times New Roman"/>
              <a:cs typeface="Times New Roman"/>
              <a:sym typeface="Times New Roman"/>
            </a:endParaRPr>
          </a:p>
        </p:txBody>
      </p:sp>
      <p:sp>
        <p:nvSpPr>
          <p:cNvPr id="428" name="Google Shape;428;p71"/>
          <p:cNvSpPr txBox="1"/>
          <p:nvPr/>
        </p:nvSpPr>
        <p:spPr>
          <a:xfrm>
            <a:off x="889000" y="1841124"/>
            <a:ext cx="10541100" cy="661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300"/>
              <a:buFont typeface="Arial"/>
              <a:buNone/>
            </a:pPr>
            <a:r>
              <a:rPr b="1" i="0" lang="en-US" sz="2300" u="sng" cap="none" strike="noStrike">
                <a:solidFill>
                  <a:schemeClr val="hlink"/>
                </a:solidFill>
                <a:latin typeface="Times New Roman"/>
                <a:ea typeface="Times New Roman"/>
                <a:cs typeface="Times New Roman"/>
                <a:sym typeface="Times New Roman"/>
                <a:hlinkClick r:id="rId3"/>
              </a:rPr>
              <a:t>https://pronuncian.com/linking-vowels-into-vowels</a:t>
            </a:r>
            <a:r>
              <a:rPr b="1" i="0" lang="en-US" sz="2300" u="none" cap="none" strike="noStrike">
                <a:solidFill>
                  <a:srgbClr val="000000"/>
                </a:solidFill>
                <a:latin typeface="Times New Roman"/>
                <a:ea typeface="Times New Roman"/>
                <a:cs typeface="Times New Roman"/>
                <a:sym typeface="Times New Roman"/>
              </a:rPr>
              <a:t> </a:t>
            </a:r>
            <a:endParaRPr b="1" i="0" sz="2300" u="none" cap="none" strike="noStrike">
              <a:solidFill>
                <a:srgbClr val="000000"/>
              </a:solidFill>
              <a:latin typeface="Times New Roman"/>
              <a:ea typeface="Times New Roman"/>
              <a:cs typeface="Times New Roman"/>
              <a:sym typeface="Times New Roman"/>
            </a:endParaRPr>
          </a:p>
        </p:txBody>
      </p:sp>
      <p:sp>
        <p:nvSpPr>
          <p:cNvPr id="429" name="Google Shape;429;p7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30" name="Google Shape;430;p71"/>
          <p:cNvPicPr preferRelativeResize="0"/>
          <p:nvPr/>
        </p:nvPicPr>
        <p:blipFill rotWithShape="1">
          <a:blip r:embed="rId4">
            <a:alphaModFix/>
          </a:blip>
          <a:srcRect b="25426" l="0" r="0" t="27877"/>
          <a:stretch/>
        </p:blipFill>
        <p:spPr>
          <a:xfrm>
            <a:off x="9678850" y="268963"/>
            <a:ext cx="2305141" cy="10763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72"/>
          <p:cNvSpPr/>
          <p:nvPr/>
        </p:nvSpPr>
        <p:spPr>
          <a:xfrm>
            <a:off x="2626178" y="500900"/>
            <a:ext cx="9922203" cy="45719"/>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6" name="Google Shape;436;p72"/>
          <p:cNvSpPr/>
          <p:nvPr/>
        </p:nvSpPr>
        <p:spPr>
          <a:xfrm>
            <a:off x="8607914" y="952845"/>
            <a:ext cx="4128422" cy="4952309"/>
          </a:xfrm>
          <a:prstGeom prst="roundRect">
            <a:avLst>
              <a:gd fmla="val 6140" name="adj"/>
            </a:avLst>
          </a:prstGeom>
          <a:solidFill>
            <a:srgbClr val="00B0F0">
              <a:alpha val="61176"/>
            </a:srgbClr>
          </a:solidFill>
          <a:ln>
            <a:noFill/>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7" name="Google Shape;437;p72"/>
          <p:cNvSpPr/>
          <p:nvPr/>
        </p:nvSpPr>
        <p:spPr>
          <a:xfrm>
            <a:off x="1181062" y="1285192"/>
            <a:ext cx="9345750" cy="4287616"/>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392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38" name="Google Shape;438;p72"/>
          <p:cNvSpPr txBox="1"/>
          <p:nvPr/>
        </p:nvSpPr>
        <p:spPr>
          <a:xfrm>
            <a:off x="1675976" y="1468531"/>
            <a:ext cx="8417400" cy="33831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FF0000"/>
              </a:buClr>
              <a:buSzPts val="8000"/>
              <a:buFont typeface="Calibri"/>
              <a:buNone/>
            </a:pPr>
            <a:r>
              <a:rPr b="1" i="0" lang="en-US" sz="3800" u="none" cap="none" strike="noStrike">
                <a:solidFill>
                  <a:srgbClr val="FF0000"/>
                </a:solidFill>
                <a:latin typeface="Times New Roman"/>
                <a:ea typeface="Times New Roman"/>
                <a:cs typeface="Times New Roman"/>
                <a:sym typeface="Times New Roman"/>
              </a:rPr>
              <a:t>Grammar </a:t>
            </a:r>
            <a:endParaRPr b="1" i="0" sz="3800" u="none" cap="none" strike="noStrike">
              <a:solidFill>
                <a:srgbClr val="FF0000"/>
              </a:solidFill>
              <a:latin typeface="Times New Roman"/>
              <a:ea typeface="Times New Roman"/>
              <a:cs typeface="Times New Roman"/>
              <a:sym typeface="Times New Roman"/>
            </a:endParaRPr>
          </a:p>
          <a:p>
            <a:pPr indent="0" lvl="0" marL="0" rtl="0" algn="ctr">
              <a:lnSpc>
                <a:spcPct val="85000"/>
              </a:lnSpc>
              <a:spcBef>
                <a:spcPts val="0"/>
              </a:spcBef>
              <a:spcAft>
                <a:spcPts val="0"/>
              </a:spcAft>
              <a:buClr>
                <a:schemeClr val="dk1"/>
              </a:buClr>
              <a:buSzPts val="1100"/>
              <a:buFont typeface="Arial"/>
              <a:buNone/>
            </a:pPr>
            <a:r>
              <a:rPr b="1" lang="en-US" sz="3800">
                <a:solidFill>
                  <a:srgbClr val="FF0000"/>
                </a:solidFill>
                <a:latin typeface="Times New Roman"/>
                <a:ea typeface="Times New Roman"/>
                <a:cs typeface="Times New Roman"/>
                <a:sym typeface="Times New Roman"/>
              </a:rPr>
              <a:t>(Present Perfect Tense)</a:t>
            </a:r>
            <a:endParaRPr b="1" sz="3800">
              <a:solidFill>
                <a:srgbClr val="FF0000"/>
              </a:solidFill>
              <a:latin typeface="Times New Roman"/>
              <a:ea typeface="Times New Roman"/>
              <a:cs typeface="Times New Roman"/>
              <a:sym typeface="Times New Roman"/>
            </a:endParaRPr>
          </a:p>
          <a:p>
            <a:pPr indent="0" lvl="0" marL="0" rtl="0" algn="ctr">
              <a:lnSpc>
                <a:spcPct val="85000"/>
              </a:lnSpc>
              <a:spcBef>
                <a:spcPts val="0"/>
              </a:spcBef>
              <a:spcAft>
                <a:spcPts val="0"/>
              </a:spcAft>
              <a:buClr>
                <a:schemeClr val="dk1"/>
              </a:buClr>
              <a:buSzPts val="1100"/>
              <a:buFont typeface="Arial"/>
              <a:buNone/>
            </a:pPr>
            <a:r>
              <a:t/>
            </a:r>
            <a:endParaRPr b="1" sz="3800">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FF0000"/>
              </a:buClr>
              <a:buSzPts val="8000"/>
              <a:buFont typeface="Calibri"/>
              <a:buNone/>
            </a:pPr>
            <a:r>
              <a:t/>
            </a:r>
            <a:endParaRPr b="1" sz="3800">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439" name="Google Shape;439;p7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40" name="Google Shape;440;p72"/>
          <p:cNvPicPr preferRelativeResize="0"/>
          <p:nvPr/>
        </p:nvPicPr>
        <p:blipFill rotWithShape="1">
          <a:blip r:embed="rId3">
            <a:alphaModFix/>
          </a:blip>
          <a:srcRect b="25427" l="0" r="0" t="27876"/>
          <a:stretch/>
        </p:blipFill>
        <p:spPr>
          <a:xfrm>
            <a:off x="180431" y="79526"/>
            <a:ext cx="2305141" cy="107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sp>
        <p:nvSpPr>
          <p:cNvPr id="445" name="Google Shape;445;p73"/>
          <p:cNvSpPr/>
          <p:nvPr/>
        </p:nvSpPr>
        <p:spPr>
          <a:xfrm>
            <a:off x="617275" y="1285000"/>
            <a:ext cx="10812600" cy="500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46" name="Google Shape;446;p73"/>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47" name="Google Shape;447;p7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48" name="Google Shape;448;p7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49" name="Google Shape;449;p7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50" name="Google Shape;450;p73"/>
          <p:cNvSpPr txBox="1"/>
          <p:nvPr/>
        </p:nvSpPr>
        <p:spPr>
          <a:xfrm>
            <a:off x="889000" y="1841126"/>
            <a:ext cx="10541100" cy="9231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a:p>
            <a:pPr indent="0" lvl="0" marL="0" marR="0" rtl="0" algn="l">
              <a:lnSpc>
                <a:spcPct val="115000"/>
              </a:lnSpc>
              <a:spcBef>
                <a:spcPts val="800"/>
              </a:spcBef>
              <a:spcAft>
                <a:spcPts val="800"/>
              </a:spcAft>
              <a:buClr>
                <a:srgbClr val="000000"/>
              </a:buClr>
              <a:buSzPts val="2200"/>
              <a:buFont typeface="Arial"/>
              <a:buNone/>
            </a:pPr>
            <a:r>
              <a:t/>
            </a:r>
            <a:endParaRPr b="0"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51" name="Google Shape;451;p7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52" name="Google Shape;452;p73"/>
          <p:cNvPicPr preferRelativeResize="0"/>
          <p:nvPr/>
        </p:nvPicPr>
        <p:blipFill rotWithShape="1">
          <a:blip r:embed="rId3">
            <a:alphaModFix/>
          </a:blip>
          <a:srcRect b="25426" l="0" r="0" t="27877"/>
          <a:stretch/>
        </p:blipFill>
        <p:spPr>
          <a:xfrm>
            <a:off x="9678850" y="268963"/>
            <a:ext cx="2305141" cy="1076343"/>
          </a:xfrm>
          <a:prstGeom prst="rect">
            <a:avLst/>
          </a:prstGeom>
          <a:noFill/>
          <a:ln>
            <a:noFill/>
          </a:ln>
        </p:spPr>
      </p:pic>
      <p:pic>
        <p:nvPicPr>
          <p:cNvPr descr="Present Perfect Infographic" id="453" name="Google Shape;453;p73"/>
          <p:cNvPicPr preferRelativeResize="0"/>
          <p:nvPr/>
        </p:nvPicPr>
        <p:blipFill rotWithShape="1">
          <a:blip r:embed="rId4">
            <a:alphaModFix/>
          </a:blip>
          <a:srcRect b="0" l="0" r="0" t="0"/>
          <a:stretch/>
        </p:blipFill>
        <p:spPr>
          <a:xfrm>
            <a:off x="942300" y="1262600"/>
            <a:ext cx="9322801" cy="50076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7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59" name="Google Shape;459;p74"/>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60" name="Google Shape;460;p7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61" name="Google Shape;461;p7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62" name="Google Shape;462;p7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63" name="Google Shape;463;p74"/>
          <p:cNvSpPr txBox="1"/>
          <p:nvPr/>
        </p:nvSpPr>
        <p:spPr>
          <a:xfrm>
            <a:off x="889000" y="1841126"/>
            <a:ext cx="10541100" cy="2763300"/>
          </a:xfrm>
          <a:prstGeom prst="rect">
            <a:avLst/>
          </a:prstGeom>
          <a:noFill/>
          <a:ln>
            <a:noFill/>
          </a:ln>
        </p:spPr>
        <p:txBody>
          <a:bodyPr anchorCtr="0" anchor="t" bIns="45700" lIns="91425" spcFirstLastPara="1" rIns="91425" wrap="square" tIns="45700">
            <a:spAutoFit/>
          </a:bodyPr>
          <a:lstStyle/>
          <a:p>
            <a:pPr indent="-91440" lvl="0" marL="91440" marR="0" rtl="0" algn="l">
              <a:lnSpc>
                <a:spcPct val="90000"/>
              </a:lnSpc>
              <a:spcBef>
                <a:spcPts val="0"/>
              </a:spcBef>
              <a:spcAft>
                <a:spcPts val="0"/>
              </a:spcAft>
              <a:buClr>
                <a:srgbClr val="E48312"/>
              </a:buClr>
              <a:buSzPts val="2800"/>
              <a:buFont typeface="Calibri"/>
              <a:buChar char=" "/>
            </a:pPr>
            <a:r>
              <a:rPr b="1" i="0" lang="en-US" sz="2800" u="none" cap="none" strike="noStrike">
                <a:solidFill>
                  <a:srgbClr val="FF0000"/>
                </a:solidFill>
                <a:latin typeface="Arial"/>
                <a:ea typeface="Arial"/>
                <a:cs typeface="Arial"/>
                <a:sym typeface="Arial"/>
              </a:rPr>
              <a:t>Actions started in the past and continuing in the present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They </a:t>
            </a:r>
            <a:r>
              <a:rPr b="1" i="1" lang="en-US" sz="2000" u="none" cap="none" strike="noStrike">
                <a:solidFill>
                  <a:srgbClr val="191919"/>
                </a:solidFill>
                <a:latin typeface="Arial"/>
                <a:ea typeface="Arial"/>
                <a:cs typeface="Arial"/>
                <a:sym typeface="Arial"/>
              </a:rPr>
              <a:t>haven't lived</a:t>
            </a:r>
            <a:r>
              <a:rPr b="0" i="0" lang="en-US" sz="2000" u="none" cap="none" strike="noStrike">
                <a:solidFill>
                  <a:srgbClr val="191919"/>
                </a:solidFill>
                <a:latin typeface="Arial"/>
                <a:ea typeface="Arial"/>
                <a:cs typeface="Arial"/>
                <a:sym typeface="Arial"/>
              </a:rPr>
              <a:t> here for years.</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She </a:t>
            </a:r>
            <a:r>
              <a:rPr b="1" i="1" lang="en-US" sz="2000" u="none" cap="none" strike="noStrike">
                <a:solidFill>
                  <a:srgbClr val="191919"/>
                </a:solidFill>
                <a:latin typeface="Arial"/>
                <a:ea typeface="Arial"/>
                <a:cs typeface="Arial"/>
                <a:sym typeface="Arial"/>
              </a:rPr>
              <a:t>has worked</a:t>
            </a:r>
            <a:r>
              <a:rPr b="0" i="0" lang="en-US" sz="2000" u="none" cap="none" strike="noStrike">
                <a:solidFill>
                  <a:srgbClr val="191919"/>
                </a:solidFill>
                <a:latin typeface="Arial"/>
                <a:ea typeface="Arial"/>
                <a:cs typeface="Arial"/>
                <a:sym typeface="Arial"/>
              </a:rPr>
              <a:t> in the bank for five years.</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We </a:t>
            </a:r>
            <a:r>
              <a:rPr b="1" i="1" lang="en-US" sz="2000" u="none" cap="none" strike="noStrike">
                <a:solidFill>
                  <a:srgbClr val="191919"/>
                </a:solidFill>
                <a:latin typeface="Arial"/>
                <a:ea typeface="Arial"/>
                <a:cs typeface="Arial"/>
                <a:sym typeface="Arial"/>
              </a:rPr>
              <a:t>have had</a:t>
            </a:r>
            <a:r>
              <a:rPr b="0" i="0" lang="en-US" sz="2000" u="none" cap="none" strike="noStrike">
                <a:solidFill>
                  <a:srgbClr val="191919"/>
                </a:solidFill>
                <a:latin typeface="Arial"/>
                <a:ea typeface="Arial"/>
                <a:cs typeface="Arial"/>
                <a:sym typeface="Arial"/>
              </a:rPr>
              <a:t> the same car for ten years.</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1" i="1" lang="en-US" sz="2000" u="none" cap="none" strike="noStrike">
                <a:solidFill>
                  <a:srgbClr val="191919"/>
                </a:solidFill>
                <a:latin typeface="Arial"/>
                <a:ea typeface="Arial"/>
                <a:cs typeface="Arial"/>
                <a:sym typeface="Arial"/>
              </a:rPr>
              <a:t>Have you played</a:t>
            </a:r>
            <a:r>
              <a:rPr b="0" i="0" lang="en-US" sz="2000" u="none" cap="none" strike="noStrike">
                <a:solidFill>
                  <a:srgbClr val="191919"/>
                </a:solidFill>
                <a:latin typeface="Arial"/>
                <a:ea typeface="Arial"/>
                <a:cs typeface="Arial"/>
                <a:sym typeface="Arial"/>
              </a:rPr>
              <a:t> the piano since you were a child?</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464" name="Google Shape;464;p7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65" name="Google Shape;465;p74"/>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7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71" name="Google Shape;471;p75"/>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72" name="Google Shape;472;p7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73" name="Google Shape;473;p7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74" name="Google Shape;474;p7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75" name="Google Shape;475;p75"/>
          <p:cNvSpPr txBox="1"/>
          <p:nvPr/>
        </p:nvSpPr>
        <p:spPr>
          <a:xfrm>
            <a:off x="889000" y="1841126"/>
            <a:ext cx="10541100" cy="2251500"/>
          </a:xfrm>
          <a:prstGeom prst="rect">
            <a:avLst/>
          </a:prstGeom>
          <a:noFill/>
          <a:ln>
            <a:noFill/>
          </a:ln>
        </p:spPr>
        <p:txBody>
          <a:bodyPr anchorCtr="0" anchor="t" bIns="45700" lIns="91425" spcFirstLastPara="1" rIns="91425" wrap="square" tIns="45700">
            <a:spAutoFit/>
          </a:bodyPr>
          <a:lstStyle/>
          <a:p>
            <a:pPr indent="-91440" lvl="0" marL="91440" marR="0" rtl="0" algn="l">
              <a:lnSpc>
                <a:spcPct val="90000"/>
              </a:lnSpc>
              <a:spcBef>
                <a:spcPts val="0"/>
              </a:spcBef>
              <a:spcAft>
                <a:spcPts val="0"/>
              </a:spcAft>
              <a:buClr>
                <a:srgbClr val="E48312"/>
              </a:buClr>
              <a:buSzPts val="2400"/>
              <a:buFont typeface="Calibri"/>
              <a:buChar char=" "/>
            </a:pPr>
            <a:r>
              <a:rPr b="1" i="0" lang="en-US" sz="2400" u="none" cap="none" strike="noStrike">
                <a:solidFill>
                  <a:srgbClr val="FF0000"/>
                </a:solidFill>
                <a:latin typeface="Arial"/>
                <a:ea typeface="Arial"/>
                <a:cs typeface="Arial"/>
                <a:sym typeface="Arial"/>
              </a:rPr>
              <a:t>When the time period referred to has not finished</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1" i="1" lang="en-US" sz="2000" u="none" cap="none" strike="noStrike">
                <a:solidFill>
                  <a:srgbClr val="191919"/>
                </a:solidFill>
                <a:latin typeface="Arial"/>
                <a:ea typeface="Arial"/>
                <a:cs typeface="Arial"/>
                <a:sym typeface="Arial"/>
              </a:rPr>
              <a:t>I have worked</a:t>
            </a:r>
            <a:r>
              <a:rPr b="0" i="0" lang="en-US" sz="2000" u="none" cap="none" strike="noStrike">
                <a:solidFill>
                  <a:srgbClr val="191919"/>
                </a:solidFill>
                <a:latin typeface="Arial"/>
                <a:ea typeface="Arial"/>
                <a:cs typeface="Arial"/>
                <a:sym typeface="Arial"/>
              </a:rPr>
              <a:t> hard</a:t>
            </a:r>
            <a:r>
              <a:rPr b="0" i="1" lang="en-US" sz="2000" u="none" cap="none" strike="noStrike">
                <a:solidFill>
                  <a:srgbClr val="191919"/>
                </a:solidFill>
                <a:latin typeface="Arial"/>
                <a:ea typeface="Arial"/>
                <a:cs typeface="Arial"/>
                <a:sym typeface="Arial"/>
              </a:rPr>
              <a:t> </a:t>
            </a:r>
            <a:r>
              <a:rPr b="1" i="1" lang="en-US" sz="2000" u="none" cap="none" strike="noStrike">
                <a:solidFill>
                  <a:srgbClr val="191919"/>
                </a:solidFill>
                <a:latin typeface="Arial"/>
                <a:ea typeface="Arial"/>
                <a:cs typeface="Arial"/>
                <a:sym typeface="Arial"/>
              </a:rPr>
              <a:t>this week</a:t>
            </a:r>
            <a:r>
              <a:rPr b="0" i="0" lang="en-US" sz="2000" u="none" cap="none" strike="noStrike">
                <a:solidFill>
                  <a:srgbClr val="191919"/>
                </a:solidFill>
                <a:latin typeface="Arial"/>
                <a:ea typeface="Arial"/>
                <a:cs typeface="Arial"/>
                <a:sym typeface="Arial"/>
              </a:rPr>
              <a: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It </a:t>
            </a:r>
            <a:r>
              <a:rPr b="1" i="1" lang="en-US" sz="2000" u="none" cap="none" strike="noStrike">
                <a:solidFill>
                  <a:srgbClr val="191919"/>
                </a:solidFill>
                <a:latin typeface="Arial"/>
                <a:ea typeface="Arial"/>
                <a:cs typeface="Arial"/>
                <a:sym typeface="Arial"/>
              </a:rPr>
              <a:t>has rained</a:t>
            </a:r>
            <a:r>
              <a:rPr b="0" i="0" lang="en-US" sz="2000" u="none" cap="none" strike="noStrike">
                <a:solidFill>
                  <a:srgbClr val="191919"/>
                </a:solidFill>
                <a:latin typeface="Arial"/>
                <a:ea typeface="Arial"/>
                <a:cs typeface="Arial"/>
                <a:sym typeface="Arial"/>
              </a:rPr>
              <a:t> a lot </a:t>
            </a:r>
            <a:r>
              <a:rPr b="1" i="1" lang="en-US" sz="2000" u="none" cap="none" strike="noStrike">
                <a:solidFill>
                  <a:srgbClr val="191919"/>
                </a:solidFill>
                <a:latin typeface="Arial"/>
                <a:ea typeface="Arial"/>
                <a:cs typeface="Arial"/>
                <a:sym typeface="Arial"/>
              </a:rPr>
              <a:t>this year</a:t>
            </a:r>
            <a:r>
              <a:rPr b="0" i="0" lang="en-US" sz="2000" u="none" cap="none" strike="noStrike">
                <a:solidFill>
                  <a:srgbClr val="191919"/>
                </a:solidFill>
                <a:latin typeface="Arial"/>
                <a:ea typeface="Arial"/>
                <a:cs typeface="Arial"/>
                <a:sym typeface="Arial"/>
              </a:rPr>
              <a: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We </a:t>
            </a:r>
            <a:r>
              <a:rPr b="1" i="1" lang="en-US" sz="2000" u="none" cap="none" strike="noStrike">
                <a:solidFill>
                  <a:srgbClr val="191919"/>
                </a:solidFill>
                <a:latin typeface="Arial"/>
                <a:ea typeface="Arial"/>
                <a:cs typeface="Arial"/>
                <a:sym typeface="Arial"/>
              </a:rPr>
              <a:t>haven't seen</a:t>
            </a:r>
            <a:r>
              <a:rPr b="0" i="0" lang="en-US" sz="2000" u="none" cap="none" strike="noStrike">
                <a:solidFill>
                  <a:srgbClr val="191919"/>
                </a:solidFill>
                <a:latin typeface="Arial"/>
                <a:ea typeface="Arial"/>
                <a:cs typeface="Arial"/>
                <a:sym typeface="Arial"/>
              </a:rPr>
              <a:t> her </a:t>
            </a:r>
            <a:r>
              <a:rPr b="1" i="1" lang="en-US" sz="2000" u="none" cap="none" strike="noStrike">
                <a:solidFill>
                  <a:srgbClr val="191919"/>
                </a:solidFill>
                <a:latin typeface="Arial"/>
                <a:ea typeface="Arial"/>
                <a:cs typeface="Arial"/>
                <a:sym typeface="Arial"/>
              </a:rPr>
              <a:t>today</a:t>
            </a:r>
            <a:r>
              <a:rPr b="0" i="0" lang="en-US" sz="2000" u="none" cap="none" strike="noStrike">
                <a:solidFill>
                  <a:srgbClr val="191919"/>
                </a:solidFill>
                <a:latin typeface="Arial"/>
                <a:ea typeface="Arial"/>
                <a:cs typeface="Arial"/>
                <a:sym typeface="Arial"/>
              </a:rPr>
              <a:t>.</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476" name="Google Shape;476;p7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77" name="Google Shape;477;p75"/>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7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83" name="Google Shape;483;p76"/>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84" name="Google Shape;484;p7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85" name="Google Shape;485;p7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86" name="Google Shape;486;p7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87" name="Google Shape;487;p76"/>
          <p:cNvSpPr txBox="1"/>
          <p:nvPr/>
        </p:nvSpPr>
        <p:spPr>
          <a:xfrm>
            <a:off x="889000" y="1841126"/>
            <a:ext cx="10541100" cy="3040500"/>
          </a:xfrm>
          <a:prstGeom prst="rect">
            <a:avLst/>
          </a:prstGeom>
          <a:noFill/>
          <a:ln>
            <a:noFill/>
          </a:ln>
        </p:spPr>
        <p:txBody>
          <a:bodyPr anchorCtr="0" anchor="t" bIns="45700" lIns="91425" spcFirstLastPara="1" rIns="91425" wrap="square" tIns="45700">
            <a:spAutoFit/>
          </a:bodyPr>
          <a:lstStyle/>
          <a:p>
            <a:pPr indent="-91440" lvl="0" marL="91440" marR="0" rtl="0" algn="l">
              <a:lnSpc>
                <a:spcPct val="90000"/>
              </a:lnSpc>
              <a:spcBef>
                <a:spcPts val="0"/>
              </a:spcBef>
              <a:spcAft>
                <a:spcPts val="0"/>
              </a:spcAft>
              <a:buClr>
                <a:srgbClr val="E48312"/>
              </a:buClr>
              <a:buSzPts val="2400"/>
              <a:buFont typeface="Calibri"/>
              <a:buChar char=" "/>
            </a:pPr>
            <a:r>
              <a:rPr b="1" i="0" lang="en-US" sz="2400" u="none" cap="none" strike="noStrike">
                <a:solidFill>
                  <a:srgbClr val="FF0000"/>
                </a:solidFill>
                <a:latin typeface="Arial"/>
                <a:ea typeface="Arial"/>
                <a:cs typeface="Arial"/>
                <a:sym typeface="Arial"/>
              </a:rPr>
              <a:t>Actions repeated in an unspecified period between the past and now.</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They </a:t>
            </a:r>
            <a:r>
              <a:rPr b="1" i="1" lang="en-US" sz="2000" u="none" cap="none" strike="noStrike">
                <a:solidFill>
                  <a:srgbClr val="191919"/>
                </a:solidFill>
                <a:latin typeface="Arial"/>
                <a:ea typeface="Arial"/>
                <a:cs typeface="Arial"/>
                <a:sym typeface="Arial"/>
              </a:rPr>
              <a:t>have seen</a:t>
            </a:r>
            <a:r>
              <a:rPr b="0" i="0" lang="en-US" sz="2000" u="none" cap="none" strike="noStrike">
                <a:solidFill>
                  <a:srgbClr val="191919"/>
                </a:solidFill>
                <a:latin typeface="Arial"/>
                <a:ea typeface="Arial"/>
                <a:cs typeface="Arial"/>
                <a:sym typeface="Arial"/>
              </a:rPr>
              <a:t> that film six times</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It </a:t>
            </a:r>
            <a:r>
              <a:rPr b="1" i="1" lang="en-US" sz="2000" u="none" cap="none" strike="noStrike">
                <a:solidFill>
                  <a:srgbClr val="191919"/>
                </a:solidFill>
                <a:latin typeface="Arial"/>
                <a:ea typeface="Arial"/>
                <a:cs typeface="Arial"/>
                <a:sym typeface="Arial"/>
              </a:rPr>
              <a:t>has happened</a:t>
            </a:r>
            <a:r>
              <a:rPr b="0" i="0" lang="en-US" sz="2000" u="none" cap="none" strike="noStrike">
                <a:solidFill>
                  <a:srgbClr val="191919"/>
                </a:solidFill>
                <a:latin typeface="Arial"/>
                <a:ea typeface="Arial"/>
                <a:cs typeface="Arial"/>
                <a:sym typeface="Arial"/>
              </a:rPr>
              <a:t> several times already.</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She </a:t>
            </a:r>
            <a:r>
              <a:rPr b="1" i="1" lang="en-US" sz="2000" u="none" cap="none" strike="noStrike">
                <a:solidFill>
                  <a:srgbClr val="191919"/>
                </a:solidFill>
                <a:latin typeface="Arial"/>
                <a:ea typeface="Arial"/>
                <a:cs typeface="Arial"/>
                <a:sym typeface="Arial"/>
              </a:rPr>
              <a:t>has visited</a:t>
            </a:r>
            <a:r>
              <a:rPr b="0" i="0" lang="en-US" sz="2000" u="none" cap="none" strike="noStrike">
                <a:solidFill>
                  <a:srgbClr val="191919"/>
                </a:solidFill>
                <a:latin typeface="Arial"/>
                <a:ea typeface="Arial"/>
                <a:cs typeface="Arial"/>
                <a:sym typeface="Arial"/>
              </a:rPr>
              <a:t> them frequently.</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We </a:t>
            </a:r>
            <a:r>
              <a:rPr b="1" i="1" lang="en-US" sz="2000" u="none" cap="none" strike="noStrike">
                <a:solidFill>
                  <a:srgbClr val="191919"/>
                </a:solidFill>
                <a:latin typeface="Arial"/>
                <a:ea typeface="Arial"/>
                <a:cs typeface="Arial"/>
                <a:sym typeface="Arial"/>
              </a:rPr>
              <a:t>have eaten</a:t>
            </a:r>
            <a:r>
              <a:rPr b="0" i="0" lang="en-US" sz="2000" u="none" cap="none" strike="noStrike">
                <a:solidFill>
                  <a:srgbClr val="191919"/>
                </a:solidFill>
                <a:latin typeface="Arial"/>
                <a:ea typeface="Arial"/>
                <a:cs typeface="Arial"/>
                <a:sym typeface="Arial"/>
              </a:rPr>
              <a:t> at that restaurant many times.</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488" name="Google Shape;488;p7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489" name="Google Shape;489;p76"/>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3" name="Shape 493"/>
        <p:cNvGrpSpPr/>
        <p:nvPr/>
      </p:nvGrpSpPr>
      <p:grpSpPr>
        <a:xfrm>
          <a:off x="0" y="0"/>
          <a:ext cx="0" cy="0"/>
          <a:chOff x="0" y="0"/>
          <a:chExt cx="0" cy="0"/>
        </a:xfrm>
      </p:grpSpPr>
      <p:sp>
        <p:nvSpPr>
          <p:cNvPr id="494" name="Google Shape;494;p7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495" name="Google Shape;495;p77"/>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496" name="Google Shape;496;p7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497" name="Google Shape;497;p7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498" name="Google Shape;498;p7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499" name="Google Shape;499;p77"/>
          <p:cNvSpPr txBox="1"/>
          <p:nvPr/>
        </p:nvSpPr>
        <p:spPr>
          <a:xfrm>
            <a:off x="889000" y="1841126"/>
            <a:ext cx="10541100" cy="2708100"/>
          </a:xfrm>
          <a:prstGeom prst="rect">
            <a:avLst/>
          </a:prstGeom>
          <a:noFill/>
          <a:ln>
            <a:noFill/>
          </a:ln>
        </p:spPr>
        <p:txBody>
          <a:bodyPr anchorCtr="0" anchor="t" bIns="45700" lIns="91425" spcFirstLastPara="1" rIns="91425" wrap="square" tIns="45700">
            <a:spAutoFit/>
          </a:bodyPr>
          <a:lstStyle/>
          <a:p>
            <a:pPr indent="-91440" lvl="0" marL="91440" marR="0" rtl="0" algn="l">
              <a:lnSpc>
                <a:spcPct val="90000"/>
              </a:lnSpc>
              <a:spcBef>
                <a:spcPts val="0"/>
              </a:spcBef>
              <a:spcAft>
                <a:spcPts val="0"/>
              </a:spcAft>
              <a:buClr>
                <a:srgbClr val="E48312"/>
              </a:buClr>
              <a:buSzPts val="2400"/>
              <a:buFont typeface="Calibri"/>
              <a:buChar char=" "/>
            </a:pPr>
            <a:r>
              <a:rPr b="1" i="0" lang="en-US" sz="2400" u="none" cap="none" strike="noStrike">
                <a:solidFill>
                  <a:srgbClr val="FF0000"/>
                </a:solidFill>
                <a:latin typeface="Arial"/>
                <a:ea typeface="Arial"/>
                <a:cs typeface="Arial"/>
                <a:sym typeface="Arial"/>
              </a:rPr>
              <a:t>Actions completed in the very recent past (+just)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1" i="1" lang="en-US" sz="2000" u="none" cap="none" strike="noStrike">
                <a:solidFill>
                  <a:srgbClr val="191919"/>
                </a:solidFill>
                <a:latin typeface="Arial"/>
                <a:ea typeface="Arial"/>
                <a:cs typeface="Arial"/>
                <a:sym typeface="Arial"/>
              </a:rPr>
              <a:t>Have you just finished</a:t>
            </a:r>
            <a:r>
              <a:rPr b="0" i="0" lang="en-US" sz="2000" u="none" cap="none" strike="noStrike">
                <a:solidFill>
                  <a:srgbClr val="191919"/>
                </a:solidFill>
                <a:latin typeface="Arial"/>
                <a:ea typeface="Arial"/>
                <a:cs typeface="Arial"/>
                <a:sym typeface="Arial"/>
              </a:rPr>
              <a:t> work?</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I </a:t>
            </a:r>
            <a:r>
              <a:rPr b="1" i="1" lang="en-US" sz="2000" u="none" cap="none" strike="noStrike">
                <a:solidFill>
                  <a:srgbClr val="191919"/>
                </a:solidFill>
                <a:latin typeface="Arial"/>
                <a:ea typeface="Arial"/>
                <a:cs typeface="Arial"/>
                <a:sym typeface="Arial"/>
              </a:rPr>
              <a:t>have just eaten</a:t>
            </a:r>
            <a:r>
              <a:rPr b="0" i="0" lang="en-US" sz="2000" u="none" cap="none" strike="noStrike">
                <a:solidFill>
                  <a:srgbClr val="191919"/>
                </a:solidFill>
                <a:latin typeface="Arial"/>
                <a:ea typeface="Arial"/>
                <a:cs typeface="Arial"/>
                <a:sym typeface="Arial"/>
              </a:rPr>
              <a: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We </a:t>
            </a:r>
            <a:r>
              <a:rPr b="1" i="1" lang="en-US" sz="2000" u="none" cap="none" strike="noStrike">
                <a:solidFill>
                  <a:srgbClr val="191919"/>
                </a:solidFill>
                <a:latin typeface="Arial"/>
                <a:ea typeface="Arial"/>
                <a:cs typeface="Arial"/>
                <a:sym typeface="Arial"/>
              </a:rPr>
              <a:t>have just seen</a:t>
            </a:r>
            <a:r>
              <a:rPr b="0" i="0" lang="en-US" sz="2000" u="none" cap="none" strike="noStrike">
                <a:solidFill>
                  <a:srgbClr val="191919"/>
                </a:solidFill>
                <a:latin typeface="Arial"/>
                <a:ea typeface="Arial"/>
                <a:cs typeface="Arial"/>
                <a:sym typeface="Arial"/>
              </a:rPr>
              <a:t> her.</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1" i="1" lang="en-US" sz="2000" u="none" cap="none" strike="noStrike">
                <a:solidFill>
                  <a:srgbClr val="191919"/>
                </a:solidFill>
                <a:latin typeface="Arial"/>
                <a:ea typeface="Arial"/>
                <a:cs typeface="Arial"/>
                <a:sym typeface="Arial"/>
              </a:rPr>
              <a:t>Has he just left</a:t>
            </a:r>
            <a:r>
              <a:rPr b="0" i="0" lang="en-US" sz="2000" u="none" cap="none" strike="noStrike">
                <a:solidFill>
                  <a:srgbClr val="191919"/>
                </a:solidFill>
                <a:latin typeface="Arial"/>
                <a:ea typeface="Arial"/>
                <a:cs typeface="Arial"/>
                <a:sym typeface="Arial"/>
              </a:rPr>
              <a:t>?</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500" name="Google Shape;500;p7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01" name="Google Shape;501;p77"/>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7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07" name="Google Shape;507;p78"/>
          <p:cNvSpPr txBox="1"/>
          <p:nvPr/>
        </p:nvSpPr>
        <p:spPr>
          <a:xfrm>
            <a:off x="2420900" y="1064350"/>
            <a:ext cx="5147400" cy="523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2800" u="none" cap="none" strike="noStrike">
              <a:solidFill>
                <a:schemeClr val="dk1"/>
              </a:solidFill>
              <a:latin typeface="Times New Roman"/>
              <a:ea typeface="Times New Roman"/>
              <a:cs typeface="Times New Roman"/>
              <a:sym typeface="Times New Roman"/>
            </a:endParaRPr>
          </a:p>
        </p:txBody>
      </p:sp>
      <p:sp>
        <p:nvSpPr>
          <p:cNvPr id="508" name="Google Shape;508;p7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09" name="Google Shape;509;p7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10" name="Google Shape;510;p7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11" name="Google Shape;511;p78"/>
          <p:cNvSpPr txBox="1"/>
          <p:nvPr/>
        </p:nvSpPr>
        <p:spPr>
          <a:xfrm>
            <a:off x="889000" y="1841126"/>
            <a:ext cx="10541100" cy="2251500"/>
          </a:xfrm>
          <a:prstGeom prst="rect">
            <a:avLst/>
          </a:prstGeom>
          <a:noFill/>
          <a:ln>
            <a:noFill/>
          </a:ln>
        </p:spPr>
        <p:txBody>
          <a:bodyPr anchorCtr="0" anchor="t" bIns="45700" lIns="91425" spcFirstLastPara="1" rIns="91425" wrap="square" tIns="45700">
            <a:spAutoFit/>
          </a:bodyPr>
          <a:lstStyle/>
          <a:p>
            <a:pPr indent="-91440" lvl="0" marL="91440" marR="0" rtl="0" algn="l">
              <a:lnSpc>
                <a:spcPct val="90000"/>
              </a:lnSpc>
              <a:spcBef>
                <a:spcPts val="0"/>
              </a:spcBef>
              <a:spcAft>
                <a:spcPts val="0"/>
              </a:spcAft>
              <a:buClr>
                <a:srgbClr val="E48312"/>
              </a:buClr>
              <a:buSzPts val="2400"/>
              <a:buFont typeface="Calibri"/>
              <a:buChar char=" "/>
            </a:pPr>
            <a:r>
              <a:rPr b="1" i="0" lang="en-US" sz="2400" u="none" cap="none" strike="noStrike">
                <a:solidFill>
                  <a:srgbClr val="FF0000"/>
                </a:solidFill>
                <a:latin typeface="Arial"/>
                <a:ea typeface="Arial"/>
                <a:cs typeface="Arial"/>
                <a:sym typeface="Arial"/>
              </a:rPr>
              <a:t>When the precise time of the action is not important or not known</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Someone</a:t>
            </a:r>
            <a:r>
              <a:rPr b="0" i="1" lang="en-US" sz="2000" u="none" cap="none" strike="noStrike">
                <a:solidFill>
                  <a:srgbClr val="191919"/>
                </a:solidFill>
                <a:latin typeface="Arial"/>
                <a:ea typeface="Arial"/>
                <a:cs typeface="Arial"/>
                <a:sym typeface="Arial"/>
              </a:rPr>
              <a:t> </a:t>
            </a:r>
            <a:r>
              <a:rPr b="1" i="1" lang="en-US" sz="2000" u="none" cap="none" strike="noStrike">
                <a:solidFill>
                  <a:srgbClr val="191919"/>
                </a:solidFill>
                <a:latin typeface="Arial"/>
                <a:ea typeface="Arial"/>
                <a:cs typeface="Arial"/>
                <a:sym typeface="Arial"/>
              </a:rPr>
              <a:t>has eaten</a:t>
            </a:r>
            <a:r>
              <a:rPr b="0" i="1" lang="en-US" sz="2000" u="none" cap="none" strike="noStrike">
                <a:solidFill>
                  <a:srgbClr val="191919"/>
                </a:solidFill>
                <a:latin typeface="Arial"/>
                <a:ea typeface="Arial"/>
                <a:cs typeface="Arial"/>
                <a:sym typeface="Arial"/>
              </a:rPr>
              <a:t> my soup</a:t>
            </a:r>
            <a:r>
              <a:rPr b="0" i="0" lang="en-US" sz="2000" u="none" cap="none" strike="noStrike">
                <a:solidFill>
                  <a:srgbClr val="191919"/>
                </a:solidFill>
                <a:latin typeface="Arial"/>
                <a:ea typeface="Arial"/>
                <a:cs typeface="Arial"/>
                <a:sym typeface="Arial"/>
              </a:rPr>
              <a: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1" i="1" lang="en-US" sz="2000" u="none" cap="none" strike="noStrike">
                <a:solidFill>
                  <a:srgbClr val="191919"/>
                </a:solidFill>
                <a:latin typeface="Arial"/>
                <a:ea typeface="Arial"/>
                <a:cs typeface="Arial"/>
                <a:sym typeface="Arial"/>
              </a:rPr>
              <a:t>Have you seen</a:t>
            </a:r>
            <a:r>
              <a:rPr b="0" i="1" lang="en-US" sz="2000" u="none" cap="none" strike="noStrike">
                <a:solidFill>
                  <a:srgbClr val="191919"/>
                </a:solidFill>
                <a:latin typeface="Arial"/>
                <a:ea typeface="Arial"/>
                <a:cs typeface="Arial"/>
                <a:sym typeface="Arial"/>
              </a:rPr>
              <a:t> </a:t>
            </a:r>
            <a:r>
              <a:rPr b="0" i="0" lang="en-US" sz="2000" u="none" cap="none" strike="noStrike">
                <a:solidFill>
                  <a:srgbClr val="191919"/>
                </a:solidFill>
                <a:latin typeface="Arial"/>
                <a:ea typeface="Arial"/>
                <a:cs typeface="Arial"/>
                <a:sym typeface="Arial"/>
              </a:rPr>
              <a:t>'Gone with the Wind'?</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1" i="1" lang="en-US" sz="2000" u="none" cap="none" strike="noStrike">
                <a:solidFill>
                  <a:srgbClr val="191919"/>
                </a:solidFill>
                <a:latin typeface="Arial"/>
                <a:ea typeface="Arial"/>
                <a:cs typeface="Arial"/>
                <a:sym typeface="Arial"/>
              </a:rPr>
              <a:t>She's studied</a:t>
            </a:r>
            <a:r>
              <a:rPr b="0" i="1" lang="en-US" sz="2000" u="none" cap="none" strike="noStrike">
                <a:solidFill>
                  <a:srgbClr val="191919"/>
                </a:solidFill>
                <a:latin typeface="Arial"/>
                <a:ea typeface="Arial"/>
                <a:cs typeface="Arial"/>
                <a:sym typeface="Arial"/>
              </a:rPr>
              <a:t> </a:t>
            </a:r>
            <a:r>
              <a:rPr b="0" i="0" lang="en-US" sz="2000" u="none" cap="none" strike="noStrike">
                <a:solidFill>
                  <a:srgbClr val="191919"/>
                </a:solidFill>
                <a:latin typeface="Arial"/>
                <a:ea typeface="Arial"/>
                <a:cs typeface="Arial"/>
                <a:sym typeface="Arial"/>
              </a:rPr>
              <a:t>Japanese, Russian, and English.</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512" name="Google Shape;512;p7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13" name="Google Shape;513;p78"/>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7" name="Shape 517"/>
        <p:cNvGrpSpPr/>
        <p:nvPr/>
      </p:nvGrpSpPr>
      <p:grpSpPr>
        <a:xfrm>
          <a:off x="0" y="0"/>
          <a:ext cx="0" cy="0"/>
          <a:chOff x="0" y="0"/>
          <a:chExt cx="0" cy="0"/>
        </a:xfrm>
      </p:grpSpPr>
      <p:sp>
        <p:nvSpPr>
          <p:cNvPr id="518" name="Google Shape;518;p79"/>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19" name="Google Shape;519;p79"/>
          <p:cNvSpPr txBox="1"/>
          <p:nvPr/>
        </p:nvSpPr>
        <p:spPr>
          <a:xfrm>
            <a:off x="2420900" y="1064350"/>
            <a:ext cx="5147400" cy="720300"/>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Clr>
                <a:srgbClr val="0070C0"/>
              </a:buClr>
              <a:buSzPts val="4800"/>
              <a:buFont typeface="Calibri"/>
              <a:buNone/>
            </a:pPr>
            <a:r>
              <a:rPr b="1" i="0" lang="en-US" sz="4800" u="none" cap="none" strike="noStrike">
                <a:solidFill>
                  <a:srgbClr val="0070C0"/>
                </a:solidFill>
                <a:latin typeface="Calibri"/>
                <a:ea typeface="Calibri"/>
                <a:cs typeface="Calibri"/>
                <a:sym typeface="Calibri"/>
              </a:rPr>
              <a:t>The Form</a:t>
            </a:r>
            <a:endParaRPr b="0" i="0" sz="4800" u="none" cap="none" strike="noStrike">
              <a:solidFill>
                <a:srgbClr val="3F3F3F"/>
              </a:solidFill>
              <a:latin typeface="Calibri"/>
              <a:ea typeface="Calibri"/>
              <a:cs typeface="Calibri"/>
              <a:sym typeface="Calibri"/>
            </a:endParaRPr>
          </a:p>
        </p:txBody>
      </p:sp>
      <p:sp>
        <p:nvSpPr>
          <p:cNvPr id="520" name="Google Shape;520;p7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21" name="Google Shape;521;p7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22" name="Google Shape;522;p7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23" name="Google Shape;523;p79"/>
          <p:cNvSpPr txBox="1"/>
          <p:nvPr/>
        </p:nvSpPr>
        <p:spPr>
          <a:xfrm>
            <a:off x="889000" y="1841126"/>
            <a:ext cx="10541100" cy="4521300"/>
          </a:xfrm>
          <a:prstGeom prst="rect">
            <a:avLst/>
          </a:prstGeom>
          <a:noFill/>
          <a:ln>
            <a:noFill/>
          </a:ln>
        </p:spPr>
        <p:txBody>
          <a:bodyPr anchorCtr="0" anchor="t" bIns="45700" lIns="91425" spcFirstLastPara="1" rIns="91425" wrap="square" tIns="45700">
            <a:spAutoFit/>
          </a:bodyPr>
          <a:lstStyle/>
          <a:p>
            <a:pPr indent="-91440" lvl="0" marL="91440" marR="0" rtl="0" algn="l">
              <a:lnSpc>
                <a:spcPct val="90000"/>
              </a:lnSpc>
              <a:spcBef>
                <a:spcPts val="0"/>
              </a:spcBef>
              <a:spcAft>
                <a:spcPts val="0"/>
              </a:spcAft>
              <a:buClr>
                <a:srgbClr val="E48312"/>
              </a:buClr>
              <a:buSzPts val="2000"/>
              <a:buFont typeface="Calibri"/>
              <a:buChar char=" "/>
            </a:pPr>
            <a:r>
              <a:rPr b="0" i="0" lang="en-US" sz="2000" u="none" cap="none" strike="noStrike">
                <a:solidFill>
                  <a:srgbClr val="3F3F3F"/>
                </a:solidFill>
                <a:latin typeface="Calibri"/>
                <a:ea typeface="Calibri"/>
                <a:cs typeface="Calibri"/>
                <a:sym typeface="Calibri"/>
              </a:rPr>
              <a:t>            </a:t>
            </a:r>
            <a:r>
              <a:rPr b="0" i="0" lang="en-US" sz="2000" u="none" cap="none" strike="noStrike">
                <a:solidFill>
                  <a:srgbClr val="FF0000"/>
                </a:solidFill>
                <a:latin typeface="Calibri"/>
                <a:ea typeface="Calibri"/>
                <a:cs typeface="Calibri"/>
                <a:sym typeface="Calibri"/>
              </a:rPr>
              <a:t>   </a:t>
            </a:r>
            <a:endParaRPr b="0" i="0" sz="2000" u="none" cap="none" strike="noStrike">
              <a:solidFill>
                <a:srgbClr val="FF0000"/>
              </a:solidFill>
              <a:latin typeface="Calibri"/>
              <a:ea typeface="Calibri"/>
              <a:cs typeface="Calibri"/>
              <a:sym typeface="Calibri"/>
            </a:endParaRPr>
          </a:p>
          <a:p>
            <a:pPr indent="-91440" lvl="0" marL="91440" marR="0" rtl="0" algn="l">
              <a:lnSpc>
                <a:spcPct val="90000"/>
              </a:lnSpc>
              <a:spcBef>
                <a:spcPts val="0"/>
              </a:spcBef>
              <a:spcAft>
                <a:spcPts val="0"/>
              </a:spcAft>
              <a:buClr>
                <a:srgbClr val="E48312"/>
              </a:buClr>
              <a:buSzPts val="2000"/>
              <a:buFont typeface="Calibri"/>
              <a:buChar char=" "/>
            </a:pPr>
            <a:r>
              <a:rPr b="0" i="0" lang="en-US" sz="2000" u="none" cap="none" strike="noStrike">
                <a:solidFill>
                  <a:srgbClr val="FF0000"/>
                </a:solidFill>
                <a:latin typeface="Calibri"/>
                <a:ea typeface="Calibri"/>
                <a:cs typeface="Calibri"/>
                <a:sym typeface="Calibri"/>
              </a:rPr>
              <a:t> </a:t>
            </a:r>
            <a:r>
              <a:rPr b="1" i="0" lang="en-US" sz="2800" u="none" cap="none" strike="noStrike">
                <a:solidFill>
                  <a:srgbClr val="FF0000"/>
                </a:solidFill>
                <a:latin typeface="Calibri"/>
                <a:ea typeface="Calibri"/>
                <a:cs typeface="Calibri"/>
                <a:sym typeface="Calibri"/>
              </a:rPr>
              <a:t>                 Has</a:t>
            </a:r>
            <a:endParaRPr b="1" i="0" sz="28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800"/>
              <a:buFont typeface="Calibri"/>
              <a:buChar char=" "/>
            </a:pPr>
            <a:r>
              <a:rPr b="1" i="0" lang="en-US" sz="2800" u="none" cap="none" strike="noStrike">
                <a:solidFill>
                  <a:srgbClr val="FF0000"/>
                </a:solidFill>
                <a:latin typeface="Calibri"/>
                <a:ea typeface="Calibri"/>
                <a:cs typeface="Calibri"/>
                <a:sym typeface="Calibri"/>
              </a:rPr>
              <a:t>Subject + Have  + P.P</a:t>
            </a:r>
            <a:endParaRPr b="1" i="0" sz="28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They </a:t>
            </a:r>
            <a:r>
              <a:rPr b="1" i="1" lang="en-US" sz="2000" u="none" cap="none" strike="noStrike">
                <a:solidFill>
                  <a:srgbClr val="191919"/>
                </a:solidFill>
                <a:latin typeface="Arial"/>
                <a:ea typeface="Arial"/>
                <a:cs typeface="Arial"/>
                <a:sym typeface="Arial"/>
              </a:rPr>
              <a:t>have seen</a:t>
            </a:r>
            <a:r>
              <a:rPr b="0" i="0" lang="en-US" sz="2000" u="none" cap="none" strike="noStrike">
                <a:solidFill>
                  <a:srgbClr val="191919"/>
                </a:solidFill>
                <a:latin typeface="Arial"/>
                <a:ea typeface="Arial"/>
                <a:cs typeface="Arial"/>
                <a:sym typeface="Arial"/>
              </a:rPr>
              <a:t> that film six times</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She </a:t>
            </a:r>
            <a:r>
              <a:rPr b="1" i="1" lang="en-US" sz="2000" u="none" cap="none" strike="noStrike">
                <a:solidFill>
                  <a:srgbClr val="191919"/>
                </a:solidFill>
                <a:latin typeface="Arial"/>
                <a:ea typeface="Arial"/>
                <a:cs typeface="Arial"/>
                <a:sym typeface="Arial"/>
              </a:rPr>
              <a:t>has visited</a:t>
            </a:r>
            <a:r>
              <a:rPr b="0" i="0" lang="en-US" sz="2000" u="none" cap="none" strike="noStrike">
                <a:solidFill>
                  <a:srgbClr val="191919"/>
                </a:solidFill>
                <a:latin typeface="Arial"/>
                <a:ea typeface="Arial"/>
                <a:cs typeface="Arial"/>
                <a:sym typeface="Arial"/>
              </a:rPr>
              <a:t> them frequently.</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524" name="Google Shape;524;p7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25" name="Google Shape;525;p79"/>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9" name="Shape 529"/>
        <p:cNvGrpSpPr/>
        <p:nvPr/>
      </p:nvGrpSpPr>
      <p:grpSpPr>
        <a:xfrm>
          <a:off x="0" y="0"/>
          <a:ext cx="0" cy="0"/>
          <a:chOff x="0" y="0"/>
          <a:chExt cx="0" cy="0"/>
        </a:xfrm>
      </p:grpSpPr>
      <p:sp>
        <p:nvSpPr>
          <p:cNvPr id="530" name="Google Shape;530;p8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31" name="Google Shape;531;p80"/>
          <p:cNvSpPr txBox="1"/>
          <p:nvPr/>
        </p:nvSpPr>
        <p:spPr>
          <a:xfrm>
            <a:off x="2420900" y="1064350"/>
            <a:ext cx="5147400" cy="720300"/>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Clr>
                <a:srgbClr val="0070C0"/>
              </a:buClr>
              <a:buSzPts val="4800"/>
              <a:buFont typeface="Calibri"/>
              <a:buNone/>
            </a:pPr>
            <a:r>
              <a:rPr b="1" i="0" lang="en-US" sz="4800" u="none" cap="none" strike="noStrike">
                <a:solidFill>
                  <a:srgbClr val="0070C0"/>
                </a:solidFill>
                <a:latin typeface="Calibri"/>
                <a:ea typeface="Calibri"/>
                <a:cs typeface="Calibri"/>
                <a:sym typeface="Calibri"/>
              </a:rPr>
              <a:t>Interrogative </a:t>
            </a:r>
            <a:endParaRPr b="1" i="0" sz="2800" u="none" cap="none" strike="noStrike">
              <a:solidFill>
                <a:schemeClr val="dk1"/>
              </a:solidFill>
              <a:latin typeface="Times New Roman"/>
              <a:ea typeface="Times New Roman"/>
              <a:cs typeface="Times New Roman"/>
              <a:sym typeface="Times New Roman"/>
            </a:endParaRPr>
          </a:p>
        </p:txBody>
      </p:sp>
      <p:sp>
        <p:nvSpPr>
          <p:cNvPr id="532" name="Google Shape;532;p8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33" name="Google Shape;533;p8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34" name="Google Shape;534;p8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35" name="Google Shape;535;p80"/>
          <p:cNvSpPr txBox="1"/>
          <p:nvPr/>
        </p:nvSpPr>
        <p:spPr>
          <a:xfrm>
            <a:off x="889000" y="1841126"/>
            <a:ext cx="10541100" cy="4022400"/>
          </a:xfrm>
          <a:prstGeom prst="rect">
            <a:avLst/>
          </a:prstGeom>
          <a:noFill/>
          <a:ln>
            <a:noFill/>
          </a:ln>
        </p:spPr>
        <p:txBody>
          <a:bodyPr anchorCtr="0" anchor="t" bIns="45700" lIns="91425" spcFirstLastPara="1" rIns="91425" wrap="square" tIns="45700">
            <a:spAutoFit/>
          </a:bodyPr>
          <a:lstStyle/>
          <a:p>
            <a:pPr indent="0" lvl="0" marL="91440" marR="0" rtl="0" algn="l">
              <a:lnSpc>
                <a:spcPct val="90000"/>
              </a:lnSpc>
              <a:spcBef>
                <a:spcPts val="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Calibri"/>
              <a:buChar char=" "/>
            </a:pPr>
            <a:r>
              <a:rPr b="1" i="0" lang="en-US" sz="2000" u="none" cap="none" strike="noStrike">
                <a:solidFill>
                  <a:srgbClr val="FF0000"/>
                </a:solidFill>
                <a:latin typeface="Calibri"/>
                <a:ea typeface="Calibri"/>
                <a:cs typeface="Calibri"/>
                <a:sym typeface="Calibri"/>
              </a:rPr>
              <a:t>Have / has + Subject + P.P?</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Calibri"/>
              <a:buChar char=" "/>
            </a:pPr>
            <a:r>
              <a:rPr b="1" i="0" lang="en-US" sz="2000" u="none" cap="none" strike="noStrike">
                <a:solidFill>
                  <a:srgbClr val="FF0000"/>
                </a:solidFill>
                <a:latin typeface="Calibri"/>
                <a:ea typeface="Calibri"/>
                <a:cs typeface="Calibri"/>
                <a:sym typeface="Calibri"/>
              </a:rPr>
              <a:t>Wh question + have / has + Subject + P.P?</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1" i="0" sz="2000" u="none" cap="none" strike="noStrike">
              <a:solidFill>
                <a:srgbClr val="0070C0"/>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Have you called your mom yet?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Has Anthony played basketball yet?</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Have you travelled to Aswan?</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3F3F3F"/>
                </a:solidFill>
                <a:latin typeface="Helvetica Neue"/>
                <a:ea typeface="Helvetica Neue"/>
                <a:cs typeface="Helvetica Neue"/>
                <a:sym typeface="Helvetica Neue"/>
              </a:rPr>
              <a:t>Have you ever ridden a camel? </a:t>
            </a:r>
            <a:endParaRPr b="0" i="0" sz="2000" u="none" cap="none" strike="noStrike">
              <a:solidFill>
                <a:srgbClr val="3F3F3F"/>
              </a:solidFill>
              <a:latin typeface="Calibri"/>
              <a:ea typeface="Calibri"/>
              <a:cs typeface="Calibri"/>
              <a:sym typeface="Calibri"/>
            </a:endParaRPr>
          </a:p>
          <a:p>
            <a:pPr indent="0" lvl="0" marL="91440" marR="0" rtl="0" algn="l">
              <a:lnSpc>
                <a:spcPct val="90000"/>
              </a:lnSpc>
              <a:spcBef>
                <a:spcPts val="1400"/>
              </a:spcBef>
              <a:spcAft>
                <a:spcPts val="0"/>
              </a:spcAft>
              <a:buClr>
                <a:schemeClr val="dk1"/>
              </a:buClr>
              <a:buSzPts val="2000"/>
              <a:buFont typeface="Arial"/>
              <a:buNone/>
            </a:pPr>
            <a:r>
              <a:t/>
            </a:r>
            <a:endParaRPr b="0" i="0" sz="2000" u="none" cap="none" strike="noStrike">
              <a:solidFill>
                <a:srgbClr val="3F3F3F"/>
              </a:solidFill>
              <a:latin typeface="Calibri"/>
              <a:ea typeface="Calibri"/>
              <a:cs typeface="Calibri"/>
              <a:sym typeface="Calibri"/>
            </a:endParaRPr>
          </a:p>
        </p:txBody>
      </p:sp>
      <p:sp>
        <p:nvSpPr>
          <p:cNvPr id="536" name="Google Shape;536;p8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37" name="Google Shape;537;p80"/>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1" name="Shape 541"/>
        <p:cNvGrpSpPr/>
        <p:nvPr/>
      </p:nvGrpSpPr>
      <p:grpSpPr>
        <a:xfrm>
          <a:off x="0" y="0"/>
          <a:ext cx="0" cy="0"/>
          <a:chOff x="0" y="0"/>
          <a:chExt cx="0" cy="0"/>
        </a:xfrm>
      </p:grpSpPr>
      <p:sp>
        <p:nvSpPr>
          <p:cNvPr id="542" name="Google Shape;542;p81"/>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l">
              <a:lnSpc>
                <a:spcPct val="115000"/>
              </a:lnSpc>
              <a:spcBef>
                <a:spcPts val="0"/>
              </a:spcBef>
              <a:spcAft>
                <a:spcPts val="800"/>
              </a:spcAft>
              <a:buClr>
                <a:srgbClr val="000000"/>
              </a:buClr>
              <a:buSzPts val="2200"/>
              <a:buFont typeface="Arial"/>
              <a:buNone/>
            </a:pPr>
            <a:r>
              <a:t/>
            </a:r>
            <a:endParaRPr b="1" i="0" sz="2200" u="none" cap="none" strike="noStrike">
              <a:solidFill>
                <a:schemeClr val="dk1"/>
              </a:solidFill>
              <a:highlight>
                <a:srgbClr val="FFFFFF"/>
              </a:highlight>
              <a:latin typeface="Times New Roman"/>
              <a:ea typeface="Times New Roman"/>
              <a:cs typeface="Times New Roman"/>
              <a:sym typeface="Times New Roman"/>
            </a:endParaRPr>
          </a:p>
        </p:txBody>
      </p:sp>
      <p:sp>
        <p:nvSpPr>
          <p:cNvPr id="543" name="Google Shape;543;p81"/>
          <p:cNvSpPr txBox="1"/>
          <p:nvPr/>
        </p:nvSpPr>
        <p:spPr>
          <a:xfrm>
            <a:off x="2420900" y="1064350"/>
            <a:ext cx="5147400" cy="720300"/>
          </a:xfrm>
          <a:prstGeom prst="rect">
            <a:avLst/>
          </a:prstGeom>
          <a:noFill/>
          <a:ln>
            <a:noFill/>
          </a:ln>
        </p:spPr>
        <p:txBody>
          <a:bodyPr anchorCtr="0" anchor="t" bIns="45700" lIns="91425" spcFirstLastPara="1" rIns="91425" wrap="square" tIns="45700">
            <a:spAutoFit/>
          </a:bodyPr>
          <a:lstStyle/>
          <a:p>
            <a:pPr indent="0" lvl="0" marL="0" marR="0" rtl="0" algn="l">
              <a:lnSpc>
                <a:spcPct val="85000"/>
              </a:lnSpc>
              <a:spcBef>
                <a:spcPts val="0"/>
              </a:spcBef>
              <a:spcAft>
                <a:spcPts val="0"/>
              </a:spcAft>
              <a:buClr>
                <a:srgbClr val="0070C0"/>
              </a:buClr>
              <a:buSzPts val="4800"/>
              <a:buFont typeface="Calibri"/>
              <a:buNone/>
            </a:pPr>
            <a:r>
              <a:rPr b="1" i="0" lang="en-US" sz="4800" u="none" cap="none" strike="noStrike">
                <a:solidFill>
                  <a:srgbClr val="0070C0"/>
                </a:solidFill>
                <a:latin typeface="Calibri"/>
                <a:ea typeface="Calibri"/>
                <a:cs typeface="Calibri"/>
                <a:sym typeface="Calibri"/>
              </a:rPr>
              <a:t>Negative</a:t>
            </a:r>
            <a:endParaRPr b="1" i="0" sz="2800" u="none" cap="none" strike="noStrike">
              <a:solidFill>
                <a:schemeClr val="dk1"/>
              </a:solidFill>
              <a:latin typeface="Times New Roman"/>
              <a:ea typeface="Times New Roman"/>
              <a:cs typeface="Times New Roman"/>
              <a:sym typeface="Times New Roman"/>
            </a:endParaRPr>
          </a:p>
        </p:txBody>
      </p:sp>
      <p:sp>
        <p:nvSpPr>
          <p:cNvPr id="544" name="Google Shape;544;p8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45" name="Google Shape;545;p8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546" name="Google Shape;546;p8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47" name="Google Shape;547;p81"/>
          <p:cNvSpPr txBox="1"/>
          <p:nvPr/>
        </p:nvSpPr>
        <p:spPr>
          <a:xfrm>
            <a:off x="889000" y="1841126"/>
            <a:ext cx="10541100" cy="1739400"/>
          </a:xfrm>
          <a:prstGeom prst="rect">
            <a:avLst/>
          </a:prstGeom>
          <a:noFill/>
          <a:ln>
            <a:noFill/>
          </a:ln>
        </p:spPr>
        <p:txBody>
          <a:bodyPr anchorCtr="0" anchor="t" bIns="45700" lIns="91425" spcFirstLastPara="1" rIns="91425" wrap="square" tIns="45700">
            <a:spAutoFit/>
          </a:bodyPr>
          <a:lstStyle/>
          <a:p>
            <a:pPr indent="0" lvl="0" marL="91440" marR="0" rtl="0" algn="l">
              <a:lnSpc>
                <a:spcPct val="90000"/>
              </a:lnSpc>
              <a:spcBef>
                <a:spcPts val="0"/>
              </a:spcBef>
              <a:spcAft>
                <a:spcPts val="0"/>
              </a:spcAft>
              <a:buClr>
                <a:srgbClr val="E48312"/>
              </a:buClr>
              <a:buSzPts val="2000"/>
              <a:buFont typeface="Arial"/>
              <a:buNone/>
            </a:pPr>
            <a:r>
              <a:t/>
            </a:r>
            <a:endParaRPr b="0" i="0" sz="2000" u="none" cap="none" strike="noStrike">
              <a:solidFill>
                <a:srgbClr val="191919"/>
              </a:solidFill>
              <a:latin typeface="Arial"/>
              <a:ea typeface="Arial"/>
              <a:cs typeface="Arial"/>
              <a:sym typeface="Arial"/>
            </a:endParaRPr>
          </a:p>
          <a:p>
            <a:pPr indent="-91440" lvl="0" marL="91440" marR="0" rtl="0" algn="l">
              <a:lnSpc>
                <a:spcPct val="90000"/>
              </a:lnSpc>
              <a:spcBef>
                <a:spcPts val="1400"/>
              </a:spcBef>
              <a:spcAft>
                <a:spcPts val="0"/>
              </a:spcAft>
              <a:buClr>
                <a:srgbClr val="E48312"/>
              </a:buClr>
              <a:buSzPts val="2000"/>
              <a:buFont typeface="Arial"/>
              <a:buChar char="•"/>
            </a:pPr>
            <a:r>
              <a:rPr b="1" i="0" lang="en-US" sz="2000" u="none" cap="none" strike="noStrike">
                <a:solidFill>
                  <a:srgbClr val="FF0000"/>
                </a:solidFill>
                <a:latin typeface="Arial"/>
                <a:ea typeface="Arial"/>
                <a:cs typeface="Arial"/>
                <a:sym typeface="Arial"/>
              </a:rPr>
              <a:t>Subject + hasn’t / haven’t + p.p.</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They </a:t>
            </a:r>
            <a:r>
              <a:rPr b="1" i="1" lang="en-US" sz="2000" u="none" cap="none" strike="noStrike">
                <a:solidFill>
                  <a:srgbClr val="191919"/>
                </a:solidFill>
                <a:latin typeface="Arial"/>
                <a:ea typeface="Arial"/>
                <a:cs typeface="Arial"/>
                <a:sym typeface="Arial"/>
              </a:rPr>
              <a:t>haven't lived</a:t>
            </a:r>
            <a:r>
              <a:rPr b="0" i="0" lang="en-US" sz="2000" u="none" cap="none" strike="noStrike">
                <a:solidFill>
                  <a:srgbClr val="191919"/>
                </a:solidFill>
                <a:latin typeface="Arial"/>
                <a:ea typeface="Arial"/>
                <a:cs typeface="Arial"/>
                <a:sym typeface="Arial"/>
              </a:rPr>
              <a:t> here for years.</a:t>
            </a:r>
            <a:endParaRPr b="0" i="0" sz="2000" u="none" cap="none" strike="noStrike">
              <a:solidFill>
                <a:srgbClr val="3F3F3F"/>
              </a:solidFill>
              <a:latin typeface="Calibri"/>
              <a:ea typeface="Calibri"/>
              <a:cs typeface="Calibri"/>
              <a:sym typeface="Calibri"/>
            </a:endParaRPr>
          </a:p>
          <a:p>
            <a:pPr indent="-91440" lvl="0" marL="91440" marR="0" rtl="0" algn="l">
              <a:lnSpc>
                <a:spcPct val="90000"/>
              </a:lnSpc>
              <a:spcBef>
                <a:spcPts val="1400"/>
              </a:spcBef>
              <a:spcAft>
                <a:spcPts val="0"/>
              </a:spcAft>
              <a:buClr>
                <a:srgbClr val="E48312"/>
              </a:buClr>
              <a:buSzPts val="2000"/>
              <a:buFont typeface="Arial"/>
              <a:buChar char="•"/>
            </a:pPr>
            <a:r>
              <a:rPr b="0" i="0" lang="en-US" sz="2000" u="none" cap="none" strike="noStrike">
                <a:solidFill>
                  <a:srgbClr val="191919"/>
                </a:solidFill>
                <a:latin typeface="Arial"/>
                <a:ea typeface="Arial"/>
                <a:cs typeface="Arial"/>
                <a:sym typeface="Arial"/>
              </a:rPr>
              <a:t>He </a:t>
            </a:r>
            <a:r>
              <a:rPr b="1" i="0" lang="en-US" sz="2000" u="none" cap="none" strike="noStrike">
                <a:solidFill>
                  <a:srgbClr val="191919"/>
                </a:solidFill>
                <a:latin typeface="Arial"/>
                <a:ea typeface="Arial"/>
                <a:cs typeface="Arial"/>
                <a:sym typeface="Arial"/>
              </a:rPr>
              <a:t>hasn’t finished </a:t>
            </a:r>
            <a:r>
              <a:rPr b="0" i="0" lang="en-US" sz="2000" u="none" cap="none" strike="noStrike">
                <a:solidFill>
                  <a:srgbClr val="191919"/>
                </a:solidFill>
                <a:latin typeface="Arial"/>
                <a:ea typeface="Arial"/>
                <a:cs typeface="Arial"/>
                <a:sym typeface="Arial"/>
              </a:rPr>
              <a:t>his homework yet. </a:t>
            </a:r>
            <a:endParaRPr b="0" i="0" sz="2000" u="none" cap="none" strike="noStrike">
              <a:solidFill>
                <a:srgbClr val="191919"/>
              </a:solidFill>
              <a:latin typeface="Arial"/>
              <a:ea typeface="Arial"/>
              <a:cs typeface="Arial"/>
              <a:sym typeface="Arial"/>
            </a:endParaRPr>
          </a:p>
        </p:txBody>
      </p:sp>
      <p:sp>
        <p:nvSpPr>
          <p:cNvPr id="548" name="Google Shape;548;p81"/>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49" name="Google Shape;549;p81"/>
          <p:cNvPicPr preferRelativeResize="0"/>
          <p:nvPr/>
        </p:nvPicPr>
        <p:blipFill rotWithShape="1">
          <a:blip r:embed="rId3">
            <a:alphaModFix/>
          </a:blip>
          <a:srcRect b="25429" l="0" r="0" t="27876"/>
          <a:stretch/>
        </p:blipFill>
        <p:spPr>
          <a:xfrm>
            <a:off x="9678850" y="268963"/>
            <a:ext cx="2305141" cy="107634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82"/>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5" name="Google Shape;555;p82"/>
          <p:cNvSpPr/>
          <p:nvPr/>
        </p:nvSpPr>
        <p:spPr>
          <a:xfrm>
            <a:off x="8607914" y="952845"/>
            <a:ext cx="4128300" cy="4952400"/>
          </a:xfrm>
          <a:prstGeom prst="roundRect">
            <a:avLst>
              <a:gd fmla="val 6140" name="adj"/>
            </a:avLst>
          </a:prstGeom>
          <a:solidFill>
            <a:srgbClr val="00B0F0">
              <a:alpha val="61176"/>
            </a:srgbClr>
          </a:solidFill>
          <a:ln>
            <a:noFill/>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6" name="Google Shape;556;p82"/>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57" name="Google Shape;557;p82"/>
          <p:cNvSpPr txBox="1"/>
          <p:nvPr/>
        </p:nvSpPr>
        <p:spPr>
          <a:xfrm>
            <a:off x="1675976" y="1468531"/>
            <a:ext cx="8417400" cy="23889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Reading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(The Bermuda Triangle)</a:t>
            </a:r>
            <a:endParaRPr b="1" i="0" sz="38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558" name="Google Shape;558;p82"/>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59" name="Google Shape;559;p82"/>
          <p:cNvPicPr preferRelativeResize="0"/>
          <p:nvPr/>
        </p:nvPicPr>
        <p:blipFill rotWithShape="1">
          <a:blip r:embed="rId3">
            <a:alphaModFix/>
          </a:blip>
          <a:srcRect b="25428" l="0" r="0" t="27875"/>
          <a:stretch/>
        </p:blipFill>
        <p:spPr>
          <a:xfrm>
            <a:off x="180431" y="79526"/>
            <a:ext cx="2305141" cy="1076343"/>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3" name="Shape 563"/>
        <p:cNvGrpSpPr/>
        <p:nvPr/>
      </p:nvGrpSpPr>
      <p:grpSpPr>
        <a:xfrm>
          <a:off x="0" y="0"/>
          <a:ext cx="0" cy="0"/>
          <a:chOff x="0" y="0"/>
          <a:chExt cx="0" cy="0"/>
        </a:xfrm>
      </p:grpSpPr>
      <p:sp>
        <p:nvSpPr>
          <p:cNvPr id="564" name="Google Shape;564;p83"/>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65" name="Google Shape;565;p83"/>
          <p:cNvSpPr txBox="1"/>
          <p:nvPr/>
        </p:nvSpPr>
        <p:spPr>
          <a:xfrm>
            <a:off x="617500" y="1077900"/>
            <a:ext cx="9180600" cy="507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1" i="0" lang="en-US" sz="2700" u="none" cap="none" strike="noStrike">
                <a:solidFill>
                  <a:srgbClr val="FF0000"/>
                </a:solidFill>
                <a:latin typeface="Times New Roman"/>
                <a:ea typeface="Times New Roman"/>
                <a:cs typeface="Times New Roman"/>
                <a:sym typeface="Times New Roman"/>
              </a:rPr>
              <a:t>Read the following passage, and then choose the best answer</a:t>
            </a:r>
            <a:endParaRPr b="1" i="0" sz="2300" u="none" cap="none" strike="noStrike">
              <a:solidFill>
                <a:srgbClr val="FF0000"/>
              </a:solidFill>
              <a:latin typeface="Arial"/>
              <a:ea typeface="Arial"/>
              <a:cs typeface="Arial"/>
              <a:sym typeface="Arial"/>
            </a:endParaRPr>
          </a:p>
        </p:txBody>
      </p:sp>
      <p:sp>
        <p:nvSpPr>
          <p:cNvPr id="566" name="Google Shape;566;p8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67" name="Google Shape;567;p83"/>
          <p:cNvSpPr txBox="1"/>
          <p:nvPr/>
        </p:nvSpPr>
        <p:spPr>
          <a:xfrm>
            <a:off x="617500" y="1759100"/>
            <a:ext cx="10812600" cy="4155900"/>
          </a:xfrm>
          <a:prstGeom prst="rect">
            <a:avLst/>
          </a:prstGeom>
          <a:noFill/>
          <a:ln>
            <a:noFill/>
          </a:ln>
        </p:spPr>
        <p:txBody>
          <a:bodyPr anchorCtr="0" anchor="t" bIns="45700" lIns="91425" spcFirstLastPara="1" rIns="91425" wrap="square" tIns="45700">
            <a:spAutoFit/>
          </a:bodyPr>
          <a:lstStyle/>
          <a:p>
            <a:pPr indent="-381000" lvl="0" marL="457200" marR="0" rtl="0" algn="just">
              <a:lnSpc>
                <a:spcPct val="100000"/>
              </a:lnSpc>
              <a:spcBef>
                <a:spcPts val="0"/>
              </a:spcBef>
              <a:spcAft>
                <a:spcPts val="0"/>
              </a:spcAft>
              <a:buClr>
                <a:schemeClr val="dk1"/>
              </a:buClr>
              <a:buSzPts val="2400"/>
              <a:buFont typeface="Times New Roman"/>
              <a:buAutoNum type="arabicPeriod"/>
            </a:pPr>
            <a:r>
              <a:rPr b="0" i="0" lang="en-US" sz="2400" u="none" cap="none" strike="noStrike">
                <a:solidFill>
                  <a:schemeClr val="dk1"/>
                </a:solidFill>
                <a:latin typeface="Times New Roman"/>
                <a:ea typeface="Times New Roman"/>
                <a:cs typeface="Times New Roman"/>
                <a:sym typeface="Times New Roman"/>
              </a:rPr>
              <a:t>The legend of the mysterious Bermuda Triangle is one of the strangest of all sea stories. The Bermuda Triangle is a section of the Atlantic Ocean off the southeastern coast of Florida. A line drawn from Florida to Bermuda, then to Puerto Rico and back to Florida, forms a rough triangle. Within this triangle, or very near it, more than fifty ships and airplanes have vanished or disappeared.</a:t>
            </a:r>
            <a:endParaRPr b="0" i="0" sz="2400" u="none" cap="none" strike="noStrike">
              <a:solidFill>
                <a:schemeClr val="dk1"/>
              </a:solidFill>
              <a:latin typeface="Times New Roman"/>
              <a:ea typeface="Times New Roman"/>
              <a:cs typeface="Times New Roman"/>
              <a:sym typeface="Times New Roman"/>
            </a:endParaRPr>
          </a:p>
          <a:p>
            <a:pPr indent="0" lvl="0" marL="457200" marR="0" rtl="0" algn="just">
              <a:lnSpc>
                <a:spcPct val="100000"/>
              </a:lnSpc>
              <a:spcBef>
                <a:spcPts val="0"/>
              </a:spcBef>
              <a:spcAft>
                <a:spcPts val="0"/>
              </a:spcAft>
              <a:buClr>
                <a:srgbClr val="000000"/>
              </a:buClr>
              <a:buSzPts val="2400"/>
              <a:buFont typeface="Arial"/>
              <a:buNone/>
            </a:pPr>
            <a:r>
              <a:t/>
            </a:r>
            <a:endParaRPr b="0" i="0" sz="2400" u="none" cap="none" strike="noStrike">
              <a:solidFill>
                <a:schemeClr val="dk1"/>
              </a:solidFill>
              <a:latin typeface="Times New Roman"/>
              <a:ea typeface="Times New Roman"/>
              <a:cs typeface="Times New Roman"/>
              <a:sym typeface="Times New Roman"/>
            </a:endParaRPr>
          </a:p>
          <a:p>
            <a:pPr indent="-381000" lvl="0" marL="457200" marR="0" rtl="0" algn="just">
              <a:lnSpc>
                <a:spcPct val="100000"/>
              </a:lnSpc>
              <a:spcBef>
                <a:spcPts val="0"/>
              </a:spcBef>
              <a:spcAft>
                <a:spcPts val="0"/>
              </a:spcAft>
              <a:buClr>
                <a:schemeClr val="dk1"/>
              </a:buClr>
              <a:buSzPts val="2400"/>
              <a:buFont typeface="Times New Roman"/>
              <a:buAutoNum type="arabicPeriod"/>
            </a:pPr>
            <a:r>
              <a:rPr b="0" i="0" lang="en-US" sz="2400" u="none" cap="none" strike="noStrike">
                <a:solidFill>
                  <a:schemeClr val="dk1"/>
                </a:solidFill>
                <a:latin typeface="Times New Roman"/>
                <a:ea typeface="Times New Roman"/>
                <a:cs typeface="Times New Roman"/>
                <a:sym typeface="Times New Roman"/>
              </a:rPr>
              <a:t> The legend began in 1945, when five American Navy bombers vanished while flying over the area. They were flying during the day, under clear weather conditions. The commander of the five planes was talking to his base by radio. He announced that they seemed to be lost. After that, the planes were never</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568" name="Google Shape;568;p83"/>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69" name="Google Shape;569;p83"/>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3" name="Shape 573"/>
        <p:cNvGrpSpPr/>
        <p:nvPr/>
      </p:nvGrpSpPr>
      <p:grpSpPr>
        <a:xfrm>
          <a:off x="0" y="0"/>
          <a:ext cx="0" cy="0"/>
          <a:chOff x="0" y="0"/>
          <a:chExt cx="0" cy="0"/>
        </a:xfrm>
      </p:grpSpPr>
      <p:sp>
        <p:nvSpPr>
          <p:cNvPr id="574" name="Google Shape;574;p84"/>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75" name="Google Shape;575;p84"/>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576" name="Google Shape;576;p8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77" name="Google Shape;577;p84"/>
          <p:cNvSpPr txBox="1"/>
          <p:nvPr/>
        </p:nvSpPr>
        <p:spPr>
          <a:xfrm>
            <a:off x="617500" y="1570500"/>
            <a:ext cx="10812600" cy="44946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Times New Roman"/>
                <a:ea typeface="Times New Roman"/>
                <a:cs typeface="Times New Roman"/>
                <a:sym typeface="Times New Roman"/>
              </a:rPr>
              <a:t>3. In 1948, an airliner flying toward Miami vanished over the Triangle. A few months later, another plane disappeared. In 1950, still another airplane flew into the Triangle, never to be seen again. A ship named The Sandra sailed into the triangle and vanished. In 1953, another ship, sailing north of the Triangle, sent out distress signals that were suddenly cut off. Ships and planes were sent to search for the ship, but they never found it.</a:t>
            </a:r>
            <a:endParaRPr b="0" i="0" sz="26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600" u="none" cap="none" strike="noStrike">
                <a:solidFill>
                  <a:schemeClr val="dk1"/>
                </a:solidFill>
                <a:latin typeface="Times New Roman"/>
                <a:ea typeface="Times New Roman"/>
                <a:cs typeface="Times New Roman"/>
                <a:sym typeface="Times New Roman"/>
              </a:rPr>
              <a:t>4- There have been many explanations for these mysterious happenings.Some people believe that there is a strange force at work in this part of the ocean. Some suggest there may be some kinds of `hole' in the triangle that ships and planes go through into another world. Others think that UFO's steal the planes, ships, and their crews, and take them away.</a:t>
            </a:r>
            <a:endParaRPr b="0" i="0" sz="2600" u="none" cap="none" strike="noStrike">
              <a:solidFill>
                <a:schemeClr val="dk1"/>
              </a:solidFill>
              <a:latin typeface="Times New Roman"/>
              <a:ea typeface="Times New Roman"/>
              <a:cs typeface="Times New Roman"/>
              <a:sym typeface="Times New Roman"/>
            </a:endParaRPr>
          </a:p>
        </p:txBody>
      </p:sp>
      <p:sp>
        <p:nvSpPr>
          <p:cNvPr id="578" name="Google Shape;578;p84"/>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79" name="Google Shape;579;p84"/>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8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85" name="Google Shape;585;p85"/>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586" name="Google Shape;586;p8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87" name="Google Shape;587;p85"/>
          <p:cNvSpPr txBox="1"/>
          <p:nvPr/>
        </p:nvSpPr>
        <p:spPr>
          <a:xfrm>
            <a:off x="617500" y="1759100"/>
            <a:ext cx="10812600" cy="44946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0" i="0" lang="en-US" sz="2600" u="none" cap="none" strike="noStrike">
                <a:solidFill>
                  <a:schemeClr val="dk1"/>
                </a:solidFill>
                <a:latin typeface="Times New Roman"/>
                <a:ea typeface="Times New Roman"/>
                <a:cs typeface="Times New Roman"/>
                <a:sym typeface="Times New Roman"/>
              </a:rPr>
              <a:t>5. Some people don't believe that there is anything extraordinary about the Bermuda Triangle. Thousands of ships and airplanes have passed through the Triangle without encountering trouble. The Triangle isn't the only place where ships and planes have vanished. Many ships have vanished all over the world's oceans. Many reasons exist for such things happening, such as sudden storms or seaquakes. These are just some of the dangers of going to sea. The Bermuda Triangle just happens to be a part of the sea where there have been many disasters. Whatever the reasons for these strange happenings, the legend of the Bermuda Triangle remains the strangest of all sea tales.</a:t>
            </a:r>
            <a:endParaRPr b="0" i="0" sz="26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588" name="Google Shape;588;p85"/>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89" name="Google Shape;589;p85"/>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86"/>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595" name="Google Shape;595;p86"/>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596" name="Google Shape;596;p8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597" name="Google Shape;597;p86"/>
          <p:cNvSpPr txBox="1"/>
          <p:nvPr/>
        </p:nvSpPr>
        <p:spPr>
          <a:xfrm>
            <a:off x="617500" y="1685500"/>
            <a:ext cx="10812600" cy="4710000"/>
          </a:xfrm>
          <a:prstGeom prst="rect">
            <a:avLst/>
          </a:prstGeom>
          <a:noFill/>
          <a:ln cap="flat" cmpd="sng" w="9525">
            <a:solidFill>
              <a:srgbClr val="0000FF"/>
            </a:solidFill>
            <a:prstDash val="solid"/>
            <a:round/>
            <a:headEnd len="sm" w="sm" type="none"/>
            <a:tailEnd len="sm" w="sm" type="none"/>
          </a:ln>
        </p:spPr>
        <p:txBody>
          <a:bodyPr anchorCtr="0" anchor="t" bIns="45700" lIns="91425" spcFirstLastPara="1" rIns="91425" wrap="square" tIns="45700">
            <a:spAutoFit/>
          </a:bodyPr>
          <a:lstStyle/>
          <a:p>
            <a:pPr indent="-387350" lvl="0" marL="457200" marR="0" rtl="0" algn="just">
              <a:lnSpc>
                <a:spcPct val="100000"/>
              </a:lnSpc>
              <a:spcBef>
                <a:spcPts val="0"/>
              </a:spcBef>
              <a:spcAft>
                <a:spcPts val="0"/>
              </a:spcAft>
              <a:buClr>
                <a:schemeClr val="dk1"/>
              </a:buClr>
              <a:buSzPts val="2500"/>
              <a:buFont typeface="Times New Roman"/>
              <a:buAutoNum type="arabicPeriod"/>
            </a:pPr>
            <a:r>
              <a:rPr b="1" i="0" lang="en-US" sz="2500" u="none" cap="none" strike="noStrike">
                <a:solidFill>
                  <a:schemeClr val="dk1"/>
                </a:solidFill>
                <a:latin typeface="Times New Roman"/>
                <a:ea typeface="Times New Roman"/>
                <a:cs typeface="Times New Roman"/>
                <a:sym typeface="Times New Roman"/>
              </a:rPr>
              <a:t>Paragraph 1 is mainly talking .............................</a:t>
            </a:r>
            <a:endParaRPr b="1"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a. about the location of Bermuda Triangle</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b. why Bermuda Triangle is mysterious</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c. why Bermuda Triangle is a legend</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Times New Roman"/>
                <a:ea typeface="Times New Roman"/>
                <a:cs typeface="Times New Roman"/>
                <a:sym typeface="Times New Roman"/>
              </a:rPr>
              <a:t>d. about ships and airplanes</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500" u="none" cap="none" strike="noStrike">
                <a:solidFill>
                  <a:schemeClr val="dk1"/>
                </a:solidFill>
                <a:latin typeface="Times New Roman"/>
                <a:ea typeface="Times New Roman"/>
                <a:cs typeface="Times New Roman"/>
                <a:sym typeface="Times New Roman"/>
              </a:rPr>
              <a:t>2. The underlined word "bombers" in paragraph 2 probably means............</a:t>
            </a:r>
            <a:endParaRPr b="1"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500" u="none" cap="none" strike="noStrike">
                <a:solidFill>
                  <a:schemeClr val="dk1"/>
                </a:solidFill>
                <a:latin typeface="Times New Roman"/>
                <a:ea typeface="Times New Roman"/>
                <a:cs typeface="Times New Roman"/>
                <a:sym typeface="Times New Roman"/>
              </a:rPr>
              <a:t>a. ships</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500" u="none" cap="none" strike="noStrike">
                <a:solidFill>
                  <a:schemeClr val="dk1"/>
                </a:solidFill>
                <a:latin typeface="Times New Roman"/>
                <a:ea typeface="Times New Roman"/>
                <a:cs typeface="Times New Roman"/>
                <a:sym typeface="Times New Roman"/>
              </a:rPr>
              <a:t>b. airplanes</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500" u="none" cap="none" strike="noStrike">
                <a:solidFill>
                  <a:schemeClr val="dk1"/>
                </a:solidFill>
                <a:latin typeface="Times New Roman"/>
                <a:ea typeface="Times New Roman"/>
                <a:cs typeface="Times New Roman"/>
                <a:sym typeface="Times New Roman"/>
              </a:rPr>
              <a:t>c. conditions</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500" u="none" cap="none" strike="noStrike">
                <a:solidFill>
                  <a:schemeClr val="dk1"/>
                </a:solidFill>
                <a:latin typeface="Times New Roman"/>
                <a:ea typeface="Times New Roman"/>
                <a:cs typeface="Times New Roman"/>
                <a:sym typeface="Times New Roman"/>
              </a:rPr>
              <a:t>d. stories3.</a:t>
            </a:r>
            <a:endParaRPr b="0" i="0" sz="25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500" u="none" cap="none" strike="noStrike">
              <a:solidFill>
                <a:schemeClr val="dk1"/>
              </a:solidFill>
              <a:latin typeface="Times New Roman"/>
              <a:ea typeface="Times New Roman"/>
              <a:cs typeface="Times New Roman"/>
              <a:sym typeface="Times New Roman"/>
            </a:endParaRPr>
          </a:p>
        </p:txBody>
      </p:sp>
      <p:sp>
        <p:nvSpPr>
          <p:cNvPr id="598" name="Google Shape;598;p86"/>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599" name="Google Shape;599;p86"/>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cxnSp>
        <p:nvCxnSpPr>
          <p:cNvPr id="600" name="Google Shape;600;p86"/>
          <p:cNvCxnSpPr/>
          <p:nvPr/>
        </p:nvCxnSpPr>
        <p:spPr>
          <a:xfrm flipH="1" rot="10800000">
            <a:off x="848800" y="2512700"/>
            <a:ext cx="5089800" cy="30600"/>
          </a:xfrm>
          <a:prstGeom prst="straightConnector1">
            <a:avLst/>
          </a:prstGeom>
          <a:noFill/>
          <a:ln cap="flat" cmpd="sng" w="28575">
            <a:solidFill>
              <a:srgbClr val="0000FF"/>
            </a:solidFill>
            <a:prstDash val="solid"/>
            <a:round/>
            <a:headEnd len="sm" w="sm" type="none"/>
            <a:tailEnd len="sm" w="sm" type="none"/>
          </a:ln>
        </p:spPr>
      </p:cxnSp>
      <p:cxnSp>
        <p:nvCxnSpPr>
          <p:cNvPr id="601" name="Google Shape;601;p86"/>
          <p:cNvCxnSpPr/>
          <p:nvPr/>
        </p:nvCxnSpPr>
        <p:spPr>
          <a:xfrm>
            <a:off x="617275" y="5171325"/>
            <a:ext cx="1892100" cy="1500"/>
          </a:xfrm>
          <a:prstGeom prst="straightConnector1">
            <a:avLst/>
          </a:prstGeom>
          <a:noFill/>
          <a:ln cap="flat" cmpd="sng" w="28575">
            <a:solidFill>
              <a:srgbClr val="0058A9"/>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0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5" name="Shape 605"/>
        <p:cNvGrpSpPr/>
        <p:nvPr/>
      </p:nvGrpSpPr>
      <p:grpSpPr>
        <a:xfrm>
          <a:off x="0" y="0"/>
          <a:ext cx="0" cy="0"/>
          <a:chOff x="0" y="0"/>
          <a:chExt cx="0" cy="0"/>
        </a:xfrm>
      </p:grpSpPr>
      <p:sp>
        <p:nvSpPr>
          <p:cNvPr id="606" name="Google Shape;606;p8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07" name="Google Shape;607;p87"/>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08" name="Google Shape;608;p8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09" name="Google Shape;609;p87"/>
          <p:cNvSpPr txBox="1"/>
          <p:nvPr/>
        </p:nvSpPr>
        <p:spPr>
          <a:xfrm>
            <a:off x="617500" y="1759100"/>
            <a:ext cx="10812600" cy="50949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3. According to Paragraph 2, the total number of the American airplanes that disappeared in 1945 in Bermuda Triangle was................</a:t>
            </a:r>
            <a:endParaRPr b="1"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a. 5</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b. 4</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c. 6</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d. 7</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300" u="none" cap="none" strike="noStrike">
                <a:solidFill>
                  <a:schemeClr val="dk1"/>
                </a:solidFill>
                <a:latin typeface="Times New Roman"/>
                <a:ea typeface="Times New Roman"/>
                <a:cs typeface="Times New Roman"/>
                <a:sym typeface="Times New Roman"/>
              </a:rPr>
              <a:t>4. The pronoun " it" in paragraph 2 refers to..................</a:t>
            </a:r>
            <a:endParaRPr b="1"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a. The search plane</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b. 1945</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c. The five bombers</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300" u="none" cap="none" strike="noStrike">
                <a:solidFill>
                  <a:schemeClr val="dk1"/>
                </a:solidFill>
                <a:latin typeface="Times New Roman"/>
                <a:ea typeface="Times New Roman"/>
                <a:cs typeface="Times New Roman"/>
                <a:sym typeface="Times New Roman"/>
              </a:rPr>
              <a:t>d. Radio</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3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600" u="none" cap="none" strike="noStrike">
              <a:solidFill>
                <a:schemeClr val="dk1"/>
              </a:solidFill>
              <a:latin typeface="Times New Roman"/>
              <a:ea typeface="Times New Roman"/>
              <a:cs typeface="Times New Roman"/>
              <a:sym typeface="Times New Roman"/>
            </a:endParaRPr>
          </a:p>
        </p:txBody>
      </p:sp>
      <p:sp>
        <p:nvSpPr>
          <p:cNvPr id="610" name="Google Shape;610;p87"/>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11" name="Google Shape;611;p87"/>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cxnSp>
        <p:nvCxnSpPr>
          <p:cNvPr id="612" name="Google Shape;612;p87"/>
          <p:cNvCxnSpPr/>
          <p:nvPr/>
        </p:nvCxnSpPr>
        <p:spPr>
          <a:xfrm flipH="1" rot="10800000">
            <a:off x="679650" y="3527500"/>
            <a:ext cx="630600" cy="15300"/>
          </a:xfrm>
          <a:prstGeom prst="straightConnector1">
            <a:avLst/>
          </a:prstGeom>
          <a:noFill/>
          <a:ln cap="flat" cmpd="sng" w="28575">
            <a:solidFill>
              <a:srgbClr val="0000FF"/>
            </a:solidFill>
            <a:prstDash val="solid"/>
            <a:round/>
            <a:headEnd len="sm" w="sm" type="none"/>
            <a:tailEnd len="sm" w="sm" type="none"/>
          </a:ln>
        </p:spPr>
      </p:cxnSp>
      <p:cxnSp>
        <p:nvCxnSpPr>
          <p:cNvPr id="613" name="Google Shape;613;p87"/>
          <p:cNvCxnSpPr/>
          <p:nvPr/>
        </p:nvCxnSpPr>
        <p:spPr>
          <a:xfrm>
            <a:off x="790125" y="4971450"/>
            <a:ext cx="2119200" cy="15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2"/>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13"/>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sp>
        <p:nvSpPr>
          <p:cNvPr id="618" name="Google Shape;618;p8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3"/>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19" name="Google Shape;619;p88"/>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20" name="Google Shape;620;p8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21" name="Google Shape;621;p88"/>
          <p:cNvSpPr txBox="1"/>
          <p:nvPr/>
        </p:nvSpPr>
        <p:spPr>
          <a:xfrm>
            <a:off x="617500" y="1759100"/>
            <a:ext cx="10812600" cy="452520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5. Paragraph 3 is mainly talking about the .........................</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a. why the ships and airplanes disappeared in Bermuda Triangle</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b. the number of the ships and airplanes which disappeared in Bermuda Triangle</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c. how ships and airplanes disappear in Bermuda Triangle</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d. the ships and planes which were sent to search for the lost ones</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6. The main idea of Paragraph 4 is........................</a:t>
            </a:r>
            <a:endParaRPr b="1"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a. giving explanations why ships and airplanes disappear in Bermuda Triangle</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b. there is a strange force at work in this part of the ocean</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c. there may be some kinds of `hole' in the Triangle</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dk1"/>
              </a:buClr>
              <a:buSzPts val="1100"/>
              <a:buFont typeface="Arial"/>
              <a:buNone/>
            </a:pPr>
            <a:r>
              <a:rPr b="0" i="0" lang="en-US" sz="2400" u="none" cap="none" strike="noStrike">
                <a:solidFill>
                  <a:schemeClr val="dk1"/>
                </a:solidFill>
                <a:latin typeface="Times New Roman"/>
                <a:ea typeface="Times New Roman"/>
                <a:cs typeface="Times New Roman"/>
                <a:sym typeface="Times New Roman"/>
              </a:rPr>
              <a:t>d. UFO's steal the planes, ships, and their crews, and take them away</a:t>
            </a:r>
            <a:endParaRPr b="0" i="0" sz="2400" u="none" cap="none" strike="noStrike">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rgbClr val="000000"/>
              </a:buClr>
              <a:buSzPts val="1100"/>
              <a:buFont typeface="Arial"/>
              <a:buNone/>
            </a:pPr>
            <a:r>
              <a:t/>
            </a:r>
            <a:endParaRPr b="0" i="0" sz="2400" u="none" cap="none" strike="noStrike">
              <a:solidFill>
                <a:schemeClr val="dk1"/>
              </a:solidFill>
              <a:latin typeface="Times New Roman"/>
              <a:ea typeface="Times New Roman"/>
              <a:cs typeface="Times New Roman"/>
              <a:sym typeface="Times New Roman"/>
            </a:endParaRPr>
          </a:p>
        </p:txBody>
      </p:sp>
      <p:sp>
        <p:nvSpPr>
          <p:cNvPr id="622" name="Google Shape;622;p88"/>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23" name="Google Shape;623;p88"/>
          <p:cNvPicPr preferRelativeResize="0"/>
          <p:nvPr/>
        </p:nvPicPr>
        <p:blipFill rotWithShape="1">
          <a:blip r:embed="rId3">
            <a:alphaModFix/>
          </a:blip>
          <a:srcRect b="25428" l="0" r="0" t="27875"/>
          <a:stretch/>
        </p:blipFill>
        <p:spPr>
          <a:xfrm>
            <a:off x="9678850" y="268963"/>
            <a:ext cx="2305141" cy="1076343"/>
          </a:xfrm>
          <a:prstGeom prst="rect">
            <a:avLst/>
          </a:prstGeom>
          <a:noFill/>
          <a:ln>
            <a:noFill/>
          </a:ln>
        </p:spPr>
      </p:pic>
      <p:cxnSp>
        <p:nvCxnSpPr>
          <p:cNvPr id="624" name="Google Shape;624;p88"/>
          <p:cNvCxnSpPr/>
          <p:nvPr/>
        </p:nvCxnSpPr>
        <p:spPr>
          <a:xfrm flipH="1" rot="10800000">
            <a:off x="771925" y="2897050"/>
            <a:ext cx="9518100" cy="15300"/>
          </a:xfrm>
          <a:prstGeom prst="straightConnector1">
            <a:avLst/>
          </a:prstGeom>
          <a:noFill/>
          <a:ln cap="flat" cmpd="sng" w="28575">
            <a:solidFill>
              <a:srgbClr val="0000FF"/>
            </a:solidFill>
            <a:prstDash val="solid"/>
            <a:round/>
            <a:headEnd len="sm" w="sm" type="none"/>
            <a:tailEnd len="sm" w="sm" type="none"/>
          </a:ln>
        </p:spPr>
      </p:cxnSp>
      <p:cxnSp>
        <p:nvCxnSpPr>
          <p:cNvPr id="625" name="Google Shape;625;p88"/>
          <p:cNvCxnSpPr/>
          <p:nvPr/>
        </p:nvCxnSpPr>
        <p:spPr>
          <a:xfrm flipH="1" rot="10800000">
            <a:off x="771925" y="4757625"/>
            <a:ext cx="7442400" cy="19500"/>
          </a:xfrm>
          <a:prstGeom prst="straightConnector1">
            <a:avLst/>
          </a:prstGeom>
          <a:noFill/>
          <a:ln cap="flat" cmpd="sng" w="28575">
            <a:solidFill>
              <a:srgbClr val="0000FF"/>
            </a:solidFill>
            <a:prstDash val="solid"/>
            <a:round/>
            <a:headEnd len="sm" w="sm" type="none"/>
            <a:tailEnd len="sm" w="sm" type="none"/>
          </a:ln>
        </p:spPr>
      </p:cxn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4"/>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625"/>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9" name="Shape 629"/>
        <p:cNvGrpSpPr/>
        <p:nvPr/>
      </p:nvGrpSpPr>
      <p:grpSpPr>
        <a:xfrm>
          <a:off x="0" y="0"/>
          <a:ext cx="0" cy="0"/>
          <a:chOff x="0" y="0"/>
          <a:chExt cx="0" cy="0"/>
        </a:xfrm>
      </p:grpSpPr>
      <p:sp>
        <p:nvSpPr>
          <p:cNvPr id="630" name="Google Shape;630;p89"/>
          <p:cNvSpPr/>
          <p:nvPr/>
        </p:nvSpPr>
        <p:spPr>
          <a:xfrm>
            <a:off x="2626178" y="500900"/>
            <a:ext cx="9922200" cy="45600"/>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31" name="Google Shape;631;p89"/>
          <p:cNvSpPr/>
          <p:nvPr/>
        </p:nvSpPr>
        <p:spPr>
          <a:xfrm>
            <a:off x="8607914" y="952845"/>
            <a:ext cx="4128300" cy="4952400"/>
          </a:xfrm>
          <a:prstGeom prst="roundRect">
            <a:avLst>
              <a:gd fmla="val 6140" name="adj"/>
            </a:avLst>
          </a:prstGeom>
          <a:solidFill>
            <a:srgbClr val="00B0F0">
              <a:alpha val="61568"/>
            </a:srgbClr>
          </a:solidFill>
          <a:ln>
            <a:noFill/>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32" name="Google Shape;632;p89"/>
          <p:cNvSpPr/>
          <p:nvPr/>
        </p:nvSpPr>
        <p:spPr>
          <a:xfrm>
            <a:off x="1181062" y="1285192"/>
            <a:ext cx="9345900" cy="42876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33" name="Google Shape;633;p89"/>
          <p:cNvSpPr txBox="1"/>
          <p:nvPr/>
        </p:nvSpPr>
        <p:spPr>
          <a:xfrm>
            <a:off x="1675976" y="1468531"/>
            <a:ext cx="8417400" cy="2755200"/>
          </a:xfrm>
          <a:prstGeom prst="rect">
            <a:avLst/>
          </a:prstGeom>
          <a:noFill/>
          <a:ln>
            <a:noFill/>
          </a:ln>
        </p:spPr>
        <p:txBody>
          <a:bodyPr anchorCtr="0" anchor="t" bIns="45700" lIns="91425" spcFirstLastPara="1" rIns="91425" wrap="square" tIns="45700">
            <a:spAutoFit/>
          </a:bodyPr>
          <a:lstStyle/>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800" u="none" cap="none" strike="noStrike">
                <a:solidFill>
                  <a:srgbClr val="FF0000"/>
                </a:solidFill>
                <a:latin typeface="Times New Roman"/>
                <a:ea typeface="Times New Roman"/>
                <a:cs typeface="Times New Roman"/>
                <a:sym typeface="Times New Roman"/>
              </a:rPr>
              <a:t>Speaking</a:t>
            </a:r>
            <a:endParaRPr b="1" i="0" sz="3800" u="none" cap="none" strike="noStrike">
              <a:solidFill>
                <a:srgbClr val="FF0000"/>
              </a:solidFill>
              <a:latin typeface="Times New Roman"/>
              <a:ea typeface="Times New Roman"/>
              <a:cs typeface="Times New Roman"/>
              <a:sym typeface="Times New Roman"/>
            </a:endParaRPr>
          </a:p>
          <a:p>
            <a:pPr indent="0" lvl="0" marL="0" marR="0" rtl="0" algn="ctr">
              <a:lnSpc>
                <a:spcPct val="85000"/>
              </a:lnSpc>
              <a:spcBef>
                <a:spcPts val="0"/>
              </a:spcBef>
              <a:spcAft>
                <a:spcPts val="0"/>
              </a:spcAft>
              <a:buClr>
                <a:srgbClr val="000000"/>
              </a:buClr>
              <a:buSzPts val="8000"/>
              <a:buFont typeface="Arial"/>
              <a:buNone/>
            </a:pPr>
            <a:r>
              <a:rPr b="1" i="0" lang="en-US" sz="3300" u="none" cap="none" strike="noStrike">
                <a:solidFill>
                  <a:srgbClr val="FF0000"/>
                </a:solidFill>
                <a:latin typeface="Times New Roman"/>
                <a:ea typeface="Times New Roman"/>
                <a:cs typeface="Times New Roman"/>
                <a:sym typeface="Times New Roman"/>
              </a:rPr>
              <a:t>(</a:t>
            </a:r>
            <a:r>
              <a:rPr b="1" lang="en-US" sz="3300">
                <a:solidFill>
                  <a:srgbClr val="FF0000"/>
                </a:solidFill>
                <a:latin typeface="Times New Roman"/>
                <a:ea typeface="Times New Roman"/>
                <a:cs typeface="Times New Roman"/>
                <a:sym typeface="Times New Roman"/>
              </a:rPr>
              <a:t>Describe something important that you lost in the past.</a:t>
            </a:r>
            <a:r>
              <a:rPr b="1" i="0" lang="en-US" sz="3300" u="none" cap="none" strike="noStrike">
                <a:solidFill>
                  <a:srgbClr val="FF0000"/>
                </a:solidFill>
                <a:latin typeface="Times New Roman"/>
                <a:ea typeface="Times New Roman"/>
                <a:cs typeface="Times New Roman"/>
                <a:sym typeface="Times New Roman"/>
              </a:rPr>
              <a:t>)</a:t>
            </a:r>
            <a:endParaRPr b="1" i="0" sz="3300" u="none" cap="none" strike="noStrike">
              <a:solidFill>
                <a:srgbClr val="FF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2D3956"/>
              </a:solidFill>
              <a:latin typeface="Times New Roman"/>
              <a:ea typeface="Times New Roman"/>
              <a:cs typeface="Times New Roman"/>
              <a:sym typeface="Times New Roman"/>
            </a:endParaRPr>
          </a:p>
        </p:txBody>
      </p:sp>
      <p:sp>
        <p:nvSpPr>
          <p:cNvPr id="634" name="Google Shape;634;p89"/>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35" name="Google Shape;635;p89"/>
          <p:cNvPicPr preferRelativeResize="0"/>
          <p:nvPr/>
        </p:nvPicPr>
        <p:blipFill rotWithShape="1">
          <a:blip r:embed="rId3">
            <a:alphaModFix/>
          </a:blip>
          <a:srcRect b="25428" l="0" r="0" t="27876"/>
          <a:stretch/>
        </p:blipFill>
        <p:spPr>
          <a:xfrm>
            <a:off x="180431" y="79526"/>
            <a:ext cx="2305141" cy="1076343"/>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9" name="Shape 639"/>
        <p:cNvGrpSpPr/>
        <p:nvPr/>
      </p:nvGrpSpPr>
      <p:grpSpPr>
        <a:xfrm>
          <a:off x="0" y="0"/>
          <a:ext cx="0" cy="0"/>
          <a:chOff x="0" y="0"/>
          <a:chExt cx="0" cy="0"/>
        </a:xfrm>
      </p:grpSpPr>
      <p:sp>
        <p:nvSpPr>
          <p:cNvPr id="640" name="Google Shape;640;p9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41" name="Google Shape;641;p90"/>
          <p:cNvSpPr txBox="1"/>
          <p:nvPr/>
        </p:nvSpPr>
        <p:spPr>
          <a:xfrm>
            <a:off x="2429975" y="1216500"/>
            <a:ext cx="716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100"/>
              <a:buFont typeface="Arial"/>
              <a:buNone/>
            </a:pPr>
            <a:r>
              <a:t/>
            </a:r>
            <a:endParaRPr b="1" i="0" sz="1600" u="none" cap="none" strike="noStrike">
              <a:solidFill>
                <a:srgbClr val="FF0000"/>
              </a:solidFill>
              <a:latin typeface="Arial"/>
              <a:ea typeface="Arial"/>
              <a:cs typeface="Arial"/>
              <a:sym typeface="Arial"/>
            </a:endParaRPr>
          </a:p>
        </p:txBody>
      </p:sp>
      <p:sp>
        <p:nvSpPr>
          <p:cNvPr id="642" name="Google Shape;642;p9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643" name="Google Shape;643;p90"/>
          <p:cNvSpPr txBox="1"/>
          <p:nvPr/>
        </p:nvSpPr>
        <p:spPr>
          <a:xfrm>
            <a:off x="617500" y="1759100"/>
            <a:ext cx="10812600" cy="32325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chemeClr val="dk1"/>
              </a:buClr>
              <a:buSzPts val="1100"/>
              <a:buFont typeface="Arial"/>
              <a:buNone/>
            </a:pPr>
            <a:r>
              <a:t/>
            </a:r>
            <a:endParaRPr b="1" sz="2400">
              <a:solidFill>
                <a:schemeClr val="dk1"/>
              </a:solidFill>
              <a:latin typeface="Times New Roman"/>
              <a:ea typeface="Times New Roman"/>
              <a:cs typeface="Times New Roman"/>
              <a:sym typeface="Times New Roman"/>
            </a:endParaRPr>
          </a:p>
          <a:p>
            <a:pPr indent="0" lvl="0" marL="0" marR="0" rtl="0" algn="just">
              <a:lnSpc>
                <a:spcPct val="150000"/>
              </a:lnSpc>
              <a:spcBef>
                <a:spcPts val="0"/>
              </a:spcBef>
              <a:spcAft>
                <a:spcPts val="0"/>
              </a:spcAft>
              <a:buClr>
                <a:schemeClr val="dk1"/>
              </a:buClr>
              <a:buSzPts val="1100"/>
              <a:buFont typeface="Arial"/>
              <a:buNone/>
            </a:pPr>
            <a:r>
              <a:rPr b="1" i="0" lang="en-US" sz="2400" u="none" cap="none" strike="noStrike">
                <a:solidFill>
                  <a:schemeClr val="dk1"/>
                </a:solidFill>
                <a:latin typeface="Times New Roman"/>
                <a:ea typeface="Times New Roman"/>
                <a:cs typeface="Times New Roman"/>
                <a:sym typeface="Times New Roman"/>
              </a:rPr>
              <a:t>•</a:t>
            </a:r>
            <a:r>
              <a:rPr b="1" lang="en-US" sz="2400">
                <a:solidFill>
                  <a:schemeClr val="dk1"/>
                </a:solidFill>
                <a:latin typeface="Times New Roman"/>
                <a:ea typeface="Times New Roman"/>
                <a:cs typeface="Times New Roman"/>
                <a:sym typeface="Times New Roman"/>
              </a:rPr>
              <a:t>Describe something important that you lost in the past.</a:t>
            </a:r>
            <a:endParaRPr b="1"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•What did you lose?</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•How did you lose it?</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•Where did you lose it?</a:t>
            </a:r>
            <a:endParaRPr sz="2400">
              <a:solidFill>
                <a:schemeClr val="dk1"/>
              </a:solidFill>
              <a:latin typeface="Times New Roman"/>
              <a:ea typeface="Times New Roman"/>
              <a:cs typeface="Times New Roman"/>
              <a:sym typeface="Times New Roman"/>
            </a:endParaRPr>
          </a:p>
          <a:p>
            <a:pPr indent="0" lvl="0" marL="0" rtl="0" algn="just">
              <a:lnSpc>
                <a:spcPct val="150000"/>
              </a:lnSpc>
              <a:spcBef>
                <a:spcPts val="0"/>
              </a:spcBef>
              <a:spcAft>
                <a:spcPts val="0"/>
              </a:spcAft>
              <a:buClr>
                <a:schemeClr val="dk1"/>
              </a:buClr>
              <a:buSzPts val="1100"/>
              <a:buFont typeface="Arial"/>
              <a:buNone/>
            </a:pPr>
            <a:r>
              <a:rPr lang="en-US" sz="2400">
                <a:solidFill>
                  <a:schemeClr val="dk1"/>
                </a:solidFill>
                <a:latin typeface="Times New Roman"/>
                <a:ea typeface="Times New Roman"/>
                <a:cs typeface="Times New Roman"/>
                <a:sym typeface="Times New Roman"/>
              </a:rPr>
              <a:t>•When did you lose it?</a:t>
            </a:r>
            <a:endParaRPr sz="2400">
              <a:solidFill>
                <a:schemeClr val="dk1"/>
              </a:solidFill>
              <a:latin typeface="Times New Roman"/>
              <a:ea typeface="Times New Roman"/>
              <a:cs typeface="Times New Roman"/>
              <a:sym typeface="Times New Roman"/>
            </a:endParaRPr>
          </a:p>
        </p:txBody>
      </p:sp>
      <p:sp>
        <p:nvSpPr>
          <p:cNvPr id="644" name="Google Shape;644;p90"/>
          <p:cNvSpPr txBox="1"/>
          <p:nvPr/>
        </p:nvSpPr>
        <p:spPr>
          <a:xfrm>
            <a:off x="9264625" y="6292631"/>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dk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645" name="Google Shape;645;p90"/>
          <p:cNvPicPr preferRelativeResize="0"/>
          <p:nvPr/>
        </p:nvPicPr>
        <p:blipFill rotWithShape="1">
          <a:blip r:embed="rId3">
            <a:alphaModFix/>
          </a:blip>
          <a:srcRect b="25428" l="0" r="0" t="27876"/>
          <a:stretch/>
        </p:blipFill>
        <p:spPr>
          <a:xfrm>
            <a:off x="9678850" y="268963"/>
            <a:ext cx="2305141" cy="1076343"/>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9" name="Shape 649"/>
        <p:cNvGrpSpPr/>
        <p:nvPr/>
      </p:nvGrpSpPr>
      <p:grpSpPr>
        <a:xfrm>
          <a:off x="0" y="0"/>
          <a:ext cx="0" cy="0"/>
          <a:chOff x="0" y="0"/>
          <a:chExt cx="0" cy="0"/>
        </a:xfrm>
      </p:grpSpPr>
      <p:pic>
        <p:nvPicPr>
          <p:cNvPr id="650" name="Google Shape;650;p91"/>
          <p:cNvPicPr preferRelativeResize="0"/>
          <p:nvPr/>
        </p:nvPicPr>
        <p:blipFill rotWithShape="1">
          <a:blip r:embed="rId3">
            <a:alphaModFix/>
          </a:blip>
          <a:srcRect b="0" l="0" r="0" t="0"/>
          <a:stretch/>
        </p:blipFill>
        <p:spPr>
          <a:xfrm>
            <a:off x="0" y="7112"/>
            <a:ext cx="12191997" cy="6843775"/>
          </a:xfrm>
          <a:prstGeom prst="rect">
            <a:avLst/>
          </a:prstGeom>
          <a:noFill/>
          <a:ln>
            <a:noFill/>
          </a:ln>
        </p:spPr>
      </p:pic>
      <p:sp>
        <p:nvSpPr>
          <p:cNvPr id="651" name="Google Shape;651;p91"/>
          <p:cNvSpPr/>
          <p:nvPr/>
        </p:nvSpPr>
        <p:spPr>
          <a:xfrm flipH="1">
            <a:off x="6512700" y="3153102"/>
            <a:ext cx="5679300" cy="3705000"/>
          </a:xfrm>
          <a:prstGeom prst="rtTriangle">
            <a:avLst/>
          </a:prstGeom>
          <a:solidFill>
            <a:srgbClr val="669BBC">
              <a:alpha val="76078"/>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652" name="Google Shape;652;p91"/>
          <p:cNvSpPr txBox="1"/>
          <p:nvPr/>
        </p:nvSpPr>
        <p:spPr>
          <a:xfrm>
            <a:off x="582006" y="5707075"/>
            <a:ext cx="4524600" cy="923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pic>
        <p:nvPicPr>
          <p:cNvPr id="653" name="Google Shape;653;p91"/>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654" name="Google Shape;654;p91"/>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655" name="Google Shape;655;p91"/>
          <p:cNvPicPr preferRelativeResize="0"/>
          <p:nvPr/>
        </p:nvPicPr>
        <p:blipFill rotWithShape="1">
          <a:blip r:embed="rId5">
            <a:alphaModFix/>
          </a:blip>
          <a:srcRect b="25428" l="0" r="0" t="27875"/>
          <a:stretch/>
        </p:blipFill>
        <p:spPr>
          <a:xfrm>
            <a:off x="9425810" y="203200"/>
            <a:ext cx="2580006" cy="1204686"/>
          </a:xfrm>
          <a:prstGeom prst="rect">
            <a:avLst/>
          </a:prstGeom>
          <a:noFill/>
          <a:ln>
            <a:noFill/>
          </a:ln>
        </p:spPr>
      </p:pic>
      <p:pic>
        <p:nvPicPr>
          <p:cNvPr id="656" name="Google Shape;656;p91"/>
          <p:cNvPicPr preferRelativeResize="0"/>
          <p:nvPr/>
        </p:nvPicPr>
        <p:blipFill rotWithShape="1">
          <a:blip r:embed="rId6">
            <a:alphaModFix/>
          </a:blip>
          <a:srcRect b="0" l="0" r="0" t="0"/>
          <a:stretch/>
        </p:blipFill>
        <p:spPr>
          <a:xfrm>
            <a:off x="367466" y="542565"/>
            <a:ext cx="2758842"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