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5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860" r:id="rId5"/>
    <p:sldId id="566" r:id="rId6"/>
    <p:sldId id="889" r:id="rId7"/>
    <p:sldId id="863" r:id="rId8"/>
    <p:sldId id="890" r:id="rId9"/>
    <p:sldId id="903" r:id="rId10"/>
    <p:sldId id="825" r:id="rId11"/>
    <p:sldId id="931" r:id="rId12"/>
    <p:sldId id="906" r:id="rId13"/>
    <p:sldId id="919" r:id="rId14"/>
    <p:sldId id="920" r:id="rId15"/>
    <p:sldId id="918" r:id="rId16"/>
    <p:sldId id="932" r:id="rId17"/>
    <p:sldId id="904" r:id="rId18"/>
    <p:sldId id="907" r:id="rId19"/>
    <p:sldId id="933" r:id="rId20"/>
    <p:sldId id="891" r:id="rId21"/>
    <p:sldId id="921" r:id="rId22"/>
    <p:sldId id="922" r:id="rId23"/>
    <p:sldId id="923" r:id="rId24"/>
    <p:sldId id="905" r:id="rId25"/>
    <p:sldId id="924" r:id="rId26"/>
    <p:sldId id="908" r:id="rId27"/>
    <p:sldId id="934" r:id="rId28"/>
    <p:sldId id="935" r:id="rId29"/>
    <p:sldId id="936" r:id="rId30"/>
    <p:sldId id="925" r:id="rId31"/>
    <p:sldId id="822" r:id="rId32"/>
    <p:sldId id="926" r:id="rId33"/>
    <p:sldId id="848" r:id="rId34"/>
    <p:sldId id="866" r:id="rId35"/>
    <p:sldId id="913" r:id="rId36"/>
    <p:sldId id="892" r:id="rId37"/>
    <p:sldId id="914" r:id="rId38"/>
    <p:sldId id="823" r:id="rId39"/>
    <p:sldId id="927" r:id="rId40"/>
    <p:sldId id="928" r:id="rId41"/>
    <p:sldId id="929" r:id="rId42"/>
    <p:sldId id="930" r:id="rId43"/>
    <p:sldId id="93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889"/>
            <p14:sldId id="863"/>
            <p14:sldId id="890"/>
            <p14:sldId id="903"/>
            <p14:sldId id="825"/>
            <p14:sldId id="931"/>
            <p14:sldId id="906"/>
            <p14:sldId id="919"/>
            <p14:sldId id="920"/>
            <p14:sldId id="918"/>
            <p14:sldId id="932"/>
            <p14:sldId id="904"/>
            <p14:sldId id="907"/>
            <p14:sldId id="933"/>
            <p14:sldId id="891"/>
            <p14:sldId id="921"/>
            <p14:sldId id="922"/>
            <p14:sldId id="923"/>
            <p14:sldId id="905"/>
            <p14:sldId id="924"/>
            <p14:sldId id="908"/>
            <p14:sldId id="934"/>
            <p14:sldId id="935"/>
            <p14:sldId id="936"/>
            <p14:sldId id="925"/>
            <p14:sldId id="822"/>
            <p14:sldId id="926"/>
            <p14:sldId id="848"/>
            <p14:sldId id="866"/>
            <p14:sldId id="913"/>
            <p14:sldId id="892"/>
            <p14:sldId id="914"/>
            <p14:sldId id="823"/>
            <p14:sldId id="927"/>
            <p14:sldId id="928"/>
            <p14:sldId id="929"/>
            <p14:sldId id="930"/>
            <p14:sldId id="9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Light Style 2 –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Light Style 3 –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49"/>
    <p:restoredTop sz="67079"/>
  </p:normalViewPr>
  <p:slideViewPr>
    <p:cSldViewPr snapToGrid="0">
      <p:cViewPr varScale="1">
        <p:scale>
          <a:sx n="98" d="100"/>
          <a:sy n="98" d="100"/>
        </p:scale>
        <p:origin x="114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F6CF39-1594-134C-A648-8B8555C0BCC0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1CB17C1-2719-2444-8C7F-98875ACE5F57}">
      <dgm:prSet phldrT="[Text]" custT="1"/>
      <dgm:spPr/>
      <dgm:t>
        <a:bodyPr/>
        <a:lstStyle/>
        <a:p>
          <a:pPr algn="ctr" rtl="1">
            <a:buNone/>
          </a:pPr>
          <a:r>
            <a:rPr lang="ar-SA" sz="3200" b="1" dirty="0"/>
            <a:t>الفرص</a:t>
          </a:r>
          <a:endParaRPr lang="en-GB" sz="6000" dirty="0"/>
        </a:p>
      </dgm:t>
    </dgm:pt>
    <dgm:pt modelId="{CAC64355-4B7E-AE40-99D4-EB498E5814BB}" type="parTrans" cxnId="{31F6DE0F-AABA-654E-882D-AA4AF28FBB3E}">
      <dgm:prSet/>
      <dgm:spPr/>
      <dgm:t>
        <a:bodyPr/>
        <a:lstStyle/>
        <a:p>
          <a:pPr algn="ctr" rtl="1"/>
          <a:endParaRPr lang="en-GB" sz="2800"/>
        </a:p>
      </dgm:t>
    </dgm:pt>
    <dgm:pt modelId="{7DFBE28F-32BC-5840-AF03-41C7DA64D2B2}" type="sibTrans" cxnId="{31F6DE0F-AABA-654E-882D-AA4AF28FBB3E}">
      <dgm:prSet/>
      <dgm:spPr/>
      <dgm:t>
        <a:bodyPr/>
        <a:lstStyle/>
        <a:p>
          <a:pPr algn="ctr" rtl="1"/>
          <a:endParaRPr lang="en-GB" sz="2800"/>
        </a:p>
      </dgm:t>
    </dgm:pt>
    <dgm:pt modelId="{B01B0681-69BB-6349-969B-F85485B1671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dirty="0"/>
            <a:t>بناء سرد جديد أكثر صدقًا وارتباطًا بالقيم الحديثة</a:t>
          </a:r>
          <a:r>
            <a:rPr lang="en-GB" sz="2400" dirty="0"/>
            <a:t>.</a:t>
          </a:r>
        </a:p>
      </dgm:t>
    </dgm:pt>
    <dgm:pt modelId="{2A39ED4B-B170-2B4E-AEAB-591576EC48E7}" type="parTrans" cxnId="{D0F5E6AF-EA5A-284F-8F6C-170F5D81F8B0}">
      <dgm:prSet/>
      <dgm:spPr/>
      <dgm:t>
        <a:bodyPr/>
        <a:lstStyle/>
        <a:p>
          <a:pPr algn="ctr" rtl="1"/>
          <a:endParaRPr lang="en-GB" sz="2800"/>
        </a:p>
      </dgm:t>
    </dgm:pt>
    <dgm:pt modelId="{9B0510FF-C6A6-C740-8393-E5BD58A5E365}" type="sibTrans" cxnId="{D0F5E6AF-EA5A-284F-8F6C-170F5D81F8B0}">
      <dgm:prSet/>
      <dgm:spPr/>
      <dgm:t>
        <a:bodyPr/>
        <a:lstStyle/>
        <a:p>
          <a:pPr algn="ctr" rtl="1"/>
          <a:endParaRPr lang="en-GB" sz="2800"/>
        </a:p>
      </dgm:t>
    </dgm:pt>
    <dgm:pt modelId="{C66C006F-6D6D-444B-A5E4-713B28BAE99E}">
      <dgm:prSet phldrT="[Text]" custT="1"/>
      <dgm:spPr/>
      <dgm:t>
        <a:bodyPr/>
        <a:lstStyle/>
        <a:p>
          <a:pPr algn="ctr">
            <a:buNone/>
          </a:pPr>
          <a:r>
            <a:rPr lang="ar-SA" sz="3200" b="1" dirty="0"/>
            <a:t>المخاطر</a:t>
          </a:r>
          <a:endParaRPr lang="en-GB" sz="8000" dirty="0"/>
        </a:p>
      </dgm:t>
    </dgm:pt>
    <dgm:pt modelId="{50AD3D77-BEEE-0648-B14D-DD4B7D2DB188}" type="parTrans" cxnId="{515F94A1-B2E3-B54F-A8F9-8387E5EA453F}">
      <dgm:prSet/>
      <dgm:spPr/>
      <dgm:t>
        <a:bodyPr/>
        <a:lstStyle/>
        <a:p>
          <a:pPr algn="ctr" rtl="1"/>
          <a:endParaRPr lang="en-GB" sz="2800"/>
        </a:p>
      </dgm:t>
    </dgm:pt>
    <dgm:pt modelId="{67A40AC0-2CD0-A24F-BEE7-3C9AA5CB9EBF}" type="sibTrans" cxnId="{515F94A1-B2E3-B54F-A8F9-8387E5EA453F}">
      <dgm:prSet/>
      <dgm:spPr/>
      <dgm:t>
        <a:bodyPr/>
        <a:lstStyle/>
        <a:p>
          <a:pPr algn="ctr" rtl="1"/>
          <a:endParaRPr lang="en-GB" sz="2800"/>
        </a:p>
      </dgm:t>
    </dgm:pt>
    <dgm:pt modelId="{F8681388-6EFE-4B4E-849B-BF4A8848AAC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000" dirty="0"/>
            <a:t>فقدان مصداقية العلامة لو بدا المسار استغلاليًا أو غير صادق</a:t>
          </a:r>
          <a:r>
            <a:rPr lang="en-GB" sz="2000" dirty="0"/>
            <a:t>.</a:t>
          </a:r>
        </a:p>
      </dgm:t>
    </dgm:pt>
    <dgm:pt modelId="{B2E07288-30E9-7D48-8A33-E19F1C842D1E}" type="parTrans" cxnId="{98F99E1A-571E-4942-AA07-57EA77DC2A0B}">
      <dgm:prSet/>
      <dgm:spPr/>
      <dgm:t>
        <a:bodyPr/>
        <a:lstStyle/>
        <a:p>
          <a:pPr algn="ctr" rtl="1"/>
          <a:endParaRPr lang="en-GB" sz="2800"/>
        </a:p>
      </dgm:t>
    </dgm:pt>
    <dgm:pt modelId="{446E3A4D-EE29-E148-821C-56507805CD40}" type="sibTrans" cxnId="{98F99E1A-571E-4942-AA07-57EA77DC2A0B}">
      <dgm:prSet/>
      <dgm:spPr/>
      <dgm:t>
        <a:bodyPr/>
        <a:lstStyle/>
        <a:p>
          <a:pPr algn="ctr" rtl="1"/>
          <a:endParaRPr lang="en-GB" sz="2800"/>
        </a:p>
      </dgm:t>
    </dgm:pt>
    <dgm:pt modelId="{B13ED7BF-5B15-D642-B319-E842A8D0CF13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إعادة جذب شرائح جديدة من الجمهور</a:t>
          </a:r>
          <a:r>
            <a:rPr lang="en-GB" sz="2400" dirty="0"/>
            <a:t>.</a:t>
          </a:r>
        </a:p>
      </dgm:t>
    </dgm:pt>
    <dgm:pt modelId="{72843B2D-FA1D-A74A-99AC-77469A33CA52}" type="parTrans" cxnId="{FB5ECE1C-1FDE-5441-A4AD-D7FB7B417816}">
      <dgm:prSet/>
      <dgm:spPr/>
      <dgm:t>
        <a:bodyPr/>
        <a:lstStyle/>
        <a:p>
          <a:pPr algn="ctr" rtl="1"/>
          <a:endParaRPr lang="en-GB" sz="2800"/>
        </a:p>
      </dgm:t>
    </dgm:pt>
    <dgm:pt modelId="{D279AF8F-90CF-0E42-BF83-2972F5D4229F}" type="sibTrans" cxnId="{FB5ECE1C-1FDE-5441-A4AD-D7FB7B417816}">
      <dgm:prSet/>
      <dgm:spPr/>
      <dgm:t>
        <a:bodyPr/>
        <a:lstStyle/>
        <a:p>
          <a:pPr algn="ctr" rtl="1"/>
          <a:endParaRPr lang="en-GB" sz="2800"/>
        </a:p>
      </dgm:t>
    </dgm:pt>
    <dgm:pt modelId="{951E2E95-B283-F545-BEB9-7F019BD02020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تعزيز الولاء لدى العملاء الحاليين من خلال الشفافية والشجاعة</a:t>
          </a:r>
          <a:r>
            <a:rPr lang="en-GB" sz="2400"/>
            <a:t>.</a:t>
          </a:r>
        </a:p>
      </dgm:t>
    </dgm:pt>
    <dgm:pt modelId="{BD6D1B03-E952-8849-A24F-6242F350A135}" type="parTrans" cxnId="{DB7F8585-F36E-9D4F-90F9-255FD890E90F}">
      <dgm:prSet/>
      <dgm:spPr/>
      <dgm:t>
        <a:bodyPr/>
        <a:lstStyle/>
        <a:p>
          <a:pPr algn="ctr" rtl="1"/>
          <a:endParaRPr lang="en-GB" sz="2800"/>
        </a:p>
      </dgm:t>
    </dgm:pt>
    <dgm:pt modelId="{010476FA-860C-0549-94D9-FAE88C90D30B}" type="sibTrans" cxnId="{DB7F8585-F36E-9D4F-90F9-255FD890E90F}">
      <dgm:prSet/>
      <dgm:spPr/>
      <dgm:t>
        <a:bodyPr/>
        <a:lstStyle/>
        <a:p>
          <a:pPr algn="ctr" rtl="1"/>
          <a:endParaRPr lang="en-GB" sz="2800"/>
        </a:p>
      </dgm:t>
    </dgm:pt>
    <dgm:pt modelId="{A1240BAD-2E41-7E4F-9399-A739F50C99AC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تقديم منتجات أو خدمات جديدة مستلهمة من دروس الأزمة</a:t>
          </a:r>
          <a:r>
            <a:rPr lang="en-GB" sz="2400" dirty="0"/>
            <a:t>.</a:t>
          </a:r>
        </a:p>
      </dgm:t>
    </dgm:pt>
    <dgm:pt modelId="{F27C2165-5711-F14C-BC90-C830D6E16E5F}" type="parTrans" cxnId="{CD90C09D-CA1B-4642-B0A9-CED0588B773A}">
      <dgm:prSet/>
      <dgm:spPr/>
      <dgm:t>
        <a:bodyPr/>
        <a:lstStyle/>
        <a:p>
          <a:pPr algn="ctr" rtl="1"/>
          <a:endParaRPr lang="en-GB" sz="2800"/>
        </a:p>
      </dgm:t>
    </dgm:pt>
    <dgm:pt modelId="{28B4F629-3346-014C-898C-A774A80CD938}" type="sibTrans" cxnId="{CD90C09D-CA1B-4642-B0A9-CED0588B773A}">
      <dgm:prSet/>
      <dgm:spPr/>
      <dgm:t>
        <a:bodyPr/>
        <a:lstStyle/>
        <a:p>
          <a:pPr algn="ctr" rtl="1"/>
          <a:endParaRPr lang="en-GB" sz="2800"/>
        </a:p>
      </dgm:t>
    </dgm:pt>
    <dgm:pt modelId="{F82CBE90-D34C-0841-8021-1D21FF577BF0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تفاقم غضب الجمهور لو رُوّجت رسائل "تعافٍ زائف</a:t>
          </a:r>
          <a:r>
            <a:rPr lang="en-GB" sz="2000"/>
            <a:t>".</a:t>
          </a:r>
        </a:p>
      </dgm:t>
    </dgm:pt>
    <dgm:pt modelId="{894A08B1-309F-334A-B932-6171F073A374}" type="parTrans" cxnId="{FD679FB5-F02C-F247-8176-287241113264}">
      <dgm:prSet/>
      <dgm:spPr/>
      <dgm:t>
        <a:bodyPr/>
        <a:lstStyle/>
        <a:p>
          <a:pPr algn="ctr"/>
          <a:endParaRPr lang="en-GB" sz="2800"/>
        </a:p>
      </dgm:t>
    </dgm:pt>
    <dgm:pt modelId="{7006F2D4-10A0-D34E-B3A0-8529750411B2}" type="sibTrans" cxnId="{FD679FB5-F02C-F247-8176-287241113264}">
      <dgm:prSet/>
      <dgm:spPr/>
      <dgm:t>
        <a:bodyPr/>
        <a:lstStyle/>
        <a:p>
          <a:pPr algn="ctr"/>
          <a:endParaRPr lang="en-GB" sz="2800"/>
        </a:p>
      </dgm:t>
    </dgm:pt>
    <dgm:pt modelId="{613A038C-3998-2E44-ACE6-CB19963B58CA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تعارض السرد الجديد مع القيم القديمة في نظر بعض شرائح السوق</a:t>
          </a:r>
          <a:r>
            <a:rPr lang="en-GB" sz="2000" dirty="0"/>
            <a:t>.</a:t>
          </a:r>
        </a:p>
      </dgm:t>
    </dgm:pt>
    <dgm:pt modelId="{04F75052-0B75-534F-8A0D-84A74A6B753C}" type="parTrans" cxnId="{0AD3FC17-918B-5943-AE81-EC7DAEAF9B5C}">
      <dgm:prSet/>
      <dgm:spPr/>
      <dgm:t>
        <a:bodyPr/>
        <a:lstStyle/>
        <a:p>
          <a:pPr algn="ctr"/>
          <a:endParaRPr lang="en-GB" sz="2800"/>
        </a:p>
      </dgm:t>
    </dgm:pt>
    <dgm:pt modelId="{835346AE-5ABC-6B41-9E9D-AC4EB9F80FBE}" type="sibTrans" cxnId="{0AD3FC17-918B-5943-AE81-EC7DAEAF9B5C}">
      <dgm:prSet/>
      <dgm:spPr/>
      <dgm:t>
        <a:bodyPr/>
        <a:lstStyle/>
        <a:p>
          <a:pPr algn="ctr"/>
          <a:endParaRPr lang="en-GB" sz="2800"/>
        </a:p>
      </dgm:t>
    </dgm:pt>
    <dgm:pt modelId="{F90A6D8B-CA93-5E47-93DC-16EA62E9815B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فشل القيادة الاتصالية في إدارة التحوّل بذكاء وحساسية</a:t>
          </a:r>
          <a:endParaRPr lang="en-GB" sz="2000" dirty="0"/>
        </a:p>
      </dgm:t>
    </dgm:pt>
    <dgm:pt modelId="{A752BD1A-8024-DF48-B81E-D0E377B869FC}" type="parTrans" cxnId="{1E9377B5-4C42-C24D-BF7B-699D201B5EBA}">
      <dgm:prSet/>
      <dgm:spPr/>
      <dgm:t>
        <a:bodyPr/>
        <a:lstStyle/>
        <a:p>
          <a:pPr algn="ctr"/>
          <a:endParaRPr lang="en-GB" sz="2800"/>
        </a:p>
      </dgm:t>
    </dgm:pt>
    <dgm:pt modelId="{B4882F17-5CC9-E54B-BB23-745DB8C202EE}" type="sibTrans" cxnId="{1E9377B5-4C42-C24D-BF7B-699D201B5EBA}">
      <dgm:prSet/>
      <dgm:spPr/>
      <dgm:t>
        <a:bodyPr/>
        <a:lstStyle/>
        <a:p>
          <a:pPr algn="ctr"/>
          <a:endParaRPr lang="en-GB" sz="2800"/>
        </a:p>
      </dgm:t>
    </dgm:pt>
    <dgm:pt modelId="{66F9F574-ECB9-A54E-BB57-5A1165CDED92}" type="pres">
      <dgm:prSet presAssocID="{84F6CF39-1594-134C-A648-8B8555C0BCC0}" presName="Name0" presStyleCnt="0">
        <dgm:presLayoutVars>
          <dgm:dir val="rev"/>
          <dgm:animLvl val="lvl"/>
          <dgm:resizeHandles val="exact"/>
        </dgm:presLayoutVars>
      </dgm:prSet>
      <dgm:spPr/>
    </dgm:pt>
    <dgm:pt modelId="{24F2CB3B-F64A-DF46-A742-420346FB367C}" type="pres">
      <dgm:prSet presAssocID="{F1CB17C1-2719-2444-8C7F-98875ACE5F57}" presName="composite" presStyleCnt="0"/>
      <dgm:spPr/>
    </dgm:pt>
    <dgm:pt modelId="{68C7B864-ECC8-9243-AF44-602C3E12A704}" type="pres">
      <dgm:prSet presAssocID="{F1CB17C1-2719-2444-8C7F-98875ACE5F5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A4E90814-4064-5747-847C-1948804E347F}" type="pres">
      <dgm:prSet presAssocID="{F1CB17C1-2719-2444-8C7F-98875ACE5F57}" presName="desTx" presStyleLbl="alignAccFollowNode1" presStyleIdx="0" presStyleCnt="2">
        <dgm:presLayoutVars>
          <dgm:bulletEnabled val="1"/>
        </dgm:presLayoutVars>
      </dgm:prSet>
      <dgm:spPr/>
    </dgm:pt>
    <dgm:pt modelId="{2C6EBD0C-9BBA-9942-8C7D-E8416587EEDE}" type="pres">
      <dgm:prSet presAssocID="{7DFBE28F-32BC-5840-AF03-41C7DA64D2B2}" presName="space" presStyleCnt="0"/>
      <dgm:spPr/>
    </dgm:pt>
    <dgm:pt modelId="{9DD9530B-6F23-6147-AB22-009E50675310}" type="pres">
      <dgm:prSet presAssocID="{C66C006F-6D6D-444B-A5E4-713B28BAE99E}" presName="composite" presStyleCnt="0"/>
      <dgm:spPr/>
    </dgm:pt>
    <dgm:pt modelId="{6DC1A7D8-694A-E946-97C4-C45767BB2DB7}" type="pres">
      <dgm:prSet presAssocID="{C66C006F-6D6D-444B-A5E4-713B28BAE99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03F6DDB7-BD1A-8545-90D6-5ED7CFCB7B47}" type="pres">
      <dgm:prSet presAssocID="{C66C006F-6D6D-444B-A5E4-713B28BAE99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7F954801-ABFB-E349-97B6-65815DC4AAEF}" type="presOf" srcId="{84F6CF39-1594-134C-A648-8B8555C0BCC0}" destId="{66F9F574-ECB9-A54E-BB57-5A1165CDED92}" srcOrd="0" destOrd="0" presId="urn:microsoft.com/office/officeart/2005/8/layout/hList1"/>
    <dgm:cxn modelId="{31F6DE0F-AABA-654E-882D-AA4AF28FBB3E}" srcId="{84F6CF39-1594-134C-A648-8B8555C0BCC0}" destId="{F1CB17C1-2719-2444-8C7F-98875ACE5F57}" srcOrd="0" destOrd="0" parTransId="{CAC64355-4B7E-AE40-99D4-EB498E5814BB}" sibTransId="{7DFBE28F-32BC-5840-AF03-41C7DA64D2B2}"/>
    <dgm:cxn modelId="{0AD3FC17-918B-5943-AE81-EC7DAEAF9B5C}" srcId="{F8681388-6EFE-4B4E-849B-BF4A8848AAC0}" destId="{613A038C-3998-2E44-ACE6-CB19963B58CA}" srcOrd="1" destOrd="0" parTransId="{04F75052-0B75-534F-8A0D-84A74A6B753C}" sibTransId="{835346AE-5ABC-6B41-9E9D-AC4EB9F80FBE}"/>
    <dgm:cxn modelId="{98F99E1A-571E-4942-AA07-57EA77DC2A0B}" srcId="{C66C006F-6D6D-444B-A5E4-713B28BAE99E}" destId="{F8681388-6EFE-4B4E-849B-BF4A8848AAC0}" srcOrd="0" destOrd="0" parTransId="{B2E07288-30E9-7D48-8A33-E19F1C842D1E}" sibTransId="{446E3A4D-EE29-E148-821C-56507805CD40}"/>
    <dgm:cxn modelId="{FB5ECE1C-1FDE-5441-A4AD-D7FB7B417816}" srcId="{B01B0681-69BB-6349-969B-F85485B16713}" destId="{B13ED7BF-5B15-D642-B319-E842A8D0CF13}" srcOrd="0" destOrd="0" parTransId="{72843B2D-FA1D-A74A-99AC-77469A33CA52}" sibTransId="{D279AF8F-90CF-0E42-BF83-2972F5D4229F}"/>
    <dgm:cxn modelId="{C047AB5A-C989-704A-8E5F-83FC4170ADD0}" type="presOf" srcId="{A1240BAD-2E41-7E4F-9399-A739F50C99AC}" destId="{A4E90814-4064-5747-847C-1948804E347F}" srcOrd="0" destOrd="3" presId="urn:microsoft.com/office/officeart/2005/8/layout/hList1"/>
    <dgm:cxn modelId="{74E4745D-E81A-5A4F-9A8E-1E56BAB29C11}" type="presOf" srcId="{F82CBE90-D34C-0841-8021-1D21FF577BF0}" destId="{03F6DDB7-BD1A-8545-90D6-5ED7CFCB7B47}" srcOrd="0" destOrd="1" presId="urn:microsoft.com/office/officeart/2005/8/layout/hList1"/>
    <dgm:cxn modelId="{AE550665-137D-044E-B4A3-D9D0EA017C4E}" type="presOf" srcId="{951E2E95-B283-F545-BEB9-7F019BD02020}" destId="{A4E90814-4064-5747-847C-1948804E347F}" srcOrd="0" destOrd="2" presId="urn:microsoft.com/office/officeart/2005/8/layout/hList1"/>
    <dgm:cxn modelId="{3F05BF6E-FB4B-F447-932E-59074B0DDAD0}" type="presOf" srcId="{B01B0681-69BB-6349-969B-F85485B16713}" destId="{A4E90814-4064-5747-847C-1948804E347F}" srcOrd="0" destOrd="0" presId="urn:microsoft.com/office/officeart/2005/8/layout/hList1"/>
    <dgm:cxn modelId="{39688F76-285A-D94A-9B90-26BCE7AB5C44}" type="presOf" srcId="{613A038C-3998-2E44-ACE6-CB19963B58CA}" destId="{03F6DDB7-BD1A-8545-90D6-5ED7CFCB7B47}" srcOrd="0" destOrd="2" presId="urn:microsoft.com/office/officeart/2005/8/layout/hList1"/>
    <dgm:cxn modelId="{8B892A78-608D-1E4B-91F7-B68B80AAB7E0}" type="presOf" srcId="{B13ED7BF-5B15-D642-B319-E842A8D0CF13}" destId="{A4E90814-4064-5747-847C-1948804E347F}" srcOrd="0" destOrd="1" presId="urn:microsoft.com/office/officeart/2005/8/layout/hList1"/>
    <dgm:cxn modelId="{DB7F8585-F36E-9D4F-90F9-255FD890E90F}" srcId="{B01B0681-69BB-6349-969B-F85485B16713}" destId="{951E2E95-B283-F545-BEB9-7F019BD02020}" srcOrd="1" destOrd="0" parTransId="{BD6D1B03-E952-8849-A24F-6242F350A135}" sibTransId="{010476FA-860C-0549-94D9-FAE88C90D30B}"/>
    <dgm:cxn modelId="{B2B22E8A-9206-F140-B8D1-80F26B3767F0}" type="presOf" srcId="{C66C006F-6D6D-444B-A5E4-713B28BAE99E}" destId="{6DC1A7D8-694A-E946-97C4-C45767BB2DB7}" srcOrd="0" destOrd="0" presId="urn:microsoft.com/office/officeart/2005/8/layout/hList1"/>
    <dgm:cxn modelId="{CD90C09D-CA1B-4642-B0A9-CED0588B773A}" srcId="{B01B0681-69BB-6349-969B-F85485B16713}" destId="{A1240BAD-2E41-7E4F-9399-A739F50C99AC}" srcOrd="2" destOrd="0" parTransId="{F27C2165-5711-F14C-BC90-C830D6E16E5F}" sibTransId="{28B4F629-3346-014C-898C-A774A80CD938}"/>
    <dgm:cxn modelId="{515F94A1-B2E3-B54F-A8F9-8387E5EA453F}" srcId="{84F6CF39-1594-134C-A648-8B8555C0BCC0}" destId="{C66C006F-6D6D-444B-A5E4-713B28BAE99E}" srcOrd="1" destOrd="0" parTransId="{50AD3D77-BEEE-0648-B14D-DD4B7D2DB188}" sibTransId="{67A40AC0-2CD0-A24F-BEE7-3C9AA5CB9EBF}"/>
    <dgm:cxn modelId="{D0F5E6AF-EA5A-284F-8F6C-170F5D81F8B0}" srcId="{F1CB17C1-2719-2444-8C7F-98875ACE5F57}" destId="{B01B0681-69BB-6349-969B-F85485B16713}" srcOrd="0" destOrd="0" parTransId="{2A39ED4B-B170-2B4E-AEAB-591576EC48E7}" sibTransId="{9B0510FF-C6A6-C740-8393-E5BD58A5E365}"/>
    <dgm:cxn modelId="{1E9377B5-4C42-C24D-BF7B-699D201B5EBA}" srcId="{F8681388-6EFE-4B4E-849B-BF4A8848AAC0}" destId="{F90A6D8B-CA93-5E47-93DC-16EA62E9815B}" srcOrd="2" destOrd="0" parTransId="{A752BD1A-8024-DF48-B81E-D0E377B869FC}" sibTransId="{B4882F17-5CC9-E54B-BB23-745DB8C202EE}"/>
    <dgm:cxn modelId="{FD679FB5-F02C-F247-8176-287241113264}" srcId="{F8681388-6EFE-4B4E-849B-BF4A8848AAC0}" destId="{F82CBE90-D34C-0841-8021-1D21FF577BF0}" srcOrd="0" destOrd="0" parTransId="{894A08B1-309F-334A-B932-6171F073A374}" sibTransId="{7006F2D4-10A0-D34E-B3A0-8529750411B2}"/>
    <dgm:cxn modelId="{9332FCD4-8B51-C345-B8FB-BFBBE984BD79}" type="presOf" srcId="{F90A6D8B-CA93-5E47-93DC-16EA62E9815B}" destId="{03F6DDB7-BD1A-8545-90D6-5ED7CFCB7B47}" srcOrd="0" destOrd="3" presId="urn:microsoft.com/office/officeart/2005/8/layout/hList1"/>
    <dgm:cxn modelId="{E27565DF-4779-3945-8579-9297BB69E7B4}" type="presOf" srcId="{F8681388-6EFE-4B4E-849B-BF4A8848AAC0}" destId="{03F6DDB7-BD1A-8545-90D6-5ED7CFCB7B47}" srcOrd="0" destOrd="0" presId="urn:microsoft.com/office/officeart/2005/8/layout/hList1"/>
    <dgm:cxn modelId="{E46654E4-4884-9547-8F25-D55425FA0662}" type="presOf" srcId="{F1CB17C1-2719-2444-8C7F-98875ACE5F57}" destId="{68C7B864-ECC8-9243-AF44-602C3E12A704}" srcOrd="0" destOrd="0" presId="urn:microsoft.com/office/officeart/2005/8/layout/hList1"/>
    <dgm:cxn modelId="{7B742B94-56EA-F348-8C92-462D2B6BBC5E}" type="presParOf" srcId="{66F9F574-ECB9-A54E-BB57-5A1165CDED92}" destId="{24F2CB3B-F64A-DF46-A742-420346FB367C}" srcOrd="0" destOrd="0" presId="urn:microsoft.com/office/officeart/2005/8/layout/hList1"/>
    <dgm:cxn modelId="{1AFC9998-40A3-B646-B2B5-AD21E355115A}" type="presParOf" srcId="{24F2CB3B-F64A-DF46-A742-420346FB367C}" destId="{68C7B864-ECC8-9243-AF44-602C3E12A704}" srcOrd="0" destOrd="0" presId="urn:microsoft.com/office/officeart/2005/8/layout/hList1"/>
    <dgm:cxn modelId="{8E317E68-DB2F-5047-AB9B-E0D7C54836AE}" type="presParOf" srcId="{24F2CB3B-F64A-DF46-A742-420346FB367C}" destId="{A4E90814-4064-5747-847C-1948804E347F}" srcOrd="1" destOrd="0" presId="urn:microsoft.com/office/officeart/2005/8/layout/hList1"/>
    <dgm:cxn modelId="{1C16EC4B-42C9-E446-8667-FED2DCE63E6E}" type="presParOf" srcId="{66F9F574-ECB9-A54E-BB57-5A1165CDED92}" destId="{2C6EBD0C-9BBA-9942-8C7D-E8416587EEDE}" srcOrd="1" destOrd="0" presId="urn:microsoft.com/office/officeart/2005/8/layout/hList1"/>
    <dgm:cxn modelId="{F192B2DB-2C06-9B49-975C-1E8EADB9F471}" type="presParOf" srcId="{66F9F574-ECB9-A54E-BB57-5A1165CDED92}" destId="{9DD9530B-6F23-6147-AB22-009E50675310}" srcOrd="2" destOrd="0" presId="urn:microsoft.com/office/officeart/2005/8/layout/hList1"/>
    <dgm:cxn modelId="{D02DEB51-539B-7A48-B240-49A5CC59B942}" type="presParOf" srcId="{9DD9530B-6F23-6147-AB22-009E50675310}" destId="{6DC1A7D8-694A-E946-97C4-C45767BB2DB7}" srcOrd="0" destOrd="0" presId="urn:microsoft.com/office/officeart/2005/8/layout/hList1"/>
    <dgm:cxn modelId="{A71D144F-2C8D-E840-80FE-E4DAF5C59252}" type="presParOf" srcId="{9DD9530B-6F23-6147-AB22-009E50675310}" destId="{03F6DDB7-BD1A-8545-90D6-5ED7CFCB7B4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أزمات تتعلق بالمنتج أو الخدمة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عندما تُواجه العلامة أزمة جودة، يمكن أن تُحوّلها إلى فرصة عبر تطوير وتحسين المنتج بشكل ملحوظ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أزمات تتعلق بالقيم المؤسسية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حين تُواجه المؤسسة أزمة تتعلق بموقفها القيمي، يمكن أن تعيد بناء قيمها وتُطلق سردًا جديدًا أقوى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أزمات تتعلق بالشفافية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لو حدثت أزمة بسبب نقص الشفافية، يُمكن تحويلها إلى فرصة لبناء علاقة قائمة على </a:t>
          </a:r>
          <a:r>
            <a:rPr lang="ar-SA" sz="2000" b="1" dirty="0"/>
            <a:t>شفافية راديكالية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أزمات داخلية علنية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عند ظهور صراعات أو إخفاقات إدارية علنية، يمكن تحويلها إلى فرصة لإعادة هيكلة القيادة والثقافة المؤسسية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أزمات مرتبطة بسياق اجتماعي أوسع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في بعض الحالات، يُمكن للمؤسسة أن تُعيد تعريف دورها الاجتماعي  بعد أزمة أثّرت على قطاع كامل أو مجتمعها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عندما لا يكون هناك تغيير حقيقي في القيم أو السلوك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800" dirty="0"/>
            <a:t>محاولة "تسويق النفس" دون تعديل فعلي في القيم يُعدّ خداعًا للجمهور</a:t>
          </a:r>
          <a:endParaRPr lang="en-GB" sz="28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عندما يتم استخدام معاناة الغير كمنصة للترويج الذاتي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استغلال الأزمات الإنسانية أو المجتمعية لصالح العلامة يُعدّ سلوكًا غير أخلاقي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عندما يتم تجاهل أصوات المجتمعات المتأثرة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التحدث باسم المتضررين دون استشارتهم أو احترام أصواتهم يُعدّ خطأ جسيمًا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عندما تُبنى الحملة على إخفاء الحقائق أو تجميلها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تسويق النفس بعد الأزمة يجب أن يقوم على الشفافية الكاملة — أي محاولة للتجميل السطحي تُعدّ استغلالًا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4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4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4"/>
      <dgm:spPr/>
    </dgm:pt>
    <dgm:pt modelId="{1378A5B1-B6A8-9744-BA72-96CBE84953BC}" type="pres">
      <dgm:prSet presAssocID="{C88ED262-17EB-A64F-8186-B36DDD55690A}" presName="childText" presStyleLbl="bgAcc1" presStyleIdx="0" presStyleCnt="4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4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4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4"/>
      <dgm:spPr/>
    </dgm:pt>
    <dgm:pt modelId="{9BC437E5-D91C-4A4C-A707-6BB1598C0C55}" type="pres">
      <dgm:prSet presAssocID="{65387183-454B-F14D-A6F6-7DA8C5BFAE05}" presName="childText" presStyleLbl="bgAcc1" presStyleIdx="1" presStyleCnt="4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4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4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4"/>
      <dgm:spPr/>
    </dgm:pt>
    <dgm:pt modelId="{4EB477BE-5C0C-074E-931E-E2AA83D37A68}" type="pres">
      <dgm:prSet presAssocID="{B1994776-BB7E-AD4E-900E-8296E2C69C4F}" presName="childText" presStyleLbl="bgAcc1" presStyleIdx="2" presStyleCnt="4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4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4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4"/>
      <dgm:spPr/>
    </dgm:pt>
    <dgm:pt modelId="{C5B5AAE0-F98A-0645-846B-6D4A41B54DCC}" type="pres">
      <dgm:prSet presAssocID="{83C71CD6-57CD-1345-AA65-E4449339D441}" presName="childText" presStyleLbl="bgAcc1" presStyleIdx="3" presStyleCnt="4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تحليل اتجاهات الرأي العام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هل الجمهور في حالة تعاطف، غضب، انقسام؟ — فهم المزاج الجماهيري هو الخطوة الأولى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تحديد مستويات الثقة المتبقية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400" dirty="0"/>
            <a:t>ما مقدار الثقة المتبقية لدى الجمهور تجاه العلامة؟ وهل هناك شرائح ما زالت مستعدة للاستماع؟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تمييز الفئات المختلفة داخل الجمهور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ليس كل الجمهور يُبدي رد الفعل نفسه — يجب فهم تنوّع الشرائح وتوقعاتها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رصد تطور الموقف مع الزمن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المزاج الجماهيري ليس ثابتًا — كيف يتغيّر؟ متى قد يكون هناك مساحة للحديث؟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استخدام أدوات تحليل متقدمة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تحليل المشاعر</a:t>
          </a:r>
          <a:r>
            <a:rPr lang="en-GB" sz="2400" dirty="0"/>
            <a:t> (Sentiment Analysis)</a:t>
          </a:r>
          <a:r>
            <a:rPr lang="ar-SA" sz="2400" dirty="0"/>
            <a:t>، تتبّع النقاشات الرقمية، تحليل المحتوى الإعلامي</a:t>
          </a:r>
          <a:endParaRPr lang="en-GB" sz="24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D364EF3F-7FCD-A347-86B7-53C4E1BDA4DA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5F1D986A-39E1-3648-B91A-6B4AF127637C}" type="pres">
      <dgm:prSet presAssocID="{4A11EF4C-C086-E642-9BB3-7F06E5C1290B}" presName="linNode" presStyleCnt="0"/>
      <dgm:spPr/>
    </dgm:pt>
    <dgm:pt modelId="{4B925C70-9B1A-0D45-85D8-5E66667F73B3}" type="pres">
      <dgm:prSet presAssocID="{4A11EF4C-C086-E642-9BB3-7F06E5C1290B}" presName="parentShp" presStyleLbl="node1" presStyleIdx="0" presStyleCnt="5">
        <dgm:presLayoutVars>
          <dgm:bulletEnabled val="1"/>
        </dgm:presLayoutVars>
      </dgm:prSet>
      <dgm:spPr/>
    </dgm:pt>
    <dgm:pt modelId="{AEA6B2BA-23D3-EC42-8C73-482D7AE24C29}" type="pres">
      <dgm:prSet presAssocID="{4A11EF4C-C086-E642-9BB3-7F06E5C1290B}" presName="childShp" presStyleLbl="bgAccFollowNode1" presStyleIdx="0" presStyleCnt="5">
        <dgm:presLayoutVars>
          <dgm:bulletEnabled val="1"/>
        </dgm:presLayoutVars>
      </dgm:prSet>
      <dgm:spPr/>
    </dgm:pt>
    <dgm:pt modelId="{0B477A30-063F-9342-A465-C38D2060C3D4}" type="pres">
      <dgm:prSet presAssocID="{41E91CD4-8D46-734A-9F81-98BE45E9A506}" presName="spacing" presStyleCnt="0"/>
      <dgm:spPr/>
    </dgm:pt>
    <dgm:pt modelId="{572A6553-65B6-0441-A420-71D2E20BD62D}" type="pres">
      <dgm:prSet presAssocID="{102A7D41-83D4-E04C-90C4-580B0FF7BC74}" presName="linNode" presStyleCnt="0"/>
      <dgm:spPr/>
    </dgm:pt>
    <dgm:pt modelId="{2E70FD82-1888-674C-8A5B-101E562F8B1F}" type="pres">
      <dgm:prSet presAssocID="{102A7D41-83D4-E04C-90C4-580B0FF7BC74}" presName="parentShp" presStyleLbl="node1" presStyleIdx="1" presStyleCnt="5">
        <dgm:presLayoutVars>
          <dgm:bulletEnabled val="1"/>
        </dgm:presLayoutVars>
      </dgm:prSet>
      <dgm:spPr/>
    </dgm:pt>
    <dgm:pt modelId="{58C375CA-C1CB-2E4C-AFF8-5EDFF5D441BB}" type="pres">
      <dgm:prSet presAssocID="{102A7D41-83D4-E04C-90C4-580B0FF7BC74}" presName="childShp" presStyleLbl="bgAccFollowNode1" presStyleIdx="1" presStyleCnt="5">
        <dgm:presLayoutVars>
          <dgm:bulletEnabled val="1"/>
        </dgm:presLayoutVars>
      </dgm:prSet>
      <dgm:spPr/>
    </dgm:pt>
    <dgm:pt modelId="{96645435-0314-B142-A0C7-E4E4FC580BA6}" type="pres">
      <dgm:prSet presAssocID="{6652ED82-6B71-6543-A7FC-4590E5EB8DAC}" presName="spacing" presStyleCnt="0"/>
      <dgm:spPr/>
    </dgm:pt>
    <dgm:pt modelId="{03146786-48E0-084E-9D49-A95EB981BE3C}" type="pres">
      <dgm:prSet presAssocID="{ADD6F1E2-4AED-DA41-AAFA-764AE518E54B}" presName="linNode" presStyleCnt="0"/>
      <dgm:spPr/>
    </dgm:pt>
    <dgm:pt modelId="{539690E7-E778-8A4F-B96F-FA878615853C}" type="pres">
      <dgm:prSet presAssocID="{ADD6F1E2-4AED-DA41-AAFA-764AE518E54B}" presName="parentShp" presStyleLbl="node1" presStyleIdx="2" presStyleCnt="5">
        <dgm:presLayoutVars>
          <dgm:bulletEnabled val="1"/>
        </dgm:presLayoutVars>
      </dgm:prSet>
      <dgm:spPr/>
    </dgm:pt>
    <dgm:pt modelId="{EB18A37C-8D8B-C845-8C39-A84F54582324}" type="pres">
      <dgm:prSet presAssocID="{ADD6F1E2-4AED-DA41-AAFA-764AE518E54B}" presName="childShp" presStyleLbl="bgAccFollowNode1" presStyleIdx="2" presStyleCnt="5">
        <dgm:presLayoutVars>
          <dgm:bulletEnabled val="1"/>
        </dgm:presLayoutVars>
      </dgm:prSet>
      <dgm:spPr/>
    </dgm:pt>
    <dgm:pt modelId="{45E640D6-18CC-CE42-8B13-60A4DE823F5E}" type="pres">
      <dgm:prSet presAssocID="{0EBECCBF-32B3-7540-945E-6EAB29D7B1DA}" presName="spacing" presStyleCnt="0"/>
      <dgm:spPr/>
    </dgm:pt>
    <dgm:pt modelId="{8DEEB0A0-8E9E-764E-9FE3-944D0F8EBF36}" type="pres">
      <dgm:prSet presAssocID="{62E37409-2A2A-FA47-83CE-3CEDEC3BC08D}" presName="linNode" presStyleCnt="0"/>
      <dgm:spPr/>
    </dgm:pt>
    <dgm:pt modelId="{2A364888-06FF-0D46-946A-1B78E742DD92}" type="pres">
      <dgm:prSet presAssocID="{62E37409-2A2A-FA47-83CE-3CEDEC3BC08D}" presName="parentShp" presStyleLbl="node1" presStyleIdx="3" presStyleCnt="5">
        <dgm:presLayoutVars>
          <dgm:bulletEnabled val="1"/>
        </dgm:presLayoutVars>
      </dgm:prSet>
      <dgm:spPr/>
    </dgm:pt>
    <dgm:pt modelId="{150C9508-620A-8E4B-B9FC-CD4B8D738351}" type="pres">
      <dgm:prSet presAssocID="{62E37409-2A2A-FA47-83CE-3CEDEC3BC08D}" presName="childShp" presStyleLbl="bgAccFollowNode1" presStyleIdx="3" presStyleCnt="5">
        <dgm:presLayoutVars>
          <dgm:bulletEnabled val="1"/>
        </dgm:presLayoutVars>
      </dgm:prSet>
      <dgm:spPr/>
    </dgm:pt>
    <dgm:pt modelId="{88811343-AE96-C247-B188-FBB401667CEC}" type="pres">
      <dgm:prSet presAssocID="{54F14A74-F921-E644-A257-E979929ACF14}" presName="spacing" presStyleCnt="0"/>
      <dgm:spPr/>
    </dgm:pt>
    <dgm:pt modelId="{A99376E9-BF54-AE4F-A787-7F57B85B5330}" type="pres">
      <dgm:prSet presAssocID="{EB93C60F-79C9-9349-89CF-6ABA334F3BEC}" presName="linNode" presStyleCnt="0"/>
      <dgm:spPr/>
    </dgm:pt>
    <dgm:pt modelId="{92657E2B-F8E4-954F-9884-DEB3488D4CB3}" type="pres">
      <dgm:prSet presAssocID="{EB93C60F-79C9-9349-89CF-6ABA334F3BEC}" presName="parentShp" presStyleLbl="node1" presStyleIdx="4" presStyleCnt="5">
        <dgm:presLayoutVars>
          <dgm:bulletEnabled val="1"/>
        </dgm:presLayoutVars>
      </dgm:prSet>
      <dgm:spPr/>
    </dgm:pt>
    <dgm:pt modelId="{8FB16257-4A3C-5F46-8B49-3CE40FBB1A6D}" type="pres">
      <dgm:prSet presAssocID="{EB93C60F-79C9-9349-89CF-6ABA334F3BEC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FA61B905-BC90-CB45-95A1-625C1FD32494}" type="presOf" srcId="{C88ED262-17EB-A64F-8186-B36DDD55690A}" destId="{AEA6B2BA-23D3-EC42-8C73-482D7AE24C29}" srcOrd="0" destOrd="0" presId="urn:microsoft.com/office/officeart/2005/8/layout/v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F823B325-D6E1-014D-BF3E-D21D0B1BD103}" type="presOf" srcId="{4A11EF4C-C086-E642-9BB3-7F06E5C1290B}" destId="{4B925C70-9B1A-0D45-85D8-5E66667F73B3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FF3F62B-7BD8-2644-9E51-209D4115C1CF}" type="presOf" srcId="{83C71CD6-57CD-1345-AA65-E4449339D441}" destId="{150C9508-620A-8E4B-B9FC-CD4B8D738351}" srcOrd="0" destOrd="0" presId="urn:microsoft.com/office/officeart/2005/8/layout/vList6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071643F-C7B4-4E46-A0A0-088495940682}" type="presOf" srcId="{BD09AEF8-F502-8F47-BA6A-B0FFAEB3008F}" destId="{D364EF3F-7FCD-A347-86B7-53C4E1BDA4DA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E3D1D60-7B96-6143-B0D2-4CB989599DFB}" type="presOf" srcId="{82920FBD-2102-0047-97E2-7857CA93701D}" destId="{8FB16257-4A3C-5F46-8B49-3CE40FBB1A6D}" srcOrd="0" destOrd="0" presId="urn:microsoft.com/office/officeart/2005/8/layout/vList6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8E6D5574-4477-6143-84EA-53FD844B9901}" type="presOf" srcId="{102A7D41-83D4-E04C-90C4-580B0FF7BC74}" destId="{2E70FD82-1888-674C-8A5B-101E562F8B1F}" srcOrd="0" destOrd="0" presId="urn:microsoft.com/office/officeart/2005/8/layout/vList6"/>
    <dgm:cxn modelId="{E4763F88-44B5-F14F-B3AE-1A119605D2BD}" type="presOf" srcId="{EB93C60F-79C9-9349-89CF-6ABA334F3BEC}" destId="{92657E2B-F8E4-954F-9884-DEB3488D4CB3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41FEB1BC-26DA-844B-83BD-BBFE7AB3E3B0}" type="presOf" srcId="{B1994776-BB7E-AD4E-900E-8296E2C69C4F}" destId="{EB18A37C-8D8B-C845-8C39-A84F54582324}" srcOrd="0" destOrd="0" presId="urn:microsoft.com/office/officeart/2005/8/layout/vList6"/>
    <dgm:cxn modelId="{855EB3C5-05B1-DC46-8CCD-07C1B5E3E98B}" type="presOf" srcId="{62E37409-2A2A-FA47-83CE-3CEDEC3BC08D}" destId="{2A364888-06FF-0D46-946A-1B78E742DD92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CED42DDD-283E-4743-B1B9-99242015B6DD}" type="presOf" srcId="{ADD6F1E2-4AED-DA41-AAFA-764AE518E54B}" destId="{539690E7-E778-8A4F-B96F-FA878615853C}" srcOrd="0" destOrd="0" presId="urn:microsoft.com/office/officeart/2005/8/layout/vList6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2728DBE7-1745-0A45-AD56-31566E3DCEC1}" type="presOf" srcId="{65387183-454B-F14D-A6F6-7DA8C5BFAE05}" destId="{58C375CA-C1CB-2E4C-AFF8-5EDFF5D441BB}" srcOrd="0" destOrd="0" presId="urn:microsoft.com/office/officeart/2005/8/layout/vList6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5735C333-9F87-E146-AEDC-2889D1DEAEA4}" type="presParOf" srcId="{D364EF3F-7FCD-A347-86B7-53C4E1BDA4DA}" destId="{5F1D986A-39E1-3648-B91A-6B4AF127637C}" srcOrd="0" destOrd="0" presId="urn:microsoft.com/office/officeart/2005/8/layout/vList6"/>
    <dgm:cxn modelId="{FB11E571-8815-3D4C-B9A3-8FA375A7F1CA}" type="presParOf" srcId="{5F1D986A-39E1-3648-B91A-6B4AF127637C}" destId="{4B925C70-9B1A-0D45-85D8-5E66667F73B3}" srcOrd="0" destOrd="0" presId="urn:microsoft.com/office/officeart/2005/8/layout/vList6"/>
    <dgm:cxn modelId="{F84FB207-8D17-C046-AC32-C857CE5FFF4A}" type="presParOf" srcId="{5F1D986A-39E1-3648-B91A-6B4AF127637C}" destId="{AEA6B2BA-23D3-EC42-8C73-482D7AE24C29}" srcOrd="1" destOrd="0" presId="urn:microsoft.com/office/officeart/2005/8/layout/vList6"/>
    <dgm:cxn modelId="{2CDBBF56-FF49-3643-9845-A3341BF231B9}" type="presParOf" srcId="{D364EF3F-7FCD-A347-86B7-53C4E1BDA4DA}" destId="{0B477A30-063F-9342-A465-C38D2060C3D4}" srcOrd="1" destOrd="0" presId="urn:microsoft.com/office/officeart/2005/8/layout/vList6"/>
    <dgm:cxn modelId="{CAA040E3-FDAA-E04D-8A98-AA739483EFC2}" type="presParOf" srcId="{D364EF3F-7FCD-A347-86B7-53C4E1BDA4DA}" destId="{572A6553-65B6-0441-A420-71D2E20BD62D}" srcOrd="2" destOrd="0" presId="urn:microsoft.com/office/officeart/2005/8/layout/vList6"/>
    <dgm:cxn modelId="{D8CD809C-F610-4B4F-802B-E80FBA797403}" type="presParOf" srcId="{572A6553-65B6-0441-A420-71D2E20BD62D}" destId="{2E70FD82-1888-674C-8A5B-101E562F8B1F}" srcOrd="0" destOrd="0" presId="urn:microsoft.com/office/officeart/2005/8/layout/vList6"/>
    <dgm:cxn modelId="{F0015EA0-9D9C-C543-A54A-83E4BB6F06F9}" type="presParOf" srcId="{572A6553-65B6-0441-A420-71D2E20BD62D}" destId="{58C375CA-C1CB-2E4C-AFF8-5EDFF5D441BB}" srcOrd="1" destOrd="0" presId="urn:microsoft.com/office/officeart/2005/8/layout/vList6"/>
    <dgm:cxn modelId="{E9B85558-2FDB-F948-99FC-98852792F4C7}" type="presParOf" srcId="{D364EF3F-7FCD-A347-86B7-53C4E1BDA4DA}" destId="{96645435-0314-B142-A0C7-E4E4FC580BA6}" srcOrd="3" destOrd="0" presId="urn:microsoft.com/office/officeart/2005/8/layout/vList6"/>
    <dgm:cxn modelId="{8E588728-74AC-7345-8BD2-412DC95F1697}" type="presParOf" srcId="{D364EF3F-7FCD-A347-86B7-53C4E1BDA4DA}" destId="{03146786-48E0-084E-9D49-A95EB981BE3C}" srcOrd="4" destOrd="0" presId="urn:microsoft.com/office/officeart/2005/8/layout/vList6"/>
    <dgm:cxn modelId="{268CC2CD-EF91-9C42-BE36-5FB9B3F53B5F}" type="presParOf" srcId="{03146786-48E0-084E-9D49-A95EB981BE3C}" destId="{539690E7-E778-8A4F-B96F-FA878615853C}" srcOrd="0" destOrd="0" presId="urn:microsoft.com/office/officeart/2005/8/layout/vList6"/>
    <dgm:cxn modelId="{0546833A-DC05-3144-A1F0-04DB5405CC6C}" type="presParOf" srcId="{03146786-48E0-084E-9D49-A95EB981BE3C}" destId="{EB18A37C-8D8B-C845-8C39-A84F54582324}" srcOrd="1" destOrd="0" presId="urn:microsoft.com/office/officeart/2005/8/layout/vList6"/>
    <dgm:cxn modelId="{340E5BED-6164-3744-8983-BE4F264EF548}" type="presParOf" srcId="{D364EF3F-7FCD-A347-86B7-53C4E1BDA4DA}" destId="{45E640D6-18CC-CE42-8B13-60A4DE823F5E}" srcOrd="5" destOrd="0" presId="urn:microsoft.com/office/officeart/2005/8/layout/vList6"/>
    <dgm:cxn modelId="{2E7D6F40-0B93-7945-97E1-7B486E77D2C3}" type="presParOf" srcId="{D364EF3F-7FCD-A347-86B7-53C4E1BDA4DA}" destId="{8DEEB0A0-8E9E-764E-9FE3-944D0F8EBF36}" srcOrd="6" destOrd="0" presId="urn:microsoft.com/office/officeart/2005/8/layout/vList6"/>
    <dgm:cxn modelId="{88CCE229-B668-DB48-830B-BE726C39E2EF}" type="presParOf" srcId="{8DEEB0A0-8E9E-764E-9FE3-944D0F8EBF36}" destId="{2A364888-06FF-0D46-946A-1B78E742DD92}" srcOrd="0" destOrd="0" presId="urn:microsoft.com/office/officeart/2005/8/layout/vList6"/>
    <dgm:cxn modelId="{1F68C678-837C-E14E-B18A-FC20233EFDDF}" type="presParOf" srcId="{8DEEB0A0-8E9E-764E-9FE3-944D0F8EBF36}" destId="{150C9508-620A-8E4B-B9FC-CD4B8D738351}" srcOrd="1" destOrd="0" presId="urn:microsoft.com/office/officeart/2005/8/layout/vList6"/>
    <dgm:cxn modelId="{7AD5BE07-7842-C44D-9579-CCFC9C0ECB9A}" type="presParOf" srcId="{D364EF3F-7FCD-A347-86B7-53C4E1BDA4DA}" destId="{88811343-AE96-C247-B188-FBB401667CEC}" srcOrd="7" destOrd="0" presId="urn:microsoft.com/office/officeart/2005/8/layout/vList6"/>
    <dgm:cxn modelId="{BAF87EE2-1D8C-0642-8E40-B2983557DB6E}" type="presParOf" srcId="{D364EF3F-7FCD-A347-86B7-53C4E1BDA4DA}" destId="{A99376E9-BF54-AE4F-A787-7F57B85B5330}" srcOrd="8" destOrd="0" presId="urn:microsoft.com/office/officeart/2005/8/layout/vList6"/>
    <dgm:cxn modelId="{391E2573-2207-7640-A0DD-3C330E39787F}" type="presParOf" srcId="{A99376E9-BF54-AE4F-A787-7F57B85B5330}" destId="{92657E2B-F8E4-954F-9884-DEB3488D4CB3}" srcOrd="0" destOrd="0" presId="urn:microsoft.com/office/officeart/2005/8/layout/vList6"/>
    <dgm:cxn modelId="{FA797486-D018-B643-8F13-2F9F83FB718F}" type="presParOf" srcId="{A99376E9-BF54-AE4F-A787-7F57B85B5330}" destId="{8FB16257-4A3C-5F46-8B49-3CE40FBB1A6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chevron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الشجاعة في الاعتراف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القدرة على الاعتراف الصريح بالخطأ دون محاولة التخفيف منه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الشفافية القصوى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ممارسة الشفافية الراديكالية — مشاركة النجاحات والإخفاقات بصدق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بناء سرد تطوّري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صياغة قصة تُظهر كيف تعلّمت المؤسسة وتغيّرت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مخاطبة العاطفة والعقل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دمج عناصر عقلانية (تحسينات ملموسة) وعاطفية (الاعتراف، التعاطف) في الخطاب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1800" dirty="0"/>
            <a:t>٥- </a:t>
          </a:r>
          <a:r>
            <a:rPr lang="ar-SA" sz="1800" b="1" dirty="0"/>
            <a:t>الحفاظ على الاتساق القيمي</a:t>
          </a:r>
          <a:endParaRPr lang="en-GB" sz="18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التأكّد من أن جميع الرسائل والقرارات تدعم القيم الجديدة المُعلنة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000"/>
        </a:p>
      </dgm:t>
    </dgm:pt>
    <dgm:pt modelId="{2183C015-2F01-1D4E-9FEF-1A0C582E901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54FE57F-5E1C-0A4D-A417-2F919000E119}" type="pres">
      <dgm:prSet presAssocID="{1752099A-5FA7-5B42-9954-CCC2DC540A73}" presName="composite" presStyleCnt="0"/>
      <dgm:spPr/>
    </dgm:pt>
    <dgm:pt modelId="{A8A51BE2-BF78-B747-ADED-D8F45BFABD44}" type="pres">
      <dgm:prSet presAssocID="{1752099A-5FA7-5B42-9954-CCC2DC540A73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B03C379-8265-3541-9D62-CAB8EF5AB48D}" type="pres">
      <dgm:prSet presAssocID="{1752099A-5FA7-5B42-9954-CCC2DC540A73}" presName="desTx" presStyleLbl="revTx" presStyleIdx="0" presStyleCnt="5">
        <dgm:presLayoutVars>
          <dgm:bulletEnabled val="1"/>
        </dgm:presLayoutVars>
      </dgm:prSet>
      <dgm:spPr/>
    </dgm:pt>
    <dgm:pt modelId="{E387E1DC-8DBE-9846-955E-A2BFF08BF1ED}" type="pres">
      <dgm:prSet presAssocID="{D82E5EC9-D48F-7543-B907-FBA1F99EA9C6}" presName="space" presStyleCnt="0"/>
      <dgm:spPr/>
    </dgm:pt>
    <dgm:pt modelId="{19C40071-570E-CC48-AA0E-960ECA68CC87}" type="pres">
      <dgm:prSet presAssocID="{33175CCB-1C8B-1C44-8A2A-276D69ED11D2}" presName="composite" presStyleCnt="0"/>
      <dgm:spPr/>
    </dgm:pt>
    <dgm:pt modelId="{2C183539-95ED-844D-86E5-8817D387BFA6}" type="pres">
      <dgm:prSet presAssocID="{33175CCB-1C8B-1C44-8A2A-276D69ED11D2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2AA6EC6E-741E-6B49-9F5F-2EE94515712F}" type="pres">
      <dgm:prSet presAssocID="{33175CCB-1C8B-1C44-8A2A-276D69ED11D2}" presName="desTx" presStyleLbl="revTx" presStyleIdx="1" presStyleCnt="5">
        <dgm:presLayoutVars>
          <dgm:bulletEnabled val="1"/>
        </dgm:presLayoutVars>
      </dgm:prSet>
      <dgm:spPr/>
    </dgm:pt>
    <dgm:pt modelId="{03563285-29B0-014A-A3CE-19ADA7C119D5}" type="pres">
      <dgm:prSet presAssocID="{46CD5F3F-16F8-1443-AC0A-CECBDA2B0AE3}" presName="space" presStyleCnt="0"/>
      <dgm:spPr/>
    </dgm:pt>
    <dgm:pt modelId="{C526D88F-D609-8E4D-9F29-290561D8C8F0}" type="pres">
      <dgm:prSet presAssocID="{00BA3E18-A5E2-9140-B854-8729D59638C7}" presName="composite" presStyleCnt="0"/>
      <dgm:spPr/>
    </dgm:pt>
    <dgm:pt modelId="{74A009E9-0543-5D4E-A0D8-59DDB95EEA3F}" type="pres">
      <dgm:prSet presAssocID="{00BA3E18-A5E2-9140-B854-8729D59638C7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4D4EB352-CBB5-9C4E-8167-61569D1176CB}" type="pres">
      <dgm:prSet presAssocID="{00BA3E18-A5E2-9140-B854-8729D59638C7}" presName="desTx" presStyleLbl="revTx" presStyleIdx="2" presStyleCnt="5">
        <dgm:presLayoutVars>
          <dgm:bulletEnabled val="1"/>
        </dgm:presLayoutVars>
      </dgm:prSet>
      <dgm:spPr/>
    </dgm:pt>
    <dgm:pt modelId="{34123D1D-EA41-944B-9985-4C4E093F4144}" type="pres">
      <dgm:prSet presAssocID="{B1A7360D-8795-2F4E-ABEF-D0EA3753B07E}" presName="space" presStyleCnt="0"/>
      <dgm:spPr/>
    </dgm:pt>
    <dgm:pt modelId="{6982969F-7E8B-E24C-A3FD-E1DDC989ACE2}" type="pres">
      <dgm:prSet presAssocID="{E8E95C23-E752-394B-B9B6-2A78136193D2}" presName="composite" presStyleCnt="0"/>
      <dgm:spPr/>
    </dgm:pt>
    <dgm:pt modelId="{22C4A73D-42DC-ED41-885E-BCD2493B4FE2}" type="pres">
      <dgm:prSet presAssocID="{E8E95C23-E752-394B-B9B6-2A78136193D2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BEB1AFD-653F-1940-A8E6-F630A3B9DB5E}" type="pres">
      <dgm:prSet presAssocID="{E8E95C23-E752-394B-B9B6-2A78136193D2}" presName="desTx" presStyleLbl="revTx" presStyleIdx="3" presStyleCnt="5">
        <dgm:presLayoutVars>
          <dgm:bulletEnabled val="1"/>
        </dgm:presLayoutVars>
      </dgm:prSet>
      <dgm:spPr/>
    </dgm:pt>
    <dgm:pt modelId="{16EB86AA-8D69-274D-8A25-1B07C145A447}" type="pres">
      <dgm:prSet presAssocID="{942B23F3-0336-EF48-855C-CED43D6F351D}" presName="space" presStyleCnt="0"/>
      <dgm:spPr/>
    </dgm:pt>
    <dgm:pt modelId="{5963B416-D28D-6B41-92C2-F22279A0770B}" type="pres">
      <dgm:prSet presAssocID="{7D760E27-280D-2A4B-B959-CFD7BC6CC1CD}" presName="composite" presStyleCnt="0"/>
      <dgm:spPr/>
    </dgm:pt>
    <dgm:pt modelId="{177B357B-30AA-AB48-8B19-35F20E63EA1F}" type="pres">
      <dgm:prSet presAssocID="{7D760E27-280D-2A4B-B959-CFD7BC6CC1CD}" presName="par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AC65120B-2D9A-0148-B1CE-DDA795D5C357}" type="pres">
      <dgm:prSet presAssocID="{7D760E27-280D-2A4B-B959-CFD7BC6CC1CD}" presName="desTx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E1395D1C-617D-F64D-BDB5-0CFD7B5C1D34}" type="presOf" srcId="{5B0BFAD2-A999-3B41-82A1-CDF4A6E3F1DA}" destId="{2183C015-2F01-1D4E-9FEF-1A0C582E9013}" srcOrd="0" destOrd="0" presId="urn:microsoft.com/office/officeart/2005/8/layout/chevron1"/>
    <dgm:cxn modelId="{5E5A2A1E-4F22-5049-86D1-B6060144BDCE}" type="presOf" srcId="{2EE28272-E03F-FE41-917F-9CFA55EACE13}" destId="{ABEB1AFD-653F-1940-A8E6-F630A3B9DB5E}" srcOrd="0" destOrd="0" presId="urn:microsoft.com/office/officeart/2005/8/layout/chevron1"/>
    <dgm:cxn modelId="{D2408142-A035-334B-9E53-4C918A928482}" type="presOf" srcId="{F0B52F86-83AF-D945-9E33-5773BE9861C5}" destId="{7B03C379-8265-3541-9D62-CAB8EF5AB48D}" srcOrd="0" destOrd="0" presId="urn:microsoft.com/office/officeart/2005/8/layout/chevron1"/>
    <dgm:cxn modelId="{FC056E49-124A-F141-921A-31D96799FDE9}" type="presOf" srcId="{8196662A-287F-234F-A077-9224702B5B77}" destId="{2AA6EC6E-741E-6B49-9F5F-2EE94515712F}" srcOrd="0" destOrd="0" presId="urn:microsoft.com/office/officeart/2005/8/layout/chevron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36E3E72-A3F8-3745-BECA-D8B9189CC052}" type="presOf" srcId="{00BA3E18-A5E2-9140-B854-8729D59638C7}" destId="{74A009E9-0543-5D4E-A0D8-59DDB95EEA3F}" srcOrd="0" destOrd="0" presId="urn:microsoft.com/office/officeart/2005/8/layout/chevron1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F04E87E-A0FA-8A45-B883-25E32F5BC511}" type="presOf" srcId="{1752099A-5FA7-5B42-9954-CCC2DC540A73}" destId="{A8A51BE2-BF78-B747-ADED-D8F45BFABD44}" srcOrd="0" destOrd="0" presId="urn:microsoft.com/office/officeart/2005/8/layout/chevron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EDFD5A0-A5DC-AA4E-BEB7-2303CFA03E9D}" type="presOf" srcId="{7D760E27-280D-2A4B-B959-CFD7BC6CC1CD}" destId="{177B357B-30AA-AB48-8B19-35F20E63EA1F}" srcOrd="0" destOrd="0" presId="urn:microsoft.com/office/officeart/2005/8/layout/chevron1"/>
    <dgm:cxn modelId="{2E5016A2-8DF2-0B42-8FB5-05CC2D380313}" type="presOf" srcId="{E8E95C23-E752-394B-B9B6-2A78136193D2}" destId="{22C4A73D-42DC-ED41-885E-BCD2493B4FE2}" srcOrd="0" destOrd="0" presId="urn:microsoft.com/office/officeart/2005/8/layout/chevron1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55455CF-9064-474F-AA4E-756162AD7BBA}" type="presOf" srcId="{3F593408-F3FD-0546-A54D-46490D77181F}" destId="{AC65120B-2D9A-0148-B1CE-DDA795D5C357}" srcOrd="0" destOrd="0" presId="urn:microsoft.com/office/officeart/2005/8/layout/chevron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AA4A26E1-14A5-614A-A343-91379C0D6A16}" type="presOf" srcId="{2E7B7787-BF7C-304D-9F38-1C0AB771DD8B}" destId="{4D4EB352-CBB5-9C4E-8167-61569D1176CB}" srcOrd="0" destOrd="0" presId="urn:microsoft.com/office/officeart/2005/8/layout/chevron1"/>
    <dgm:cxn modelId="{A00318EB-061A-B944-A1F4-AEAC49700B12}" type="presOf" srcId="{33175CCB-1C8B-1C44-8A2A-276D69ED11D2}" destId="{2C183539-95ED-844D-86E5-8817D387BFA6}" srcOrd="0" destOrd="0" presId="urn:microsoft.com/office/officeart/2005/8/layout/chevron1"/>
    <dgm:cxn modelId="{7897652F-F4B8-D74B-A554-5ECA2DAA2A0C}" type="presParOf" srcId="{2183C015-2F01-1D4E-9FEF-1A0C582E9013}" destId="{054FE57F-5E1C-0A4D-A417-2F919000E119}" srcOrd="0" destOrd="0" presId="urn:microsoft.com/office/officeart/2005/8/layout/chevron1"/>
    <dgm:cxn modelId="{4DAE1A00-912B-3F48-B7F0-6F98AC76A102}" type="presParOf" srcId="{054FE57F-5E1C-0A4D-A417-2F919000E119}" destId="{A8A51BE2-BF78-B747-ADED-D8F45BFABD44}" srcOrd="0" destOrd="0" presId="urn:microsoft.com/office/officeart/2005/8/layout/chevron1"/>
    <dgm:cxn modelId="{4FDF1562-9D48-0841-80D3-3AE2F79BCF25}" type="presParOf" srcId="{054FE57F-5E1C-0A4D-A417-2F919000E119}" destId="{7B03C379-8265-3541-9D62-CAB8EF5AB48D}" srcOrd="1" destOrd="0" presId="urn:microsoft.com/office/officeart/2005/8/layout/chevron1"/>
    <dgm:cxn modelId="{DD8BBBEB-2B4C-0243-81EE-B36C744A6CAD}" type="presParOf" srcId="{2183C015-2F01-1D4E-9FEF-1A0C582E9013}" destId="{E387E1DC-8DBE-9846-955E-A2BFF08BF1ED}" srcOrd="1" destOrd="0" presId="urn:microsoft.com/office/officeart/2005/8/layout/chevron1"/>
    <dgm:cxn modelId="{562B3C88-BA03-4A4B-8893-C92EA7D2FDAB}" type="presParOf" srcId="{2183C015-2F01-1D4E-9FEF-1A0C582E9013}" destId="{19C40071-570E-CC48-AA0E-960ECA68CC87}" srcOrd="2" destOrd="0" presId="urn:microsoft.com/office/officeart/2005/8/layout/chevron1"/>
    <dgm:cxn modelId="{ECB9FC97-AF14-7449-AAB8-E00907E436C8}" type="presParOf" srcId="{19C40071-570E-CC48-AA0E-960ECA68CC87}" destId="{2C183539-95ED-844D-86E5-8817D387BFA6}" srcOrd="0" destOrd="0" presId="urn:microsoft.com/office/officeart/2005/8/layout/chevron1"/>
    <dgm:cxn modelId="{8F238DBB-19BB-1F41-A4D8-D6B277CD2755}" type="presParOf" srcId="{19C40071-570E-CC48-AA0E-960ECA68CC87}" destId="{2AA6EC6E-741E-6B49-9F5F-2EE94515712F}" srcOrd="1" destOrd="0" presId="urn:microsoft.com/office/officeart/2005/8/layout/chevron1"/>
    <dgm:cxn modelId="{77A783B3-E635-FA40-A15A-A8BCA0E88B2D}" type="presParOf" srcId="{2183C015-2F01-1D4E-9FEF-1A0C582E9013}" destId="{03563285-29B0-014A-A3CE-19ADA7C119D5}" srcOrd="3" destOrd="0" presId="urn:microsoft.com/office/officeart/2005/8/layout/chevron1"/>
    <dgm:cxn modelId="{6E809E77-7CF4-7944-A42A-D335E8C71599}" type="presParOf" srcId="{2183C015-2F01-1D4E-9FEF-1A0C582E9013}" destId="{C526D88F-D609-8E4D-9F29-290561D8C8F0}" srcOrd="4" destOrd="0" presId="urn:microsoft.com/office/officeart/2005/8/layout/chevron1"/>
    <dgm:cxn modelId="{F18088B3-7E4A-574C-8F55-7B86B77E3D0E}" type="presParOf" srcId="{C526D88F-D609-8E4D-9F29-290561D8C8F0}" destId="{74A009E9-0543-5D4E-A0D8-59DDB95EEA3F}" srcOrd="0" destOrd="0" presId="urn:microsoft.com/office/officeart/2005/8/layout/chevron1"/>
    <dgm:cxn modelId="{469E1828-37AC-4D4C-9693-9DCCBCFE425A}" type="presParOf" srcId="{C526D88F-D609-8E4D-9F29-290561D8C8F0}" destId="{4D4EB352-CBB5-9C4E-8167-61569D1176CB}" srcOrd="1" destOrd="0" presId="urn:microsoft.com/office/officeart/2005/8/layout/chevron1"/>
    <dgm:cxn modelId="{220B5330-0CB4-A44D-BD92-D50608357CD7}" type="presParOf" srcId="{2183C015-2F01-1D4E-9FEF-1A0C582E9013}" destId="{34123D1D-EA41-944B-9985-4C4E093F4144}" srcOrd="5" destOrd="0" presId="urn:microsoft.com/office/officeart/2005/8/layout/chevron1"/>
    <dgm:cxn modelId="{CEFE6CB7-EC3B-4044-8924-922339DBBB91}" type="presParOf" srcId="{2183C015-2F01-1D4E-9FEF-1A0C582E9013}" destId="{6982969F-7E8B-E24C-A3FD-E1DDC989ACE2}" srcOrd="6" destOrd="0" presId="urn:microsoft.com/office/officeart/2005/8/layout/chevron1"/>
    <dgm:cxn modelId="{7F2FEDC4-ED88-A240-B7D0-0EA4E4CD64A3}" type="presParOf" srcId="{6982969F-7E8B-E24C-A3FD-E1DDC989ACE2}" destId="{22C4A73D-42DC-ED41-885E-BCD2493B4FE2}" srcOrd="0" destOrd="0" presId="urn:microsoft.com/office/officeart/2005/8/layout/chevron1"/>
    <dgm:cxn modelId="{FDBF249B-BE61-5344-9238-7E10520C25B8}" type="presParOf" srcId="{6982969F-7E8B-E24C-A3FD-E1DDC989ACE2}" destId="{ABEB1AFD-653F-1940-A8E6-F630A3B9DB5E}" srcOrd="1" destOrd="0" presId="urn:microsoft.com/office/officeart/2005/8/layout/chevron1"/>
    <dgm:cxn modelId="{4FA9898B-67F2-9544-A401-62C39C78CE2B}" type="presParOf" srcId="{2183C015-2F01-1D4E-9FEF-1A0C582E9013}" destId="{16EB86AA-8D69-274D-8A25-1B07C145A447}" srcOrd="7" destOrd="0" presId="urn:microsoft.com/office/officeart/2005/8/layout/chevron1"/>
    <dgm:cxn modelId="{8BC6E98E-68E4-0743-BA35-E1BDA74770AD}" type="presParOf" srcId="{2183C015-2F01-1D4E-9FEF-1A0C582E9013}" destId="{5963B416-D28D-6B41-92C2-F22279A0770B}" srcOrd="8" destOrd="0" presId="urn:microsoft.com/office/officeart/2005/8/layout/chevron1"/>
    <dgm:cxn modelId="{2751FEA2-B9AA-124C-A4E3-DB77F7AF8662}" type="presParOf" srcId="{5963B416-D28D-6B41-92C2-F22279A0770B}" destId="{177B357B-30AA-AB48-8B19-35F20E63EA1F}" srcOrd="0" destOrd="0" presId="urn:microsoft.com/office/officeart/2005/8/layout/chevron1"/>
    <dgm:cxn modelId="{C772F43D-8039-D543-81A5-DDCEA18D3CEF}" type="presParOf" srcId="{5963B416-D28D-6B41-92C2-F22279A0770B}" destId="{AC65120B-2D9A-0148-B1CE-DDA795D5C357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ابدأ بالأفعال، ثم تحدّث عنها</a:t>
          </a:r>
          <a:br>
            <a:rPr lang="en-GB" sz="2400" dirty="0"/>
          </a:br>
          <a:r>
            <a:rPr lang="ar-SA" sz="2400" dirty="0"/>
            <a:t>الجمهور يُراقب ما تفعله العلامة — لا ما تقوله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اربط التحسينات الملموسة بسرد التعافي</a:t>
          </a:r>
          <a:br>
            <a:rPr lang="en-GB" sz="2400" dirty="0"/>
          </a:br>
          <a:r>
            <a:rPr lang="ar-SA" sz="2400" dirty="0"/>
            <a:t>كل تغيير فعلي يجب أن يكون جزءًا من القصة الجديدة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استخدم لغة متواضعة وصادقة</a:t>
          </a:r>
          <a:br>
            <a:rPr lang="en-GB" sz="2400" dirty="0"/>
          </a:br>
          <a:r>
            <a:rPr lang="ar-SA" sz="2400" dirty="0"/>
            <a:t>الابتعاد عن المبالغة أو محاولة تقديم "بطولة زائفة</a:t>
          </a:r>
          <a:r>
            <a:rPr lang="en-GB" sz="2400" dirty="0"/>
            <a:t>".</a:t>
          </a:r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أشرك المجتمعات المتأثرة في السرد</a:t>
          </a:r>
          <a:br>
            <a:rPr lang="en-GB" sz="2400" dirty="0"/>
          </a:br>
          <a:r>
            <a:rPr lang="ar-SA" sz="2400" dirty="0"/>
            <a:t>إعطاء صوت حقيقي للفئات المتأثرة يُعزّز مصداقية السرد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حافظ على استمرارية السرد</a:t>
          </a:r>
          <a:br>
            <a:rPr lang="en-GB" sz="2400" dirty="0"/>
          </a:br>
          <a:r>
            <a:rPr lang="ar-SA" sz="2400" dirty="0"/>
            <a:t>قصة التعافي ليست حملة مؤقتة — بل مسار طويل الأمد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9/3/layout/StepUpProcess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الاعتراف والتعلّم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بداية السرد يجب أن تُظهر كيف اعترفت المؤسسة بالأزمة، وما تعلّمته منها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التغيير الفعلي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عرض التغييرات الملموسة التي قامت بها المؤسسة — لا الاكتفاء بالتصريحات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الشفافية المستمرة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الالتزام بالشفافية في كل خطوة من خطوات التعافي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إشراك الجمهور والمجتمعات المتأثرة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جعل الجمهور والمجتمعات شُركاء في قصة التعافي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رؤية مستقبلية واضحة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رسم صورة إيجابية وواقعية للمستقبل — دون وعود زائفة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167678CA-E03B-D04F-9CF8-988D8BA0394C}" type="pres">
      <dgm:prSet presAssocID="{5B0BFAD2-A999-3B41-82A1-CDF4A6E3F1DA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7673F679-5693-8745-ACB5-6DA36F00933C}" type="pres">
      <dgm:prSet presAssocID="{1752099A-5FA7-5B42-9954-CCC2DC540A73}" presName="composite" presStyleCnt="0"/>
      <dgm:spPr/>
    </dgm:pt>
    <dgm:pt modelId="{13033F5B-F5CB-EC40-A34D-5AAA8B9C222C}" type="pres">
      <dgm:prSet presAssocID="{1752099A-5FA7-5B42-9954-CCC2DC540A73}" presName="LShape" presStyleLbl="alignNode1" presStyleIdx="0" presStyleCnt="9"/>
      <dgm:spPr/>
    </dgm:pt>
    <dgm:pt modelId="{D6503E3E-F0E0-F148-B969-B96672EE625E}" type="pres">
      <dgm:prSet presAssocID="{1752099A-5FA7-5B42-9954-CCC2DC540A73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FA91281C-122F-7A4D-A058-C22F38B622D4}" type="pres">
      <dgm:prSet presAssocID="{1752099A-5FA7-5B42-9954-CCC2DC540A73}" presName="Triangle" presStyleLbl="alignNode1" presStyleIdx="1" presStyleCnt="9"/>
      <dgm:spPr/>
    </dgm:pt>
    <dgm:pt modelId="{5C4E26A9-8FE3-A844-91B5-A5937FF880E7}" type="pres">
      <dgm:prSet presAssocID="{D82E5EC9-D48F-7543-B907-FBA1F99EA9C6}" presName="sibTrans" presStyleCnt="0"/>
      <dgm:spPr/>
    </dgm:pt>
    <dgm:pt modelId="{61E40B1A-708E-2943-9141-BA2D0F96FB2E}" type="pres">
      <dgm:prSet presAssocID="{D82E5EC9-D48F-7543-B907-FBA1F99EA9C6}" presName="space" presStyleCnt="0"/>
      <dgm:spPr/>
    </dgm:pt>
    <dgm:pt modelId="{2DE7599D-22D5-AC42-A688-21E3370B050F}" type="pres">
      <dgm:prSet presAssocID="{33175CCB-1C8B-1C44-8A2A-276D69ED11D2}" presName="composite" presStyleCnt="0"/>
      <dgm:spPr/>
    </dgm:pt>
    <dgm:pt modelId="{6AAED8A3-EDE6-4649-86D3-53247E8D2209}" type="pres">
      <dgm:prSet presAssocID="{33175CCB-1C8B-1C44-8A2A-276D69ED11D2}" presName="LShape" presStyleLbl="alignNode1" presStyleIdx="2" presStyleCnt="9"/>
      <dgm:spPr/>
    </dgm:pt>
    <dgm:pt modelId="{67D421C8-8BA9-6A46-BB28-30C92E09DF61}" type="pres">
      <dgm:prSet presAssocID="{33175CCB-1C8B-1C44-8A2A-276D69ED11D2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502802CB-EE6F-7E4D-87D9-92BD7D11A619}" type="pres">
      <dgm:prSet presAssocID="{33175CCB-1C8B-1C44-8A2A-276D69ED11D2}" presName="Triangle" presStyleLbl="alignNode1" presStyleIdx="3" presStyleCnt="9"/>
      <dgm:spPr/>
    </dgm:pt>
    <dgm:pt modelId="{E9855E72-F1BE-5340-90FC-CFA04C169A2E}" type="pres">
      <dgm:prSet presAssocID="{46CD5F3F-16F8-1443-AC0A-CECBDA2B0AE3}" presName="sibTrans" presStyleCnt="0"/>
      <dgm:spPr/>
    </dgm:pt>
    <dgm:pt modelId="{81142C29-9B55-1F42-9A81-128D3C9ED1B5}" type="pres">
      <dgm:prSet presAssocID="{46CD5F3F-16F8-1443-AC0A-CECBDA2B0AE3}" presName="space" presStyleCnt="0"/>
      <dgm:spPr/>
    </dgm:pt>
    <dgm:pt modelId="{B02CF940-7464-6845-9EC8-119C9684A0C9}" type="pres">
      <dgm:prSet presAssocID="{00BA3E18-A5E2-9140-B854-8729D59638C7}" presName="composite" presStyleCnt="0"/>
      <dgm:spPr/>
    </dgm:pt>
    <dgm:pt modelId="{DAE4AEC9-2AB2-AC42-8EB3-097635941C8B}" type="pres">
      <dgm:prSet presAssocID="{00BA3E18-A5E2-9140-B854-8729D59638C7}" presName="LShape" presStyleLbl="alignNode1" presStyleIdx="4" presStyleCnt="9"/>
      <dgm:spPr/>
    </dgm:pt>
    <dgm:pt modelId="{DFFCC9ED-F9CD-2D49-BE1E-81B365F2CC11}" type="pres">
      <dgm:prSet presAssocID="{00BA3E18-A5E2-9140-B854-8729D59638C7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88C92074-7A65-714C-9F48-D9D4EFA42F34}" type="pres">
      <dgm:prSet presAssocID="{00BA3E18-A5E2-9140-B854-8729D59638C7}" presName="Triangle" presStyleLbl="alignNode1" presStyleIdx="5" presStyleCnt="9"/>
      <dgm:spPr/>
    </dgm:pt>
    <dgm:pt modelId="{28CD2A5F-97C2-1D47-AF43-55B3E59A6ED8}" type="pres">
      <dgm:prSet presAssocID="{B1A7360D-8795-2F4E-ABEF-D0EA3753B07E}" presName="sibTrans" presStyleCnt="0"/>
      <dgm:spPr/>
    </dgm:pt>
    <dgm:pt modelId="{E052FC81-FDA2-9D4B-A8AD-43A0EF3549EA}" type="pres">
      <dgm:prSet presAssocID="{B1A7360D-8795-2F4E-ABEF-D0EA3753B07E}" presName="space" presStyleCnt="0"/>
      <dgm:spPr/>
    </dgm:pt>
    <dgm:pt modelId="{C95122D1-F0F7-774E-B70E-2DDA4FD93B29}" type="pres">
      <dgm:prSet presAssocID="{E8E95C23-E752-394B-B9B6-2A78136193D2}" presName="composite" presStyleCnt="0"/>
      <dgm:spPr/>
    </dgm:pt>
    <dgm:pt modelId="{EA64B5DC-59D5-694C-9DB0-5C222ABD3449}" type="pres">
      <dgm:prSet presAssocID="{E8E95C23-E752-394B-B9B6-2A78136193D2}" presName="LShape" presStyleLbl="alignNode1" presStyleIdx="6" presStyleCnt="9"/>
      <dgm:spPr/>
    </dgm:pt>
    <dgm:pt modelId="{229E284D-47E9-674E-8DD5-15F506836900}" type="pres">
      <dgm:prSet presAssocID="{E8E95C23-E752-394B-B9B6-2A78136193D2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E1D6A518-0AD3-D148-9604-DAD25E9B4A9A}" type="pres">
      <dgm:prSet presAssocID="{E8E95C23-E752-394B-B9B6-2A78136193D2}" presName="Triangle" presStyleLbl="alignNode1" presStyleIdx="7" presStyleCnt="9"/>
      <dgm:spPr/>
    </dgm:pt>
    <dgm:pt modelId="{40AFEE78-9739-A544-B5B0-54114DDBD076}" type="pres">
      <dgm:prSet presAssocID="{942B23F3-0336-EF48-855C-CED43D6F351D}" presName="sibTrans" presStyleCnt="0"/>
      <dgm:spPr/>
    </dgm:pt>
    <dgm:pt modelId="{E5CAD43F-8985-8644-9D97-289A266770C9}" type="pres">
      <dgm:prSet presAssocID="{942B23F3-0336-EF48-855C-CED43D6F351D}" presName="space" presStyleCnt="0"/>
      <dgm:spPr/>
    </dgm:pt>
    <dgm:pt modelId="{544C989B-24E6-6A4A-9E54-33A2C4351DAE}" type="pres">
      <dgm:prSet presAssocID="{7D760E27-280D-2A4B-B959-CFD7BC6CC1CD}" presName="composite" presStyleCnt="0"/>
      <dgm:spPr/>
    </dgm:pt>
    <dgm:pt modelId="{D15B7B13-2C97-F14D-B5C1-04131FD9E3A1}" type="pres">
      <dgm:prSet presAssocID="{7D760E27-280D-2A4B-B959-CFD7BC6CC1CD}" presName="LShape" presStyleLbl="alignNode1" presStyleIdx="8" presStyleCnt="9"/>
      <dgm:spPr/>
    </dgm:pt>
    <dgm:pt modelId="{781CE2B2-6C6B-B144-88EA-F8EE7FE7AD36}" type="pres">
      <dgm:prSet presAssocID="{7D760E27-280D-2A4B-B959-CFD7BC6CC1CD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9B148B0F-02D4-1446-9EDA-F4F5436BD514}" type="presOf" srcId="{E8E95C23-E752-394B-B9B6-2A78136193D2}" destId="{229E284D-47E9-674E-8DD5-15F506836900}" srcOrd="0" destOrd="0" presId="urn:microsoft.com/office/officeart/2009/3/layout/StepUpProcess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3EA12025-95A9-E440-AB39-38305EF60D94}" type="presOf" srcId="{2EE28272-E03F-FE41-917F-9CFA55EACE13}" destId="{229E284D-47E9-674E-8DD5-15F506836900}" srcOrd="0" destOrd="1" presId="urn:microsoft.com/office/officeart/2009/3/layout/StepUpProcess"/>
    <dgm:cxn modelId="{42E7062C-B97E-AA49-A7A1-54BA69A9461A}" type="presOf" srcId="{00BA3E18-A5E2-9140-B854-8729D59638C7}" destId="{DFFCC9ED-F9CD-2D49-BE1E-81B365F2CC11}" srcOrd="0" destOrd="0" presId="urn:microsoft.com/office/officeart/2009/3/layout/StepUpProcess"/>
    <dgm:cxn modelId="{C5F9284D-E032-C245-A322-BC77D17AD91A}" type="presOf" srcId="{F0B52F86-83AF-D945-9E33-5773BE9861C5}" destId="{D6503E3E-F0E0-F148-B969-B96672EE625E}" srcOrd="0" destOrd="1" presId="urn:microsoft.com/office/officeart/2009/3/layout/StepUpProcess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2A37716E-B39A-4F4B-A042-D3FA1471BC3A}" type="presOf" srcId="{33175CCB-1C8B-1C44-8A2A-276D69ED11D2}" destId="{67D421C8-8BA9-6A46-BB28-30C92E09DF61}" srcOrd="0" destOrd="0" presId="urn:microsoft.com/office/officeart/2009/3/layout/StepUpProcess"/>
    <dgm:cxn modelId="{0A55F478-001C-FF4A-8D19-219D206C327C}" type="presOf" srcId="{2E7B7787-BF7C-304D-9F38-1C0AB771DD8B}" destId="{DFFCC9ED-F9CD-2D49-BE1E-81B365F2CC11}" srcOrd="0" destOrd="1" presId="urn:microsoft.com/office/officeart/2009/3/layout/StepUpProcess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7E33D9B-BC22-854F-A89E-A335C9431828}" type="presOf" srcId="{1752099A-5FA7-5B42-9954-CCC2DC540A73}" destId="{D6503E3E-F0E0-F148-B969-B96672EE625E}" srcOrd="0" destOrd="0" presId="urn:microsoft.com/office/officeart/2009/3/layout/StepUpProcess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6024BE9E-6FA8-144D-806E-5A9B1032E9F0}" type="presOf" srcId="{5B0BFAD2-A999-3B41-82A1-CDF4A6E3F1DA}" destId="{167678CA-E03B-D04F-9CF8-988D8BA0394C}" srcOrd="0" destOrd="0" presId="urn:microsoft.com/office/officeart/2009/3/layout/StepUpProcess"/>
    <dgm:cxn modelId="{4428C79E-1252-8A4C-8334-408E6F0D655D}" type="presOf" srcId="{8196662A-287F-234F-A077-9224702B5B77}" destId="{67D421C8-8BA9-6A46-BB28-30C92E09DF61}" srcOrd="0" destOrd="1" presId="urn:microsoft.com/office/officeart/2009/3/layout/StepUpProcess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0C3AEED7-6913-804E-AFAC-2CA74696E8A3}" type="presOf" srcId="{7D760E27-280D-2A4B-B959-CFD7BC6CC1CD}" destId="{781CE2B2-6C6B-B144-88EA-F8EE7FE7AD36}" srcOrd="0" destOrd="0" presId="urn:microsoft.com/office/officeart/2009/3/layout/StepUpProcess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EF827F3-C8E3-F14C-90C8-1ED4154F79E5}" type="presOf" srcId="{3F593408-F3FD-0546-A54D-46490D77181F}" destId="{781CE2B2-6C6B-B144-88EA-F8EE7FE7AD36}" srcOrd="0" destOrd="1" presId="urn:microsoft.com/office/officeart/2009/3/layout/StepUpProcess"/>
    <dgm:cxn modelId="{0EED94C8-401D-4E45-B57C-65FA2740565E}" type="presParOf" srcId="{167678CA-E03B-D04F-9CF8-988D8BA0394C}" destId="{7673F679-5693-8745-ACB5-6DA36F00933C}" srcOrd="0" destOrd="0" presId="urn:microsoft.com/office/officeart/2009/3/layout/StepUpProcess"/>
    <dgm:cxn modelId="{34AF67FB-BAA5-2240-B5A1-5EFE22520E94}" type="presParOf" srcId="{7673F679-5693-8745-ACB5-6DA36F00933C}" destId="{13033F5B-F5CB-EC40-A34D-5AAA8B9C222C}" srcOrd="0" destOrd="0" presId="urn:microsoft.com/office/officeart/2009/3/layout/StepUpProcess"/>
    <dgm:cxn modelId="{7A90F2A1-E36D-714E-977E-739C7787DA60}" type="presParOf" srcId="{7673F679-5693-8745-ACB5-6DA36F00933C}" destId="{D6503E3E-F0E0-F148-B969-B96672EE625E}" srcOrd="1" destOrd="0" presId="urn:microsoft.com/office/officeart/2009/3/layout/StepUpProcess"/>
    <dgm:cxn modelId="{59B4BB21-BFED-1E40-9456-B1CC1335C77B}" type="presParOf" srcId="{7673F679-5693-8745-ACB5-6DA36F00933C}" destId="{FA91281C-122F-7A4D-A058-C22F38B622D4}" srcOrd="2" destOrd="0" presId="urn:microsoft.com/office/officeart/2009/3/layout/StepUpProcess"/>
    <dgm:cxn modelId="{FEB76BC4-039B-234B-9DD7-FDBAD6882481}" type="presParOf" srcId="{167678CA-E03B-D04F-9CF8-988D8BA0394C}" destId="{5C4E26A9-8FE3-A844-91B5-A5937FF880E7}" srcOrd="1" destOrd="0" presId="urn:microsoft.com/office/officeart/2009/3/layout/StepUpProcess"/>
    <dgm:cxn modelId="{07E55280-D44C-794B-96A8-3761DCB64F48}" type="presParOf" srcId="{5C4E26A9-8FE3-A844-91B5-A5937FF880E7}" destId="{61E40B1A-708E-2943-9141-BA2D0F96FB2E}" srcOrd="0" destOrd="0" presId="urn:microsoft.com/office/officeart/2009/3/layout/StepUpProcess"/>
    <dgm:cxn modelId="{A731AD59-40AC-6442-A464-6B899DD5FE52}" type="presParOf" srcId="{167678CA-E03B-D04F-9CF8-988D8BA0394C}" destId="{2DE7599D-22D5-AC42-A688-21E3370B050F}" srcOrd="2" destOrd="0" presId="urn:microsoft.com/office/officeart/2009/3/layout/StepUpProcess"/>
    <dgm:cxn modelId="{0DAF42EB-3D14-6B4F-A6D8-923F59BD15D5}" type="presParOf" srcId="{2DE7599D-22D5-AC42-A688-21E3370B050F}" destId="{6AAED8A3-EDE6-4649-86D3-53247E8D2209}" srcOrd="0" destOrd="0" presId="urn:microsoft.com/office/officeart/2009/3/layout/StepUpProcess"/>
    <dgm:cxn modelId="{31AD2D24-93BB-8C42-9AC6-7466E360834E}" type="presParOf" srcId="{2DE7599D-22D5-AC42-A688-21E3370B050F}" destId="{67D421C8-8BA9-6A46-BB28-30C92E09DF61}" srcOrd="1" destOrd="0" presId="urn:microsoft.com/office/officeart/2009/3/layout/StepUpProcess"/>
    <dgm:cxn modelId="{F692EAF6-AC20-AE44-8E6E-B8E583F562EE}" type="presParOf" srcId="{2DE7599D-22D5-AC42-A688-21E3370B050F}" destId="{502802CB-EE6F-7E4D-87D9-92BD7D11A619}" srcOrd="2" destOrd="0" presId="urn:microsoft.com/office/officeart/2009/3/layout/StepUpProcess"/>
    <dgm:cxn modelId="{BC10AE45-8967-D549-9ADF-C77A195663E0}" type="presParOf" srcId="{167678CA-E03B-D04F-9CF8-988D8BA0394C}" destId="{E9855E72-F1BE-5340-90FC-CFA04C169A2E}" srcOrd="3" destOrd="0" presId="urn:microsoft.com/office/officeart/2009/3/layout/StepUpProcess"/>
    <dgm:cxn modelId="{3A84036A-C77A-DD45-A875-167E7E4E511C}" type="presParOf" srcId="{E9855E72-F1BE-5340-90FC-CFA04C169A2E}" destId="{81142C29-9B55-1F42-9A81-128D3C9ED1B5}" srcOrd="0" destOrd="0" presId="urn:microsoft.com/office/officeart/2009/3/layout/StepUpProcess"/>
    <dgm:cxn modelId="{D0476563-CB0C-8D46-A53C-13A05B655DA2}" type="presParOf" srcId="{167678CA-E03B-D04F-9CF8-988D8BA0394C}" destId="{B02CF940-7464-6845-9EC8-119C9684A0C9}" srcOrd="4" destOrd="0" presId="urn:microsoft.com/office/officeart/2009/3/layout/StepUpProcess"/>
    <dgm:cxn modelId="{785FC6E8-8A0D-E04C-BDD5-13778FAD3D8F}" type="presParOf" srcId="{B02CF940-7464-6845-9EC8-119C9684A0C9}" destId="{DAE4AEC9-2AB2-AC42-8EB3-097635941C8B}" srcOrd="0" destOrd="0" presId="urn:microsoft.com/office/officeart/2009/3/layout/StepUpProcess"/>
    <dgm:cxn modelId="{D1513AB0-6909-6B4F-8998-FDD87F57F754}" type="presParOf" srcId="{B02CF940-7464-6845-9EC8-119C9684A0C9}" destId="{DFFCC9ED-F9CD-2D49-BE1E-81B365F2CC11}" srcOrd="1" destOrd="0" presId="urn:microsoft.com/office/officeart/2009/3/layout/StepUpProcess"/>
    <dgm:cxn modelId="{30F7230E-23D0-CF4C-AD93-E8755A422351}" type="presParOf" srcId="{B02CF940-7464-6845-9EC8-119C9684A0C9}" destId="{88C92074-7A65-714C-9F48-D9D4EFA42F34}" srcOrd="2" destOrd="0" presId="urn:microsoft.com/office/officeart/2009/3/layout/StepUpProcess"/>
    <dgm:cxn modelId="{B7191588-86EB-F64F-84B3-348964A7C1BD}" type="presParOf" srcId="{167678CA-E03B-D04F-9CF8-988D8BA0394C}" destId="{28CD2A5F-97C2-1D47-AF43-55B3E59A6ED8}" srcOrd="5" destOrd="0" presId="urn:microsoft.com/office/officeart/2009/3/layout/StepUpProcess"/>
    <dgm:cxn modelId="{B9DEC8F3-02ED-0942-8D6D-61F2C16615D7}" type="presParOf" srcId="{28CD2A5F-97C2-1D47-AF43-55B3E59A6ED8}" destId="{E052FC81-FDA2-9D4B-A8AD-43A0EF3549EA}" srcOrd="0" destOrd="0" presId="urn:microsoft.com/office/officeart/2009/3/layout/StepUpProcess"/>
    <dgm:cxn modelId="{496279CA-EA8C-BA41-BE37-F4C6CD003DD2}" type="presParOf" srcId="{167678CA-E03B-D04F-9CF8-988D8BA0394C}" destId="{C95122D1-F0F7-774E-B70E-2DDA4FD93B29}" srcOrd="6" destOrd="0" presId="urn:microsoft.com/office/officeart/2009/3/layout/StepUpProcess"/>
    <dgm:cxn modelId="{A7C63E85-EBA9-284A-8676-638C8E0EC9FB}" type="presParOf" srcId="{C95122D1-F0F7-774E-B70E-2DDA4FD93B29}" destId="{EA64B5DC-59D5-694C-9DB0-5C222ABD3449}" srcOrd="0" destOrd="0" presId="urn:microsoft.com/office/officeart/2009/3/layout/StepUpProcess"/>
    <dgm:cxn modelId="{45881C6E-D486-0747-A33D-68546B159B24}" type="presParOf" srcId="{C95122D1-F0F7-774E-B70E-2DDA4FD93B29}" destId="{229E284D-47E9-674E-8DD5-15F506836900}" srcOrd="1" destOrd="0" presId="urn:microsoft.com/office/officeart/2009/3/layout/StepUpProcess"/>
    <dgm:cxn modelId="{DC576C85-E4A8-5F43-8802-8F4BED7DC589}" type="presParOf" srcId="{C95122D1-F0F7-774E-B70E-2DDA4FD93B29}" destId="{E1D6A518-0AD3-D148-9604-DAD25E9B4A9A}" srcOrd="2" destOrd="0" presId="urn:microsoft.com/office/officeart/2009/3/layout/StepUpProcess"/>
    <dgm:cxn modelId="{CBB82CD2-7961-7D41-AEE7-4671FB616207}" type="presParOf" srcId="{167678CA-E03B-D04F-9CF8-988D8BA0394C}" destId="{40AFEE78-9739-A544-B5B0-54114DDBD076}" srcOrd="7" destOrd="0" presId="urn:microsoft.com/office/officeart/2009/3/layout/StepUpProcess"/>
    <dgm:cxn modelId="{722A3BE0-6373-AC4C-A78F-FBEB057E749F}" type="presParOf" srcId="{40AFEE78-9739-A544-B5B0-54114DDBD076}" destId="{E5CAD43F-8985-8644-9D97-289A266770C9}" srcOrd="0" destOrd="0" presId="urn:microsoft.com/office/officeart/2009/3/layout/StepUpProcess"/>
    <dgm:cxn modelId="{6E8A319F-150C-EC49-8BB2-4262DE24BE1B}" type="presParOf" srcId="{167678CA-E03B-D04F-9CF8-988D8BA0394C}" destId="{544C989B-24E6-6A4A-9E54-33A2C4351DAE}" srcOrd="8" destOrd="0" presId="urn:microsoft.com/office/officeart/2009/3/layout/StepUpProcess"/>
    <dgm:cxn modelId="{999E871E-93A1-6B40-8B3B-C9CE6E1CBC43}" type="presParOf" srcId="{544C989B-24E6-6A4A-9E54-33A2C4351DAE}" destId="{D15B7B13-2C97-F14D-B5C1-04131FD9E3A1}" srcOrd="0" destOrd="0" presId="urn:microsoft.com/office/officeart/2009/3/layout/StepUpProcess"/>
    <dgm:cxn modelId="{75DF2BB4-7518-0F46-87F9-F868A6ADFCA5}" type="presParOf" srcId="{544C989B-24E6-6A4A-9E54-33A2C4351DAE}" destId="{781CE2B2-6C6B-B144-88EA-F8EE7FE7AD3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صياغة اعتذار صادق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لغة واضحة، صريحة، دون تبرير أو تقليل من حجم الخطأ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ربط الاعتذار بخطط التغيير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يجب أن يُظهر الاعتذار بوضوح كيف سيقود إلى أفعال وتحسينات ملموسة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الالتزام بالشفافية بعد الاعتذار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مواصلة تقديم تحديثات صادقة عن التقدّم في تنفيذ الالتزامات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جعل الاعتذار جزءًا من سرد التعلّم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إظهار كيف أصبح الاعتذار نقطة تحوّل في ثقافة المؤسسة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عدم استغلال الاعتذار في حملات تسويقية مباشرة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الحذر من استخدام الاعتذار كأداة دعائية — الجمهور يكتشف هذا فورًا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34A3BC5C-591E-D54E-864A-581E34CC3A50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1B72EC4D-8805-AE4D-BBF4-481588057619}" type="pres">
      <dgm:prSet presAssocID="{1752099A-5FA7-5B42-9954-CCC2DC540A73}" presName="circle1" presStyleLbl="node1" presStyleIdx="0" presStyleCnt="5"/>
      <dgm:spPr/>
    </dgm:pt>
    <dgm:pt modelId="{64DC3AD3-7CF0-C347-9AFD-A0D662B7A5BE}" type="pres">
      <dgm:prSet presAssocID="{1752099A-5FA7-5B42-9954-CCC2DC540A73}" presName="space" presStyleCnt="0"/>
      <dgm:spPr/>
    </dgm:pt>
    <dgm:pt modelId="{3F0DCB92-FE19-9347-9CA0-A1DC5B1DC677}" type="pres">
      <dgm:prSet presAssocID="{1752099A-5FA7-5B42-9954-CCC2DC540A73}" presName="rect1" presStyleLbl="alignAcc1" presStyleIdx="0" presStyleCnt="5"/>
      <dgm:spPr/>
    </dgm:pt>
    <dgm:pt modelId="{A343B788-FE43-FF45-9B2B-9432D3000E0C}" type="pres">
      <dgm:prSet presAssocID="{33175CCB-1C8B-1C44-8A2A-276D69ED11D2}" presName="vertSpace2" presStyleLbl="node1" presStyleIdx="0" presStyleCnt="5"/>
      <dgm:spPr/>
    </dgm:pt>
    <dgm:pt modelId="{64704608-D2E9-9D40-876E-8910B482FCEC}" type="pres">
      <dgm:prSet presAssocID="{33175CCB-1C8B-1C44-8A2A-276D69ED11D2}" presName="circle2" presStyleLbl="node1" presStyleIdx="1" presStyleCnt="5"/>
      <dgm:spPr/>
    </dgm:pt>
    <dgm:pt modelId="{E98FADD3-F7C6-6141-9238-1782334CCC9B}" type="pres">
      <dgm:prSet presAssocID="{33175CCB-1C8B-1C44-8A2A-276D69ED11D2}" presName="rect2" presStyleLbl="alignAcc1" presStyleIdx="1" presStyleCnt="5"/>
      <dgm:spPr/>
    </dgm:pt>
    <dgm:pt modelId="{259604B1-A444-8F45-BC91-663A5BB73D03}" type="pres">
      <dgm:prSet presAssocID="{00BA3E18-A5E2-9140-B854-8729D59638C7}" presName="vertSpace3" presStyleLbl="node1" presStyleIdx="1" presStyleCnt="5"/>
      <dgm:spPr/>
    </dgm:pt>
    <dgm:pt modelId="{B243D702-8D05-114E-B0F3-9E7B02B5EDDB}" type="pres">
      <dgm:prSet presAssocID="{00BA3E18-A5E2-9140-B854-8729D59638C7}" presName="circle3" presStyleLbl="node1" presStyleIdx="2" presStyleCnt="5"/>
      <dgm:spPr/>
    </dgm:pt>
    <dgm:pt modelId="{8525FFD8-6CC3-434E-9AEC-ED5332F585B9}" type="pres">
      <dgm:prSet presAssocID="{00BA3E18-A5E2-9140-B854-8729D59638C7}" presName="rect3" presStyleLbl="alignAcc1" presStyleIdx="2" presStyleCnt="5"/>
      <dgm:spPr/>
    </dgm:pt>
    <dgm:pt modelId="{02C06387-DB78-6A4A-AB17-9DFD590A06D9}" type="pres">
      <dgm:prSet presAssocID="{E8E95C23-E752-394B-B9B6-2A78136193D2}" presName="vertSpace4" presStyleLbl="node1" presStyleIdx="2" presStyleCnt="5"/>
      <dgm:spPr/>
    </dgm:pt>
    <dgm:pt modelId="{C01CDE1A-606E-7040-B196-0319E67D94F9}" type="pres">
      <dgm:prSet presAssocID="{E8E95C23-E752-394B-B9B6-2A78136193D2}" presName="circle4" presStyleLbl="node1" presStyleIdx="3" presStyleCnt="5"/>
      <dgm:spPr/>
    </dgm:pt>
    <dgm:pt modelId="{84C6A46E-C935-9245-9C07-655F54557E1F}" type="pres">
      <dgm:prSet presAssocID="{E8E95C23-E752-394B-B9B6-2A78136193D2}" presName="rect4" presStyleLbl="alignAcc1" presStyleIdx="3" presStyleCnt="5"/>
      <dgm:spPr/>
    </dgm:pt>
    <dgm:pt modelId="{72F48BB5-D4AC-6741-B8EE-6B28774C4DF2}" type="pres">
      <dgm:prSet presAssocID="{7D760E27-280D-2A4B-B959-CFD7BC6CC1CD}" presName="vertSpace5" presStyleLbl="node1" presStyleIdx="3" presStyleCnt="5"/>
      <dgm:spPr/>
    </dgm:pt>
    <dgm:pt modelId="{01691D91-5340-9749-A1A3-64E0DCC2D2C4}" type="pres">
      <dgm:prSet presAssocID="{7D760E27-280D-2A4B-B959-CFD7BC6CC1CD}" presName="circle5" presStyleLbl="node1" presStyleIdx="4" presStyleCnt="5"/>
      <dgm:spPr/>
    </dgm:pt>
    <dgm:pt modelId="{9F78A5EC-D8CA-174E-87B6-E477E25D5602}" type="pres">
      <dgm:prSet presAssocID="{7D760E27-280D-2A4B-B959-CFD7BC6CC1CD}" presName="rect5" presStyleLbl="alignAcc1" presStyleIdx="4" presStyleCnt="5"/>
      <dgm:spPr/>
    </dgm:pt>
    <dgm:pt modelId="{6CB97013-010B-AC4D-9D52-23C27DF5A5B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474A7092-C4E8-B142-A152-3B6EF901200A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7DD0DED8-311E-5546-8BC4-19EFA1BC7D06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1A90B219-5E33-3940-99DA-72CEAE0929FA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C3898680-0780-CE4C-B93C-2999762EF881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BCDBF414-1865-6D48-B2A8-7B64EE3EF534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9768E129-7F1B-0345-9161-02156A0349BA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55441BEF-3CA1-7045-B6E8-7175ED4143DB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6C44A36-A24D-C441-A602-D2BBC6C13FEC}" type="pres">
      <dgm:prSet presAssocID="{7D760E27-280D-2A4B-B959-CFD7BC6CC1CD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214878A9-EB78-4942-A796-2A8504A0E85E}" type="pres">
      <dgm:prSet presAssocID="{7D760E27-280D-2A4B-B959-CFD7BC6CC1CD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F836DD08-BDD7-7F40-BE73-6B55377DF7B9}" type="presOf" srcId="{F0B52F86-83AF-D945-9E33-5773BE9861C5}" destId="{474A7092-C4E8-B142-A152-3B6EF901200A}" srcOrd="0" destOrd="0" presId="urn:microsoft.com/office/officeart/2005/8/layout/target3"/>
    <dgm:cxn modelId="{7928A50A-6142-E746-BEDD-E65A29BFA66E}" type="presOf" srcId="{5B0BFAD2-A999-3B41-82A1-CDF4A6E3F1DA}" destId="{34A3BC5C-591E-D54E-864A-581E34CC3A50}" srcOrd="0" destOrd="0" presId="urn:microsoft.com/office/officeart/2005/8/layout/target3"/>
    <dgm:cxn modelId="{C7A7060E-F049-3546-93BE-574CCCCDCF9E}" type="presOf" srcId="{33175CCB-1C8B-1C44-8A2A-276D69ED11D2}" destId="{E98FADD3-F7C6-6141-9238-1782334CCC9B}" srcOrd="0" destOrd="0" presId="urn:microsoft.com/office/officeart/2005/8/layout/target3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44A58B43-80BD-BB41-AE58-D0C741667B5E}" type="presOf" srcId="{1752099A-5FA7-5B42-9954-CCC2DC540A73}" destId="{6CB97013-010B-AC4D-9D52-23C27DF5A5BF}" srcOrd="1" destOrd="0" presId="urn:microsoft.com/office/officeart/2005/8/layout/target3"/>
    <dgm:cxn modelId="{1728C543-D8E9-8841-B6E1-2A433B74F343}" type="presOf" srcId="{E8E95C23-E752-394B-B9B6-2A78136193D2}" destId="{9768E129-7F1B-0345-9161-02156A0349BA}" srcOrd="1" destOrd="0" presId="urn:microsoft.com/office/officeart/2005/8/layout/target3"/>
    <dgm:cxn modelId="{FB328A51-542B-604F-AF14-B65727924BFB}" type="presOf" srcId="{1752099A-5FA7-5B42-9954-CCC2DC540A73}" destId="{3F0DCB92-FE19-9347-9CA0-A1DC5B1DC677}" srcOrd="0" destOrd="0" presId="urn:microsoft.com/office/officeart/2005/8/layout/target3"/>
    <dgm:cxn modelId="{43CCEF52-D2B7-0D44-9E88-EFB0A9BC9952}" type="presOf" srcId="{00BA3E18-A5E2-9140-B854-8729D59638C7}" destId="{C3898680-0780-CE4C-B93C-2999762EF881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4CE575C-0766-0D46-9FBA-964F15586C68}" type="presOf" srcId="{00BA3E18-A5E2-9140-B854-8729D59638C7}" destId="{8525FFD8-6CC3-434E-9AEC-ED5332F585B9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874EC46B-B10C-0545-BC5D-00439F9BF21B}" type="presOf" srcId="{33175CCB-1C8B-1C44-8A2A-276D69ED11D2}" destId="{7DD0DED8-311E-5546-8BC4-19EFA1BC7D06}" srcOrd="1" destOrd="0" presId="urn:microsoft.com/office/officeart/2005/8/layout/target3"/>
    <dgm:cxn modelId="{5297F776-9133-F541-94AE-101D2D79E4BA}" type="presOf" srcId="{8196662A-287F-234F-A077-9224702B5B77}" destId="{1A90B219-5E33-3940-99DA-72CEAE0929FA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E3EB1497-F352-9141-AFED-0C8CC6C0B497}" type="presOf" srcId="{E8E95C23-E752-394B-B9B6-2A78136193D2}" destId="{84C6A46E-C935-9245-9C07-655F54557E1F}" srcOrd="0" destOrd="0" presId="urn:microsoft.com/office/officeart/2005/8/layout/target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B657DA7-25BF-1B4A-B8A7-5D699F9D6283}" type="presOf" srcId="{7D760E27-280D-2A4B-B959-CFD7BC6CC1CD}" destId="{9F78A5EC-D8CA-174E-87B6-E477E25D5602}" srcOrd="0" destOrd="0" presId="urn:microsoft.com/office/officeart/2005/8/layout/target3"/>
    <dgm:cxn modelId="{0D2FE3B3-4920-1C4F-AA32-D42B5565F4F2}" type="presOf" srcId="{2EE28272-E03F-FE41-917F-9CFA55EACE13}" destId="{55441BEF-3CA1-7045-B6E8-7175ED4143DB}" srcOrd="0" destOrd="0" presId="urn:microsoft.com/office/officeart/2005/8/layout/target3"/>
    <dgm:cxn modelId="{8F662EBF-ACD3-244F-B866-3A42EA8A955B}" type="presOf" srcId="{7D760E27-280D-2A4B-B959-CFD7BC6CC1CD}" destId="{06C44A36-A24D-C441-A602-D2BBC6C13FEC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42CC35DC-E4EC-684E-9B32-D29869DA5F90}" type="presOf" srcId="{2E7B7787-BF7C-304D-9F38-1C0AB771DD8B}" destId="{BCDBF414-1865-6D48-B2A8-7B64EE3EF534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2A78AFE-FD79-4040-9AED-1901EB622393}" type="presOf" srcId="{3F593408-F3FD-0546-A54D-46490D77181F}" destId="{214878A9-EB78-4942-A796-2A8504A0E85E}" srcOrd="0" destOrd="0" presId="urn:microsoft.com/office/officeart/2005/8/layout/target3"/>
    <dgm:cxn modelId="{3CDC9674-CA1E-464F-A20A-03BB192AECA6}" type="presParOf" srcId="{34A3BC5C-591E-D54E-864A-581E34CC3A50}" destId="{1B72EC4D-8805-AE4D-BBF4-481588057619}" srcOrd="0" destOrd="0" presId="urn:microsoft.com/office/officeart/2005/8/layout/target3"/>
    <dgm:cxn modelId="{D259202C-8BBF-944E-B1B2-FBBB81AA51C4}" type="presParOf" srcId="{34A3BC5C-591E-D54E-864A-581E34CC3A50}" destId="{64DC3AD3-7CF0-C347-9AFD-A0D662B7A5BE}" srcOrd="1" destOrd="0" presId="urn:microsoft.com/office/officeart/2005/8/layout/target3"/>
    <dgm:cxn modelId="{A1E02689-D8C5-894A-B19C-AA12B7B6734C}" type="presParOf" srcId="{34A3BC5C-591E-D54E-864A-581E34CC3A50}" destId="{3F0DCB92-FE19-9347-9CA0-A1DC5B1DC677}" srcOrd="2" destOrd="0" presId="urn:microsoft.com/office/officeart/2005/8/layout/target3"/>
    <dgm:cxn modelId="{BDF87F90-499F-4B4B-9430-5F42A8F53A98}" type="presParOf" srcId="{34A3BC5C-591E-D54E-864A-581E34CC3A50}" destId="{A343B788-FE43-FF45-9B2B-9432D3000E0C}" srcOrd="3" destOrd="0" presId="urn:microsoft.com/office/officeart/2005/8/layout/target3"/>
    <dgm:cxn modelId="{6132BC6F-2748-5347-BE7A-006926BDF532}" type="presParOf" srcId="{34A3BC5C-591E-D54E-864A-581E34CC3A50}" destId="{64704608-D2E9-9D40-876E-8910B482FCEC}" srcOrd="4" destOrd="0" presId="urn:microsoft.com/office/officeart/2005/8/layout/target3"/>
    <dgm:cxn modelId="{46D3BDC8-880C-224C-9E61-86E39C0C3E08}" type="presParOf" srcId="{34A3BC5C-591E-D54E-864A-581E34CC3A50}" destId="{E98FADD3-F7C6-6141-9238-1782334CCC9B}" srcOrd="5" destOrd="0" presId="urn:microsoft.com/office/officeart/2005/8/layout/target3"/>
    <dgm:cxn modelId="{0F3A5ED1-00FE-634B-B12B-675A218B4E4C}" type="presParOf" srcId="{34A3BC5C-591E-D54E-864A-581E34CC3A50}" destId="{259604B1-A444-8F45-BC91-663A5BB73D03}" srcOrd="6" destOrd="0" presId="urn:microsoft.com/office/officeart/2005/8/layout/target3"/>
    <dgm:cxn modelId="{C80DC4B1-5DF7-7640-A7C7-538D2D3111CC}" type="presParOf" srcId="{34A3BC5C-591E-D54E-864A-581E34CC3A50}" destId="{B243D702-8D05-114E-B0F3-9E7B02B5EDDB}" srcOrd="7" destOrd="0" presId="urn:microsoft.com/office/officeart/2005/8/layout/target3"/>
    <dgm:cxn modelId="{8694449F-ACFB-B342-BDDA-3829FBA7C80C}" type="presParOf" srcId="{34A3BC5C-591E-D54E-864A-581E34CC3A50}" destId="{8525FFD8-6CC3-434E-9AEC-ED5332F585B9}" srcOrd="8" destOrd="0" presId="urn:microsoft.com/office/officeart/2005/8/layout/target3"/>
    <dgm:cxn modelId="{7AB81428-D820-A14B-9A40-B8E458462EA9}" type="presParOf" srcId="{34A3BC5C-591E-D54E-864A-581E34CC3A50}" destId="{02C06387-DB78-6A4A-AB17-9DFD590A06D9}" srcOrd="9" destOrd="0" presId="urn:microsoft.com/office/officeart/2005/8/layout/target3"/>
    <dgm:cxn modelId="{7F279A4F-68AA-6C4A-B513-5F69C1339A69}" type="presParOf" srcId="{34A3BC5C-591E-D54E-864A-581E34CC3A50}" destId="{C01CDE1A-606E-7040-B196-0319E67D94F9}" srcOrd="10" destOrd="0" presId="urn:microsoft.com/office/officeart/2005/8/layout/target3"/>
    <dgm:cxn modelId="{DC34D402-B92C-E243-AC5C-852FCE7D4E80}" type="presParOf" srcId="{34A3BC5C-591E-D54E-864A-581E34CC3A50}" destId="{84C6A46E-C935-9245-9C07-655F54557E1F}" srcOrd="11" destOrd="0" presId="urn:microsoft.com/office/officeart/2005/8/layout/target3"/>
    <dgm:cxn modelId="{EFC8159F-43DD-4B4F-80FD-46B9EBDCFC46}" type="presParOf" srcId="{34A3BC5C-591E-D54E-864A-581E34CC3A50}" destId="{72F48BB5-D4AC-6741-B8EE-6B28774C4DF2}" srcOrd="12" destOrd="0" presId="urn:microsoft.com/office/officeart/2005/8/layout/target3"/>
    <dgm:cxn modelId="{D80530B6-4C80-B948-A921-894366DEBB10}" type="presParOf" srcId="{34A3BC5C-591E-D54E-864A-581E34CC3A50}" destId="{01691D91-5340-9749-A1A3-64E0DCC2D2C4}" srcOrd="13" destOrd="0" presId="urn:microsoft.com/office/officeart/2005/8/layout/target3"/>
    <dgm:cxn modelId="{620C4FB3-49EC-9C4C-BD03-D5D06742953F}" type="presParOf" srcId="{34A3BC5C-591E-D54E-864A-581E34CC3A50}" destId="{9F78A5EC-D8CA-174E-87B6-E477E25D5602}" srcOrd="14" destOrd="0" presId="urn:microsoft.com/office/officeart/2005/8/layout/target3"/>
    <dgm:cxn modelId="{B89989DA-423C-3640-8A55-6FC5A4D3B125}" type="presParOf" srcId="{34A3BC5C-591E-D54E-864A-581E34CC3A50}" destId="{6CB97013-010B-AC4D-9D52-23C27DF5A5BF}" srcOrd="15" destOrd="0" presId="urn:microsoft.com/office/officeart/2005/8/layout/target3"/>
    <dgm:cxn modelId="{85BDD696-196F-6A4C-8035-3C5C3FFE8E34}" type="presParOf" srcId="{34A3BC5C-591E-D54E-864A-581E34CC3A50}" destId="{474A7092-C4E8-B142-A152-3B6EF901200A}" srcOrd="16" destOrd="0" presId="urn:microsoft.com/office/officeart/2005/8/layout/target3"/>
    <dgm:cxn modelId="{D106BAAD-046E-7743-A6D4-A271856C51A7}" type="presParOf" srcId="{34A3BC5C-591E-D54E-864A-581E34CC3A50}" destId="{7DD0DED8-311E-5546-8BC4-19EFA1BC7D06}" srcOrd="17" destOrd="0" presId="urn:microsoft.com/office/officeart/2005/8/layout/target3"/>
    <dgm:cxn modelId="{FDF568F1-6C86-544E-A5B6-A4076ADED020}" type="presParOf" srcId="{34A3BC5C-591E-D54E-864A-581E34CC3A50}" destId="{1A90B219-5E33-3940-99DA-72CEAE0929FA}" srcOrd="18" destOrd="0" presId="urn:microsoft.com/office/officeart/2005/8/layout/target3"/>
    <dgm:cxn modelId="{B232680F-2405-6D4C-B213-4DD2F8F1B074}" type="presParOf" srcId="{34A3BC5C-591E-D54E-864A-581E34CC3A50}" destId="{C3898680-0780-CE4C-B93C-2999762EF881}" srcOrd="19" destOrd="0" presId="urn:microsoft.com/office/officeart/2005/8/layout/target3"/>
    <dgm:cxn modelId="{55EA2376-73E8-3245-828C-A3017A1C532D}" type="presParOf" srcId="{34A3BC5C-591E-D54E-864A-581E34CC3A50}" destId="{BCDBF414-1865-6D48-B2A8-7B64EE3EF534}" srcOrd="20" destOrd="0" presId="urn:microsoft.com/office/officeart/2005/8/layout/target3"/>
    <dgm:cxn modelId="{CB182E58-FEAF-024D-9EFE-D7B43DA52B92}" type="presParOf" srcId="{34A3BC5C-591E-D54E-864A-581E34CC3A50}" destId="{9768E129-7F1B-0345-9161-02156A0349BA}" srcOrd="21" destOrd="0" presId="urn:microsoft.com/office/officeart/2005/8/layout/target3"/>
    <dgm:cxn modelId="{A161BCE9-45EF-3547-9C32-20EDFA1B466E}" type="presParOf" srcId="{34A3BC5C-591E-D54E-864A-581E34CC3A50}" destId="{55441BEF-3CA1-7045-B6E8-7175ED4143DB}" srcOrd="22" destOrd="0" presId="urn:microsoft.com/office/officeart/2005/8/layout/target3"/>
    <dgm:cxn modelId="{5A74C53C-4BFB-3349-A986-B7EDEA8F6B70}" type="presParOf" srcId="{34A3BC5C-591E-D54E-864A-581E34CC3A50}" destId="{06C44A36-A24D-C441-A602-D2BBC6C13FEC}" srcOrd="23" destOrd="0" presId="urn:microsoft.com/office/officeart/2005/8/layout/target3"/>
    <dgm:cxn modelId="{D0E7410D-30C6-5342-AF9A-73E9DADC498D}" type="presParOf" srcId="{34A3BC5C-591E-D54E-864A-581E34CC3A50}" destId="{214878A9-EB78-4942-A796-2A8504A0E85E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عندما تنفّذ تغييرات حقيقية وعميقة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استراتيجية "الخروج أقوى" لا تنجح إلا إذا كانت مدعومة بتحوّل فعلي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عندما يبدأ الجمهور في إظهار رغبة في منح فرصة جديدة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قراءة المزاج العام بدقة شرط أساسي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عندما تُبنى قصة التعافي على أفعال ملموسة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السرد الجديد يجب أن يكون قائمًا على الواقع، لا على الرغبات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عندما تكون القيادة مستعدة لتحمّل المخاطر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هذه استراتيجية جريئة — تتطلّب شجاعة واتساقًا طويل الأمد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عندما تُدار التوقعات بواقعية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يجب أن تُدار توقعات الجمهور بحذر — لا وعود مبالغ فيها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000" b="1" dirty="0"/>
            <a:t>إشراك الجمهور في قصة التعافي: </a:t>
          </a:r>
          <a:r>
            <a:rPr lang="ar-SA" sz="2000" dirty="0"/>
            <a:t>إظهار كيف يُساهم دعم الجمهور في التحوّل</a:t>
          </a:r>
          <a:endParaRPr lang="en-GB" sz="20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0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0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000" b="1" dirty="0"/>
            <a:t>الاحتفاء بالتغيير الإيجابي</a:t>
          </a:r>
          <a:r>
            <a:rPr lang="ar-SA" sz="2000" dirty="0"/>
            <a:t>: الاعتراف بدور المجتمع والعملاء في مساعدة العلامة على التعافي</a:t>
          </a:r>
          <a:endParaRPr lang="en-GB" sz="20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0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0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000" b="1" dirty="0"/>
            <a:t>بناء سرد يُركّز على "نحن" وليس "هم</a:t>
          </a:r>
          <a:r>
            <a:rPr lang="en-GB" sz="2000" b="1" dirty="0"/>
            <a:t>"</a:t>
          </a:r>
          <a:r>
            <a:rPr lang="ar-SA" sz="2000" dirty="0"/>
            <a:t>: الحديث عن رحلة تعافي جماعية — لا فردية</a:t>
          </a:r>
          <a:endParaRPr lang="en-GB" sz="20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0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0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000" b="1" dirty="0"/>
            <a:t>تعزيز قيم الانتماء والتعاطف</a:t>
          </a:r>
          <a:r>
            <a:rPr lang="ar-SA" sz="2000" dirty="0"/>
            <a:t>: الربط بين التغيير داخل العلامة والقيم المشتركة مع الجمهور</a:t>
          </a:r>
          <a:endParaRPr lang="en-GB" sz="20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0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0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000" b="1" dirty="0"/>
            <a:t>مواصلة الحوار المفتوح</a:t>
          </a:r>
          <a:r>
            <a:rPr lang="ar-SA" sz="2000" dirty="0"/>
            <a:t>: خلق مساحات للتفاعل والمشاركة المستمرة</a:t>
          </a:r>
          <a:endParaRPr lang="en-GB" sz="20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0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0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1D1BFE25-7C2C-7C44-83BA-C2D0CB12852A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B912EE2B-266E-C644-A05D-BF5849EA91EB}" type="pres">
      <dgm:prSet presAssocID="{FC59F2C5-80E2-AD4A-AD85-54DDF7E1F903}" presName="FiveNodes_2" presStyleLbl="node1" presStyleIdx="1" presStyleCnt="5" custScaleX="106494">
        <dgm:presLayoutVars>
          <dgm:bulletEnabled val="1"/>
        </dgm:presLayoutVars>
      </dgm:prSet>
      <dgm:spPr/>
    </dgm:pt>
    <dgm:pt modelId="{CFAA6BCB-CB54-DA48-B79E-730D3031516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68DD0B66-9AE9-864B-A4A3-8FE0E92AD71C}" type="pres">
      <dgm:prSet presAssocID="{FC59F2C5-80E2-AD4A-AD85-54DDF7E1F903}" presName="FiveNodes_4" presStyleLbl="node1" presStyleIdx="3" presStyleCnt="5" custScaleX="102169">
        <dgm:presLayoutVars>
          <dgm:bulletEnabled val="1"/>
        </dgm:presLayoutVars>
      </dgm:prSet>
      <dgm:spPr/>
    </dgm:pt>
    <dgm:pt modelId="{40A9DF81-C4F4-0749-B2B6-3422C1F35CBC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095E686F-F55D-344D-B9B3-2AA09E11462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5B757908-3570-AB4B-947B-3E1871CFC618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0B0AB824-7683-3947-A1B6-1F3E1DFB26D9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E119A9A2-D46C-7D45-93FC-4196F2F994D4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B08E2BEE-2EEB-B84F-BF81-FE0D36429D08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6614FCB3-A981-C64E-B37E-68ED515E3A2B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C58803E-E2F4-DE4E-87C1-F0DE96C3A4E1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0957F045-F78A-B34A-B0D0-A12F6B98DD9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F5406D8D-E8B8-C548-BF31-D61429113CB3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9170700-C764-2F42-8EA9-AA4167B01E8D}" type="presOf" srcId="{64964D88-FD86-174D-914C-CE8F8A1F66C9}" destId="{B912EE2B-266E-C644-A05D-BF5849EA91EB}" srcOrd="0" destOrd="0" presId="urn:microsoft.com/office/officeart/2005/8/layout/vProcess5"/>
    <dgm:cxn modelId="{2E663F03-A88A-6547-86F5-F6124A9D046C}" type="presOf" srcId="{6E0B8BE2-804D-CE4E-BAA1-D904CC9463FE}" destId="{68DD0B66-9AE9-864B-A4A3-8FE0E92AD71C}" srcOrd="0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263BF45-87AB-2948-BF55-AAFE5351BAF9}" type="presOf" srcId="{F7EA539D-FC05-1540-AD9A-EE773CE2F5DE}" destId="{3C58803E-E2F4-DE4E-87C1-F0DE96C3A4E1}" srcOrd="1" destOrd="0" presId="urn:microsoft.com/office/officeart/2005/8/layout/vProcess5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1544264E-2208-A34D-AC0F-3DFCE3658CA5}" type="presOf" srcId="{F7EA539D-FC05-1540-AD9A-EE773CE2F5DE}" destId="{CFAA6BCB-CB54-DA48-B79E-730D30315163}" srcOrd="0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F8FA4D66-AF04-ED47-B22E-64EB06255422}" type="presOf" srcId="{CE204DBC-4615-A74D-91B7-BCE007B1DB25}" destId="{1D1BFE25-7C2C-7C44-83BA-C2D0CB12852A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F176936D-9852-DB46-8889-00DA13C19690}" type="presOf" srcId="{9BF74076-8E0B-C04A-807E-DEEC74D4C8C6}" destId="{5B757908-3570-AB4B-947B-3E1871CFC618}" srcOrd="0" destOrd="0" presId="urn:microsoft.com/office/officeart/2005/8/layout/vProcess5"/>
    <dgm:cxn modelId="{9B055D71-CDBE-6E48-A017-CEEB3C7C1AB7}" type="presOf" srcId="{976B52BE-E96B-5346-8477-5F12C31331FF}" destId="{0B0AB824-7683-3947-A1B6-1F3E1DFB26D9}" srcOrd="0" destOrd="0" presId="urn:microsoft.com/office/officeart/2005/8/layout/vProcess5"/>
    <dgm:cxn modelId="{29E45B75-F42B-FF4C-9007-85379623E880}" type="presOf" srcId="{6E0B8BE2-804D-CE4E-BAA1-D904CC9463FE}" destId="{0957F045-F78A-B34A-B0D0-A12F6B98DD91}" srcOrd="1" destOrd="0" presId="urn:microsoft.com/office/officeart/2005/8/layout/vProcess5"/>
    <dgm:cxn modelId="{C201A67A-6CBD-D842-AE58-D5499B246696}" type="presOf" srcId="{4A48D115-7CE2-954D-8879-3BE4E414415A}" destId="{F5406D8D-E8B8-C548-BF31-D61429113CB3}" srcOrd="1" destOrd="0" presId="urn:microsoft.com/office/officeart/2005/8/layout/vProcess5"/>
    <dgm:cxn modelId="{4E3AD29B-D8CF-764F-A5A3-AB42BBD01309}" type="presOf" srcId="{CE204DBC-4615-A74D-91B7-BCE007B1DB25}" destId="{B08E2BEE-2EEB-B84F-BF81-FE0D36429D08}" srcOrd="1" destOrd="0" presId="urn:microsoft.com/office/officeart/2005/8/layout/vProcess5"/>
    <dgm:cxn modelId="{E0998CA3-7A85-6F4B-96C3-DFCCCD775805}" type="presOf" srcId="{4A48D115-7CE2-954D-8879-3BE4E414415A}" destId="{40A9DF81-C4F4-0749-B2B6-3422C1F35CBC}" srcOrd="0" destOrd="0" presId="urn:microsoft.com/office/officeart/2005/8/layout/vProcess5"/>
    <dgm:cxn modelId="{6BB8E1A7-55FF-A440-8CAE-F60730C9DB5D}" type="presOf" srcId="{129EF210-9901-FB4E-91C7-7108A5A2834A}" destId="{095E686F-F55D-344D-B9B3-2AA09E114625}" srcOrd="0" destOrd="0" presId="urn:microsoft.com/office/officeart/2005/8/layout/vProcess5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96AED6DE-19D4-3742-BDAC-F414D6DB2F95}" type="presOf" srcId="{4F57554B-CC5C-0447-9E36-958C12042805}" destId="{E119A9A2-D46C-7D45-93FC-4196F2F994D4}" srcOrd="0" destOrd="0" presId="urn:microsoft.com/office/officeart/2005/8/layout/vProcess5"/>
    <dgm:cxn modelId="{D721EBE8-3CCB-FB41-B6A1-7A84988C587C}" type="presOf" srcId="{64964D88-FD86-174D-914C-CE8F8A1F66C9}" destId="{6614FCB3-A981-C64E-B37E-68ED515E3A2B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3D155C09-41BD-F44B-B22C-71A30678ABEA}" type="presParOf" srcId="{CB96FF00-8DFE-2342-BEBB-C9E68C011977}" destId="{1D1BFE25-7C2C-7C44-83BA-C2D0CB12852A}" srcOrd="1" destOrd="0" presId="urn:microsoft.com/office/officeart/2005/8/layout/vProcess5"/>
    <dgm:cxn modelId="{4CE66919-E782-244A-99B4-87A9516E0B43}" type="presParOf" srcId="{CB96FF00-8DFE-2342-BEBB-C9E68C011977}" destId="{B912EE2B-266E-C644-A05D-BF5849EA91EB}" srcOrd="2" destOrd="0" presId="urn:microsoft.com/office/officeart/2005/8/layout/vProcess5"/>
    <dgm:cxn modelId="{BE2EF845-141B-F041-858A-0E1E9F26A326}" type="presParOf" srcId="{CB96FF00-8DFE-2342-BEBB-C9E68C011977}" destId="{CFAA6BCB-CB54-DA48-B79E-730D30315163}" srcOrd="3" destOrd="0" presId="urn:microsoft.com/office/officeart/2005/8/layout/vProcess5"/>
    <dgm:cxn modelId="{95111122-9E4B-274B-A7EE-5802DD66F950}" type="presParOf" srcId="{CB96FF00-8DFE-2342-BEBB-C9E68C011977}" destId="{68DD0B66-9AE9-864B-A4A3-8FE0E92AD71C}" srcOrd="4" destOrd="0" presId="urn:microsoft.com/office/officeart/2005/8/layout/vProcess5"/>
    <dgm:cxn modelId="{6E11DF75-A3C9-7B4E-A86F-0BEC7B12AC7A}" type="presParOf" srcId="{CB96FF00-8DFE-2342-BEBB-C9E68C011977}" destId="{40A9DF81-C4F4-0749-B2B6-3422C1F35CBC}" srcOrd="5" destOrd="0" presId="urn:microsoft.com/office/officeart/2005/8/layout/vProcess5"/>
    <dgm:cxn modelId="{3E6EA8A1-0303-6648-8D31-E7454F029CE3}" type="presParOf" srcId="{CB96FF00-8DFE-2342-BEBB-C9E68C011977}" destId="{095E686F-F55D-344D-B9B3-2AA09E114625}" srcOrd="6" destOrd="0" presId="urn:microsoft.com/office/officeart/2005/8/layout/vProcess5"/>
    <dgm:cxn modelId="{1B08D8C9-616F-5D47-90B8-99A62765CBB4}" type="presParOf" srcId="{CB96FF00-8DFE-2342-BEBB-C9E68C011977}" destId="{5B757908-3570-AB4B-947B-3E1871CFC618}" srcOrd="7" destOrd="0" presId="urn:microsoft.com/office/officeart/2005/8/layout/vProcess5"/>
    <dgm:cxn modelId="{F44100DB-379C-7D47-8CDE-BB3AF5772B3D}" type="presParOf" srcId="{CB96FF00-8DFE-2342-BEBB-C9E68C011977}" destId="{0B0AB824-7683-3947-A1B6-1F3E1DFB26D9}" srcOrd="8" destOrd="0" presId="urn:microsoft.com/office/officeart/2005/8/layout/vProcess5"/>
    <dgm:cxn modelId="{0FD890F7-C7E1-744E-9615-AA9FAC0E596F}" type="presParOf" srcId="{CB96FF00-8DFE-2342-BEBB-C9E68C011977}" destId="{E119A9A2-D46C-7D45-93FC-4196F2F994D4}" srcOrd="9" destOrd="0" presId="urn:microsoft.com/office/officeart/2005/8/layout/vProcess5"/>
    <dgm:cxn modelId="{DDF864F0-EEB6-9F4E-8267-E72550B874DA}" type="presParOf" srcId="{CB96FF00-8DFE-2342-BEBB-C9E68C011977}" destId="{B08E2BEE-2EEB-B84F-BF81-FE0D36429D08}" srcOrd="10" destOrd="0" presId="urn:microsoft.com/office/officeart/2005/8/layout/vProcess5"/>
    <dgm:cxn modelId="{01EAA4C6-BD71-CC42-A9D7-EE0B0792DD28}" type="presParOf" srcId="{CB96FF00-8DFE-2342-BEBB-C9E68C011977}" destId="{6614FCB3-A981-C64E-B37E-68ED515E3A2B}" srcOrd="11" destOrd="0" presId="urn:microsoft.com/office/officeart/2005/8/layout/vProcess5"/>
    <dgm:cxn modelId="{256625CB-2472-F949-AC29-9D123473B0FB}" type="presParOf" srcId="{CB96FF00-8DFE-2342-BEBB-C9E68C011977}" destId="{3C58803E-E2F4-DE4E-87C1-F0DE96C3A4E1}" srcOrd="12" destOrd="0" presId="urn:microsoft.com/office/officeart/2005/8/layout/vProcess5"/>
    <dgm:cxn modelId="{24A5C48C-5318-3245-94F5-50461FF41FF9}" type="presParOf" srcId="{CB96FF00-8DFE-2342-BEBB-C9E68C011977}" destId="{0957F045-F78A-B34A-B0D0-A12F6B98DD91}" srcOrd="13" destOrd="0" presId="urn:microsoft.com/office/officeart/2005/8/layout/vProcess5"/>
    <dgm:cxn modelId="{5C625870-2E77-E44E-867A-C625810845EA}" type="presParOf" srcId="{CB96FF00-8DFE-2342-BEBB-C9E68C011977}" destId="{F5406D8D-E8B8-C548-BF31-D61429113CB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تحليل فجوات المنتجات/الخدمات التي كشفتها الأزمة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ما الذي لم يكن يلبي حاجات العملاء خلال الأزمة؟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إشراك العملاء في تطوير الحلول الجديدة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الاستماع لخبراتهم وتوقعاتهم في تصميم المنتجات الجديدة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تصميم منتجات تُجسّد القيم الجديدة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منتجات تُعبّر عن التحوّل الحقيقي في فلسفة المؤسسة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ربط الابتكار بالسرد الجديد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توضيح كيف أن الابتكار الحالي هو نتيجة مباشرة لدروس الأزمة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إطلاق تدريجي ومنضبط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تجنّب إطلاق مبالغ فيه للمنتجات الجديدة — الحفاظ على مصداقية السرد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56D9F732-DC10-464E-A447-39EAE76A0878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6ABA7613-0C99-0F44-9536-52EAB4930DCB}" type="pres">
      <dgm:prSet presAssocID="{1752099A-5FA7-5B42-9954-CCC2DC540A7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4D5CBF3-50D8-5F4C-8EE5-DDA02CEB27EE}" type="pres">
      <dgm:prSet presAssocID="{1752099A-5FA7-5B42-9954-CCC2DC540A73}" presName="childText" presStyleLbl="revTx" presStyleIdx="0" presStyleCnt="5">
        <dgm:presLayoutVars>
          <dgm:bulletEnabled val="1"/>
        </dgm:presLayoutVars>
      </dgm:prSet>
      <dgm:spPr/>
    </dgm:pt>
    <dgm:pt modelId="{64B90807-D834-7941-A9FC-B73801937CFC}" type="pres">
      <dgm:prSet presAssocID="{33175CCB-1C8B-1C44-8A2A-276D69ED11D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CE8F2A1-DEBF-A142-B6DA-E92365D5E962}" type="pres">
      <dgm:prSet presAssocID="{33175CCB-1C8B-1C44-8A2A-276D69ED11D2}" presName="childText" presStyleLbl="revTx" presStyleIdx="1" presStyleCnt="5">
        <dgm:presLayoutVars>
          <dgm:bulletEnabled val="1"/>
        </dgm:presLayoutVars>
      </dgm:prSet>
      <dgm:spPr/>
    </dgm:pt>
    <dgm:pt modelId="{8352F71F-B731-284B-B12F-62EFA8901F59}" type="pres">
      <dgm:prSet presAssocID="{00BA3E18-A5E2-9140-B854-8729D59638C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14340E5-971F-E14C-9DA0-17B7C0CFF413}" type="pres">
      <dgm:prSet presAssocID="{00BA3E18-A5E2-9140-B854-8729D59638C7}" presName="childText" presStyleLbl="revTx" presStyleIdx="2" presStyleCnt="5">
        <dgm:presLayoutVars>
          <dgm:bulletEnabled val="1"/>
        </dgm:presLayoutVars>
      </dgm:prSet>
      <dgm:spPr/>
    </dgm:pt>
    <dgm:pt modelId="{1455C905-3E19-8C42-9BB2-89AB8BF24FD7}" type="pres">
      <dgm:prSet presAssocID="{E8E95C23-E752-394B-B9B6-2A78136193D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530DAC9-E365-C047-80AB-DB0505BCA71C}" type="pres">
      <dgm:prSet presAssocID="{E8E95C23-E752-394B-B9B6-2A78136193D2}" presName="childText" presStyleLbl="revTx" presStyleIdx="3" presStyleCnt="5">
        <dgm:presLayoutVars>
          <dgm:bulletEnabled val="1"/>
        </dgm:presLayoutVars>
      </dgm:prSet>
      <dgm:spPr/>
    </dgm:pt>
    <dgm:pt modelId="{8D2A4914-E46C-954C-B9E3-5C3250859188}" type="pres">
      <dgm:prSet presAssocID="{62AA7A32-4FF0-F140-8295-9C0D8BC2E055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912BCBDA-667F-CB40-8C77-4910075513B9}" type="pres">
      <dgm:prSet presAssocID="{62AA7A32-4FF0-F140-8295-9C0D8BC2E055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2C17F11-FDA8-2B47-94BB-8102E13052F7}" type="presOf" srcId="{33175CCB-1C8B-1C44-8A2A-276D69ED11D2}" destId="{64B90807-D834-7941-A9FC-B73801937CFC}" srcOrd="0" destOrd="0" presId="urn:microsoft.com/office/officeart/2005/8/layout/vList2"/>
    <dgm:cxn modelId="{F18A9013-0282-3047-9C3D-57CDD2078EC1}" type="presOf" srcId="{2E7B7787-BF7C-304D-9F38-1C0AB771DD8B}" destId="{114340E5-971F-E14C-9DA0-17B7C0CFF413}" srcOrd="0" destOrd="0" presId="urn:microsoft.com/office/officeart/2005/8/layout/vList2"/>
    <dgm:cxn modelId="{E75F761E-3AFC-5F42-9646-DF04984C71F5}" type="presOf" srcId="{2EE28272-E03F-FE41-917F-9CFA55EACE13}" destId="{C530DAC9-E365-C047-80AB-DB0505BCA71C}" srcOrd="0" destOrd="0" presId="urn:microsoft.com/office/officeart/2005/8/layout/vList2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791A53D-6574-AE4C-A364-474E2D00CEED}" type="presOf" srcId="{F0B52F86-83AF-D945-9E33-5773BE9861C5}" destId="{C4D5CBF3-50D8-5F4C-8EE5-DDA02CEB27EE}" srcOrd="0" destOrd="0" presId="urn:microsoft.com/office/officeart/2005/8/layout/vList2"/>
    <dgm:cxn modelId="{FD148548-60E6-5442-A211-C17F20E82EE3}" type="presOf" srcId="{5B0BFAD2-A999-3B41-82A1-CDF4A6E3F1DA}" destId="{56D9F732-DC10-464E-A447-39EAE76A0878}" srcOrd="0" destOrd="0" presId="urn:microsoft.com/office/officeart/2005/8/layout/vList2"/>
    <dgm:cxn modelId="{74126F4B-C517-0247-9491-92D59B02455B}" type="presOf" srcId="{00BA3E18-A5E2-9140-B854-8729D59638C7}" destId="{8352F71F-B731-284B-B12F-62EFA8901F59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CA8825E-F140-4A44-BA4E-0480052AC213}" type="presOf" srcId="{4B2E657B-369F-0340-A4FA-DB0A9B7475D3}" destId="{912BCBDA-667F-CB40-8C77-4910075513B9}" srcOrd="0" destOrd="0" presId="urn:microsoft.com/office/officeart/2005/8/layout/vList2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96C9C592-2382-D947-8599-2DBACE1419E5}" type="presOf" srcId="{62AA7A32-4FF0-F140-8295-9C0D8BC2E055}" destId="{8D2A4914-E46C-954C-B9E3-5C3250859188}" srcOrd="0" destOrd="0" presId="urn:microsoft.com/office/officeart/2005/8/layout/vList2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5D5859F-C87A-A049-BAAB-A2ADF944461F}" type="presOf" srcId="{8196662A-287F-234F-A077-9224702B5B77}" destId="{CCE8F2A1-DEBF-A142-B6DA-E92365D5E962}" srcOrd="0" destOrd="0" presId="urn:microsoft.com/office/officeart/2005/8/layout/vList2"/>
    <dgm:cxn modelId="{752EE0A7-C1C6-0048-A3E2-57BE8ED9C284}" type="presOf" srcId="{1752099A-5FA7-5B42-9954-CCC2DC540A73}" destId="{6ABA7613-0C99-0F44-9536-52EAB4930DCB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6B2B30C9-BAF6-AE47-9844-AED24E4E8405}" type="presOf" srcId="{E8E95C23-E752-394B-B9B6-2A78136193D2}" destId="{1455C905-3E19-8C42-9BB2-89AB8BF24FD7}" srcOrd="0" destOrd="0" presId="urn:microsoft.com/office/officeart/2005/8/layout/vList2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B6D00FF-FC94-6B40-A264-13A785677E0C}" type="presParOf" srcId="{56D9F732-DC10-464E-A447-39EAE76A0878}" destId="{6ABA7613-0C99-0F44-9536-52EAB4930DCB}" srcOrd="0" destOrd="0" presId="urn:microsoft.com/office/officeart/2005/8/layout/vList2"/>
    <dgm:cxn modelId="{21A276AA-AD83-E14F-B20D-FB20B3E91734}" type="presParOf" srcId="{56D9F732-DC10-464E-A447-39EAE76A0878}" destId="{C4D5CBF3-50D8-5F4C-8EE5-DDA02CEB27EE}" srcOrd="1" destOrd="0" presId="urn:microsoft.com/office/officeart/2005/8/layout/vList2"/>
    <dgm:cxn modelId="{6AD67E1D-B89C-CB41-9570-0D6CF67B785A}" type="presParOf" srcId="{56D9F732-DC10-464E-A447-39EAE76A0878}" destId="{64B90807-D834-7941-A9FC-B73801937CFC}" srcOrd="2" destOrd="0" presId="urn:microsoft.com/office/officeart/2005/8/layout/vList2"/>
    <dgm:cxn modelId="{8D405FE6-5657-044E-B7D8-DDDDA2E49133}" type="presParOf" srcId="{56D9F732-DC10-464E-A447-39EAE76A0878}" destId="{CCE8F2A1-DEBF-A142-B6DA-E92365D5E962}" srcOrd="3" destOrd="0" presId="urn:microsoft.com/office/officeart/2005/8/layout/vList2"/>
    <dgm:cxn modelId="{CAD4AF65-BF0B-5F45-AA7D-FF398B2A4F4B}" type="presParOf" srcId="{56D9F732-DC10-464E-A447-39EAE76A0878}" destId="{8352F71F-B731-284B-B12F-62EFA8901F59}" srcOrd="4" destOrd="0" presId="urn:microsoft.com/office/officeart/2005/8/layout/vList2"/>
    <dgm:cxn modelId="{797B6C0C-D36D-7146-A1E8-AC86C988039A}" type="presParOf" srcId="{56D9F732-DC10-464E-A447-39EAE76A0878}" destId="{114340E5-971F-E14C-9DA0-17B7C0CFF413}" srcOrd="5" destOrd="0" presId="urn:microsoft.com/office/officeart/2005/8/layout/vList2"/>
    <dgm:cxn modelId="{177544FC-F7E8-D346-BC90-2A3FAA25EDB8}" type="presParOf" srcId="{56D9F732-DC10-464E-A447-39EAE76A0878}" destId="{1455C905-3E19-8C42-9BB2-89AB8BF24FD7}" srcOrd="6" destOrd="0" presId="urn:microsoft.com/office/officeart/2005/8/layout/vList2"/>
    <dgm:cxn modelId="{42AA5081-1C02-7C47-8731-E112E21FA039}" type="presParOf" srcId="{56D9F732-DC10-464E-A447-39EAE76A0878}" destId="{C530DAC9-E365-C047-80AB-DB0505BCA71C}" srcOrd="7" destOrd="0" presId="urn:microsoft.com/office/officeart/2005/8/layout/vList2"/>
    <dgm:cxn modelId="{9197321F-439B-7149-B17E-18F634A927AF}" type="presParOf" srcId="{56D9F732-DC10-464E-A447-39EAE76A0878}" destId="{8D2A4914-E46C-954C-B9E3-5C3250859188}" srcOrd="8" destOrd="0" presId="urn:microsoft.com/office/officeart/2005/8/layout/vList2"/>
    <dgm:cxn modelId="{AB330AB9-44A2-BB4C-B98D-43B457F6FE86}" type="presParOf" srcId="{56D9F732-DC10-464E-A447-39EAE76A0878}" destId="{912BCBDA-667F-CB40-8C77-4910075513B9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الوضوح حول ما يمكن وما لا يمكن تغييره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إدارة التوقعات بصدق — لا تقديم وعود مستحيلة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شرح مراحل التغيير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توضيح أن التحوّل عملية تدريجية — مع شرح الخطوات القادمة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مصارحة الجمهور بالتحديات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الاعتراف بأن الطريق ليس سهلاً — لكن الالتزام حقيقي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عدم الانجرار إلى استعراض مفرط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الحذر من خلق انطباعات غير واقعية عن سرعة أو عمق التحوّل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F59D10BB-A6F9-2340-AEC3-E387CBED6CAA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مواصلة الحوار المفتوح حول التقدّم</a:t>
          </a:r>
          <a:endParaRPr lang="en-GB" sz="2400" dirty="0"/>
        </a:p>
      </dgm:t>
    </dgm:pt>
    <dgm:pt modelId="{3116FC2B-69EC-234C-B476-A94E1CA91465}" type="parTrans" cxnId="{A4EB126A-FE45-304F-9BA2-3F080C77264A}">
      <dgm:prSet/>
      <dgm:spPr/>
      <dgm:t>
        <a:bodyPr/>
        <a:lstStyle/>
        <a:p>
          <a:endParaRPr lang="en-GB" sz="2400"/>
        </a:p>
      </dgm:t>
    </dgm:pt>
    <dgm:pt modelId="{1708D5C0-E13D-E241-958D-AF8D7AE18495}" type="sibTrans" cxnId="{A4EB126A-FE45-304F-9BA2-3F080C77264A}">
      <dgm:prSet/>
      <dgm:spPr/>
      <dgm:t>
        <a:bodyPr/>
        <a:lstStyle/>
        <a:p>
          <a:endParaRPr lang="en-GB" sz="2400"/>
        </a:p>
      </dgm:t>
    </dgm:pt>
    <dgm:pt modelId="{AC4BC7EE-99A5-4748-916C-E3C57C8C6977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تحديث الجمهور باستمرار — وبصدق — حول مدى التقدّم المحقق</a:t>
          </a:r>
          <a:endParaRPr lang="en-GB" sz="2400" b="1" dirty="0"/>
        </a:p>
      </dgm:t>
    </dgm:pt>
    <dgm:pt modelId="{DCE615A5-8251-334F-A0F8-588D377A3EB1}" type="parTrans" cxnId="{66C67523-0F1E-5A41-8089-870CD643651B}">
      <dgm:prSet/>
      <dgm:spPr/>
      <dgm:t>
        <a:bodyPr/>
        <a:lstStyle/>
        <a:p>
          <a:endParaRPr lang="en-GB" sz="2400"/>
        </a:p>
      </dgm:t>
    </dgm:pt>
    <dgm:pt modelId="{9DD51A0E-95CD-5442-9DBC-071FB2CB508E}" type="sibTrans" cxnId="{66C67523-0F1E-5A41-8089-870CD643651B}">
      <dgm:prSet/>
      <dgm:spPr/>
      <dgm:t>
        <a:bodyPr/>
        <a:lstStyle/>
        <a:p>
          <a:endParaRPr lang="en-GB" sz="2400"/>
        </a:p>
      </dgm:t>
    </dgm:pt>
    <dgm:pt modelId="{1957D7E6-5FE0-494D-BC3B-29F642CCF73C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E044B956-900C-E246-846B-D2111D0F4AAE}" type="pres">
      <dgm:prSet presAssocID="{F59D10BB-A6F9-2340-AEC3-E387CBED6CAA}" presName="boxAndChildren" presStyleCnt="0"/>
      <dgm:spPr/>
    </dgm:pt>
    <dgm:pt modelId="{E31378D7-1682-E543-8639-12A0A9A04140}" type="pres">
      <dgm:prSet presAssocID="{F59D10BB-A6F9-2340-AEC3-E387CBED6CAA}" presName="parentTextBox" presStyleLbl="node1" presStyleIdx="0" presStyleCnt="5"/>
      <dgm:spPr/>
    </dgm:pt>
    <dgm:pt modelId="{FE9878FA-A2BA-4D4E-A244-750BB0C5FC31}" type="pres">
      <dgm:prSet presAssocID="{F59D10BB-A6F9-2340-AEC3-E387CBED6CAA}" presName="entireBox" presStyleLbl="node1" presStyleIdx="0" presStyleCnt="5"/>
      <dgm:spPr/>
    </dgm:pt>
    <dgm:pt modelId="{43977A78-4601-564D-94F6-75B4E945716D}" type="pres">
      <dgm:prSet presAssocID="{F59D10BB-A6F9-2340-AEC3-E387CBED6CAA}" presName="descendantBox" presStyleCnt="0"/>
      <dgm:spPr/>
    </dgm:pt>
    <dgm:pt modelId="{EBC4BBC0-164C-8841-A29F-849FA378FFBB}" type="pres">
      <dgm:prSet presAssocID="{AC4BC7EE-99A5-4748-916C-E3C57C8C6977}" presName="childTextBox" presStyleLbl="fgAccFollowNode1" presStyleIdx="0" presStyleCnt="5">
        <dgm:presLayoutVars>
          <dgm:bulletEnabled val="1"/>
        </dgm:presLayoutVars>
      </dgm:prSet>
      <dgm:spPr/>
    </dgm:pt>
    <dgm:pt modelId="{85377EB4-2D42-8944-9CA4-E48A52AA2A07}" type="pres">
      <dgm:prSet presAssocID="{54F14A74-F921-E644-A257-E979929ACF14}" presName="sp" presStyleCnt="0"/>
      <dgm:spPr/>
    </dgm:pt>
    <dgm:pt modelId="{B0F58704-9397-054E-AC35-B577B38EB875}" type="pres">
      <dgm:prSet presAssocID="{62E37409-2A2A-FA47-83CE-3CEDEC3BC08D}" presName="arrowAndChildren" presStyleCnt="0"/>
      <dgm:spPr/>
    </dgm:pt>
    <dgm:pt modelId="{DB8E0294-941E-804C-A146-75F68B5B6FDF}" type="pres">
      <dgm:prSet presAssocID="{62E37409-2A2A-FA47-83CE-3CEDEC3BC08D}" presName="parentTextArrow" presStyleLbl="node1" presStyleIdx="0" presStyleCnt="5"/>
      <dgm:spPr/>
    </dgm:pt>
    <dgm:pt modelId="{ACBF71E3-3EC9-9647-A0F4-DC20D6C05F90}" type="pres">
      <dgm:prSet presAssocID="{62E37409-2A2A-FA47-83CE-3CEDEC3BC08D}" presName="arrow" presStyleLbl="node1" presStyleIdx="1" presStyleCnt="5"/>
      <dgm:spPr/>
    </dgm:pt>
    <dgm:pt modelId="{CCFE8AEE-FEDD-3940-ABF6-8E8EB3A31C4B}" type="pres">
      <dgm:prSet presAssocID="{62E37409-2A2A-FA47-83CE-3CEDEC3BC08D}" presName="descendantArrow" presStyleCnt="0"/>
      <dgm:spPr/>
    </dgm:pt>
    <dgm:pt modelId="{D40F76BC-2C6B-AB45-8373-46AB1E695530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DB3E0EA7-3479-CF41-8B89-CFCCD3077A6D}" type="pres">
      <dgm:prSet presAssocID="{0EBECCBF-32B3-7540-945E-6EAB29D7B1DA}" presName="sp" presStyleCnt="0"/>
      <dgm:spPr/>
    </dgm:pt>
    <dgm:pt modelId="{2F827252-46EB-6E40-BB56-A4F58DD353EB}" type="pres">
      <dgm:prSet presAssocID="{ADD6F1E2-4AED-DA41-AAFA-764AE518E54B}" presName="arrowAndChildren" presStyleCnt="0"/>
      <dgm:spPr/>
    </dgm:pt>
    <dgm:pt modelId="{06FAF296-5CB6-C24F-BBC9-4D6754B21A5C}" type="pres">
      <dgm:prSet presAssocID="{ADD6F1E2-4AED-DA41-AAFA-764AE518E54B}" presName="parentTextArrow" presStyleLbl="node1" presStyleIdx="1" presStyleCnt="5"/>
      <dgm:spPr/>
    </dgm:pt>
    <dgm:pt modelId="{6BDAD0CA-EDA2-E64E-BA39-2DFB2CE1B9A5}" type="pres">
      <dgm:prSet presAssocID="{ADD6F1E2-4AED-DA41-AAFA-764AE518E54B}" presName="arrow" presStyleLbl="node1" presStyleIdx="2" presStyleCnt="5"/>
      <dgm:spPr/>
    </dgm:pt>
    <dgm:pt modelId="{38D59902-412D-EF48-81EB-A6283CD93477}" type="pres">
      <dgm:prSet presAssocID="{ADD6F1E2-4AED-DA41-AAFA-764AE518E54B}" presName="descendantArrow" presStyleCnt="0"/>
      <dgm:spPr/>
    </dgm:pt>
    <dgm:pt modelId="{32D22D31-6AAD-4844-AEAF-CF4DD8927F80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A19F0DB1-2746-5D46-9D5C-6D72D6592FAC}" type="pres">
      <dgm:prSet presAssocID="{6652ED82-6B71-6543-A7FC-4590E5EB8DAC}" presName="sp" presStyleCnt="0"/>
      <dgm:spPr/>
    </dgm:pt>
    <dgm:pt modelId="{1E7100F1-492B-704A-AE7E-236C428C3BBF}" type="pres">
      <dgm:prSet presAssocID="{102A7D41-83D4-E04C-90C4-580B0FF7BC74}" presName="arrowAndChildren" presStyleCnt="0"/>
      <dgm:spPr/>
    </dgm:pt>
    <dgm:pt modelId="{3A742236-24BC-1747-BB89-82AB69250067}" type="pres">
      <dgm:prSet presAssocID="{102A7D41-83D4-E04C-90C4-580B0FF7BC74}" presName="parentTextArrow" presStyleLbl="node1" presStyleIdx="2" presStyleCnt="5"/>
      <dgm:spPr/>
    </dgm:pt>
    <dgm:pt modelId="{D2043979-C983-C14A-A857-38F78758DD9C}" type="pres">
      <dgm:prSet presAssocID="{102A7D41-83D4-E04C-90C4-580B0FF7BC74}" presName="arrow" presStyleLbl="node1" presStyleIdx="3" presStyleCnt="5"/>
      <dgm:spPr/>
    </dgm:pt>
    <dgm:pt modelId="{185B69CB-CD2F-A14E-A13E-92F37A3FFC05}" type="pres">
      <dgm:prSet presAssocID="{102A7D41-83D4-E04C-90C4-580B0FF7BC74}" presName="descendantArrow" presStyleCnt="0"/>
      <dgm:spPr/>
    </dgm:pt>
    <dgm:pt modelId="{B4A35B4A-5652-E342-8E5D-DCDAA2DDC2A6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A1F1BFC6-4331-C944-9A8A-13D313B547CC}" type="pres">
      <dgm:prSet presAssocID="{41E91CD4-8D46-734A-9F81-98BE45E9A506}" presName="sp" presStyleCnt="0"/>
      <dgm:spPr/>
    </dgm:pt>
    <dgm:pt modelId="{213A5FE7-1715-0744-B09E-9B6CC12E8A2D}" type="pres">
      <dgm:prSet presAssocID="{4A11EF4C-C086-E642-9BB3-7F06E5C1290B}" presName="arrowAndChildren" presStyleCnt="0"/>
      <dgm:spPr/>
    </dgm:pt>
    <dgm:pt modelId="{2E48742A-49B9-4540-8949-2DA53FE8BA03}" type="pres">
      <dgm:prSet presAssocID="{4A11EF4C-C086-E642-9BB3-7F06E5C1290B}" presName="parentTextArrow" presStyleLbl="node1" presStyleIdx="3" presStyleCnt="5"/>
      <dgm:spPr/>
    </dgm:pt>
    <dgm:pt modelId="{E23B8386-3FCD-B445-A336-AA4D9A17E4DE}" type="pres">
      <dgm:prSet presAssocID="{4A11EF4C-C086-E642-9BB3-7F06E5C1290B}" presName="arrow" presStyleLbl="node1" presStyleIdx="4" presStyleCnt="5"/>
      <dgm:spPr/>
    </dgm:pt>
    <dgm:pt modelId="{85BE0F9B-A8EA-BC41-959E-C555E9C13A17}" type="pres">
      <dgm:prSet presAssocID="{4A11EF4C-C086-E642-9BB3-7F06E5C1290B}" presName="descendantArrow" presStyleCnt="0"/>
      <dgm:spPr/>
    </dgm:pt>
    <dgm:pt modelId="{31F9B9BF-081B-D648-83ED-6F687658F7C1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27F47D09-0ED1-5E4E-9E4D-01EA404CD940}" type="presOf" srcId="{BD09AEF8-F502-8F47-BA6A-B0FFAEB3008F}" destId="{1957D7E6-5FE0-494D-BC3B-29F642CCF73C}" srcOrd="0" destOrd="0" presId="urn:microsoft.com/office/officeart/2005/8/layout/process4"/>
    <dgm:cxn modelId="{8DAA390F-CF50-1D4F-B311-753A0A1CD1E5}" type="presOf" srcId="{4A11EF4C-C086-E642-9BB3-7F06E5C1290B}" destId="{2E48742A-49B9-4540-8949-2DA53FE8BA03}" srcOrd="0" destOrd="0" presId="urn:microsoft.com/office/officeart/2005/8/layout/process4"/>
    <dgm:cxn modelId="{DD4A7311-D1E0-F543-B754-91513AEADB63}" type="presOf" srcId="{102A7D41-83D4-E04C-90C4-580B0FF7BC74}" destId="{3A742236-24BC-1747-BB89-82AB69250067}" srcOrd="0" destOrd="0" presId="urn:microsoft.com/office/officeart/2005/8/layout/process4"/>
    <dgm:cxn modelId="{3A26D612-7807-B34E-9442-B61B067DDA5B}" type="presOf" srcId="{B1994776-BB7E-AD4E-900E-8296E2C69C4F}" destId="{32D22D31-6AAD-4844-AEAF-CF4DD8927F80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6C67523-0F1E-5A41-8089-870CD643651B}" srcId="{F59D10BB-A6F9-2340-AEC3-E387CBED6CAA}" destId="{AC4BC7EE-99A5-4748-916C-E3C57C8C6977}" srcOrd="0" destOrd="0" parTransId="{DCE615A5-8251-334F-A0F8-588D377A3EB1}" sibTransId="{9DD51A0E-95CD-5442-9DBC-071FB2CB508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4BD5793D-BE07-6D40-8733-34624666DBA6}" type="presOf" srcId="{62E37409-2A2A-FA47-83CE-3CEDEC3BC08D}" destId="{ACBF71E3-3EC9-9647-A0F4-DC20D6C05F90}" srcOrd="1" destOrd="0" presId="urn:microsoft.com/office/officeart/2005/8/layout/process4"/>
    <dgm:cxn modelId="{D9CDEF4E-6994-CC45-ACA0-EA1DCB9E6D81}" type="presOf" srcId="{65387183-454B-F14D-A6F6-7DA8C5BFAE05}" destId="{B4A35B4A-5652-E342-8E5D-DCDAA2DDC2A6}" srcOrd="0" destOrd="0" presId="urn:microsoft.com/office/officeart/2005/8/layout/process4"/>
    <dgm:cxn modelId="{603C4651-56C7-C345-82AE-9075911434F6}" type="presOf" srcId="{83C71CD6-57CD-1345-AA65-E4449339D441}" destId="{D40F76BC-2C6B-AB45-8373-46AB1E695530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BE2C045B-B744-CA44-BE66-427A64DA444E}" type="presOf" srcId="{AC4BC7EE-99A5-4748-916C-E3C57C8C6977}" destId="{EBC4BBC0-164C-8841-A29F-849FA378FFBB}" srcOrd="0" destOrd="0" presId="urn:microsoft.com/office/officeart/2005/8/layout/process4"/>
    <dgm:cxn modelId="{5FDF7264-65D9-FE40-9BD0-AED86E190650}" type="presOf" srcId="{F59D10BB-A6F9-2340-AEC3-E387CBED6CAA}" destId="{E31378D7-1682-E543-8639-12A0A9A04140}" srcOrd="0" destOrd="0" presId="urn:microsoft.com/office/officeart/2005/8/layout/process4"/>
    <dgm:cxn modelId="{A4EB126A-FE45-304F-9BA2-3F080C77264A}" srcId="{BD09AEF8-F502-8F47-BA6A-B0FFAEB3008F}" destId="{F59D10BB-A6F9-2340-AEC3-E387CBED6CAA}" srcOrd="4" destOrd="0" parTransId="{3116FC2B-69EC-234C-B476-A94E1CA91465}" sibTransId="{1708D5C0-E13D-E241-958D-AF8D7AE18495}"/>
    <dgm:cxn modelId="{26419C6C-1D56-8E47-8283-DB8EF3FE35C0}" type="presOf" srcId="{62E37409-2A2A-FA47-83CE-3CEDEC3BC08D}" destId="{DB8E0294-941E-804C-A146-75F68B5B6FDF}" srcOrd="0" destOrd="0" presId="urn:microsoft.com/office/officeart/2005/8/layout/process4"/>
    <dgm:cxn modelId="{A50DA377-CC73-5F4B-8FDE-C9D8519EE110}" type="presOf" srcId="{C88ED262-17EB-A64F-8186-B36DDD55690A}" destId="{31F9B9BF-081B-D648-83ED-6F687658F7C1}" srcOrd="0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654B7BE-9D64-DB4C-9457-4553A9922C0C}" type="presOf" srcId="{ADD6F1E2-4AED-DA41-AAFA-764AE518E54B}" destId="{6BDAD0CA-EDA2-E64E-BA39-2DFB2CE1B9A5}" srcOrd="1" destOrd="0" presId="urn:microsoft.com/office/officeart/2005/8/layout/process4"/>
    <dgm:cxn modelId="{5BFDDCC5-D58D-2E4B-A44B-4BDBF2CE3A08}" type="presOf" srcId="{4A11EF4C-C086-E642-9BB3-7F06E5C1290B}" destId="{E23B8386-3FCD-B445-A336-AA4D9A17E4DE}" srcOrd="1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1F6F14FA-CD29-0E49-A249-A1D8AC32312D}" type="presOf" srcId="{ADD6F1E2-4AED-DA41-AAFA-764AE518E54B}" destId="{06FAF296-5CB6-C24F-BBC9-4D6754B21A5C}" srcOrd="0" destOrd="0" presId="urn:microsoft.com/office/officeart/2005/8/layout/process4"/>
    <dgm:cxn modelId="{F06EEAFD-C02D-6A4C-81C2-248ACEC01E1F}" type="presOf" srcId="{102A7D41-83D4-E04C-90C4-580B0FF7BC74}" destId="{D2043979-C983-C14A-A857-38F78758DD9C}" srcOrd="1" destOrd="0" presId="urn:microsoft.com/office/officeart/2005/8/layout/process4"/>
    <dgm:cxn modelId="{E740ADFE-6C4F-564F-B275-2CE8228DD6B6}" type="presOf" srcId="{F59D10BB-A6F9-2340-AEC3-E387CBED6CAA}" destId="{FE9878FA-A2BA-4D4E-A244-750BB0C5FC31}" srcOrd="1" destOrd="0" presId="urn:microsoft.com/office/officeart/2005/8/layout/process4"/>
    <dgm:cxn modelId="{BA48F998-0DDF-6E42-91A8-53394B955521}" type="presParOf" srcId="{1957D7E6-5FE0-494D-BC3B-29F642CCF73C}" destId="{E044B956-900C-E246-846B-D2111D0F4AAE}" srcOrd="0" destOrd="0" presId="urn:microsoft.com/office/officeart/2005/8/layout/process4"/>
    <dgm:cxn modelId="{70968FC5-E2F7-5649-8BC4-4FD7F7250565}" type="presParOf" srcId="{E044B956-900C-E246-846B-D2111D0F4AAE}" destId="{E31378D7-1682-E543-8639-12A0A9A04140}" srcOrd="0" destOrd="0" presId="urn:microsoft.com/office/officeart/2005/8/layout/process4"/>
    <dgm:cxn modelId="{90FC00C3-9EC6-3B47-A345-69A1B1B7F77E}" type="presParOf" srcId="{E044B956-900C-E246-846B-D2111D0F4AAE}" destId="{FE9878FA-A2BA-4D4E-A244-750BB0C5FC31}" srcOrd="1" destOrd="0" presId="urn:microsoft.com/office/officeart/2005/8/layout/process4"/>
    <dgm:cxn modelId="{21D3BB54-B078-F848-AB89-F89EE170146C}" type="presParOf" srcId="{E044B956-900C-E246-846B-D2111D0F4AAE}" destId="{43977A78-4601-564D-94F6-75B4E945716D}" srcOrd="2" destOrd="0" presId="urn:microsoft.com/office/officeart/2005/8/layout/process4"/>
    <dgm:cxn modelId="{6F8E831A-9A75-204B-AA9A-AB873FC5A4D3}" type="presParOf" srcId="{43977A78-4601-564D-94F6-75B4E945716D}" destId="{EBC4BBC0-164C-8841-A29F-849FA378FFBB}" srcOrd="0" destOrd="0" presId="urn:microsoft.com/office/officeart/2005/8/layout/process4"/>
    <dgm:cxn modelId="{5E5C47FD-48C4-8842-9EB2-51D34497D918}" type="presParOf" srcId="{1957D7E6-5FE0-494D-BC3B-29F642CCF73C}" destId="{85377EB4-2D42-8944-9CA4-E48A52AA2A07}" srcOrd="1" destOrd="0" presId="urn:microsoft.com/office/officeart/2005/8/layout/process4"/>
    <dgm:cxn modelId="{C2FFA953-6901-5D4B-9F0B-4F2C040171EE}" type="presParOf" srcId="{1957D7E6-5FE0-494D-BC3B-29F642CCF73C}" destId="{B0F58704-9397-054E-AC35-B577B38EB875}" srcOrd="2" destOrd="0" presId="urn:microsoft.com/office/officeart/2005/8/layout/process4"/>
    <dgm:cxn modelId="{BFB4F936-5F93-E44B-9F24-D1A5AFCBDE20}" type="presParOf" srcId="{B0F58704-9397-054E-AC35-B577B38EB875}" destId="{DB8E0294-941E-804C-A146-75F68B5B6FDF}" srcOrd="0" destOrd="0" presId="urn:microsoft.com/office/officeart/2005/8/layout/process4"/>
    <dgm:cxn modelId="{8712A21B-B997-1246-81D4-3D05769B3A1A}" type="presParOf" srcId="{B0F58704-9397-054E-AC35-B577B38EB875}" destId="{ACBF71E3-3EC9-9647-A0F4-DC20D6C05F90}" srcOrd="1" destOrd="0" presId="urn:microsoft.com/office/officeart/2005/8/layout/process4"/>
    <dgm:cxn modelId="{A27FDF6D-8FB1-F540-9ADF-7F23F346ED53}" type="presParOf" srcId="{B0F58704-9397-054E-AC35-B577B38EB875}" destId="{CCFE8AEE-FEDD-3940-ABF6-8E8EB3A31C4B}" srcOrd="2" destOrd="0" presId="urn:microsoft.com/office/officeart/2005/8/layout/process4"/>
    <dgm:cxn modelId="{15A2C243-A2E5-EF45-A6AA-E4B3EE5932A7}" type="presParOf" srcId="{CCFE8AEE-FEDD-3940-ABF6-8E8EB3A31C4B}" destId="{D40F76BC-2C6B-AB45-8373-46AB1E695530}" srcOrd="0" destOrd="0" presId="urn:microsoft.com/office/officeart/2005/8/layout/process4"/>
    <dgm:cxn modelId="{E84BE86F-AAAA-4341-BCDC-A340D2CBC0BE}" type="presParOf" srcId="{1957D7E6-5FE0-494D-BC3B-29F642CCF73C}" destId="{DB3E0EA7-3479-CF41-8B89-CFCCD3077A6D}" srcOrd="3" destOrd="0" presId="urn:microsoft.com/office/officeart/2005/8/layout/process4"/>
    <dgm:cxn modelId="{484F5860-C43A-CA49-92A9-6EA9D5A4F5F0}" type="presParOf" srcId="{1957D7E6-5FE0-494D-BC3B-29F642CCF73C}" destId="{2F827252-46EB-6E40-BB56-A4F58DD353EB}" srcOrd="4" destOrd="0" presId="urn:microsoft.com/office/officeart/2005/8/layout/process4"/>
    <dgm:cxn modelId="{C0B94D80-F24B-F741-893D-C6EE58C45A5E}" type="presParOf" srcId="{2F827252-46EB-6E40-BB56-A4F58DD353EB}" destId="{06FAF296-5CB6-C24F-BBC9-4D6754B21A5C}" srcOrd="0" destOrd="0" presId="urn:microsoft.com/office/officeart/2005/8/layout/process4"/>
    <dgm:cxn modelId="{4651F6BB-4C4C-3A4B-B445-A822208387CF}" type="presParOf" srcId="{2F827252-46EB-6E40-BB56-A4F58DD353EB}" destId="{6BDAD0CA-EDA2-E64E-BA39-2DFB2CE1B9A5}" srcOrd="1" destOrd="0" presId="urn:microsoft.com/office/officeart/2005/8/layout/process4"/>
    <dgm:cxn modelId="{A03B0F9D-39D6-4143-8E5B-BAF6402555B6}" type="presParOf" srcId="{2F827252-46EB-6E40-BB56-A4F58DD353EB}" destId="{38D59902-412D-EF48-81EB-A6283CD93477}" srcOrd="2" destOrd="0" presId="urn:microsoft.com/office/officeart/2005/8/layout/process4"/>
    <dgm:cxn modelId="{B2EC8E82-9B9E-2C45-B9AC-1F6C2AEB908A}" type="presParOf" srcId="{38D59902-412D-EF48-81EB-A6283CD93477}" destId="{32D22D31-6AAD-4844-AEAF-CF4DD8927F80}" srcOrd="0" destOrd="0" presId="urn:microsoft.com/office/officeart/2005/8/layout/process4"/>
    <dgm:cxn modelId="{523B3CA0-D120-CA4E-AA35-DF8DEE63A035}" type="presParOf" srcId="{1957D7E6-5FE0-494D-BC3B-29F642CCF73C}" destId="{A19F0DB1-2746-5D46-9D5C-6D72D6592FAC}" srcOrd="5" destOrd="0" presId="urn:microsoft.com/office/officeart/2005/8/layout/process4"/>
    <dgm:cxn modelId="{CCA3C46F-B233-2D4E-8A8F-2F3BAC59A548}" type="presParOf" srcId="{1957D7E6-5FE0-494D-BC3B-29F642CCF73C}" destId="{1E7100F1-492B-704A-AE7E-236C428C3BBF}" srcOrd="6" destOrd="0" presId="urn:microsoft.com/office/officeart/2005/8/layout/process4"/>
    <dgm:cxn modelId="{D7B48DD1-DDF0-D344-945B-1851273B1ED7}" type="presParOf" srcId="{1E7100F1-492B-704A-AE7E-236C428C3BBF}" destId="{3A742236-24BC-1747-BB89-82AB69250067}" srcOrd="0" destOrd="0" presId="urn:microsoft.com/office/officeart/2005/8/layout/process4"/>
    <dgm:cxn modelId="{F2ABEBE4-6383-9044-988A-93AC1E53C245}" type="presParOf" srcId="{1E7100F1-492B-704A-AE7E-236C428C3BBF}" destId="{D2043979-C983-C14A-A857-38F78758DD9C}" srcOrd="1" destOrd="0" presId="urn:microsoft.com/office/officeart/2005/8/layout/process4"/>
    <dgm:cxn modelId="{645A30FD-44BB-134A-8EB7-BF035EAB357D}" type="presParOf" srcId="{1E7100F1-492B-704A-AE7E-236C428C3BBF}" destId="{185B69CB-CD2F-A14E-A13E-92F37A3FFC05}" srcOrd="2" destOrd="0" presId="urn:microsoft.com/office/officeart/2005/8/layout/process4"/>
    <dgm:cxn modelId="{EBE18862-BBB5-0447-B687-EE6873E215ED}" type="presParOf" srcId="{185B69CB-CD2F-A14E-A13E-92F37A3FFC05}" destId="{B4A35B4A-5652-E342-8E5D-DCDAA2DDC2A6}" srcOrd="0" destOrd="0" presId="urn:microsoft.com/office/officeart/2005/8/layout/process4"/>
    <dgm:cxn modelId="{5D386696-4427-4E46-BAD8-04A089120D65}" type="presParOf" srcId="{1957D7E6-5FE0-494D-BC3B-29F642CCF73C}" destId="{A1F1BFC6-4331-C944-9A8A-13D313B547CC}" srcOrd="7" destOrd="0" presId="urn:microsoft.com/office/officeart/2005/8/layout/process4"/>
    <dgm:cxn modelId="{18D3B32B-81B8-464B-B7D4-83AA0BBAB52B}" type="presParOf" srcId="{1957D7E6-5FE0-494D-BC3B-29F642CCF73C}" destId="{213A5FE7-1715-0744-B09E-9B6CC12E8A2D}" srcOrd="8" destOrd="0" presId="urn:microsoft.com/office/officeart/2005/8/layout/process4"/>
    <dgm:cxn modelId="{E88DCB25-D2A2-D740-AE8E-42DAB5222E3E}" type="presParOf" srcId="{213A5FE7-1715-0744-B09E-9B6CC12E8A2D}" destId="{2E48742A-49B9-4540-8949-2DA53FE8BA03}" srcOrd="0" destOrd="0" presId="urn:microsoft.com/office/officeart/2005/8/layout/process4"/>
    <dgm:cxn modelId="{5E7C7416-7235-5847-9C55-15B547CCAB99}" type="presParOf" srcId="{213A5FE7-1715-0744-B09E-9B6CC12E8A2D}" destId="{E23B8386-3FCD-B445-A336-AA4D9A17E4DE}" srcOrd="1" destOrd="0" presId="urn:microsoft.com/office/officeart/2005/8/layout/process4"/>
    <dgm:cxn modelId="{38DEE306-8751-8B45-B042-F97B5A61B1C4}" type="presParOf" srcId="{213A5FE7-1715-0744-B09E-9B6CC12E8A2D}" destId="{85BE0F9B-A8EA-BC41-959E-C555E9C13A17}" srcOrd="2" destOrd="0" presId="urn:microsoft.com/office/officeart/2005/8/layout/process4"/>
    <dgm:cxn modelId="{FA712189-1FE8-5D46-9C59-7A936091F6D4}" type="presParOf" srcId="{85BE0F9B-A8EA-BC41-959E-C555E9C13A17}" destId="{31F9B9BF-081B-D648-83ED-6F687658F7C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رصد توجهات الرأي العام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متابعة كيف يتفاعل الرأي العام مع محاولات التحوّل — هل هناك قبول؟ شكوك؟ مقاومة؟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بناء علاقات إيجابية مع الإعلام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العمل مع وسائل الإعلام لنقل سرد التعافي بصدق وشفافية</a:t>
          </a:r>
          <a:r>
            <a:rPr lang="en-GB" sz="20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إشراك جهات مؤثرة محايدة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منح مساحة لمنظمات مستقلة أو خبراء لإبداء الرأي حول التغييرات — يُعزز المصداقية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الحذر من "الاحتكار الإعلامي" للسرد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ترك مساحة للرأي العام ليُشكّل تقييمه — لا محاولة السيطرة الكاملة على الخطاب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التفاعل النشط مع النقد الإعلامي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الرد على النقد بحكمة وشفافية — لا بتجاهل أو هجوم دفاعي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١- عندما لا يكون هناك تغيير حقيقي بعد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٢- عندما يكون المزاج العام في ذروة الغضب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٣- عندما تكون القيم الجديدة غير واضحة بعد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لا يمكن بناء سرد جديد دون وضوح قيمي داخلي</a:t>
          </a:r>
          <a:endParaRPr lang="en-GB" sz="24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التوقيت مهم — الحديث في وقت الغضب قد يُفاقم الأزمة</a:t>
          </a:r>
          <a:endParaRPr lang="en-GB" sz="24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400" dirty="0"/>
            <a:t>إطلاق سرد جديد دون تغييرات ملموسة يؤدي إلى فقدان المصداقية</a:t>
          </a:r>
          <a:endParaRPr lang="en-GB" sz="24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٤- عندما يُمكن أن يُفسّر السرد كمحاولة استغلال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200" dirty="0"/>
            <a:t>لو كان هناك خطر بأن يُفهم السرد كمحاولة ربحية على حساب الأزمة، الصمت أكثر احترامًا</a:t>
          </a:r>
          <a:endParaRPr lang="en-GB" sz="22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rtl="1"/>
          <a:r>
            <a:rPr lang="ar-SA" sz="2000" b="1" dirty="0"/>
            <a:t>٥- عندما تحتاج المؤسسة وقتًا لبناء مصداقية جديدة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 sz="2000"/>
        </a:p>
      </dgm:t>
    </dgm:pt>
    <dgm:pt modelId="{39FA7B6E-4EB8-AD4D-BF3A-1AF6F73EA705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أحيانًا الصمت المؤقت يُعطي المؤسسة المساحة لإعادة بناء الثقة تدريجيًا</a:t>
          </a:r>
          <a:endParaRPr lang="en-GB" sz="2400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 sz="2000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 sz="2000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200" b="1" dirty="0"/>
            <a:t>الانتقال من لغة الترويج إلى لغة القيم</a:t>
          </a:r>
          <a:br>
            <a:rPr lang="en-GB" sz="2200" dirty="0"/>
          </a:br>
          <a:r>
            <a:rPr lang="ar-SA" sz="2200" dirty="0"/>
            <a:t>الرسائل الإعلانية بعد الأزمة يجب أن تُركّز على القيم الجديدة لا على البيع المباشر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إظهار الأفعال قبل الأقوال</a:t>
          </a:r>
          <a:br>
            <a:rPr lang="en-GB" sz="2400" dirty="0"/>
          </a:br>
          <a:r>
            <a:rPr lang="ar-SA" sz="2400" dirty="0"/>
            <a:t>الرسالة تبدأ بإظهار ما تغيّر فعليًا، ثم بناء الخطاب حوله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استخدام لهجة متواضعة وصادقة</a:t>
          </a:r>
          <a:br>
            <a:rPr lang="en-GB" sz="2400" dirty="0"/>
          </a:br>
          <a:r>
            <a:rPr lang="ar-SA" sz="2400" dirty="0"/>
            <a:t>تجنّب أي نغمة استعراضية — الجمهور بعد الأزمات شديد الحساسية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ربط المنتج أو الخدمة بسرد التعافي</a:t>
          </a:r>
          <a:br>
            <a:rPr lang="en-GB" sz="2400" dirty="0"/>
          </a:br>
          <a:r>
            <a:rPr lang="ar-SA" sz="2400" dirty="0"/>
            <a:t>كل عنصر في الحملة الإعلانية يجب أن يدعم السرد الجديد بصدق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اختبار الرسائل مع جمهور فعلي</a:t>
          </a:r>
          <a:br>
            <a:rPr lang="en-GB" sz="2400" dirty="0"/>
          </a:br>
          <a:r>
            <a:rPr lang="ar-SA" sz="2400" dirty="0"/>
            <a:t>قبل إطلاقها، يجب اختبار الرسائل للتأكد من عدم وجود تناقض أو سوء فهم محتمل</a:t>
          </a:r>
          <a:endParaRPr lang="en-GB" sz="24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EFB9376-E3AE-DD48-AAB3-8CF5E841431B}" type="pres">
      <dgm:prSet presAssocID="{942B23F3-0336-EF48-855C-CED43D6F351D}" presName="sibTrans" presStyleCnt="0"/>
      <dgm:spPr/>
    </dgm:pt>
    <dgm:pt modelId="{4662F6D4-96F9-5445-83D3-0D02B53BAB07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CF50473E-5DF2-7C4D-B965-EA40AF78992F}" type="presOf" srcId="{62AA7A32-4FF0-F140-8295-9C0D8BC2E055}" destId="{4662F6D4-96F9-5445-83D3-0D02B53BAB07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E74ACFC2-1600-B849-9625-970D0E89F6C6}" type="presParOf" srcId="{36636429-6B91-8D4B-B3C0-2871CBA09AC5}" destId="{CEFB9376-E3AE-DD48-AAB3-8CF5E841431B}" srcOrd="7" destOrd="0" presId="urn:microsoft.com/office/officeart/2005/8/layout/hList6"/>
    <dgm:cxn modelId="{2BB1A0C8-ACA9-0242-A01F-0DED857056C8}" type="presParOf" srcId="{36636429-6B91-8D4B-B3C0-2871CBA09AC5}" destId="{4662F6D4-96F9-5445-83D3-0D02B53BAB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default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انتظار تحقق تغييرات فعلية أولًا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عدم استعجال إطلاق السرد قبل أن يرى الجمهور تغييرات ملموسة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مراقبة انخفاض مستوى الغضب تدريجيًا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التوقيت يجب أن يتزامن مع بداية استعداد الجمهور للاستماع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تقييم درجة نضج القيم الجديدة داخليًا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لا نُطلق سرد الانبعاث قبل أن تكون القيم الجديدة مترسّخة في المؤسسة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التنسيق بين الإدارات المختلفة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توقيت السرد يجب أن يُدار بتكامل بين الاتصالات، التسويق، القيادة، الموارد البشرية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الانطلاق التدريجي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ليس بالضرورة أن يبدأ السرد بحملة ضخمة — بل بمراحل تدريجية ومدروسة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04F1D8A8-9706-5B45-9EB7-6AFFE9CA5C83}" type="pres">
      <dgm:prSet presAssocID="{BD09AEF8-F502-8F47-BA6A-B0FFAEB3008F}" presName="diagram" presStyleCnt="0">
        <dgm:presLayoutVars>
          <dgm:dir val="rev"/>
          <dgm:resizeHandles val="exact"/>
        </dgm:presLayoutVars>
      </dgm:prSet>
      <dgm:spPr/>
    </dgm:pt>
    <dgm:pt modelId="{F0FE39DA-C06A-A242-93F1-0CAAF52448F1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BE9B91EE-454B-1540-A06B-836D56719F53}" type="pres">
      <dgm:prSet presAssocID="{41E91CD4-8D46-734A-9F81-98BE45E9A506}" presName="sibTrans" presStyleCnt="0"/>
      <dgm:spPr/>
    </dgm:pt>
    <dgm:pt modelId="{85438A55-579E-1640-AE66-AE51BCC7BF27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C7EA2A0E-A8FD-D644-9FCE-6C36A03A0481}" type="pres">
      <dgm:prSet presAssocID="{6652ED82-6B71-6543-A7FC-4590E5EB8DAC}" presName="sibTrans" presStyleCnt="0"/>
      <dgm:spPr/>
    </dgm:pt>
    <dgm:pt modelId="{55F71A39-B820-EB4A-B104-12FB5857CA32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475D7E4E-9F6A-1A49-92B2-14318CC587EC}" type="pres">
      <dgm:prSet presAssocID="{0EBECCBF-32B3-7540-945E-6EAB29D7B1DA}" presName="sibTrans" presStyleCnt="0"/>
      <dgm:spPr/>
    </dgm:pt>
    <dgm:pt modelId="{48F07CAE-FF35-C746-A73C-A0913754C53E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B11A00A5-410C-3242-B9C9-1601A0CCD7DF}" type="pres">
      <dgm:prSet presAssocID="{54F14A74-F921-E644-A257-E979929ACF14}" presName="sibTrans" presStyleCnt="0"/>
      <dgm:spPr/>
    </dgm:pt>
    <dgm:pt modelId="{C048F0F2-3598-7546-95B0-C21B02F1A713}" type="pres">
      <dgm:prSet presAssocID="{C2C867AE-2E76-4348-93C3-1EF668CDDDD7}" presName="node" presStyleLbl="node1" presStyleIdx="4" presStyleCnt="5">
        <dgm:presLayoutVars>
          <dgm:bulletEnabled val="1"/>
        </dgm:presLayoutVars>
      </dgm:prSet>
      <dgm:spPr/>
    </dgm:pt>
  </dgm:ptLst>
  <dgm:cxnLst>
    <dgm:cxn modelId="{A5392111-67F1-B242-A058-4F23C3E85CEC}" type="presOf" srcId="{4A11EF4C-C086-E642-9BB3-7F06E5C1290B}" destId="{F0FE39DA-C06A-A242-93F1-0CAAF52448F1}" srcOrd="0" destOrd="0" presId="urn:microsoft.com/office/officeart/2005/8/layout/default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E4C3768-CD8A-7E4E-8074-CFF8C0842629}" type="presOf" srcId="{ADD6F1E2-4AED-DA41-AAFA-764AE518E54B}" destId="{55F71A39-B820-EB4A-B104-12FB5857CA32}" srcOrd="0" destOrd="0" presId="urn:microsoft.com/office/officeart/2005/8/layout/default"/>
    <dgm:cxn modelId="{6DA5F389-91FE-D34A-A704-5B021A8E0A6D}" type="presOf" srcId="{C2C867AE-2E76-4348-93C3-1EF668CDDDD7}" destId="{C048F0F2-3598-7546-95B0-C21B02F1A713}" srcOrd="0" destOrd="0" presId="urn:microsoft.com/office/officeart/2005/8/layout/default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6CB2F09A-4BB9-B24A-B60D-D9C91067306B}" type="presOf" srcId="{62E37409-2A2A-FA47-83CE-3CEDEC3BC08D}" destId="{48F07CAE-FF35-C746-A73C-A0913754C53E}" srcOrd="0" destOrd="0" presId="urn:microsoft.com/office/officeart/2005/8/layout/default"/>
    <dgm:cxn modelId="{C6639CC4-3213-7B4F-B84B-2A0C082DF7E1}" type="presOf" srcId="{65387183-454B-F14D-A6F6-7DA8C5BFAE05}" destId="{85438A55-579E-1640-AE66-AE51BCC7BF27}" srcOrd="0" destOrd="1" presId="urn:microsoft.com/office/officeart/2005/8/layout/default"/>
    <dgm:cxn modelId="{77109AC8-ECDF-C547-96A0-D0F35C089A15}" type="presOf" srcId="{C88ED262-17EB-A64F-8186-B36DDD55690A}" destId="{F0FE39DA-C06A-A242-93F1-0CAAF52448F1}" srcOrd="0" destOrd="1" presId="urn:microsoft.com/office/officeart/2005/8/layout/default"/>
    <dgm:cxn modelId="{4250FAD4-521F-744C-A1FB-E6A811676B10}" type="presOf" srcId="{153A41E8-312F-9E41-8239-3E6E3C2F3E5F}" destId="{C048F0F2-3598-7546-95B0-C21B02F1A713}" srcOrd="0" destOrd="1" presId="urn:microsoft.com/office/officeart/2005/8/layout/default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DFC581DB-85B1-554C-A08E-9F5B882805C6}" type="presOf" srcId="{BD09AEF8-F502-8F47-BA6A-B0FFAEB3008F}" destId="{04F1D8A8-9706-5B45-9EB7-6AFFE9CA5C83}" srcOrd="0" destOrd="0" presId="urn:microsoft.com/office/officeart/2005/8/layout/default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C7BEADF-95F7-B54D-BE9B-F97F9DCF84C7}" type="presOf" srcId="{B1994776-BB7E-AD4E-900E-8296E2C69C4F}" destId="{55F71A39-B820-EB4A-B104-12FB5857CA32}" srcOrd="0" destOrd="1" presId="urn:microsoft.com/office/officeart/2005/8/layout/default"/>
    <dgm:cxn modelId="{7B7411E4-C6D0-3840-B148-191120242A0A}" type="presOf" srcId="{83C71CD6-57CD-1345-AA65-E4449339D441}" destId="{48F07CAE-FF35-C746-A73C-A0913754C53E}" srcOrd="0" destOrd="1" presId="urn:microsoft.com/office/officeart/2005/8/layout/default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A01D5EB-4BCA-FF4B-B1D2-E498B4FACC01}" type="presOf" srcId="{102A7D41-83D4-E04C-90C4-580B0FF7BC74}" destId="{85438A55-579E-1640-AE66-AE51BCC7BF27}" srcOrd="0" destOrd="0" presId="urn:microsoft.com/office/officeart/2005/8/layout/default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A349C3F3-4BC7-0D40-8BE2-A111F0B505CE}" type="presParOf" srcId="{04F1D8A8-9706-5B45-9EB7-6AFFE9CA5C83}" destId="{F0FE39DA-C06A-A242-93F1-0CAAF52448F1}" srcOrd="0" destOrd="0" presId="urn:microsoft.com/office/officeart/2005/8/layout/default"/>
    <dgm:cxn modelId="{09E5AD28-228B-074B-9083-872A39632982}" type="presParOf" srcId="{04F1D8A8-9706-5B45-9EB7-6AFFE9CA5C83}" destId="{BE9B91EE-454B-1540-A06B-836D56719F53}" srcOrd="1" destOrd="0" presId="urn:microsoft.com/office/officeart/2005/8/layout/default"/>
    <dgm:cxn modelId="{1A6CBBBB-37E8-D44E-A1E2-4C2D8EF9DCEC}" type="presParOf" srcId="{04F1D8A8-9706-5B45-9EB7-6AFFE9CA5C83}" destId="{85438A55-579E-1640-AE66-AE51BCC7BF27}" srcOrd="2" destOrd="0" presId="urn:microsoft.com/office/officeart/2005/8/layout/default"/>
    <dgm:cxn modelId="{0BD620E0-539A-934A-9FBD-E9AD757446E3}" type="presParOf" srcId="{04F1D8A8-9706-5B45-9EB7-6AFFE9CA5C83}" destId="{C7EA2A0E-A8FD-D644-9FCE-6C36A03A0481}" srcOrd="3" destOrd="0" presId="urn:microsoft.com/office/officeart/2005/8/layout/default"/>
    <dgm:cxn modelId="{72410E24-A03C-5045-BE0B-619B474D7323}" type="presParOf" srcId="{04F1D8A8-9706-5B45-9EB7-6AFFE9CA5C83}" destId="{55F71A39-B820-EB4A-B104-12FB5857CA32}" srcOrd="4" destOrd="0" presId="urn:microsoft.com/office/officeart/2005/8/layout/default"/>
    <dgm:cxn modelId="{2A1DE96B-AC42-F44E-A05B-7D05B33F21E2}" type="presParOf" srcId="{04F1D8A8-9706-5B45-9EB7-6AFFE9CA5C83}" destId="{475D7E4E-9F6A-1A49-92B2-14318CC587EC}" srcOrd="5" destOrd="0" presId="urn:microsoft.com/office/officeart/2005/8/layout/default"/>
    <dgm:cxn modelId="{88751B68-5093-5F45-98E1-4EACFB249BDA}" type="presParOf" srcId="{04F1D8A8-9706-5B45-9EB7-6AFFE9CA5C83}" destId="{48F07CAE-FF35-C746-A73C-A0913754C53E}" srcOrd="6" destOrd="0" presId="urn:microsoft.com/office/officeart/2005/8/layout/default"/>
    <dgm:cxn modelId="{360CDE73-2689-904F-820C-BDEF31B7E442}" type="presParOf" srcId="{04F1D8A8-9706-5B45-9EB7-6AFFE9CA5C83}" destId="{B11A00A5-410C-3242-B9C9-1601A0CCD7DF}" srcOrd="7" destOrd="0" presId="urn:microsoft.com/office/officeart/2005/8/layout/default"/>
    <dgm:cxn modelId="{6E462474-7627-9843-B55F-197200BC72AC}" type="presParOf" srcId="{04F1D8A8-9706-5B45-9EB7-6AFFE9CA5C83}" destId="{C048F0F2-3598-7546-95B0-C21B02F1A71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vList5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تسليط الضوء على قصص التحوّل الحقيقية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دمج صوت الموظفين والعملاء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التركيز على سرد تطوّري مستمر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عدم تقديم قصة التحوّل كقصة "منتهية" — بل كمسار تعلّم مستمر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إبراز كيف ساهمت آراء الموظفين والعملاء في التحوّل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000" dirty="0"/>
            <a:t>مشاركة قصص حقيقية عن كيف تعلّمت المؤسسة وتغيّرت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إبراز الأفعال لا الشعارات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التركيز على المبادرات الفعلية، التحسينات، النتائج الملموسة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rtl="1"/>
          <a:r>
            <a:rPr lang="ar-SA" sz="2000" b="1" dirty="0"/>
            <a:t>الحفاظ على التوازن بين التواضع والثقة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 sz="2000"/>
        </a:p>
      </dgm:t>
    </dgm:pt>
    <dgm:pt modelId="{39FA7B6E-4EB8-AD4D-BF3A-1AF6F73EA705}">
      <dgm:prSet custT="1"/>
      <dgm:spPr/>
      <dgm:t>
        <a:bodyPr/>
        <a:lstStyle/>
        <a:p>
          <a:pPr rtl="1">
            <a:buNone/>
          </a:pPr>
          <a:r>
            <a:rPr lang="ar-SA" sz="2000" dirty="0"/>
            <a:t>لغة المحتوى يجب أن تُوازن بين الاعتراف بالتحديات وبثقة المؤسسة في مسارها الجديد</a:t>
          </a:r>
          <a:endParaRPr lang="en-GB" sz="2000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 sz="2000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 sz="2000"/>
        </a:p>
      </dgm:t>
    </dgm:pt>
    <dgm:pt modelId="{84D9B761-B7E9-6E46-8E15-2D2B58DCF39B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405DB931-17F8-3C40-874A-213FFCA9AA79}" type="pres">
      <dgm:prSet presAssocID="{3A1AB5D0-9503-E34E-A437-5D8BB0A8DE81}" presName="linNode" presStyleCnt="0"/>
      <dgm:spPr/>
    </dgm:pt>
    <dgm:pt modelId="{4F792F35-4CA2-894A-BAF7-C7048B55E15F}" type="pres">
      <dgm:prSet presAssocID="{3A1AB5D0-9503-E34E-A437-5D8BB0A8DE81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D81C3C1E-DAAC-9345-9938-96818873C4DF}" type="pres">
      <dgm:prSet presAssocID="{3A1AB5D0-9503-E34E-A437-5D8BB0A8DE81}" presName="descendantText" presStyleLbl="alignAccFollowNode1" presStyleIdx="0" presStyleCnt="5">
        <dgm:presLayoutVars>
          <dgm:bulletEnabled val="1"/>
        </dgm:presLayoutVars>
      </dgm:prSet>
      <dgm:spPr/>
    </dgm:pt>
    <dgm:pt modelId="{4F3B7EDD-EF68-5847-BC7C-175ACB03372C}" type="pres">
      <dgm:prSet presAssocID="{A06AC6AF-AB6C-834D-A26C-67023D96B683}" presName="sp" presStyleCnt="0"/>
      <dgm:spPr/>
    </dgm:pt>
    <dgm:pt modelId="{5B14EC75-12FC-7F41-B95F-0A77EB998AFA}" type="pres">
      <dgm:prSet presAssocID="{B5292BB0-F023-9C43-BDF8-F755E102B789}" presName="linNode" presStyleCnt="0"/>
      <dgm:spPr/>
    </dgm:pt>
    <dgm:pt modelId="{0151C98F-1CB9-DE44-8D15-4B24E3990DCD}" type="pres">
      <dgm:prSet presAssocID="{B5292BB0-F023-9C43-BDF8-F755E102B789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C549541-BD0B-E549-AE1C-64E5E5D370E8}" type="pres">
      <dgm:prSet presAssocID="{B5292BB0-F023-9C43-BDF8-F755E102B789}" presName="descendantText" presStyleLbl="alignAccFollowNode1" presStyleIdx="1" presStyleCnt="5">
        <dgm:presLayoutVars>
          <dgm:bulletEnabled val="1"/>
        </dgm:presLayoutVars>
      </dgm:prSet>
      <dgm:spPr/>
    </dgm:pt>
    <dgm:pt modelId="{5FDC265B-96BA-7143-8332-0ECE21D176BF}" type="pres">
      <dgm:prSet presAssocID="{88CA8B33-D9EF-5F4E-AF29-58DBD2E4CB4B}" presName="sp" presStyleCnt="0"/>
      <dgm:spPr/>
    </dgm:pt>
    <dgm:pt modelId="{899C5997-150D-0B42-890B-2260BF9AF30C}" type="pres">
      <dgm:prSet presAssocID="{15AE242A-A208-ED48-81C5-B3A8D9A9B3D6}" presName="linNode" presStyleCnt="0"/>
      <dgm:spPr/>
    </dgm:pt>
    <dgm:pt modelId="{B3ED56FD-FF27-1D4F-A824-D2FB1B11694A}" type="pres">
      <dgm:prSet presAssocID="{15AE242A-A208-ED48-81C5-B3A8D9A9B3D6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057725F7-5BF0-B24A-B419-8F911260CAB8}" type="pres">
      <dgm:prSet presAssocID="{15AE242A-A208-ED48-81C5-B3A8D9A9B3D6}" presName="descendantText" presStyleLbl="alignAccFollowNode1" presStyleIdx="2" presStyleCnt="5">
        <dgm:presLayoutVars>
          <dgm:bulletEnabled val="1"/>
        </dgm:presLayoutVars>
      </dgm:prSet>
      <dgm:spPr/>
    </dgm:pt>
    <dgm:pt modelId="{4E75AB6F-34A4-7345-8175-EACF62BA087F}" type="pres">
      <dgm:prSet presAssocID="{88486D9C-C807-A542-8F6C-282AD3AB521B}" presName="sp" presStyleCnt="0"/>
      <dgm:spPr/>
    </dgm:pt>
    <dgm:pt modelId="{F0DB4625-A7A5-C64C-9DCB-D8D494D68DB2}" type="pres">
      <dgm:prSet presAssocID="{801EEF4E-7751-4E43-8577-B06455337076}" presName="linNode" presStyleCnt="0"/>
      <dgm:spPr/>
    </dgm:pt>
    <dgm:pt modelId="{CEB16FDD-9B9C-D043-AC62-C13274460206}" type="pres">
      <dgm:prSet presAssocID="{801EEF4E-7751-4E43-8577-B06455337076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297FEBD2-984E-D14A-8C74-A8FCE1E80082}" type="pres">
      <dgm:prSet presAssocID="{801EEF4E-7751-4E43-8577-B06455337076}" presName="descendantText" presStyleLbl="alignAccFollowNode1" presStyleIdx="3" presStyleCnt="5">
        <dgm:presLayoutVars>
          <dgm:bulletEnabled val="1"/>
        </dgm:presLayoutVars>
      </dgm:prSet>
      <dgm:spPr/>
    </dgm:pt>
    <dgm:pt modelId="{A3599CCB-FD4C-CB48-8D5B-63BD75C79A0E}" type="pres">
      <dgm:prSet presAssocID="{EF2F503E-D5C3-CB4F-A5E2-BE1A0D4FC76B}" presName="sp" presStyleCnt="0"/>
      <dgm:spPr/>
    </dgm:pt>
    <dgm:pt modelId="{6207E832-4011-404A-BEE0-8A0B6B2E7CAC}" type="pres">
      <dgm:prSet presAssocID="{7F1E4380-4188-F64A-B8B2-6B0EC8842313}" presName="linNode" presStyleCnt="0"/>
      <dgm:spPr/>
    </dgm:pt>
    <dgm:pt modelId="{7EDD84D7-EC49-014B-BEAF-2AB5CD88E2A5}" type="pres">
      <dgm:prSet presAssocID="{7F1E4380-4188-F64A-B8B2-6B0EC8842313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84DCD724-9F5B-AB42-9A70-14C1EA8C9A0B}" type="pres">
      <dgm:prSet presAssocID="{7F1E4380-4188-F64A-B8B2-6B0EC8842313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06F2AC0A-932B-D542-83F1-C763C621082C}" type="presOf" srcId="{7F1E4380-4188-F64A-B8B2-6B0EC8842313}" destId="{7EDD84D7-EC49-014B-BEAF-2AB5CD88E2A5}" srcOrd="0" destOrd="0" presId="urn:microsoft.com/office/officeart/2005/8/layout/vList5"/>
    <dgm:cxn modelId="{9483EB0B-03DB-8142-9A5D-97865B67E236}" type="presOf" srcId="{801EEF4E-7751-4E43-8577-B06455337076}" destId="{CEB16FDD-9B9C-D043-AC62-C13274460206}" srcOrd="0" destOrd="0" presId="urn:microsoft.com/office/officeart/2005/8/layout/vList5"/>
    <dgm:cxn modelId="{77AD7F14-E26E-7341-9827-C6AC0F83EE4A}" type="presOf" srcId="{15AE242A-A208-ED48-81C5-B3A8D9A9B3D6}" destId="{B3ED56FD-FF27-1D4F-A824-D2FB1B11694A}" srcOrd="0" destOrd="0" presId="urn:microsoft.com/office/officeart/2005/8/layout/vList5"/>
    <dgm:cxn modelId="{3EDE4619-A1C0-064D-AF0C-591B0876C169}" type="presOf" srcId="{A4DBA61F-9431-704F-AEC7-A701C7F726E7}" destId="{D81C3C1E-DAAC-9345-9938-96818873C4DF}" srcOrd="0" destOrd="0" presId="urn:microsoft.com/office/officeart/2005/8/layout/vList5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F6EB864D-5BAE-EA46-B3BD-E8782CC3F5B8}" type="presOf" srcId="{3A1AB5D0-9503-E34E-A437-5D8BB0A8DE81}" destId="{4F792F35-4CA2-894A-BAF7-C7048B55E15F}" srcOrd="0" destOrd="0" presId="urn:microsoft.com/office/officeart/2005/8/layout/vList5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63FD856E-3515-B241-8B12-C3951C0B8EAF}" type="presOf" srcId="{D10D69FB-EB86-7B40-AD4F-24887965D1DA}" destId="{297FEBD2-984E-D14A-8C74-A8FCE1E80082}" srcOrd="0" destOrd="0" presId="urn:microsoft.com/office/officeart/2005/8/layout/vList5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44E3B871-5115-E040-8E97-96F7603F1736}" type="presOf" srcId="{A62F11E2-3908-CE4F-8A66-856DBC2A72B2}" destId="{CC549541-BD0B-E549-AE1C-64E5E5D370E8}" srcOrd="0" destOrd="0" presId="urn:microsoft.com/office/officeart/2005/8/layout/vList5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19A25C87-A727-984F-986E-7302D29DA580}" type="presOf" srcId="{C9021A69-95D1-2648-90BB-5179FCE63CB4}" destId="{057725F7-5BF0-B24A-B419-8F911260CAB8}" srcOrd="0" destOrd="0" presId="urn:microsoft.com/office/officeart/2005/8/layout/vList5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A2723C9D-BCC4-A142-9DA1-0F6FFCC07A7B}" type="presOf" srcId="{B5292BB0-F023-9C43-BDF8-F755E102B789}" destId="{0151C98F-1CB9-DE44-8D15-4B24E3990DCD}" srcOrd="0" destOrd="0" presId="urn:microsoft.com/office/officeart/2005/8/layout/vList5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9EB4B5C4-FE31-E548-983C-D759A115B06F}" type="presOf" srcId="{39FA7B6E-4EB8-AD4D-BF3A-1AF6F73EA705}" destId="{84DCD724-9F5B-AB42-9A70-14C1EA8C9A0B}" srcOrd="0" destOrd="0" presId="urn:microsoft.com/office/officeart/2005/8/layout/vList5"/>
    <dgm:cxn modelId="{DE14EACB-80CF-AC48-B7C8-72C776A7FE3C}" type="presOf" srcId="{26FA3F63-3248-1941-86CB-FF9143BE3797}" destId="{84D9B761-B7E9-6E46-8E15-2D2B58DCF39B}" srcOrd="0" destOrd="0" presId="urn:microsoft.com/office/officeart/2005/8/layout/vList5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9090DB84-D02F-C14E-A709-56967888722D}" type="presParOf" srcId="{84D9B761-B7E9-6E46-8E15-2D2B58DCF39B}" destId="{405DB931-17F8-3C40-874A-213FFCA9AA79}" srcOrd="0" destOrd="0" presId="urn:microsoft.com/office/officeart/2005/8/layout/vList5"/>
    <dgm:cxn modelId="{46C679F2-B772-BA41-BFF7-927C343ED13B}" type="presParOf" srcId="{405DB931-17F8-3C40-874A-213FFCA9AA79}" destId="{4F792F35-4CA2-894A-BAF7-C7048B55E15F}" srcOrd="0" destOrd="0" presId="urn:microsoft.com/office/officeart/2005/8/layout/vList5"/>
    <dgm:cxn modelId="{2D3BD024-1995-1742-8962-4A3E23A4450D}" type="presParOf" srcId="{405DB931-17F8-3C40-874A-213FFCA9AA79}" destId="{D81C3C1E-DAAC-9345-9938-96818873C4DF}" srcOrd="1" destOrd="0" presId="urn:microsoft.com/office/officeart/2005/8/layout/vList5"/>
    <dgm:cxn modelId="{0CD3B9BA-D83C-DD47-B019-148F1FB6290E}" type="presParOf" srcId="{84D9B761-B7E9-6E46-8E15-2D2B58DCF39B}" destId="{4F3B7EDD-EF68-5847-BC7C-175ACB03372C}" srcOrd="1" destOrd="0" presId="urn:microsoft.com/office/officeart/2005/8/layout/vList5"/>
    <dgm:cxn modelId="{E5D7F36F-0D6C-2D45-85E9-CD784171A92A}" type="presParOf" srcId="{84D9B761-B7E9-6E46-8E15-2D2B58DCF39B}" destId="{5B14EC75-12FC-7F41-B95F-0A77EB998AFA}" srcOrd="2" destOrd="0" presId="urn:microsoft.com/office/officeart/2005/8/layout/vList5"/>
    <dgm:cxn modelId="{68058419-06C4-6A44-BADA-449CE17E0525}" type="presParOf" srcId="{5B14EC75-12FC-7F41-B95F-0A77EB998AFA}" destId="{0151C98F-1CB9-DE44-8D15-4B24E3990DCD}" srcOrd="0" destOrd="0" presId="urn:microsoft.com/office/officeart/2005/8/layout/vList5"/>
    <dgm:cxn modelId="{A14B6AE1-1B27-5649-BE97-A317E272507E}" type="presParOf" srcId="{5B14EC75-12FC-7F41-B95F-0A77EB998AFA}" destId="{CC549541-BD0B-E549-AE1C-64E5E5D370E8}" srcOrd="1" destOrd="0" presId="urn:microsoft.com/office/officeart/2005/8/layout/vList5"/>
    <dgm:cxn modelId="{A511B300-12AB-CA49-B86C-DCCFDEA02B2D}" type="presParOf" srcId="{84D9B761-B7E9-6E46-8E15-2D2B58DCF39B}" destId="{5FDC265B-96BA-7143-8332-0ECE21D176BF}" srcOrd="3" destOrd="0" presId="urn:microsoft.com/office/officeart/2005/8/layout/vList5"/>
    <dgm:cxn modelId="{D143D14C-5B30-2C48-9485-11E74568E792}" type="presParOf" srcId="{84D9B761-B7E9-6E46-8E15-2D2B58DCF39B}" destId="{899C5997-150D-0B42-890B-2260BF9AF30C}" srcOrd="4" destOrd="0" presId="urn:microsoft.com/office/officeart/2005/8/layout/vList5"/>
    <dgm:cxn modelId="{0D19DF3E-97F8-754E-BBAA-30A24D705C28}" type="presParOf" srcId="{899C5997-150D-0B42-890B-2260BF9AF30C}" destId="{B3ED56FD-FF27-1D4F-A824-D2FB1B11694A}" srcOrd="0" destOrd="0" presId="urn:microsoft.com/office/officeart/2005/8/layout/vList5"/>
    <dgm:cxn modelId="{C75BF22F-1C21-064A-B043-FECE63361E2D}" type="presParOf" srcId="{899C5997-150D-0B42-890B-2260BF9AF30C}" destId="{057725F7-5BF0-B24A-B419-8F911260CAB8}" srcOrd="1" destOrd="0" presId="urn:microsoft.com/office/officeart/2005/8/layout/vList5"/>
    <dgm:cxn modelId="{73CE34E1-ED11-2F46-B6A0-1AD3F3EA3B45}" type="presParOf" srcId="{84D9B761-B7E9-6E46-8E15-2D2B58DCF39B}" destId="{4E75AB6F-34A4-7345-8175-EACF62BA087F}" srcOrd="5" destOrd="0" presId="urn:microsoft.com/office/officeart/2005/8/layout/vList5"/>
    <dgm:cxn modelId="{ACA19E1E-AA94-A345-9D79-82460DA2F390}" type="presParOf" srcId="{84D9B761-B7E9-6E46-8E15-2D2B58DCF39B}" destId="{F0DB4625-A7A5-C64C-9DCB-D8D494D68DB2}" srcOrd="6" destOrd="0" presId="urn:microsoft.com/office/officeart/2005/8/layout/vList5"/>
    <dgm:cxn modelId="{7E3C41DD-EE23-9441-9622-74E727F6D4D3}" type="presParOf" srcId="{F0DB4625-A7A5-C64C-9DCB-D8D494D68DB2}" destId="{CEB16FDD-9B9C-D043-AC62-C13274460206}" srcOrd="0" destOrd="0" presId="urn:microsoft.com/office/officeart/2005/8/layout/vList5"/>
    <dgm:cxn modelId="{7282396A-B0B0-EA40-96E1-193A808F18EC}" type="presParOf" srcId="{F0DB4625-A7A5-C64C-9DCB-D8D494D68DB2}" destId="{297FEBD2-984E-D14A-8C74-A8FCE1E80082}" srcOrd="1" destOrd="0" presId="urn:microsoft.com/office/officeart/2005/8/layout/vList5"/>
    <dgm:cxn modelId="{7D695F09-2AE7-314D-A03A-01048120466B}" type="presParOf" srcId="{84D9B761-B7E9-6E46-8E15-2D2B58DCF39B}" destId="{A3599CCB-FD4C-CB48-8D5B-63BD75C79A0E}" srcOrd="7" destOrd="0" presId="urn:microsoft.com/office/officeart/2005/8/layout/vList5"/>
    <dgm:cxn modelId="{52FACB7D-FE2C-7545-954C-78BFF71917E9}" type="presParOf" srcId="{84D9B761-B7E9-6E46-8E15-2D2B58DCF39B}" destId="{6207E832-4011-404A-BEE0-8A0B6B2E7CAC}" srcOrd="8" destOrd="0" presId="urn:microsoft.com/office/officeart/2005/8/layout/vList5"/>
    <dgm:cxn modelId="{EEBF74A7-8FB6-E84F-9E89-CDEFDA4483AF}" type="presParOf" srcId="{6207E832-4011-404A-BEE0-8A0B6B2E7CAC}" destId="{7EDD84D7-EC49-014B-BEAF-2AB5CD88E2A5}" srcOrd="0" destOrd="0" presId="urn:microsoft.com/office/officeart/2005/8/layout/vList5"/>
    <dgm:cxn modelId="{A0D708F3-976F-8B48-9BDD-33D93DB52F6E}" type="presParOf" srcId="{6207E832-4011-404A-BEE0-8A0B6B2E7CAC}" destId="{84DCD724-9F5B-AB42-9A70-14C1EA8C9A0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bProcess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بطل حقيقي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شخصيات حقيقية داخل المؤسسة أو من المجتمعات المتأثرة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رحلة تعلم واضحة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من الأزمة إلى التغيير إلى التطلّع للمستقبل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شفافية في الصعوبات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عدم حذف الأجزاء الصعبة من القصة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نبرة إنسانية صادقة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ليس "بيان علاقات عامة"، بل قصة تُلمس فيها المشاعر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BEB1A673-AC1E-FF4B-9D7A-67EE6BBD2D15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صوت المتأثرين</a:t>
          </a:r>
          <a:r>
            <a:rPr lang="ar-SA" dirty="0"/>
            <a:t> </a:t>
          </a:r>
          <a:r>
            <a:rPr lang="en-GB" dirty="0"/>
            <a:t>— </a:t>
          </a:r>
          <a:r>
            <a:rPr lang="ar-SA" dirty="0"/>
            <a:t>إشراك صوت العملاء، الشركاء، الموظفين</a:t>
          </a:r>
          <a:endParaRPr lang="en-GB" dirty="0"/>
        </a:p>
      </dgm:t>
    </dgm:pt>
    <dgm:pt modelId="{E5C0EC06-4286-314D-936E-7166BD8680EE}" type="parTrans" cxnId="{6B1253AB-05B6-0D49-BCDB-5CB14620DE8D}">
      <dgm:prSet/>
      <dgm:spPr/>
      <dgm:t>
        <a:bodyPr/>
        <a:lstStyle/>
        <a:p>
          <a:endParaRPr lang="en-GB"/>
        </a:p>
      </dgm:t>
    </dgm:pt>
    <dgm:pt modelId="{AA0280CF-B26E-4E46-8DA0-11383EF0D0A5}" type="sibTrans" cxnId="{6B1253AB-05B6-0D49-BCDB-5CB14620DE8D}">
      <dgm:prSet/>
      <dgm:spPr/>
      <dgm:t>
        <a:bodyPr/>
        <a:lstStyle/>
        <a:p>
          <a:endParaRPr lang="en-GB"/>
        </a:p>
      </dgm:t>
    </dgm:pt>
    <dgm:pt modelId="{F9FAA297-B6D9-EE41-A0D9-16FE4A314FB3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6903E4F-B927-C447-BBD0-05C4E7A413A7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F64A1C13-9B3B-B142-AF13-3E26D7F1B31B}" type="pres">
      <dgm:prSet presAssocID="{41E91CD4-8D46-734A-9F81-98BE45E9A506}" presName="sibTrans" presStyleLbl="sibTrans1D1" presStyleIdx="0" presStyleCnt="4"/>
      <dgm:spPr/>
    </dgm:pt>
    <dgm:pt modelId="{E883CF4A-AFEF-C44F-BB6A-D434D6D0C2B1}" type="pres">
      <dgm:prSet presAssocID="{41E91CD4-8D46-734A-9F81-98BE45E9A506}" presName="connectorText" presStyleLbl="sibTrans1D1" presStyleIdx="0" presStyleCnt="4"/>
      <dgm:spPr/>
    </dgm:pt>
    <dgm:pt modelId="{4F6A6E4B-EB7C-D643-9337-F72725EF7FE1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D58CB0EA-2380-7B4F-B2F5-DC46AEA6616E}" type="pres">
      <dgm:prSet presAssocID="{6652ED82-6B71-6543-A7FC-4590E5EB8DAC}" presName="sibTrans" presStyleLbl="sibTrans1D1" presStyleIdx="1" presStyleCnt="4"/>
      <dgm:spPr/>
    </dgm:pt>
    <dgm:pt modelId="{B818F804-5A72-0343-923B-B58C3B011834}" type="pres">
      <dgm:prSet presAssocID="{6652ED82-6B71-6543-A7FC-4590E5EB8DAC}" presName="connectorText" presStyleLbl="sibTrans1D1" presStyleIdx="1" presStyleCnt="4"/>
      <dgm:spPr/>
    </dgm:pt>
    <dgm:pt modelId="{F5D63118-ECBB-1B42-BB3D-EE8F57B3C486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2C468CE1-1C3F-A24D-96FF-CB31552C7365}" type="pres">
      <dgm:prSet presAssocID="{0EBECCBF-32B3-7540-945E-6EAB29D7B1DA}" presName="sibTrans" presStyleLbl="sibTrans1D1" presStyleIdx="2" presStyleCnt="4"/>
      <dgm:spPr/>
    </dgm:pt>
    <dgm:pt modelId="{F0A5E9C2-DCAD-CB44-B0CF-D850FB9286BA}" type="pres">
      <dgm:prSet presAssocID="{0EBECCBF-32B3-7540-945E-6EAB29D7B1DA}" presName="connectorText" presStyleLbl="sibTrans1D1" presStyleIdx="2" presStyleCnt="4"/>
      <dgm:spPr/>
    </dgm:pt>
    <dgm:pt modelId="{75E26A91-EB9F-154D-913B-B15D37706725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1DF65538-174A-7545-A106-76CE5A493546}" type="pres">
      <dgm:prSet presAssocID="{54F14A74-F921-E644-A257-E979929ACF14}" presName="sibTrans" presStyleLbl="sibTrans1D1" presStyleIdx="3" presStyleCnt="4"/>
      <dgm:spPr/>
    </dgm:pt>
    <dgm:pt modelId="{77DA0816-0702-8C44-85B3-63C6483361C9}" type="pres">
      <dgm:prSet presAssocID="{54F14A74-F921-E644-A257-E979929ACF14}" presName="connectorText" presStyleLbl="sibTrans1D1" presStyleIdx="3" presStyleCnt="4"/>
      <dgm:spPr/>
    </dgm:pt>
    <dgm:pt modelId="{29878D79-7125-4A42-A6A2-F5A411C43FBA}" type="pres">
      <dgm:prSet presAssocID="{BEB1A673-AC1E-FF4B-9D7A-67EE6BBD2D15}" presName="node" presStyleLbl="node1" presStyleIdx="4" presStyleCnt="5">
        <dgm:presLayoutVars>
          <dgm:bulletEnabled val="1"/>
        </dgm:presLayoutVars>
      </dgm:prSet>
      <dgm:spPr/>
    </dgm:pt>
  </dgm:ptLst>
  <dgm:cxnLst>
    <dgm:cxn modelId="{42C99915-7067-CD40-8045-8330C3F8D546}" type="presOf" srcId="{41E91CD4-8D46-734A-9F81-98BE45E9A506}" destId="{F64A1C13-9B3B-B142-AF13-3E26D7F1B31B}" srcOrd="0" destOrd="0" presId="urn:microsoft.com/office/officeart/2005/8/layout/bProcess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838A233-ECBE-CD46-92CD-A8E81D988B59}" type="presOf" srcId="{ADD6F1E2-4AED-DA41-AAFA-764AE518E54B}" destId="{F5D63118-ECBB-1B42-BB3D-EE8F57B3C486}" srcOrd="0" destOrd="0" presId="urn:microsoft.com/office/officeart/2005/8/layout/bProcess3"/>
    <dgm:cxn modelId="{CDB5A541-878A-5643-94D8-F32BF932C2DC}" type="presOf" srcId="{6652ED82-6B71-6543-A7FC-4590E5EB8DAC}" destId="{B818F804-5A72-0343-923B-B58C3B011834}" srcOrd="1" destOrd="0" presId="urn:microsoft.com/office/officeart/2005/8/layout/bProcess3"/>
    <dgm:cxn modelId="{B0CD7746-8059-E34C-B81A-AF014E0BDFBE}" type="presOf" srcId="{62E37409-2A2A-FA47-83CE-3CEDEC3BC08D}" destId="{75E26A91-EB9F-154D-913B-B15D37706725}" srcOrd="0" destOrd="0" presId="urn:microsoft.com/office/officeart/2005/8/layout/bProcess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41FA158-02DB-144D-AB4A-3BB95A2440F6}" type="presOf" srcId="{102A7D41-83D4-E04C-90C4-580B0FF7BC74}" destId="{4F6A6E4B-EB7C-D643-9337-F72725EF7FE1}" srcOrd="0" destOrd="0" presId="urn:microsoft.com/office/officeart/2005/8/layout/bProcess3"/>
    <dgm:cxn modelId="{E3516C66-46DD-AA4D-8501-0CC47AFF852B}" type="presOf" srcId="{0EBECCBF-32B3-7540-945E-6EAB29D7B1DA}" destId="{F0A5E9C2-DCAD-CB44-B0CF-D850FB9286BA}" srcOrd="1" destOrd="0" presId="urn:microsoft.com/office/officeart/2005/8/layout/bProcess3"/>
    <dgm:cxn modelId="{37837385-5B0E-914B-AB94-A07DD35EA4ED}" type="presOf" srcId="{54F14A74-F921-E644-A257-E979929ACF14}" destId="{1DF65538-174A-7545-A106-76CE5A493546}" srcOrd="0" destOrd="0" presId="urn:microsoft.com/office/officeart/2005/8/layout/bProcess3"/>
    <dgm:cxn modelId="{45393E98-B060-234F-BFD7-5F88295F343F}" type="presOf" srcId="{0EBECCBF-32B3-7540-945E-6EAB29D7B1DA}" destId="{2C468CE1-1C3F-A24D-96FF-CB31552C7365}" srcOrd="0" destOrd="0" presId="urn:microsoft.com/office/officeart/2005/8/layout/bProcess3"/>
    <dgm:cxn modelId="{C50451A0-63F6-5C4A-AC16-FFCAA635EA0E}" type="presOf" srcId="{4A11EF4C-C086-E642-9BB3-7F06E5C1290B}" destId="{D6903E4F-B927-C447-BBD0-05C4E7A413A7}" srcOrd="0" destOrd="0" presId="urn:microsoft.com/office/officeart/2005/8/layout/bProcess3"/>
    <dgm:cxn modelId="{6B1253AB-05B6-0D49-BCDB-5CB14620DE8D}" srcId="{BD09AEF8-F502-8F47-BA6A-B0FFAEB3008F}" destId="{BEB1A673-AC1E-FF4B-9D7A-67EE6BBD2D15}" srcOrd="4" destOrd="0" parTransId="{E5C0EC06-4286-314D-936E-7166BD8680EE}" sibTransId="{AA0280CF-B26E-4E46-8DA0-11383EF0D0A5}"/>
    <dgm:cxn modelId="{F8B10AC8-708F-5A4A-827E-0FE4C84951A2}" type="presOf" srcId="{54F14A74-F921-E644-A257-E979929ACF14}" destId="{77DA0816-0702-8C44-85B3-63C6483361C9}" srcOrd="1" destOrd="0" presId="urn:microsoft.com/office/officeart/2005/8/layout/bProcess3"/>
    <dgm:cxn modelId="{B7591BD6-E7F3-2F45-ACCB-6FDA1FB4B348}" type="presOf" srcId="{41E91CD4-8D46-734A-9F81-98BE45E9A506}" destId="{E883CF4A-AFEF-C44F-BB6A-D434D6D0C2B1}" srcOrd="1" destOrd="0" presId="urn:microsoft.com/office/officeart/2005/8/layout/bProcess3"/>
    <dgm:cxn modelId="{B558F4DD-D440-2442-A11B-44C3EBB66FC2}" type="presOf" srcId="{BEB1A673-AC1E-FF4B-9D7A-67EE6BBD2D15}" destId="{29878D79-7125-4A42-A6A2-F5A411C43FBA}" srcOrd="0" destOrd="0" presId="urn:microsoft.com/office/officeart/2005/8/layout/bProcess3"/>
    <dgm:cxn modelId="{D4164CE6-1CFD-334E-B2DA-D039D4284C8A}" type="presOf" srcId="{BD09AEF8-F502-8F47-BA6A-B0FFAEB3008F}" destId="{F9FAA297-B6D9-EE41-A0D9-16FE4A314FB3}" srcOrd="0" destOrd="0" presId="urn:microsoft.com/office/officeart/2005/8/layout/bProcess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8ACCB4FA-60DE-DB44-BADE-816476F0E504}" type="presOf" srcId="{6652ED82-6B71-6543-A7FC-4590E5EB8DAC}" destId="{D58CB0EA-2380-7B4F-B2F5-DC46AEA6616E}" srcOrd="0" destOrd="0" presId="urn:microsoft.com/office/officeart/2005/8/layout/bProcess3"/>
    <dgm:cxn modelId="{B7534F7A-1DB3-AF43-9C3F-B9671C0B64B8}" type="presParOf" srcId="{F9FAA297-B6D9-EE41-A0D9-16FE4A314FB3}" destId="{D6903E4F-B927-C447-BBD0-05C4E7A413A7}" srcOrd="0" destOrd="0" presId="urn:microsoft.com/office/officeart/2005/8/layout/bProcess3"/>
    <dgm:cxn modelId="{97CA0358-764B-FD49-8677-BF2174BFBE57}" type="presParOf" srcId="{F9FAA297-B6D9-EE41-A0D9-16FE4A314FB3}" destId="{F64A1C13-9B3B-B142-AF13-3E26D7F1B31B}" srcOrd="1" destOrd="0" presId="urn:microsoft.com/office/officeart/2005/8/layout/bProcess3"/>
    <dgm:cxn modelId="{2F293DA1-D11A-404B-9C43-B14108F640A0}" type="presParOf" srcId="{F64A1C13-9B3B-B142-AF13-3E26D7F1B31B}" destId="{E883CF4A-AFEF-C44F-BB6A-D434D6D0C2B1}" srcOrd="0" destOrd="0" presId="urn:microsoft.com/office/officeart/2005/8/layout/bProcess3"/>
    <dgm:cxn modelId="{7836537A-9B57-E94B-AE42-FFA0B24C988E}" type="presParOf" srcId="{F9FAA297-B6D9-EE41-A0D9-16FE4A314FB3}" destId="{4F6A6E4B-EB7C-D643-9337-F72725EF7FE1}" srcOrd="2" destOrd="0" presId="urn:microsoft.com/office/officeart/2005/8/layout/bProcess3"/>
    <dgm:cxn modelId="{7DFCAE80-D37C-3E4D-8F3D-C0274FC8E565}" type="presParOf" srcId="{F9FAA297-B6D9-EE41-A0D9-16FE4A314FB3}" destId="{D58CB0EA-2380-7B4F-B2F5-DC46AEA6616E}" srcOrd="3" destOrd="0" presId="urn:microsoft.com/office/officeart/2005/8/layout/bProcess3"/>
    <dgm:cxn modelId="{9EB957FF-F7BC-1D4F-AA37-5DDCF3D92B38}" type="presParOf" srcId="{D58CB0EA-2380-7B4F-B2F5-DC46AEA6616E}" destId="{B818F804-5A72-0343-923B-B58C3B011834}" srcOrd="0" destOrd="0" presId="urn:microsoft.com/office/officeart/2005/8/layout/bProcess3"/>
    <dgm:cxn modelId="{E12EA406-EF50-ED49-A749-475764651701}" type="presParOf" srcId="{F9FAA297-B6D9-EE41-A0D9-16FE4A314FB3}" destId="{F5D63118-ECBB-1B42-BB3D-EE8F57B3C486}" srcOrd="4" destOrd="0" presId="urn:microsoft.com/office/officeart/2005/8/layout/bProcess3"/>
    <dgm:cxn modelId="{C325FD2B-FA95-224F-950F-B27D402D2F56}" type="presParOf" srcId="{F9FAA297-B6D9-EE41-A0D9-16FE4A314FB3}" destId="{2C468CE1-1C3F-A24D-96FF-CB31552C7365}" srcOrd="5" destOrd="0" presId="urn:microsoft.com/office/officeart/2005/8/layout/bProcess3"/>
    <dgm:cxn modelId="{3DECAB37-8582-B84B-BAD0-F93B60243BAF}" type="presParOf" srcId="{2C468CE1-1C3F-A24D-96FF-CB31552C7365}" destId="{F0A5E9C2-DCAD-CB44-B0CF-D850FB9286BA}" srcOrd="0" destOrd="0" presId="urn:microsoft.com/office/officeart/2005/8/layout/bProcess3"/>
    <dgm:cxn modelId="{D5EB4EDE-8B0F-2E4F-9383-4432CF7A6881}" type="presParOf" srcId="{F9FAA297-B6D9-EE41-A0D9-16FE4A314FB3}" destId="{75E26A91-EB9F-154D-913B-B15D37706725}" srcOrd="6" destOrd="0" presId="urn:microsoft.com/office/officeart/2005/8/layout/bProcess3"/>
    <dgm:cxn modelId="{CA3B40DB-23C2-7844-A416-C3EEE5BB286D}" type="presParOf" srcId="{F9FAA297-B6D9-EE41-A0D9-16FE4A314FB3}" destId="{1DF65538-174A-7545-A106-76CE5A493546}" srcOrd="7" destOrd="0" presId="urn:microsoft.com/office/officeart/2005/8/layout/bProcess3"/>
    <dgm:cxn modelId="{3B433827-6A5B-AC47-94B8-EB1E51B005D2}" type="presParOf" srcId="{1DF65538-174A-7545-A106-76CE5A493546}" destId="{77DA0816-0702-8C44-85B3-63C6483361C9}" srcOrd="0" destOrd="0" presId="urn:microsoft.com/office/officeart/2005/8/layout/bProcess3"/>
    <dgm:cxn modelId="{1D4F9A64-A7C6-2947-8AD5-8619BC99B433}" type="presParOf" srcId="{F9FAA297-B6D9-EE41-A0D9-16FE4A314FB3}" destId="{29878D79-7125-4A42-A6A2-F5A411C43FBA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ctr" rtl="1"/>
          <a:r>
            <a:rPr lang="ar-SA" sz="2000" b="1" dirty="0"/>
            <a:t>١- تحليل تطوّر القيم المؤسسية بعد الأزمة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ct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ct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ctr" rtl="1"/>
          <a:r>
            <a:rPr lang="ar-SA" sz="2000" dirty="0"/>
            <a:t>٢- </a:t>
          </a:r>
          <a:r>
            <a:rPr lang="ar-SA" sz="2000" b="1" dirty="0"/>
            <a:t>تحديد الجماهير التي تُقدّر هذه القيم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ct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ct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ctr" rtl="1"/>
          <a:r>
            <a:rPr lang="ar-SA" sz="2000" b="1" dirty="0"/>
            <a:t>٣- بناء رسائل مخصّصة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ct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ct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ctr" rtl="1">
            <a:buNone/>
          </a:pPr>
          <a:r>
            <a:rPr lang="ar-SA" sz="2000" dirty="0"/>
            <a:t>تصميم رسائل تتحدث بلغة وقيم هذه الجماهير</a:t>
          </a:r>
          <a:r>
            <a:rPr lang="en-GB" sz="2000" dirty="0"/>
            <a:t>.</a:t>
          </a:r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ct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ct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ctr" rtl="1">
            <a:buNone/>
          </a:pPr>
          <a:r>
            <a:rPr lang="ar-SA" sz="2000" dirty="0"/>
            <a:t>من هم العملاء المحتملون الذين ينجذبون للسرد الجديد؟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ct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ct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000" dirty="0"/>
            <a:t>ما هي القيم الجديدة التي برزت أو تعمّقت؟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ct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ct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ctr" rtl="1"/>
          <a:r>
            <a:rPr lang="ar-SA" sz="2000" b="1" dirty="0"/>
            <a:t>٤- إعادة تقييم قنوات الاتصال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ct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ct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ctr" rtl="1">
            <a:buNone/>
          </a:pPr>
          <a:r>
            <a:rPr lang="ar-SA" sz="2000" dirty="0"/>
            <a:t>اختيار القنوات التي تصل إلى هذه الجماهير بشكل فعّال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ct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ct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algn="ctr" rtl="1"/>
          <a:r>
            <a:rPr lang="ar-SA" sz="2000" b="1" dirty="0"/>
            <a:t>٥- الحفاظ على الاتساق مع الجمهور الأساسي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pPr algn="ctr"/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pPr algn="ctr"/>
          <a:endParaRPr lang="en-GB" sz="2000"/>
        </a:p>
      </dgm:t>
    </dgm:pt>
    <dgm:pt modelId="{39FA7B6E-4EB8-AD4D-BF3A-1AF6F73EA705}">
      <dgm:prSet custT="1"/>
      <dgm:spPr/>
      <dgm:t>
        <a:bodyPr/>
        <a:lstStyle/>
        <a:p>
          <a:pPr algn="ctr" rtl="1">
            <a:buNone/>
          </a:pPr>
          <a:r>
            <a:rPr lang="ar-SA" sz="2000" dirty="0"/>
            <a:t>مخاطبة جماهير جديدة دون التخلّي عن الجمهور الحالي</a:t>
          </a:r>
          <a:endParaRPr lang="en-GB" sz="2000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pPr algn="ctr"/>
          <a:endParaRPr lang="en-GB" sz="2000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pPr algn="ctr"/>
          <a:endParaRPr lang="en-GB" sz="2000"/>
        </a:p>
      </dgm:t>
    </dgm:pt>
    <dgm:pt modelId="{C09E5D34-14CB-5243-86BB-1A98A9A6E14A}" type="pres">
      <dgm:prSet presAssocID="{26FA3F63-3248-1941-86CB-FF9143BE3797}" presName="hierChild1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20A1C36B-17E0-0247-8F9E-C5A598A79C5B}" type="pres">
      <dgm:prSet presAssocID="{3A1AB5D0-9503-E34E-A437-5D8BB0A8DE81}" presName="hierRoot1" presStyleCnt="0"/>
      <dgm:spPr/>
    </dgm:pt>
    <dgm:pt modelId="{79332486-CF7C-8248-BD59-37C410D4A0A2}" type="pres">
      <dgm:prSet presAssocID="{3A1AB5D0-9503-E34E-A437-5D8BB0A8DE81}" presName="composite" presStyleCnt="0"/>
      <dgm:spPr/>
    </dgm:pt>
    <dgm:pt modelId="{882DC66D-A878-AD4D-8B50-741254960780}" type="pres">
      <dgm:prSet presAssocID="{3A1AB5D0-9503-E34E-A437-5D8BB0A8DE81}" presName="background" presStyleLbl="node0" presStyleIdx="0" presStyleCnt="5"/>
      <dgm:spPr/>
    </dgm:pt>
    <dgm:pt modelId="{45ECF638-1936-6547-BA3C-360CEDE52230}" type="pres">
      <dgm:prSet presAssocID="{3A1AB5D0-9503-E34E-A437-5D8BB0A8DE81}" presName="text" presStyleLbl="fgAcc0" presStyleIdx="0" presStyleCnt="5">
        <dgm:presLayoutVars>
          <dgm:chPref val="3"/>
        </dgm:presLayoutVars>
      </dgm:prSet>
      <dgm:spPr/>
    </dgm:pt>
    <dgm:pt modelId="{4D4BC0C9-C73B-1F4E-98A8-98DD3C95E16C}" type="pres">
      <dgm:prSet presAssocID="{3A1AB5D0-9503-E34E-A437-5D8BB0A8DE81}" presName="hierChild2" presStyleCnt="0"/>
      <dgm:spPr/>
    </dgm:pt>
    <dgm:pt modelId="{05D4ACA1-736B-3B4D-880B-618EA6F0D0CE}" type="pres">
      <dgm:prSet presAssocID="{6DE4BCB3-10E1-414E-BCBD-3A8698A1F214}" presName="Name10" presStyleLbl="parChTrans1D2" presStyleIdx="0" presStyleCnt="5"/>
      <dgm:spPr/>
    </dgm:pt>
    <dgm:pt modelId="{4FA8562D-8A42-EF45-B008-E09219724AD8}" type="pres">
      <dgm:prSet presAssocID="{A4DBA61F-9431-704F-AEC7-A701C7F726E7}" presName="hierRoot2" presStyleCnt="0"/>
      <dgm:spPr/>
    </dgm:pt>
    <dgm:pt modelId="{814C2DEE-8B15-614D-8107-8329AD878C75}" type="pres">
      <dgm:prSet presAssocID="{A4DBA61F-9431-704F-AEC7-A701C7F726E7}" presName="composite2" presStyleCnt="0"/>
      <dgm:spPr/>
    </dgm:pt>
    <dgm:pt modelId="{31963762-0050-644D-B934-AFF0F05E13C0}" type="pres">
      <dgm:prSet presAssocID="{A4DBA61F-9431-704F-AEC7-A701C7F726E7}" presName="background2" presStyleLbl="node2" presStyleIdx="0" presStyleCnt="5"/>
      <dgm:spPr/>
    </dgm:pt>
    <dgm:pt modelId="{1CFE2F1A-F63A-2D4C-A610-5FABDBFE2475}" type="pres">
      <dgm:prSet presAssocID="{A4DBA61F-9431-704F-AEC7-A701C7F726E7}" presName="text2" presStyleLbl="fgAcc2" presStyleIdx="0" presStyleCnt="5">
        <dgm:presLayoutVars>
          <dgm:chPref val="3"/>
        </dgm:presLayoutVars>
      </dgm:prSet>
      <dgm:spPr/>
    </dgm:pt>
    <dgm:pt modelId="{FC3CDC7E-712C-CD49-A491-40CF2FD1F08E}" type="pres">
      <dgm:prSet presAssocID="{A4DBA61F-9431-704F-AEC7-A701C7F726E7}" presName="hierChild3" presStyleCnt="0"/>
      <dgm:spPr/>
    </dgm:pt>
    <dgm:pt modelId="{8E7F5CFD-08B9-C54C-BD2D-8B8CF5E26A6B}" type="pres">
      <dgm:prSet presAssocID="{B5292BB0-F023-9C43-BDF8-F755E102B789}" presName="hierRoot1" presStyleCnt="0"/>
      <dgm:spPr/>
    </dgm:pt>
    <dgm:pt modelId="{18C2CFFE-6027-4643-888C-EA42B82DEE63}" type="pres">
      <dgm:prSet presAssocID="{B5292BB0-F023-9C43-BDF8-F755E102B789}" presName="composite" presStyleCnt="0"/>
      <dgm:spPr/>
    </dgm:pt>
    <dgm:pt modelId="{A0B743B7-A1A2-4945-810A-7ED4FEEF2284}" type="pres">
      <dgm:prSet presAssocID="{B5292BB0-F023-9C43-BDF8-F755E102B789}" presName="background" presStyleLbl="node0" presStyleIdx="1" presStyleCnt="5"/>
      <dgm:spPr/>
    </dgm:pt>
    <dgm:pt modelId="{DC0BD030-B214-D642-900D-AED8F98438A8}" type="pres">
      <dgm:prSet presAssocID="{B5292BB0-F023-9C43-BDF8-F755E102B789}" presName="text" presStyleLbl="fgAcc0" presStyleIdx="1" presStyleCnt="5">
        <dgm:presLayoutVars>
          <dgm:chPref val="3"/>
        </dgm:presLayoutVars>
      </dgm:prSet>
      <dgm:spPr/>
    </dgm:pt>
    <dgm:pt modelId="{B37FB4E9-CD46-764E-94A7-8DBE21978696}" type="pres">
      <dgm:prSet presAssocID="{B5292BB0-F023-9C43-BDF8-F755E102B789}" presName="hierChild2" presStyleCnt="0"/>
      <dgm:spPr/>
    </dgm:pt>
    <dgm:pt modelId="{CBF478BA-A7B6-874D-8831-6F5871A66734}" type="pres">
      <dgm:prSet presAssocID="{A68E132D-4DE3-6C46-AE2E-75D0F021B8F2}" presName="Name10" presStyleLbl="parChTrans1D2" presStyleIdx="1" presStyleCnt="5"/>
      <dgm:spPr/>
    </dgm:pt>
    <dgm:pt modelId="{12E1CE84-CE9F-5848-A50B-5AA9973D89CD}" type="pres">
      <dgm:prSet presAssocID="{A62F11E2-3908-CE4F-8A66-856DBC2A72B2}" presName="hierRoot2" presStyleCnt="0"/>
      <dgm:spPr/>
    </dgm:pt>
    <dgm:pt modelId="{E0BDD413-FE27-354D-A341-C2D4A1AC430F}" type="pres">
      <dgm:prSet presAssocID="{A62F11E2-3908-CE4F-8A66-856DBC2A72B2}" presName="composite2" presStyleCnt="0"/>
      <dgm:spPr/>
    </dgm:pt>
    <dgm:pt modelId="{1448C466-346C-884A-B3F2-68C45C6B1469}" type="pres">
      <dgm:prSet presAssocID="{A62F11E2-3908-CE4F-8A66-856DBC2A72B2}" presName="background2" presStyleLbl="node2" presStyleIdx="1" presStyleCnt="5"/>
      <dgm:spPr/>
    </dgm:pt>
    <dgm:pt modelId="{31A319C9-BC1C-6D44-B0D6-01A9512B7067}" type="pres">
      <dgm:prSet presAssocID="{A62F11E2-3908-CE4F-8A66-856DBC2A72B2}" presName="text2" presStyleLbl="fgAcc2" presStyleIdx="1" presStyleCnt="5">
        <dgm:presLayoutVars>
          <dgm:chPref val="3"/>
        </dgm:presLayoutVars>
      </dgm:prSet>
      <dgm:spPr/>
    </dgm:pt>
    <dgm:pt modelId="{5DA6114D-A02D-C348-A1C3-2379F0C7BDC6}" type="pres">
      <dgm:prSet presAssocID="{A62F11E2-3908-CE4F-8A66-856DBC2A72B2}" presName="hierChild3" presStyleCnt="0"/>
      <dgm:spPr/>
    </dgm:pt>
    <dgm:pt modelId="{0ECF0371-FAFA-3D4E-BCC0-71957EF08FB4}" type="pres">
      <dgm:prSet presAssocID="{15AE242A-A208-ED48-81C5-B3A8D9A9B3D6}" presName="hierRoot1" presStyleCnt="0"/>
      <dgm:spPr/>
    </dgm:pt>
    <dgm:pt modelId="{BF6DB2A1-3186-DC4E-8FDB-14E887853B2C}" type="pres">
      <dgm:prSet presAssocID="{15AE242A-A208-ED48-81C5-B3A8D9A9B3D6}" presName="composite" presStyleCnt="0"/>
      <dgm:spPr/>
    </dgm:pt>
    <dgm:pt modelId="{CE5F43CA-C465-2C4B-B614-F67F1A6F4605}" type="pres">
      <dgm:prSet presAssocID="{15AE242A-A208-ED48-81C5-B3A8D9A9B3D6}" presName="background" presStyleLbl="node0" presStyleIdx="2" presStyleCnt="5"/>
      <dgm:spPr/>
    </dgm:pt>
    <dgm:pt modelId="{C17F37F1-CBC1-3547-AB5E-FE5CB668F7A2}" type="pres">
      <dgm:prSet presAssocID="{15AE242A-A208-ED48-81C5-B3A8D9A9B3D6}" presName="text" presStyleLbl="fgAcc0" presStyleIdx="2" presStyleCnt="5">
        <dgm:presLayoutVars>
          <dgm:chPref val="3"/>
        </dgm:presLayoutVars>
      </dgm:prSet>
      <dgm:spPr/>
    </dgm:pt>
    <dgm:pt modelId="{5095BC73-C2EC-F548-89B9-8D29B6FD6DAC}" type="pres">
      <dgm:prSet presAssocID="{15AE242A-A208-ED48-81C5-B3A8D9A9B3D6}" presName="hierChild2" presStyleCnt="0"/>
      <dgm:spPr/>
    </dgm:pt>
    <dgm:pt modelId="{6C5A29C2-BE85-514B-91FC-CE110CBFAC2C}" type="pres">
      <dgm:prSet presAssocID="{ED63B28A-A9AE-194E-964E-BDC157C7B5E3}" presName="Name10" presStyleLbl="parChTrans1D2" presStyleIdx="2" presStyleCnt="5"/>
      <dgm:spPr/>
    </dgm:pt>
    <dgm:pt modelId="{5A52D8DE-A0E9-4143-8C77-004C4830A586}" type="pres">
      <dgm:prSet presAssocID="{C9021A69-95D1-2648-90BB-5179FCE63CB4}" presName="hierRoot2" presStyleCnt="0"/>
      <dgm:spPr/>
    </dgm:pt>
    <dgm:pt modelId="{46DBACE9-399D-6849-A935-1DB2707867DA}" type="pres">
      <dgm:prSet presAssocID="{C9021A69-95D1-2648-90BB-5179FCE63CB4}" presName="composite2" presStyleCnt="0"/>
      <dgm:spPr/>
    </dgm:pt>
    <dgm:pt modelId="{1A4DFC4D-CC22-A24C-82D2-1E585DAFC8AF}" type="pres">
      <dgm:prSet presAssocID="{C9021A69-95D1-2648-90BB-5179FCE63CB4}" presName="background2" presStyleLbl="node2" presStyleIdx="2" presStyleCnt="5"/>
      <dgm:spPr/>
    </dgm:pt>
    <dgm:pt modelId="{58C3E22C-D4D4-754A-A2B3-67648D6316E0}" type="pres">
      <dgm:prSet presAssocID="{C9021A69-95D1-2648-90BB-5179FCE63CB4}" presName="text2" presStyleLbl="fgAcc2" presStyleIdx="2" presStyleCnt="5">
        <dgm:presLayoutVars>
          <dgm:chPref val="3"/>
        </dgm:presLayoutVars>
      </dgm:prSet>
      <dgm:spPr/>
    </dgm:pt>
    <dgm:pt modelId="{591FE9B2-C440-1041-8E16-066A3F2C6B94}" type="pres">
      <dgm:prSet presAssocID="{C9021A69-95D1-2648-90BB-5179FCE63CB4}" presName="hierChild3" presStyleCnt="0"/>
      <dgm:spPr/>
    </dgm:pt>
    <dgm:pt modelId="{869713EE-3852-6442-9CDF-D314861F6764}" type="pres">
      <dgm:prSet presAssocID="{801EEF4E-7751-4E43-8577-B06455337076}" presName="hierRoot1" presStyleCnt="0"/>
      <dgm:spPr/>
    </dgm:pt>
    <dgm:pt modelId="{EFC918FC-7C4C-5044-AC1E-F2FFDA19FCC9}" type="pres">
      <dgm:prSet presAssocID="{801EEF4E-7751-4E43-8577-B06455337076}" presName="composite" presStyleCnt="0"/>
      <dgm:spPr/>
    </dgm:pt>
    <dgm:pt modelId="{06204EDA-ECCB-0649-AE78-FC93D2AFE683}" type="pres">
      <dgm:prSet presAssocID="{801EEF4E-7751-4E43-8577-B06455337076}" presName="background" presStyleLbl="node0" presStyleIdx="3" presStyleCnt="5"/>
      <dgm:spPr/>
    </dgm:pt>
    <dgm:pt modelId="{863CA546-C6BA-0A4D-B16E-A88546133513}" type="pres">
      <dgm:prSet presAssocID="{801EEF4E-7751-4E43-8577-B06455337076}" presName="text" presStyleLbl="fgAcc0" presStyleIdx="3" presStyleCnt="5">
        <dgm:presLayoutVars>
          <dgm:chPref val="3"/>
        </dgm:presLayoutVars>
      </dgm:prSet>
      <dgm:spPr/>
    </dgm:pt>
    <dgm:pt modelId="{1CE86AC0-E93F-2249-8C6B-1CFE4DECF48A}" type="pres">
      <dgm:prSet presAssocID="{801EEF4E-7751-4E43-8577-B06455337076}" presName="hierChild2" presStyleCnt="0"/>
      <dgm:spPr/>
    </dgm:pt>
    <dgm:pt modelId="{0C4BEC1D-DD89-6340-BD05-60322DF11819}" type="pres">
      <dgm:prSet presAssocID="{A2C7F354-E7B6-9E4C-939E-0070CEE60DFE}" presName="Name10" presStyleLbl="parChTrans1D2" presStyleIdx="3" presStyleCnt="5"/>
      <dgm:spPr/>
    </dgm:pt>
    <dgm:pt modelId="{1D963003-B636-A14B-A56A-261B39630EA3}" type="pres">
      <dgm:prSet presAssocID="{D10D69FB-EB86-7B40-AD4F-24887965D1DA}" presName="hierRoot2" presStyleCnt="0"/>
      <dgm:spPr/>
    </dgm:pt>
    <dgm:pt modelId="{06AC0925-BADC-C94B-A253-B4CA2E4E0E24}" type="pres">
      <dgm:prSet presAssocID="{D10D69FB-EB86-7B40-AD4F-24887965D1DA}" presName="composite2" presStyleCnt="0"/>
      <dgm:spPr/>
    </dgm:pt>
    <dgm:pt modelId="{982D0273-434D-CC4E-AE13-AF94CF73D841}" type="pres">
      <dgm:prSet presAssocID="{D10D69FB-EB86-7B40-AD4F-24887965D1DA}" presName="background2" presStyleLbl="node2" presStyleIdx="3" presStyleCnt="5"/>
      <dgm:spPr/>
    </dgm:pt>
    <dgm:pt modelId="{CAC49CDE-FC82-E746-AD4A-3ED686FC6ED0}" type="pres">
      <dgm:prSet presAssocID="{D10D69FB-EB86-7B40-AD4F-24887965D1DA}" presName="text2" presStyleLbl="fgAcc2" presStyleIdx="3" presStyleCnt="5">
        <dgm:presLayoutVars>
          <dgm:chPref val="3"/>
        </dgm:presLayoutVars>
      </dgm:prSet>
      <dgm:spPr/>
    </dgm:pt>
    <dgm:pt modelId="{025EC36E-45A6-7C45-B573-F3013F2BEAF0}" type="pres">
      <dgm:prSet presAssocID="{D10D69FB-EB86-7B40-AD4F-24887965D1DA}" presName="hierChild3" presStyleCnt="0"/>
      <dgm:spPr/>
    </dgm:pt>
    <dgm:pt modelId="{BE2EAADA-8D3B-2B4C-80AE-0FF9E778BCC6}" type="pres">
      <dgm:prSet presAssocID="{7F1E4380-4188-F64A-B8B2-6B0EC8842313}" presName="hierRoot1" presStyleCnt="0"/>
      <dgm:spPr/>
    </dgm:pt>
    <dgm:pt modelId="{6CECF5BE-939B-A54B-BD5F-E0A483100F87}" type="pres">
      <dgm:prSet presAssocID="{7F1E4380-4188-F64A-B8B2-6B0EC8842313}" presName="composite" presStyleCnt="0"/>
      <dgm:spPr/>
    </dgm:pt>
    <dgm:pt modelId="{6135A22E-D313-5844-B8EB-E2685BF781A7}" type="pres">
      <dgm:prSet presAssocID="{7F1E4380-4188-F64A-B8B2-6B0EC8842313}" presName="background" presStyleLbl="node0" presStyleIdx="4" presStyleCnt="5"/>
      <dgm:spPr/>
    </dgm:pt>
    <dgm:pt modelId="{52826E7D-A439-1743-ABEA-17E2D76CB11C}" type="pres">
      <dgm:prSet presAssocID="{7F1E4380-4188-F64A-B8B2-6B0EC8842313}" presName="text" presStyleLbl="fgAcc0" presStyleIdx="4" presStyleCnt="5">
        <dgm:presLayoutVars>
          <dgm:chPref val="3"/>
        </dgm:presLayoutVars>
      </dgm:prSet>
      <dgm:spPr/>
    </dgm:pt>
    <dgm:pt modelId="{89CC2963-B779-B044-AABB-F6FB5CB051B6}" type="pres">
      <dgm:prSet presAssocID="{7F1E4380-4188-F64A-B8B2-6B0EC8842313}" presName="hierChild2" presStyleCnt="0"/>
      <dgm:spPr/>
    </dgm:pt>
    <dgm:pt modelId="{46D71AB9-80C2-0249-988A-24A4A355DEC3}" type="pres">
      <dgm:prSet presAssocID="{4D7998B9-8696-1A4A-BBB2-671758410096}" presName="Name10" presStyleLbl="parChTrans1D2" presStyleIdx="4" presStyleCnt="5"/>
      <dgm:spPr/>
    </dgm:pt>
    <dgm:pt modelId="{D15C1D60-4E49-4F44-AADC-74F2E9D38968}" type="pres">
      <dgm:prSet presAssocID="{39FA7B6E-4EB8-AD4D-BF3A-1AF6F73EA705}" presName="hierRoot2" presStyleCnt="0"/>
      <dgm:spPr/>
    </dgm:pt>
    <dgm:pt modelId="{FC549DE7-C23D-2F4C-A524-BD39D60406CE}" type="pres">
      <dgm:prSet presAssocID="{39FA7B6E-4EB8-AD4D-BF3A-1AF6F73EA705}" presName="composite2" presStyleCnt="0"/>
      <dgm:spPr/>
    </dgm:pt>
    <dgm:pt modelId="{B73EF2F0-ADA4-1742-AF96-74831740A194}" type="pres">
      <dgm:prSet presAssocID="{39FA7B6E-4EB8-AD4D-BF3A-1AF6F73EA705}" presName="background2" presStyleLbl="node2" presStyleIdx="4" presStyleCnt="5"/>
      <dgm:spPr/>
    </dgm:pt>
    <dgm:pt modelId="{525BD74F-35B8-2140-9534-3A62FC2B6384}" type="pres">
      <dgm:prSet presAssocID="{39FA7B6E-4EB8-AD4D-BF3A-1AF6F73EA705}" presName="text2" presStyleLbl="fgAcc2" presStyleIdx="4" presStyleCnt="5">
        <dgm:presLayoutVars>
          <dgm:chPref val="3"/>
        </dgm:presLayoutVars>
      </dgm:prSet>
      <dgm:spPr/>
    </dgm:pt>
    <dgm:pt modelId="{4778C233-F030-7E4A-AF70-C1953B62FB5C}" type="pres">
      <dgm:prSet presAssocID="{39FA7B6E-4EB8-AD4D-BF3A-1AF6F73EA705}" presName="hierChild3" presStyleCnt="0"/>
      <dgm:spPr/>
    </dgm:pt>
  </dgm:ptLst>
  <dgm:cxnLst>
    <dgm:cxn modelId="{8EE91402-8699-724F-A851-DCFB346DEF18}" type="presOf" srcId="{ED63B28A-A9AE-194E-964E-BDC157C7B5E3}" destId="{6C5A29C2-BE85-514B-91FC-CE110CBFAC2C}" srcOrd="0" destOrd="0" presId="urn:microsoft.com/office/officeart/2005/8/layout/hierarchy1"/>
    <dgm:cxn modelId="{BBC9F019-6409-A948-8A42-70AA0EDA78B3}" type="presOf" srcId="{A4DBA61F-9431-704F-AEC7-A701C7F726E7}" destId="{1CFE2F1A-F63A-2D4C-A610-5FABDBFE2475}" srcOrd="0" destOrd="0" presId="urn:microsoft.com/office/officeart/2005/8/layout/hierarchy1"/>
    <dgm:cxn modelId="{C1676C3A-30D8-284C-8E83-7E2183DFBC48}" type="presOf" srcId="{A2C7F354-E7B6-9E4C-939E-0070CEE60DFE}" destId="{0C4BEC1D-DD89-6340-BD05-60322DF11819}" srcOrd="0" destOrd="0" presId="urn:microsoft.com/office/officeart/2005/8/layout/hierarchy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7C5D054D-3B92-1943-9046-9A2C2D899B9F}" type="presOf" srcId="{26FA3F63-3248-1941-86CB-FF9143BE3797}" destId="{C09E5D34-14CB-5243-86BB-1A98A9A6E14A}" srcOrd="0" destOrd="0" presId="urn:microsoft.com/office/officeart/2005/8/layout/hierarchy1"/>
    <dgm:cxn modelId="{B94D0454-31C9-8D44-A595-B5F281114ECA}" type="presOf" srcId="{C9021A69-95D1-2648-90BB-5179FCE63CB4}" destId="{58C3E22C-D4D4-754A-A2B3-67648D6316E0}" srcOrd="0" destOrd="0" presId="urn:microsoft.com/office/officeart/2005/8/layout/hierarchy1"/>
    <dgm:cxn modelId="{23366567-2D2C-E44E-A5FF-EF5A17E4B77E}" type="presOf" srcId="{B5292BB0-F023-9C43-BDF8-F755E102B789}" destId="{DC0BD030-B214-D642-900D-AED8F98438A8}" srcOrd="0" destOrd="0" presId="urn:microsoft.com/office/officeart/2005/8/layout/hierarchy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D3ECB96F-D3FE-304D-83CB-DDD4015665DA}" type="presOf" srcId="{801EEF4E-7751-4E43-8577-B06455337076}" destId="{863CA546-C6BA-0A4D-B16E-A88546133513}" srcOrd="0" destOrd="0" presId="urn:microsoft.com/office/officeart/2005/8/layout/hierarchy1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BB45C77D-A695-A24C-A68A-1906B4529C75}" type="presOf" srcId="{15AE242A-A208-ED48-81C5-B3A8D9A9B3D6}" destId="{C17F37F1-CBC1-3547-AB5E-FE5CB668F7A2}" srcOrd="0" destOrd="0" presId="urn:microsoft.com/office/officeart/2005/8/layout/hierarchy1"/>
    <dgm:cxn modelId="{131AAA83-03EA-0845-A5E4-74FAE1308EFD}" type="presOf" srcId="{7F1E4380-4188-F64A-B8B2-6B0EC8842313}" destId="{52826E7D-A439-1743-ABEA-17E2D76CB11C}" srcOrd="0" destOrd="0" presId="urn:microsoft.com/office/officeart/2005/8/layout/hierarchy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D0A1C58C-EA02-AB46-8DBB-F7661FC0C1BB}" type="presOf" srcId="{4D7998B9-8696-1A4A-BBB2-671758410096}" destId="{46D71AB9-80C2-0249-988A-24A4A355DEC3}" srcOrd="0" destOrd="0" presId="urn:microsoft.com/office/officeart/2005/8/layout/hierarchy1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0F05993-EA26-C041-8872-BEB8DE563B54}" type="presOf" srcId="{39FA7B6E-4EB8-AD4D-BF3A-1AF6F73EA705}" destId="{525BD74F-35B8-2140-9534-3A62FC2B6384}" srcOrd="0" destOrd="0" presId="urn:microsoft.com/office/officeart/2005/8/layout/hierarchy1"/>
    <dgm:cxn modelId="{DBE1629A-49AF-D04B-857E-C26AF254F74F}" type="presOf" srcId="{6DE4BCB3-10E1-414E-BCBD-3A8698A1F214}" destId="{05D4ACA1-736B-3B4D-880B-618EA6F0D0CE}" srcOrd="0" destOrd="0" presId="urn:microsoft.com/office/officeart/2005/8/layout/hierarchy1"/>
    <dgm:cxn modelId="{FB9B7DAB-B90E-5F4B-9E91-27418C8E303F}" type="presOf" srcId="{A62F11E2-3908-CE4F-8A66-856DBC2A72B2}" destId="{31A319C9-BC1C-6D44-B0D6-01A9512B7067}" srcOrd="0" destOrd="0" presId="urn:microsoft.com/office/officeart/2005/8/layout/hierarchy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F0A3D6B7-FAFD-2B40-8ED8-314DE9392F5E}" type="presOf" srcId="{3A1AB5D0-9503-E34E-A437-5D8BB0A8DE81}" destId="{45ECF638-1936-6547-BA3C-360CEDE52230}" srcOrd="0" destOrd="0" presId="urn:microsoft.com/office/officeart/2005/8/layout/hierarchy1"/>
    <dgm:cxn modelId="{AF1C7DC7-4F33-3748-A86C-82529994769B}" type="presOf" srcId="{D10D69FB-EB86-7B40-AD4F-24887965D1DA}" destId="{CAC49CDE-FC82-E746-AD4A-3ED686FC6ED0}" srcOrd="0" destOrd="0" presId="urn:microsoft.com/office/officeart/2005/8/layout/hierarchy1"/>
    <dgm:cxn modelId="{1A87D6E4-AEDA-F941-A050-026180C23A1D}" type="presOf" srcId="{A68E132D-4DE3-6C46-AE2E-75D0F021B8F2}" destId="{CBF478BA-A7B6-874D-8831-6F5871A66734}" srcOrd="0" destOrd="0" presId="urn:microsoft.com/office/officeart/2005/8/layout/hierarchy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4B7BE740-4959-194E-B9F6-7A9E67398E2D}" type="presParOf" srcId="{C09E5D34-14CB-5243-86BB-1A98A9A6E14A}" destId="{20A1C36B-17E0-0247-8F9E-C5A598A79C5B}" srcOrd="0" destOrd="0" presId="urn:microsoft.com/office/officeart/2005/8/layout/hierarchy1"/>
    <dgm:cxn modelId="{AE4A4C2A-FCEA-844B-A4AA-94CE4F15ABE6}" type="presParOf" srcId="{20A1C36B-17E0-0247-8F9E-C5A598A79C5B}" destId="{79332486-CF7C-8248-BD59-37C410D4A0A2}" srcOrd="0" destOrd="0" presId="urn:microsoft.com/office/officeart/2005/8/layout/hierarchy1"/>
    <dgm:cxn modelId="{33786F5F-0F1C-034C-BDB7-F6D8F6259BE0}" type="presParOf" srcId="{79332486-CF7C-8248-BD59-37C410D4A0A2}" destId="{882DC66D-A878-AD4D-8B50-741254960780}" srcOrd="0" destOrd="0" presId="urn:microsoft.com/office/officeart/2005/8/layout/hierarchy1"/>
    <dgm:cxn modelId="{E6F2EF75-A620-0946-B87B-CEEAE15E4B02}" type="presParOf" srcId="{79332486-CF7C-8248-BD59-37C410D4A0A2}" destId="{45ECF638-1936-6547-BA3C-360CEDE52230}" srcOrd="1" destOrd="0" presId="urn:microsoft.com/office/officeart/2005/8/layout/hierarchy1"/>
    <dgm:cxn modelId="{5C23F65D-2D25-D344-A1CA-FCF8F3143BD0}" type="presParOf" srcId="{20A1C36B-17E0-0247-8F9E-C5A598A79C5B}" destId="{4D4BC0C9-C73B-1F4E-98A8-98DD3C95E16C}" srcOrd="1" destOrd="0" presId="urn:microsoft.com/office/officeart/2005/8/layout/hierarchy1"/>
    <dgm:cxn modelId="{21E5B9EB-0F0E-714D-A3DA-D8B778790DBA}" type="presParOf" srcId="{4D4BC0C9-C73B-1F4E-98A8-98DD3C95E16C}" destId="{05D4ACA1-736B-3B4D-880B-618EA6F0D0CE}" srcOrd="0" destOrd="0" presId="urn:microsoft.com/office/officeart/2005/8/layout/hierarchy1"/>
    <dgm:cxn modelId="{8BD4D98E-9087-2844-BB0D-006D36151BDF}" type="presParOf" srcId="{4D4BC0C9-C73B-1F4E-98A8-98DD3C95E16C}" destId="{4FA8562D-8A42-EF45-B008-E09219724AD8}" srcOrd="1" destOrd="0" presId="urn:microsoft.com/office/officeart/2005/8/layout/hierarchy1"/>
    <dgm:cxn modelId="{237E8FFA-FDDD-0D4A-BE37-B185ABF1DE5F}" type="presParOf" srcId="{4FA8562D-8A42-EF45-B008-E09219724AD8}" destId="{814C2DEE-8B15-614D-8107-8329AD878C75}" srcOrd="0" destOrd="0" presId="urn:microsoft.com/office/officeart/2005/8/layout/hierarchy1"/>
    <dgm:cxn modelId="{4B484877-1AB8-594C-9FAE-A92E77ED679B}" type="presParOf" srcId="{814C2DEE-8B15-614D-8107-8329AD878C75}" destId="{31963762-0050-644D-B934-AFF0F05E13C0}" srcOrd="0" destOrd="0" presId="urn:microsoft.com/office/officeart/2005/8/layout/hierarchy1"/>
    <dgm:cxn modelId="{D98E7C2F-F42D-BF43-90E5-F87D369A5985}" type="presParOf" srcId="{814C2DEE-8B15-614D-8107-8329AD878C75}" destId="{1CFE2F1A-F63A-2D4C-A610-5FABDBFE2475}" srcOrd="1" destOrd="0" presId="urn:microsoft.com/office/officeart/2005/8/layout/hierarchy1"/>
    <dgm:cxn modelId="{FE42D985-1021-A644-AA8D-45B2EC91E686}" type="presParOf" srcId="{4FA8562D-8A42-EF45-B008-E09219724AD8}" destId="{FC3CDC7E-712C-CD49-A491-40CF2FD1F08E}" srcOrd="1" destOrd="0" presId="urn:microsoft.com/office/officeart/2005/8/layout/hierarchy1"/>
    <dgm:cxn modelId="{F67A7617-D31B-7E48-8CB9-F13AA5EFEF03}" type="presParOf" srcId="{C09E5D34-14CB-5243-86BB-1A98A9A6E14A}" destId="{8E7F5CFD-08B9-C54C-BD2D-8B8CF5E26A6B}" srcOrd="1" destOrd="0" presId="urn:microsoft.com/office/officeart/2005/8/layout/hierarchy1"/>
    <dgm:cxn modelId="{E3E3C745-D834-D748-90C7-9826D1C7E347}" type="presParOf" srcId="{8E7F5CFD-08B9-C54C-BD2D-8B8CF5E26A6B}" destId="{18C2CFFE-6027-4643-888C-EA42B82DEE63}" srcOrd="0" destOrd="0" presId="urn:microsoft.com/office/officeart/2005/8/layout/hierarchy1"/>
    <dgm:cxn modelId="{DB00F643-5A50-FD48-A927-3779C712DBAC}" type="presParOf" srcId="{18C2CFFE-6027-4643-888C-EA42B82DEE63}" destId="{A0B743B7-A1A2-4945-810A-7ED4FEEF2284}" srcOrd="0" destOrd="0" presId="urn:microsoft.com/office/officeart/2005/8/layout/hierarchy1"/>
    <dgm:cxn modelId="{F5FEBC92-775F-8C44-90FC-0B4CA2CC773A}" type="presParOf" srcId="{18C2CFFE-6027-4643-888C-EA42B82DEE63}" destId="{DC0BD030-B214-D642-900D-AED8F98438A8}" srcOrd="1" destOrd="0" presId="urn:microsoft.com/office/officeart/2005/8/layout/hierarchy1"/>
    <dgm:cxn modelId="{B225C11C-E21F-B548-8CCE-127F386A8120}" type="presParOf" srcId="{8E7F5CFD-08B9-C54C-BD2D-8B8CF5E26A6B}" destId="{B37FB4E9-CD46-764E-94A7-8DBE21978696}" srcOrd="1" destOrd="0" presId="urn:microsoft.com/office/officeart/2005/8/layout/hierarchy1"/>
    <dgm:cxn modelId="{CFA068CF-4C0D-BE4F-9486-C98E829D7A1E}" type="presParOf" srcId="{B37FB4E9-CD46-764E-94A7-8DBE21978696}" destId="{CBF478BA-A7B6-874D-8831-6F5871A66734}" srcOrd="0" destOrd="0" presId="urn:microsoft.com/office/officeart/2005/8/layout/hierarchy1"/>
    <dgm:cxn modelId="{1DEA0484-2135-754D-9DB0-4E956C416E7C}" type="presParOf" srcId="{B37FB4E9-CD46-764E-94A7-8DBE21978696}" destId="{12E1CE84-CE9F-5848-A50B-5AA9973D89CD}" srcOrd="1" destOrd="0" presId="urn:microsoft.com/office/officeart/2005/8/layout/hierarchy1"/>
    <dgm:cxn modelId="{87C8AA25-C860-CE43-8809-AF32E3E26E47}" type="presParOf" srcId="{12E1CE84-CE9F-5848-A50B-5AA9973D89CD}" destId="{E0BDD413-FE27-354D-A341-C2D4A1AC430F}" srcOrd="0" destOrd="0" presId="urn:microsoft.com/office/officeart/2005/8/layout/hierarchy1"/>
    <dgm:cxn modelId="{23B9FF54-468D-0149-A0A2-2C9C23F92BD8}" type="presParOf" srcId="{E0BDD413-FE27-354D-A341-C2D4A1AC430F}" destId="{1448C466-346C-884A-B3F2-68C45C6B1469}" srcOrd="0" destOrd="0" presId="urn:microsoft.com/office/officeart/2005/8/layout/hierarchy1"/>
    <dgm:cxn modelId="{85B4D40F-2409-7B4D-BF1C-A9D2C99EFD7B}" type="presParOf" srcId="{E0BDD413-FE27-354D-A341-C2D4A1AC430F}" destId="{31A319C9-BC1C-6D44-B0D6-01A9512B7067}" srcOrd="1" destOrd="0" presId="urn:microsoft.com/office/officeart/2005/8/layout/hierarchy1"/>
    <dgm:cxn modelId="{7A0375E9-96C1-F44B-B4A1-08449B804FE8}" type="presParOf" srcId="{12E1CE84-CE9F-5848-A50B-5AA9973D89CD}" destId="{5DA6114D-A02D-C348-A1C3-2379F0C7BDC6}" srcOrd="1" destOrd="0" presId="urn:microsoft.com/office/officeart/2005/8/layout/hierarchy1"/>
    <dgm:cxn modelId="{00D8B9D6-D78C-474D-A516-67202D205A51}" type="presParOf" srcId="{C09E5D34-14CB-5243-86BB-1A98A9A6E14A}" destId="{0ECF0371-FAFA-3D4E-BCC0-71957EF08FB4}" srcOrd="2" destOrd="0" presId="urn:microsoft.com/office/officeart/2005/8/layout/hierarchy1"/>
    <dgm:cxn modelId="{E8516E28-EDF5-A148-8373-D093FB6636D5}" type="presParOf" srcId="{0ECF0371-FAFA-3D4E-BCC0-71957EF08FB4}" destId="{BF6DB2A1-3186-DC4E-8FDB-14E887853B2C}" srcOrd="0" destOrd="0" presId="urn:microsoft.com/office/officeart/2005/8/layout/hierarchy1"/>
    <dgm:cxn modelId="{474ED72B-A84E-A04D-B379-204280BFBE96}" type="presParOf" srcId="{BF6DB2A1-3186-DC4E-8FDB-14E887853B2C}" destId="{CE5F43CA-C465-2C4B-B614-F67F1A6F4605}" srcOrd="0" destOrd="0" presId="urn:microsoft.com/office/officeart/2005/8/layout/hierarchy1"/>
    <dgm:cxn modelId="{60A844B5-884C-E14E-838D-92BCAD90325C}" type="presParOf" srcId="{BF6DB2A1-3186-DC4E-8FDB-14E887853B2C}" destId="{C17F37F1-CBC1-3547-AB5E-FE5CB668F7A2}" srcOrd="1" destOrd="0" presId="urn:microsoft.com/office/officeart/2005/8/layout/hierarchy1"/>
    <dgm:cxn modelId="{9FAFB9F1-93EA-DD4F-A277-2FE2FFC92000}" type="presParOf" srcId="{0ECF0371-FAFA-3D4E-BCC0-71957EF08FB4}" destId="{5095BC73-C2EC-F548-89B9-8D29B6FD6DAC}" srcOrd="1" destOrd="0" presId="urn:microsoft.com/office/officeart/2005/8/layout/hierarchy1"/>
    <dgm:cxn modelId="{94AA14B2-2FCD-2A4B-AC23-3CB841325EE2}" type="presParOf" srcId="{5095BC73-C2EC-F548-89B9-8D29B6FD6DAC}" destId="{6C5A29C2-BE85-514B-91FC-CE110CBFAC2C}" srcOrd="0" destOrd="0" presId="urn:microsoft.com/office/officeart/2005/8/layout/hierarchy1"/>
    <dgm:cxn modelId="{A97CEC79-E815-2C43-8F20-0539C1DFD1BF}" type="presParOf" srcId="{5095BC73-C2EC-F548-89B9-8D29B6FD6DAC}" destId="{5A52D8DE-A0E9-4143-8C77-004C4830A586}" srcOrd="1" destOrd="0" presId="urn:microsoft.com/office/officeart/2005/8/layout/hierarchy1"/>
    <dgm:cxn modelId="{28326E85-8F90-484B-BEC7-08905F8BB6C5}" type="presParOf" srcId="{5A52D8DE-A0E9-4143-8C77-004C4830A586}" destId="{46DBACE9-399D-6849-A935-1DB2707867DA}" srcOrd="0" destOrd="0" presId="urn:microsoft.com/office/officeart/2005/8/layout/hierarchy1"/>
    <dgm:cxn modelId="{47AE9CE4-F2B0-DB4C-8DF6-D192E5FC7158}" type="presParOf" srcId="{46DBACE9-399D-6849-A935-1DB2707867DA}" destId="{1A4DFC4D-CC22-A24C-82D2-1E585DAFC8AF}" srcOrd="0" destOrd="0" presId="urn:microsoft.com/office/officeart/2005/8/layout/hierarchy1"/>
    <dgm:cxn modelId="{C305A092-2B99-BA40-A033-D4D7203A5C3C}" type="presParOf" srcId="{46DBACE9-399D-6849-A935-1DB2707867DA}" destId="{58C3E22C-D4D4-754A-A2B3-67648D6316E0}" srcOrd="1" destOrd="0" presId="urn:microsoft.com/office/officeart/2005/8/layout/hierarchy1"/>
    <dgm:cxn modelId="{C51B0DE2-53D8-424E-A1D2-73E57FE8D96B}" type="presParOf" srcId="{5A52D8DE-A0E9-4143-8C77-004C4830A586}" destId="{591FE9B2-C440-1041-8E16-066A3F2C6B94}" srcOrd="1" destOrd="0" presId="urn:microsoft.com/office/officeart/2005/8/layout/hierarchy1"/>
    <dgm:cxn modelId="{1CCA29AD-32B3-1649-81CF-8EA99578DDA5}" type="presParOf" srcId="{C09E5D34-14CB-5243-86BB-1A98A9A6E14A}" destId="{869713EE-3852-6442-9CDF-D314861F6764}" srcOrd="3" destOrd="0" presId="urn:microsoft.com/office/officeart/2005/8/layout/hierarchy1"/>
    <dgm:cxn modelId="{53FC26E5-269D-1946-AA10-A62E460B179A}" type="presParOf" srcId="{869713EE-3852-6442-9CDF-D314861F6764}" destId="{EFC918FC-7C4C-5044-AC1E-F2FFDA19FCC9}" srcOrd="0" destOrd="0" presId="urn:microsoft.com/office/officeart/2005/8/layout/hierarchy1"/>
    <dgm:cxn modelId="{7265D59F-4141-F14A-B259-403CE56072D8}" type="presParOf" srcId="{EFC918FC-7C4C-5044-AC1E-F2FFDA19FCC9}" destId="{06204EDA-ECCB-0649-AE78-FC93D2AFE683}" srcOrd="0" destOrd="0" presId="urn:microsoft.com/office/officeart/2005/8/layout/hierarchy1"/>
    <dgm:cxn modelId="{EB510A01-FCB2-FB4C-AB6B-39CBE98B8CEE}" type="presParOf" srcId="{EFC918FC-7C4C-5044-AC1E-F2FFDA19FCC9}" destId="{863CA546-C6BA-0A4D-B16E-A88546133513}" srcOrd="1" destOrd="0" presId="urn:microsoft.com/office/officeart/2005/8/layout/hierarchy1"/>
    <dgm:cxn modelId="{7A2F23CC-7CE4-6D40-900C-5E4BCF833737}" type="presParOf" srcId="{869713EE-3852-6442-9CDF-D314861F6764}" destId="{1CE86AC0-E93F-2249-8C6B-1CFE4DECF48A}" srcOrd="1" destOrd="0" presId="urn:microsoft.com/office/officeart/2005/8/layout/hierarchy1"/>
    <dgm:cxn modelId="{C97BC414-3128-FC4D-B293-B2535A48A3BD}" type="presParOf" srcId="{1CE86AC0-E93F-2249-8C6B-1CFE4DECF48A}" destId="{0C4BEC1D-DD89-6340-BD05-60322DF11819}" srcOrd="0" destOrd="0" presId="urn:microsoft.com/office/officeart/2005/8/layout/hierarchy1"/>
    <dgm:cxn modelId="{5D6BE649-A931-4F4C-82C8-23CC94900506}" type="presParOf" srcId="{1CE86AC0-E93F-2249-8C6B-1CFE4DECF48A}" destId="{1D963003-B636-A14B-A56A-261B39630EA3}" srcOrd="1" destOrd="0" presId="urn:microsoft.com/office/officeart/2005/8/layout/hierarchy1"/>
    <dgm:cxn modelId="{E40AE949-C26C-F540-A216-2E01C0AB6C91}" type="presParOf" srcId="{1D963003-B636-A14B-A56A-261B39630EA3}" destId="{06AC0925-BADC-C94B-A253-B4CA2E4E0E24}" srcOrd="0" destOrd="0" presId="urn:microsoft.com/office/officeart/2005/8/layout/hierarchy1"/>
    <dgm:cxn modelId="{CF37D160-3794-A54B-8B7B-6130C0C9F28D}" type="presParOf" srcId="{06AC0925-BADC-C94B-A253-B4CA2E4E0E24}" destId="{982D0273-434D-CC4E-AE13-AF94CF73D841}" srcOrd="0" destOrd="0" presId="urn:microsoft.com/office/officeart/2005/8/layout/hierarchy1"/>
    <dgm:cxn modelId="{01F4D2E7-EDEC-134F-8448-FCF0F0B9BD97}" type="presParOf" srcId="{06AC0925-BADC-C94B-A253-B4CA2E4E0E24}" destId="{CAC49CDE-FC82-E746-AD4A-3ED686FC6ED0}" srcOrd="1" destOrd="0" presId="urn:microsoft.com/office/officeart/2005/8/layout/hierarchy1"/>
    <dgm:cxn modelId="{76D40387-F776-4740-A213-1BD3117B04E6}" type="presParOf" srcId="{1D963003-B636-A14B-A56A-261B39630EA3}" destId="{025EC36E-45A6-7C45-B573-F3013F2BEAF0}" srcOrd="1" destOrd="0" presId="urn:microsoft.com/office/officeart/2005/8/layout/hierarchy1"/>
    <dgm:cxn modelId="{D7CFEA20-B7C7-E342-8A59-91018E25A7DF}" type="presParOf" srcId="{C09E5D34-14CB-5243-86BB-1A98A9A6E14A}" destId="{BE2EAADA-8D3B-2B4C-80AE-0FF9E778BCC6}" srcOrd="4" destOrd="0" presId="urn:microsoft.com/office/officeart/2005/8/layout/hierarchy1"/>
    <dgm:cxn modelId="{C1EE7668-3A64-104D-AE4E-463E55F759AC}" type="presParOf" srcId="{BE2EAADA-8D3B-2B4C-80AE-0FF9E778BCC6}" destId="{6CECF5BE-939B-A54B-BD5F-E0A483100F87}" srcOrd="0" destOrd="0" presId="urn:microsoft.com/office/officeart/2005/8/layout/hierarchy1"/>
    <dgm:cxn modelId="{63503D79-CEAF-EA49-871B-7E608D344A93}" type="presParOf" srcId="{6CECF5BE-939B-A54B-BD5F-E0A483100F87}" destId="{6135A22E-D313-5844-B8EB-E2685BF781A7}" srcOrd="0" destOrd="0" presId="urn:microsoft.com/office/officeart/2005/8/layout/hierarchy1"/>
    <dgm:cxn modelId="{361F2DBC-797A-CB45-B793-A1D1BD9BAC52}" type="presParOf" srcId="{6CECF5BE-939B-A54B-BD5F-E0A483100F87}" destId="{52826E7D-A439-1743-ABEA-17E2D76CB11C}" srcOrd="1" destOrd="0" presId="urn:microsoft.com/office/officeart/2005/8/layout/hierarchy1"/>
    <dgm:cxn modelId="{5E70E5F0-42B9-2545-9959-0F13B831EAA7}" type="presParOf" srcId="{BE2EAADA-8D3B-2B4C-80AE-0FF9E778BCC6}" destId="{89CC2963-B779-B044-AABB-F6FB5CB051B6}" srcOrd="1" destOrd="0" presId="urn:microsoft.com/office/officeart/2005/8/layout/hierarchy1"/>
    <dgm:cxn modelId="{39F3EBFC-EAD7-B147-868C-A5E087D356DB}" type="presParOf" srcId="{89CC2963-B779-B044-AABB-F6FB5CB051B6}" destId="{46D71AB9-80C2-0249-988A-24A4A355DEC3}" srcOrd="0" destOrd="0" presId="urn:microsoft.com/office/officeart/2005/8/layout/hierarchy1"/>
    <dgm:cxn modelId="{AC20C5D6-630D-AE4B-904B-E89B2067BA60}" type="presParOf" srcId="{89CC2963-B779-B044-AABB-F6FB5CB051B6}" destId="{D15C1D60-4E49-4F44-AADC-74F2E9D38968}" srcOrd="1" destOrd="0" presId="urn:microsoft.com/office/officeart/2005/8/layout/hierarchy1"/>
    <dgm:cxn modelId="{EC438E08-9B7D-1C43-87F1-E03078464CBD}" type="presParOf" srcId="{D15C1D60-4E49-4F44-AADC-74F2E9D38968}" destId="{FC549DE7-C23D-2F4C-A524-BD39D60406CE}" srcOrd="0" destOrd="0" presId="urn:microsoft.com/office/officeart/2005/8/layout/hierarchy1"/>
    <dgm:cxn modelId="{FA0C0213-86DD-C548-B572-76D2BC0B532A}" type="presParOf" srcId="{FC549DE7-C23D-2F4C-A524-BD39D60406CE}" destId="{B73EF2F0-ADA4-1742-AF96-74831740A194}" srcOrd="0" destOrd="0" presId="urn:microsoft.com/office/officeart/2005/8/layout/hierarchy1"/>
    <dgm:cxn modelId="{B5ED8570-16BC-AE43-B480-29F43F7EB8FB}" type="presParOf" srcId="{FC549DE7-C23D-2F4C-A524-BD39D60406CE}" destId="{525BD74F-35B8-2140-9534-3A62FC2B6384}" srcOrd="1" destOrd="0" presId="urn:microsoft.com/office/officeart/2005/8/layout/hierarchy1"/>
    <dgm:cxn modelId="{2F0466BD-A75E-9440-95B3-1EC63B0B90BE}" type="presParOf" srcId="{D15C1D60-4E49-4F44-AADC-74F2E9D38968}" destId="{4778C233-F030-7E4A-AF70-C1953B62FB5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رصد التفاعل اللحظي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مراقبة كيف يتفاعل الجمهور مع كل مرحلة من السرد الجديد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تحليل النبرة والمضمون في </a:t>
          </a:r>
          <a:r>
            <a:rPr lang="ar-SA" sz="2400" b="1" dirty="0" err="1"/>
            <a:t>السوشيال</a:t>
          </a:r>
          <a:r>
            <a:rPr lang="ar-SA" sz="2400" b="1" dirty="0"/>
            <a:t> ميديا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ما هو المزاج العام؟ هل هناك قبول؟ مقاومة؟ شكوك؟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إشراك فرق متعددة في التحليل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فرق التسويق، الاتصالات، خدمة العملاء — التعاون في فهم ردود الفعل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التحلّي بالمرونة والتعديل عند الحاجة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الاستعداد لتعديل الرسائل والاستراتيجيات بناءً على ردود الفعل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الحذر من الإفراط في الاستجابة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الموازنة بين الإصغاء للجمهور وعدم التنازل عن القيم الأساسية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200" b="1" dirty="0"/>
            <a:t>قصص التحوّل</a:t>
          </a:r>
          <a:r>
            <a:rPr lang="ar-SA" sz="2200" dirty="0"/>
            <a:t> </a:t>
          </a:r>
          <a:r>
            <a:rPr lang="en-GB" sz="2200" dirty="0"/>
            <a:t>— </a:t>
          </a:r>
          <a:r>
            <a:rPr lang="ar-SA" sz="2200" dirty="0"/>
            <a:t>محتوى قصصي يروي رحلة التعافي بصدق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نماذج السلوك الجديد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أمثلة ملموسة على كيف تغيّر سلوك المؤسسة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محتوى تدريبي داخلي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يساعد الموظفين على تجسيد القيم الجديدة</a:t>
          </a:r>
          <a:r>
            <a:rPr lang="en-GB" sz="2400" dirty="0"/>
            <a:t>.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دليل الرسائل الأساسية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مرجع واضح يُحافظ على اتساق السرد عبر القنوات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محتوى مخصّص للجماهير المختلفة</a:t>
          </a:r>
          <a:r>
            <a:rPr lang="ar-SA" sz="2400" dirty="0"/>
            <a:t> </a:t>
          </a:r>
          <a:r>
            <a:rPr lang="en-GB" sz="2400" dirty="0"/>
            <a:t>— </a:t>
          </a:r>
          <a:r>
            <a:rPr lang="ar-SA" sz="2400" dirty="0"/>
            <a:t>يُخاطب كل شريحة بلغة تناسبها</a:t>
          </a:r>
          <a:endParaRPr lang="en-GB" sz="24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EFB9376-E3AE-DD48-AAB3-8CF5E841431B}" type="pres">
      <dgm:prSet presAssocID="{942B23F3-0336-EF48-855C-CED43D6F351D}" presName="sibTrans" presStyleCnt="0"/>
      <dgm:spPr/>
    </dgm:pt>
    <dgm:pt modelId="{4662F6D4-96F9-5445-83D3-0D02B53BAB07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CF50473E-5DF2-7C4D-B965-EA40AF78992F}" type="presOf" srcId="{62AA7A32-4FF0-F140-8295-9C0D8BC2E055}" destId="{4662F6D4-96F9-5445-83D3-0D02B53BAB07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E74ACFC2-1600-B849-9625-970D0E89F6C6}" type="presParOf" srcId="{36636429-6B91-8D4B-B3C0-2871CBA09AC5}" destId="{CEFB9376-E3AE-DD48-AAB3-8CF5E841431B}" srcOrd="7" destOrd="0" presId="urn:microsoft.com/office/officeart/2005/8/layout/hList6"/>
    <dgm:cxn modelId="{2BB1A0C8-ACA9-0242-A01F-0DED857056C8}" type="presParOf" srcId="{36636429-6B91-8D4B-B3C0-2871CBA09AC5}" destId="{4662F6D4-96F9-5445-83D3-0D02B53BAB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4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تمييز بين أنواع الرفض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هل الرفض قائم على عدم تصديق؟ على تجربة سلبية؟ على موقف مبدئي؟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الإصغاء الحقيقي للشكاوى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الاستماع باحترام للانتقادات — لا تجاهلها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الاعتراف بالنقاط التي ما زالت بحاجة للتحسين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الصدق في الاعتراف بالنواقص يُعزّز المصداقية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عدم محاولة فرض السرد بالقوة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السرد الصادق يُبنى بالفعل — لا بالضغط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الصبر وبناء الثقة عبر الزمن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بعض الشرائح تحتاج إلى وقت أطول لتصديق التحوّل — ويجب احترام ذلك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EB47A52B-CD9E-624C-A6FF-D39437DA11C3}" type="pres">
      <dgm:prSet presAssocID="{5B0BFAD2-A999-3B41-82A1-CDF4A6E3F1DA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FCBBEF72-81F4-0C46-977B-DF3A0FEA8559}" type="pres">
      <dgm:prSet presAssocID="{1752099A-5FA7-5B42-9954-CCC2DC540A73}" presName="vertOne" presStyleCnt="0"/>
      <dgm:spPr/>
    </dgm:pt>
    <dgm:pt modelId="{24D4B3A8-62BE-C444-8ECE-DE0914FC8657}" type="pres">
      <dgm:prSet presAssocID="{1752099A-5FA7-5B42-9954-CCC2DC540A73}" presName="txOne" presStyleLbl="node0" presStyleIdx="0" presStyleCnt="5">
        <dgm:presLayoutVars>
          <dgm:chPref val="3"/>
        </dgm:presLayoutVars>
      </dgm:prSet>
      <dgm:spPr/>
    </dgm:pt>
    <dgm:pt modelId="{DA4A9FFC-2A84-9C4D-A39B-44E3A321321C}" type="pres">
      <dgm:prSet presAssocID="{1752099A-5FA7-5B42-9954-CCC2DC540A73}" presName="parTransOne" presStyleCnt="0"/>
      <dgm:spPr/>
    </dgm:pt>
    <dgm:pt modelId="{1C3EC260-63B2-DF48-BA31-306E1AF060A1}" type="pres">
      <dgm:prSet presAssocID="{1752099A-5FA7-5B42-9954-CCC2DC540A73}" presName="horzOne" presStyleCnt="0"/>
      <dgm:spPr/>
    </dgm:pt>
    <dgm:pt modelId="{8EED826A-E6BE-E249-9355-D1DB11C17B1D}" type="pres">
      <dgm:prSet presAssocID="{F0B52F86-83AF-D945-9E33-5773BE9861C5}" presName="vertTwo" presStyleCnt="0"/>
      <dgm:spPr/>
    </dgm:pt>
    <dgm:pt modelId="{81492D96-F855-BD4E-8487-E2E668690CE1}" type="pres">
      <dgm:prSet presAssocID="{F0B52F86-83AF-D945-9E33-5773BE9861C5}" presName="txTwo" presStyleLbl="node2" presStyleIdx="0" presStyleCnt="5">
        <dgm:presLayoutVars>
          <dgm:chPref val="3"/>
        </dgm:presLayoutVars>
      </dgm:prSet>
      <dgm:spPr/>
    </dgm:pt>
    <dgm:pt modelId="{A23EA958-8224-594A-8104-A7F0BEEEEEF7}" type="pres">
      <dgm:prSet presAssocID="{F0B52F86-83AF-D945-9E33-5773BE9861C5}" presName="horzTwo" presStyleCnt="0"/>
      <dgm:spPr/>
    </dgm:pt>
    <dgm:pt modelId="{7BE028F2-33A3-344B-9212-7DCD89BB7DEF}" type="pres">
      <dgm:prSet presAssocID="{D82E5EC9-D48F-7543-B907-FBA1F99EA9C6}" presName="sibSpaceOne" presStyleCnt="0"/>
      <dgm:spPr/>
    </dgm:pt>
    <dgm:pt modelId="{5B11505A-388B-DB48-ADB2-50637AEAA762}" type="pres">
      <dgm:prSet presAssocID="{33175CCB-1C8B-1C44-8A2A-276D69ED11D2}" presName="vertOne" presStyleCnt="0"/>
      <dgm:spPr/>
    </dgm:pt>
    <dgm:pt modelId="{6B2543CC-32F0-AC4A-B801-E9CC7BB1DB79}" type="pres">
      <dgm:prSet presAssocID="{33175CCB-1C8B-1C44-8A2A-276D69ED11D2}" presName="txOne" presStyleLbl="node0" presStyleIdx="1" presStyleCnt="5">
        <dgm:presLayoutVars>
          <dgm:chPref val="3"/>
        </dgm:presLayoutVars>
      </dgm:prSet>
      <dgm:spPr/>
    </dgm:pt>
    <dgm:pt modelId="{7BB33991-BC22-824F-A452-6968F7B412E2}" type="pres">
      <dgm:prSet presAssocID="{33175CCB-1C8B-1C44-8A2A-276D69ED11D2}" presName="parTransOne" presStyleCnt="0"/>
      <dgm:spPr/>
    </dgm:pt>
    <dgm:pt modelId="{C35D4250-B0FC-6A49-9912-B1D067EB9443}" type="pres">
      <dgm:prSet presAssocID="{33175CCB-1C8B-1C44-8A2A-276D69ED11D2}" presName="horzOne" presStyleCnt="0"/>
      <dgm:spPr/>
    </dgm:pt>
    <dgm:pt modelId="{E87B071C-39F3-6643-BD70-4F0C51969454}" type="pres">
      <dgm:prSet presAssocID="{8196662A-287F-234F-A077-9224702B5B77}" presName="vertTwo" presStyleCnt="0"/>
      <dgm:spPr/>
    </dgm:pt>
    <dgm:pt modelId="{72F35D64-23D1-9F41-A417-CD5AF9761B99}" type="pres">
      <dgm:prSet presAssocID="{8196662A-287F-234F-A077-9224702B5B77}" presName="txTwo" presStyleLbl="node2" presStyleIdx="1" presStyleCnt="5">
        <dgm:presLayoutVars>
          <dgm:chPref val="3"/>
        </dgm:presLayoutVars>
      </dgm:prSet>
      <dgm:spPr/>
    </dgm:pt>
    <dgm:pt modelId="{7D42F81E-E33A-4644-A32F-F4458ADF23D0}" type="pres">
      <dgm:prSet presAssocID="{8196662A-287F-234F-A077-9224702B5B77}" presName="horzTwo" presStyleCnt="0"/>
      <dgm:spPr/>
    </dgm:pt>
    <dgm:pt modelId="{298ABADB-5D90-5947-B154-1EDDA8AB5C0E}" type="pres">
      <dgm:prSet presAssocID="{46CD5F3F-16F8-1443-AC0A-CECBDA2B0AE3}" presName="sibSpaceOne" presStyleCnt="0"/>
      <dgm:spPr/>
    </dgm:pt>
    <dgm:pt modelId="{DC0F7E6A-7944-6044-9A0C-B5D3E64BDEAA}" type="pres">
      <dgm:prSet presAssocID="{00BA3E18-A5E2-9140-B854-8729D59638C7}" presName="vertOne" presStyleCnt="0"/>
      <dgm:spPr/>
    </dgm:pt>
    <dgm:pt modelId="{13B2E72B-6B5E-C847-B258-4F7E5A4F34CD}" type="pres">
      <dgm:prSet presAssocID="{00BA3E18-A5E2-9140-B854-8729D59638C7}" presName="txOne" presStyleLbl="node0" presStyleIdx="2" presStyleCnt="5">
        <dgm:presLayoutVars>
          <dgm:chPref val="3"/>
        </dgm:presLayoutVars>
      </dgm:prSet>
      <dgm:spPr/>
    </dgm:pt>
    <dgm:pt modelId="{2B901E20-1366-5C45-843A-C41E9F507770}" type="pres">
      <dgm:prSet presAssocID="{00BA3E18-A5E2-9140-B854-8729D59638C7}" presName="parTransOne" presStyleCnt="0"/>
      <dgm:spPr/>
    </dgm:pt>
    <dgm:pt modelId="{C1C9EE3F-8C6E-CC4E-8505-95742B651B0B}" type="pres">
      <dgm:prSet presAssocID="{00BA3E18-A5E2-9140-B854-8729D59638C7}" presName="horzOne" presStyleCnt="0"/>
      <dgm:spPr/>
    </dgm:pt>
    <dgm:pt modelId="{96FDBCE3-4DB0-EF44-9043-51EA192792DE}" type="pres">
      <dgm:prSet presAssocID="{2E7B7787-BF7C-304D-9F38-1C0AB771DD8B}" presName="vertTwo" presStyleCnt="0"/>
      <dgm:spPr/>
    </dgm:pt>
    <dgm:pt modelId="{98B7F86E-9402-C14A-9C70-7E1A3485D549}" type="pres">
      <dgm:prSet presAssocID="{2E7B7787-BF7C-304D-9F38-1C0AB771DD8B}" presName="txTwo" presStyleLbl="node2" presStyleIdx="2" presStyleCnt="5">
        <dgm:presLayoutVars>
          <dgm:chPref val="3"/>
        </dgm:presLayoutVars>
      </dgm:prSet>
      <dgm:spPr/>
    </dgm:pt>
    <dgm:pt modelId="{EC495418-341A-9B41-B8C1-A0101A750436}" type="pres">
      <dgm:prSet presAssocID="{2E7B7787-BF7C-304D-9F38-1C0AB771DD8B}" presName="horzTwo" presStyleCnt="0"/>
      <dgm:spPr/>
    </dgm:pt>
    <dgm:pt modelId="{0179FF35-D881-B140-AD5E-9B72FDDE1833}" type="pres">
      <dgm:prSet presAssocID="{B1A7360D-8795-2F4E-ABEF-D0EA3753B07E}" presName="sibSpaceOne" presStyleCnt="0"/>
      <dgm:spPr/>
    </dgm:pt>
    <dgm:pt modelId="{692A30EF-0A21-7843-A16E-3FFDF3A61096}" type="pres">
      <dgm:prSet presAssocID="{E8E95C23-E752-394B-B9B6-2A78136193D2}" presName="vertOne" presStyleCnt="0"/>
      <dgm:spPr/>
    </dgm:pt>
    <dgm:pt modelId="{975CFA0A-39EF-614B-AD5D-2E727ADCB475}" type="pres">
      <dgm:prSet presAssocID="{E8E95C23-E752-394B-B9B6-2A78136193D2}" presName="txOne" presStyleLbl="node0" presStyleIdx="3" presStyleCnt="5">
        <dgm:presLayoutVars>
          <dgm:chPref val="3"/>
        </dgm:presLayoutVars>
      </dgm:prSet>
      <dgm:spPr/>
    </dgm:pt>
    <dgm:pt modelId="{FB7F0B06-CAC9-F041-99F5-5E25D13A6745}" type="pres">
      <dgm:prSet presAssocID="{E8E95C23-E752-394B-B9B6-2A78136193D2}" presName="parTransOne" presStyleCnt="0"/>
      <dgm:spPr/>
    </dgm:pt>
    <dgm:pt modelId="{DFD41860-8ABF-0145-BCBC-AB64270781DF}" type="pres">
      <dgm:prSet presAssocID="{E8E95C23-E752-394B-B9B6-2A78136193D2}" presName="horzOne" presStyleCnt="0"/>
      <dgm:spPr/>
    </dgm:pt>
    <dgm:pt modelId="{51833D5B-04FD-494C-BD97-C3B68E3492F6}" type="pres">
      <dgm:prSet presAssocID="{2EE28272-E03F-FE41-917F-9CFA55EACE13}" presName="vertTwo" presStyleCnt="0"/>
      <dgm:spPr/>
    </dgm:pt>
    <dgm:pt modelId="{04364C31-C6AE-A349-A4B6-F6876C9ED24B}" type="pres">
      <dgm:prSet presAssocID="{2EE28272-E03F-FE41-917F-9CFA55EACE13}" presName="txTwo" presStyleLbl="node2" presStyleIdx="3" presStyleCnt="5">
        <dgm:presLayoutVars>
          <dgm:chPref val="3"/>
        </dgm:presLayoutVars>
      </dgm:prSet>
      <dgm:spPr/>
    </dgm:pt>
    <dgm:pt modelId="{DB3C2B87-D1B7-4B41-A633-18FCA074BE90}" type="pres">
      <dgm:prSet presAssocID="{2EE28272-E03F-FE41-917F-9CFA55EACE13}" presName="horzTwo" presStyleCnt="0"/>
      <dgm:spPr/>
    </dgm:pt>
    <dgm:pt modelId="{3FF9E2C2-8FF0-0441-AD91-ADB7752C5D28}" type="pres">
      <dgm:prSet presAssocID="{942B23F3-0336-EF48-855C-CED43D6F351D}" presName="sibSpaceOne" presStyleCnt="0"/>
      <dgm:spPr/>
    </dgm:pt>
    <dgm:pt modelId="{F0773AAB-6E72-C842-950E-1658FA685535}" type="pres">
      <dgm:prSet presAssocID="{62AA7A32-4FF0-F140-8295-9C0D8BC2E055}" presName="vertOne" presStyleCnt="0"/>
      <dgm:spPr/>
    </dgm:pt>
    <dgm:pt modelId="{4CCA48A7-A451-D544-8CD6-B953DF9BC0C1}" type="pres">
      <dgm:prSet presAssocID="{62AA7A32-4FF0-F140-8295-9C0D8BC2E055}" presName="txOne" presStyleLbl="node0" presStyleIdx="4" presStyleCnt="5">
        <dgm:presLayoutVars>
          <dgm:chPref val="3"/>
        </dgm:presLayoutVars>
      </dgm:prSet>
      <dgm:spPr/>
    </dgm:pt>
    <dgm:pt modelId="{4DD27454-83BC-AD4D-9DEB-44589C0D3736}" type="pres">
      <dgm:prSet presAssocID="{62AA7A32-4FF0-F140-8295-9C0D8BC2E055}" presName="parTransOne" presStyleCnt="0"/>
      <dgm:spPr/>
    </dgm:pt>
    <dgm:pt modelId="{501047FD-D037-C94D-BBAB-E415D7F4ACC1}" type="pres">
      <dgm:prSet presAssocID="{62AA7A32-4FF0-F140-8295-9C0D8BC2E055}" presName="horzOne" presStyleCnt="0"/>
      <dgm:spPr/>
    </dgm:pt>
    <dgm:pt modelId="{259F24A0-ABEE-D045-AB3C-78A3DB075453}" type="pres">
      <dgm:prSet presAssocID="{4B2E657B-369F-0340-A4FA-DB0A9B7475D3}" presName="vertTwo" presStyleCnt="0"/>
      <dgm:spPr/>
    </dgm:pt>
    <dgm:pt modelId="{5846C012-1234-054E-A849-B6511B195AA2}" type="pres">
      <dgm:prSet presAssocID="{4B2E657B-369F-0340-A4FA-DB0A9B7475D3}" presName="txTwo" presStyleLbl="node2" presStyleIdx="4" presStyleCnt="5">
        <dgm:presLayoutVars>
          <dgm:chPref val="3"/>
        </dgm:presLayoutVars>
      </dgm:prSet>
      <dgm:spPr/>
    </dgm:pt>
    <dgm:pt modelId="{9A292C8B-58B7-EE4B-B514-332EB96B7ADC}" type="pres">
      <dgm:prSet presAssocID="{4B2E657B-369F-0340-A4FA-DB0A9B7475D3}" presName="horzTwo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6C93115-26C5-9E43-9231-4F45954EA7D0}" type="presOf" srcId="{5B0BFAD2-A999-3B41-82A1-CDF4A6E3F1DA}" destId="{EB47A52B-CD9E-624C-A6FF-D39437DA11C3}" srcOrd="0" destOrd="0" presId="urn:microsoft.com/office/officeart/2005/8/layout/hierarchy4"/>
    <dgm:cxn modelId="{12814822-C991-D84F-BC85-A5661AB1F002}" type="presOf" srcId="{E8E95C23-E752-394B-B9B6-2A78136193D2}" destId="{975CFA0A-39EF-614B-AD5D-2E727ADCB475}" srcOrd="0" destOrd="0" presId="urn:microsoft.com/office/officeart/2005/8/layout/hierarchy4"/>
    <dgm:cxn modelId="{DD006726-521D-DB47-BD45-6019809C29FD}" type="presOf" srcId="{00BA3E18-A5E2-9140-B854-8729D59638C7}" destId="{13B2E72B-6B5E-C847-B258-4F7E5A4F34CD}" srcOrd="0" destOrd="0" presId="urn:microsoft.com/office/officeart/2005/8/layout/hierarchy4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2F060C4D-6E39-7641-92CE-5483D30226AD}" type="presOf" srcId="{4B2E657B-369F-0340-A4FA-DB0A9B7475D3}" destId="{5846C012-1234-054E-A849-B6511B195AA2}" srcOrd="0" destOrd="0" presId="urn:microsoft.com/office/officeart/2005/8/layout/hierarchy4"/>
    <dgm:cxn modelId="{9426F651-5D56-C34A-838E-1E82FF2D0663}" type="presOf" srcId="{8196662A-287F-234F-A077-9224702B5B77}" destId="{72F35D64-23D1-9F41-A417-CD5AF9761B99}" srcOrd="0" destOrd="0" presId="urn:microsoft.com/office/officeart/2005/8/layout/hierarchy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C56AE61-0B44-A04E-B3E5-32BE9CD7380C}" type="presOf" srcId="{33175CCB-1C8B-1C44-8A2A-276D69ED11D2}" destId="{6B2543CC-32F0-AC4A-B801-E9CC7BB1DB79}" srcOrd="0" destOrd="0" presId="urn:microsoft.com/office/officeart/2005/8/layout/hierarchy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2DE5AB94-F29F-5745-BD84-CDEE50182C64}" type="presOf" srcId="{F0B52F86-83AF-D945-9E33-5773BE9861C5}" destId="{81492D96-F855-BD4E-8487-E2E668690CE1}" srcOrd="0" destOrd="0" presId="urn:microsoft.com/office/officeart/2005/8/layout/hierarchy4"/>
    <dgm:cxn modelId="{EEA96396-8091-EA4B-A316-DA29BA366538}" type="presOf" srcId="{62AA7A32-4FF0-F140-8295-9C0D8BC2E055}" destId="{4CCA48A7-A451-D544-8CD6-B953DF9BC0C1}" srcOrd="0" destOrd="0" presId="urn:microsoft.com/office/officeart/2005/8/layout/hierarchy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D24F4AB-98FA-5844-A545-DA8317E7B4FD}" type="presOf" srcId="{2E7B7787-BF7C-304D-9F38-1C0AB771DD8B}" destId="{98B7F86E-9402-C14A-9C70-7E1A3485D549}" srcOrd="0" destOrd="0" presId="urn:microsoft.com/office/officeart/2005/8/layout/hierarchy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BE381C3-943B-5746-B2F3-BC3E57F62DF9}" type="presOf" srcId="{1752099A-5FA7-5B42-9954-CCC2DC540A73}" destId="{24D4B3A8-62BE-C444-8ECE-DE0914FC8657}" srcOrd="0" destOrd="0" presId="urn:microsoft.com/office/officeart/2005/8/layout/hierarchy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63C1E2-D82C-C749-AC0B-46CA10F865C1}" type="presOf" srcId="{2EE28272-E03F-FE41-917F-9CFA55EACE13}" destId="{04364C31-C6AE-A349-A4B6-F6876C9ED24B}" srcOrd="0" destOrd="0" presId="urn:microsoft.com/office/officeart/2005/8/layout/hierarchy4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5CEAC1DB-30CE-B645-A624-7B7DE294C65C}" type="presParOf" srcId="{EB47A52B-CD9E-624C-A6FF-D39437DA11C3}" destId="{FCBBEF72-81F4-0C46-977B-DF3A0FEA8559}" srcOrd="0" destOrd="0" presId="urn:microsoft.com/office/officeart/2005/8/layout/hierarchy4"/>
    <dgm:cxn modelId="{5E9B35CD-3848-2946-A9F2-1DAEEBF193D4}" type="presParOf" srcId="{FCBBEF72-81F4-0C46-977B-DF3A0FEA8559}" destId="{24D4B3A8-62BE-C444-8ECE-DE0914FC8657}" srcOrd="0" destOrd="0" presId="urn:microsoft.com/office/officeart/2005/8/layout/hierarchy4"/>
    <dgm:cxn modelId="{9BE9225A-F237-D843-A7CB-B3F3C9434805}" type="presParOf" srcId="{FCBBEF72-81F4-0C46-977B-DF3A0FEA8559}" destId="{DA4A9FFC-2A84-9C4D-A39B-44E3A321321C}" srcOrd="1" destOrd="0" presId="urn:microsoft.com/office/officeart/2005/8/layout/hierarchy4"/>
    <dgm:cxn modelId="{CEECC264-EC53-004B-8EBE-850F003BBFAC}" type="presParOf" srcId="{FCBBEF72-81F4-0C46-977B-DF3A0FEA8559}" destId="{1C3EC260-63B2-DF48-BA31-306E1AF060A1}" srcOrd="2" destOrd="0" presId="urn:microsoft.com/office/officeart/2005/8/layout/hierarchy4"/>
    <dgm:cxn modelId="{48284454-23D7-C147-AD97-926F7F009C9B}" type="presParOf" srcId="{1C3EC260-63B2-DF48-BA31-306E1AF060A1}" destId="{8EED826A-E6BE-E249-9355-D1DB11C17B1D}" srcOrd="0" destOrd="0" presId="urn:microsoft.com/office/officeart/2005/8/layout/hierarchy4"/>
    <dgm:cxn modelId="{A8E91919-1FBC-1246-96D7-ACFD5593617F}" type="presParOf" srcId="{8EED826A-E6BE-E249-9355-D1DB11C17B1D}" destId="{81492D96-F855-BD4E-8487-E2E668690CE1}" srcOrd="0" destOrd="0" presId="urn:microsoft.com/office/officeart/2005/8/layout/hierarchy4"/>
    <dgm:cxn modelId="{64D664C8-1DFF-814C-AEF3-D19A5E074ABC}" type="presParOf" srcId="{8EED826A-E6BE-E249-9355-D1DB11C17B1D}" destId="{A23EA958-8224-594A-8104-A7F0BEEEEEF7}" srcOrd="1" destOrd="0" presId="urn:microsoft.com/office/officeart/2005/8/layout/hierarchy4"/>
    <dgm:cxn modelId="{16C4CF4D-C515-DA4E-9E5A-BBDA5F0E423C}" type="presParOf" srcId="{EB47A52B-CD9E-624C-A6FF-D39437DA11C3}" destId="{7BE028F2-33A3-344B-9212-7DCD89BB7DEF}" srcOrd="1" destOrd="0" presId="urn:microsoft.com/office/officeart/2005/8/layout/hierarchy4"/>
    <dgm:cxn modelId="{89D1C354-20F2-E340-9999-9AD65BB4E558}" type="presParOf" srcId="{EB47A52B-CD9E-624C-A6FF-D39437DA11C3}" destId="{5B11505A-388B-DB48-ADB2-50637AEAA762}" srcOrd="2" destOrd="0" presId="urn:microsoft.com/office/officeart/2005/8/layout/hierarchy4"/>
    <dgm:cxn modelId="{3A136A6C-F215-0F44-A624-3C8CE0299114}" type="presParOf" srcId="{5B11505A-388B-DB48-ADB2-50637AEAA762}" destId="{6B2543CC-32F0-AC4A-B801-E9CC7BB1DB79}" srcOrd="0" destOrd="0" presId="urn:microsoft.com/office/officeart/2005/8/layout/hierarchy4"/>
    <dgm:cxn modelId="{89C09FBA-39A6-6548-ADB1-4EE7E9984DAC}" type="presParOf" srcId="{5B11505A-388B-DB48-ADB2-50637AEAA762}" destId="{7BB33991-BC22-824F-A452-6968F7B412E2}" srcOrd="1" destOrd="0" presId="urn:microsoft.com/office/officeart/2005/8/layout/hierarchy4"/>
    <dgm:cxn modelId="{67B1421B-9E01-5047-A173-E0E8F84EB9CB}" type="presParOf" srcId="{5B11505A-388B-DB48-ADB2-50637AEAA762}" destId="{C35D4250-B0FC-6A49-9912-B1D067EB9443}" srcOrd="2" destOrd="0" presId="urn:microsoft.com/office/officeart/2005/8/layout/hierarchy4"/>
    <dgm:cxn modelId="{522AFCCA-12FA-A341-82C3-068C06F4F1C8}" type="presParOf" srcId="{C35D4250-B0FC-6A49-9912-B1D067EB9443}" destId="{E87B071C-39F3-6643-BD70-4F0C51969454}" srcOrd="0" destOrd="0" presId="urn:microsoft.com/office/officeart/2005/8/layout/hierarchy4"/>
    <dgm:cxn modelId="{0D6AA6AE-1882-4642-A34C-D7558DDCF3D4}" type="presParOf" srcId="{E87B071C-39F3-6643-BD70-4F0C51969454}" destId="{72F35D64-23D1-9F41-A417-CD5AF9761B99}" srcOrd="0" destOrd="0" presId="urn:microsoft.com/office/officeart/2005/8/layout/hierarchy4"/>
    <dgm:cxn modelId="{46BA49EB-62D2-9D44-807A-70827D9B38EA}" type="presParOf" srcId="{E87B071C-39F3-6643-BD70-4F0C51969454}" destId="{7D42F81E-E33A-4644-A32F-F4458ADF23D0}" srcOrd="1" destOrd="0" presId="urn:microsoft.com/office/officeart/2005/8/layout/hierarchy4"/>
    <dgm:cxn modelId="{48F75689-9593-AC45-A346-65D3AA6B0546}" type="presParOf" srcId="{EB47A52B-CD9E-624C-A6FF-D39437DA11C3}" destId="{298ABADB-5D90-5947-B154-1EDDA8AB5C0E}" srcOrd="3" destOrd="0" presId="urn:microsoft.com/office/officeart/2005/8/layout/hierarchy4"/>
    <dgm:cxn modelId="{A06488BF-09F9-1542-A829-1ED914C2ACC0}" type="presParOf" srcId="{EB47A52B-CD9E-624C-A6FF-D39437DA11C3}" destId="{DC0F7E6A-7944-6044-9A0C-B5D3E64BDEAA}" srcOrd="4" destOrd="0" presId="urn:microsoft.com/office/officeart/2005/8/layout/hierarchy4"/>
    <dgm:cxn modelId="{37B8C9CE-DC99-C143-962B-390AD0B39E44}" type="presParOf" srcId="{DC0F7E6A-7944-6044-9A0C-B5D3E64BDEAA}" destId="{13B2E72B-6B5E-C847-B258-4F7E5A4F34CD}" srcOrd="0" destOrd="0" presId="urn:microsoft.com/office/officeart/2005/8/layout/hierarchy4"/>
    <dgm:cxn modelId="{35EB6FD1-C38D-854C-8DCC-B72DDAD96D53}" type="presParOf" srcId="{DC0F7E6A-7944-6044-9A0C-B5D3E64BDEAA}" destId="{2B901E20-1366-5C45-843A-C41E9F507770}" srcOrd="1" destOrd="0" presId="urn:microsoft.com/office/officeart/2005/8/layout/hierarchy4"/>
    <dgm:cxn modelId="{F4332DB0-A0ED-EF4B-8371-3232D51DB5E2}" type="presParOf" srcId="{DC0F7E6A-7944-6044-9A0C-B5D3E64BDEAA}" destId="{C1C9EE3F-8C6E-CC4E-8505-95742B651B0B}" srcOrd="2" destOrd="0" presId="urn:microsoft.com/office/officeart/2005/8/layout/hierarchy4"/>
    <dgm:cxn modelId="{4E21BDBC-AD05-AD44-A02D-60D83B6B211A}" type="presParOf" srcId="{C1C9EE3F-8C6E-CC4E-8505-95742B651B0B}" destId="{96FDBCE3-4DB0-EF44-9043-51EA192792DE}" srcOrd="0" destOrd="0" presId="urn:microsoft.com/office/officeart/2005/8/layout/hierarchy4"/>
    <dgm:cxn modelId="{54411B3E-3A82-8740-BF72-70963D96644F}" type="presParOf" srcId="{96FDBCE3-4DB0-EF44-9043-51EA192792DE}" destId="{98B7F86E-9402-C14A-9C70-7E1A3485D549}" srcOrd="0" destOrd="0" presId="urn:microsoft.com/office/officeart/2005/8/layout/hierarchy4"/>
    <dgm:cxn modelId="{9E94FB06-6371-D349-B4A9-AFC096DE291E}" type="presParOf" srcId="{96FDBCE3-4DB0-EF44-9043-51EA192792DE}" destId="{EC495418-341A-9B41-B8C1-A0101A750436}" srcOrd="1" destOrd="0" presId="urn:microsoft.com/office/officeart/2005/8/layout/hierarchy4"/>
    <dgm:cxn modelId="{043C64FB-BE5F-9C40-8C82-0A2635C3D6A6}" type="presParOf" srcId="{EB47A52B-CD9E-624C-A6FF-D39437DA11C3}" destId="{0179FF35-D881-B140-AD5E-9B72FDDE1833}" srcOrd="5" destOrd="0" presId="urn:microsoft.com/office/officeart/2005/8/layout/hierarchy4"/>
    <dgm:cxn modelId="{1F217549-ED39-0E44-BC6B-8BC7AC2F3C81}" type="presParOf" srcId="{EB47A52B-CD9E-624C-A6FF-D39437DA11C3}" destId="{692A30EF-0A21-7843-A16E-3FFDF3A61096}" srcOrd="6" destOrd="0" presId="urn:microsoft.com/office/officeart/2005/8/layout/hierarchy4"/>
    <dgm:cxn modelId="{BA3B66E6-E0AF-7846-9CA6-90B9A9BCED3F}" type="presParOf" srcId="{692A30EF-0A21-7843-A16E-3FFDF3A61096}" destId="{975CFA0A-39EF-614B-AD5D-2E727ADCB475}" srcOrd="0" destOrd="0" presId="urn:microsoft.com/office/officeart/2005/8/layout/hierarchy4"/>
    <dgm:cxn modelId="{005F129C-B3B6-7648-B7B5-D009CAE7945C}" type="presParOf" srcId="{692A30EF-0A21-7843-A16E-3FFDF3A61096}" destId="{FB7F0B06-CAC9-F041-99F5-5E25D13A6745}" srcOrd="1" destOrd="0" presId="urn:microsoft.com/office/officeart/2005/8/layout/hierarchy4"/>
    <dgm:cxn modelId="{F283F8A7-C217-9349-AB0A-D5D6383E4820}" type="presParOf" srcId="{692A30EF-0A21-7843-A16E-3FFDF3A61096}" destId="{DFD41860-8ABF-0145-BCBC-AB64270781DF}" srcOrd="2" destOrd="0" presId="urn:microsoft.com/office/officeart/2005/8/layout/hierarchy4"/>
    <dgm:cxn modelId="{98F56BF8-C004-2649-9910-288E18BD0C09}" type="presParOf" srcId="{DFD41860-8ABF-0145-BCBC-AB64270781DF}" destId="{51833D5B-04FD-494C-BD97-C3B68E3492F6}" srcOrd="0" destOrd="0" presId="urn:microsoft.com/office/officeart/2005/8/layout/hierarchy4"/>
    <dgm:cxn modelId="{8A8CAE38-83E6-3848-9E50-291396CDF065}" type="presParOf" srcId="{51833D5B-04FD-494C-BD97-C3B68E3492F6}" destId="{04364C31-C6AE-A349-A4B6-F6876C9ED24B}" srcOrd="0" destOrd="0" presId="urn:microsoft.com/office/officeart/2005/8/layout/hierarchy4"/>
    <dgm:cxn modelId="{620702CB-853A-9E4F-8824-B1F272140017}" type="presParOf" srcId="{51833D5B-04FD-494C-BD97-C3B68E3492F6}" destId="{DB3C2B87-D1B7-4B41-A633-18FCA074BE90}" srcOrd="1" destOrd="0" presId="urn:microsoft.com/office/officeart/2005/8/layout/hierarchy4"/>
    <dgm:cxn modelId="{5CA9FCBB-C335-8542-851D-60FD4917D11F}" type="presParOf" srcId="{EB47A52B-CD9E-624C-A6FF-D39437DA11C3}" destId="{3FF9E2C2-8FF0-0441-AD91-ADB7752C5D28}" srcOrd="7" destOrd="0" presId="urn:microsoft.com/office/officeart/2005/8/layout/hierarchy4"/>
    <dgm:cxn modelId="{A4D50F66-DF6A-514E-9604-863679575AD8}" type="presParOf" srcId="{EB47A52B-CD9E-624C-A6FF-D39437DA11C3}" destId="{F0773AAB-6E72-C842-950E-1658FA685535}" srcOrd="8" destOrd="0" presId="urn:microsoft.com/office/officeart/2005/8/layout/hierarchy4"/>
    <dgm:cxn modelId="{E29C91B8-7DFE-B14A-B468-91F849254BD8}" type="presParOf" srcId="{F0773AAB-6E72-C842-950E-1658FA685535}" destId="{4CCA48A7-A451-D544-8CD6-B953DF9BC0C1}" srcOrd="0" destOrd="0" presId="urn:microsoft.com/office/officeart/2005/8/layout/hierarchy4"/>
    <dgm:cxn modelId="{81CB0725-D071-5842-BC33-2FBEAA76F226}" type="presParOf" srcId="{F0773AAB-6E72-C842-950E-1658FA685535}" destId="{4DD27454-83BC-AD4D-9DEB-44589C0D3736}" srcOrd="1" destOrd="0" presId="urn:microsoft.com/office/officeart/2005/8/layout/hierarchy4"/>
    <dgm:cxn modelId="{FBDF638E-4DB7-2842-893D-0795EC70E716}" type="presParOf" srcId="{F0773AAB-6E72-C842-950E-1658FA685535}" destId="{501047FD-D037-C94D-BBAB-E415D7F4ACC1}" srcOrd="2" destOrd="0" presId="urn:microsoft.com/office/officeart/2005/8/layout/hierarchy4"/>
    <dgm:cxn modelId="{3B1266FC-2E4B-7040-9D30-78B766023B79}" type="presParOf" srcId="{501047FD-D037-C94D-BBAB-E415D7F4ACC1}" destId="{259F24A0-ABEE-D045-AB3C-78A3DB075453}" srcOrd="0" destOrd="0" presId="urn:microsoft.com/office/officeart/2005/8/layout/hierarchy4"/>
    <dgm:cxn modelId="{E0395113-C682-8243-8A45-9603DC0302B8}" type="presParOf" srcId="{259F24A0-ABEE-D045-AB3C-78A3DB075453}" destId="{5846C012-1234-054E-A849-B6511B195AA2}" srcOrd="0" destOrd="0" presId="urn:microsoft.com/office/officeart/2005/8/layout/hierarchy4"/>
    <dgm:cxn modelId="{8B5F0BBC-D45C-C94E-B0B0-B5BAFD7CDEB3}" type="presParOf" srcId="{259F24A0-ABEE-D045-AB3C-78A3DB075453}" destId="{9A292C8B-58B7-EE4B-B514-332EB96B7AD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C7B864-ECC8-9243-AF44-602C3E12A704}">
      <dsp:nvSpPr>
        <dsp:cNvPr id="0" name=""/>
        <dsp:cNvSpPr/>
      </dsp:nvSpPr>
      <dsp:spPr>
        <a:xfrm>
          <a:off x="5195311" y="25167"/>
          <a:ext cx="4557248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kern="1200" dirty="0"/>
            <a:t>الفرص</a:t>
          </a:r>
          <a:endParaRPr lang="en-GB" sz="6000" kern="1200" dirty="0"/>
        </a:p>
      </dsp:txBody>
      <dsp:txXfrm>
        <a:off x="5195311" y="25167"/>
        <a:ext cx="4557248" cy="777600"/>
      </dsp:txXfrm>
    </dsp:sp>
    <dsp:sp modelId="{A4E90814-4064-5747-847C-1948804E347F}">
      <dsp:nvSpPr>
        <dsp:cNvPr id="0" name=""/>
        <dsp:cNvSpPr/>
      </dsp:nvSpPr>
      <dsp:spPr>
        <a:xfrm>
          <a:off x="5195311" y="802767"/>
          <a:ext cx="4557248" cy="28163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بناء سرد جديد أكثر صدقًا وارتباطًا بالقيم الحديثة</a:t>
          </a:r>
          <a:r>
            <a:rPr lang="en-GB" sz="2400" kern="1200" dirty="0"/>
            <a:t>.</a:t>
          </a:r>
        </a:p>
        <a:p>
          <a:pPr marL="457200" lvl="2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إعادة جذب شرائح جديدة من الجمهور</a:t>
          </a:r>
          <a:r>
            <a:rPr lang="en-GB" sz="2400" kern="1200" dirty="0"/>
            <a:t>.</a:t>
          </a:r>
        </a:p>
        <a:p>
          <a:pPr marL="457200" lvl="2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تعزيز الولاء لدى العملاء الحاليين من خلال الشفافية والشجاعة</a:t>
          </a:r>
          <a:r>
            <a:rPr lang="en-GB" sz="2400" kern="1200"/>
            <a:t>.</a:t>
          </a:r>
        </a:p>
        <a:p>
          <a:pPr marL="457200" lvl="2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تقديم منتجات أو خدمات جديدة مستلهمة من دروس الأزمة</a:t>
          </a:r>
          <a:r>
            <a:rPr lang="en-GB" sz="2400" kern="1200" dirty="0"/>
            <a:t>.</a:t>
          </a:r>
        </a:p>
      </dsp:txBody>
      <dsp:txXfrm>
        <a:off x="5195311" y="802767"/>
        <a:ext cx="4557248" cy="2816369"/>
      </dsp:txXfrm>
    </dsp:sp>
    <dsp:sp modelId="{6DC1A7D8-694A-E946-97C4-C45767BB2DB7}">
      <dsp:nvSpPr>
        <dsp:cNvPr id="0" name=""/>
        <dsp:cNvSpPr/>
      </dsp:nvSpPr>
      <dsp:spPr>
        <a:xfrm>
          <a:off x="47" y="25167"/>
          <a:ext cx="4557248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kern="1200" dirty="0"/>
            <a:t>المخاطر</a:t>
          </a:r>
          <a:endParaRPr lang="en-GB" sz="8000" kern="1200" dirty="0"/>
        </a:p>
      </dsp:txBody>
      <dsp:txXfrm>
        <a:off x="47" y="25167"/>
        <a:ext cx="4557248" cy="777600"/>
      </dsp:txXfrm>
    </dsp:sp>
    <dsp:sp modelId="{03F6DDB7-BD1A-8545-90D6-5ED7CFCB7B47}">
      <dsp:nvSpPr>
        <dsp:cNvPr id="0" name=""/>
        <dsp:cNvSpPr/>
      </dsp:nvSpPr>
      <dsp:spPr>
        <a:xfrm>
          <a:off x="47" y="802767"/>
          <a:ext cx="4557248" cy="281636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000" kern="1200" dirty="0"/>
            <a:t>فقدان مصداقية العلامة لو بدا المسار استغلاليًا أو غير صادق</a:t>
          </a:r>
          <a:r>
            <a:rPr lang="en-GB" sz="2000" kern="1200" dirty="0"/>
            <a:t>.</a:t>
          </a:r>
        </a:p>
        <a:p>
          <a:pPr marL="457200" lvl="2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تفاقم غضب الجمهور لو رُوّجت رسائل "تعافٍ زائف</a:t>
          </a:r>
          <a:r>
            <a:rPr lang="en-GB" sz="2000" kern="1200"/>
            <a:t>".</a:t>
          </a:r>
        </a:p>
        <a:p>
          <a:pPr marL="457200" lvl="2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 dirty="0"/>
            <a:t>تعارض السرد الجديد مع القيم القديمة في نظر بعض شرائح السوق</a:t>
          </a:r>
          <a:r>
            <a:rPr lang="en-GB" sz="2000" kern="1200" dirty="0"/>
            <a:t>.</a:t>
          </a:r>
        </a:p>
        <a:p>
          <a:pPr marL="457200" lvl="2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 dirty="0"/>
            <a:t>فشل القيادة الاتصالية في إدارة التحوّل بذكاء وحساسية</a:t>
          </a:r>
          <a:endParaRPr lang="en-GB" sz="2000" kern="1200" dirty="0"/>
        </a:p>
      </dsp:txBody>
      <dsp:txXfrm>
        <a:off x="47" y="802767"/>
        <a:ext cx="4557248" cy="28163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عندما تُواجه العلامة أزمة جودة، يمكن أن تُحوّلها إلى فرصة عبر تطوير وتحسين المنتج بشكل ملحوظ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أزمات تتعلق بالمنتج أو الخدمة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حين تُواجه المؤسسة أزمة تتعلق بموقفها القيمي، يمكن أن تعيد بناء قيمها وتُطلق سردًا جديدًا أقوى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أزمات تتعلق بالقيم المؤسسية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لو حدثت أزمة بسبب نقص الشفافية، يُمكن تحويلها إلى فرصة لبناء علاقة قائمة على </a:t>
          </a:r>
          <a:r>
            <a:rPr lang="ar-SA" sz="2000" b="1" kern="1200" dirty="0"/>
            <a:t>شفافية راديكالية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أزمات تتعلق بالشفافية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عند ظهور صراعات أو إخفاقات إدارية علنية، يمكن تحويلها إلى فرصة لإعادة هيكلة القيادة والثقافة المؤسسية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أزمات داخلية علنية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في بعض الحالات، يُمكن للمؤسسة أن تُعيد تعريف دورها الاجتماعي  بعد أزمة أثّرت على قطاع كامل أو مجتمعها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أزمات مرتبطة بسياق اجتماعي أوسع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7938653" y="268179"/>
          <a:ext cx="1990180" cy="15496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عندما لا يكون هناك تغيير حقيقي في القيم أو السلوك</a:t>
          </a:r>
          <a:endParaRPr lang="en-GB" sz="2000" kern="1200" dirty="0"/>
        </a:p>
      </dsp:txBody>
      <dsp:txXfrm>
        <a:off x="7984040" y="313566"/>
        <a:ext cx="1899406" cy="1458842"/>
      </dsp:txXfrm>
    </dsp:sp>
    <dsp:sp modelId="{474E08C6-BF25-524D-BF09-D2E56798AA30}">
      <dsp:nvSpPr>
        <dsp:cNvPr id="0" name=""/>
        <dsp:cNvSpPr/>
      </dsp:nvSpPr>
      <dsp:spPr>
        <a:xfrm>
          <a:off x="9530797" y="1817795"/>
          <a:ext cx="199018" cy="1483550"/>
        </a:xfrm>
        <a:custGeom>
          <a:avLst/>
          <a:gdLst/>
          <a:ahLst/>
          <a:cxnLst/>
          <a:rect l="0" t="0" r="0" b="0"/>
          <a:pathLst>
            <a:path>
              <a:moveTo>
                <a:pt x="199018" y="0"/>
              </a:moveTo>
              <a:lnTo>
                <a:pt x="199018" y="1483550"/>
              </a:lnTo>
              <a:lnTo>
                <a:pt x="0" y="14835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449484" y="2018691"/>
          <a:ext cx="2081312" cy="25653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محاولة "تسويق النفس" دون تعديل فعلي في القيم يُعدّ خداعًا للجمهور</a:t>
          </a:r>
          <a:endParaRPr lang="en-GB" sz="2800" kern="1200" dirty="0"/>
        </a:p>
      </dsp:txBody>
      <dsp:txXfrm>
        <a:off x="7510444" y="2079651"/>
        <a:ext cx="1959392" cy="2443390"/>
      </dsp:txXfrm>
    </dsp:sp>
    <dsp:sp modelId="{1E59F680-4E82-2143-8417-50D78DDBE869}">
      <dsp:nvSpPr>
        <dsp:cNvPr id="0" name=""/>
        <dsp:cNvSpPr/>
      </dsp:nvSpPr>
      <dsp:spPr>
        <a:xfrm>
          <a:off x="5455550" y="268179"/>
          <a:ext cx="1990180" cy="15496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عندما يتم استخدام معاناة الغير كمنصة للترويج الذاتي</a:t>
          </a:r>
          <a:endParaRPr lang="en-GB" sz="2000" kern="1200" dirty="0"/>
        </a:p>
      </dsp:txBody>
      <dsp:txXfrm>
        <a:off x="5500937" y="313566"/>
        <a:ext cx="1899406" cy="1458842"/>
      </dsp:txXfrm>
    </dsp:sp>
    <dsp:sp modelId="{3F52908F-F3E2-1444-BEA9-F4716613E0BA}">
      <dsp:nvSpPr>
        <dsp:cNvPr id="0" name=""/>
        <dsp:cNvSpPr/>
      </dsp:nvSpPr>
      <dsp:spPr>
        <a:xfrm>
          <a:off x="7047694" y="1817795"/>
          <a:ext cx="199018" cy="1483550"/>
        </a:xfrm>
        <a:custGeom>
          <a:avLst/>
          <a:gdLst/>
          <a:ahLst/>
          <a:cxnLst/>
          <a:rect l="0" t="0" r="0" b="0"/>
          <a:pathLst>
            <a:path>
              <a:moveTo>
                <a:pt x="199018" y="0"/>
              </a:moveTo>
              <a:lnTo>
                <a:pt x="199018" y="1483550"/>
              </a:lnTo>
              <a:lnTo>
                <a:pt x="0" y="14835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4966381" y="2018691"/>
          <a:ext cx="2081312" cy="25653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استغلال الأزمات الإنسانية أو المجتمعية لصالح العلامة يُعدّ سلوكًا غير أخلاقي</a:t>
          </a:r>
          <a:endParaRPr lang="en-GB" sz="2400" kern="1200" dirty="0"/>
        </a:p>
      </dsp:txBody>
      <dsp:txXfrm>
        <a:off x="5027341" y="2079651"/>
        <a:ext cx="1959392" cy="2443390"/>
      </dsp:txXfrm>
    </dsp:sp>
    <dsp:sp modelId="{FD7770DE-E48B-1A48-AB1E-8D3686CF1477}">
      <dsp:nvSpPr>
        <dsp:cNvPr id="0" name=""/>
        <dsp:cNvSpPr/>
      </dsp:nvSpPr>
      <dsp:spPr>
        <a:xfrm>
          <a:off x="2972447" y="268179"/>
          <a:ext cx="1990180" cy="15496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عندما يتم تجاهل أصوات المجتمعات المتأثرة</a:t>
          </a:r>
          <a:endParaRPr lang="en-GB" sz="2000" kern="1200" dirty="0"/>
        </a:p>
      </dsp:txBody>
      <dsp:txXfrm>
        <a:off x="3017834" y="313566"/>
        <a:ext cx="1899406" cy="1458842"/>
      </dsp:txXfrm>
    </dsp:sp>
    <dsp:sp modelId="{12943B04-FBB2-6F4C-87AA-89510E0340E7}">
      <dsp:nvSpPr>
        <dsp:cNvPr id="0" name=""/>
        <dsp:cNvSpPr/>
      </dsp:nvSpPr>
      <dsp:spPr>
        <a:xfrm>
          <a:off x="4564591" y="1817795"/>
          <a:ext cx="199018" cy="1483550"/>
        </a:xfrm>
        <a:custGeom>
          <a:avLst/>
          <a:gdLst/>
          <a:ahLst/>
          <a:cxnLst/>
          <a:rect l="0" t="0" r="0" b="0"/>
          <a:pathLst>
            <a:path>
              <a:moveTo>
                <a:pt x="199018" y="0"/>
              </a:moveTo>
              <a:lnTo>
                <a:pt x="199018" y="1483550"/>
              </a:lnTo>
              <a:lnTo>
                <a:pt x="0" y="14835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2483278" y="2018691"/>
          <a:ext cx="2081312" cy="25653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التحدث باسم المتضررين دون استشارتهم أو احترام أصواتهم يُعدّ خطأ جسيمًا</a:t>
          </a:r>
          <a:endParaRPr lang="en-GB" sz="2400" b="1" kern="1200" dirty="0"/>
        </a:p>
      </dsp:txBody>
      <dsp:txXfrm>
        <a:off x="2544238" y="2079651"/>
        <a:ext cx="1959392" cy="2443390"/>
      </dsp:txXfrm>
    </dsp:sp>
    <dsp:sp modelId="{58AD48F4-42FD-B845-9AF1-09F42F377880}">
      <dsp:nvSpPr>
        <dsp:cNvPr id="0" name=""/>
        <dsp:cNvSpPr/>
      </dsp:nvSpPr>
      <dsp:spPr>
        <a:xfrm>
          <a:off x="489344" y="268179"/>
          <a:ext cx="1990180" cy="15496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عندما تُبنى الحملة على إخفاء الحقائق أو تجميلها</a:t>
          </a:r>
          <a:endParaRPr lang="en-GB" sz="2000" kern="1200" dirty="0"/>
        </a:p>
      </dsp:txBody>
      <dsp:txXfrm>
        <a:off x="534731" y="313566"/>
        <a:ext cx="1899406" cy="1458842"/>
      </dsp:txXfrm>
    </dsp:sp>
    <dsp:sp modelId="{4B36EB3F-BD60-9047-9F69-8C58C7038857}">
      <dsp:nvSpPr>
        <dsp:cNvPr id="0" name=""/>
        <dsp:cNvSpPr/>
      </dsp:nvSpPr>
      <dsp:spPr>
        <a:xfrm>
          <a:off x="2081488" y="1817795"/>
          <a:ext cx="199018" cy="1483550"/>
        </a:xfrm>
        <a:custGeom>
          <a:avLst/>
          <a:gdLst/>
          <a:ahLst/>
          <a:cxnLst/>
          <a:rect l="0" t="0" r="0" b="0"/>
          <a:pathLst>
            <a:path>
              <a:moveTo>
                <a:pt x="199018" y="0"/>
              </a:moveTo>
              <a:lnTo>
                <a:pt x="199018" y="1483550"/>
              </a:lnTo>
              <a:lnTo>
                <a:pt x="0" y="14835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75" y="2018691"/>
          <a:ext cx="2081312" cy="25653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تسويق النفس بعد الأزمة يجب أن يقوم على الشفافية الكاملة — أي محاولة للتجميل السطحي تُعدّ استغلالًا</a:t>
          </a:r>
          <a:endParaRPr lang="en-GB" sz="2400" b="1" kern="1200" dirty="0"/>
        </a:p>
      </dsp:txBody>
      <dsp:txXfrm>
        <a:off x="61135" y="2079651"/>
        <a:ext cx="1959392" cy="24433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A6B2BA-23D3-EC42-8C73-482D7AE24C29}">
      <dsp:nvSpPr>
        <dsp:cNvPr id="0" name=""/>
        <dsp:cNvSpPr/>
      </dsp:nvSpPr>
      <dsp:spPr>
        <a:xfrm rot="10800000">
          <a:off x="0" y="1658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هل الجمهور في حالة تعاطف، غضب، انقسام؟ — فهم المزاج الجماهيري هو الخطوة الأولى</a:t>
          </a:r>
          <a:endParaRPr lang="en-GB" sz="2400" kern="1200" dirty="0"/>
        </a:p>
      </dsp:txBody>
      <dsp:txXfrm rot="10800000">
        <a:off x="336726" y="113900"/>
        <a:ext cx="5856058" cy="673453"/>
      </dsp:txXfrm>
    </dsp:sp>
    <dsp:sp modelId="{4B925C70-9B1A-0D45-85D8-5E66667F73B3}">
      <dsp:nvSpPr>
        <dsp:cNvPr id="0" name=""/>
        <dsp:cNvSpPr/>
      </dsp:nvSpPr>
      <dsp:spPr>
        <a:xfrm>
          <a:off x="6192784" y="1658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تحليل اتجاهات الرأي العام</a:t>
          </a:r>
          <a:endParaRPr lang="en-GB" sz="2400" kern="1200" dirty="0"/>
        </a:p>
      </dsp:txBody>
      <dsp:txXfrm>
        <a:off x="6236618" y="45492"/>
        <a:ext cx="4040854" cy="810269"/>
      </dsp:txXfrm>
    </dsp:sp>
    <dsp:sp modelId="{58C375CA-C1CB-2E4C-AFF8-5EDFF5D441BB}">
      <dsp:nvSpPr>
        <dsp:cNvPr id="0" name=""/>
        <dsp:cNvSpPr/>
      </dsp:nvSpPr>
      <dsp:spPr>
        <a:xfrm rot="10800000">
          <a:off x="0" y="989390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ما مقدار الثقة المتبقية لدى الجمهور تجاه العلامة؟ وهل هناك شرائح ما زالت مستعدة للاستماع؟</a:t>
          </a:r>
          <a:endParaRPr lang="en-GB" sz="2400" kern="1200" dirty="0"/>
        </a:p>
      </dsp:txBody>
      <dsp:txXfrm rot="10800000">
        <a:off x="336726" y="1101632"/>
        <a:ext cx="5856058" cy="673453"/>
      </dsp:txXfrm>
    </dsp:sp>
    <dsp:sp modelId="{2E70FD82-1888-674C-8A5B-101E562F8B1F}">
      <dsp:nvSpPr>
        <dsp:cNvPr id="0" name=""/>
        <dsp:cNvSpPr/>
      </dsp:nvSpPr>
      <dsp:spPr>
        <a:xfrm>
          <a:off x="6192784" y="989390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تحديد مستويات الثقة المتبقية</a:t>
          </a:r>
          <a:endParaRPr lang="en-GB" sz="2400" kern="1200" dirty="0"/>
        </a:p>
      </dsp:txBody>
      <dsp:txXfrm>
        <a:off x="6236618" y="1033224"/>
        <a:ext cx="4040854" cy="810269"/>
      </dsp:txXfrm>
    </dsp:sp>
    <dsp:sp modelId="{EB18A37C-8D8B-C845-8C39-A84F54582324}">
      <dsp:nvSpPr>
        <dsp:cNvPr id="0" name=""/>
        <dsp:cNvSpPr/>
      </dsp:nvSpPr>
      <dsp:spPr>
        <a:xfrm rot="10800000">
          <a:off x="0" y="1977121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ليس كل الجمهور يُبدي رد الفعل نفسه — يجب فهم تنوّع الشرائح وتوقعاتها</a:t>
          </a:r>
          <a:endParaRPr lang="en-GB" sz="2400" b="1" kern="1200" dirty="0"/>
        </a:p>
      </dsp:txBody>
      <dsp:txXfrm rot="10800000">
        <a:off x="336726" y="2089363"/>
        <a:ext cx="5856058" cy="673453"/>
      </dsp:txXfrm>
    </dsp:sp>
    <dsp:sp modelId="{539690E7-E778-8A4F-B96F-FA878615853C}">
      <dsp:nvSpPr>
        <dsp:cNvPr id="0" name=""/>
        <dsp:cNvSpPr/>
      </dsp:nvSpPr>
      <dsp:spPr>
        <a:xfrm>
          <a:off x="6192784" y="1977121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تمييز الفئات المختلفة داخل الجمهور</a:t>
          </a:r>
          <a:endParaRPr lang="en-GB" sz="2400" kern="1200" dirty="0"/>
        </a:p>
      </dsp:txBody>
      <dsp:txXfrm>
        <a:off x="6236618" y="2020955"/>
        <a:ext cx="4040854" cy="810269"/>
      </dsp:txXfrm>
    </dsp:sp>
    <dsp:sp modelId="{150C9508-620A-8E4B-B9FC-CD4B8D738351}">
      <dsp:nvSpPr>
        <dsp:cNvPr id="0" name=""/>
        <dsp:cNvSpPr/>
      </dsp:nvSpPr>
      <dsp:spPr>
        <a:xfrm rot="10800000">
          <a:off x="0" y="2964853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المزاج الجماهيري ليس ثابتًا — كيف يتغيّر؟ متى قد يكون هناك مساحة للحديث؟</a:t>
          </a:r>
          <a:endParaRPr lang="en-GB" sz="2400" b="1" kern="1200" dirty="0"/>
        </a:p>
      </dsp:txBody>
      <dsp:txXfrm rot="10800000">
        <a:off x="336726" y="3077095"/>
        <a:ext cx="5856058" cy="673453"/>
      </dsp:txXfrm>
    </dsp:sp>
    <dsp:sp modelId="{2A364888-06FF-0D46-946A-1B78E742DD92}">
      <dsp:nvSpPr>
        <dsp:cNvPr id="0" name=""/>
        <dsp:cNvSpPr/>
      </dsp:nvSpPr>
      <dsp:spPr>
        <a:xfrm>
          <a:off x="6192784" y="2964853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رصد تطور الموقف مع الزمن</a:t>
          </a:r>
          <a:endParaRPr lang="en-GB" sz="2400" kern="1200" dirty="0"/>
        </a:p>
      </dsp:txBody>
      <dsp:txXfrm>
        <a:off x="6236618" y="3008687"/>
        <a:ext cx="4040854" cy="810269"/>
      </dsp:txXfrm>
    </dsp:sp>
    <dsp:sp modelId="{8FB16257-4A3C-5F46-8B49-3CE40FBB1A6D}">
      <dsp:nvSpPr>
        <dsp:cNvPr id="0" name=""/>
        <dsp:cNvSpPr/>
      </dsp:nvSpPr>
      <dsp:spPr>
        <a:xfrm rot="10800000">
          <a:off x="0" y="3952584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تحليل المشاعر</a:t>
          </a:r>
          <a:r>
            <a:rPr lang="en-GB" sz="2400" kern="1200" dirty="0"/>
            <a:t> (Sentiment Analysis)</a:t>
          </a:r>
          <a:r>
            <a:rPr lang="ar-SA" sz="2400" kern="1200" dirty="0"/>
            <a:t>، تتبّع النقاشات الرقمية، تحليل المحتوى الإعلامي</a:t>
          </a:r>
          <a:endParaRPr lang="en-GB" sz="2400" b="1" kern="1200" dirty="0"/>
        </a:p>
      </dsp:txBody>
      <dsp:txXfrm rot="10800000">
        <a:off x="336726" y="4064826"/>
        <a:ext cx="5856058" cy="673453"/>
      </dsp:txXfrm>
    </dsp:sp>
    <dsp:sp modelId="{92657E2B-F8E4-954F-9884-DEB3488D4CB3}">
      <dsp:nvSpPr>
        <dsp:cNvPr id="0" name=""/>
        <dsp:cNvSpPr/>
      </dsp:nvSpPr>
      <dsp:spPr>
        <a:xfrm>
          <a:off x="6192784" y="3952584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استخدام أدوات تحليل متقدمة</a:t>
          </a:r>
          <a:endParaRPr lang="en-GB" sz="2400" kern="1200" dirty="0"/>
        </a:p>
      </dsp:txBody>
      <dsp:txXfrm>
        <a:off x="6236618" y="3996418"/>
        <a:ext cx="4040854" cy="81026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51BE2-BF78-B747-ADED-D8F45BFABD44}">
      <dsp:nvSpPr>
        <dsp:cNvPr id="0" name=""/>
        <dsp:cNvSpPr/>
      </dsp:nvSpPr>
      <dsp:spPr>
        <a:xfrm rot="10800000">
          <a:off x="8093422" y="826817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الشجاعة في الاعتراف</a:t>
          </a:r>
          <a:endParaRPr lang="en-GB" sz="2000" b="1" kern="1200" dirty="0"/>
        </a:p>
      </dsp:txBody>
      <dsp:txXfrm rot="10800000">
        <a:off x="8541079" y="826817"/>
        <a:ext cx="1342972" cy="895314"/>
      </dsp:txXfrm>
    </dsp:sp>
    <dsp:sp modelId="{7B03C379-8265-3541-9D62-CAB8EF5AB48D}">
      <dsp:nvSpPr>
        <dsp:cNvPr id="0" name=""/>
        <dsp:cNvSpPr/>
      </dsp:nvSpPr>
      <dsp:spPr>
        <a:xfrm>
          <a:off x="8541079" y="1834046"/>
          <a:ext cx="1790628" cy="160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القدرة على الاعتراف الصريح بالخطأ دون محاولة التخفيف منه</a:t>
          </a:r>
          <a:endParaRPr lang="en-GB" sz="2000" b="0" kern="1200" dirty="0"/>
        </a:p>
      </dsp:txBody>
      <dsp:txXfrm>
        <a:off x="8541079" y="1834046"/>
        <a:ext cx="1790628" cy="1608750"/>
      </dsp:txXfrm>
    </dsp:sp>
    <dsp:sp modelId="{2C183539-95ED-844D-86E5-8817D387BFA6}">
      <dsp:nvSpPr>
        <dsp:cNvPr id="0" name=""/>
        <dsp:cNvSpPr/>
      </dsp:nvSpPr>
      <dsp:spPr>
        <a:xfrm rot="10800000">
          <a:off x="6071136" y="826817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الشفافية القصوى</a:t>
          </a:r>
          <a:endParaRPr lang="en-GB" sz="2000" kern="1200" dirty="0"/>
        </a:p>
      </dsp:txBody>
      <dsp:txXfrm rot="10800000">
        <a:off x="6518793" y="826817"/>
        <a:ext cx="1342972" cy="895314"/>
      </dsp:txXfrm>
    </dsp:sp>
    <dsp:sp modelId="{2AA6EC6E-741E-6B49-9F5F-2EE94515712F}">
      <dsp:nvSpPr>
        <dsp:cNvPr id="0" name=""/>
        <dsp:cNvSpPr/>
      </dsp:nvSpPr>
      <dsp:spPr>
        <a:xfrm>
          <a:off x="6518793" y="1834046"/>
          <a:ext cx="1790628" cy="160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ممارسة الشفافية الراديكالية — مشاركة النجاحات والإخفاقات بصدق</a:t>
          </a:r>
          <a:endParaRPr lang="en-GB" sz="2000" b="0" kern="1200" dirty="0"/>
        </a:p>
      </dsp:txBody>
      <dsp:txXfrm>
        <a:off x="6518793" y="1834046"/>
        <a:ext cx="1790628" cy="1608750"/>
      </dsp:txXfrm>
    </dsp:sp>
    <dsp:sp modelId="{74A009E9-0543-5D4E-A0D8-59DDB95EEA3F}">
      <dsp:nvSpPr>
        <dsp:cNvPr id="0" name=""/>
        <dsp:cNvSpPr/>
      </dsp:nvSpPr>
      <dsp:spPr>
        <a:xfrm rot="10800000">
          <a:off x="4048849" y="826817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بناء سرد تطوّري</a:t>
          </a:r>
          <a:endParaRPr lang="en-GB" sz="2000" kern="1200" dirty="0"/>
        </a:p>
      </dsp:txBody>
      <dsp:txXfrm rot="10800000">
        <a:off x="4496506" y="826817"/>
        <a:ext cx="1342972" cy="895314"/>
      </dsp:txXfrm>
    </dsp:sp>
    <dsp:sp modelId="{4D4EB352-CBB5-9C4E-8167-61569D1176CB}">
      <dsp:nvSpPr>
        <dsp:cNvPr id="0" name=""/>
        <dsp:cNvSpPr/>
      </dsp:nvSpPr>
      <dsp:spPr>
        <a:xfrm>
          <a:off x="4496507" y="1834046"/>
          <a:ext cx="1790628" cy="160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صياغة قصة تُظهر كيف تعلّمت المؤسسة وتغيّرت</a:t>
          </a:r>
          <a:endParaRPr lang="en-GB" sz="2000" b="0" kern="1200" dirty="0"/>
        </a:p>
      </dsp:txBody>
      <dsp:txXfrm>
        <a:off x="4496507" y="1834046"/>
        <a:ext cx="1790628" cy="1608750"/>
      </dsp:txXfrm>
    </dsp:sp>
    <dsp:sp modelId="{22C4A73D-42DC-ED41-885E-BCD2493B4FE2}">
      <dsp:nvSpPr>
        <dsp:cNvPr id="0" name=""/>
        <dsp:cNvSpPr/>
      </dsp:nvSpPr>
      <dsp:spPr>
        <a:xfrm rot="10800000">
          <a:off x="2026563" y="826817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مخاطبة العاطفة والعقل</a:t>
          </a:r>
          <a:endParaRPr lang="en-GB" sz="2000" kern="1200" dirty="0"/>
        </a:p>
      </dsp:txBody>
      <dsp:txXfrm rot="10800000">
        <a:off x="2474220" y="826817"/>
        <a:ext cx="1342972" cy="895314"/>
      </dsp:txXfrm>
    </dsp:sp>
    <dsp:sp modelId="{ABEB1AFD-653F-1940-A8E6-F630A3B9DB5E}">
      <dsp:nvSpPr>
        <dsp:cNvPr id="0" name=""/>
        <dsp:cNvSpPr/>
      </dsp:nvSpPr>
      <dsp:spPr>
        <a:xfrm>
          <a:off x="2474221" y="1834046"/>
          <a:ext cx="1790628" cy="160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دمج عناصر عقلانية (تحسينات ملموسة) وعاطفية (الاعتراف، التعاطف) في الخطاب</a:t>
          </a:r>
          <a:endParaRPr lang="en-GB" sz="2000" b="0" kern="1200" dirty="0"/>
        </a:p>
      </dsp:txBody>
      <dsp:txXfrm>
        <a:off x="2474221" y="1834046"/>
        <a:ext cx="1790628" cy="1608750"/>
      </dsp:txXfrm>
    </dsp:sp>
    <dsp:sp modelId="{177B357B-30AA-AB48-8B19-35F20E63EA1F}">
      <dsp:nvSpPr>
        <dsp:cNvPr id="0" name=""/>
        <dsp:cNvSpPr/>
      </dsp:nvSpPr>
      <dsp:spPr>
        <a:xfrm rot="10800000">
          <a:off x="4277" y="826817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003" tIns="24003" rIns="72009" bIns="24003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kern="1200" dirty="0"/>
            <a:t>٥- </a:t>
          </a:r>
          <a:r>
            <a:rPr lang="ar-SA" sz="1800" b="1" kern="1200" dirty="0"/>
            <a:t>الحفاظ على الاتساق القيمي</a:t>
          </a:r>
          <a:endParaRPr lang="en-GB" sz="1800" kern="1200" dirty="0"/>
        </a:p>
      </dsp:txBody>
      <dsp:txXfrm rot="10800000">
        <a:off x="451934" y="826817"/>
        <a:ext cx="1342972" cy="895314"/>
      </dsp:txXfrm>
    </dsp:sp>
    <dsp:sp modelId="{AC65120B-2D9A-0148-B1CE-DDA795D5C357}">
      <dsp:nvSpPr>
        <dsp:cNvPr id="0" name=""/>
        <dsp:cNvSpPr/>
      </dsp:nvSpPr>
      <dsp:spPr>
        <a:xfrm>
          <a:off x="451935" y="1834046"/>
          <a:ext cx="1790628" cy="160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التأكّد من أن جميع الرسائل والقرارات تدعم القيم الجديدة المُعلنة</a:t>
          </a:r>
          <a:endParaRPr lang="en-GB" sz="2000" b="0" kern="1200" dirty="0"/>
        </a:p>
      </dsp:txBody>
      <dsp:txXfrm>
        <a:off x="451935" y="1834046"/>
        <a:ext cx="1790628" cy="16087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5187017" y="35309"/>
          <a:ext cx="351494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ابدأ بالأفعال، ثم تحدّث عنها</a:t>
          </a:r>
          <a:br>
            <a:rPr lang="en-GB" sz="2400" kern="1200" dirty="0"/>
          </a:br>
          <a:r>
            <a:rPr lang="ar-SA" sz="2400" kern="1200" dirty="0"/>
            <a:t>الجمهور يُراقب ما تفعله العلامة — لا ما تقوله</a:t>
          </a:r>
          <a:endParaRPr lang="en-GB" sz="2400" b="1" kern="1200" dirty="0"/>
        </a:p>
      </dsp:txBody>
      <dsp:txXfrm>
        <a:off x="5187017" y="35309"/>
        <a:ext cx="3514945" cy="1937997"/>
      </dsp:txXfrm>
    </dsp:sp>
    <dsp:sp modelId="{13D75C33-BE60-824B-8A05-AD643078CE0E}">
      <dsp:nvSpPr>
        <dsp:cNvPr id="0" name=""/>
        <dsp:cNvSpPr/>
      </dsp:nvSpPr>
      <dsp:spPr>
        <a:xfrm>
          <a:off x="1634022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اربط التحسينات الملموسة بسرد التعافي</a:t>
          </a:r>
          <a:br>
            <a:rPr lang="en-GB" sz="2400" kern="1200" dirty="0"/>
          </a:br>
          <a:r>
            <a:rPr lang="ar-SA" sz="2400" kern="1200" dirty="0"/>
            <a:t>كل تغيير فعلي يجب أن يكون جزءًا من القصة الجديدة</a:t>
          </a:r>
          <a:endParaRPr lang="en-GB" sz="2400" kern="1200" dirty="0"/>
        </a:p>
      </dsp:txBody>
      <dsp:txXfrm>
        <a:off x="1634022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710599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استخدم لغة متواضعة وصادقة</a:t>
          </a:r>
          <a:br>
            <a:rPr lang="en-GB" sz="2400" kern="1200" dirty="0"/>
          </a:br>
          <a:r>
            <a:rPr lang="ar-SA" sz="2400" kern="1200" dirty="0"/>
            <a:t>الابتعاد عن المبالغة أو محاولة تقديم "بطولة زائفة</a:t>
          </a:r>
          <a:r>
            <a:rPr lang="en-GB" sz="2400" kern="1200" dirty="0"/>
            <a:t>".</a:t>
          </a:r>
        </a:p>
      </dsp:txBody>
      <dsp:txXfrm>
        <a:off x="7105990" y="2296306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3552995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أشرك المجتمعات المتأثرة في السرد</a:t>
          </a:r>
          <a:br>
            <a:rPr lang="en-GB" sz="2400" kern="1200" dirty="0"/>
          </a:br>
          <a:r>
            <a:rPr lang="ar-SA" sz="2400" kern="1200" dirty="0"/>
            <a:t>إعطاء صوت حقيقي للفئات المتأثرة يُعزّز مصداقية السرد</a:t>
          </a:r>
          <a:endParaRPr lang="en-GB" sz="2400" kern="1200" dirty="0"/>
        </a:p>
      </dsp:txBody>
      <dsp:txXfrm>
        <a:off x="3552995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حافظ على استمرارية السرد</a:t>
          </a:r>
          <a:br>
            <a:rPr lang="en-GB" sz="2400" kern="1200" dirty="0"/>
          </a:br>
          <a:r>
            <a:rPr lang="ar-SA" sz="2400" kern="1200" dirty="0"/>
            <a:t>قصة التعافي ليست حملة مؤقتة — بل مسار طويل الأمد</a:t>
          </a:r>
          <a:endParaRPr lang="en-GB" sz="2400" kern="1200" dirty="0"/>
        </a:p>
      </dsp:txBody>
      <dsp:txXfrm>
        <a:off x="0" y="2296306"/>
        <a:ext cx="3229995" cy="193799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33F5B-F5CB-EC40-A34D-5AAA8B9C222C}">
      <dsp:nvSpPr>
        <dsp:cNvPr id="0" name=""/>
        <dsp:cNvSpPr/>
      </dsp:nvSpPr>
      <dsp:spPr>
        <a:xfrm rot="10800000">
          <a:off x="8269481" y="203812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503E3E-F0E0-F148-B969-B96672EE625E}">
      <dsp:nvSpPr>
        <dsp:cNvPr id="0" name=""/>
        <dsp:cNvSpPr/>
      </dsp:nvSpPr>
      <dsp:spPr>
        <a:xfrm>
          <a:off x="8265750" y="222293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الاعتراف والتعلّم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بداية السرد يجب أن تُظهر كيف اعترفت المؤسسة بالأزمة، وما تعلّمته منها</a:t>
          </a:r>
          <a:endParaRPr lang="en-GB" sz="2000" b="0" kern="1200" dirty="0"/>
        </a:p>
      </dsp:txBody>
      <dsp:txXfrm>
        <a:off x="8265750" y="2222936"/>
        <a:ext cx="1682660" cy="1473315"/>
      </dsp:txXfrm>
    </dsp:sp>
    <dsp:sp modelId="{FA91281C-122F-7A4D-A058-C22F38B622D4}">
      <dsp:nvSpPr>
        <dsp:cNvPr id="0" name=""/>
        <dsp:cNvSpPr/>
      </dsp:nvSpPr>
      <dsp:spPr>
        <a:xfrm rot="5400000">
          <a:off x="8265750" y="1529612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AED8A3-EDE6-4649-86D3-53247E8D2209}">
      <dsp:nvSpPr>
        <dsp:cNvPr id="0" name=""/>
        <dsp:cNvSpPr/>
      </dsp:nvSpPr>
      <dsp:spPr>
        <a:xfrm rot="10800000">
          <a:off x="6208129" y="152896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D421C8-8BA9-6A46-BB28-30C92E09DF61}">
      <dsp:nvSpPr>
        <dsp:cNvPr id="0" name=""/>
        <dsp:cNvSpPr/>
      </dsp:nvSpPr>
      <dsp:spPr>
        <a:xfrm>
          <a:off x="6204398" y="171377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التغيير الفعلي</a:t>
          </a:r>
          <a:endParaRPr lang="en-GB" sz="2000" kern="1200" dirty="0"/>
        </a:p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عرض التغييرات الملموسة التي قامت بها المؤسسة — لا الاكتفاء بالتصريحات</a:t>
          </a:r>
          <a:endParaRPr lang="en-GB" sz="2000" b="0" kern="1200" dirty="0"/>
        </a:p>
      </dsp:txBody>
      <dsp:txXfrm>
        <a:off x="6204398" y="1713776"/>
        <a:ext cx="1682660" cy="1473315"/>
      </dsp:txXfrm>
    </dsp:sp>
    <dsp:sp modelId="{502802CB-EE6F-7E4D-87D9-92BD7D11A619}">
      <dsp:nvSpPr>
        <dsp:cNvPr id="0" name=""/>
        <dsp:cNvSpPr/>
      </dsp:nvSpPr>
      <dsp:spPr>
        <a:xfrm rot="5400000">
          <a:off x="6204398" y="102045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E4AEC9-2AB2-AC42-8EB3-097635941C8B}">
      <dsp:nvSpPr>
        <dsp:cNvPr id="0" name=""/>
        <dsp:cNvSpPr/>
      </dsp:nvSpPr>
      <dsp:spPr>
        <a:xfrm rot="10800000">
          <a:off x="4146776" y="101980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FCC9ED-F9CD-2D49-BE1E-81B365F2CC11}">
      <dsp:nvSpPr>
        <dsp:cNvPr id="0" name=""/>
        <dsp:cNvSpPr/>
      </dsp:nvSpPr>
      <dsp:spPr>
        <a:xfrm>
          <a:off x="4143045" y="120461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الشفافية المستمرة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الالتزام بالشفافية في كل خطوة من خطوات التعافي</a:t>
          </a:r>
          <a:endParaRPr lang="en-GB" sz="2000" b="0" kern="1200" dirty="0"/>
        </a:p>
      </dsp:txBody>
      <dsp:txXfrm>
        <a:off x="4143045" y="1204615"/>
        <a:ext cx="1682660" cy="1473315"/>
      </dsp:txXfrm>
    </dsp:sp>
    <dsp:sp modelId="{88C92074-7A65-714C-9F48-D9D4EFA42F34}">
      <dsp:nvSpPr>
        <dsp:cNvPr id="0" name=""/>
        <dsp:cNvSpPr/>
      </dsp:nvSpPr>
      <dsp:spPr>
        <a:xfrm rot="5400000">
          <a:off x="4143045" y="51129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64B5DC-59D5-694C-9DB0-5C222ABD3449}">
      <dsp:nvSpPr>
        <dsp:cNvPr id="0" name=""/>
        <dsp:cNvSpPr/>
      </dsp:nvSpPr>
      <dsp:spPr>
        <a:xfrm rot="10800000">
          <a:off x="2085424" y="51064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9E284D-47E9-674E-8DD5-15F506836900}">
      <dsp:nvSpPr>
        <dsp:cNvPr id="0" name=""/>
        <dsp:cNvSpPr/>
      </dsp:nvSpPr>
      <dsp:spPr>
        <a:xfrm>
          <a:off x="2081693" y="69545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إشراك الجمهور والمجتمعات المتأثرة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جعل الجمهور والمجتمعات شُركاء في قصة التعافي</a:t>
          </a:r>
          <a:endParaRPr lang="en-GB" sz="2000" b="0" kern="1200" dirty="0"/>
        </a:p>
      </dsp:txBody>
      <dsp:txXfrm>
        <a:off x="2081693" y="695455"/>
        <a:ext cx="1682660" cy="1473315"/>
      </dsp:txXfrm>
    </dsp:sp>
    <dsp:sp modelId="{E1D6A518-0AD3-D148-9604-DAD25E9B4A9A}">
      <dsp:nvSpPr>
        <dsp:cNvPr id="0" name=""/>
        <dsp:cNvSpPr/>
      </dsp:nvSpPr>
      <dsp:spPr>
        <a:xfrm rot="5400000">
          <a:off x="2081693" y="2130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5B7B13-2C97-F14D-B5C1-04131FD9E3A1}">
      <dsp:nvSpPr>
        <dsp:cNvPr id="0" name=""/>
        <dsp:cNvSpPr/>
      </dsp:nvSpPr>
      <dsp:spPr>
        <a:xfrm rot="10800000">
          <a:off x="24071" y="1480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1CE2B2-6C6B-B144-88EA-F8EE7FE7AD36}">
      <dsp:nvSpPr>
        <dsp:cNvPr id="0" name=""/>
        <dsp:cNvSpPr/>
      </dsp:nvSpPr>
      <dsp:spPr>
        <a:xfrm>
          <a:off x="20340" y="186294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رؤية مستقبلية واضحة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رسم صورة إيجابية وواقعية للمستقبل — دون وعود زائفة</a:t>
          </a:r>
          <a:endParaRPr lang="en-GB" sz="2000" b="0" kern="1200" dirty="0"/>
        </a:p>
      </dsp:txBody>
      <dsp:txXfrm>
        <a:off x="20340" y="186294"/>
        <a:ext cx="1682660" cy="14733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2EC4D-8805-AE4D-BBF4-481588057619}">
      <dsp:nvSpPr>
        <dsp:cNvPr id="0" name=""/>
        <dsp:cNvSpPr/>
      </dsp:nvSpPr>
      <dsp:spPr>
        <a:xfrm>
          <a:off x="6227707" y="0"/>
          <a:ext cx="4108279" cy="4108279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0DCB92-FE19-9347-9CA0-A1DC5B1DC677}">
      <dsp:nvSpPr>
        <dsp:cNvPr id="0" name=""/>
        <dsp:cNvSpPr/>
      </dsp:nvSpPr>
      <dsp:spPr>
        <a:xfrm>
          <a:off x="0" y="0"/>
          <a:ext cx="8281846" cy="41082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صياغة اعتذار صادق</a:t>
          </a:r>
          <a:endParaRPr lang="en-GB" sz="2000" b="1" kern="1200" dirty="0"/>
        </a:p>
      </dsp:txBody>
      <dsp:txXfrm>
        <a:off x="4140923" y="0"/>
        <a:ext cx="4140923" cy="657324"/>
      </dsp:txXfrm>
    </dsp:sp>
    <dsp:sp modelId="{64704608-D2E9-9D40-876E-8910B482FCEC}">
      <dsp:nvSpPr>
        <dsp:cNvPr id="0" name=""/>
        <dsp:cNvSpPr/>
      </dsp:nvSpPr>
      <dsp:spPr>
        <a:xfrm>
          <a:off x="6659076" y="657324"/>
          <a:ext cx="3245540" cy="324554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8FADD3-F7C6-6141-9238-1782334CCC9B}">
      <dsp:nvSpPr>
        <dsp:cNvPr id="0" name=""/>
        <dsp:cNvSpPr/>
      </dsp:nvSpPr>
      <dsp:spPr>
        <a:xfrm>
          <a:off x="0" y="657324"/>
          <a:ext cx="8281846" cy="32455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ربط الاعتذار بخطط التغيير</a:t>
          </a:r>
          <a:endParaRPr lang="en-GB" sz="2000" kern="1200" dirty="0"/>
        </a:p>
      </dsp:txBody>
      <dsp:txXfrm>
        <a:off x="4140923" y="657324"/>
        <a:ext cx="4140923" cy="657324"/>
      </dsp:txXfrm>
    </dsp:sp>
    <dsp:sp modelId="{B243D702-8D05-114E-B0F3-9E7B02B5EDDB}">
      <dsp:nvSpPr>
        <dsp:cNvPr id="0" name=""/>
        <dsp:cNvSpPr/>
      </dsp:nvSpPr>
      <dsp:spPr>
        <a:xfrm>
          <a:off x="7090445" y="1314649"/>
          <a:ext cx="2382801" cy="238280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25FFD8-6CC3-434E-9AEC-ED5332F585B9}">
      <dsp:nvSpPr>
        <dsp:cNvPr id="0" name=""/>
        <dsp:cNvSpPr/>
      </dsp:nvSpPr>
      <dsp:spPr>
        <a:xfrm>
          <a:off x="0" y="1314649"/>
          <a:ext cx="8281846" cy="23828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الالتزام بالشفافية بعد الاعتذار</a:t>
          </a:r>
          <a:endParaRPr lang="en-GB" sz="2000" kern="1200" dirty="0"/>
        </a:p>
      </dsp:txBody>
      <dsp:txXfrm>
        <a:off x="4140923" y="1314649"/>
        <a:ext cx="4140923" cy="657324"/>
      </dsp:txXfrm>
    </dsp:sp>
    <dsp:sp modelId="{C01CDE1A-606E-7040-B196-0319E67D94F9}">
      <dsp:nvSpPr>
        <dsp:cNvPr id="0" name=""/>
        <dsp:cNvSpPr/>
      </dsp:nvSpPr>
      <dsp:spPr>
        <a:xfrm>
          <a:off x="7521814" y="1971973"/>
          <a:ext cx="1520063" cy="152006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C6A46E-C935-9245-9C07-655F54557E1F}">
      <dsp:nvSpPr>
        <dsp:cNvPr id="0" name=""/>
        <dsp:cNvSpPr/>
      </dsp:nvSpPr>
      <dsp:spPr>
        <a:xfrm>
          <a:off x="0" y="1971973"/>
          <a:ext cx="8281846" cy="1520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جعل الاعتذار جزءًا من سرد التعلّم</a:t>
          </a:r>
          <a:endParaRPr lang="en-GB" sz="2000" kern="1200" dirty="0"/>
        </a:p>
      </dsp:txBody>
      <dsp:txXfrm>
        <a:off x="4140923" y="1971973"/>
        <a:ext cx="4140923" cy="657324"/>
      </dsp:txXfrm>
    </dsp:sp>
    <dsp:sp modelId="{01691D91-5340-9749-A1A3-64E0DCC2D2C4}">
      <dsp:nvSpPr>
        <dsp:cNvPr id="0" name=""/>
        <dsp:cNvSpPr/>
      </dsp:nvSpPr>
      <dsp:spPr>
        <a:xfrm>
          <a:off x="7953184" y="2629298"/>
          <a:ext cx="657324" cy="6573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78A5EC-D8CA-174E-87B6-E477E25D5602}">
      <dsp:nvSpPr>
        <dsp:cNvPr id="0" name=""/>
        <dsp:cNvSpPr/>
      </dsp:nvSpPr>
      <dsp:spPr>
        <a:xfrm>
          <a:off x="0" y="2629298"/>
          <a:ext cx="8281846" cy="6573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عدم استغلال الاعتذار في حملات تسويقية مباشرة</a:t>
          </a:r>
          <a:endParaRPr lang="en-GB" sz="2000" kern="1200" dirty="0"/>
        </a:p>
      </dsp:txBody>
      <dsp:txXfrm>
        <a:off x="4140923" y="2629298"/>
        <a:ext cx="4140923" cy="657324"/>
      </dsp:txXfrm>
    </dsp:sp>
    <dsp:sp modelId="{474A7092-C4E8-B142-A152-3B6EF901200A}">
      <dsp:nvSpPr>
        <dsp:cNvPr id="0" name=""/>
        <dsp:cNvSpPr/>
      </dsp:nvSpPr>
      <dsp:spPr>
        <a:xfrm>
          <a:off x="0" y="0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لغة واضحة، صريحة، دون تبرير أو تقليل من حجم الخطأ</a:t>
          </a:r>
          <a:endParaRPr lang="en-GB" sz="2000" b="0" kern="1200" dirty="0"/>
        </a:p>
      </dsp:txBody>
      <dsp:txXfrm>
        <a:off x="0" y="0"/>
        <a:ext cx="4140923" cy="657324"/>
      </dsp:txXfrm>
    </dsp:sp>
    <dsp:sp modelId="{1A90B219-5E33-3940-99DA-72CEAE0929FA}">
      <dsp:nvSpPr>
        <dsp:cNvPr id="0" name=""/>
        <dsp:cNvSpPr/>
      </dsp:nvSpPr>
      <dsp:spPr>
        <a:xfrm>
          <a:off x="0" y="657324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أن يُظهر الاعتذار بوضوح كيف سيقود إلى أفعال وتحسينات ملموسة</a:t>
          </a:r>
          <a:endParaRPr lang="en-GB" sz="2000" b="0" kern="1200" dirty="0"/>
        </a:p>
      </dsp:txBody>
      <dsp:txXfrm>
        <a:off x="0" y="657324"/>
        <a:ext cx="4140923" cy="657324"/>
      </dsp:txXfrm>
    </dsp:sp>
    <dsp:sp modelId="{BCDBF414-1865-6D48-B2A8-7B64EE3EF534}">
      <dsp:nvSpPr>
        <dsp:cNvPr id="0" name=""/>
        <dsp:cNvSpPr/>
      </dsp:nvSpPr>
      <dsp:spPr>
        <a:xfrm>
          <a:off x="0" y="1314649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مواصلة تقديم تحديثات صادقة عن التقدّم في تنفيذ الالتزامات</a:t>
          </a:r>
          <a:endParaRPr lang="en-GB" sz="2000" b="0" kern="1200" dirty="0"/>
        </a:p>
      </dsp:txBody>
      <dsp:txXfrm>
        <a:off x="0" y="1314649"/>
        <a:ext cx="4140923" cy="657324"/>
      </dsp:txXfrm>
    </dsp:sp>
    <dsp:sp modelId="{55441BEF-3CA1-7045-B6E8-7175ED4143DB}">
      <dsp:nvSpPr>
        <dsp:cNvPr id="0" name=""/>
        <dsp:cNvSpPr/>
      </dsp:nvSpPr>
      <dsp:spPr>
        <a:xfrm>
          <a:off x="0" y="1971973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إظهار كيف أصبح الاعتذار نقطة تحوّل في ثقافة المؤسسة</a:t>
          </a:r>
          <a:endParaRPr lang="en-GB" sz="2000" b="0" kern="1200" dirty="0"/>
        </a:p>
      </dsp:txBody>
      <dsp:txXfrm>
        <a:off x="0" y="1971973"/>
        <a:ext cx="4140923" cy="657324"/>
      </dsp:txXfrm>
    </dsp:sp>
    <dsp:sp modelId="{214878A9-EB78-4942-A796-2A8504A0E85E}">
      <dsp:nvSpPr>
        <dsp:cNvPr id="0" name=""/>
        <dsp:cNvSpPr/>
      </dsp:nvSpPr>
      <dsp:spPr>
        <a:xfrm>
          <a:off x="0" y="2629298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الحذر من استخدام الاعتذار كأداة دعائية — الجمهور يكتشف هذا فورًا</a:t>
          </a:r>
          <a:endParaRPr lang="en-GB" sz="2000" b="0" kern="1200" dirty="0"/>
        </a:p>
      </dsp:txBody>
      <dsp:txXfrm>
        <a:off x="0" y="2629298"/>
        <a:ext cx="4140923" cy="6573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استراتيجية "الخروج أقوى" لا تنجح إلا إذا كانت مدعومة بتحوّل فعلي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عندما تنفّذ تغييرات حقيقية وعميقة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قراءة المزاج العام بدقة شرط أساسي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عندما يبدأ الجمهور في إظهار رغبة في منح فرصة جديدة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السرد الجديد يجب أن يكون قائمًا على الواقع، لا على الرغبات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عندما تُبنى قصة التعافي على أفعال ملموسة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هذه استراتيجية جريئة — تتطلّب شجاعة واتساقًا طويل الأمد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عندما تكون القيادة مستعدة لتحمّل المخاطر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أن تُدار توقعات الجمهور بحذر — لا وعود مبالغ فيها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عندما تُدار التوقعات بواقعية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BFE25-7C2C-7C44-83BA-C2D0CB12852A}">
      <dsp:nvSpPr>
        <dsp:cNvPr id="0" name=""/>
        <dsp:cNvSpPr/>
      </dsp:nvSpPr>
      <dsp:spPr>
        <a:xfrm>
          <a:off x="2453640" y="0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إشراك الجمهور في قصة التعافي: </a:t>
          </a:r>
          <a:r>
            <a:rPr lang="ar-SA" sz="2000" kern="1200" dirty="0"/>
            <a:t>إظهار كيف يُساهم دعم الجمهور في التحوّل</a:t>
          </a:r>
          <a:endParaRPr lang="en-GB" sz="2000" b="1" kern="1200" dirty="0"/>
        </a:p>
      </dsp:txBody>
      <dsp:txXfrm>
        <a:off x="2996682" y="13785"/>
        <a:ext cx="7657532" cy="443090"/>
      </dsp:txXfrm>
    </dsp:sp>
    <dsp:sp modelId="{B912EE2B-266E-C644-A05D-BF5849EA91EB}">
      <dsp:nvSpPr>
        <dsp:cNvPr id="0" name=""/>
        <dsp:cNvSpPr/>
      </dsp:nvSpPr>
      <dsp:spPr>
        <a:xfrm>
          <a:off x="1573509" y="536029"/>
          <a:ext cx="874780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الاحتفاء بالتغيير الإيجابي</a:t>
          </a:r>
          <a:r>
            <a:rPr lang="ar-SA" sz="2000" kern="1200" dirty="0"/>
            <a:t>: الاعتراف بدور المجتمع والعملاء في مساعدة العلامة على التعافي</a:t>
          </a:r>
          <a:endParaRPr lang="en-GB" sz="2000" b="1" kern="1200" dirty="0"/>
        </a:p>
      </dsp:txBody>
      <dsp:txXfrm>
        <a:off x="2566335" y="549814"/>
        <a:ext cx="7741189" cy="443090"/>
      </dsp:txXfrm>
    </dsp:sp>
    <dsp:sp modelId="{CFAA6BCB-CB54-DA48-B79E-730D30315163}">
      <dsp:nvSpPr>
        <dsp:cNvPr id="0" name=""/>
        <dsp:cNvSpPr/>
      </dsp:nvSpPr>
      <dsp:spPr>
        <a:xfrm>
          <a:off x="1226820" y="107205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بناء سرد يُركّز على "نحن" وليس "هم</a:t>
          </a:r>
          <a:r>
            <a:rPr lang="en-GB" sz="2000" b="1" kern="1200" dirty="0"/>
            <a:t>"</a:t>
          </a:r>
          <a:r>
            <a:rPr lang="ar-SA" sz="2000" kern="1200" dirty="0"/>
            <a:t>: الحديث عن رحلة تعافي جماعية — لا فردية</a:t>
          </a:r>
          <a:endParaRPr lang="en-GB" sz="2000" b="1" kern="1200" dirty="0"/>
        </a:p>
      </dsp:txBody>
      <dsp:txXfrm>
        <a:off x="2159944" y="1085844"/>
        <a:ext cx="7267450" cy="443090"/>
      </dsp:txXfrm>
    </dsp:sp>
    <dsp:sp modelId="{68DD0B66-9AE9-864B-A4A3-8FE0E92AD71C}">
      <dsp:nvSpPr>
        <dsp:cNvPr id="0" name=""/>
        <dsp:cNvSpPr/>
      </dsp:nvSpPr>
      <dsp:spPr>
        <a:xfrm>
          <a:off x="524325" y="1608089"/>
          <a:ext cx="8392529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تعزيز قيم الانتماء والتعاطف</a:t>
          </a:r>
          <a:r>
            <a:rPr lang="ar-SA" sz="2000" kern="1200" dirty="0"/>
            <a:t>: الربط بين التغيير داخل العلامة والقيم المشتركة مع الجمهور</a:t>
          </a:r>
          <a:endParaRPr lang="en-GB" sz="2000" b="1" kern="1200" dirty="0"/>
        </a:p>
      </dsp:txBody>
      <dsp:txXfrm>
        <a:off x="1477389" y="1621874"/>
        <a:ext cx="7425679" cy="443090"/>
      </dsp:txXfrm>
    </dsp:sp>
    <dsp:sp modelId="{40A9DF81-C4F4-0749-B2B6-3422C1F35CBC}">
      <dsp:nvSpPr>
        <dsp:cNvPr id="0" name=""/>
        <dsp:cNvSpPr/>
      </dsp:nvSpPr>
      <dsp:spPr>
        <a:xfrm>
          <a:off x="0" y="214411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مواصلة الحوار المفتوح</a:t>
          </a:r>
          <a:r>
            <a:rPr lang="ar-SA" sz="2000" kern="1200" dirty="0"/>
            <a:t>: خلق مساحات للتفاعل والمشاركة المستمرة</a:t>
          </a:r>
          <a:endParaRPr lang="en-GB" sz="2000" b="1" kern="1200" dirty="0"/>
        </a:p>
      </dsp:txBody>
      <dsp:txXfrm>
        <a:off x="933124" y="2157904"/>
        <a:ext cx="7267450" cy="443090"/>
      </dsp:txXfrm>
    </dsp:sp>
    <dsp:sp modelId="{095E686F-F55D-344D-B9B3-2AA09E114625}">
      <dsp:nvSpPr>
        <dsp:cNvPr id="0" name=""/>
        <dsp:cNvSpPr/>
      </dsp:nvSpPr>
      <dsp:spPr>
        <a:xfrm>
          <a:off x="2453640" y="34384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/>
        </a:p>
      </dsp:txBody>
      <dsp:txXfrm>
        <a:off x="2522474" y="343843"/>
        <a:ext cx="168261" cy="230212"/>
      </dsp:txXfrm>
    </dsp:sp>
    <dsp:sp modelId="{5B757908-3570-AB4B-947B-3E1871CFC618}">
      <dsp:nvSpPr>
        <dsp:cNvPr id="0" name=""/>
        <dsp:cNvSpPr/>
      </dsp:nvSpPr>
      <dsp:spPr>
        <a:xfrm>
          <a:off x="1840229" y="87987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/>
        </a:p>
      </dsp:txBody>
      <dsp:txXfrm>
        <a:off x="1909063" y="879873"/>
        <a:ext cx="168261" cy="230212"/>
      </dsp:txXfrm>
    </dsp:sp>
    <dsp:sp modelId="{0B0AB824-7683-3947-A1B6-1F3E1DFB26D9}">
      <dsp:nvSpPr>
        <dsp:cNvPr id="0" name=""/>
        <dsp:cNvSpPr/>
      </dsp:nvSpPr>
      <dsp:spPr>
        <a:xfrm>
          <a:off x="1226820" y="1408059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/>
        </a:p>
      </dsp:txBody>
      <dsp:txXfrm>
        <a:off x="1295654" y="1408059"/>
        <a:ext cx="168261" cy="230212"/>
      </dsp:txXfrm>
    </dsp:sp>
    <dsp:sp modelId="{E119A9A2-D46C-7D45-93FC-4196F2F994D4}">
      <dsp:nvSpPr>
        <dsp:cNvPr id="0" name=""/>
        <dsp:cNvSpPr/>
      </dsp:nvSpPr>
      <dsp:spPr>
        <a:xfrm>
          <a:off x="613410" y="1949318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682244" y="1949318"/>
        <a:ext cx="168261" cy="2302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A7613-0C99-0F44-9536-52EAB4930DCB}">
      <dsp:nvSpPr>
        <dsp:cNvPr id="0" name=""/>
        <dsp:cNvSpPr/>
      </dsp:nvSpPr>
      <dsp:spPr>
        <a:xfrm>
          <a:off x="0" y="135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تحليل فجوات المنتجات/الخدمات التي كشفتها الأزمة</a:t>
          </a:r>
          <a:endParaRPr lang="en-GB" sz="2000" b="1" kern="1200" dirty="0"/>
        </a:p>
      </dsp:txBody>
      <dsp:txXfrm>
        <a:off x="23874" y="25230"/>
        <a:ext cx="10288238" cy="441312"/>
      </dsp:txXfrm>
    </dsp:sp>
    <dsp:sp modelId="{C4D5CBF3-50D8-5F4C-8EE5-DDA02CEB27EE}">
      <dsp:nvSpPr>
        <dsp:cNvPr id="0" name=""/>
        <dsp:cNvSpPr/>
      </dsp:nvSpPr>
      <dsp:spPr>
        <a:xfrm>
          <a:off x="0" y="49041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ما الذي لم يكن يلبي حاجات العملاء خلال الأزمة؟</a:t>
          </a:r>
          <a:endParaRPr lang="en-GB" sz="2000" kern="1200" dirty="0"/>
        </a:p>
      </dsp:txBody>
      <dsp:txXfrm>
        <a:off x="0" y="490416"/>
        <a:ext cx="10335986" cy="364320"/>
      </dsp:txXfrm>
    </dsp:sp>
    <dsp:sp modelId="{64B90807-D834-7941-A9FC-B73801937CFC}">
      <dsp:nvSpPr>
        <dsp:cNvPr id="0" name=""/>
        <dsp:cNvSpPr/>
      </dsp:nvSpPr>
      <dsp:spPr>
        <a:xfrm>
          <a:off x="0" y="85473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إشراك العملاء في تطوير الحلول الجديدة</a:t>
          </a:r>
          <a:endParaRPr lang="en-GB" sz="2000" kern="1200" dirty="0"/>
        </a:p>
      </dsp:txBody>
      <dsp:txXfrm>
        <a:off x="23874" y="878610"/>
        <a:ext cx="10288238" cy="441312"/>
      </dsp:txXfrm>
    </dsp:sp>
    <dsp:sp modelId="{CCE8F2A1-DEBF-A142-B6DA-E92365D5E962}">
      <dsp:nvSpPr>
        <dsp:cNvPr id="0" name=""/>
        <dsp:cNvSpPr/>
      </dsp:nvSpPr>
      <dsp:spPr>
        <a:xfrm>
          <a:off x="0" y="134379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الاستماع لخبراتهم وتوقعاتهم في تصميم المنتجات الجديدة</a:t>
          </a:r>
          <a:endParaRPr lang="en-GB" sz="2000" kern="1200" dirty="0"/>
        </a:p>
      </dsp:txBody>
      <dsp:txXfrm>
        <a:off x="0" y="1343796"/>
        <a:ext cx="10335986" cy="364320"/>
      </dsp:txXfrm>
    </dsp:sp>
    <dsp:sp modelId="{8352F71F-B731-284B-B12F-62EFA8901F59}">
      <dsp:nvSpPr>
        <dsp:cNvPr id="0" name=""/>
        <dsp:cNvSpPr/>
      </dsp:nvSpPr>
      <dsp:spPr>
        <a:xfrm>
          <a:off x="0" y="170811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تصميم منتجات تُجسّد القيم الجديدة</a:t>
          </a:r>
          <a:endParaRPr lang="en-GB" sz="2000" kern="1200" dirty="0"/>
        </a:p>
      </dsp:txBody>
      <dsp:txXfrm>
        <a:off x="23874" y="1731990"/>
        <a:ext cx="10288238" cy="441312"/>
      </dsp:txXfrm>
    </dsp:sp>
    <dsp:sp modelId="{114340E5-971F-E14C-9DA0-17B7C0CFF413}">
      <dsp:nvSpPr>
        <dsp:cNvPr id="0" name=""/>
        <dsp:cNvSpPr/>
      </dsp:nvSpPr>
      <dsp:spPr>
        <a:xfrm>
          <a:off x="0" y="219717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منتجات تُعبّر عن التحوّل الحقيقي في فلسفة المؤسسة</a:t>
          </a:r>
          <a:endParaRPr lang="en-GB" sz="2000" kern="1200" dirty="0"/>
        </a:p>
      </dsp:txBody>
      <dsp:txXfrm>
        <a:off x="0" y="2197176"/>
        <a:ext cx="10335986" cy="364320"/>
      </dsp:txXfrm>
    </dsp:sp>
    <dsp:sp modelId="{1455C905-3E19-8C42-9BB2-89AB8BF24FD7}">
      <dsp:nvSpPr>
        <dsp:cNvPr id="0" name=""/>
        <dsp:cNvSpPr/>
      </dsp:nvSpPr>
      <dsp:spPr>
        <a:xfrm>
          <a:off x="0" y="256149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ربط الابتكار بالسرد الجديد</a:t>
          </a:r>
          <a:endParaRPr lang="en-GB" sz="2000" kern="1200" dirty="0"/>
        </a:p>
      </dsp:txBody>
      <dsp:txXfrm>
        <a:off x="23874" y="2585371"/>
        <a:ext cx="10288238" cy="441312"/>
      </dsp:txXfrm>
    </dsp:sp>
    <dsp:sp modelId="{C530DAC9-E365-C047-80AB-DB0505BCA71C}">
      <dsp:nvSpPr>
        <dsp:cNvPr id="0" name=""/>
        <dsp:cNvSpPr/>
      </dsp:nvSpPr>
      <dsp:spPr>
        <a:xfrm>
          <a:off x="0" y="305055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توضيح كيف أن الابتكار الحالي هو نتيجة مباشرة لدروس الأزمة</a:t>
          </a:r>
          <a:endParaRPr lang="en-GB" sz="2000" kern="1200" dirty="0"/>
        </a:p>
      </dsp:txBody>
      <dsp:txXfrm>
        <a:off x="0" y="3050557"/>
        <a:ext cx="10335986" cy="364320"/>
      </dsp:txXfrm>
    </dsp:sp>
    <dsp:sp modelId="{8D2A4914-E46C-954C-B9E3-5C3250859188}">
      <dsp:nvSpPr>
        <dsp:cNvPr id="0" name=""/>
        <dsp:cNvSpPr/>
      </dsp:nvSpPr>
      <dsp:spPr>
        <a:xfrm>
          <a:off x="0" y="341487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إطلاق تدريجي ومنضبط</a:t>
          </a:r>
          <a:endParaRPr lang="en-GB" sz="2000" kern="1200" dirty="0"/>
        </a:p>
      </dsp:txBody>
      <dsp:txXfrm>
        <a:off x="23874" y="3438751"/>
        <a:ext cx="10288238" cy="441312"/>
      </dsp:txXfrm>
    </dsp:sp>
    <dsp:sp modelId="{912BCBDA-667F-CB40-8C77-4910075513B9}">
      <dsp:nvSpPr>
        <dsp:cNvPr id="0" name=""/>
        <dsp:cNvSpPr/>
      </dsp:nvSpPr>
      <dsp:spPr>
        <a:xfrm>
          <a:off x="0" y="390393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تجنّب إطلاق مبالغ فيه للمنتجات الجديدة — الحفاظ على مصداقية السرد</a:t>
          </a:r>
          <a:endParaRPr lang="en-GB" sz="2000" kern="1200" dirty="0"/>
        </a:p>
      </dsp:txBody>
      <dsp:txXfrm>
        <a:off x="0" y="3903937"/>
        <a:ext cx="10335986" cy="36432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9878FA-A2BA-4D4E-A244-750BB0C5FC31}">
      <dsp:nvSpPr>
        <dsp:cNvPr id="0" name=""/>
        <dsp:cNvSpPr/>
      </dsp:nvSpPr>
      <dsp:spPr>
        <a:xfrm>
          <a:off x="0" y="4166338"/>
          <a:ext cx="9929009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مواصلة الحوار المفتوح حول التقدّم</a:t>
          </a:r>
          <a:endParaRPr lang="en-GB" sz="2400" kern="1200" dirty="0"/>
        </a:p>
      </dsp:txBody>
      <dsp:txXfrm>
        <a:off x="0" y="4166338"/>
        <a:ext cx="9929009" cy="369102"/>
      </dsp:txXfrm>
    </dsp:sp>
    <dsp:sp modelId="{EBC4BBC0-164C-8841-A29F-849FA378FFBB}">
      <dsp:nvSpPr>
        <dsp:cNvPr id="0" name=""/>
        <dsp:cNvSpPr/>
      </dsp:nvSpPr>
      <dsp:spPr>
        <a:xfrm>
          <a:off x="0" y="4521770"/>
          <a:ext cx="9929009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تحديث الجمهور باستمرار — وبصدق — حول مدى التقدّم المحقق</a:t>
          </a:r>
          <a:endParaRPr lang="en-GB" sz="2400" b="1" kern="1200" dirty="0"/>
        </a:p>
      </dsp:txBody>
      <dsp:txXfrm>
        <a:off x="0" y="4521770"/>
        <a:ext cx="9929009" cy="314420"/>
      </dsp:txXfrm>
    </dsp:sp>
    <dsp:sp modelId="{ACBF71E3-3EC9-9647-A0F4-DC20D6C05F90}">
      <dsp:nvSpPr>
        <dsp:cNvPr id="0" name=""/>
        <dsp:cNvSpPr/>
      </dsp:nvSpPr>
      <dsp:spPr>
        <a:xfrm rot="10800000">
          <a:off x="0" y="312533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عدم الانجرار إلى استعراض مفرط</a:t>
          </a:r>
          <a:endParaRPr lang="en-GB" sz="2400" kern="1200" dirty="0"/>
        </a:p>
      </dsp:txBody>
      <dsp:txXfrm rot="-10800000">
        <a:off x="0" y="3125334"/>
        <a:ext cx="9929009" cy="368991"/>
      </dsp:txXfrm>
    </dsp:sp>
    <dsp:sp modelId="{D40F76BC-2C6B-AB45-8373-46AB1E695530}">
      <dsp:nvSpPr>
        <dsp:cNvPr id="0" name=""/>
        <dsp:cNvSpPr/>
      </dsp:nvSpPr>
      <dsp:spPr>
        <a:xfrm>
          <a:off x="0" y="349432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الحذر من خلق انطباعات غير واقعية عن سرعة أو عمق التحوّل</a:t>
          </a:r>
          <a:endParaRPr lang="en-GB" sz="2400" b="1" kern="1200" dirty="0"/>
        </a:p>
      </dsp:txBody>
      <dsp:txXfrm>
        <a:off x="0" y="3494325"/>
        <a:ext cx="9929009" cy="314326"/>
      </dsp:txXfrm>
    </dsp:sp>
    <dsp:sp modelId="{6BDAD0CA-EDA2-E64E-BA39-2DFB2CE1B9A5}">
      <dsp:nvSpPr>
        <dsp:cNvPr id="0" name=""/>
        <dsp:cNvSpPr/>
      </dsp:nvSpPr>
      <dsp:spPr>
        <a:xfrm rot="10800000">
          <a:off x="0" y="208432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مصارحة الجمهور بالتحديات</a:t>
          </a:r>
          <a:endParaRPr lang="en-GB" sz="2400" kern="1200" dirty="0"/>
        </a:p>
      </dsp:txBody>
      <dsp:txXfrm rot="-10800000">
        <a:off x="0" y="2084329"/>
        <a:ext cx="9929009" cy="368991"/>
      </dsp:txXfrm>
    </dsp:sp>
    <dsp:sp modelId="{32D22D31-6AAD-4844-AEAF-CF4DD8927F80}">
      <dsp:nvSpPr>
        <dsp:cNvPr id="0" name=""/>
        <dsp:cNvSpPr/>
      </dsp:nvSpPr>
      <dsp:spPr>
        <a:xfrm>
          <a:off x="0" y="245332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الاعتراف بأن الطريق ليس سهلاً — لكن الالتزام حقيقي</a:t>
          </a:r>
          <a:endParaRPr lang="en-GB" sz="2400" b="1" kern="1200" dirty="0"/>
        </a:p>
      </dsp:txBody>
      <dsp:txXfrm>
        <a:off x="0" y="2453320"/>
        <a:ext cx="9929009" cy="314326"/>
      </dsp:txXfrm>
    </dsp:sp>
    <dsp:sp modelId="{D2043979-C983-C14A-A857-38F78758DD9C}">
      <dsp:nvSpPr>
        <dsp:cNvPr id="0" name=""/>
        <dsp:cNvSpPr/>
      </dsp:nvSpPr>
      <dsp:spPr>
        <a:xfrm rot="10800000">
          <a:off x="0" y="104332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شرح مراحل التغيير</a:t>
          </a:r>
          <a:endParaRPr lang="en-GB" sz="2400" kern="1200" dirty="0"/>
        </a:p>
      </dsp:txBody>
      <dsp:txXfrm rot="-10800000">
        <a:off x="0" y="1043324"/>
        <a:ext cx="9929009" cy="368991"/>
      </dsp:txXfrm>
    </dsp:sp>
    <dsp:sp modelId="{B4A35B4A-5652-E342-8E5D-DCDAA2DDC2A6}">
      <dsp:nvSpPr>
        <dsp:cNvPr id="0" name=""/>
        <dsp:cNvSpPr/>
      </dsp:nvSpPr>
      <dsp:spPr>
        <a:xfrm>
          <a:off x="0" y="141231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توضيح أن التحوّل عملية تدريجية — مع شرح الخطوات القادمة</a:t>
          </a:r>
          <a:endParaRPr lang="en-GB" sz="2400" kern="1200" dirty="0"/>
        </a:p>
      </dsp:txBody>
      <dsp:txXfrm>
        <a:off x="0" y="1412315"/>
        <a:ext cx="9929009" cy="314326"/>
      </dsp:txXfrm>
    </dsp:sp>
    <dsp:sp modelId="{E23B8386-3FCD-B445-A336-AA4D9A17E4DE}">
      <dsp:nvSpPr>
        <dsp:cNvPr id="0" name=""/>
        <dsp:cNvSpPr/>
      </dsp:nvSpPr>
      <dsp:spPr>
        <a:xfrm rot="10800000">
          <a:off x="0" y="231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الوضوح حول ما يمكن وما لا يمكن تغييره</a:t>
          </a:r>
          <a:endParaRPr lang="en-GB" sz="2400" kern="1200" dirty="0"/>
        </a:p>
      </dsp:txBody>
      <dsp:txXfrm rot="-10800000">
        <a:off x="0" y="2319"/>
        <a:ext cx="9929009" cy="368991"/>
      </dsp:txXfrm>
    </dsp:sp>
    <dsp:sp modelId="{31F9B9BF-081B-D648-83ED-6F687658F7C1}">
      <dsp:nvSpPr>
        <dsp:cNvPr id="0" name=""/>
        <dsp:cNvSpPr/>
      </dsp:nvSpPr>
      <dsp:spPr>
        <a:xfrm>
          <a:off x="0" y="37131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إدارة التوقعات بصدق — لا تقديم وعود مستحيلة</a:t>
          </a:r>
          <a:endParaRPr lang="en-GB" sz="2400" kern="1200" dirty="0"/>
        </a:p>
      </dsp:txBody>
      <dsp:txXfrm>
        <a:off x="0" y="371310"/>
        <a:ext cx="9929009" cy="31432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رصد توجهات الرأي العام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متابعة كيف يتفاعل الرأي العام مع محاولات التحوّل — هل هناك قبول؟ شكوك؟ مقاومة؟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بناء علاقات إيجابية مع الإعلام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العمل مع وسائل الإعلام لنقل سرد التعافي بصدق وشفافية</a:t>
          </a:r>
          <a:r>
            <a:rPr lang="en-GB" sz="2000" kern="1200" dirty="0"/>
            <a:t>.</a:t>
          </a:r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إشراك جهات مؤثرة محايدة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منح مساحة لمنظمات مستقلة أو خبراء لإبداء الرأي حول التغييرات — يُعزز المصداقية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الحذر من "الاحتكار الإعلامي" للسرد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ترك مساحة للرأي العام ليُشكّل تقييمه — لا محاولة السيطرة الكاملة على الخطاب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التفاعل النشط مع النقد الإعلامي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الرد على النقد بحكمة وشفافية — لا بتجاهل أو هجوم دفاعي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١- عندما لا يكون هناك تغيير حقيقي بعد</a:t>
          </a:r>
          <a:endParaRPr lang="en-GB" sz="2000" kern="1200" dirty="0"/>
        </a:p>
      </dsp:txBody>
      <dsp:txXfrm>
        <a:off x="8598837" y="18978"/>
        <a:ext cx="1884631" cy="1054270"/>
      </dsp:txXfrm>
    </dsp:sp>
    <dsp:sp modelId="{045651F5-5816-1948-A4FF-40DCA81680F2}">
      <dsp:nvSpPr>
        <dsp:cNvPr id="0" name=""/>
        <dsp:cNvSpPr/>
      </dsp:nvSpPr>
      <dsp:spPr>
        <a:xfrm>
          <a:off x="859883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إطلاق سرد جديد دون تغييرات ملموسة يؤدي إلى فقدان المصداقية</a:t>
          </a:r>
          <a:endParaRPr lang="en-GB" sz="2400" kern="1200" dirty="0"/>
        </a:p>
      </dsp:txBody>
      <dsp:txXfrm>
        <a:off x="8598837" y="923040"/>
        <a:ext cx="1884631" cy="2503439"/>
      </dsp:txXfrm>
    </dsp:sp>
    <dsp:sp modelId="{EC177CF8-B5F5-414F-A53E-2F438E96288D}">
      <dsp:nvSpPr>
        <dsp:cNvPr id="0" name=""/>
        <dsp:cNvSpPr/>
      </dsp:nvSpPr>
      <dsp:spPr>
        <a:xfrm>
          <a:off x="645035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٢- عندما يكون المزاج العام في ذروة الغضب</a:t>
          </a:r>
          <a:endParaRPr lang="en-GB" sz="2000" kern="1200" dirty="0"/>
        </a:p>
      </dsp:txBody>
      <dsp:txXfrm>
        <a:off x="6450357" y="18978"/>
        <a:ext cx="1884631" cy="1054270"/>
      </dsp:txXfrm>
    </dsp:sp>
    <dsp:sp modelId="{C4E50838-661D-0A4F-9230-A17B5BBA0433}">
      <dsp:nvSpPr>
        <dsp:cNvPr id="0" name=""/>
        <dsp:cNvSpPr/>
      </dsp:nvSpPr>
      <dsp:spPr>
        <a:xfrm>
          <a:off x="645035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التوقيت مهم — الحديث في وقت الغضب قد يُفاقم الأزمة</a:t>
          </a:r>
          <a:endParaRPr lang="en-GB" sz="2400" kern="1200" dirty="0"/>
        </a:p>
      </dsp:txBody>
      <dsp:txXfrm>
        <a:off x="6450357" y="923040"/>
        <a:ext cx="1884631" cy="2503439"/>
      </dsp:txXfrm>
    </dsp:sp>
    <dsp:sp modelId="{B8684A02-3572-0945-B847-82A166B416B9}">
      <dsp:nvSpPr>
        <dsp:cNvPr id="0" name=""/>
        <dsp:cNvSpPr/>
      </dsp:nvSpPr>
      <dsp:spPr>
        <a:xfrm>
          <a:off x="4301877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٣- عندما تكون القيم الجديدة غير واضحة بعد</a:t>
          </a:r>
          <a:endParaRPr lang="en-GB" sz="2000" kern="1200" dirty="0"/>
        </a:p>
      </dsp:txBody>
      <dsp:txXfrm>
        <a:off x="4301877" y="18978"/>
        <a:ext cx="1884631" cy="1054270"/>
      </dsp:txXfrm>
    </dsp:sp>
    <dsp:sp modelId="{FA2079E0-83A9-DA44-BA47-022EAE095881}">
      <dsp:nvSpPr>
        <dsp:cNvPr id="0" name=""/>
        <dsp:cNvSpPr/>
      </dsp:nvSpPr>
      <dsp:spPr>
        <a:xfrm>
          <a:off x="4301877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لا يمكن بناء سرد جديد دون وضوح قيمي داخلي</a:t>
          </a:r>
          <a:endParaRPr lang="en-GB" sz="2400" kern="1200" dirty="0"/>
        </a:p>
      </dsp:txBody>
      <dsp:txXfrm>
        <a:off x="4301877" y="923040"/>
        <a:ext cx="1884631" cy="2503439"/>
      </dsp:txXfrm>
    </dsp:sp>
    <dsp:sp modelId="{65574064-AB9C-7C44-ACBC-5DDDEBEF091D}">
      <dsp:nvSpPr>
        <dsp:cNvPr id="0" name=""/>
        <dsp:cNvSpPr/>
      </dsp:nvSpPr>
      <dsp:spPr>
        <a:xfrm>
          <a:off x="2153396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٤- عندما يُمكن أن يُفسّر السرد كمحاولة استغلال</a:t>
          </a:r>
          <a:endParaRPr lang="en-GB" sz="2000" kern="1200" dirty="0"/>
        </a:p>
      </dsp:txBody>
      <dsp:txXfrm>
        <a:off x="2153396" y="18978"/>
        <a:ext cx="1884631" cy="1054270"/>
      </dsp:txXfrm>
    </dsp:sp>
    <dsp:sp modelId="{9B6BE2D0-AC21-C94C-8288-314757E981D2}">
      <dsp:nvSpPr>
        <dsp:cNvPr id="0" name=""/>
        <dsp:cNvSpPr/>
      </dsp:nvSpPr>
      <dsp:spPr>
        <a:xfrm>
          <a:off x="2153396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لو كان هناك خطر بأن يُفهم السرد كمحاولة ربحية على حساب الأزمة، الصمت أكثر احترامًا</a:t>
          </a:r>
          <a:endParaRPr lang="en-GB" sz="2200" kern="1200" dirty="0"/>
        </a:p>
      </dsp:txBody>
      <dsp:txXfrm>
        <a:off x="2153396" y="923040"/>
        <a:ext cx="1884631" cy="2503439"/>
      </dsp:txXfrm>
    </dsp:sp>
    <dsp:sp modelId="{B8DF8877-AC4C-2A40-A5D9-6BBA0C616898}">
      <dsp:nvSpPr>
        <dsp:cNvPr id="0" name=""/>
        <dsp:cNvSpPr/>
      </dsp:nvSpPr>
      <dsp:spPr>
        <a:xfrm>
          <a:off x="4916" y="18978"/>
          <a:ext cx="1884631" cy="10542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٥- عندما تحتاج المؤسسة وقتًا لبناء مصداقية جديدة</a:t>
          </a:r>
          <a:endParaRPr lang="en-GB" sz="2000" kern="1200" dirty="0"/>
        </a:p>
      </dsp:txBody>
      <dsp:txXfrm>
        <a:off x="4916" y="18978"/>
        <a:ext cx="1884631" cy="1054270"/>
      </dsp:txXfrm>
    </dsp:sp>
    <dsp:sp modelId="{7C43C71A-E0C2-BF45-8F0C-C02F50A0B12D}">
      <dsp:nvSpPr>
        <dsp:cNvPr id="0" name=""/>
        <dsp:cNvSpPr/>
      </dsp:nvSpPr>
      <dsp:spPr>
        <a:xfrm>
          <a:off x="4916" y="923040"/>
          <a:ext cx="1884631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أحيانًا الصمت المؤقت يُعطي المؤسسة المساحة لإعادة بناء الثقة تدريجيًا</a:t>
          </a:r>
          <a:endParaRPr lang="en-GB" sz="2400" kern="1200" dirty="0"/>
        </a:p>
      </dsp:txBody>
      <dsp:txXfrm>
        <a:off x="4916" y="923040"/>
        <a:ext cx="1884631" cy="250343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580471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الانتقال من لغة الترويج إلى لغة القيم</a:t>
          </a:r>
          <a:br>
            <a:rPr lang="en-GB" sz="2200" kern="1200" dirty="0"/>
          </a:br>
          <a:r>
            <a:rPr lang="ar-SA" sz="2200" kern="1200" dirty="0"/>
            <a:t>الرسائل الإعلانية بعد الأزمة يجب أن تُركّز على القيم الجديدة لا على البيع المباشر</a:t>
          </a:r>
          <a:endParaRPr lang="en-GB" sz="2200" b="1" kern="1200" dirty="0"/>
        </a:p>
      </dsp:txBody>
      <dsp:txXfrm rot="-5400000">
        <a:off x="8505938" y="765549"/>
        <a:ext cx="1976814" cy="2296648"/>
      </dsp:txXfrm>
    </dsp:sp>
    <dsp:sp modelId="{DC0786CE-B56F-1E40-9ECA-A54F8183CAB5}">
      <dsp:nvSpPr>
        <dsp:cNvPr id="0" name=""/>
        <dsp:cNvSpPr/>
      </dsp:nvSpPr>
      <dsp:spPr>
        <a:xfrm rot="5400000">
          <a:off x="5455395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إظهار الأفعال قبل الأقوال</a:t>
          </a:r>
          <a:br>
            <a:rPr lang="en-GB" sz="2400" kern="1200" dirty="0"/>
          </a:br>
          <a:r>
            <a:rPr lang="ar-SA" sz="2400" kern="1200" dirty="0"/>
            <a:t>الرسالة تبدأ بإظهار ما تغيّر فعليًا، ثم بناء الخطاب حوله</a:t>
          </a:r>
          <a:endParaRPr lang="en-GB" sz="2400" b="1" kern="1200" dirty="0"/>
        </a:p>
      </dsp:txBody>
      <dsp:txXfrm rot="-5400000">
        <a:off x="6380862" y="765549"/>
        <a:ext cx="1976814" cy="2296648"/>
      </dsp:txXfrm>
    </dsp:sp>
    <dsp:sp modelId="{D229AB5C-ED82-CE46-81B8-AE6662733BF7}">
      <dsp:nvSpPr>
        <dsp:cNvPr id="0" name=""/>
        <dsp:cNvSpPr/>
      </dsp:nvSpPr>
      <dsp:spPr>
        <a:xfrm rot="5400000">
          <a:off x="3330318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استخدام لهجة متواضعة وصادقة</a:t>
          </a:r>
          <a:br>
            <a:rPr lang="en-GB" sz="2400" kern="1200" dirty="0"/>
          </a:br>
          <a:r>
            <a:rPr lang="ar-SA" sz="2400" kern="1200" dirty="0"/>
            <a:t>تجنّب أي نغمة استعراضية — الجمهور بعد الأزمات شديد الحساسية</a:t>
          </a:r>
          <a:endParaRPr lang="en-GB" sz="2400" b="1" kern="1200" dirty="0"/>
        </a:p>
      </dsp:txBody>
      <dsp:txXfrm rot="-5400000">
        <a:off x="4255785" y="765549"/>
        <a:ext cx="1976814" cy="2296648"/>
      </dsp:txXfrm>
    </dsp:sp>
    <dsp:sp modelId="{131A6150-00E6-9A45-9F0E-CA2480B52E92}">
      <dsp:nvSpPr>
        <dsp:cNvPr id="0" name=""/>
        <dsp:cNvSpPr/>
      </dsp:nvSpPr>
      <dsp:spPr>
        <a:xfrm rot="5400000">
          <a:off x="1205242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ربط المنتج أو الخدمة بسرد التعافي</a:t>
          </a:r>
          <a:br>
            <a:rPr lang="en-GB" sz="2400" kern="1200" dirty="0"/>
          </a:br>
          <a:r>
            <a:rPr lang="ar-SA" sz="2400" kern="1200" dirty="0"/>
            <a:t>كل عنصر في الحملة الإعلانية يجب أن يدعم السرد الجديد بصدق</a:t>
          </a:r>
          <a:endParaRPr lang="en-GB" sz="2400" b="1" kern="1200" dirty="0"/>
        </a:p>
      </dsp:txBody>
      <dsp:txXfrm rot="-5400000">
        <a:off x="2130709" y="765549"/>
        <a:ext cx="1976814" cy="2296648"/>
      </dsp:txXfrm>
    </dsp:sp>
    <dsp:sp modelId="{4662F6D4-96F9-5445-83D3-0D02B53BAB07}">
      <dsp:nvSpPr>
        <dsp:cNvPr id="0" name=""/>
        <dsp:cNvSpPr/>
      </dsp:nvSpPr>
      <dsp:spPr>
        <a:xfrm rot="5400000">
          <a:off x="-919833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اختبار الرسائل مع جمهور فعلي</a:t>
          </a:r>
          <a:br>
            <a:rPr lang="en-GB" sz="2400" kern="1200" dirty="0"/>
          </a:br>
          <a:r>
            <a:rPr lang="ar-SA" sz="2400" kern="1200" dirty="0"/>
            <a:t>قبل إطلاقها، يجب اختبار الرسائل للتأكد من عدم وجود تناقض أو سوء فهم محتمل</a:t>
          </a:r>
          <a:endParaRPr lang="en-GB" sz="2400" b="1" kern="1200" dirty="0"/>
        </a:p>
      </dsp:txBody>
      <dsp:txXfrm rot="-5400000">
        <a:off x="5634" y="765549"/>
        <a:ext cx="1976814" cy="229664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E39DA-C06A-A242-93F1-0CAAF52448F1}">
      <dsp:nvSpPr>
        <dsp:cNvPr id="0" name=""/>
        <dsp:cNvSpPr/>
      </dsp:nvSpPr>
      <dsp:spPr>
        <a:xfrm>
          <a:off x="6826193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انتظار تحقق تغييرات فعلية أولًا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عدم استعجال إطلاق السرد قبل أن يرى الجمهور تغييرات ملموسة</a:t>
          </a:r>
          <a:r>
            <a:rPr lang="en-GB" sz="2000" kern="1200" dirty="0"/>
            <a:t>.</a:t>
          </a:r>
        </a:p>
      </dsp:txBody>
      <dsp:txXfrm>
        <a:off x="6826193" y="409260"/>
        <a:ext cx="3102815" cy="1861689"/>
      </dsp:txXfrm>
    </dsp:sp>
    <dsp:sp modelId="{85438A55-579E-1640-AE66-AE51BCC7BF27}">
      <dsp:nvSpPr>
        <dsp:cNvPr id="0" name=""/>
        <dsp:cNvSpPr/>
      </dsp:nvSpPr>
      <dsp:spPr>
        <a:xfrm>
          <a:off x="3413096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مراقبة انخفاض مستوى الغضب تدريجيًا</a:t>
          </a:r>
          <a:endParaRPr lang="en-GB" sz="20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000" kern="1200" dirty="0"/>
            <a:t>التوقيت يجب أن يتزامن مع بداية استعداد الجمهور للاستماع</a:t>
          </a:r>
          <a:endParaRPr lang="en-GB" sz="2000" kern="1200" dirty="0"/>
        </a:p>
      </dsp:txBody>
      <dsp:txXfrm>
        <a:off x="3413096" y="409260"/>
        <a:ext cx="3102815" cy="1861689"/>
      </dsp:txXfrm>
    </dsp:sp>
    <dsp:sp modelId="{55F71A39-B820-EB4A-B104-12FB5857CA32}">
      <dsp:nvSpPr>
        <dsp:cNvPr id="0" name=""/>
        <dsp:cNvSpPr/>
      </dsp:nvSpPr>
      <dsp:spPr>
        <a:xfrm>
          <a:off x="0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تقييم درجة نضج القيم الجديدة داخليًا</a:t>
          </a:r>
          <a:endParaRPr lang="en-GB" sz="20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لا نُطلق سرد الانبعاث قبل أن تكون القيم الجديدة مترسّخة في المؤسسة</a:t>
          </a:r>
          <a:endParaRPr lang="en-GB" sz="2000" b="1" kern="1200" dirty="0"/>
        </a:p>
      </dsp:txBody>
      <dsp:txXfrm>
        <a:off x="0" y="409260"/>
        <a:ext cx="3102815" cy="1861689"/>
      </dsp:txXfrm>
    </dsp:sp>
    <dsp:sp modelId="{48F07CAE-FF35-C746-A73C-A0913754C53E}">
      <dsp:nvSpPr>
        <dsp:cNvPr id="0" name=""/>
        <dsp:cNvSpPr/>
      </dsp:nvSpPr>
      <dsp:spPr>
        <a:xfrm>
          <a:off x="5119645" y="2581231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التنسيق بين الإدارات المختلفة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توقيت السرد يجب أن يُدار بتكامل بين الاتصالات، التسويق، القيادة، الموارد البشرية</a:t>
          </a:r>
          <a:endParaRPr lang="en-GB" sz="2000" b="1" kern="1200" dirty="0"/>
        </a:p>
      </dsp:txBody>
      <dsp:txXfrm>
        <a:off x="5119645" y="2581231"/>
        <a:ext cx="3102815" cy="1861689"/>
      </dsp:txXfrm>
    </dsp:sp>
    <dsp:sp modelId="{C048F0F2-3598-7546-95B0-C21B02F1A713}">
      <dsp:nvSpPr>
        <dsp:cNvPr id="0" name=""/>
        <dsp:cNvSpPr/>
      </dsp:nvSpPr>
      <dsp:spPr>
        <a:xfrm>
          <a:off x="1706548" y="2581231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الانطلاق التدريجي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ليس بالضرورة أن يبدأ السرد بحملة ضخمة — بل بمراحل تدريجية ومدروسة</a:t>
          </a:r>
          <a:endParaRPr lang="en-GB" sz="2000" b="1" kern="1200" dirty="0"/>
        </a:p>
      </dsp:txBody>
      <dsp:txXfrm>
        <a:off x="1706548" y="2581231"/>
        <a:ext cx="3102815" cy="186168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C3C1E-DAAC-9345-9938-96818873C4DF}">
      <dsp:nvSpPr>
        <dsp:cNvPr id="0" name=""/>
        <dsp:cNvSpPr/>
      </dsp:nvSpPr>
      <dsp:spPr>
        <a:xfrm rot="16200000">
          <a:off x="3091481" y="-3023766"/>
          <a:ext cx="529604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000" kern="1200" dirty="0"/>
            <a:t>مشاركة قصص حقيقية عن كيف تعلّمت المؤسسة وتغيّرت</a:t>
          </a:r>
          <a:endParaRPr lang="en-GB" sz="2000" kern="1200" dirty="0"/>
        </a:p>
      </dsp:txBody>
      <dsp:txXfrm rot="5400000">
        <a:off x="25853" y="93568"/>
        <a:ext cx="6686714" cy="477898"/>
      </dsp:txXfrm>
    </dsp:sp>
    <dsp:sp modelId="{4F792F35-4CA2-894A-BAF7-C7048B55E15F}">
      <dsp:nvSpPr>
        <dsp:cNvPr id="0" name=""/>
        <dsp:cNvSpPr/>
      </dsp:nvSpPr>
      <dsp:spPr>
        <a:xfrm>
          <a:off x="6712567" y="1514"/>
          <a:ext cx="3775818" cy="6620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تسليط الضوء على قصص التحوّل الحقيقية</a:t>
          </a:r>
          <a:endParaRPr lang="en-GB" sz="2000" kern="1200" dirty="0"/>
        </a:p>
      </dsp:txBody>
      <dsp:txXfrm>
        <a:off x="6744883" y="33830"/>
        <a:ext cx="3711186" cy="597373"/>
      </dsp:txXfrm>
    </dsp:sp>
    <dsp:sp modelId="{CC549541-BD0B-E549-AE1C-64E5E5D370E8}">
      <dsp:nvSpPr>
        <dsp:cNvPr id="0" name=""/>
        <dsp:cNvSpPr/>
      </dsp:nvSpPr>
      <dsp:spPr>
        <a:xfrm rot="16200000">
          <a:off x="3091481" y="-2328660"/>
          <a:ext cx="529604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إبراز كيف ساهمت آراء الموظفين والعملاء في التحوّل</a:t>
          </a:r>
          <a:endParaRPr lang="en-GB" sz="2000" kern="1200" dirty="0"/>
        </a:p>
      </dsp:txBody>
      <dsp:txXfrm rot="5400000">
        <a:off x="25853" y="788674"/>
        <a:ext cx="6686714" cy="477898"/>
      </dsp:txXfrm>
    </dsp:sp>
    <dsp:sp modelId="{0151C98F-1CB9-DE44-8D15-4B24E3990DCD}">
      <dsp:nvSpPr>
        <dsp:cNvPr id="0" name=""/>
        <dsp:cNvSpPr/>
      </dsp:nvSpPr>
      <dsp:spPr>
        <a:xfrm>
          <a:off x="6712567" y="696620"/>
          <a:ext cx="3775818" cy="6620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دمج صوت الموظفين والعملاء</a:t>
          </a:r>
          <a:endParaRPr lang="en-GB" sz="2000" kern="1200" dirty="0"/>
        </a:p>
      </dsp:txBody>
      <dsp:txXfrm>
        <a:off x="6744883" y="728936"/>
        <a:ext cx="3711186" cy="597373"/>
      </dsp:txXfrm>
    </dsp:sp>
    <dsp:sp modelId="{057725F7-5BF0-B24A-B419-8F911260CAB8}">
      <dsp:nvSpPr>
        <dsp:cNvPr id="0" name=""/>
        <dsp:cNvSpPr/>
      </dsp:nvSpPr>
      <dsp:spPr>
        <a:xfrm rot="16200000">
          <a:off x="3091481" y="-1633554"/>
          <a:ext cx="529604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عدم تقديم قصة التحوّل كقصة "منتهية" — بل كمسار تعلّم مستمر</a:t>
          </a:r>
          <a:endParaRPr lang="en-GB" sz="2000" kern="1200" dirty="0"/>
        </a:p>
      </dsp:txBody>
      <dsp:txXfrm rot="5400000">
        <a:off x="25853" y="1483780"/>
        <a:ext cx="6686714" cy="477898"/>
      </dsp:txXfrm>
    </dsp:sp>
    <dsp:sp modelId="{B3ED56FD-FF27-1D4F-A824-D2FB1B11694A}">
      <dsp:nvSpPr>
        <dsp:cNvPr id="0" name=""/>
        <dsp:cNvSpPr/>
      </dsp:nvSpPr>
      <dsp:spPr>
        <a:xfrm>
          <a:off x="6712567" y="1391726"/>
          <a:ext cx="3775818" cy="6620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التركيز على سرد تطوّري مستمر</a:t>
          </a:r>
          <a:endParaRPr lang="en-GB" sz="2000" kern="1200" dirty="0"/>
        </a:p>
      </dsp:txBody>
      <dsp:txXfrm>
        <a:off x="6744883" y="1424042"/>
        <a:ext cx="3711186" cy="597373"/>
      </dsp:txXfrm>
    </dsp:sp>
    <dsp:sp modelId="{297FEBD2-984E-D14A-8C74-A8FCE1E80082}">
      <dsp:nvSpPr>
        <dsp:cNvPr id="0" name=""/>
        <dsp:cNvSpPr/>
      </dsp:nvSpPr>
      <dsp:spPr>
        <a:xfrm rot="16200000">
          <a:off x="3091481" y="-938447"/>
          <a:ext cx="529604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التركيز على المبادرات الفعلية، التحسينات، النتائج الملموسة</a:t>
          </a:r>
          <a:endParaRPr lang="en-GB" sz="2000" kern="1200" dirty="0"/>
        </a:p>
      </dsp:txBody>
      <dsp:txXfrm rot="5400000">
        <a:off x="25853" y="2178887"/>
        <a:ext cx="6686714" cy="477898"/>
      </dsp:txXfrm>
    </dsp:sp>
    <dsp:sp modelId="{CEB16FDD-9B9C-D043-AC62-C13274460206}">
      <dsp:nvSpPr>
        <dsp:cNvPr id="0" name=""/>
        <dsp:cNvSpPr/>
      </dsp:nvSpPr>
      <dsp:spPr>
        <a:xfrm>
          <a:off x="6712567" y="2086832"/>
          <a:ext cx="3775818" cy="6620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إبراز الأفعال لا الشعارات</a:t>
          </a:r>
          <a:endParaRPr lang="en-GB" sz="2000" kern="1200" dirty="0"/>
        </a:p>
      </dsp:txBody>
      <dsp:txXfrm>
        <a:off x="6744883" y="2119148"/>
        <a:ext cx="3711186" cy="597373"/>
      </dsp:txXfrm>
    </dsp:sp>
    <dsp:sp modelId="{84DCD724-9F5B-AB42-9A70-14C1EA8C9A0B}">
      <dsp:nvSpPr>
        <dsp:cNvPr id="0" name=""/>
        <dsp:cNvSpPr/>
      </dsp:nvSpPr>
      <dsp:spPr>
        <a:xfrm rot="16200000">
          <a:off x="3091481" y="-243341"/>
          <a:ext cx="529604" cy="67125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لغة المحتوى يجب أن تُوازن بين الاعتراف بالتحديات وبثقة المؤسسة في مسارها الجديد</a:t>
          </a:r>
          <a:endParaRPr lang="en-GB" sz="2000" kern="1200" dirty="0"/>
        </a:p>
      </dsp:txBody>
      <dsp:txXfrm rot="5400000">
        <a:off x="25853" y="2873993"/>
        <a:ext cx="6686714" cy="477898"/>
      </dsp:txXfrm>
    </dsp:sp>
    <dsp:sp modelId="{7EDD84D7-EC49-014B-BEAF-2AB5CD88E2A5}">
      <dsp:nvSpPr>
        <dsp:cNvPr id="0" name=""/>
        <dsp:cNvSpPr/>
      </dsp:nvSpPr>
      <dsp:spPr>
        <a:xfrm>
          <a:off x="6712567" y="2781938"/>
          <a:ext cx="3775818" cy="6620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الحفاظ على التوازن بين التواضع والثقة</a:t>
          </a:r>
          <a:endParaRPr lang="en-GB" sz="2000" kern="1200" dirty="0"/>
        </a:p>
      </dsp:txBody>
      <dsp:txXfrm>
        <a:off x="6744883" y="2814254"/>
        <a:ext cx="3711186" cy="59737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A1C13-9B3B-B142-AF13-3E26D7F1B31B}">
      <dsp:nvSpPr>
        <dsp:cNvPr id="0" name=""/>
        <dsp:cNvSpPr/>
      </dsp:nvSpPr>
      <dsp:spPr>
        <a:xfrm>
          <a:off x="6492026" y="735719"/>
          <a:ext cx="566927" cy="91440"/>
        </a:xfrm>
        <a:custGeom>
          <a:avLst/>
          <a:gdLst/>
          <a:ahLst/>
          <a:cxnLst/>
          <a:rect l="0" t="0" r="0" b="0"/>
          <a:pathLst>
            <a:path>
              <a:moveTo>
                <a:pt x="566927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760552" y="778448"/>
        <a:ext cx="29876" cy="5981"/>
      </dsp:txXfrm>
    </dsp:sp>
    <dsp:sp modelId="{D6903E4F-B927-C447-BBD0-05C4E7A413A7}">
      <dsp:nvSpPr>
        <dsp:cNvPr id="0" name=""/>
        <dsp:cNvSpPr/>
      </dsp:nvSpPr>
      <dsp:spPr>
        <a:xfrm>
          <a:off x="7057154" y="2055"/>
          <a:ext cx="2597946" cy="1558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بطل حقيقي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شخصيات حقيقية داخل المؤسسة أو من المجتمعات المتأثرة</a:t>
          </a:r>
          <a:endParaRPr lang="en-GB" sz="2400" kern="1200" dirty="0"/>
        </a:p>
      </dsp:txBody>
      <dsp:txXfrm>
        <a:off x="7057154" y="2055"/>
        <a:ext cx="2597946" cy="1558767"/>
      </dsp:txXfrm>
    </dsp:sp>
    <dsp:sp modelId="{D58CB0EA-2380-7B4F-B2F5-DC46AEA6616E}">
      <dsp:nvSpPr>
        <dsp:cNvPr id="0" name=""/>
        <dsp:cNvSpPr/>
      </dsp:nvSpPr>
      <dsp:spPr>
        <a:xfrm>
          <a:off x="3296552" y="735719"/>
          <a:ext cx="566927" cy="91440"/>
        </a:xfrm>
        <a:custGeom>
          <a:avLst/>
          <a:gdLst/>
          <a:ahLst/>
          <a:cxnLst/>
          <a:rect l="0" t="0" r="0" b="0"/>
          <a:pathLst>
            <a:path>
              <a:moveTo>
                <a:pt x="566927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565078" y="778448"/>
        <a:ext cx="29876" cy="5981"/>
      </dsp:txXfrm>
    </dsp:sp>
    <dsp:sp modelId="{4F6A6E4B-EB7C-D643-9337-F72725EF7FE1}">
      <dsp:nvSpPr>
        <dsp:cNvPr id="0" name=""/>
        <dsp:cNvSpPr/>
      </dsp:nvSpPr>
      <dsp:spPr>
        <a:xfrm>
          <a:off x="3861680" y="2055"/>
          <a:ext cx="2597946" cy="1558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رحلة تعلم واضحة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من الأزمة إلى التغيير إلى التطلّع للمستقبل</a:t>
          </a:r>
          <a:endParaRPr lang="en-GB" sz="2400" kern="1200" dirty="0"/>
        </a:p>
      </dsp:txBody>
      <dsp:txXfrm>
        <a:off x="3861680" y="2055"/>
        <a:ext cx="2597946" cy="1558767"/>
      </dsp:txXfrm>
    </dsp:sp>
    <dsp:sp modelId="{2C468CE1-1C3F-A24D-96FF-CB31552C7365}">
      <dsp:nvSpPr>
        <dsp:cNvPr id="0" name=""/>
        <dsp:cNvSpPr/>
      </dsp:nvSpPr>
      <dsp:spPr>
        <a:xfrm>
          <a:off x="1965179" y="1559023"/>
          <a:ext cx="6390947" cy="5669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563"/>
              </a:lnTo>
              <a:lnTo>
                <a:pt x="6390947" y="300563"/>
              </a:lnTo>
              <a:lnTo>
                <a:pt x="6390947" y="56692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000183" y="1839496"/>
        <a:ext cx="320940" cy="5981"/>
      </dsp:txXfrm>
    </dsp:sp>
    <dsp:sp modelId="{F5D63118-ECBB-1B42-BB3D-EE8F57B3C486}">
      <dsp:nvSpPr>
        <dsp:cNvPr id="0" name=""/>
        <dsp:cNvSpPr/>
      </dsp:nvSpPr>
      <dsp:spPr>
        <a:xfrm>
          <a:off x="666206" y="2055"/>
          <a:ext cx="2597946" cy="1558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شفافية في الصعوبات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عدم حذف الأجزاء الصعبة من القصة</a:t>
          </a:r>
          <a:endParaRPr lang="en-GB" sz="2400" kern="1200" dirty="0"/>
        </a:p>
      </dsp:txBody>
      <dsp:txXfrm>
        <a:off x="666206" y="2055"/>
        <a:ext cx="2597946" cy="1558767"/>
      </dsp:txXfrm>
    </dsp:sp>
    <dsp:sp modelId="{1DF65538-174A-7545-A106-76CE5A493546}">
      <dsp:nvSpPr>
        <dsp:cNvPr id="0" name=""/>
        <dsp:cNvSpPr/>
      </dsp:nvSpPr>
      <dsp:spPr>
        <a:xfrm>
          <a:off x="6492026" y="2892014"/>
          <a:ext cx="566927" cy="91440"/>
        </a:xfrm>
        <a:custGeom>
          <a:avLst/>
          <a:gdLst/>
          <a:ahLst/>
          <a:cxnLst/>
          <a:rect l="0" t="0" r="0" b="0"/>
          <a:pathLst>
            <a:path>
              <a:moveTo>
                <a:pt x="566927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760552" y="2934744"/>
        <a:ext cx="29876" cy="5981"/>
      </dsp:txXfrm>
    </dsp:sp>
    <dsp:sp modelId="{75E26A91-EB9F-154D-913B-B15D37706725}">
      <dsp:nvSpPr>
        <dsp:cNvPr id="0" name=""/>
        <dsp:cNvSpPr/>
      </dsp:nvSpPr>
      <dsp:spPr>
        <a:xfrm>
          <a:off x="7057154" y="2158350"/>
          <a:ext cx="2597946" cy="1558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نبرة إنسانية صادقة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ليس "بيان علاقات عامة"، بل قصة تُلمس فيها المشاعر</a:t>
          </a:r>
          <a:endParaRPr lang="en-GB" sz="2400" kern="1200" dirty="0"/>
        </a:p>
      </dsp:txBody>
      <dsp:txXfrm>
        <a:off x="7057154" y="2158350"/>
        <a:ext cx="2597946" cy="1558767"/>
      </dsp:txXfrm>
    </dsp:sp>
    <dsp:sp modelId="{29878D79-7125-4A42-A6A2-F5A411C43FBA}">
      <dsp:nvSpPr>
        <dsp:cNvPr id="0" name=""/>
        <dsp:cNvSpPr/>
      </dsp:nvSpPr>
      <dsp:spPr>
        <a:xfrm>
          <a:off x="3861680" y="2158350"/>
          <a:ext cx="2597946" cy="15587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صوت المتأثرين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إشراك صوت العملاء، الشركاء، الموظفين</a:t>
          </a:r>
          <a:endParaRPr lang="en-GB" sz="2400" kern="1200" dirty="0"/>
        </a:p>
      </dsp:txBody>
      <dsp:txXfrm>
        <a:off x="3861680" y="2158350"/>
        <a:ext cx="2597946" cy="155876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71AB9-80C2-0249-988A-24A4A355DEC3}">
      <dsp:nvSpPr>
        <dsp:cNvPr id="0" name=""/>
        <dsp:cNvSpPr/>
      </dsp:nvSpPr>
      <dsp:spPr>
        <a:xfrm>
          <a:off x="831299" y="1376509"/>
          <a:ext cx="91440" cy="508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80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4BEC1D-DD89-6340-BD05-60322DF11819}">
      <dsp:nvSpPr>
        <dsp:cNvPr id="0" name=""/>
        <dsp:cNvSpPr/>
      </dsp:nvSpPr>
      <dsp:spPr>
        <a:xfrm>
          <a:off x="2966362" y="1376509"/>
          <a:ext cx="91440" cy="508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80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5A29C2-BE85-514B-91FC-CE110CBFAC2C}">
      <dsp:nvSpPr>
        <dsp:cNvPr id="0" name=""/>
        <dsp:cNvSpPr/>
      </dsp:nvSpPr>
      <dsp:spPr>
        <a:xfrm>
          <a:off x="5101424" y="1376509"/>
          <a:ext cx="91440" cy="508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80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478BA-A7B6-874D-8831-6F5871A66734}">
      <dsp:nvSpPr>
        <dsp:cNvPr id="0" name=""/>
        <dsp:cNvSpPr/>
      </dsp:nvSpPr>
      <dsp:spPr>
        <a:xfrm>
          <a:off x="7236487" y="1376509"/>
          <a:ext cx="91440" cy="508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80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D4ACA1-736B-3B4D-880B-618EA6F0D0CE}">
      <dsp:nvSpPr>
        <dsp:cNvPr id="0" name=""/>
        <dsp:cNvSpPr/>
      </dsp:nvSpPr>
      <dsp:spPr>
        <a:xfrm>
          <a:off x="9371549" y="1376509"/>
          <a:ext cx="91440" cy="508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80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2DC66D-A878-AD4D-8B50-741254960780}">
      <dsp:nvSpPr>
        <dsp:cNvPr id="0" name=""/>
        <dsp:cNvSpPr/>
      </dsp:nvSpPr>
      <dsp:spPr>
        <a:xfrm>
          <a:off x="8543835" y="26724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CF638-1936-6547-BA3C-360CEDE52230}">
      <dsp:nvSpPr>
        <dsp:cNvPr id="0" name=""/>
        <dsp:cNvSpPr/>
      </dsp:nvSpPr>
      <dsp:spPr>
        <a:xfrm>
          <a:off x="8737931" y="45163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١- تحليل تطوّر القيم المؤسسية بعد الأزمة</a:t>
          </a:r>
          <a:endParaRPr lang="en-GB" sz="2000" kern="1200" dirty="0"/>
        </a:p>
      </dsp:txBody>
      <dsp:txXfrm>
        <a:off x="8770420" y="484128"/>
        <a:ext cx="1681891" cy="1044284"/>
      </dsp:txXfrm>
    </dsp:sp>
    <dsp:sp modelId="{31963762-0050-644D-B934-AFF0F05E13C0}">
      <dsp:nvSpPr>
        <dsp:cNvPr id="0" name=""/>
        <dsp:cNvSpPr/>
      </dsp:nvSpPr>
      <dsp:spPr>
        <a:xfrm>
          <a:off x="8543835" y="188455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FE2F1A-F63A-2D4C-A610-5FABDBFE2475}">
      <dsp:nvSpPr>
        <dsp:cNvPr id="0" name=""/>
        <dsp:cNvSpPr/>
      </dsp:nvSpPr>
      <dsp:spPr>
        <a:xfrm>
          <a:off x="8737931" y="206894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ما هي القيم الجديدة التي برزت أو تعمّقت؟</a:t>
          </a:r>
          <a:endParaRPr lang="en-GB" sz="2000" kern="1200" dirty="0"/>
        </a:p>
      </dsp:txBody>
      <dsp:txXfrm>
        <a:off x="8770420" y="2101438"/>
        <a:ext cx="1681891" cy="1044284"/>
      </dsp:txXfrm>
    </dsp:sp>
    <dsp:sp modelId="{A0B743B7-A1A2-4945-810A-7ED4FEEF2284}">
      <dsp:nvSpPr>
        <dsp:cNvPr id="0" name=""/>
        <dsp:cNvSpPr/>
      </dsp:nvSpPr>
      <dsp:spPr>
        <a:xfrm>
          <a:off x="6408772" y="26724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0BD030-B214-D642-900D-AED8F98438A8}">
      <dsp:nvSpPr>
        <dsp:cNvPr id="0" name=""/>
        <dsp:cNvSpPr/>
      </dsp:nvSpPr>
      <dsp:spPr>
        <a:xfrm>
          <a:off x="6602869" y="45163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٢- </a:t>
          </a:r>
          <a:r>
            <a:rPr lang="ar-SA" sz="2000" b="1" kern="1200" dirty="0"/>
            <a:t>تحديد الجماهير التي تُقدّر هذه القيم</a:t>
          </a:r>
          <a:endParaRPr lang="en-GB" sz="2000" kern="1200" dirty="0"/>
        </a:p>
      </dsp:txBody>
      <dsp:txXfrm>
        <a:off x="6635358" y="484128"/>
        <a:ext cx="1681891" cy="1044284"/>
      </dsp:txXfrm>
    </dsp:sp>
    <dsp:sp modelId="{1448C466-346C-884A-B3F2-68C45C6B1469}">
      <dsp:nvSpPr>
        <dsp:cNvPr id="0" name=""/>
        <dsp:cNvSpPr/>
      </dsp:nvSpPr>
      <dsp:spPr>
        <a:xfrm>
          <a:off x="6408772" y="188455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A319C9-BC1C-6D44-B0D6-01A9512B7067}">
      <dsp:nvSpPr>
        <dsp:cNvPr id="0" name=""/>
        <dsp:cNvSpPr/>
      </dsp:nvSpPr>
      <dsp:spPr>
        <a:xfrm>
          <a:off x="6602869" y="206894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من هم العملاء المحتملون الذين ينجذبون للسرد الجديد؟</a:t>
          </a:r>
          <a:endParaRPr lang="en-GB" sz="2000" kern="1200" dirty="0"/>
        </a:p>
      </dsp:txBody>
      <dsp:txXfrm>
        <a:off x="6635358" y="2101438"/>
        <a:ext cx="1681891" cy="1044284"/>
      </dsp:txXfrm>
    </dsp:sp>
    <dsp:sp modelId="{CE5F43CA-C465-2C4B-B614-F67F1A6F4605}">
      <dsp:nvSpPr>
        <dsp:cNvPr id="0" name=""/>
        <dsp:cNvSpPr/>
      </dsp:nvSpPr>
      <dsp:spPr>
        <a:xfrm>
          <a:off x="4273710" y="26724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7F37F1-CBC1-3547-AB5E-FE5CB668F7A2}">
      <dsp:nvSpPr>
        <dsp:cNvPr id="0" name=""/>
        <dsp:cNvSpPr/>
      </dsp:nvSpPr>
      <dsp:spPr>
        <a:xfrm>
          <a:off x="4467806" y="45163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٣- بناء رسائل مخصّصة</a:t>
          </a:r>
          <a:endParaRPr lang="en-GB" sz="2000" kern="1200" dirty="0"/>
        </a:p>
      </dsp:txBody>
      <dsp:txXfrm>
        <a:off x="4500295" y="484128"/>
        <a:ext cx="1681891" cy="1044284"/>
      </dsp:txXfrm>
    </dsp:sp>
    <dsp:sp modelId="{1A4DFC4D-CC22-A24C-82D2-1E585DAFC8AF}">
      <dsp:nvSpPr>
        <dsp:cNvPr id="0" name=""/>
        <dsp:cNvSpPr/>
      </dsp:nvSpPr>
      <dsp:spPr>
        <a:xfrm>
          <a:off x="4273710" y="188455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3E22C-D4D4-754A-A2B3-67648D6316E0}">
      <dsp:nvSpPr>
        <dsp:cNvPr id="0" name=""/>
        <dsp:cNvSpPr/>
      </dsp:nvSpPr>
      <dsp:spPr>
        <a:xfrm>
          <a:off x="4467806" y="206894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تصميم رسائل تتحدث بلغة وقيم هذه الجماهير</a:t>
          </a:r>
          <a:r>
            <a:rPr lang="en-GB" sz="2000" kern="1200" dirty="0"/>
            <a:t>.</a:t>
          </a:r>
        </a:p>
      </dsp:txBody>
      <dsp:txXfrm>
        <a:off x="4500295" y="2101438"/>
        <a:ext cx="1681891" cy="1044284"/>
      </dsp:txXfrm>
    </dsp:sp>
    <dsp:sp modelId="{06204EDA-ECCB-0649-AE78-FC93D2AFE683}">
      <dsp:nvSpPr>
        <dsp:cNvPr id="0" name=""/>
        <dsp:cNvSpPr/>
      </dsp:nvSpPr>
      <dsp:spPr>
        <a:xfrm>
          <a:off x="2138647" y="26724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3CA546-C6BA-0A4D-B16E-A88546133513}">
      <dsp:nvSpPr>
        <dsp:cNvPr id="0" name=""/>
        <dsp:cNvSpPr/>
      </dsp:nvSpPr>
      <dsp:spPr>
        <a:xfrm>
          <a:off x="2332744" y="45163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٤- إعادة تقييم قنوات الاتصال</a:t>
          </a:r>
          <a:endParaRPr lang="en-GB" sz="2000" kern="1200" dirty="0"/>
        </a:p>
      </dsp:txBody>
      <dsp:txXfrm>
        <a:off x="2365233" y="484128"/>
        <a:ext cx="1681891" cy="1044284"/>
      </dsp:txXfrm>
    </dsp:sp>
    <dsp:sp modelId="{982D0273-434D-CC4E-AE13-AF94CF73D841}">
      <dsp:nvSpPr>
        <dsp:cNvPr id="0" name=""/>
        <dsp:cNvSpPr/>
      </dsp:nvSpPr>
      <dsp:spPr>
        <a:xfrm>
          <a:off x="2138647" y="188455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49CDE-FC82-E746-AD4A-3ED686FC6ED0}">
      <dsp:nvSpPr>
        <dsp:cNvPr id="0" name=""/>
        <dsp:cNvSpPr/>
      </dsp:nvSpPr>
      <dsp:spPr>
        <a:xfrm>
          <a:off x="2332744" y="206894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اختيار القنوات التي تصل إلى هذه الجماهير بشكل فعّال</a:t>
          </a:r>
          <a:endParaRPr lang="en-GB" sz="2000" kern="1200" dirty="0"/>
        </a:p>
      </dsp:txBody>
      <dsp:txXfrm>
        <a:off x="2365233" y="2101438"/>
        <a:ext cx="1681891" cy="1044284"/>
      </dsp:txXfrm>
    </dsp:sp>
    <dsp:sp modelId="{6135A22E-D313-5844-B8EB-E2685BF781A7}">
      <dsp:nvSpPr>
        <dsp:cNvPr id="0" name=""/>
        <dsp:cNvSpPr/>
      </dsp:nvSpPr>
      <dsp:spPr>
        <a:xfrm>
          <a:off x="3584" y="26724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826E7D-A439-1743-ABEA-17E2D76CB11C}">
      <dsp:nvSpPr>
        <dsp:cNvPr id="0" name=""/>
        <dsp:cNvSpPr/>
      </dsp:nvSpPr>
      <dsp:spPr>
        <a:xfrm>
          <a:off x="197681" y="45163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٥- الحفاظ على الاتساق مع الجمهور الأساسي</a:t>
          </a:r>
          <a:endParaRPr lang="en-GB" sz="2000" kern="1200" dirty="0"/>
        </a:p>
      </dsp:txBody>
      <dsp:txXfrm>
        <a:off x="230170" y="484128"/>
        <a:ext cx="1681891" cy="1044284"/>
      </dsp:txXfrm>
    </dsp:sp>
    <dsp:sp modelId="{B73EF2F0-ADA4-1742-AF96-74831740A194}">
      <dsp:nvSpPr>
        <dsp:cNvPr id="0" name=""/>
        <dsp:cNvSpPr/>
      </dsp:nvSpPr>
      <dsp:spPr>
        <a:xfrm>
          <a:off x="3584" y="1884557"/>
          <a:ext cx="1746869" cy="1109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5BD74F-35B8-2140-9534-3A62FC2B6384}">
      <dsp:nvSpPr>
        <dsp:cNvPr id="0" name=""/>
        <dsp:cNvSpPr/>
      </dsp:nvSpPr>
      <dsp:spPr>
        <a:xfrm>
          <a:off x="197681" y="2068949"/>
          <a:ext cx="1746869" cy="110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مخاطبة جماهير جديدة دون التخلّي عن الجمهور الحالي</a:t>
          </a:r>
          <a:endParaRPr lang="en-GB" sz="2000" kern="1200" dirty="0"/>
        </a:p>
      </dsp:txBody>
      <dsp:txXfrm>
        <a:off x="230170" y="2101438"/>
        <a:ext cx="1681891" cy="104428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مراقبة كيف يتفاعل الجمهور مع كل مرحلة من السرد الجديد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رصد التفاعل اللحظي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ما هو المزاج العام؟ هل هناك قبول؟ مقاومة؟ شكوك؟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تحليل النبرة والمضمون في </a:t>
          </a:r>
          <a:r>
            <a:rPr lang="ar-SA" sz="2400" b="1" kern="1200" dirty="0" err="1"/>
            <a:t>السوشيال</a:t>
          </a:r>
          <a:r>
            <a:rPr lang="ar-SA" sz="2400" b="1" kern="1200" dirty="0"/>
            <a:t> ميديا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فرق التسويق، الاتصالات، خدمة العملاء — التعاون في فهم ردود الفعل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إشراك فرق متعددة في التحليل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الاستعداد لتعديل الرسائل والاستراتيجيات بناءً على ردود الفعل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التحلّي بالمرونة والتعديل عند الحاجة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الموازنة بين الإصغاء للجمهور وعدم التنازل عن القيم الأساسية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الحذر من الإفراط في الاستجابة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580471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قصص التحوّل</a:t>
          </a:r>
          <a:r>
            <a:rPr lang="ar-SA" sz="2200" kern="1200" dirty="0"/>
            <a:t> </a:t>
          </a:r>
          <a:r>
            <a:rPr lang="en-GB" sz="2200" kern="1200" dirty="0"/>
            <a:t>— </a:t>
          </a:r>
          <a:r>
            <a:rPr lang="ar-SA" sz="2200" kern="1200" dirty="0"/>
            <a:t>محتوى قصصي يروي رحلة التعافي بصدق</a:t>
          </a:r>
          <a:endParaRPr lang="en-GB" sz="2200" b="1" kern="1200" dirty="0"/>
        </a:p>
      </dsp:txBody>
      <dsp:txXfrm rot="-5400000">
        <a:off x="8505938" y="765549"/>
        <a:ext cx="1976814" cy="2296648"/>
      </dsp:txXfrm>
    </dsp:sp>
    <dsp:sp modelId="{DC0786CE-B56F-1E40-9ECA-A54F8183CAB5}">
      <dsp:nvSpPr>
        <dsp:cNvPr id="0" name=""/>
        <dsp:cNvSpPr/>
      </dsp:nvSpPr>
      <dsp:spPr>
        <a:xfrm rot="5400000">
          <a:off x="5455395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نماذج السلوك الجديد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أمثلة ملموسة على كيف تغيّر سلوك المؤسسة</a:t>
          </a:r>
          <a:endParaRPr lang="en-GB" sz="2400" b="1" kern="1200" dirty="0"/>
        </a:p>
      </dsp:txBody>
      <dsp:txXfrm rot="-5400000">
        <a:off x="6380862" y="765549"/>
        <a:ext cx="1976814" cy="2296648"/>
      </dsp:txXfrm>
    </dsp:sp>
    <dsp:sp modelId="{D229AB5C-ED82-CE46-81B8-AE6662733BF7}">
      <dsp:nvSpPr>
        <dsp:cNvPr id="0" name=""/>
        <dsp:cNvSpPr/>
      </dsp:nvSpPr>
      <dsp:spPr>
        <a:xfrm rot="5400000">
          <a:off x="3330318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محتوى تدريبي داخلي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يساعد الموظفين على تجسيد القيم الجديدة</a:t>
          </a:r>
          <a:r>
            <a:rPr lang="en-GB" sz="2400" kern="1200" dirty="0"/>
            <a:t>.</a:t>
          </a:r>
          <a:endParaRPr lang="en-GB" sz="2400" b="1" kern="1200" dirty="0"/>
        </a:p>
      </dsp:txBody>
      <dsp:txXfrm rot="-5400000">
        <a:off x="4255785" y="765549"/>
        <a:ext cx="1976814" cy="2296648"/>
      </dsp:txXfrm>
    </dsp:sp>
    <dsp:sp modelId="{131A6150-00E6-9A45-9F0E-CA2480B52E92}">
      <dsp:nvSpPr>
        <dsp:cNvPr id="0" name=""/>
        <dsp:cNvSpPr/>
      </dsp:nvSpPr>
      <dsp:spPr>
        <a:xfrm rot="5400000">
          <a:off x="1205242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دليل الرسائل الأساسية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مرجع واضح يُحافظ على اتساق السرد عبر القنوات</a:t>
          </a:r>
          <a:endParaRPr lang="en-GB" sz="2400" b="1" kern="1200" dirty="0"/>
        </a:p>
      </dsp:txBody>
      <dsp:txXfrm rot="-5400000">
        <a:off x="2130709" y="765549"/>
        <a:ext cx="1976814" cy="2296648"/>
      </dsp:txXfrm>
    </dsp:sp>
    <dsp:sp modelId="{4662F6D4-96F9-5445-83D3-0D02B53BAB07}">
      <dsp:nvSpPr>
        <dsp:cNvPr id="0" name=""/>
        <dsp:cNvSpPr/>
      </dsp:nvSpPr>
      <dsp:spPr>
        <a:xfrm rot="5400000">
          <a:off x="-919833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محتوى مخصّص للجماهير المختلفة</a:t>
          </a:r>
          <a:r>
            <a:rPr lang="ar-SA" sz="2400" kern="1200" dirty="0"/>
            <a:t> </a:t>
          </a:r>
          <a:r>
            <a:rPr lang="en-GB" sz="2400" kern="1200" dirty="0"/>
            <a:t>— </a:t>
          </a:r>
          <a:r>
            <a:rPr lang="ar-SA" sz="2400" kern="1200" dirty="0"/>
            <a:t>يُخاطب كل شريحة بلغة تناسبها</a:t>
          </a:r>
          <a:endParaRPr lang="en-GB" sz="2400" b="1" kern="1200" dirty="0"/>
        </a:p>
      </dsp:txBody>
      <dsp:txXfrm rot="-5400000">
        <a:off x="5634" y="765549"/>
        <a:ext cx="1976814" cy="229664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D4B3A8-62BE-C444-8ECE-DE0914FC8657}">
      <dsp:nvSpPr>
        <dsp:cNvPr id="0" name=""/>
        <dsp:cNvSpPr/>
      </dsp:nvSpPr>
      <dsp:spPr>
        <a:xfrm>
          <a:off x="8513037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تمييز بين أنواع الرفض</a:t>
          </a:r>
          <a:endParaRPr lang="en-GB" sz="2400" b="1" kern="1200" dirty="0"/>
        </a:p>
      </dsp:txBody>
      <dsp:txXfrm>
        <a:off x="8566399" y="55579"/>
        <a:ext cx="1715195" cy="1890488"/>
      </dsp:txXfrm>
    </dsp:sp>
    <dsp:sp modelId="{81492D96-F855-BD4E-8487-E2E668690CE1}">
      <dsp:nvSpPr>
        <dsp:cNvPr id="0" name=""/>
        <dsp:cNvSpPr/>
      </dsp:nvSpPr>
      <dsp:spPr>
        <a:xfrm>
          <a:off x="8513037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هل الرفض قائم على عدم تصديق؟ على تجربة سلبية؟ على موقف مبدئي؟</a:t>
          </a:r>
          <a:endParaRPr lang="en-GB" sz="2000" kern="1200" dirty="0"/>
        </a:p>
      </dsp:txBody>
      <dsp:txXfrm>
        <a:off x="8566399" y="2323546"/>
        <a:ext cx="1715195" cy="1890488"/>
      </dsp:txXfrm>
    </dsp:sp>
    <dsp:sp modelId="{6B2543CC-32F0-AC4A-B801-E9CC7BB1DB79}">
      <dsp:nvSpPr>
        <dsp:cNvPr id="0" name=""/>
        <dsp:cNvSpPr/>
      </dsp:nvSpPr>
      <dsp:spPr>
        <a:xfrm>
          <a:off x="6385035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الإصغاء الحقيقي للشكاوى</a:t>
          </a:r>
          <a:endParaRPr lang="en-GB" sz="2400" kern="1200" dirty="0"/>
        </a:p>
      </dsp:txBody>
      <dsp:txXfrm>
        <a:off x="6438397" y="55579"/>
        <a:ext cx="1715195" cy="1890488"/>
      </dsp:txXfrm>
    </dsp:sp>
    <dsp:sp modelId="{72F35D64-23D1-9F41-A417-CD5AF9761B99}">
      <dsp:nvSpPr>
        <dsp:cNvPr id="0" name=""/>
        <dsp:cNvSpPr/>
      </dsp:nvSpPr>
      <dsp:spPr>
        <a:xfrm>
          <a:off x="6385035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الاستماع باحترام للانتقادات — لا تجاهلها</a:t>
          </a:r>
          <a:endParaRPr lang="en-GB" sz="2400" kern="1200" dirty="0"/>
        </a:p>
      </dsp:txBody>
      <dsp:txXfrm>
        <a:off x="6438397" y="2323546"/>
        <a:ext cx="1715195" cy="1890488"/>
      </dsp:txXfrm>
    </dsp:sp>
    <dsp:sp modelId="{13B2E72B-6B5E-C847-B258-4F7E5A4F34CD}">
      <dsp:nvSpPr>
        <dsp:cNvPr id="0" name=""/>
        <dsp:cNvSpPr/>
      </dsp:nvSpPr>
      <dsp:spPr>
        <a:xfrm>
          <a:off x="4257033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الاعتراف بالنقاط التي ما زالت بحاجة للتحسين</a:t>
          </a:r>
          <a:endParaRPr lang="en-GB" sz="2400" kern="1200" dirty="0"/>
        </a:p>
      </dsp:txBody>
      <dsp:txXfrm>
        <a:off x="4310395" y="55579"/>
        <a:ext cx="1715195" cy="1890488"/>
      </dsp:txXfrm>
    </dsp:sp>
    <dsp:sp modelId="{98B7F86E-9402-C14A-9C70-7E1A3485D549}">
      <dsp:nvSpPr>
        <dsp:cNvPr id="0" name=""/>
        <dsp:cNvSpPr/>
      </dsp:nvSpPr>
      <dsp:spPr>
        <a:xfrm>
          <a:off x="4257033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الصدق في الاعتراف بالنواقص يُعزّز المصداقية</a:t>
          </a:r>
          <a:endParaRPr lang="en-GB" sz="2400" kern="1200" dirty="0"/>
        </a:p>
      </dsp:txBody>
      <dsp:txXfrm>
        <a:off x="4310395" y="2323546"/>
        <a:ext cx="1715195" cy="1890488"/>
      </dsp:txXfrm>
    </dsp:sp>
    <dsp:sp modelId="{975CFA0A-39EF-614B-AD5D-2E727ADCB475}">
      <dsp:nvSpPr>
        <dsp:cNvPr id="0" name=""/>
        <dsp:cNvSpPr/>
      </dsp:nvSpPr>
      <dsp:spPr>
        <a:xfrm>
          <a:off x="2129031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عدم محاولة فرض السرد بالقوة</a:t>
          </a:r>
          <a:endParaRPr lang="en-GB" sz="2400" kern="1200" dirty="0"/>
        </a:p>
      </dsp:txBody>
      <dsp:txXfrm>
        <a:off x="2182393" y="55579"/>
        <a:ext cx="1715195" cy="1890488"/>
      </dsp:txXfrm>
    </dsp:sp>
    <dsp:sp modelId="{04364C31-C6AE-A349-A4B6-F6876C9ED24B}">
      <dsp:nvSpPr>
        <dsp:cNvPr id="0" name=""/>
        <dsp:cNvSpPr/>
      </dsp:nvSpPr>
      <dsp:spPr>
        <a:xfrm>
          <a:off x="2129031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السرد الصادق يُبنى بالفعل — لا بالضغط</a:t>
          </a:r>
          <a:endParaRPr lang="en-GB" sz="2400" kern="1200" dirty="0"/>
        </a:p>
      </dsp:txBody>
      <dsp:txXfrm>
        <a:off x="2182393" y="2323546"/>
        <a:ext cx="1715195" cy="1890488"/>
      </dsp:txXfrm>
    </dsp:sp>
    <dsp:sp modelId="{4CCA48A7-A451-D544-8CD6-B953DF9BC0C1}">
      <dsp:nvSpPr>
        <dsp:cNvPr id="0" name=""/>
        <dsp:cNvSpPr/>
      </dsp:nvSpPr>
      <dsp:spPr>
        <a:xfrm>
          <a:off x="1029" y="2217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الصبر وبناء الثقة عبر الزمن</a:t>
          </a:r>
          <a:endParaRPr lang="en-GB" sz="2400" kern="1200" dirty="0"/>
        </a:p>
      </dsp:txBody>
      <dsp:txXfrm>
        <a:off x="54391" y="55579"/>
        <a:ext cx="1715195" cy="1890488"/>
      </dsp:txXfrm>
    </dsp:sp>
    <dsp:sp modelId="{5846C012-1234-054E-A849-B6511B195AA2}">
      <dsp:nvSpPr>
        <dsp:cNvPr id="0" name=""/>
        <dsp:cNvSpPr/>
      </dsp:nvSpPr>
      <dsp:spPr>
        <a:xfrm>
          <a:off x="1029" y="2270184"/>
          <a:ext cx="1821919" cy="19972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بعض الشرائح تحتاج إلى وقت أطول لتصديق التحوّل — ويجب احترام ذلك</a:t>
          </a:r>
          <a:endParaRPr lang="en-GB" sz="2400" kern="1200" dirty="0"/>
        </a:p>
      </dsp:txBody>
      <dsp:txXfrm>
        <a:off x="54391" y="2323546"/>
        <a:ext cx="1715195" cy="18904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4CC5F-01B9-023B-B1EE-E545E809B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8687F-03A0-EE3D-597E-5E5F3919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F6710-DF55-C709-D4AD-C03675ED6B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8FA2D-6ABC-345B-26FA-C6FC8C9F87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7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39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2EFB6-57BC-FFFA-E695-39203C41C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58E16B-8355-59D4-765D-1FD504452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787C1-B5DA-98F9-BAF1-792C465C26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46DDDF-D71C-4323-808B-B9B646B3F4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61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B4A46-F45B-36E8-1726-E43E5E67E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C6A43D-DE9A-893C-6067-8C39EEEC54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0CFA34-2489-0FCC-7754-457B68DCAA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4A178-95E5-923B-D265-479C1C50A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932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2792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8A72F-2674-56B2-C9DC-5E6D687BE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8A5AF5-6651-ED04-5DBA-F203F41790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60AA69-4535-4074-0865-7A0E22FFA5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BA8341-48A6-BBB3-B80E-9C4B6433A3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7084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0EE11-218E-8117-2745-D9045021D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BA635B-105F-4700-8EA0-8175FCB328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1ED25C-768F-0D98-7145-9669DB9B17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430BE-ECC0-D5F0-9149-49458FEFDD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322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ED2C0-BB96-C6AF-FDE8-A790BA6D7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C9C988-B03E-86BF-C94B-81BB93B677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A22282-6154-563F-64CC-0E841F363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7A2B9C-9689-0241-D79F-27CD3A485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477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E66E8-A331-99D5-7E93-6BDAACD91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EA29BB-868F-99F0-3FB0-DBC96C950D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B34868-6B69-FBC3-3F65-0E369D8B21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77C6A-6D8D-5639-7927-90EF1704A3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8563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6D2C4-57AB-839A-D3CB-EAEC7F449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4ABF54-11BB-BB1E-0180-2317E64F02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694CC-2D75-1079-DBB8-5298478498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C72A5-524B-44BB-FBFD-DE5ED8258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369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A6307-F2FC-3326-9620-07FAB0264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97F56F-3D8C-A5C2-FFE3-10DB6853BD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DCFB2B-2AA8-91CC-A4B6-0109CC299E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909FA-E5CB-45F2-2597-EC617B96F7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90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7C115-D2B1-69A8-88A9-4E4C2ACB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5139F9-754E-9E73-D447-44D8D3C62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45CD2-2D15-CD01-F6DA-E3F863132F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75B9A6-C734-9876-F018-AEA0F5E140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639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B31E8-E78A-1E13-8A74-4F62B1681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FE7E7-C382-99E9-1598-46D96FD3A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A0E63-5EBC-9C4A-E2B8-6F92A7F5CB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9059A-0538-EC4A-06C6-C8EFFF5CBD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06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61832-B9D9-2E48-A928-8F76730E5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16C90F-1879-54AD-0A37-51706B5047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1E8B1-1333-186E-9FF7-BAC2585A95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118AE-6DF0-07B9-0594-84B5DCA888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1286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70FCC-9A3C-4E5A-F6EB-E780AC049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6215D-9A13-C28E-4242-68A57A11F9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F6728-3EE6-A6F7-D55A-5C4DE04A20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B50F5-583F-0CF0-80B2-259A4013C1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203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0FBDF-DB8B-9377-C3C2-58C6B0A7A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C4D680-D7A7-C140-CE5B-F5E46C0AEB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98B503-880C-577C-F966-F8B6C6672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16BF39-74E3-69A9-0B17-30033CC6B1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5961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03F9E-EE8C-FB1F-FE18-601785625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40F33-6DAE-3D77-E879-FB66DD9C5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08EB8C-2F45-6E8E-47AE-0A00F3B396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0EDE8-AE78-0231-F753-FE1356D31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386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FC559-ADB3-AAF3-E5B7-F4196D1C3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BA7BFF-F2CE-FCCD-98BE-601630AF2D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DA99DB-AB1F-EFD6-2574-18BE75E290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0A4A8-E2F6-0622-F170-4041C797E4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4584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CAA39-A852-D41E-07C7-CC75118D6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860F7-96C7-7E90-BF5F-DD7CAEFD1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DC4D1D-599A-4141-6CB4-B94B46826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D128A-1B93-C062-FEE4-21DFC26E46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1331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4C42A-09B9-841F-CD08-4FD278175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470E8D-E82F-BE3B-A6ED-DAA4B8E76A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E32DDB-CFD8-E151-24AC-3B190B9C27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52342E-65CA-340D-4D11-6F038E34CB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5789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F60EC-C264-76C3-275C-DCF706A4C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7A00E-5DC3-7D3A-E127-BDCCE9673E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6DDAF4-5713-A9CA-E796-7419BC1529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F3942C-23AA-923F-C15B-4244B467F8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2047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A2678-C94A-442F-9317-56C8F0614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D6522A-C6A2-4AF1-8CB0-0FF11CB3E8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E24B4C-511C-06D3-EBA6-6F90269E7B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7F935-BE4B-7F5D-8600-FE66EE77ED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1590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93891-4DF4-7F09-DAD3-28657DFBC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46D7B9-B3FE-29A5-9312-2A1A58848D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9362FD-9E67-9BF6-5C75-C30F5FF862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098F75-F2EB-D93B-A993-858AB709A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953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AD8CC-77E0-803B-E4BA-9DC9A7829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3BC421-65E6-22F5-1899-BCE1BA475B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6FD9EE-C8A5-77E9-50FF-9D86057250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98D706-D1F0-EA46-AF28-BC3A4ACCBD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011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326FC-A930-067D-4C1B-9EBBF11C1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B2CCE-BCFD-61AA-FFAB-6D9F672402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78514C-0D5A-325E-C010-2961CF3929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2C362-49DA-3603-CAA3-5614285CFD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5250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26219-A5CC-037E-34DD-6C0BD7558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A0DDA-3F50-EC9C-DB5F-8D63FF36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9D1D7-D2C3-B117-D0BE-FCFD97216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28045-8DAE-1B34-FC68-C87A3527C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1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E63C3-97E5-A5AC-4545-C2702DB8F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260DB6-62A8-A148-11C9-58221B926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235F1E-4895-8F42-774D-DC03B148E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34DA1-B9D5-39D5-9676-A7C62A4C5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96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ADC55-5470-0B1E-58C3-FC25B53A0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FF1008-C0FC-FCBF-A84F-8699978AC7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F08C25-B065-4DAB-240A-377ED66282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0F6C2-C5BD-C4D7-EC64-B9CC78E189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21045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502E3-195A-3062-AF2B-976C8CE16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9D559F-5689-FDDB-7379-945D4F9FA3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312D27-DE77-9CDC-C9BD-0192176061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633B91-6641-E605-20B8-692176AA18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1380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584BD2-71D4-76A7-9E37-07DDE3110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F61DDD-33B4-ACBB-72B3-4FFA016076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846436-544F-AF9F-CCB3-5A2D2177B6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0BA75-70EB-97FF-F23B-786A5EB3B3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410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84C988-8EFF-AA67-8576-38C1F8A2F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DC1E14-4417-6957-9F04-66DB1B35E8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350022-92BA-EFB5-C5AE-3678D5E7C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658FD-0FED-EAC7-A795-774775AA92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28117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076CA-D11D-B47A-8DD0-9BD7855B5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F6A53D-8B71-E102-ECC1-7328DCA1D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604192-5141-8BF0-4003-4E394D364F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978C7-2886-F1C1-0434-7576125025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20072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450800-9371-CB84-30B9-38238688D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3A95CA-DC60-BEA9-47CF-C37F57259B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5F3318-857F-E58D-5161-C691C6C2D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27F30-B6A8-FD73-D6C8-06FF701271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1843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5183C2-A8FA-0616-0492-32C024602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840240-124E-61CB-16A6-9B710A0475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095D65-B5DE-F6E9-D261-88BFE4FC8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BF5CC-455E-F35E-F07B-61EFFF0CD0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90897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hyperlink" Target="https://www.youtube.com/watch?v=z3GcLH_834E&amp;t=52s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التاسع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من الأزمة إلى الفرصة: كيف تعيد بعض العلامات تسويق نفسها أثناء الكوارث؟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4" name="Picture Placeholder 13" descr="A person using a calculator and a computer&#10;&#10;AI-generated content may be incorrect.">
            <a:extLst>
              <a:ext uri="{FF2B5EF4-FFF2-40B4-BE49-F238E27FC236}">
                <a16:creationId xmlns:a16="http://schemas.microsoft.com/office/drawing/2014/main" id="{54801E85-E427-C4D8-23D5-FED2C9893D1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" r="4054"/>
          <a:stretch>
            <a:fillRect/>
          </a:stretch>
        </p:blipFill>
        <p:spPr>
          <a:xfrm>
            <a:off x="1" y="0"/>
            <a:ext cx="8170236" cy="5001208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1934308" y="1816299"/>
            <a:ext cx="10049683" cy="4086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فهم كيف يمكن لبعض العلامات التجارية تحويل الأزمة إلى فرصة استراتيجية.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التمييز بين استعادة الصورة الذهنية وبين إعادة تسويق النفس كعلامة جديدة.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إدراك المخاطر الأخلاقية المرتبطة بمحاولات تسويق النفس بعد الأزمات.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تحليل متى يكون استثمار الأزمة سلوكًا ذكيًا، ومتى يُعدّ استغلالًا مرفوضًا.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التعرف على أدوات واستراتيجيات بناء سرد جديد بعد الأزمات.</a:t>
            </a:r>
          </a:p>
          <a:p>
            <a:pPr marL="361950" lvl="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تقييم دراسات حالة ناجحة وفاشلة لفهم أفضل ممارسات تسويق النفس بعد الأزمات.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4B8C-A7DD-9205-FDEC-A5121EA58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A4E24-10DB-596D-D1B2-96503BEA67DD}"/>
              </a:ext>
            </a:extLst>
          </p:cNvPr>
          <p:cNvSpPr/>
          <p:nvPr/>
        </p:nvSpPr>
        <p:spPr>
          <a:xfrm>
            <a:off x="617280" y="1685494"/>
            <a:ext cx="10812720" cy="483295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D6F09-8AA5-CD21-35F6-3F94AE93D64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لماذا تفكر بعض العلامات في تحويل الأزمة إلى فرصة؟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B700EE-65DC-CCA0-5E2F-B908AE2C40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51BF1-AA65-E590-0551-98001E3273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D335E-73E9-1366-8F5B-BDE0737F94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C51A56-F716-B105-D941-44C9A115DD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FE526B3-032D-04E6-A17D-D2BF274EAE9A}"/>
              </a:ext>
            </a:extLst>
          </p:cNvPr>
          <p:cNvSpPr txBox="1"/>
          <p:nvPr/>
        </p:nvSpPr>
        <p:spPr>
          <a:xfrm>
            <a:off x="762000" y="2260563"/>
            <a:ext cx="1052804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في زمن الشفافية العالية والتوقعات المجتمعية، الأزمات ليست نهاية الطريق — بل قد تكون لحظة نادرة لإعادة بناء علاقة أعمق مع الجمهور</a:t>
            </a:r>
            <a:r>
              <a:rPr lang="en-GB" sz="2400" b="1" u="sng" dirty="0"/>
              <a:t>.</a:t>
            </a:r>
          </a:p>
          <a:p>
            <a:pPr algn="r" rtl="1"/>
            <a:r>
              <a:rPr lang="ar-SA" sz="2400" dirty="0"/>
              <a:t>حين تواجه العلامة التجارية أزمة كبرى، هناك مسار تقليدي يُركّز على استعادة الصورة وحماية السمعة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لكن بعض العلامات تتبنّى نهجًا أكثر طموحًا: تحويل الأزمة إلى </a:t>
            </a:r>
            <a:r>
              <a:rPr lang="ar-SA" sz="2400" b="1" dirty="0"/>
              <a:t>منصة لإعادة تعريف نفسها</a:t>
            </a:r>
            <a:r>
              <a:rPr lang="ar-SA" sz="2400" dirty="0"/>
              <a:t> وتسويق هوية جديدة أكثر انسجامًا مع ما يتوقعه جمهورها</a:t>
            </a:r>
            <a:r>
              <a:rPr lang="en-GB" sz="2400" dirty="0"/>
              <a:t>.</a:t>
            </a:r>
            <a:endParaRPr lang="ar-SA" sz="2400" dirty="0"/>
          </a:p>
          <a:p>
            <a:pPr algn="r" rtl="1"/>
            <a:endParaRPr lang="en-GB" sz="2400" dirty="0"/>
          </a:p>
          <a:p>
            <a:pPr algn="r" rtl="1"/>
            <a:r>
              <a:rPr lang="ar-SA" sz="2400" b="1" dirty="0">
                <a:solidFill>
                  <a:srgbClr val="FF0000"/>
                </a:solidFill>
              </a:rPr>
              <a:t>لماذا تفعل ذلك؟</a:t>
            </a:r>
            <a:br>
              <a:rPr lang="en-GB" sz="2400" b="1" dirty="0">
                <a:solidFill>
                  <a:srgbClr val="FF0000"/>
                </a:solidFill>
              </a:rPr>
            </a:br>
            <a:r>
              <a:rPr lang="ar-SA" sz="2400" dirty="0"/>
              <a:t>لأن الأزمات تُعيد ترتيب الأولويات لدى الجمهور — وتفتح نافذة نادرة لبناء </a:t>
            </a:r>
            <a:r>
              <a:rPr lang="ar-SA" sz="2400" b="1" dirty="0"/>
              <a:t>قصة تعافٍ </a:t>
            </a:r>
            <a:r>
              <a:rPr lang="ar-SA" sz="2400" b="1" dirty="0" err="1"/>
              <a:t>وإنبعاث</a:t>
            </a:r>
            <a:r>
              <a:rPr lang="ar-SA" sz="2400" b="1" dirty="0"/>
              <a:t> جديد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عند إدارتها بذكاء، هذه القصة قد تُنتج ارتباطًا عاطفيًا أقوى، وولاءً جديدًا، وفرصًا سوقية غير متاحة سابقًا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لكنها تُعدّ أيضًا مقامرة كبرى — النجاح فيها يتطلب </a:t>
            </a:r>
            <a:r>
              <a:rPr lang="ar-SA" sz="2400" b="1" dirty="0"/>
              <a:t>قيادة تسويقية واتصالية شجاعة للغاية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375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208009" y="1035640"/>
            <a:ext cx="9441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استعادة الصورة وتسويق النفس كعلامة جديدة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561E565-1402-DD65-2033-0D46818020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196589"/>
              </p:ext>
            </p:extLst>
          </p:nvPr>
        </p:nvGraphicFramePr>
        <p:xfrm>
          <a:off x="762000" y="2446015"/>
          <a:ext cx="10490718" cy="384281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04457">
                  <a:extLst>
                    <a:ext uri="{9D8B030D-6E8A-4147-A177-3AD203B41FA5}">
                      <a16:colId xmlns:a16="http://schemas.microsoft.com/office/drawing/2014/main" val="2145526399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4224786846"/>
                    </a:ext>
                  </a:extLst>
                </a:gridCol>
                <a:gridCol w="3828661">
                  <a:extLst>
                    <a:ext uri="{9D8B030D-6E8A-4147-A177-3AD203B41FA5}">
                      <a16:colId xmlns:a16="http://schemas.microsoft.com/office/drawing/2014/main" val="2977951844"/>
                    </a:ext>
                  </a:extLst>
                </a:gridCol>
              </a:tblGrid>
              <a:tr h="64031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استعادة الصورة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تسويق النفس كعلامة جديدة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34534986"/>
                  </a:ext>
                </a:extLst>
              </a:tr>
              <a:tr h="6405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الهدف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محو أثر الأزمة وتهدئة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بناء هوية جديدة أقوى بعد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40471459"/>
                  </a:ext>
                </a:extLst>
              </a:tr>
              <a:tr h="6405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طبيعة الرسائل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دفاعية، مبرّرة، إصلاحية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سرد جديد يركّز على التعلّم والنمو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29635345"/>
                  </a:ext>
                </a:extLst>
              </a:tr>
              <a:tr h="6405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توقيت التدخل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سريع، لاحتواء الضرر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مدروس، يُخطَّط له بعناية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3460628"/>
                  </a:ext>
                </a:extLst>
              </a:tr>
              <a:tr h="6405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دور القيم المؤسسية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الحفاظ على القيم القائمة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إعادة تعريف القيم وتطويرها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81296948"/>
                  </a:ext>
                </a:extLst>
              </a:tr>
              <a:tr h="6405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الأثر طويل الأمد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استعادة الوضع السابق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بناء علاقة جديدة مع الجمهور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9840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2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90F51-8F39-B531-B86A-6A4395DF9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EEFB3-2876-D45E-AA64-84CA8B9D0CA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21C84-2BC2-CC0A-79AB-170DA6618EC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المخاطر والفرص في هذه الاستراتيجية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9AB432-849D-3CBA-A0CD-8550CC7E28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AF4BB-2CD0-CFF2-3B68-45AC95EC29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FBF5E6-F286-841D-42AA-25E8515A474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4356D-DDB4-4168-0F89-F1BA9D2FD0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21A21AE-4A60-552C-6C72-5AA3E72B72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945552"/>
              </p:ext>
            </p:extLst>
          </p:nvPr>
        </p:nvGraphicFramePr>
        <p:xfrm>
          <a:off x="1111584" y="2494028"/>
          <a:ext cx="9752608" cy="3644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5209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FF3F-9D6C-B5F5-44FF-07CDD5451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7CFAEE-B31C-62E0-1CCA-86BF5F8E2FC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33DA9-7CC7-7A87-1D28-2621F955DF0E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أنواع الأزمات التي تسمح بتحويلها إلى فرصة تسويقية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6A6A39-FEFC-7D34-DC1B-3AF6A02C174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32664-90C5-796E-5BC2-547EDE80F5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7D6D6-8720-7985-374D-7ED605C73B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90B4C6-F68E-987A-93C5-D99CD5ECF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01FCCC2-D8F3-1632-E497-45A4D5D986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246101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399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أمثلة : علامات نجحت/فشلت في ذلك التحول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5DA692-AB23-A5F2-6C06-DF317CE3EE70}"/>
              </a:ext>
            </a:extLst>
          </p:cNvPr>
          <p:cNvSpPr txBox="1"/>
          <p:nvPr/>
        </p:nvSpPr>
        <p:spPr>
          <a:xfrm>
            <a:off x="762000" y="2329843"/>
            <a:ext cx="1050937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النجاح في تحويل الأزمة إلى فرصة لا يعتمد على حجم الأزمة بل على صدق التحوّل وسلوك المؤسسة بعد الأزمة</a:t>
            </a:r>
            <a:r>
              <a:rPr lang="en-GB" sz="2400" b="1" u="sng" dirty="0"/>
              <a:t>. </a:t>
            </a:r>
          </a:p>
          <a:p>
            <a:pPr algn="r" rtl="1"/>
            <a:r>
              <a:rPr lang="ar-SA" sz="2400" b="1" dirty="0">
                <a:solidFill>
                  <a:srgbClr val="FF0000"/>
                </a:solidFill>
              </a:rPr>
              <a:t>أمثلة أولية لعلامات نجحت</a:t>
            </a:r>
            <a:r>
              <a:rPr lang="en-GB" sz="2400" b="1" dirty="0">
                <a:solidFill>
                  <a:srgbClr val="FF0000"/>
                </a:solidFill>
              </a:rPr>
              <a:t>:</a:t>
            </a:r>
          </a:p>
          <a:p>
            <a:pPr lvl="0" algn="r" rtl="1"/>
            <a:r>
              <a:rPr lang="ar-SA" sz="2400" dirty="0"/>
              <a:t>شركات طورت منتجاتها جذريًا بعد أزمة جودة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مؤسسات أعادت تعريف قيمها ورسائلها بعد أزمات قِيَمية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علامات تبنّت استراتيجيات شفافية متقدمة بعد فضائح داخلية</a:t>
            </a:r>
            <a:r>
              <a:rPr lang="en-GB" sz="2400" dirty="0"/>
              <a:t>.</a:t>
            </a:r>
            <a:endParaRPr lang="ar-SA" sz="2400" dirty="0"/>
          </a:p>
          <a:p>
            <a:pPr lvl="0" algn="r" rtl="1"/>
            <a:endParaRPr lang="en-GB" sz="2400" dirty="0"/>
          </a:p>
          <a:p>
            <a:pPr algn="r" rtl="1"/>
            <a:r>
              <a:rPr lang="ar-SA" sz="2400" b="1" dirty="0">
                <a:solidFill>
                  <a:srgbClr val="FF0000"/>
                </a:solidFill>
              </a:rPr>
              <a:t>أمثلة لعلامات فشلت</a:t>
            </a:r>
            <a:r>
              <a:rPr lang="en-GB" sz="2400" b="1" dirty="0">
                <a:solidFill>
                  <a:srgbClr val="FF0000"/>
                </a:solidFill>
              </a:rPr>
              <a:t>:</a:t>
            </a:r>
          </a:p>
          <a:p>
            <a:pPr lvl="0" algn="r" rtl="1"/>
            <a:r>
              <a:rPr lang="ar-SA" sz="2400" dirty="0"/>
              <a:t>علامات حاولت </a:t>
            </a:r>
            <a:r>
              <a:rPr lang="ar-SA" sz="2400" b="1" dirty="0"/>
              <a:t>تجميل القصة دون تغيير فعلي</a:t>
            </a:r>
            <a:r>
              <a:rPr lang="ar-SA" sz="2400" dirty="0"/>
              <a:t> </a:t>
            </a:r>
            <a:r>
              <a:rPr lang="en-GB" sz="2400" dirty="0"/>
              <a:t>— </a:t>
            </a:r>
            <a:r>
              <a:rPr lang="ar-SA" sz="2400" dirty="0"/>
              <a:t>ففقدت ثقة الجمهور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مؤسسات تعاملت مع السرد الجديد كـ "حملة إعلانية" لا كتحوّل حقيقي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محاولات تغيير فجّة ومتناقضة مع تاريخ العلامة — مما ولّد مقاومة حادة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072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4A626-CEA8-E9B3-5051-68CC12121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40FFE3-368D-6E25-DB64-B1BC59DD8674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80E585-8277-92BA-8F9F-D0F607BC20D2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يُصبح تسويق النفس بعد الأزمة خيارًا غير أخلاقي؟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640688-1400-F702-C1D3-E4CB1396A0C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9F4679-FA61-6C50-BF5B-643AFC38457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4A2C9-77CE-929F-EE75-82388098567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0338D6-D093-3762-191C-AE49F96388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92DA2F6-14FF-314A-F1FD-DA16A216D0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6298676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3091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9CE12-7B0F-6BDC-E7D1-516AB3BAA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A391DC-0746-B731-3595-D99AB64C848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561A7-73E9-DBFC-B753-41F811FC8B17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قراءة الجمهور وتحديد مستوى التعاطف أو الغضب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3EC51A-A42D-177F-6263-ED192BFD2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B4DE08-E6CE-E02D-45EA-CC5FD195E32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5BDD6-3A0F-0F15-1606-19D93B92513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3FB3D5-221C-D10A-BACD-EE40545C28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F82D52B-9E9F-5C61-6B09-7F17F194FB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0288595"/>
              </p:ext>
            </p:extLst>
          </p:nvPr>
        </p:nvGraphicFramePr>
        <p:xfrm>
          <a:off x="762000" y="1762540"/>
          <a:ext cx="10321307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517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7B72EA-7223-5CC8-22B0-163D1DF3F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6E075B-E11C-40A9-39DA-33CBA684AAE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6B08DE-C7AC-1489-7355-90C12957D44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يمكن قلب الرواية السلبية إلى إيجابية؟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E512BF-2A3C-6BC1-A01C-A5168B7DEEA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09B44E-FF8C-8D25-9AEA-54E1429053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952356-CE48-1975-3B8D-5AB1098E871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091613-CC05-36BA-C688-89E5E5C71A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89040BC-892F-02FB-4E35-DDF1B44A91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504049"/>
              </p:ext>
            </p:extLst>
          </p:nvPr>
        </p:nvGraphicFramePr>
        <p:xfrm>
          <a:off x="762000" y="2494028"/>
          <a:ext cx="10668000" cy="3387999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4189445">
                  <a:extLst>
                    <a:ext uri="{9D8B030D-6E8A-4147-A177-3AD203B41FA5}">
                      <a16:colId xmlns:a16="http://schemas.microsoft.com/office/drawing/2014/main" val="1366266045"/>
                    </a:ext>
                  </a:extLst>
                </a:gridCol>
                <a:gridCol w="2258008">
                  <a:extLst>
                    <a:ext uri="{9D8B030D-6E8A-4147-A177-3AD203B41FA5}">
                      <a16:colId xmlns:a16="http://schemas.microsoft.com/office/drawing/2014/main" val="2413115123"/>
                    </a:ext>
                  </a:extLst>
                </a:gridCol>
                <a:gridCol w="4220547">
                  <a:extLst>
                    <a:ext uri="{9D8B030D-6E8A-4147-A177-3AD203B41FA5}">
                      <a16:colId xmlns:a16="http://schemas.microsoft.com/office/drawing/2014/main" val="137495050"/>
                    </a:ext>
                  </a:extLst>
                </a:gridCol>
              </a:tblGrid>
              <a:tr h="56452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معيار التقييم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هل تحقق؟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الإجراء المناسب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12665421"/>
                  </a:ext>
                </a:extLst>
              </a:tr>
              <a:tr h="56469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اعتراف المؤسسة الكامل بالخطأ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نعم/لا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الاعتراف أولًا شرط للتحوّل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17144439"/>
                  </a:ext>
                </a:extLst>
              </a:tr>
              <a:tr h="56469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بدء تنفيذ تغييرات حقيقية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نعم/لا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دون تغييرات حقيقية لا معنى للسرد الجديد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85508067"/>
                  </a:ext>
                </a:extLst>
              </a:tr>
              <a:tr h="56469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بدء انخفاض مستوى الغضب الجماهيري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نعم/لا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لا تبدأ ببناء السرد الجديد في ذروة الغضب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51625838"/>
                  </a:ext>
                </a:extLst>
              </a:tr>
              <a:tr h="56469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وجود رغبة لدى شريحة من الجمهور للاستماع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نعم/لا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مخاطبة الشرائح المستعدة أولًا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92762607"/>
                  </a:ext>
                </a:extLst>
              </a:tr>
              <a:tr h="56469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وضوح القيم الجديدة في السلوك المؤسسي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نعم/لا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بدون وضوح القيم، السرد الجديد سيكون زائفًا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288698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334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ED0C7-53FA-D949-FFCE-BF874C8DB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8937E6-DAD5-7A9C-3A00-440D287C8CC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7371EC-C32E-9404-637F-9465058DDAE7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مهارات القيادة الاتصالية في بناء خطاب الفرصة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452A3E-A55C-D5F1-E7CF-3E1D509614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42F278-F7DC-669F-614C-128AAF83D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8FC98E-8E47-187A-1BCA-514D0E79B77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93EF61-1A5C-EA5A-29A3-152C79AA2C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91016A0-EDA8-AC5D-9B6D-BCE50BFFC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6487302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4535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6CD53-70FB-2B7A-08C8-7D0E3A387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0F79AB-85F8-2CAE-F1C7-CB5FF4A97B4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95FA48-17AF-82DA-D2C5-4CABD3382303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إعادة تعريف القيم المؤسسية أثناء الأزمة وبعدها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8D8193-40A2-AFB9-AA2D-D7635758736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8A388E-7D3E-92BC-EF51-0689EA6D67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B9D3C7-6400-F8CD-EA57-157D567C74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302443-56F3-4FC6-1023-91C7DDAADA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FEFCC1-AFCC-829C-7031-ED8E2ED1FC2A}"/>
              </a:ext>
            </a:extLst>
          </p:cNvPr>
          <p:cNvSpPr txBox="1"/>
          <p:nvPr/>
        </p:nvSpPr>
        <p:spPr>
          <a:xfrm>
            <a:off x="762000" y="2494027"/>
            <a:ext cx="1032130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القيم المؤسسية ليست بيانات للاستهلاك الخارجي — بل عقود نفسية مع الجمهور والموظفين</a:t>
            </a:r>
            <a:r>
              <a:rPr lang="en-GB" sz="2400" b="1" u="sng" dirty="0"/>
              <a:t>.</a:t>
            </a:r>
          </a:p>
          <a:p>
            <a:pPr algn="r" rtl="1"/>
            <a:r>
              <a:rPr lang="ar-SA" sz="2400" dirty="0"/>
              <a:t>عندما تُقرّر المؤسسة تحويل الأزمة إلى فرصة تسويقية، أول خطوة داخلية يجب أن تتم هي </a:t>
            </a:r>
            <a:r>
              <a:rPr lang="ar-SA" sz="2400" b="1" dirty="0"/>
              <a:t>إعادة تعريف القيم المؤسسية</a:t>
            </a:r>
            <a:r>
              <a:rPr lang="en-GB" sz="2400" dirty="0"/>
              <a:t>.</a:t>
            </a:r>
            <a:r>
              <a:rPr lang="ar-SA" sz="2400" dirty="0"/>
              <a:t> هذه القيم يجب أن تكون صادقة، متجذّرة، مدعومة بسلوك فعلي</a:t>
            </a:r>
            <a:r>
              <a:rPr lang="en-GB" sz="2400" dirty="0"/>
              <a:t>.</a:t>
            </a:r>
          </a:p>
          <a:p>
            <a:pPr algn="r" rtl="1"/>
            <a:r>
              <a:rPr lang="ar-SA" sz="2400" b="1" dirty="0">
                <a:solidFill>
                  <a:srgbClr val="FF0000"/>
                </a:solidFill>
              </a:rPr>
              <a:t>إعادة تعريف القيم لا تعني كتابة شعارات جديدة — بل تتطلّب</a:t>
            </a:r>
            <a:r>
              <a:rPr lang="en-GB" sz="2400" dirty="0"/>
              <a:t>: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مراجعة صادقة للسلوك المؤسسي الذي أدى إلى الأزمة</a:t>
            </a:r>
            <a:r>
              <a:rPr lang="en-GB" sz="24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إشراك الموظفين في إعادة صياغة القيم الجديدة</a:t>
            </a:r>
            <a:r>
              <a:rPr lang="en-GB" sz="24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الالتزام الفعلي بتطبيق القيم الجديدة في كل جوانب العمل</a:t>
            </a:r>
            <a:r>
              <a:rPr lang="en-GB" sz="24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بناء آليات داخلية لمحاسبة السلوك بما يتماشى مع هذه القيم</a:t>
            </a:r>
            <a:r>
              <a:rPr lang="en-GB" sz="2400" dirty="0"/>
              <a:t>.</a:t>
            </a:r>
          </a:p>
          <a:p>
            <a:pPr algn="r" rtl="1"/>
            <a:r>
              <a:rPr lang="ar-SA" sz="2400" dirty="0"/>
              <a:t>حين تُبنى القيم الجديدة على أساس صادق وتُطبَّق فعليًا، يُصبح من المُمكن أن تُصبح هذه القيم محورًا قويًا في السرد التسويقي الجديد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309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0B3EC-C552-69AE-796B-439894F94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0DD035-2628-D741-2019-8D10DA6E472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B6D21C-DB5A-332F-794F-56BA50005CF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يُفضّل "تغيير الرواية" بدل إصلاح الرواية القديمة؟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EF0479-263D-7103-DCD3-CCD7770D2CB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73F1A-1C49-6858-6EB2-47DE24F5C9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7A81-AB54-5F32-3B24-521AE9810E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C0DA5E-C1CB-35CB-506B-F99DC09257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FC3B5C2-D23B-CE17-01B3-41EA0FE204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590103"/>
              </p:ext>
            </p:extLst>
          </p:nvPr>
        </p:nvGraphicFramePr>
        <p:xfrm>
          <a:off x="762000" y="2436568"/>
          <a:ext cx="10490718" cy="325790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5245359">
                  <a:extLst>
                    <a:ext uri="{9D8B030D-6E8A-4147-A177-3AD203B41FA5}">
                      <a16:colId xmlns:a16="http://schemas.microsoft.com/office/drawing/2014/main" val="3236233652"/>
                    </a:ext>
                  </a:extLst>
                </a:gridCol>
                <a:gridCol w="5245359">
                  <a:extLst>
                    <a:ext uri="{9D8B030D-6E8A-4147-A177-3AD203B41FA5}">
                      <a16:colId xmlns:a16="http://schemas.microsoft.com/office/drawing/2014/main" val="323208469"/>
                    </a:ext>
                  </a:extLst>
                </a:gridCol>
              </a:tblGrid>
              <a:tr h="65142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الحالة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الإجراء الأنسب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4770064"/>
                  </a:ext>
                </a:extLst>
              </a:tr>
              <a:tr h="6516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الأزمة كشفت خللًا جوهريًا في القيم أو الممارسات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تغيير الرواية جذريًا وبناء سرد جديد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39341899"/>
                  </a:ext>
                </a:extLst>
              </a:tr>
              <a:tr h="6516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السرد القديم فقد مصداقيته لدى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تغيير الرواية وبناء قصة تطوّر حقيقية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3300171"/>
                  </a:ext>
                </a:extLst>
              </a:tr>
              <a:tr h="6516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السرد القديم ما زال يحتفظ بجاذبية قوية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إصلاح الرواية القديمة مع تعزيز عناصر القوة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81112813"/>
                  </a:ext>
                </a:extLst>
              </a:tr>
              <a:tr h="6516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الأزمة محدودة التأثير ولم تغيّر صورة العلامة بعمق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إصلاح الرواية القديمة يكفي في هذه الحالة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57031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892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F5886-9B8C-3861-5235-70B8A6728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DA0C67-0478-AEE0-C4A1-FC14D511D95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CDEE80-2330-474B-2DD4-9015F7F7B29B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قصة تعافٍ جديدة — أساسها الأفعال لا الأقوال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FD87ED-3952-17FE-838A-0726976A17F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A5776-BD17-580F-CB73-906FAF0EAF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D9A1E-ED7D-7877-29A1-3E0EBCE08C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10DB9C-B959-5641-E95F-1178B9B63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455261C-33E4-1CEA-AF3B-683A19FF3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81273887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746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891A-70CB-F336-5B3A-BFCDE0AEB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9CBB91-3808-6E56-87AC-E5900C05353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931AEF-295B-340A-EA73-34F8A3BD0ABE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عناصر السرد الجديد بعد الأزمات الكبرى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3BC30D-F0BB-99D1-A35E-EA02D865CF1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29BA1-7C29-290C-D653-ED0320586E0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996AAF-4C07-16E1-4B52-5B0978C4B68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5C2394-04E6-B89F-D747-E78E246EFD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D2C33BD-4F4F-A0D0-F368-FA79A15AF2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6552569"/>
              </p:ext>
            </p:extLst>
          </p:nvPr>
        </p:nvGraphicFramePr>
        <p:xfrm>
          <a:off x="928007" y="1983565"/>
          <a:ext cx="10155300" cy="3697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1524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DA308-B073-F9EE-FE53-6369FDCCB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54E17-CDAA-1B73-5C30-5141290D0B2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BD3C1A-32E4-57BD-999C-2CD4466F8F62}"/>
              </a:ext>
            </a:extLst>
          </p:cNvPr>
          <p:cNvSpPr txBox="1"/>
          <p:nvPr/>
        </p:nvSpPr>
        <p:spPr>
          <a:xfrm>
            <a:off x="1000500" y="854497"/>
            <a:ext cx="86783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dirty="0"/>
              <a:t>كيف نصنع من الاعتذار ركيزة لقصة تسويقية جديدة</a:t>
            </a:r>
            <a:r>
              <a:rPr lang="en-GB" sz="4800" dirty="0"/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6CB6EE-6F8D-C233-8A36-1941AC28E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EB7271-2DAB-130D-6760-EBC0D0B8B47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C782F-DE2B-DAFA-C3D5-E727A884684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270E2F-FB23-BA0F-A8A9-79A1AEFCB7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0537FDE-A38A-78D3-084D-3747B5F53E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8044333"/>
              </p:ext>
            </p:extLst>
          </p:nvPr>
        </p:nvGraphicFramePr>
        <p:xfrm>
          <a:off x="928007" y="2329843"/>
          <a:ext cx="10335986" cy="4108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3104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متى تستخدم العلامات استراتيجية "الخروج أقوى"؟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0164317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6109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مخاطبة مشاعر الفخر والانتماء أثناء التعافي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D11C1BC-60B4-A02D-DA02-2353C8BB9C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8523271"/>
              </p:ext>
            </p:extLst>
          </p:nvPr>
        </p:nvGraphicFramePr>
        <p:xfrm>
          <a:off x="762000" y="3441127"/>
          <a:ext cx="10668000" cy="2614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EA1A773-9237-4824-0E35-2C97A4FAE5F0}"/>
              </a:ext>
            </a:extLst>
          </p:cNvPr>
          <p:cNvSpPr txBox="1"/>
          <p:nvPr/>
        </p:nvSpPr>
        <p:spPr>
          <a:xfrm>
            <a:off x="477229" y="2329525"/>
            <a:ext cx="10812720" cy="1087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عندما يشعر الجمهور بأنهم جزء من رحلة التعافي، يتحوّل التعافي إلى ولاء طويل الأمد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لبناء مشاعر الفخر والانتماء أثناء التعافي </a:t>
            </a:r>
            <a: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9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6E9E7-5F48-E076-86DB-68583174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0F1764-894F-F0F9-DDEA-E29E161F4BB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47B277-9050-355E-542C-B2AF6DAEB7A5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تطوير منتجات أو خدمات جديدة بناءً على دروس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47B84F-019E-0182-79A0-93373853D50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421124-4CCF-3B89-7A7C-9F5E78B567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39B37A-D6D7-35E1-7A94-0CD29872868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5F8395-0F92-8D1C-C4D3-66F34CBB0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5A89F5-9F9D-6D4D-26D7-D6B4E18432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45304994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0290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48F24-09CD-451C-40D3-6B9F9BCD7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FC7382-C840-770A-3AF0-FF6EFB7255F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75FDC-53A8-5D08-184B-AE3DB0E3D91E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تدير العلامة توقعات الجمهور أثناء هذا التحوّل؟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8B4C3F-6825-95E4-4541-364B523EDE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D53986-5995-B807-7964-07B9394F5E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BE4018-6127-9CB5-D293-8963D17764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667C88-8451-EF0F-436D-66CB4AE12E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C03E3C4-7CCE-AC7B-9910-73179441E4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6343466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12716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C4C1D-5BA4-9112-45A9-ADFC4E0B5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AFEAC-6021-54AD-9084-8299FBAD9EB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3AA77-F16A-FE2D-C16A-F85DDD97365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دور الرأي العام والإعلام في بناء قصة التحوّل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C74826-FD28-098E-88B2-79BEA892FD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A575D8-50C1-2642-9CA5-DA7CD1F41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1613E3-5668-A8DE-3BC8-99EF0C16970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8A8D6C-09A9-E1B7-4057-624C41EB8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6B27589-B463-0992-0E82-4F97CFA2A4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8303086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7838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62D5E-9B58-D41B-43EF-C0F3A41CC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F6E761-A287-035D-E2A2-555FE1144DF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D8E21B-BCF1-4DD2-DBEF-ED71EE018BBF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يكون من الأفضل الصمت وعدم محاولة استثمار الأزمة؟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27BA68-54CB-2FFE-FAD3-FB3C1431657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9BA450-DA5F-E091-99CB-256F23D5C1E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7EB389-F9AF-E0AD-EC5A-B95B87D79B8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D224F2-E2D4-7179-4311-5158B9815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CA59E6E-98F3-7E1E-75C4-9210C064EA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1522466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049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E14C5-75D6-8E66-3682-315B3FABE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13DEA9-0490-7C57-D9EC-1F521CA4B83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8A202-48E9-51B5-1FCD-0D2B5E885B3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خارطة طريق لتحويل الأزمة إلى فرصة تسويقية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35A76B-C89A-E6FA-269F-B4EF8FEDA4A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3C0563-56EA-7C4F-59AE-EC28E74A22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170833-6A46-7D88-18D5-2D81AE847B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807400-0D16-0A2D-EE9F-69B6387E3A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DC8177-260F-ED39-9288-8ED12855AE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849799"/>
              </p:ext>
            </p:extLst>
          </p:nvPr>
        </p:nvGraphicFramePr>
        <p:xfrm>
          <a:off x="762000" y="2329524"/>
          <a:ext cx="10490718" cy="376832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24538">
                  <a:extLst>
                    <a:ext uri="{9D8B030D-6E8A-4147-A177-3AD203B41FA5}">
                      <a16:colId xmlns:a16="http://schemas.microsoft.com/office/drawing/2014/main" val="960896897"/>
                    </a:ext>
                  </a:extLst>
                </a:gridCol>
                <a:gridCol w="3676262">
                  <a:extLst>
                    <a:ext uri="{9D8B030D-6E8A-4147-A177-3AD203B41FA5}">
                      <a16:colId xmlns:a16="http://schemas.microsoft.com/office/drawing/2014/main" val="3013397472"/>
                    </a:ext>
                  </a:extLst>
                </a:gridCol>
                <a:gridCol w="4089918">
                  <a:extLst>
                    <a:ext uri="{9D8B030D-6E8A-4147-A177-3AD203B41FA5}">
                      <a16:colId xmlns:a16="http://schemas.microsoft.com/office/drawing/2014/main" val="3784241706"/>
                    </a:ext>
                  </a:extLst>
                </a:gridCol>
              </a:tblGrid>
              <a:tr h="59193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المرحلة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الهدف الرئيسي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الممارسات الأساسية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88660411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الاعتراف والتعلّم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مصداقية أولية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اعتذار صادق، شفافية، تحليل داخلي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12828970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إعادة تعريف القيم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إرساء الأساس القيمي للسرد الجديد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إشراك الموظفين، مراجعة السلوك، تطوير القيم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01780112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تطوير الأفعال والمنتجات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إظهار التغيير الفعلي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تحسين المنتجات، تطوير الخدمات، بناء شراكات جديدة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32316867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سرد جديد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صياغة قصة تعافٍ صادقة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سرد تطوّري، إشراك الجمهور، شفافية مستمرة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53081529"/>
                  </a:ext>
                </a:extLst>
              </a:tr>
              <a:tr h="59211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إدارة التوقعات والتفاعل مع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الحفاظ على الثقة أثناء التحوّل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حوار مفتوح، تحديثات شفافة، التواضع في اللغة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6086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847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98BB5-BF8D-51BC-E14A-AB8EAD309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6E9E89-B6AA-3E98-C927-512226160E8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EFB078-693C-EF18-865E-6DEDDB7B5D70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كيف نُعيد تصميم الرسائل الإعلانية؟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0D3401-0D1B-C77A-435A-69FFEA93D2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9763E9-D92B-E569-1557-BDE1860F3E6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9C6D63-C0A5-1243-7E14-B1E91788B9E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8CFF62-0B34-D909-5704-742E94A309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CABC1AE-069C-60E6-755F-16666C03DF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3429285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867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08C6C-EF94-9D2B-AD75-4CA87BBFA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3B69E4-F46A-FFF2-8D81-3273608E6209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ECFE35-3946-58D7-1C48-6746C536A6F0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ضبط توقيت "رواية الانبعاث الجديد"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8676BF-FFF1-B397-E1FE-1E9754CBB63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293308-973A-05BA-0D30-FBE97CAF8BC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11C82D-EC6F-E845-12CB-698B2039F15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F87ACB-79E2-C55F-4661-3C0E1336DA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6849C1E-771D-20D2-0629-7C481E24BC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1329325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122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2AABA5-31BC-7E7F-DAFE-E0086BE7D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572F9D-BCC4-844F-B5FC-11FAD09D7F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038A93-4FDD-811C-1D9F-4FB8DB7DCD6D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بناء محتوى تسويقي يعكس التعلم والتطور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5765DF-7F97-4D66-E199-21F96E3A38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107E99-6FBB-D2D9-8EFE-D3669E4FA6F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2CC2EA-8BB8-2CDA-615F-A84662B65B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F027FD-B018-4C27-4616-DB79E6D83F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C8CFEDA-E426-DBCB-A2FF-88A5A4D76F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2412862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8442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5B2DB-9DCB-9AC2-5DA5-A35109965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444471-E218-D367-57CD-8C71A6520BD2}"/>
              </a:ext>
            </a:extLst>
          </p:cNvPr>
          <p:cNvSpPr/>
          <p:nvPr/>
        </p:nvSpPr>
        <p:spPr>
          <a:xfrm>
            <a:off x="617280" y="1797461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B60A4C-1C36-CDBF-02BF-5AB6AF53C09A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دور وسائل التواصل الاجتماعي في تسويق التعافي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26BEAE-0304-54A2-FD8E-026E66E6919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EF2396-27B8-7BD3-7209-067A87413B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5894D-C87A-AA44-B2EC-BC4785197D5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3908C-D7C8-CD9E-64A5-841FE4B31B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289C50-493C-EF06-EF1A-4D1251F36C6A}"/>
              </a:ext>
            </a:extLst>
          </p:cNvPr>
          <p:cNvSpPr txBox="1"/>
          <p:nvPr/>
        </p:nvSpPr>
        <p:spPr>
          <a:xfrm>
            <a:off x="895740" y="2157224"/>
            <a:ext cx="10187567" cy="4535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حين تستخدم وسائل التواصل الاجتماعي لبناء حوار حقيقي — وليس لفرض رواية — تُصبح أقوى حليف في قصة التعافي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إحدى الحملات الكبرى بعد أزمة شهيرة، لجأت إحدى العلامات إلى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سرد حقيقي عبر </a:t>
            </a:r>
            <a:r>
              <a:rPr lang="ar-SA" sz="2000" b="1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السوشيال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ميديا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قدّمت سلسلة فيديوهات توثّق كيف تغيّرت العمليات الداخلية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أتاحت جلسات مباشرة مع قادة المؤسسة للإجابة على أسئلة الجمهور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نشرت يوميات التحوّل بصيغة إنسانية وشخصية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دروس مستخلصة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الصدق والشفافية أولًا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لا تُجمّل الواقع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اللغة الحوارية أهم من اللغة الترويجية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الاستمرارية أهم من "الضخ الإعلامي" المؤقت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الاعتراف بالتحديات يُعزّز المصداقية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76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استخدام سرد القصص </a:t>
            </a:r>
            <a:r>
              <a:rPr lang="en-GB" sz="2800" b="1" dirty="0">
                <a:latin typeface="Alexandria" charset="0"/>
                <a:cs typeface="Alexandria" charset="0"/>
              </a:rPr>
              <a:t>Storytelling</a:t>
            </a:r>
            <a:r>
              <a:rPr lang="ar-SA" sz="2800" b="1" dirty="0">
                <a:latin typeface="Alexandria" charset="0"/>
                <a:cs typeface="Alexandria" charset="0"/>
              </a:rPr>
              <a:t> لخلق قصة إنسانية حول العلامة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416547"/>
              </p:ext>
            </p:extLst>
          </p:nvPr>
        </p:nvGraphicFramePr>
        <p:xfrm>
          <a:off x="762000" y="2895547"/>
          <a:ext cx="10321307" cy="3719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2E32EA4-0CCD-2A4A-77D3-E11781289C56}"/>
              </a:ext>
            </a:extLst>
          </p:cNvPr>
          <p:cNvSpPr txBox="1"/>
          <p:nvPr/>
        </p:nvSpPr>
        <p:spPr>
          <a:xfrm>
            <a:off x="544919" y="1887886"/>
            <a:ext cx="9280685" cy="882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القصة القوية هي التي تُحاكي المشاعر، وتُظهر رحلة التعلم والتحوّل، وتُعطي صوتًا لكل من كان جزءًا من التغيير</a:t>
            </a:r>
            <a:endParaRPr lang="en-GB" sz="20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800"/>
              </a:spcAf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بناء قصة إنسانية قوية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86E80-FAD5-90AB-C3A1-0B8EE8754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2FAE04-CF9F-5929-FA18-910A0A551C1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F34E45-FC51-55C2-7499-80917F8D20B9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بناء تحالفات إعلامية تدعم السرد الجديد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3B616-462E-3006-1A0B-C90F7575236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F700E8-DDA4-B1EE-068C-AB9197EAA87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94BA35-BC21-67E5-C8B7-487262D4E9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A3E3F1-7AEC-13F2-005E-5B556FFD9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A5F94A5-2EA4-9997-F5C3-AD4E5BBE54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801257"/>
              </p:ext>
            </p:extLst>
          </p:nvPr>
        </p:nvGraphicFramePr>
        <p:xfrm>
          <a:off x="762000" y="2448114"/>
          <a:ext cx="10490718" cy="391536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6906">
                  <a:extLst>
                    <a:ext uri="{9D8B030D-6E8A-4147-A177-3AD203B41FA5}">
                      <a16:colId xmlns:a16="http://schemas.microsoft.com/office/drawing/2014/main" val="219152464"/>
                    </a:ext>
                  </a:extLst>
                </a:gridCol>
                <a:gridCol w="3496906">
                  <a:extLst>
                    <a:ext uri="{9D8B030D-6E8A-4147-A177-3AD203B41FA5}">
                      <a16:colId xmlns:a16="http://schemas.microsoft.com/office/drawing/2014/main" val="3057947540"/>
                    </a:ext>
                  </a:extLst>
                </a:gridCol>
                <a:gridCol w="3496906">
                  <a:extLst>
                    <a:ext uri="{9D8B030D-6E8A-4147-A177-3AD203B41FA5}">
                      <a16:colId xmlns:a16="http://schemas.microsoft.com/office/drawing/2014/main" val="3058473692"/>
                    </a:ext>
                  </a:extLst>
                </a:gridCol>
              </a:tblGrid>
              <a:tr h="7828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نوع التحالف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الهدف من التحالف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كيفية التفعيل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26365119"/>
                  </a:ext>
                </a:extLst>
              </a:tr>
              <a:tr h="78311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شراكة مع مؤسسات إعلامية محترفة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تغطية موضوعية ومستدامة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تقديم قصص حقيقية، فتح الأبواب للنقاش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51132869"/>
                  </a:ext>
                </a:extLst>
              </a:tr>
              <a:tr h="78311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تعاون مع مؤثرين مستقلين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نشر السرد بطرق أكثر إنسانية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العمل مع المؤثرين الأكثر مصداقية للجمهور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28167044"/>
                  </a:ext>
                </a:extLst>
              </a:tr>
              <a:tr h="78311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شراكة مع منظمات المجتمع المدني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بناء شرعية اجتماعية للسرد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إشراك هذه المنظمات في مراقبة التغيير والتحدث عنه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83772342"/>
                  </a:ext>
                </a:extLst>
              </a:tr>
              <a:tr h="78311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دعم من شخصيات فكرية أو أكاديمية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تقديم بعد تحليلي للسرد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دعوة الخبراء لتحليل رحلة التعافي ونشرها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20010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858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74930-8D63-5130-49AB-1F0B184D7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676DFA-52C3-FE98-3DA9-FEA8302159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6F7F4-348D-DDE2-217E-5D897D31C6F1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مخاطبة جماهير جديدة بناءً على القيم الجديدة للعلامة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24E9CA-5440-E4F3-57DB-ED60F1107A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3327E-12E2-5107-DD75-77CD3DB29D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9036E7-7175-7E1C-68CC-516C64DEC1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30288A-EABA-42ED-AD7C-8F2E289145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497C9A0-8418-B09E-6B61-42888E4509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8970157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91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621E-A931-4AC8-CBAA-CB424D66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353AEF-B9D7-F07F-4FBB-0BA70EE587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C1C4C-717A-1D41-68C4-9581B3E3D596}"/>
              </a:ext>
            </a:extLst>
          </p:cNvPr>
          <p:cNvSpPr txBox="1"/>
          <p:nvPr/>
        </p:nvSpPr>
        <p:spPr>
          <a:xfrm>
            <a:off x="1108692" y="977609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نُدير الحملات المتكاملة لإعادة تقديم العلامة؟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CD744-23F1-F8C9-1B17-2649BB5EB4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0546A-C125-7A97-E032-D8B1E1F934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8099E-2A59-A5A5-2A78-CAD6E0A8DE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C6072-9C51-36B3-1281-46C15DB93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9F72C5D-9DEF-C9A3-D13F-6555F556CD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170795"/>
              </p:ext>
            </p:extLst>
          </p:nvPr>
        </p:nvGraphicFramePr>
        <p:xfrm>
          <a:off x="762000" y="2436567"/>
          <a:ext cx="10490718" cy="3571062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2948473">
                  <a:extLst>
                    <a:ext uri="{9D8B030D-6E8A-4147-A177-3AD203B41FA5}">
                      <a16:colId xmlns:a16="http://schemas.microsoft.com/office/drawing/2014/main" val="1066066467"/>
                    </a:ext>
                  </a:extLst>
                </a:gridCol>
                <a:gridCol w="3470988">
                  <a:extLst>
                    <a:ext uri="{9D8B030D-6E8A-4147-A177-3AD203B41FA5}">
                      <a16:colId xmlns:a16="http://schemas.microsoft.com/office/drawing/2014/main" val="3571663191"/>
                    </a:ext>
                  </a:extLst>
                </a:gridCol>
                <a:gridCol w="4071257">
                  <a:extLst>
                    <a:ext uri="{9D8B030D-6E8A-4147-A177-3AD203B41FA5}">
                      <a16:colId xmlns:a16="http://schemas.microsoft.com/office/drawing/2014/main" val="2860886344"/>
                    </a:ext>
                  </a:extLst>
                </a:gridCol>
              </a:tblGrid>
              <a:tr h="54685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عنصر الحملة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الهدف الرئيسي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أفضل الممارسات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09295249"/>
                  </a:ext>
                </a:extLst>
              </a:tr>
              <a:tr h="54701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الاتصالات المؤسسية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بناء مصداقية السرد الجديد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الاعتراف، الشفافية، سرد الأفعال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25735634"/>
                  </a:ext>
                </a:extLst>
              </a:tr>
              <a:tr h="54701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التسويق الرقمي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توسيع الوصول للجماهير الجديدة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سرد قصصي مُصمَّم للمنصات الرقمية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11699286"/>
                  </a:ext>
                </a:extLst>
              </a:tr>
              <a:tr h="54701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العلاقات العامة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بناء تغطية إيجابية ومستقلة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شراكات إعلامية، إشراك جهات محايدة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96477053"/>
                  </a:ext>
                </a:extLst>
              </a:tr>
              <a:tr h="70893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محتوى السوشيال ميديا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خلق حوار حقيقي مع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محتوى مستمر، أصوات متعددة، تفاعل مباشر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57465269"/>
                  </a:ext>
                </a:extLst>
              </a:tr>
              <a:tr h="54701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إدارة تجربة العملاء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تجسيد القيم الجديدة في كل تفاعل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تدريب الفرق، مراقبة نقاط الاتصال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82968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8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85230-D62B-92BB-7D5A-68749F3A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0549B1-9168-CEA2-1CE8-5E29CC0C9811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D04E5-43DE-4052-7FD4-3EC561C792B1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مراقبة ردود الفعل الجماهيرية أثناء هذا المسار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AE2D55-901A-589C-7E96-20929BC84C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FDE67-AFD3-D619-FA7A-A8122AE662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AE7AFA-5E42-7DA9-98AD-FF721C1124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383369-A3D0-2903-8A3B-10808A24D5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1A5A020-1109-811F-41B5-BB99B8B94C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6259399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332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726E3-0799-5CAC-BABB-4C2E3896A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FCD67C-7246-2205-4DBC-1363989481B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9A1889-C799-D021-6278-B7A240DDF6FD}"/>
              </a:ext>
            </a:extLst>
          </p:cNvPr>
          <p:cNvSpPr txBox="1"/>
          <p:nvPr/>
        </p:nvSpPr>
        <p:spPr>
          <a:xfrm>
            <a:off x="986991" y="991363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تقييم جاهزية فرق التسويق للمرحلة الجديدة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424581-0554-1E5B-4BAF-B71B4339290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22C002-AD33-CD21-891F-07892DDD35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B91EB3-5087-3087-383B-8AF7BAF256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2537C9-1CE3-4804-630B-F6C5548EB8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82098CB-1890-C84D-E44E-3F0FFFFC1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703627"/>
              </p:ext>
            </p:extLst>
          </p:nvPr>
        </p:nvGraphicFramePr>
        <p:xfrm>
          <a:off x="986990" y="2436568"/>
          <a:ext cx="10265727" cy="381494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21909">
                  <a:extLst>
                    <a:ext uri="{9D8B030D-6E8A-4147-A177-3AD203B41FA5}">
                      <a16:colId xmlns:a16="http://schemas.microsoft.com/office/drawing/2014/main" val="3058105622"/>
                    </a:ext>
                  </a:extLst>
                </a:gridCol>
                <a:gridCol w="3421909">
                  <a:extLst>
                    <a:ext uri="{9D8B030D-6E8A-4147-A177-3AD203B41FA5}">
                      <a16:colId xmlns:a16="http://schemas.microsoft.com/office/drawing/2014/main" val="2758052117"/>
                    </a:ext>
                  </a:extLst>
                </a:gridCol>
                <a:gridCol w="3421909">
                  <a:extLst>
                    <a:ext uri="{9D8B030D-6E8A-4147-A177-3AD203B41FA5}">
                      <a16:colId xmlns:a16="http://schemas.microsoft.com/office/drawing/2014/main" val="3215361903"/>
                    </a:ext>
                  </a:extLst>
                </a:gridCol>
              </a:tblGrid>
              <a:tr h="76280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محور الجاهزية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مؤشرات النجاح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ماذا نفعل إذا لم تتوفر؟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14285999"/>
                  </a:ext>
                </a:extLst>
              </a:tr>
              <a:tr h="7630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فهم الفرق للسرد الجديد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وضوح كامل لدى الفريق حول القيم والسرد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تدريب داخلي شامل، ورش عمل تفاعلية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22714547"/>
                  </a:ext>
                </a:extLst>
              </a:tr>
              <a:tr h="7630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قدرة الفريق على ترجمة القيم إلى رسائل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الحملات تعكس القيم الجديدة بوضوح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جلسات مراجعة المحتوى والتجريب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49660748"/>
                  </a:ext>
                </a:extLst>
              </a:tr>
              <a:tr h="7630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مهارات الاستماع والتفاعل مع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استجابات الفريق متّسقة وذكية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تدريب عملي على استجابات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63287964"/>
                  </a:ext>
                </a:extLst>
              </a:tr>
              <a:tr h="7630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المرونة في تعديل الرسائل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الفريق قادر على التعديل السريع المدروس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تعزيز ثقافة التعلّم والتحسين المستمر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943689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17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3BC27-64EE-A229-F66A-D96446FD1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67BCE7-D02B-B10F-60E1-A928A39A9D9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6C8EF-5879-DD37-816B-79DC344B2501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"مكتبة محتوى" جديدة بعد الأزمة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49F78E-5C40-D649-BCE5-9AB55ED736A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9D5F4E-8094-F5D4-7AC8-901F6C6AA8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E23CD5-8607-1D7F-A8C3-B10F4D57845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D8DCE0-413F-6472-6FD7-9437233D10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AA01347-5AF8-7D5D-0E0B-E7D7C65484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2243020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C9F3F04-E4BE-5F8E-8FF3-99DF6CEC4F89}"/>
              </a:ext>
            </a:extLst>
          </p:cNvPr>
          <p:cNvSpPr txBox="1"/>
          <p:nvPr/>
        </p:nvSpPr>
        <p:spPr>
          <a:xfrm>
            <a:off x="617280" y="1838765"/>
            <a:ext cx="871487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defTabSz="914400" rtl="1" eaLnBrk="1" latinLnBrk="0" hangingPunct="1"/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بناء مكتبة محتوى قوية بعد الأزمة يُعدّ استثمارًا استراتيجيًا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المكتبة يجب أن تتضمن</a:t>
            </a:r>
            <a:r>
              <a:rPr lang="en-GB" sz="2400" b="1" dirty="0">
                <a:solidFill>
                  <a:srgbClr val="FF0000"/>
                </a:solidFill>
                <a:effectLst/>
              </a:rPr>
              <a:t>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33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التعامل مع الجمهور الذي يرفض تصديق قصة التحوّل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3633729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86746-E7DE-263C-2AD3-90CAD5074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84E717-3B34-37B3-3528-7DA0882EA89B}"/>
              </a:ext>
            </a:extLst>
          </p:cNvPr>
          <p:cNvSpPr/>
          <p:nvPr/>
        </p:nvSpPr>
        <p:spPr>
          <a:xfrm>
            <a:off x="617279" y="1794233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AAAF59-D30C-72CE-E8FA-4CCA65B441BC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دراسة حالة: </a:t>
            </a:r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 </a:t>
            </a:r>
            <a:r>
              <a:rPr lang="en-GB" sz="2800" b="1" dirty="0">
                <a:latin typeface="Alexandria" charset="0"/>
                <a:cs typeface="Alexandria" charset="0"/>
              </a:rPr>
              <a:t>Toyota</a:t>
            </a:r>
            <a:r>
              <a:rPr lang="ar-SA" sz="2800" b="1" dirty="0">
                <a:latin typeface="Alexandria" charset="0"/>
                <a:cs typeface="Alexandria" charset="0"/>
              </a:rPr>
              <a:t> كيف عادت أقوى بعد أزمة الاستدعاءات الضخمة </a:t>
            </a:r>
            <a:endParaRPr lang="en-GB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A16CDD-8515-2C75-0E6D-6453341FFD0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805D8B-A70A-64AB-B4D2-44546D68174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D3BA29-1119-8C8A-8F22-D0BC2690A2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A01B39-D6C3-2761-4ED7-EF1C83B683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D7889A-E88C-C6F6-AB7D-96CEB3D507F9}"/>
              </a:ext>
            </a:extLst>
          </p:cNvPr>
          <p:cNvSpPr txBox="1"/>
          <p:nvPr/>
        </p:nvSpPr>
        <p:spPr>
          <a:xfrm>
            <a:off x="850641" y="2260438"/>
            <a:ext cx="1049071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dirty="0"/>
              <a:t>في 2009-2010، واجهت</a:t>
            </a:r>
            <a:r>
              <a:rPr lang="en-GB" sz="2400" dirty="0"/>
              <a:t> Toyota </a:t>
            </a:r>
            <a:r>
              <a:rPr lang="ar-SA" sz="2400" dirty="0"/>
              <a:t>واحدة من أخطر أزماتها</a:t>
            </a:r>
            <a:r>
              <a:rPr lang="en-GB" sz="2400" dirty="0"/>
              <a:t>:</a:t>
            </a:r>
            <a:br>
              <a:rPr lang="en-GB" sz="2400" dirty="0"/>
            </a:br>
            <a:r>
              <a:rPr lang="ar-SA" sz="2400" dirty="0"/>
              <a:t>أكثر من 9 ملايين سيارة استُدعيت عالميًا بسبب مشكلات تتعلق بالسلامة (</a:t>
            </a:r>
            <a:r>
              <a:rPr lang="ar-SA" sz="2400" dirty="0" err="1"/>
              <a:t>دعاسات</a:t>
            </a:r>
            <a:r>
              <a:rPr lang="ar-SA" sz="2400" dirty="0"/>
              <a:t> البنزين، أنظمة الفرامل)</a:t>
            </a:r>
            <a:br>
              <a:rPr lang="en-GB" sz="2400" dirty="0"/>
            </a:br>
            <a:r>
              <a:rPr lang="ar-SA" sz="2400" dirty="0"/>
              <a:t>تصدّرت الأزمة العناوين عالميًا، وفقدت</a:t>
            </a:r>
            <a:r>
              <a:rPr lang="en-GB" sz="2400" dirty="0"/>
              <a:t> Toyota </a:t>
            </a:r>
            <a:r>
              <a:rPr lang="ar-SA" sz="2400" dirty="0"/>
              <a:t>كثيرًا من ثقة العملاء</a:t>
            </a:r>
            <a:r>
              <a:rPr lang="en-GB" sz="2400" dirty="0"/>
              <a:t>.</a:t>
            </a:r>
          </a:p>
          <a:p>
            <a:pPr algn="r" rtl="1"/>
            <a:r>
              <a:rPr lang="ar-SA" sz="2400" b="1" dirty="0"/>
              <a:t>كيف تعاملت</a:t>
            </a:r>
            <a:r>
              <a:rPr lang="en-GB" sz="2400" b="1" dirty="0"/>
              <a:t> Toyota</a:t>
            </a:r>
            <a:r>
              <a:rPr lang="ar-SA" sz="2400" b="1" dirty="0"/>
              <a:t>؟</a:t>
            </a:r>
            <a:endParaRPr lang="en-GB" sz="2400" dirty="0"/>
          </a:p>
          <a:p>
            <a:pPr lvl="0" algn="r" rtl="1"/>
            <a:r>
              <a:rPr lang="ar-SA" sz="2400" b="1" dirty="0"/>
              <a:t>اعتذار صريح وعالي المستوى</a:t>
            </a:r>
            <a:r>
              <a:rPr lang="ar-SA" sz="2400" dirty="0"/>
              <a:t> من قيادات الشركة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b="1" dirty="0"/>
              <a:t>مراجعة شاملة لعمليات الجودة</a:t>
            </a:r>
            <a:r>
              <a:rPr lang="ar-SA" sz="2400" dirty="0"/>
              <a:t> عبر كل وحدات الشركة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b="1" dirty="0"/>
              <a:t>إعادة بناء ثقافة السلامة كقيمة محورية</a:t>
            </a:r>
            <a:r>
              <a:rPr lang="ar-SA" sz="2400" dirty="0"/>
              <a:t> في الشركة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b="1" dirty="0"/>
              <a:t>التواصل المستمر مع العملاء حول إجراءات التحسين</a:t>
            </a:r>
            <a:r>
              <a:rPr lang="en-GB" sz="2400" b="1" dirty="0"/>
              <a:t>.</a:t>
            </a:r>
            <a:endParaRPr lang="en-GB" sz="2400" dirty="0"/>
          </a:p>
          <a:p>
            <a:pPr lvl="0" algn="r" rtl="1"/>
            <a:r>
              <a:rPr lang="ar-SA" sz="2400" b="1" dirty="0"/>
              <a:t>إطلاق حملات محتوى تثقيفي</a:t>
            </a:r>
            <a:r>
              <a:rPr lang="ar-SA" sz="2400" dirty="0"/>
              <a:t> حول التزام</a:t>
            </a:r>
            <a:r>
              <a:rPr lang="en-GB" sz="2400" dirty="0"/>
              <a:t> Toyota </a:t>
            </a:r>
            <a:r>
              <a:rPr lang="ar-SA" sz="2400" dirty="0"/>
              <a:t>بالسلامة</a:t>
            </a:r>
            <a:r>
              <a:rPr lang="en-GB" sz="2400" dirty="0"/>
              <a:t>.</a:t>
            </a:r>
          </a:p>
          <a:p>
            <a:pPr algn="r" rtl="1"/>
            <a:r>
              <a:rPr lang="ar-SA" sz="2400" b="1" dirty="0"/>
              <a:t>النتيجة</a:t>
            </a:r>
            <a:r>
              <a:rPr lang="en-GB" sz="2400" b="1" dirty="0"/>
              <a:t>:</a:t>
            </a:r>
            <a:br>
              <a:rPr lang="en-GB" sz="2400" dirty="0"/>
            </a:br>
            <a:r>
              <a:rPr lang="ar-SA" sz="2400" dirty="0"/>
              <a:t>بحلول 2012، استعادت</a:t>
            </a:r>
            <a:r>
              <a:rPr lang="en-GB" sz="2400" dirty="0"/>
              <a:t> Toyota </a:t>
            </a:r>
            <a:r>
              <a:rPr lang="ar-SA" sz="2400" dirty="0"/>
              <a:t>موقعها كأكبر صانع سيارات في العالم — مع تحسين كبير في صورة الجودة والسلامة</a:t>
            </a:r>
            <a:r>
              <a:rPr lang="en-GB" sz="2400" dirty="0"/>
              <a:t>.</a:t>
            </a:r>
          </a:p>
        </p:txBody>
      </p:sp>
      <p:pic>
        <p:nvPicPr>
          <p:cNvPr id="10242" name="Picture 2" descr="Toyota Egypt">
            <a:extLst>
              <a:ext uri="{FF2B5EF4-FFF2-40B4-BE49-F238E27FC236}">
                <a16:creationId xmlns:a16="http://schemas.microsoft.com/office/drawing/2014/main" id="{017AF2C0-39E6-1A34-F94C-0756075E8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20" y="3472008"/>
            <a:ext cx="2101174" cy="210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1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E4AA91-35A6-08F9-BBB7-CF61BDAF6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C33D45-DE3C-174F-3273-9C4F16D9CFB0}"/>
              </a:ext>
            </a:extLst>
          </p:cNvPr>
          <p:cNvSpPr/>
          <p:nvPr/>
        </p:nvSpPr>
        <p:spPr>
          <a:xfrm>
            <a:off x="617279" y="1794233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C31383-6E1A-C1DE-DC8B-E39FCB07DC72}"/>
              </a:ext>
            </a:extLst>
          </p:cNvPr>
          <p:cNvSpPr txBox="1"/>
          <p:nvPr/>
        </p:nvSpPr>
        <p:spPr>
          <a:xfrm>
            <a:off x="0" y="1037548"/>
            <a:ext cx="9678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latin typeface="Alexandria" charset="0"/>
                <a:cs typeface="Alexandria" charset="0"/>
              </a:rPr>
              <a:t> دراسة حالة: </a:t>
            </a:r>
            <a:r>
              <a:rPr lang="en-GB" sz="2400" b="1" dirty="0">
                <a:latin typeface="Alexandria" charset="0"/>
                <a:cs typeface="Alexandria" charset="0"/>
              </a:rPr>
              <a:t>: Domino’s Pizza</a:t>
            </a:r>
            <a:r>
              <a:rPr lang="ar-SA" sz="2400" b="1" dirty="0">
                <a:latin typeface="Alexandria" charset="0"/>
                <a:cs typeface="Alexandria" charset="0"/>
              </a:rPr>
              <a:t>كيف حوّلت كارثة فيديو الموظفين إلى قصة تحوّل كامل </a:t>
            </a:r>
            <a:endParaRPr lang="en-GB" sz="2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8DF3C-03B4-558B-611D-32713F5DA26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B4621A-1D11-6D07-A11F-E51286FA39D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26A4A2-7552-C964-152D-7656A7F8E27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729EB9-B1BB-F26E-04CB-8D906623BE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2FD031-8937-48C8-DAFF-00D59272A207}"/>
              </a:ext>
            </a:extLst>
          </p:cNvPr>
          <p:cNvSpPr txBox="1"/>
          <p:nvPr/>
        </p:nvSpPr>
        <p:spPr>
          <a:xfrm>
            <a:off x="617279" y="2386368"/>
            <a:ext cx="1067276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000" dirty="0"/>
              <a:t>في 2009، انتشر على يوتيوب فيديو صادم يُظهر موظفين من</a:t>
            </a:r>
            <a:r>
              <a:rPr lang="en-GB" sz="2000" dirty="0"/>
              <a:t> Domino’s </a:t>
            </a:r>
            <a:r>
              <a:rPr lang="ar-SA" sz="2000" dirty="0"/>
              <a:t>يتعاملون مع الطعام بشكل مقزز في أحد الفروع بأمريكا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ar-SA" sz="2000" dirty="0"/>
              <a:t>الفيديو انتشر بشكل فيروسي — وأحدث ضجة كبيرة، هزت صورة العلامة عالميًا</a:t>
            </a:r>
            <a:r>
              <a:rPr lang="en-GB" sz="2000" dirty="0"/>
              <a:t>.</a:t>
            </a:r>
          </a:p>
          <a:p>
            <a:pPr algn="r" rtl="1"/>
            <a:r>
              <a:rPr lang="en-GB" sz="2000" dirty="0"/>
              <a:t>❝ We listened, we learned, and we changed. ❞</a:t>
            </a:r>
            <a:r>
              <a:rPr lang="ar-SA" sz="2000" dirty="0"/>
              <a:t> </a:t>
            </a:r>
            <a:r>
              <a:rPr lang="en-GB" sz="2000" dirty="0"/>
              <a:t>— </a:t>
            </a:r>
            <a:r>
              <a:rPr lang="ar-SA" sz="2000" dirty="0"/>
              <a:t>رئيس</a:t>
            </a:r>
            <a:r>
              <a:rPr lang="en-GB" sz="2000" dirty="0"/>
              <a:t> Domino’s </a:t>
            </a:r>
            <a:r>
              <a:rPr lang="ar-SA" sz="2000" dirty="0"/>
              <a:t>وقتها</a:t>
            </a:r>
          </a:p>
          <a:p>
            <a:pPr algn="r" rtl="1"/>
            <a:endParaRPr lang="en-GB" sz="2000" dirty="0"/>
          </a:p>
          <a:p>
            <a:pPr algn="r" rtl="1"/>
            <a:r>
              <a:rPr lang="ar-SA" sz="2000" b="1" dirty="0">
                <a:solidFill>
                  <a:srgbClr val="FF0000"/>
                </a:solidFill>
              </a:rPr>
              <a:t>كيف تعاملت</a:t>
            </a:r>
            <a:r>
              <a:rPr lang="en-GB" sz="2000" b="1" dirty="0">
                <a:solidFill>
                  <a:srgbClr val="FF0000"/>
                </a:solidFill>
              </a:rPr>
              <a:t> Domino’s</a:t>
            </a:r>
            <a:r>
              <a:rPr lang="ar-SA" sz="2000" b="1" dirty="0">
                <a:solidFill>
                  <a:srgbClr val="FF0000"/>
                </a:solidFill>
              </a:rPr>
              <a:t>؟</a:t>
            </a:r>
            <a:endParaRPr lang="en-GB" sz="2000" dirty="0">
              <a:solidFill>
                <a:srgbClr val="FF0000"/>
              </a:solidFill>
            </a:endParaRPr>
          </a:p>
          <a:p>
            <a:pPr lvl="0" algn="r" rtl="1"/>
            <a:r>
              <a:rPr lang="ar-SA" sz="2000" b="1" dirty="0"/>
              <a:t>اعتذار فوري وصريح</a:t>
            </a:r>
            <a:r>
              <a:rPr lang="ar-SA" sz="2000" dirty="0"/>
              <a:t> </a:t>
            </a:r>
            <a:r>
              <a:rPr lang="en-GB" sz="2000" dirty="0"/>
              <a:t>— </a:t>
            </a:r>
            <a:r>
              <a:rPr lang="ar-SA" sz="2000" dirty="0"/>
              <a:t>بفيديو رسمي من رئيس الشركة</a:t>
            </a:r>
            <a:r>
              <a:rPr lang="en-GB" sz="2000" dirty="0"/>
              <a:t>.</a:t>
            </a:r>
          </a:p>
          <a:p>
            <a:pPr lvl="0" algn="r" rtl="1"/>
            <a:r>
              <a:rPr lang="ar-SA" sz="2000" b="1" dirty="0"/>
              <a:t>إغلاق الفرع المعني واتخاذ إجراءات صارمة</a:t>
            </a:r>
            <a:r>
              <a:rPr lang="en-GB" sz="2000" dirty="0"/>
              <a:t>.</a:t>
            </a:r>
          </a:p>
          <a:p>
            <a:pPr lvl="0" algn="r" rtl="1"/>
            <a:r>
              <a:rPr lang="ar-SA" sz="2000" b="1" dirty="0"/>
              <a:t>مراجعة شاملة لعمليات الجودة وسلامة الغذاء</a:t>
            </a:r>
            <a:r>
              <a:rPr lang="en-GB" sz="2000" b="1" dirty="0"/>
              <a:t>.</a:t>
            </a:r>
            <a:endParaRPr lang="en-GB" sz="2000" dirty="0"/>
          </a:p>
          <a:p>
            <a:pPr lvl="0" algn="r" rtl="1"/>
            <a:r>
              <a:rPr lang="ar-SA" sz="2000" b="1" dirty="0"/>
              <a:t>إطلاق حملة جريئة بعنوان</a:t>
            </a:r>
            <a:r>
              <a:rPr lang="en-GB" sz="2000" b="1" dirty="0"/>
              <a:t> "We’re sorry. We’re changing."</a:t>
            </a:r>
            <a:endParaRPr lang="en-GB" sz="2000" dirty="0"/>
          </a:p>
          <a:p>
            <a:pPr lvl="0" algn="r" rtl="1"/>
            <a:r>
              <a:rPr lang="ar-SA" sz="2000" b="1" dirty="0"/>
              <a:t>تحسين وصفات البيتزا وإشراك العملاء في عملية التطوير</a:t>
            </a:r>
            <a:r>
              <a:rPr lang="en-GB" sz="2000" b="1" dirty="0"/>
              <a:t>.</a:t>
            </a:r>
            <a:endParaRPr lang="en-GB" sz="2000" dirty="0"/>
          </a:p>
          <a:p>
            <a:pPr algn="r" rtl="1"/>
            <a:r>
              <a:rPr lang="ar-SA" sz="2000" b="1" dirty="0"/>
              <a:t>النتيجة</a:t>
            </a:r>
            <a:r>
              <a:rPr lang="en-GB" sz="2000" b="1" dirty="0"/>
              <a:t>:</a:t>
            </a:r>
            <a:br>
              <a:rPr lang="en-GB" sz="2000" dirty="0"/>
            </a:br>
            <a:r>
              <a:rPr lang="ar-SA" sz="2000" dirty="0"/>
              <a:t>خلال أقل من عامين، تحوّلت</a:t>
            </a:r>
            <a:r>
              <a:rPr lang="en-GB" sz="2000" dirty="0"/>
              <a:t> Domino’s </a:t>
            </a:r>
            <a:r>
              <a:rPr lang="ar-SA" sz="2000" dirty="0"/>
              <a:t>إلى واحدة من أسرع العلامات نموًا في قطاع الطعام — مع تعزيز الولاء واستعادة ثقة الجمهور</a:t>
            </a:r>
            <a:r>
              <a:rPr lang="en-GB" sz="2000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1B4458-29A8-66C0-4EA1-25F766F13DAA}"/>
              </a:ext>
            </a:extLst>
          </p:cNvPr>
          <p:cNvSpPr txBox="1"/>
          <p:nvPr/>
        </p:nvSpPr>
        <p:spPr>
          <a:xfrm>
            <a:off x="617279" y="3951887"/>
            <a:ext cx="61022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dirty="0">
                <a:hlinkClick r:id="rId4"/>
              </a:rPr>
              <a:t>https://www.youtube.com/watch?v=z3GcLH_834E&amp;t=52s</a:t>
            </a:r>
            <a:r>
              <a:rPr lang="en-US" dirty="0"/>
              <a:t> </a:t>
            </a:r>
          </a:p>
        </p:txBody>
      </p:sp>
      <p:pic>
        <p:nvPicPr>
          <p:cNvPr id="11266" name="Picture 2" descr="History Of The Domino's Logo - Hatchwise">
            <a:extLst>
              <a:ext uri="{FF2B5EF4-FFF2-40B4-BE49-F238E27FC236}">
                <a16:creationId xmlns:a16="http://schemas.microsoft.com/office/drawing/2014/main" id="{8F455567-F690-D578-71F9-6D79FB07D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79" y="4447024"/>
            <a:ext cx="4147749" cy="156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31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147AB7-4B76-14EB-98C5-59A2FF12D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07C5C0-942A-0C72-EDD9-318983A8366C}"/>
              </a:ext>
            </a:extLst>
          </p:cNvPr>
          <p:cNvSpPr/>
          <p:nvPr/>
        </p:nvSpPr>
        <p:spPr>
          <a:xfrm>
            <a:off x="762001" y="2030079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2523FE-4A94-FC53-3D69-598A089A98B0}"/>
              </a:ext>
            </a:extLst>
          </p:cNvPr>
          <p:cNvSpPr txBox="1"/>
          <p:nvPr/>
        </p:nvSpPr>
        <p:spPr>
          <a:xfrm>
            <a:off x="726837" y="789733"/>
            <a:ext cx="906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دراسة حالة:</a:t>
            </a:r>
            <a:r>
              <a:rPr lang="en-GB" sz="2800" b="1" dirty="0">
                <a:latin typeface="Alexandria" charset="0"/>
                <a:cs typeface="Alexandria" charset="0"/>
              </a:rPr>
              <a:t>  LEGO </a:t>
            </a:r>
            <a:r>
              <a:rPr lang="ar-SA" sz="2800" b="1" dirty="0">
                <a:latin typeface="Alexandria" charset="0"/>
                <a:cs typeface="Alexandria" charset="0"/>
              </a:rPr>
              <a:t>كيف أعادت تعريف دورها الاجتماعي  بعد انتقادات كبرى </a:t>
            </a:r>
            <a:endParaRPr lang="en-GB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F3F3ED-1E43-C35F-7252-92D736F71A6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66227F-995A-6AF9-AC61-D4D06B63B5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2ABE87-CB1C-98CF-5F18-24A733E8CF5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B7E560-4911-76C3-DD4A-6793756B71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BB02AF-2A7B-414E-1DB3-6F85BF0D0272}"/>
              </a:ext>
            </a:extLst>
          </p:cNvPr>
          <p:cNvSpPr txBox="1"/>
          <p:nvPr/>
        </p:nvSpPr>
        <p:spPr>
          <a:xfrm>
            <a:off x="617279" y="2445104"/>
            <a:ext cx="1059811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dirty="0"/>
              <a:t>في منتصف العقد الماضي، واجهت</a:t>
            </a:r>
            <a:r>
              <a:rPr lang="en-GB" sz="2400" dirty="0"/>
              <a:t> LEGO </a:t>
            </a:r>
            <a:r>
              <a:rPr lang="ar-SA" sz="2400" dirty="0"/>
              <a:t>موجة من الانتقادات بسبب شراكتها الإعلانية مع شركة نفط كبرى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حملات نشطاء البيئة اتهمت</a:t>
            </a:r>
            <a:r>
              <a:rPr lang="en-GB" sz="2400" dirty="0"/>
              <a:t> LEGO </a:t>
            </a:r>
            <a:r>
              <a:rPr lang="ar-SA" sz="2400" dirty="0"/>
              <a:t>بدعم شركات تُسهم في تغيّر المناخ — مما أثار جدلًا واسعًا</a:t>
            </a:r>
            <a:r>
              <a:rPr lang="en-GB" sz="2400" dirty="0"/>
              <a:t>.</a:t>
            </a:r>
          </a:p>
          <a:p>
            <a:pPr algn="r" rtl="1"/>
            <a:r>
              <a:rPr lang="ar-SA" sz="2400" b="1" dirty="0"/>
              <a:t>كيف تعاملت</a:t>
            </a:r>
            <a:r>
              <a:rPr lang="en-GB" sz="2400" b="1" dirty="0"/>
              <a:t> LEGO</a:t>
            </a:r>
            <a:r>
              <a:rPr lang="ar-SA" sz="2400" b="1" dirty="0"/>
              <a:t>؟</a:t>
            </a:r>
            <a:endParaRPr lang="en-GB" sz="2400" dirty="0"/>
          </a:p>
          <a:p>
            <a:pPr lvl="0" algn="r" rtl="1"/>
            <a:r>
              <a:rPr lang="ar-SA" sz="2400" b="1" dirty="0"/>
              <a:t>إنهاء الشراكة الإعلانية المثيرة للجدل</a:t>
            </a:r>
            <a:r>
              <a:rPr lang="ar-SA" sz="2400" dirty="0"/>
              <a:t> </a:t>
            </a:r>
            <a:r>
              <a:rPr lang="en-GB" sz="2400" dirty="0"/>
              <a:t>— </a:t>
            </a:r>
            <a:r>
              <a:rPr lang="ar-SA" sz="2400" dirty="0"/>
              <a:t>رغم الخسائر المالية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b="1" dirty="0"/>
              <a:t>إطلاق استراتيجية مسؤولية اجتماعية جديدة</a:t>
            </a:r>
            <a:r>
              <a:rPr lang="ar-SA" sz="2400" dirty="0"/>
              <a:t> </a:t>
            </a:r>
            <a:r>
              <a:rPr lang="en-GB" sz="2400" dirty="0"/>
              <a:t>— </a:t>
            </a:r>
            <a:r>
              <a:rPr lang="ar-SA" sz="2400" dirty="0"/>
              <a:t>مع تركيز قوي على الاستدامة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b="1" dirty="0"/>
              <a:t>استثمارات كبيرة في تطوير قطع</a:t>
            </a:r>
            <a:r>
              <a:rPr lang="en-GB" sz="2400" b="1" dirty="0"/>
              <a:t> LEGO </a:t>
            </a:r>
            <a:r>
              <a:rPr lang="ar-SA" sz="2400" b="1" dirty="0"/>
              <a:t>من مواد مستدامة</a:t>
            </a:r>
            <a:r>
              <a:rPr lang="en-GB" sz="2400" b="1" dirty="0"/>
              <a:t>.</a:t>
            </a:r>
            <a:endParaRPr lang="en-GB" sz="2400" dirty="0"/>
          </a:p>
          <a:p>
            <a:pPr lvl="0" algn="r" rtl="1"/>
            <a:r>
              <a:rPr lang="ar-SA" sz="2400" b="1" dirty="0"/>
              <a:t>سرد شفاف حول التعلّم من الأزمة</a:t>
            </a:r>
            <a:r>
              <a:rPr lang="ar-SA" sz="2400" dirty="0"/>
              <a:t> </a:t>
            </a:r>
            <a:r>
              <a:rPr lang="en-GB" sz="2400" dirty="0"/>
              <a:t>— </a:t>
            </a:r>
            <a:r>
              <a:rPr lang="ar-SA" sz="2400" dirty="0"/>
              <a:t>عبر حملات تعليمية وتثقيفية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b="1" dirty="0"/>
              <a:t>بناء شراكات مع منظمات بيئية مستقلة</a:t>
            </a:r>
            <a:r>
              <a:rPr lang="en-GB" sz="2400" b="1" dirty="0"/>
              <a:t>.</a:t>
            </a:r>
            <a:endParaRPr lang="en-GB" sz="2400" dirty="0"/>
          </a:p>
          <a:p>
            <a:pPr algn="r" rtl="1"/>
            <a:r>
              <a:rPr lang="ar-SA" sz="2400" b="1" dirty="0"/>
              <a:t>النتيجة</a:t>
            </a:r>
            <a:r>
              <a:rPr lang="en-GB" sz="2400" b="1" dirty="0"/>
              <a:t>:</a:t>
            </a:r>
            <a:br>
              <a:rPr lang="en-GB" sz="2400" dirty="0"/>
            </a:br>
            <a:r>
              <a:rPr lang="ar-SA" sz="2400" dirty="0"/>
              <a:t>صورة</a:t>
            </a:r>
            <a:r>
              <a:rPr lang="en-GB" sz="2400" dirty="0"/>
              <a:t> LEGO </a:t>
            </a:r>
            <a:r>
              <a:rPr lang="ar-SA" sz="2400" dirty="0"/>
              <a:t>كعلامة مسؤولة اجتماعيًا تعزّزت بقوة — مع تحوّل السرد من "علامة ترفيهية" إلى "علامة ملتزمة بالمستقبل</a:t>
            </a:r>
            <a:r>
              <a:rPr lang="en-GB" sz="2400" dirty="0"/>
              <a:t>".</a:t>
            </a:r>
          </a:p>
        </p:txBody>
      </p:sp>
      <p:pic>
        <p:nvPicPr>
          <p:cNvPr id="12290" name="Picture 2" descr="HD Lego Logo Transparent Background | Citypng">
            <a:extLst>
              <a:ext uri="{FF2B5EF4-FFF2-40B4-BE49-F238E27FC236}">
                <a16:creationId xmlns:a16="http://schemas.microsoft.com/office/drawing/2014/main" id="{022A3940-4B2A-44C2-D897-218510FAF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98" y="3654001"/>
            <a:ext cx="2324911" cy="2324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5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D702D-F8E1-F594-04CA-535B89256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1F9754-BC76-37FE-22B3-4ABB9A74FD85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D83D76-994B-BA35-A961-07D8304539FA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لماذا تفشل بعض العلامات رغم محاولتها "تسويق التعافي"؟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A0DB2C-6215-B5E6-B7DF-776EBCA14DD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9E50C9-6E68-02E6-F719-7F1C2B47A90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2BDCB5-1E37-C1FA-939C-8EFDA7A4E84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58CBB9-0CE1-12BA-926B-EAF4FFE829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9B615FA-D1E8-0B66-6961-EEDC0BD6B7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703097"/>
              </p:ext>
            </p:extLst>
          </p:nvPr>
        </p:nvGraphicFramePr>
        <p:xfrm>
          <a:off x="762000" y="2494028"/>
          <a:ext cx="10490718" cy="390677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6906">
                  <a:extLst>
                    <a:ext uri="{9D8B030D-6E8A-4147-A177-3AD203B41FA5}">
                      <a16:colId xmlns:a16="http://schemas.microsoft.com/office/drawing/2014/main" val="3266660233"/>
                    </a:ext>
                  </a:extLst>
                </a:gridCol>
                <a:gridCol w="3496906">
                  <a:extLst>
                    <a:ext uri="{9D8B030D-6E8A-4147-A177-3AD203B41FA5}">
                      <a16:colId xmlns:a16="http://schemas.microsoft.com/office/drawing/2014/main" val="1576362800"/>
                    </a:ext>
                  </a:extLst>
                </a:gridCol>
                <a:gridCol w="3496906">
                  <a:extLst>
                    <a:ext uri="{9D8B030D-6E8A-4147-A177-3AD203B41FA5}">
                      <a16:colId xmlns:a16="http://schemas.microsoft.com/office/drawing/2014/main" val="3273433943"/>
                    </a:ext>
                  </a:extLst>
                </a:gridCol>
              </a:tblGrid>
              <a:tr h="65097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سبب الفشل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ماذا يحدث؟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نتجنّبه؟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0227656"/>
                  </a:ext>
                </a:extLst>
              </a:tr>
              <a:tr h="6511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السرد غير مدعوم بسلوك فعلي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الجمهور يكتشف التناقض بسرعة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بناء الأفعال أولًا — ثم السرد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39419794"/>
                  </a:ext>
                </a:extLst>
              </a:tr>
              <a:tr h="6511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لغة متعالية أو استعراضية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الجمهور يُقاوم الرسائل الفارغة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اعتماد لغة صادقة ومتوازنة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99561640"/>
                  </a:ext>
                </a:extLst>
              </a:tr>
              <a:tr h="6511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توقيت غير مناسب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الرسائل تُقابل بالرفض أو السخرية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قراءة المزاج العام بدقة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79179625"/>
                  </a:ext>
                </a:extLst>
              </a:tr>
              <a:tr h="6511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محاولة فرض السرد بالقوة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الجمهور يُفقد الثقة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احترام وتيرة بناء الثقة التدريجية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72302085"/>
                  </a:ext>
                </a:extLst>
              </a:tr>
              <a:tr h="6511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تغييرات سطحية فقط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السرد يُكشف كحملة دعائية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قيادة تغيير حقيقي داخل المؤسسة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35449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548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C9481-FF03-2A41-89CA-7ED37AF43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AD2137-A658-C366-0A60-49ADCAC1C1F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9C1A28-C3FC-7C4F-7E59-B75DFE4684D0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أهم دروس </a:t>
            </a:r>
            <a:r>
              <a:rPr lang="ar-SA" sz="2800" b="1" kern="0" dirty="0"/>
              <a:t>تحويل الأزمة إلى فرصة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901DCB-E1FB-86CC-7F83-83DB315A240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F1A09A-58E6-B91A-8EBE-7AD5C834DB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13AEF7-8133-0E52-90D0-6DD0CB76F2A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E7DF5A-FE4A-FD43-2A1C-B3429EE21C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9CA6443-26CD-6DB1-1203-E8BACD7FEE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802310"/>
              </p:ext>
            </p:extLst>
          </p:nvPr>
        </p:nvGraphicFramePr>
        <p:xfrm>
          <a:off x="762000" y="2404746"/>
          <a:ext cx="10509380" cy="3828105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3956180">
                  <a:extLst>
                    <a:ext uri="{9D8B030D-6E8A-4147-A177-3AD203B41FA5}">
                      <a16:colId xmlns:a16="http://schemas.microsoft.com/office/drawing/2014/main" val="3803281598"/>
                    </a:ext>
                  </a:extLst>
                </a:gridCol>
                <a:gridCol w="6553200">
                  <a:extLst>
                    <a:ext uri="{9D8B030D-6E8A-4147-A177-3AD203B41FA5}">
                      <a16:colId xmlns:a16="http://schemas.microsoft.com/office/drawing/2014/main" val="1386137074"/>
                    </a:ext>
                  </a:extLst>
                </a:gridCol>
              </a:tblGrid>
              <a:tr h="63786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المفهوم الرئيسي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ماذا تعلّمنا؟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26972472"/>
                  </a:ext>
                </a:extLst>
              </a:tr>
              <a:tr h="63804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متى ولماذا نحاول تحويل الأزمة إلى فرصة؟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عندما يكون هناك تغيّر حقيقي يُبنى عليه — لا بهدف تحسين الصورة فقط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69459934"/>
                  </a:ext>
                </a:extLst>
              </a:tr>
              <a:tr h="63804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عناصر السرد الجديد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الاعتراف، السلوك الجديد، إشراك الجمهور، التوقيت المناسب، الاستدامة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29381169"/>
                  </a:ext>
                </a:extLst>
              </a:tr>
              <a:tr h="63804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أسباب فشل بعض المحاولات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تغييرات سطحية، لغة متعالية، توقيت خاطئ، فرض السرد بالقوة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59331756"/>
                  </a:ext>
                </a:extLst>
              </a:tr>
              <a:tr h="63804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دور وسائل التواصل الاجتماعي والرأي العام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فضاء للحوار الحقيقي، لا لبث الرسائل الرسمية فقط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52756080"/>
                  </a:ext>
                </a:extLst>
              </a:tr>
              <a:tr h="63804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دروس من العلامات الكبرى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القيادة القيمية، الشفافية، بناء السرد مع المجتمع، التزام طويل الأمد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67732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7266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26F2D7-4DAE-4295-B1B8-5BD01B582BCB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10475</TotalTime>
  <Words>3951</Words>
  <Application>Microsoft Macintosh PowerPoint</Application>
  <PresentationFormat>Widescreen</PresentationFormat>
  <Paragraphs>612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Alexandria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74</cp:revision>
  <dcterms:created xsi:type="dcterms:W3CDTF">2023-04-29T09:08:00Z</dcterms:created>
  <dcterms:modified xsi:type="dcterms:W3CDTF">2025-07-31T01:40:14Z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