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80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D67044-0932-8546-8C8F-436835A716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262CB8F-ACFA-E97F-2AF5-092485B665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FB9AE0-C678-97A9-2BA8-AA15F08D07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CB46D-6651-4CC6-B071-36394861C439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A5F8CB-D8AE-904E-C331-FEFDF78FF7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B8AF2E-E6BA-F0EE-6874-96BC1ADA1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89C7E-E59E-4F81-8410-A1EF9282C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1742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89912-5023-C368-CB7C-8C7C046F7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19361A-9FEB-2584-13AE-3D4484FE03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78AD12-9CAB-2700-9C87-8E46DEE929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CB46D-6651-4CC6-B071-36394861C439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5EAE08-98D9-BF38-97AC-5435C4B1AB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8ED161-9B4D-758E-F060-AF43739EBB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89C7E-E59E-4F81-8410-A1EF9282C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062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CDE979-0D01-C596-EA2A-652C2679E8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838467-864F-31D5-8DE2-E669B786E0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BFBFDC-2447-A19F-96A7-39788022CC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CB46D-6651-4CC6-B071-36394861C439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9EB701-C1A8-EA16-EC16-F2953AD3EE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9DA158-9963-7211-44FE-255F25821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89C7E-E59E-4F81-8410-A1EF9282C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405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BE673B-26E6-E46C-A323-5C2263CAAA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6C3E26-A2C8-60A1-119A-0B307951B0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635B22-C7C6-9F88-2E3D-643EB6712A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E50DE1-312B-1F6A-FB36-494799292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CB46D-6651-4CC6-B071-36394861C439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103CC7-E9BE-A286-40D7-403F368EF7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37537A-926E-0C75-EFF6-AAA9D1689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89C7E-E59E-4F81-8410-A1EF9282C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6400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21D982-B3BD-8246-810B-481B3F657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A5E4AD-4BB7-889F-1AB7-54F88D8698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F7130B-33BD-6ECE-1501-D22A8D8637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072A30-686F-F622-42AC-6534F6E61B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565F86-D7A1-508A-CEDA-9510539BAF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072F710-5F95-38D4-9C5C-100758C57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CB46D-6651-4CC6-B071-36394861C439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853980-4A3D-A724-357F-99AD08500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9C49CC0-92F5-5DA4-3BD7-5FF686162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89C7E-E59E-4F81-8410-A1EF9282C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119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B94B31-5F31-31D6-BA5F-DFC441135F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ED79D3-D2DA-89B8-401E-646FEB285A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CB46D-6651-4CC6-B071-36394861C439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3AC995-AC60-A87C-72EB-CBAB63617B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4A5003-F0D8-590A-BE22-9E7EEA7EF5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89C7E-E59E-4F81-8410-A1EF9282C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3344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5120236-3696-A4EF-D9DA-D2C1B26AB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CB46D-6651-4CC6-B071-36394861C439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EFFD2E5-FAE3-0D3D-361F-46358838A7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C7C352-BF50-7788-452C-4D6040C2EB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89C7E-E59E-4F81-8410-A1EF9282C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063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F79263-0A34-1213-C2B7-246D8887CD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4109EC-AAF0-ED29-2893-F8877769F3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A56FEC-AE09-FF6F-A209-C94555AF48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D9C0D6-486E-BA97-4A73-BC292DB29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CB46D-6651-4CC6-B071-36394861C439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20CCD3-A0B1-2B2A-48A4-DD63D3B44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84D99A-A5A1-E01C-A7BC-96DB5797A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89C7E-E59E-4F81-8410-A1EF9282C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1368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4F5EF2-05EA-97D2-A941-9E7CA1670D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164963-1BD9-20F5-8CE0-1718E65B55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4C0075-ADD7-784A-48A2-9B171EF2AA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BB2A43-FDF6-A239-B88F-A4F915124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CB46D-6651-4CC6-B071-36394861C439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9944A1-8F45-720C-2021-43AC6482F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B7F2D8-64F6-7083-102E-FDF5677852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89C7E-E59E-4F81-8410-A1EF9282C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062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B9A54-FBC4-A8C9-93AA-85BBD10AB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967CC9-A15A-DD4C-28C7-97173E6BB3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D358A9-065D-1293-E2E9-21F453777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CB46D-6651-4CC6-B071-36394861C439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43C21A-5F97-31CC-1877-02DA27CA1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E3880E-49C8-61FB-1FD6-8946C54C1B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89C7E-E59E-4F81-8410-A1EF9282C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113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F423220-3A25-3EC1-0671-A44795BEDC8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0DFF0B-2BC2-621F-2E3D-FA9D34D183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2C0888-1BD4-31FA-239F-A4789220D2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CB46D-6651-4CC6-B071-36394861C439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F88F17-B635-2DBA-0C21-FCC0D7B39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59A67D-3926-FF75-26F1-87E00752B5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89C7E-E59E-4F81-8410-A1EF9282C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375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75C3AA-26F0-A3B6-3FBD-F249325AEB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47ADA4-5851-3BFF-A52B-C185900385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4E8D31-648B-FCE3-06EE-672A6E1287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F1CB46D-6651-4CC6-B071-36394861C439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E43EEC-3177-434F-5A0B-CA72825EC8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1F4722-03A4-B407-8D59-AAD1A9932F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DB89C7E-E59E-4F81-8410-A1EF9282C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8323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0CC7D616-CCE3-CFAA-4328-EEF2649666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9671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935C7F58-03A6-1A94-6CF2-8D50FFA6A5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7082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3CEFAE6A-60B0-B678-D66B-4D1EE36AD7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3762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E7B3C078-B550-C741-75DB-6A1C4678F0D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1308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89DD0AE1-5E36-0084-A578-492F3E19F96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743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BB84B765-FE44-B9A2-EC55-E8801D9D3A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9023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2F7A9F25-D3B8-6779-0A0D-609E743D49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2916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73CC24DD-C31E-85C4-5CD2-38631E0624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9468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BDB88A2F-8533-D685-4BB0-97504AA124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8633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000024FE-C377-FD45-D5F8-35393AE8C7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4380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03386D20-E6F3-DE12-C059-F3D67F04E7B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4527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6832C61D-E244-16B8-830D-4293BAB5D63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4086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140450EE-3512-5E50-2A49-4E63F9E9F0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3420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0F347BF1-95D8-1C85-5FFA-C19ACD1571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1642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F627321E-4EF6-DA02-E69E-90600F99307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7358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FAE91205-CFDE-5FE2-1634-8B2528FF1C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1583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07E525E3-A2A2-DC42-4B8F-A13C77078C6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5796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532A3C00-EE62-C0AD-4512-048F55F0DC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7767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CE7B8A57-E782-10C5-F682-8B6271A191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2322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9CFD966D-59C9-9FAA-A22A-B3F7E354D0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2526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B53A649A-2DF2-E673-DC50-15FA7DC126D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4215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E6D5F49B-85F1-C790-E2ED-07DE9A5CDE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2943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4C6052E9-4335-CF86-CF19-3DB1B198F94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2576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EACE0969-48DE-BF38-8566-6B46C199D5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4033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5E008A06-4B82-6FF4-2C40-DFD18E209D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3493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EA920BB1-71E2-9FF4-8B66-6881D00E99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9281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CADA7261-38B5-7E10-DCDB-E2EFEDD4F63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5571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8C4CDC91-9F57-9592-C5D4-DA79F8D7262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2256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66793D26-EC3D-3A98-C447-72AFD0523D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0674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4F7C3355-61D3-4751-598F-B6079F19FC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6288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C8F6B970-3FFD-FE83-665E-142C43FC09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56889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E50BDDD5-F651-9CCD-C5F4-6674C161DC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04904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7D62509D-0542-9597-F194-67A7419963F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10208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B58C1FF9-9B65-37E9-7C23-855B79EAA12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27971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900A26D4-9512-5880-C058-65171E17B3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6345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DAF7E1DE-B2F5-9453-993D-79900E7381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80147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EF564180-CA67-0B99-C9EE-860024B337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09038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25F003F1-47D2-8E0C-8EE0-E9521B71A6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58555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AC875774-B98D-6320-0E99-3C1344EC90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27849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DB1B16B7-AB8B-F772-6E69-CF1745A39E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27321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8382DAC2-D29D-8314-ADB5-9E4C3F6E7BE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08197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40706C6D-DD14-6306-74BA-2AD97EBB18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25623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4FC17369-EE8F-13ED-B13E-5519B2AF314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2952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hp</dc:creator>
  <cp:lastModifiedBy>hp</cp:lastModifiedBy>
  <cp:revision>1</cp:revision>
  <dcterms:created xsi:type="dcterms:W3CDTF">2025-04-14T07:00:12Z</dcterms:created>
  <dcterms:modified xsi:type="dcterms:W3CDTF">2025-04-14T07:00:34Z</dcterms:modified>
</cp:coreProperties>
</file>