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6.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9" r:id="rId5"/>
  </p:sldMasterIdLst>
  <p:notesMasterIdLst>
    <p:notesMasterId r:id="rId57"/>
  </p:notesMasterIdLst>
  <p:sldIdLst>
    <p:sldId id="480" r:id="rId6"/>
    <p:sldId id="276" r:id="rId7"/>
    <p:sldId id="561" r:id="rId8"/>
    <p:sldId id="626" r:id="rId9"/>
    <p:sldId id="310" r:id="rId10"/>
    <p:sldId id="311" r:id="rId11"/>
    <p:sldId id="573" r:id="rId12"/>
    <p:sldId id="574" r:id="rId13"/>
    <p:sldId id="315" r:id="rId14"/>
    <p:sldId id="314" r:id="rId15"/>
    <p:sldId id="300" r:id="rId16"/>
    <p:sldId id="575" r:id="rId17"/>
    <p:sldId id="576" r:id="rId18"/>
    <p:sldId id="305" r:id="rId19"/>
    <p:sldId id="577" r:id="rId20"/>
    <p:sldId id="307" r:id="rId21"/>
    <p:sldId id="295" r:id="rId22"/>
    <p:sldId id="621" r:id="rId23"/>
    <p:sldId id="622" r:id="rId24"/>
    <p:sldId id="623" r:id="rId25"/>
    <p:sldId id="578" r:id="rId26"/>
    <p:sldId id="335" r:id="rId27"/>
    <p:sldId id="579" r:id="rId28"/>
    <p:sldId id="346" r:id="rId29"/>
    <p:sldId id="580" r:id="rId30"/>
    <p:sldId id="328" r:id="rId31"/>
    <p:sldId id="581" r:id="rId32"/>
    <p:sldId id="582" r:id="rId33"/>
    <p:sldId id="317" r:id="rId34"/>
    <p:sldId id="583" r:id="rId35"/>
    <p:sldId id="299" r:id="rId36"/>
    <p:sldId id="350" r:id="rId37"/>
    <p:sldId id="584" r:id="rId38"/>
    <p:sldId id="585" r:id="rId39"/>
    <p:sldId id="301" r:id="rId40"/>
    <p:sldId id="586" r:id="rId41"/>
    <p:sldId id="587" r:id="rId42"/>
    <p:sldId id="588" r:id="rId43"/>
    <p:sldId id="589" r:id="rId44"/>
    <p:sldId id="590" r:id="rId45"/>
    <p:sldId id="591" r:id="rId46"/>
    <p:sldId id="332" r:id="rId47"/>
    <p:sldId id="333" r:id="rId48"/>
    <p:sldId id="334" r:id="rId49"/>
    <p:sldId id="320" r:id="rId50"/>
    <p:sldId id="592" r:id="rId51"/>
    <p:sldId id="593" r:id="rId52"/>
    <p:sldId id="297" r:id="rId53"/>
    <p:sldId id="562" r:id="rId54"/>
    <p:sldId id="625" r:id="rId55"/>
    <p:sldId id="54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F58221"/>
    <a:srgbClr val="FEE5B1"/>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5B2150-BD22-FF3F-C609-3474D1F8794E}" v="1" dt="2025-05-27T18:06:33.2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4"/>
    <p:restoredTop sz="94676"/>
  </p:normalViewPr>
  <p:slideViewPr>
    <p:cSldViewPr snapToGrid="0">
      <p:cViewPr varScale="1">
        <p:scale>
          <a:sx n="62" d="100"/>
          <a:sy n="62" d="100"/>
        </p:scale>
        <p:origin x="740"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notesMaster" Target="notesMasters/notes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kaya Salah" userId="S::rokayasalah@midocean.edu.km::53f80253-e05d-4a43-ad88-9dc1f2ec9710" providerId="AD" clId="Web-{540F6A4B-BD28-7BEE-6EAB-0A5707660960}"/>
    <pc:docChg chg="modSld">
      <pc:chgData name="Rokaya Salah" userId="S::rokayasalah@midocean.edu.km::53f80253-e05d-4a43-ad88-9dc1f2ec9710" providerId="AD" clId="Web-{540F6A4B-BD28-7BEE-6EAB-0A5707660960}" dt="2025-05-27T15:34:20.317" v="0" actId="1076"/>
      <pc:docMkLst>
        <pc:docMk/>
      </pc:docMkLst>
      <pc:sldChg chg="modSp">
        <pc:chgData name="Rokaya Salah" userId="S::rokayasalah@midocean.edu.km::53f80253-e05d-4a43-ad88-9dc1f2ec9710" providerId="AD" clId="Web-{540F6A4B-BD28-7BEE-6EAB-0A5707660960}" dt="2025-05-27T15:34:20.317" v="0" actId="1076"/>
        <pc:sldMkLst>
          <pc:docMk/>
          <pc:sldMk cId="0" sldId="622"/>
        </pc:sldMkLst>
        <pc:graphicFrameChg chg="mod">
          <ac:chgData name="Rokaya Salah" userId="S::rokayasalah@midocean.edu.km::53f80253-e05d-4a43-ad88-9dc1f2ec9710" providerId="AD" clId="Web-{540F6A4B-BD28-7BEE-6EAB-0A5707660960}" dt="2025-05-27T15:34:20.317" v="0" actId="1076"/>
          <ac:graphicFrameMkLst>
            <pc:docMk/>
            <pc:sldMk cId="0" sldId="622"/>
            <ac:graphicFrameMk id="4" creationId="{00000000-0000-0000-0000-000000000000}"/>
          </ac:graphicFrameMkLst>
        </pc:graphicFrameChg>
      </pc:sldChg>
    </pc:docChg>
  </pc:docChgLst>
  <pc:docChgLst>
    <pc:chgData name="Rokaya Salah" userId="S::rokayasalah@midocean.edu.km::53f80253-e05d-4a43-ad88-9dc1f2ec9710" providerId="AD" clId="Web-{7A5B2150-BD22-FF3F-C609-3474D1F8794E}"/>
    <pc:docChg chg="modSld">
      <pc:chgData name="Rokaya Salah" userId="S::rokayasalah@midocean.edu.km::53f80253-e05d-4a43-ad88-9dc1f2ec9710" providerId="AD" clId="Web-{7A5B2150-BD22-FF3F-C609-3474D1F8794E}" dt="2025-05-27T18:06:33.224" v="0" actId="14100"/>
      <pc:docMkLst>
        <pc:docMk/>
      </pc:docMkLst>
      <pc:sldChg chg="modSp">
        <pc:chgData name="Rokaya Salah" userId="S::rokayasalah@midocean.edu.km::53f80253-e05d-4a43-ad88-9dc1f2ec9710" providerId="AD" clId="Web-{7A5B2150-BD22-FF3F-C609-3474D1F8794E}" dt="2025-05-27T18:06:33.224" v="0" actId="14100"/>
        <pc:sldMkLst>
          <pc:docMk/>
          <pc:sldMk cId="0" sldId="480"/>
        </pc:sldMkLst>
        <pc:spChg chg="mod">
          <ac:chgData name="Rokaya Salah" userId="S::rokayasalah@midocean.edu.km::53f80253-e05d-4a43-ad88-9dc1f2ec9710" providerId="AD" clId="Web-{7A5B2150-BD22-FF3F-C609-3474D1F8794E}" dt="2025-05-27T18:06:33.224" v="0" actId="14100"/>
          <ac:spMkLst>
            <pc:docMk/>
            <pc:sldMk cId="0" sldId="480"/>
            <ac:spMk id="34"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6F9F38-3E51-458C-84A1-48E2B257C707}" type="doc">
      <dgm:prSet loTypeId="urn:microsoft.com/office/officeart/2005/8/layout/process1" loCatId="process" qsTypeId="urn:microsoft.com/office/officeart/2005/8/quickstyle/3d2" qsCatId="3D" csTypeId="urn:microsoft.com/office/officeart/2005/8/colors/colorful1#3" csCatId="colorful" phldr="1"/>
      <dgm:spPr/>
      <dgm:t>
        <a:bodyPr/>
        <a:lstStyle/>
        <a:p>
          <a:endParaRPr lang="en-GB"/>
        </a:p>
      </dgm:t>
    </dgm:pt>
    <dgm:pt modelId="{5B6D5F4C-ACB4-458D-9730-8E1D3A60D57A}">
      <dgm:prSet phldrT="[Text]" custT="1"/>
      <dgm:spPr>
        <a:solidFill>
          <a:srgbClr val="F58221"/>
        </a:solidFill>
      </dgm:spPr>
      <dgm:t>
        <a:bodyPr/>
        <a:lstStyle/>
        <a:p>
          <a:pPr algn="l" rtl="0"/>
          <a:r>
            <a:rPr lang="en-US" sz="1800" b="1">
              <a:solidFill>
                <a:srgbClr val="002060"/>
              </a:solidFill>
              <a:effectLst>
                <a:outerShdw blurRad="38100" dist="38100" dir="2700000" algn="tl">
                  <a:srgbClr val="000000">
                    <a:alpha val="43137"/>
                  </a:srgbClr>
                </a:outerShdw>
              </a:effectLst>
            </a:rPr>
            <a:t>Collect information</a:t>
          </a:r>
          <a:endParaRPr lang="en-GB" sz="1800" b="1">
            <a:solidFill>
              <a:srgbClr val="002060"/>
            </a:solidFill>
            <a:effectLst>
              <a:outerShdw blurRad="38100" dist="38100" dir="2700000" algn="tl">
                <a:srgbClr val="000000">
                  <a:alpha val="43137"/>
                </a:srgbClr>
              </a:outerShdw>
            </a:effectLst>
          </a:endParaRPr>
        </a:p>
      </dgm:t>
    </dgm:pt>
    <dgm:pt modelId="{2A4E47F5-421D-4028-BAA5-CAFB40132B99}" type="parTrans" cxnId="{DF6CEDDF-59A9-4427-B67D-FF602B7B33AF}">
      <dgm:prSet/>
      <dgm:spPr/>
      <dgm:t>
        <a:bodyPr/>
        <a:lstStyle/>
        <a:p>
          <a:pPr algn="l" rtl="0"/>
          <a:endParaRPr lang="en-GB"/>
        </a:p>
      </dgm:t>
    </dgm:pt>
    <dgm:pt modelId="{5A33F019-B795-4676-8F2C-FDEC452332C6}" type="sibTrans" cxnId="{DF6CEDDF-59A9-4427-B67D-FF602B7B33AF}">
      <dgm:prSet/>
      <dgm:spPr/>
      <dgm:t>
        <a:bodyPr/>
        <a:lstStyle/>
        <a:p>
          <a:pPr algn="l" rtl="0"/>
          <a:endParaRPr lang="en-GB"/>
        </a:p>
      </dgm:t>
    </dgm:pt>
    <dgm:pt modelId="{6BA512B3-FA2A-4350-A2A1-7864FE7C78C0}">
      <dgm:prSet phldrT="[Text]" custT="1"/>
      <dgm:spPr>
        <a:solidFill>
          <a:srgbClr val="203E5F"/>
        </a:solidFill>
      </dgm:spPr>
      <dgm:t>
        <a:bodyPr/>
        <a:lstStyle/>
        <a:p>
          <a:pPr algn="l" rtl="0"/>
          <a:r>
            <a:rPr lang="en-US" sz="1800" b="1" dirty="0">
              <a:solidFill>
                <a:schemeClr val="bg1"/>
              </a:solidFill>
              <a:effectLst>
                <a:outerShdw blurRad="38100" dist="38100" dir="2700000" algn="tl">
                  <a:srgbClr val="000000">
                    <a:alpha val="43137"/>
                  </a:srgbClr>
                </a:outerShdw>
              </a:effectLst>
            </a:rPr>
            <a:t>Ethical Analysis</a:t>
          </a:r>
          <a:endParaRPr lang="en-GB" sz="1400" b="1" dirty="0">
            <a:solidFill>
              <a:schemeClr val="bg1"/>
            </a:solidFill>
            <a:effectLst>
              <a:outerShdw blurRad="38100" dist="38100" dir="2700000" algn="tl">
                <a:srgbClr val="000000">
                  <a:alpha val="43137"/>
                </a:srgbClr>
              </a:outerShdw>
            </a:effectLst>
          </a:endParaRPr>
        </a:p>
      </dgm:t>
    </dgm:pt>
    <dgm:pt modelId="{304D3BD1-2B99-46CF-B99F-AD05FA8C1BF8}" type="parTrans" cxnId="{741B4C63-E426-43F7-87D4-F845AD9987B8}">
      <dgm:prSet/>
      <dgm:spPr/>
      <dgm:t>
        <a:bodyPr/>
        <a:lstStyle/>
        <a:p>
          <a:pPr algn="l" rtl="0"/>
          <a:endParaRPr lang="en-GB"/>
        </a:p>
      </dgm:t>
    </dgm:pt>
    <dgm:pt modelId="{323E585B-DEAF-4D17-9A6F-CEE8DAE31E49}" type="sibTrans" cxnId="{741B4C63-E426-43F7-87D4-F845AD9987B8}">
      <dgm:prSet/>
      <dgm:spPr/>
      <dgm:t>
        <a:bodyPr/>
        <a:lstStyle/>
        <a:p>
          <a:pPr algn="l" rtl="0"/>
          <a:endParaRPr lang="en-GB"/>
        </a:p>
      </dgm:t>
    </dgm:pt>
    <dgm:pt modelId="{4741A7F2-2AF0-4F47-9DD3-16E38256BA03}">
      <dgm:prSet phldrT="[Text]" custT="1"/>
      <dgm:spPr>
        <a:solidFill>
          <a:srgbClr val="FEE5B1"/>
        </a:solidFill>
      </dgm:spPr>
      <dgm:t>
        <a:bodyPr/>
        <a:lstStyle/>
        <a:p>
          <a:pPr algn="l" rtl="0"/>
          <a:r>
            <a:rPr lang="en-US" sz="1800" b="1">
              <a:solidFill>
                <a:schemeClr val="tx1"/>
              </a:solidFill>
              <a:effectLst>
                <a:outerShdw blurRad="38100" dist="38100" dir="2700000" algn="tl">
                  <a:srgbClr val="000000">
                    <a:alpha val="43137"/>
                  </a:srgbClr>
                </a:outerShdw>
              </a:effectLst>
            </a:rPr>
            <a:t>Meet involved parties</a:t>
          </a:r>
          <a:endParaRPr lang="en-GB" sz="1800" b="1">
            <a:solidFill>
              <a:schemeClr val="tx1"/>
            </a:solidFill>
            <a:effectLst>
              <a:outerShdw blurRad="38100" dist="38100" dir="2700000" algn="tl">
                <a:srgbClr val="000000">
                  <a:alpha val="43137"/>
                </a:srgbClr>
              </a:outerShdw>
            </a:effectLst>
          </a:endParaRPr>
        </a:p>
      </dgm:t>
    </dgm:pt>
    <dgm:pt modelId="{BD837134-5041-4388-90FE-3DBD16CB4FAA}" type="parTrans" cxnId="{7FA34901-5574-4499-A936-9A7DBE3A7AD6}">
      <dgm:prSet/>
      <dgm:spPr/>
      <dgm:t>
        <a:bodyPr/>
        <a:lstStyle/>
        <a:p>
          <a:pPr algn="l" rtl="0"/>
          <a:endParaRPr lang="en-GB"/>
        </a:p>
      </dgm:t>
    </dgm:pt>
    <dgm:pt modelId="{5D82AFE0-1091-42B7-B2AD-E52BCC9A2A08}" type="sibTrans" cxnId="{7FA34901-5574-4499-A936-9A7DBE3A7AD6}">
      <dgm:prSet/>
      <dgm:spPr>
        <a:solidFill>
          <a:srgbClr val="203E5F"/>
        </a:solidFill>
      </dgm:spPr>
      <dgm:t>
        <a:bodyPr/>
        <a:lstStyle/>
        <a:p>
          <a:pPr algn="l" rtl="0"/>
          <a:endParaRPr lang="en-GB"/>
        </a:p>
      </dgm:t>
    </dgm:pt>
    <dgm:pt modelId="{E51E967A-D907-4904-9630-F8F8DAFDBF68}">
      <dgm:prSet phldrT="[Text]" custT="1"/>
      <dgm:spPr>
        <a:solidFill>
          <a:srgbClr val="FEE5B1"/>
        </a:solidFill>
      </dgm:spPr>
      <dgm:t>
        <a:bodyPr/>
        <a:lstStyle/>
        <a:p>
          <a:pPr algn="l" rtl="0"/>
          <a:r>
            <a:rPr lang="en-US" sz="1800" b="1" dirty="0">
              <a:solidFill>
                <a:srgbClr val="002060"/>
              </a:solidFill>
              <a:effectLst>
                <a:outerShdw blurRad="38100" dist="38100" dir="2700000" algn="tl">
                  <a:srgbClr val="000000">
                    <a:alpha val="43137"/>
                  </a:srgbClr>
                </a:outerShdw>
              </a:effectLst>
            </a:rPr>
            <a:t>Decision Making</a:t>
          </a:r>
          <a:endParaRPr lang="en-GB" sz="1100" b="1" dirty="0">
            <a:solidFill>
              <a:srgbClr val="002060"/>
            </a:solidFill>
            <a:effectLst>
              <a:outerShdw blurRad="38100" dist="38100" dir="2700000" algn="tl">
                <a:srgbClr val="000000">
                  <a:alpha val="43137"/>
                </a:srgbClr>
              </a:outerShdw>
            </a:effectLst>
          </a:endParaRPr>
        </a:p>
      </dgm:t>
    </dgm:pt>
    <dgm:pt modelId="{5F27EAF3-A8A7-4E0A-A1D7-71DE31A00CCB}" type="parTrans" cxnId="{8E32DF29-3FE4-4C0D-A6A5-4DE71121E463}">
      <dgm:prSet/>
      <dgm:spPr/>
      <dgm:t>
        <a:bodyPr/>
        <a:lstStyle/>
        <a:p>
          <a:pPr algn="l" rtl="0"/>
          <a:endParaRPr lang="en-GB"/>
        </a:p>
      </dgm:t>
    </dgm:pt>
    <dgm:pt modelId="{F1FB45A3-E864-4140-9051-B48B72EE299B}" type="sibTrans" cxnId="{8E32DF29-3FE4-4C0D-A6A5-4DE71121E463}">
      <dgm:prSet/>
      <dgm:spPr>
        <a:solidFill>
          <a:srgbClr val="FEE5B1"/>
        </a:solidFill>
      </dgm:spPr>
      <dgm:t>
        <a:bodyPr/>
        <a:lstStyle/>
        <a:p>
          <a:pPr algn="l" rtl="0"/>
          <a:endParaRPr lang="en-GB"/>
        </a:p>
      </dgm:t>
    </dgm:pt>
    <dgm:pt modelId="{FAF7526A-1892-4C6A-84FD-9FD7083E87FA}">
      <dgm:prSet custT="1"/>
      <dgm:spPr>
        <a:solidFill>
          <a:srgbClr val="F58221"/>
        </a:solidFill>
      </dgm:spPr>
      <dgm:t>
        <a:bodyPr/>
        <a:lstStyle/>
        <a:p>
          <a:pPr algn="l" rtl="0"/>
          <a:r>
            <a:rPr lang="en-US" sz="1600" b="1"/>
            <a:t>Medical</a:t>
          </a:r>
          <a:endParaRPr lang="ar-SA" sz="1600" b="1"/>
        </a:p>
      </dgm:t>
    </dgm:pt>
    <dgm:pt modelId="{C85DA640-339D-490A-AC68-F156B3FBB22A}" type="parTrans" cxnId="{F4E24552-7F07-4377-9A67-FC67AA278AEB}">
      <dgm:prSet/>
      <dgm:spPr/>
      <dgm:t>
        <a:bodyPr/>
        <a:lstStyle/>
        <a:p>
          <a:pPr algn="l" rtl="0"/>
          <a:endParaRPr lang="ar-SA"/>
        </a:p>
      </dgm:t>
    </dgm:pt>
    <dgm:pt modelId="{B41CEB5B-AA24-4DB9-9E5A-D06C20883035}" type="sibTrans" cxnId="{F4E24552-7F07-4377-9A67-FC67AA278AEB}">
      <dgm:prSet/>
      <dgm:spPr/>
      <dgm:t>
        <a:bodyPr/>
        <a:lstStyle/>
        <a:p>
          <a:pPr algn="l" rtl="0"/>
          <a:endParaRPr lang="ar-SA"/>
        </a:p>
      </dgm:t>
    </dgm:pt>
    <dgm:pt modelId="{5BD3AD0E-46A7-49DB-ADAF-07F0D13193E0}">
      <dgm:prSet phldrT="[Text]" custT="1"/>
      <dgm:spPr>
        <a:solidFill>
          <a:srgbClr val="F58221"/>
        </a:solidFill>
      </dgm:spPr>
      <dgm:t>
        <a:bodyPr/>
        <a:lstStyle/>
        <a:p>
          <a:pPr algn="l" rtl="0"/>
          <a:r>
            <a:rPr lang="en-GB" sz="1800" b="1">
              <a:solidFill>
                <a:srgbClr val="002060"/>
              </a:solidFill>
              <a:effectLst>
                <a:outerShdw blurRad="38100" dist="38100" dir="2700000" algn="tl">
                  <a:srgbClr val="000000">
                    <a:alpha val="43137"/>
                  </a:srgbClr>
                </a:outerShdw>
              </a:effectLst>
            </a:rPr>
            <a:t>Follow-Up</a:t>
          </a:r>
        </a:p>
      </dgm:t>
    </dgm:pt>
    <dgm:pt modelId="{AC053769-DAD3-4C05-A553-E1ED62CF37C6}" type="parTrans" cxnId="{5CAB8C73-06B6-4267-ACB0-7F1F230D43AA}">
      <dgm:prSet/>
      <dgm:spPr/>
      <dgm:t>
        <a:bodyPr/>
        <a:lstStyle/>
        <a:p>
          <a:pPr rtl="1"/>
          <a:endParaRPr lang="ar-SA"/>
        </a:p>
      </dgm:t>
    </dgm:pt>
    <dgm:pt modelId="{DB7C7931-E645-40FD-AFA2-40FFA873A672}" type="sibTrans" cxnId="{5CAB8C73-06B6-4267-ACB0-7F1F230D43AA}">
      <dgm:prSet/>
      <dgm:spPr/>
      <dgm:t>
        <a:bodyPr/>
        <a:lstStyle/>
        <a:p>
          <a:pPr rtl="1"/>
          <a:endParaRPr lang="ar-SA"/>
        </a:p>
      </dgm:t>
    </dgm:pt>
    <dgm:pt modelId="{EE7C37B9-44B3-4485-98E8-4A300B44FBF6}">
      <dgm:prSet phldrT="[Text]" custT="1"/>
      <dgm:spPr>
        <a:solidFill>
          <a:srgbClr val="FEE5B1"/>
        </a:solidFill>
      </dgm:spPr>
      <dgm:t>
        <a:bodyPr/>
        <a:lstStyle/>
        <a:p>
          <a:pPr algn="l" rtl="0"/>
          <a:r>
            <a:rPr lang="en-US" sz="1600" b="1">
              <a:solidFill>
                <a:schemeClr val="tx1"/>
              </a:solidFill>
              <a:effectLst>
                <a:outerShdw blurRad="38100" dist="38100" dir="2700000" algn="tl">
                  <a:srgbClr val="000000">
                    <a:alpha val="43137"/>
                  </a:srgbClr>
                </a:outerShdw>
              </a:effectLst>
            </a:rPr>
            <a:t>Doctors</a:t>
          </a:r>
          <a:endParaRPr lang="en-GB" sz="1800" b="1">
            <a:solidFill>
              <a:schemeClr val="tx1"/>
            </a:solidFill>
            <a:effectLst>
              <a:outerShdw blurRad="38100" dist="38100" dir="2700000" algn="tl">
                <a:srgbClr val="000000">
                  <a:alpha val="43137"/>
                </a:srgbClr>
              </a:outerShdw>
            </a:effectLst>
          </a:endParaRPr>
        </a:p>
      </dgm:t>
    </dgm:pt>
    <dgm:pt modelId="{9FFCB9CB-B255-4FF6-B270-37E78852F7ED}" type="parTrans" cxnId="{6B6D5EB1-755C-42CB-ABFC-662DBC796D44}">
      <dgm:prSet/>
      <dgm:spPr/>
      <dgm:t>
        <a:bodyPr/>
        <a:lstStyle/>
        <a:p>
          <a:pPr rtl="1"/>
          <a:endParaRPr lang="ar-SA"/>
        </a:p>
      </dgm:t>
    </dgm:pt>
    <dgm:pt modelId="{11A8BB67-7109-43B8-B17B-6526464ED95E}" type="sibTrans" cxnId="{6B6D5EB1-755C-42CB-ABFC-662DBC796D44}">
      <dgm:prSet/>
      <dgm:spPr/>
      <dgm:t>
        <a:bodyPr/>
        <a:lstStyle/>
        <a:p>
          <a:pPr rtl="1"/>
          <a:endParaRPr lang="ar-SA"/>
        </a:p>
      </dgm:t>
    </dgm:pt>
    <dgm:pt modelId="{1DE0567A-CF08-4EC5-9EAA-4CB27473BA4A}">
      <dgm:prSet phldrT="[Text]" custT="1"/>
      <dgm:spPr>
        <a:solidFill>
          <a:srgbClr val="FEE5B1"/>
        </a:solidFill>
      </dgm:spPr>
      <dgm:t>
        <a:bodyPr/>
        <a:lstStyle/>
        <a:p>
          <a:pPr algn="l" rtl="0"/>
          <a:r>
            <a:rPr lang="en-US" sz="1600" b="1">
              <a:solidFill>
                <a:schemeClr val="tx1"/>
              </a:solidFill>
              <a:effectLst>
                <a:outerShdw blurRad="38100" dist="38100" dir="2700000" algn="tl">
                  <a:srgbClr val="000000">
                    <a:alpha val="43137"/>
                  </a:srgbClr>
                </a:outerShdw>
              </a:effectLst>
            </a:rPr>
            <a:t>Nurses</a:t>
          </a:r>
          <a:endParaRPr lang="en-GB" sz="1800" b="1">
            <a:solidFill>
              <a:schemeClr val="tx1"/>
            </a:solidFill>
            <a:effectLst>
              <a:outerShdw blurRad="38100" dist="38100" dir="2700000" algn="tl">
                <a:srgbClr val="000000">
                  <a:alpha val="43137"/>
                </a:srgbClr>
              </a:outerShdw>
            </a:effectLst>
          </a:endParaRPr>
        </a:p>
      </dgm:t>
    </dgm:pt>
    <dgm:pt modelId="{5371304A-1685-4029-AECB-069BAA73A2FD}" type="parTrans" cxnId="{3BF76DEA-134A-4ADF-B8A1-1C023773AC71}">
      <dgm:prSet/>
      <dgm:spPr/>
      <dgm:t>
        <a:bodyPr/>
        <a:lstStyle/>
        <a:p>
          <a:pPr rtl="1"/>
          <a:endParaRPr lang="ar-SA"/>
        </a:p>
      </dgm:t>
    </dgm:pt>
    <dgm:pt modelId="{538C4824-13B8-4533-B583-8482278838C5}" type="sibTrans" cxnId="{3BF76DEA-134A-4ADF-B8A1-1C023773AC71}">
      <dgm:prSet/>
      <dgm:spPr/>
      <dgm:t>
        <a:bodyPr/>
        <a:lstStyle/>
        <a:p>
          <a:pPr rtl="1"/>
          <a:endParaRPr lang="ar-SA"/>
        </a:p>
      </dgm:t>
    </dgm:pt>
    <dgm:pt modelId="{24AC2EFB-3123-4195-B3E2-50529E6F1A1F}">
      <dgm:prSet phldrT="[Text]" custT="1"/>
      <dgm:spPr>
        <a:solidFill>
          <a:srgbClr val="FEE5B1"/>
        </a:solidFill>
      </dgm:spPr>
      <dgm:t>
        <a:bodyPr/>
        <a:lstStyle/>
        <a:p>
          <a:pPr algn="l" rtl="0"/>
          <a:r>
            <a:rPr lang="en-US" sz="1600" b="1">
              <a:solidFill>
                <a:schemeClr val="tx1"/>
              </a:solidFill>
              <a:effectLst>
                <a:outerShdw blurRad="38100" dist="38100" dir="2700000" algn="tl">
                  <a:srgbClr val="000000">
                    <a:alpha val="43137"/>
                  </a:srgbClr>
                </a:outerShdw>
              </a:effectLst>
            </a:rPr>
            <a:t>Patient (&amp; family)</a:t>
          </a:r>
          <a:endParaRPr lang="ar-SA" sz="1600" b="1">
            <a:solidFill>
              <a:schemeClr val="tx1"/>
            </a:solidFill>
            <a:effectLst>
              <a:outerShdw blurRad="38100" dist="38100" dir="2700000" algn="tl">
                <a:srgbClr val="000000">
                  <a:alpha val="43137"/>
                </a:srgbClr>
              </a:outerShdw>
            </a:effectLst>
          </a:endParaRPr>
        </a:p>
      </dgm:t>
    </dgm:pt>
    <dgm:pt modelId="{AC303022-FF93-4379-87AB-61DE9EE42409}" type="parTrans" cxnId="{BEBA5D5C-3ED9-464B-B44F-ED3A02C79EB8}">
      <dgm:prSet/>
      <dgm:spPr/>
      <dgm:t>
        <a:bodyPr/>
        <a:lstStyle/>
        <a:p>
          <a:pPr rtl="1"/>
          <a:endParaRPr lang="ar-SA"/>
        </a:p>
      </dgm:t>
    </dgm:pt>
    <dgm:pt modelId="{DA5D1525-71DF-4419-B7C0-DEB95C3C60E9}" type="sibTrans" cxnId="{BEBA5D5C-3ED9-464B-B44F-ED3A02C79EB8}">
      <dgm:prSet/>
      <dgm:spPr/>
      <dgm:t>
        <a:bodyPr/>
        <a:lstStyle/>
        <a:p>
          <a:pPr rtl="1"/>
          <a:endParaRPr lang="ar-SA"/>
        </a:p>
      </dgm:t>
    </dgm:pt>
    <dgm:pt modelId="{10F8DC9B-60C5-4F2E-BB0D-0A2FB5EF21CA}">
      <dgm:prSet phldrT="[Text]" custT="1"/>
      <dgm:spPr>
        <a:solidFill>
          <a:srgbClr val="203E5F"/>
        </a:solidFill>
      </dgm:spPr>
      <dgm:t>
        <a:bodyPr/>
        <a:lstStyle/>
        <a:p>
          <a:pPr algn="l" rtl="0"/>
          <a:r>
            <a:rPr lang="en-GB" sz="1600" b="1">
              <a:effectLst>
                <a:outerShdw blurRad="38100" dist="38100" dir="2700000" algn="tl">
                  <a:srgbClr val="000000">
                    <a:alpha val="43137"/>
                  </a:srgbClr>
                </a:outerShdw>
              </a:effectLst>
            </a:rPr>
            <a:t>Weighing collected info. vs. ethical principles (&amp; laws)</a:t>
          </a:r>
        </a:p>
      </dgm:t>
    </dgm:pt>
    <dgm:pt modelId="{CD3860A0-E482-4584-BE73-B36E56D12C3A}" type="parTrans" cxnId="{275EF0DF-BB68-449D-9DE0-3249C2CF6863}">
      <dgm:prSet/>
      <dgm:spPr/>
      <dgm:t>
        <a:bodyPr/>
        <a:lstStyle/>
        <a:p>
          <a:pPr rtl="1"/>
          <a:endParaRPr lang="ar-SA"/>
        </a:p>
      </dgm:t>
    </dgm:pt>
    <dgm:pt modelId="{65356484-6970-4687-8147-9A0459518B13}" type="sibTrans" cxnId="{275EF0DF-BB68-449D-9DE0-3249C2CF6863}">
      <dgm:prSet/>
      <dgm:spPr/>
      <dgm:t>
        <a:bodyPr/>
        <a:lstStyle/>
        <a:p>
          <a:pPr rtl="1"/>
          <a:endParaRPr lang="ar-SA"/>
        </a:p>
      </dgm:t>
    </dgm:pt>
    <dgm:pt modelId="{041839E5-ED24-4B90-81D2-894DE7D0360E}">
      <dgm:prSet phldrT="[Text]" custT="1"/>
      <dgm:spPr>
        <a:solidFill>
          <a:srgbClr val="FEE5B1"/>
        </a:solidFill>
      </dgm:spPr>
      <dgm:t>
        <a:bodyPr/>
        <a:lstStyle/>
        <a:p>
          <a:pPr algn="l" rtl="0"/>
          <a:r>
            <a:rPr lang="en-US" sz="1600" b="1" dirty="0">
              <a:solidFill>
                <a:schemeClr val="tx1"/>
              </a:solidFill>
              <a:effectLst>
                <a:outerShdw blurRad="38100" dist="38100" dir="2700000" algn="tl">
                  <a:srgbClr val="000000">
                    <a:alpha val="43137"/>
                  </a:srgbClr>
                </a:outerShdw>
              </a:effectLst>
            </a:rPr>
            <a:t>Single decision; or</a:t>
          </a:r>
          <a:endParaRPr lang="en-GB" sz="1600" b="1" dirty="0">
            <a:solidFill>
              <a:schemeClr val="tx1"/>
            </a:solidFill>
            <a:effectLst>
              <a:outerShdw blurRad="38100" dist="38100" dir="2700000" algn="tl">
                <a:srgbClr val="000000">
                  <a:alpha val="43137"/>
                </a:srgbClr>
              </a:outerShdw>
            </a:effectLst>
          </a:endParaRPr>
        </a:p>
      </dgm:t>
    </dgm:pt>
    <dgm:pt modelId="{E24F2237-2A42-46DA-8190-5281A38EE118}" type="parTrans" cxnId="{C95A47EA-8B51-4358-8C89-9343D40EEFF7}">
      <dgm:prSet/>
      <dgm:spPr/>
      <dgm:t>
        <a:bodyPr/>
        <a:lstStyle/>
        <a:p>
          <a:pPr rtl="1"/>
          <a:endParaRPr lang="ar-SA"/>
        </a:p>
      </dgm:t>
    </dgm:pt>
    <dgm:pt modelId="{2AB502BE-52EC-468C-AE06-7DA60444492A}" type="sibTrans" cxnId="{C95A47EA-8B51-4358-8C89-9343D40EEFF7}">
      <dgm:prSet/>
      <dgm:spPr/>
      <dgm:t>
        <a:bodyPr/>
        <a:lstStyle/>
        <a:p>
          <a:pPr rtl="1"/>
          <a:endParaRPr lang="ar-SA"/>
        </a:p>
      </dgm:t>
    </dgm:pt>
    <dgm:pt modelId="{5653712B-08AA-40C1-84EA-DC480425F0EB}">
      <dgm:prSet phldrT="[Text]" custT="1"/>
      <dgm:spPr>
        <a:solidFill>
          <a:srgbClr val="FEE5B1"/>
        </a:solidFill>
      </dgm:spPr>
      <dgm:t>
        <a:bodyPr/>
        <a:lstStyle/>
        <a:p>
          <a:pPr algn="l" rtl="0"/>
          <a:r>
            <a:rPr lang="en-US" sz="1600" b="1" dirty="0">
              <a:solidFill>
                <a:schemeClr val="tx1"/>
              </a:solidFill>
              <a:effectLst>
                <a:outerShdw blurRad="38100" dist="38100" dir="2700000" algn="tl">
                  <a:srgbClr val="000000">
                    <a:alpha val="43137"/>
                  </a:srgbClr>
                </a:outerShdw>
              </a:effectLst>
            </a:rPr>
            <a:t>Provide alternatives </a:t>
          </a:r>
          <a:endParaRPr lang="en-GB" sz="1600" b="1" dirty="0">
            <a:solidFill>
              <a:schemeClr val="tx1"/>
            </a:solidFill>
            <a:effectLst>
              <a:outerShdw blurRad="38100" dist="38100" dir="2700000" algn="tl">
                <a:srgbClr val="000000">
                  <a:alpha val="43137"/>
                </a:srgbClr>
              </a:outerShdw>
            </a:effectLst>
          </a:endParaRPr>
        </a:p>
      </dgm:t>
    </dgm:pt>
    <dgm:pt modelId="{656686EF-E592-4F7E-AD53-1F6DDFB94412}" type="parTrans" cxnId="{80ABA9C0-2206-41E6-931C-6C6C39296D58}">
      <dgm:prSet/>
      <dgm:spPr/>
      <dgm:t>
        <a:bodyPr/>
        <a:lstStyle/>
        <a:p>
          <a:pPr rtl="1"/>
          <a:endParaRPr lang="ar-SA"/>
        </a:p>
      </dgm:t>
    </dgm:pt>
    <dgm:pt modelId="{D6DA776B-184B-424B-B89B-3677F7C83859}" type="sibTrans" cxnId="{80ABA9C0-2206-41E6-931C-6C6C39296D58}">
      <dgm:prSet/>
      <dgm:spPr/>
      <dgm:t>
        <a:bodyPr/>
        <a:lstStyle/>
        <a:p>
          <a:pPr rtl="1"/>
          <a:endParaRPr lang="ar-SA"/>
        </a:p>
      </dgm:t>
    </dgm:pt>
    <dgm:pt modelId="{79E0B1E4-4155-40E7-81CD-014FEB30F4ED}">
      <dgm:prSet phldrT="[Text]" custT="1"/>
      <dgm:spPr>
        <a:solidFill>
          <a:srgbClr val="F58221"/>
        </a:solidFill>
      </dgm:spPr>
      <dgm:t>
        <a:bodyPr/>
        <a:lstStyle/>
        <a:p>
          <a:pPr algn="l" rtl="0"/>
          <a:r>
            <a:rPr lang="en-GB" sz="1600" b="1">
              <a:effectLst>
                <a:outerShdw blurRad="38100" dist="38100" dir="2700000" algn="tl">
                  <a:srgbClr val="000000">
                    <a:alpha val="43137"/>
                  </a:srgbClr>
                </a:outerShdw>
              </a:effectLst>
            </a:rPr>
            <a:t>How decisions are implemented?</a:t>
          </a:r>
        </a:p>
      </dgm:t>
    </dgm:pt>
    <dgm:pt modelId="{458BB99F-86D2-4090-B305-E6BC2570BD6C}" type="parTrans" cxnId="{4E9B7554-C8CC-4641-BBE8-6EF23DADED6A}">
      <dgm:prSet/>
      <dgm:spPr/>
      <dgm:t>
        <a:bodyPr/>
        <a:lstStyle/>
        <a:p>
          <a:pPr rtl="1"/>
          <a:endParaRPr lang="ar-SA"/>
        </a:p>
      </dgm:t>
    </dgm:pt>
    <dgm:pt modelId="{EC2A5FA5-1607-4120-9189-0AEB88339B84}" type="sibTrans" cxnId="{4E9B7554-C8CC-4641-BBE8-6EF23DADED6A}">
      <dgm:prSet/>
      <dgm:spPr/>
      <dgm:t>
        <a:bodyPr/>
        <a:lstStyle/>
        <a:p>
          <a:pPr rtl="1"/>
          <a:endParaRPr lang="ar-SA"/>
        </a:p>
      </dgm:t>
    </dgm:pt>
    <dgm:pt modelId="{6720AF8C-5832-4C33-A171-2C98178BA3E9}">
      <dgm:prSet phldrT="[Text]" custT="1"/>
      <dgm:spPr>
        <a:solidFill>
          <a:srgbClr val="F58221"/>
        </a:solidFill>
      </dgm:spPr>
      <dgm:t>
        <a:bodyPr/>
        <a:lstStyle/>
        <a:p>
          <a:pPr algn="l" rtl="0"/>
          <a:r>
            <a:rPr lang="en-GB" sz="1600" b="1">
              <a:effectLst>
                <a:outerShdw blurRad="38100" dist="38100" dir="2700000" algn="tl">
                  <a:srgbClr val="000000">
                    <a:alpha val="43137"/>
                  </a:srgbClr>
                </a:outerShdw>
              </a:effectLst>
            </a:rPr>
            <a:t>Lessons learned</a:t>
          </a:r>
        </a:p>
      </dgm:t>
    </dgm:pt>
    <dgm:pt modelId="{F4BB09BE-E364-4BC5-945B-0478D7C9489E}" type="parTrans" cxnId="{C0AFCAF9-1685-4EF6-99B8-394F9587AB06}">
      <dgm:prSet/>
      <dgm:spPr/>
      <dgm:t>
        <a:bodyPr/>
        <a:lstStyle/>
        <a:p>
          <a:pPr rtl="1"/>
          <a:endParaRPr lang="ar-SA"/>
        </a:p>
      </dgm:t>
    </dgm:pt>
    <dgm:pt modelId="{5F85D6A9-66D4-49E9-BEC6-CD108BFBDCBF}" type="sibTrans" cxnId="{C0AFCAF9-1685-4EF6-99B8-394F9587AB06}">
      <dgm:prSet/>
      <dgm:spPr/>
      <dgm:t>
        <a:bodyPr/>
        <a:lstStyle/>
        <a:p>
          <a:pPr rtl="1"/>
          <a:endParaRPr lang="ar-SA"/>
        </a:p>
      </dgm:t>
    </dgm:pt>
    <dgm:pt modelId="{90C9EB39-FA49-400E-8411-EC1E110B8B54}">
      <dgm:prSet custT="1"/>
      <dgm:spPr>
        <a:solidFill>
          <a:srgbClr val="F58221"/>
        </a:solidFill>
      </dgm:spPr>
      <dgm:t>
        <a:bodyPr/>
        <a:lstStyle/>
        <a:p>
          <a:pPr algn="l" rtl="0"/>
          <a:r>
            <a:rPr lang="en-US" sz="1600" b="1"/>
            <a:t>Non-medical</a:t>
          </a:r>
          <a:endParaRPr lang="ar-SA" sz="1600" b="1"/>
        </a:p>
      </dgm:t>
    </dgm:pt>
    <dgm:pt modelId="{3DC7A964-84B4-4377-B9E8-B05AC0DDDC73}" type="parTrans" cxnId="{1C32475F-63CF-4887-AE73-C859C270E586}">
      <dgm:prSet/>
      <dgm:spPr/>
      <dgm:t>
        <a:bodyPr/>
        <a:lstStyle/>
        <a:p>
          <a:pPr rtl="1"/>
          <a:endParaRPr lang="ar-SA"/>
        </a:p>
      </dgm:t>
    </dgm:pt>
    <dgm:pt modelId="{CF7C1141-8926-4551-83C2-F019817CC8FA}" type="sibTrans" cxnId="{1C32475F-63CF-4887-AE73-C859C270E586}">
      <dgm:prSet/>
      <dgm:spPr/>
      <dgm:t>
        <a:bodyPr/>
        <a:lstStyle/>
        <a:p>
          <a:pPr rtl="1"/>
          <a:endParaRPr lang="ar-SA"/>
        </a:p>
      </dgm:t>
    </dgm:pt>
    <dgm:pt modelId="{16BF44E4-FA95-4FC5-A79B-4C7C426DD3BE}" type="pres">
      <dgm:prSet presAssocID="{976F9F38-3E51-458C-84A1-48E2B257C707}" presName="Name0" presStyleCnt="0">
        <dgm:presLayoutVars>
          <dgm:dir/>
          <dgm:resizeHandles val="exact"/>
        </dgm:presLayoutVars>
      </dgm:prSet>
      <dgm:spPr/>
    </dgm:pt>
    <dgm:pt modelId="{E87A0B51-ECDB-4714-9BBB-AD4B464963A2}" type="pres">
      <dgm:prSet presAssocID="{5B6D5F4C-ACB4-458D-9730-8E1D3A60D57A}" presName="node" presStyleLbl="node1" presStyleIdx="0" presStyleCnt="5" custScaleX="128832">
        <dgm:presLayoutVars>
          <dgm:bulletEnabled val="1"/>
        </dgm:presLayoutVars>
      </dgm:prSet>
      <dgm:spPr/>
    </dgm:pt>
    <dgm:pt modelId="{08492D8B-AEF2-4963-9025-964DE6E53DB1}" type="pres">
      <dgm:prSet presAssocID="{5A33F019-B795-4676-8F2C-FDEC452332C6}" presName="sibTrans" presStyleLbl="sibTrans2D1" presStyleIdx="0" presStyleCnt="4"/>
      <dgm:spPr/>
    </dgm:pt>
    <dgm:pt modelId="{B6F1BADB-8C0F-4F74-A778-C673AF6D7DA3}" type="pres">
      <dgm:prSet presAssocID="{5A33F019-B795-4676-8F2C-FDEC452332C6}" presName="connectorText" presStyleLbl="sibTrans2D1" presStyleIdx="0" presStyleCnt="4"/>
      <dgm:spPr/>
    </dgm:pt>
    <dgm:pt modelId="{533D0AD6-7D45-46F9-AEB3-5D0EBE809F7B}" type="pres">
      <dgm:prSet presAssocID="{4741A7F2-2AF0-4F47-9DD3-16E38256BA03}" presName="node" presStyleLbl="node1" presStyleIdx="1" presStyleCnt="5" custScaleX="114253">
        <dgm:presLayoutVars>
          <dgm:bulletEnabled val="1"/>
        </dgm:presLayoutVars>
      </dgm:prSet>
      <dgm:spPr/>
    </dgm:pt>
    <dgm:pt modelId="{30C6D0E0-4E4B-4000-837C-4CB46135EE05}" type="pres">
      <dgm:prSet presAssocID="{5D82AFE0-1091-42B7-B2AD-E52BCC9A2A08}" presName="sibTrans" presStyleLbl="sibTrans2D1" presStyleIdx="1" presStyleCnt="4"/>
      <dgm:spPr/>
    </dgm:pt>
    <dgm:pt modelId="{9A1E302F-6EE0-4595-806A-9881FCCA1A1F}" type="pres">
      <dgm:prSet presAssocID="{5D82AFE0-1091-42B7-B2AD-E52BCC9A2A08}" presName="connectorText" presStyleLbl="sibTrans2D1" presStyleIdx="1" presStyleCnt="4"/>
      <dgm:spPr/>
    </dgm:pt>
    <dgm:pt modelId="{3D6CA702-6E25-4084-88C2-74617DCFDC47}" type="pres">
      <dgm:prSet presAssocID="{6BA512B3-FA2A-4350-A2A1-7864FE7C78C0}" presName="node" presStyleLbl="node1" presStyleIdx="2" presStyleCnt="5" custScaleX="129000" custLinFactNeighborX="-4136" custLinFactNeighborY="4331">
        <dgm:presLayoutVars>
          <dgm:bulletEnabled val="1"/>
        </dgm:presLayoutVars>
      </dgm:prSet>
      <dgm:spPr/>
    </dgm:pt>
    <dgm:pt modelId="{89336972-C62E-480A-B93A-74E058155C61}" type="pres">
      <dgm:prSet presAssocID="{323E585B-DEAF-4D17-9A6F-CEE8DAE31E49}" presName="sibTrans" presStyleLbl="sibTrans2D1" presStyleIdx="2" presStyleCnt="4"/>
      <dgm:spPr/>
    </dgm:pt>
    <dgm:pt modelId="{748A4081-16FA-41DC-B202-D37D2D67422E}" type="pres">
      <dgm:prSet presAssocID="{323E585B-DEAF-4D17-9A6F-CEE8DAE31E49}" presName="connectorText" presStyleLbl="sibTrans2D1" presStyleIdx="2" presStyleCnt="4"/>
      <dgm:spPr/>
    </dgm:pt>
    <dgm:pt modelId="{E7B93997-1AA2-4719-B045-F73D4E8CFCC6}" type="pres">
      <dgm:prSet presAssocID="{E51E967A-D907-4904-9630-F8F8DAFDBF68}" presName="node" presStyleLbl="node1" presStyleIdx="3" presStyleCnt="5" custScaleX="111542">
        <dgm:presLayoutVars>
          <dgm:bulletEnabled val="1"/>
        </dgm:presLayoutVars>
      </dgm:prSet>
      <dgm:spPr/>
    </dgm:pt>
    <dgm:pt modelId="{4E9FAA27-D4E8-4592-90AA-0BF99E49E0F6}" type="pres">
      <dgm:prSet presAssocID="{F1FB45A3-E864-4140-9051-B48B72EE299B}" presName="sibTrans" presStyleLbl="sibTrans2D1" presStyleIdx="3" presStyleCnt="4"/>
      <dgm:spPr/>
    </dgm:pt>
    <dgm:pt modelId="{DA6316A2-85BB-4928-905D-ABDB37CD34B3}" type="pres">
      <dgm:prSet presAssocID="{F1FB45A3-E864-4140-9051-B48B72EE299B}" presName="connectorText" presStyleLbl="sibTrans2D1" presStyleIdx="3" presStyleCnt="4"/>
      <dgm:spPr/>
    </dgm:pt>
    <dgm:pt modelId="{94003004-7DA1-49C1-A03A-0A4C6EFFE544}" type="pres">
      <dgm:prSet presAssocID="{5BD3AD0E-46A7-49DB-ADAF-07F0D13193E0}" presName="node" presStyleLbl="node1" presStyleIdx="4" presStyleCnt="5" custScaleX="128234">
        <dgm:presLayoutVars>
          <dgm:bulletEnabled val="1"/>
        </dgm:presLayoutVars>
      </dgm:prSet>
      <dgm:spPr/>
    </dgm:pt>
  </dgm:ptLst>
  <dgm:cxnLst>
    <dgm:cxn modelId="{7FA34901-5574-4499-A936-9A7DBE3A7AD6}" srcId="{976F9F38-3E51-458C-84A1-48E2B257C707}" destId="{4741A7F2-2AF0-4F47-9DD3-16E38256BA03}" srcOrd="1" destOrd="0" parTransId="{BD837134-5041-4388-90FE-3DBD16CB4FAA}" sibTransId="{5D82AFE0-1091-42B7-B2AD-E52BCC9A2A08}"/>
    <dgm:cxn modelId="{FDB7F60E-BA86-46B3-960E-EF3E307D7023}" type="presOf" srcId="{4741A7F2-2AF0-4F47-9DD3-16E38256BA03}" destId="{533D0AD6-7D45-46F9-AEB3-5D0EBE809F7B}" srcOrd="0" destOrd="0" presId="urn:microsoft.com/office/officeart/2005/8/layout/process1"/>
    <dgm:cxn modelId="{BCC3D510-F515-4ADA-9880-6070931FFDB7}" type="presOf" srcId="{E51E967A-D907-4904-9630-F8F8DAFDBF68}" destId="{E7B93997-1AA2-4719-B045-F73D4E8CFCC6}" srcOrd="0" destOrd="0" presId="urn:microsoft.com/office/officeart/2005/8/layout/process1"/>
    <dgm:cxn modelId="{3333A722-1ECA-4541-B549-F8E62255CF87}" type="presOf" srcId="{5D82AFE0-1091-42B7-B2AD-E52BCC9A2A08}" destId="{30C6D0E0-4E4B-4000-837C-4CB46135EE05}" srcOrd="0" destOrd="0" presId="urn:microsoft.com/office/officeart/2005/8/layout/process1"/>
    <dgm:cxn modelId="{DEFF7023-950A-4652-9593-FFA14442932C}" type="presOf" srcId="{EE7C37B9-44B3-4485-98E8-4A300B44FBF6}" destId="{533D0AD6-7D45-46F9-AEB3-5D0EBE809F7B}" srcOrd="0" destOrd="1" presId="urn:microsoft.com/office/officeart/2005/8/layout/process1"/>
    <dgm:cxn modelId="{68689123-E972-4FFB-9DAD-6768F6387364}" type="presOf" srcId="{24AC2EFB-3123-4195-B3E2-50529E6F1A1F}" destId="{533D0AD6-7D45-46F9-AEB3-5D0EBE809F7B}" srcOrd="0" destOrd="3" presId="urn:microsoft.com/office/officeart/2005/8/layout/process1"/>
    <dgm:cxn modelId="{8E32DF29-3FE4-4C0D-A6A5-4DE71121E463}" srcId="{976F9F38-3E51-458C-84A1-48E2B257C707}" destId="{E51E967A-D907-4904-9630-F8F8DAFDBF68}" srcOrd="3" destOrd="0" parTransId="{5F27EAF3-A8A7-4E0A-A1D7-71DE31A00CCB}" sibTransId="{F1FB45A3-E864-4140-9051-B48B72EE299B}"/>
    <dgm:cxn modelId="{FD649231-0572-4641-8A67-CD02C5102174}" type="presOf" srcId="{6720AF8C-5832-4C33-A171-2C98178BA3E9}" destId="{94003004-7DA1-49C1-A03A-0A4C6EFFE544}" srcOrd="0" destOrd="2" presId="urn:microsoft.com/office/officeart/2005/8/layout/process1"/>
    <dgm:cxn modelId="{53C68639-F910-4482-B0EC-2B30DB5769B0}" type="presOf" srcId="{5BD3AD0E-46A7-49DB-ADAF-07F0D13193E0}" destId="{94003004-7DA1-49C1-A03A-0A4C6EFFE544}" srcOrd="0" destOrd="0" presId="urn:microsoft.com/office/officeart/2005/8/layout/process1"/>
    <dgm:cxn modelId="{BEBA5D5C-3ED9-464B-B44F-ED3A02C79EB8}" srcId="{4741A7F2-2AF0-4F47-9DD3-16E38256BA03}" destId="{24AC2EFB-3123-4195-B3E2-50529E6F1A1F}" srcOrd="2" destOrd="0" parTransId="{AC303022-FF93-4379-87AB-61DE9EE42409}" sibTransId="{DA5D1525-71DF-4419-B7C0-DEB95C3C60E9}"/>
    <dgm:cxn modelId="{8A16215E-F07E-4DD6-8434-050EED7DDD79}" type="presOf" srcId="{FAF7526A-1892-4C6A-84FD-9FD7083E87FA}" destId="{E87A0B51-ECDB-4714-9BBB-AD4B464963A2}" srcOrd="0" destOrd="1" presId="urn:microsoft.com/office/officeart/2005/8/layout/process1"/>
    <dgm:cxn modelId="{1C32475F-63CF-4887-AE73-C859C270E586}" srcId="{5B6D5F4C-ACB4-458D-9730-8E1D3A60D57A}" destId="{90C9EB39-FA49-400E-8411-EC1E110B8B54}" srcOrd="1" destOrd="0" parTransId="{3DC7A964-84B4-4377-B9E8-B05AC0DDDC73}" sibTransId="{CF7C1141-8926-4551-83C2-F019817CC8FA}"/>
    <dgm:cxn modelId="{741B4C63-E426-43F7-87D4-F845AD9987B8}" srcId="{976F9F38-3E51-458C-84A1-48E2B257C707}" destId="{6BA512B3-FA2A-4350-A2A1-7864FE7C78C0}" srcOrd="2" destOrd="0" parTransId="{304D3BD1-2B99-46CF-B99F-AD05FA8C1BF8}" sibTransId="{323E585B-DEAF-4D17-9A6F-CEE8DAE31E49}"/>
    <dgm:cxn modelId="{E76DF14C-0612-4E3D-9758-206FC5357668}" type="presOf" srcId="{323E585B-DEAF-4D17-9A6F-CEE8DAE31E49}" destId="{748A4081-16FA-41DC-B202-D37D2D67422E}" srcOrd="1" destOrd="0" presId="urn:microsoft.com/office/officeart/2005/8/layout/process1"/>
    <dgm:cxn modelId="{87540D6E-B740-48F4-9306-9F9E95D13990}" type="presOf" srcId="{5A33F019-B795-4676-8F2C-FDEC452332C6}" destId="{B6F1BADB-8C0F-4F74-A778-C673AF6D7DA3}" srcOrd="1" destOrd="0" presId="urn:microsoft.com/office/officeart/2005/8/layout/process1"/>
    <dgm:cxn modelId="{F4E24552-7F07-4377-9A67-FC67AA278AEB}" srcId="{5B6D5F4C-ACB4-458D-9730-8E1D3A60D57A}" destId="{FAF7526A-1892-4C6A-84FD-9FD7083E87FA}" srcOrd="0" destOrd="0" parTransId="{C85DA640-339D-490A-AC68-F156B3FBB22A}" sibTransId="{B41CEB5B-AA24-4DB9-9E5A-D06C20883035}"/>
    <dgm:cxn modelId="{5CAB8C73-06B6-4267-ACB0-7F1F230D43AA}" srcId="{976F9F38-3E51-458C-84A1-48E2B257C707}" destId="{5BD3AD0E-46A7-49DB-ADAF-07F0D13193E0}" srcOrd="4" destOrd="0" parTransId="{AC053769-DAD3-4C05-A553-E1ED62CF37C6}" sibTransId="{DB7C7931-E645-40FD-AFA2-40FFA873A672}"/>
    <dgm:cxn modelId="{4E9B7554-C8CC-4641-BBE8-6EF23DADED6A}" srcId="{5BD3AD0E-46A7-49DB-ADAF-07F0D13193E0}" destId="{79E0B1E4-4155-40E7-81CD-014FEB30F4ED}" srcOrd="0" destOrd="0" parTransId="{458BB99F-86D2-4090-B305-E6BC2570BD6C}" sibTransId="{EC2A5FA5-1607-4120-9189-0AEB88339B84}"/>
    <dgm:cxn modelId="{03493B7B-686F-4EB9-9B23-83E8BEE72DF1}" type="presOf" srcId="{1DE0567A-CF08-4EC5-9EAA-4CB27473BA4A}" destId="{533D0AD6-7D45-46F9-AEB3-5D0EBE809F7B}" srcOrd="0" destOrd="2" presId="urn:microsoft.com/office/officeart/2005/8/layout/process1"/>
    <dgm:cxn modelId="{EE996198-7E4F-447A-B8FB-EA1BC63C6848}" type="presOf" srcId="{F1FB45A3-E864-4140-9051-B48B72EE299B}" destId="{4E9FAA27-D4E8-4592-90AA-0BF99E49E0F6}" srcOrd="0" destOrd="0" presId="urn:microsoft.com/office/officeart/2005/8/layout/process1"/>
    <dgm:cxn modelId="{CAB9FE9F-5048-459F-96D6-22EF2F45085A}" type="presOf" srcId="{6BA512B3-FA2A-4350-A2A1-7864FE7C78C0}" destId="{3D6CA702-6E25-4084-88C2-74617DCFDC47}" srcOrd="0" destOrd="0" presId="urn:microsoft.com/office/officeart/2005/8/layout/process1"/>
    <dgm:cxn modelId="{4E49C4A9-7D90-434B-A8AA-AB2DA764F795}" type="presOf" srcId="{5A33F019-B795-4676-8F2C-FDEC452332C6}" destId="{08492D8B-AEF2-4963-9025-964DE6E53DB1}" srcOrd="0" destOrd="0" presId="urn:microsoft.com/office/officeart/2005/8/layout/process1"/>
    <dgm:cxn modelId="{0D9395B0-A441-47C6-AEE2-DA130320226E}" type="presOf" srcId="{323E585B-DEAF-4D17-9A6F-CEE8DAE31E49}" destId="{89336972-C62E-480A-B93A-74E058155C61}" srcOrd="0" destOrd="0" presId="urn:microsoft.com/office/officeart/2005/8/layout/process1"/>
    <dgm:cxn modelId="{6B6D5EB1-755C-42CB-ABFC-662DBC796D44}" srcId="{4741A7F2-2AF0-4F47-9DD3-16E38256BA03}" destId="{EE7C37B9-44B3-4485-98E8-4A300B44FBF6}" srcOrd="0" destOrd="0" parTransId="{9FFCB9CB-B255-4FF6-B270-37E78852F7ED}" sibTransId="{11A8BB67-7109-43B8-B17B-6526464ED95E}"/>
    <dgm:cxn modelId="{882989B7-A411-4E00-94A2-AF2A89D543E3}" type="presOf" srcId="{10F8DC9B-60C5-4F2E-BB0D-0A2FB5EF21CA}" destId="{3D6CA702-6E25-4084-88C2-74617DCFDC47}" srcOrd="0" destOrd="1" presId="urn:microsoft.com/office/officeart/2005/8/layout/process1"/>
    <dgm:cxn modelId="{80ABA9C0-2206-41E6-931C-6C6C39296D58}" srcId="{E51E967A-D907-4904-9630-F8F8DAFDBF68}" destId="{5653712B-08AA-40C1-84EA-DC480425F0EB}" srcOrd="1" destOrd="0" parTransId="{656686EF-E592-4F7E-AD53-1F6DDFB94412}" sibTransId="{D6DA776B-184B-424B-B89B-3677F7C83859}"/>
    <dgm:cxn modelId="{A34606D0-FCA2-407E-BC78-550E8A084DAB}" type="presOf" srcId="{F1FB45A3-E864-4140-9051-B48B72EE299B}" destId="{DA6316A2-85BB-4928-905D-ABDB37CD34B3}" srcOrd="1" destOrd="0" presId="urn:microsoft.com/office/officeart/2005/8/layout/process1"/>
    <dgm:cxn modelId="{B46B72D2-7E83-4299-838B-13BC0A737094}" type="presOf" srcId="{79E0B1E4-4155-40E7-81CD-014FEB30F4ED}" destId="{94003004-7DA1-49C1-A03A-0A4C6EFFE544}" srcOrd="0" destOrd="1" presId="urn:microsoft.com/office/officeart/2005/8/layout/process1"/>
    <dgm:cxn modelId="{DF6CEDDF-59A9-4427-B67D-FF602B7B33AF}" srcId="{976F9F38-3E51-458C-84A1-48E2B257C707}" destId="{5B6D5F4C-ACB4-458D-9730-8E1D3A60D57A}" srcOrd="0" destOrd="0" parTransId="{2A4E47F5-421D-4028-BAA5-CAFB40132B99}" sibTransId="{5A33F019-B795-4676-8F2C-FDEC452332C6}"/>
    <dgm:cxn modelId="{275EF0DF-BB68-449D-9DE0-3249C2CF6863}" srcId="{6BA512B3-FA2A-4350-A2A1-7864FE7C78C0}" destId="{10F8DC9B-60C5-4F2E-BB0D-0A2FB5EF21CA}" srcOrd="0" destOrd="0" parTransId="{CD3860A0-E482-4584-BE73-B36E56D12C3A}" sibTransId="{65356484-6970-4687-8147-9A0459518B13}"/>
    <dgm:cxn modelId="{C95A47EA-8B51-4358-8C89-9343D40EEFF7}" srcId="{E51E967A-D907-4904-9630-F8F8DAFDBF68}" destId="{041839E5-ED24-4B90-81D2-894DE7D0360E}" srcOrd="0" destOrd="0" parTransId="{E24F2237-2A42-46DA-8190-5281A38EE118}" sibTransId="{2AB502BE-52EC-468C-AE06-7DA60444492A}"/>
    <dgm:cxn modelId="{3BF76DEA-134A-4ADF-B8A1-1C023773AC71}" srcId="{4741A7F2-2AF0-4F47-9DD3-16E38256BA03}" destId="{1DE0567A-CF08-4EC5-9EAA-4CB27473BA4A}" srcOrd="1" destOrd="0" parTransId="{5371304A-1685-4029-AECB-069BAA73A2FD}" sibTransId="{538C4824-13B8-4533-B583-8482278838C5}"/>
    <dgm:cxn modelId="{C32283EA-B15B-4338-949E-AE3E8FCE8816}" type="presOf" srcId="{5B6D5F4C-ACB4-458D-9730-8E1D3A60D57A}" destId="{E87A0B51-ECDB-4714-9BBB-AD4B464963A2}" srcOrd="0" destOrd="0" presId="urn:microsoft.com/office/officeart/2005/8/layout/process1"/>
    <dgm:cxn modelId="{177713EE-9123-4DFA-85A5-2D458C3818AB}" type="presOf" srcId="{041839E5-ED24-4B90-81D2-894DE7D0360E}" destId="{E7B93997-1AA2-4719-B045-F73D4E8CFCC6}" srcOrd="0" destOrd="1" presId="urn:microsoft.com/office/officeart/2005/8/layout/process1"/>
    <dgm:cxn modelId="{C50A8FF3-0E99-4D44-863E-B3D400D9EF37}" type="presOf" srcId="{90C9EB39-FA49-400E-8411-EC1E110B8B54}" destId="{E87A0B51-ECDB-4714-9BBB-AD4B464963A2}" srcOrd="0" destOrd="2" presId="urn:microsoft.com/office/officeart/2005/8/layout/process1"/>
    <dgm:cxn modelId="{F47DA4F6-CA7D-419A-BAC3-24A054FB429F}" type="presOf" srcId="{5D82AFE0-1091-42B7-B2AD-E52BCC9A2A08}" destId="{9A1E302F-6EE0-4595-806A-9881FCCA1A1F}" srcOrd="1" destOrd="0" presId="urn:microsoft.com/office/officeart/2005/8/layout/process1"/>
    <dgm:cxn modelId="{727F5AF8-A5A4-402A-9A01-AC1E33E01B0A}" type="presOf" srcId="{5653712B-08AA-40C1-84EA-DC480425F0EB}" destId="{E7B93997-1AA2-4719-B045-F73D4E8CFCC6}" srcOrd="0" destOrd="2" presId="urn:microsoft.com/office/officeart/2005/8/layout/process1"/>
    <dgm:cxn modelId="{C0AFCAF9-1685-4EF6-99B8-394F9587AB06}" srcId="{5BD3AD0E-46A7-49DB-ADAF-07F0D13193E0}" destId="{6720AF8C-5832-4C33-A171-2C98178BA3E9}" srcOrd="1" destOrd="0" parTransId="{F4BB09BE-E364-4BC5-945B-0478D7C9489E}" sibTransId="{5F85D6A9-66D4-49E9-BEC6-CD108BFBDCBF}"/>
    <dgm:cxn modelId="{C2A2FAFD-30AA-4697-A854-74186D9E8EB7}" type="presOf" srcId="{976F9F38-3E51-458C-84A1-48E2B257C707}" destId="{16BF44E4-FA95-4FC5-A79B-4C7C426DD3BE}" srcOrd="0" destOrd="0" presId="urn:microsoft.com/office/officeart/2005/8/layout/process1"/>
    <dgm:cxn modelId="{356F947C-8D73-4B3E-B6E5-B42536BF6503}" type="presParOf" srcId="{16BF44E4-FA95-4FC5-A79B-4C7C426DD3BE}" destId="{E87A0B51-ECDB-4714-9BBB-AD4B464963A2}" srcOrd="0" destOrd="0" presId="urn:microsoft.com/office/officeart/2005/8/layout/process1"/>
    <dgm:cxn modelId="{78EA4BEF-F6A3-4D28-A592-987B41FE840C}" type="presParOf" srcId="{16BF44E4-FA95-4FC5-A79B-4C7C426DD3BE}" destId="{08492D8B-AEF2-4963-9025-964DE6E53DB1}" srcOrd="1" destOrd="0" presId="urn:microsoft.com/office/officeart/2005/8/layout/process1"/>
    <dgm:cxn modelId="{D6530A62-5A1F-4F20-ACB0-9B08DF3DF4B3}" type="presParOf" srcId="{08492D8B-AEF2-4963-9025-964DE6E53DB1}" destId="{B6F1BADB-8C0F-4F74-A778-C673AF6D7DA3}" srcOrd="0" destOrd="0" presId="urn:microsoft.com/office/officeart/2005/8/layout/process1"/>
    <dgm:cxn modelId="{27DFCDE7-9C01-4134-A90B-4C3DB9FCFDEB}" type="presParOf" srcId="{16BF44E4-FA95-4FC5-A79B-4C7C426DD3BE}" destId="{533D0AD6-7D45-46F9-AEB3-5D0EBE809F7B}" srcOrd="2" destOrd="0" presId="urn:microsoft.com/office/officeart/2005/8/layout/process1"/>
    <dgm:cxn modelId="{31A6802F-E63A-49DE-B64E-B9AC7CDD126B}" type="presParOf" srcId="{16BF44E4-FA95-4FC5-A79B-4C7C426DD3BE}" destId="{30C6D0E0-4E4B-4000-837C-4CB46135EE05}" srcOrd="3" destOrd="0" presId="urn:microsoft.com/office/officeart/2005/8/layout/process1"/>
    <dgm:cxn modelId="{19B010E3-6F88-4A71-98A6-CEF72F571D6D}" type="presParOf" srcId="{30C6D0E0-4E4B-4000-837C-4CB46135EE05}" destId="{9A1E302F-6EE0-4595-806A-9881FCCA1A1F}" srcOrd="0" destOrd="0" presId="urn:microsoft.com/office/officeart/2005/8/layout/process1"/>
    <dgm:cxn modelId="{46EFE6DB-647C-49D2-829A-1F961E658AD0}" type="presParOf" srcId="{16BF44E4-FA95-4FC5-A79B-4C7C426DD3BE}" destId="{3D6CA702-6E25-4084-88C2-74617DCFDC47}" srcOrd="4" destOrd="0" presId="urn:microsoft.com/office/officeart/2005/8/layout/process1"/>
    <dgm:cxn modelId="{CCC8F9AC-7614-4067-90DB-4AD4063FF09A}" type="presParOf" srcId="{16BF44E4-FA95-4FC5-A79B-4C7C426DD3BE}" destId="{89336972-C62E-480A-B93A-74E058155C61}" srcOrd="5" destOrd="0" presId="urn:microsoft.com/office/officeart/2005/8/layout/process1"/>
    <dgm:cxn modelId="{D12401C0-A3C6-4CC6-88EF-300B60C92A0C}" type="presParOf" srcId="{89336972-C62E-480A-B93A-74E058155C61}" destId="{748A4081-16FA-41DC-B202-D37D2D67422E}" srcOrd="0" destOrd="0" presId="urn:microsoft.com/office/officeart/2005/8/layout/process1"/>
    <dgm:cxn modelId="{734EC5CA-C15E-49B4-8687-86AF9A467CD9}" type="presParOf" srcId="{16BF44E4-FA95-4FC5-A79B-4C7C426DD3BE}" destId="{E7B93997-1AA2-4719-B045-F73D4E8CFCC6}" srcOrd="6" destOrd="0" presId="urn:microsoft.com/office/officeart/2005/8/layout/process1"/>
    <dgm:cxn modelId="{D5CDE98C-F08E-4C61-9A47-C0D081F5A0A3}" type="presParOf" srcId="{16BF44E4-FA95-4FC5-A79B-4C7C426DD3BE}" destId="{4E9FAA27-D4E8-4592-90AA-0BF99E49E0F6}" srcOrd="7" destOrd="0" presId="urn:microsoft.com/office/officeart/2005/8/layout/process1"/>
    <dgm:cxn modelId="{F1277A62-2E87-4627-8A22-ABB38BAB982D}" type="presParOf" srcId="{4E9FAA27-D4E8-4592-90AA-0BF99E49E0F6}" destId="{DA6316A2-85BB-4928-905D-ABDB37CD34B3}" srcOrd="0" destOrd="0" presId="urn:microsoft.com/office/officeart/2005/8/layout/process1"/>
    <dgm:cxn modelId="{876F4317-3020-46F8-8C98-179385A19B3E}" type="presParOf" srcId="{16BF44E4-FA95-4FC5-A79B-4C7C426DD3BE}" destId="{94003004-7DA1-49C1-A03A-0A4C6EFFE544}"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DE841C-2604-4F1B-B286-34D06617BC5F}" type="doc">
      <dgm:prSet loTypeId="urn:microsoft.com/office/officeart/2005/8/layout/radial3" loCatId="cycle" qsTypeId="urn:microsoft.com/office/officeart/2005/8/quickstyle/simple1" qsCatId="simple" csTypeId="urn:microsoft.com/office/officeart/2005/8/colors/accent1_2" csCatId="accent1" phldr="1"/>
      <dgm:spPr/>
      <dgm:t>
        <a:bodyPr/>
        <a:lstStyle/>
        <a:p>
          <a:pPr rtl="1"/>
          <a:endParaRPr lang="ar-SA"/>
        </a:p>
      </dgm:t>
    </dgm:pt>
    <dgm:pt modelId="{2291129A-677D-48C3-8606-2B9F5FE6BBD7}">
      <dgm:prSet phldrT="[Text]"/>
      <dgm:spPr>
        <a:solidFill>
          <a:srgbClr val="203E5F">
            <a:alpha val="50000"/>
          </a:srgbClr>
        </a:solidFill>
      </dgm:spPr>
      <dgm:t>
        <a:bodyPr/>
        <a:lstStyle/>
        <a:p>
          <a:pPr rtl="1"/>
          <a:r>
            <a:rPr lang="en-GB" dirty="0">
              <a:solidFill>
                <a:schemeClr val="bg1"/>
              </a:solidFill>
            </a:rPr>
            <a:t>Patient</a:t>
          </a:r>
          <a:endParaRPr lang="ar-SA" dirty="0">
            <a:solidFill>
              <a:schemeClr val="bg1"/>
            </a:solidFill>
          </a:endParaRPr>
        </a:p>
      </dgm:t>
    </dgm:pt>
    <dgm:pt modelId="{871D27D8-3718-47EB-85AB-86D4AFC5C9ED}" type="parTrans" cxnId="{06C8CCA0-B589-4963-9D83-374CF7A18C96}">
      <dgm:prSet/>
      <dgm:spPr/>
      <dgm:t>
        <a:bodyPr/>
        <a:lstStyle/>
        <a:p>
          <a:pPr rtl="1"/>
          <a:endParaRPr lang="ar-SA"/>
        </a:p>
      </dgm:t>
    </dgm:pt>
    <dgm:pt modelId="{BC6BEFA2-8B7C-49AB-B517-E1BC93AB22F8}" type="sibTrans" cxnId="{06C8CCA0-B589-4963-9D83-374CF7A18C96}">
      <dgm:prSet/>
      <dgm:spPr/>
      <dgm:t>
        <a:bodyPr/>
        <a:lstStyle/>
        <a:p>
          <a:pPr rtl="1"/>
          <a:endParaRPr lang="ar-SA"/>
        </a:p>
      </dgm:t>
    </dgm:pt>
    <dgm:pt modelId="{EDCDA42D-6CCF-45AF-8D23-C90AE8636A8F}">
      <dgm:prSet phldrT="[Text]"/>
      <dgm:spPr>
        <a:solidFill>
          <a:srgbClr val="203E5F">
            <a:alpha val="50000"/>
          </a:srgbClr>
        </a:solidFill>
      </dgm:spPr>
      <dgm:t>
        <a:bodyPr/>
        <a:lstStyle/>
        <a:p>
          <a:pPr rtl="1"/>
          <a:r>
            <a:rPr lang="en-GB" dirty="0">
              <a:solidFill>
                <a:schemeClr val="bg1"/>
              </a:solidFill>
            </a:rPr>
            <a:t>Doctor</a:t>
          </a:r>
          <a:endParaRPr lang="ar-SA" dirty="0">
            <a:solidFill>
              <a:schemeClr val="bg1"/>
            </a:solidFill>
          </a:endParaRPr>
        </a:p>
      </dgm:t>
    </dgm:pt>
    <dgm:pt modelId="{B7056F5A-7DA5-4B1F-A05D-9F54100A8BFB}" type="parTrans" cxnId="{B4FC4EB7-1002-4FA5-8D6A-691CB095552C}">
      <dgm:prSet/>
      <dgm:spPr/>
      <dgm:t>
        <a:bodyPr/>
        <a:lstStyle/>
        <a:p>
          <a:pPr rtl="1"/>
          <a:endParaRPr lang="ar-SA"/>
        </a:p>
      </dgm:t>
    </dgm:pt>
    <dgm:pt modelId="{DB07B3AC-BC1D-45B5-B1FC-4FE6BD5B6375}" type="sibTrans" cxnId="{B4FC4EB7-1002-4FA5-8D6A-691CB095552C}">
      <dgm:prSet/>
      <dgm:spPr/>
      <dgm:t>
        <a:bodyPr/>
        <a:lstStyle/>
        <a:p>
          <a:pPr rtl="1"/>
          <a:endParaRPr lang="ar-SA"/>
        </a:p>
      </dgm:t>
    </dgm:pt>
    <dgm:pt modelId="{DD103356-EE70-43FB-A192-C97F118F1B56}">
      <dgm:prSet phldrT="[Text]"/>
      <dgm:spPr>
        <a:solidFill>
          <a:srgbClr val="203E5F">
            <a:alpha val="50000"/>
          </a:srgbClr>
        </a:solidFill>
      </dgm:spPr>
      <dgm:t>
        <a:bodyPr/>
        <a:lstStyle/>
        <a:p>
          <a:pPr rtl="1"/>
          <a:r>
            <a:rPr lang="en-GB" dirty="0">
              <a:solidFill>
                <a:schemeClr val="bg1"/>
              </a:solidFill>
            </a:rPr>
            <a:t>Lab./X-ray</a:t>
          </a:r>
          <a:endParaRPr lang="ar-SA" dirty="0">
            <a:solidFill>
              <a:schemeClr val="bg1"/>
            </a:solidFill>
          </a:endParaRPr>
        </a:p>
      </dgm:t>
    </dgm:pt>
    <dgm:pt modelId="{6BF8B926-79A8-406A-B810-B4C8822A219D}" type="parTrans" cxnId="{ECCFD356-AC2D-424C-89CE-99ECD4FCB7EA}">
      <dgm:prSet/>
      <dgm:spPr/>
      <dgm:t>
        <a:bodyPr/>
        <a:lstStyle/>
        <a:p>
          <a:pPr rtl="1"/>
          <a:endParaRPr lang="ar-SA"/>
        </a:p>
      </dgm:t>
    </dgm:pt>
    <dgm:pt modelId="{49FC5824-0BCF-44B7-B834-58AC8DBE1688}" type="sibTrans" cxnId="{ECCFD356-AC2D-424C-89CE-99ECD4FCB7EA}">
      <dgm:prSet/>
      <dgm:spPr/>
      <dgm:t>
        <a:bodyPr/>
        <a:lstStyle/>
        <a:p>
          <a:pPr rtl="1"/>
          <a:endParaRPr lang="ar-SA"/>
        </a:p>
      </dgm:t>
    </dgm:pt>
    <dgm:pt modelId="{AF3BE70A-76AD-4774-B3A7-A66EC0E892D0}">
      <dgm:prSet phldrT="[Text]"/>
      <dgm:spPr>
        <a:solidFill>
          <a:srgbClr val="203E5F">
            <a:alpha val="50000"/>
          </a:srgbClr>
        </a:solidFill>
      </dgm:spPr>
      <dgm:t>
        <a:bodyPr/>
        <a:lstStyle/>
        <a:p>
          <a:pPr rtl="1"/>
          <a:r>
            <a:rPr lang="en-GB" dirty="0">
              <a:solidFill>
                <a:schemeClr val="bg1"/>
              </a:solidFill>
            </a:rPr>
            <a:t>Social worker</a:t>
          </a:r>
          <a:endParaRPr lang="ar-SA" dirty="0">
            <a:solidFill>
              <a:schemeClr val="bg1"/>
            </a:solidFill>
          </a:endParaRPr>
        </a:p>
      </dgm:t>
    </dgm:pt>
    <dgm:pt modelId="{D36A7C67-742E-4654-A6C4-1F5109F19A45}" type="parTrans" cxnId="{F9DCA567-8D30-47BA-8670-F7A363B73A99}">
      <dgm:prSet/>
      <dgm:spPr/>
      <dgm:t>
        <a:bodyPr/>
        <a:lstStyle/>
        <a:p>
          <a:pPr rtl="1"/>
          <a:endParaRPr lang="ar-SA"/>
        </a:p>
      </dgm:t>
    </dgm:pt>
    <dgm:pt modelId="{C88A1937-2739-440C-9421-DB819B0334E5}" type="sibTrans" cxnId="{F9DCA567-8D30-47BA-8670-F7A363B73A99}">
      <dgm:prSet/>
      <dgm:spPr/>
      <dgm:t>
        <a:bodyPr/>
        <a:lstStyle/>
        <a:p>
          <a:pPr rtl="1"/>
          <a:endParaRPr lang="ar-SA"/>
        </a:p>
      </dgm:t>
    </dgm:pt>
    <dgm:pt modelId="{C9FCC0DD-225E-4D9E-8B7E-747937FFBE0B}">
      <dgm:prSet phldrT="[Text]"/>
      <dgm:spPr>
        <a:solidFill>
          <a:srgbClr val="203E5F">
            <a:alpha val="50000"/>
          </a:srgbClr>
        </a:solidFill>
      </dgm:spPr>
      <dgm:t>
        <a:bodyPr/>
        <a:lstStyle/>
        <a:p>
          <a:pPr rtl="1"/>
          <a:r>
            <a:rPr lang="en-GB" dirty="0">
              <a:solidFill>
                <a:schemeClr val="bg1"/>
              </a:solidFill>
            </a:rPr>
            <a:t>Nurse</a:t>
          </a:r>
          <a:endParaRPr lang="ar-SA" dirty="0">
            <a:solidFill>
              <a:schemeClr val="bg1"/>
            </a:solidFill>
          </a:endParaRPr>
        </a:p>
      </dgm:t>
    </dgm:pt>
    <dgm:pt modelId="{FD8EB3AD-66B5-4488-B4C9-8CA054526F7D}" type="parTrans" cxnId="{9B24A926-8057-4C66-8525-BA53AD6CE8FB}">
      <dgm:prSet/>
      <dgm:spPr/>
      <dgm:t>
        <a:bodyPr/>
        <a:lstStyle/>
        <a:p>
          <a:pPr rtl="1"/>
          <a:endParaRPr lang="ar-SA"/>
        </a:p>
      </dgm:t>
    </dgm:pt>
    <dgm:pt modelId="{D4E63D3A-35AA-49BF-9CC0-C6EB52BE5D56}" type="sibTrans" cxnId="{9B24A926-8057-4C66-8525-BA53AD6CE8FB}">
      <dgm:prSet/>
      <dgm:spPr/>
      <dgm:t>
        <a:bodyPr/>
        <a:lstStyle/>
        <a:p>
          <a:pPr rtl="1"/>
          <a:endParaRPr lang="ar-SA"/>
        </a:p>
      </dgm:t>
    </dgm:pt>
    <dgm:pt modelId="{5F8C3F44-722F-4DCD-9BBC-9485F820ED4D}">
      <dgm:prSet phldrT="[Text]"/>
      <dgm:spPr>
        <a:solidFill>
          <a:srgbClr val="203E5F">
            <a:alpha val="50000"/>
          </a:srgbClr>
        </a:solidFill>
      </dgm:spPr>
      <dgm:t>
        <a:bodyPr/>
        <a:lstStyle/>
        <a:p>
          <a:pPr rtl="1"/>
          <a:r>
            <a:rPr lang="en-GB" dirty="0">
              <a:solidFill>
                <a:schemeClr val="bg1"/>
              </a:solidFill>
            </a:rPr>
            <a:t>Manager</a:t>
          </a:r>
          <a:endParaRPr lang="ar-SA" dirty="0">
            <a:solidFill>
              <a:schemeClr val="bg1"/>
            </a:solidFill>
          </a:endParaRPr>
        </a:p>
      </dgm:t>
    </dgm:pt>
    <dgm:pt modelId="{86909B61-F170-4C4F-BACC-2B4405026C7B}" type="parTrans" cxnId="{828262D3-78FE-4994-B85D-17660C2FA92B}">
      <dgm:prSet/>
      <dgm:spPr/>
      <dgm:t>
        <a:bodyPr/>
        <a:lstStyle/>
        <a:p>
          <a:pPr rtl="1"/>
          <a:endParaRPr lang="ar-SA"/>
        </a:p>
      </dgm:t>
    </dgm:pt>
    <dgm:pt modelId="{BDC111DD-2159-4812-9DC1-D430E7189125}" type="sibTrans" cxnId="{828262D3-78FE-4994-B85D-17660C2FA92B}">
      <dgm:prSet/>
      <dgm:spPr/>
      <dgm:t>
        <a:bodyPr/>
        <a:lstStyle/>
        <a:p>
          <a:pPr rtl="1"/>
          <a:endParaRPr lang="ar-SA"/>
        </a:p>
      </dgm:t>
    </dgm:pt>
    <dgm:pt modelId="{3C824395-C52E-472B-8D63-CBF62CFA3B4E}">
      <dgm:prSet phldrT="[Text]"/>
      <dgm:spPr>
        <a:solidFill>
          <a:srgbClr val="203E5F">
            <a:alpha val="50000"/>
          </a:srgbClr>
        </a:solidFill>
      </dgm:spPr>
      <dgm:t>
        <a:bodyPr/>
        <a:lstStyle/>
        <a:p>
          <a:pPr rtl="1"/>
          <a:r>
            <a:rPr lang="en-GB" dirty="0">
              <a:solidFill>
                <a:schemeClr val="bg1"/>
              </a:solidFill>
            </a:rPr>
            <a:t>Educator</a:t>
          </a:r>
          <a:endParaRPr lang="ar-SA" dirty="0">
            <a:solidFill>
              <a:schemeClr val="bg1"/>
            </a:solidFill>
          </a:endParaRPr>
        </a:p>
      </dgm:t>
    </dgm:pt>
    <dgm:pt modelId="{04669E68-71FD-47CD-9475-5BC40B34E5CB}" type="parTrans" cxnId="{F639E6FF-8F58-4AA7-BC68-F5B8186FEA8F}">
      <dgm:prSet/>
      <dgm:spPr/>
      <dgm:t>
        <a:bodyPr/>
        <a:lstStyle/>
        <a:p>
          <a:pPr rtl="1"/>
          <a:endParaRPr lang="ar-SA"/>
        </a:p>
      </dgm:t>
    </dgm:pt>
    <dgm:pt modelId="{F3A2FE18-CB50-4288-9E72-AE81FA62F849}" type="sibTrans" cxnId="{F639E6FF-8F58-4AA7-BC68-F5B8186FEA8F}">
      <dgm:prSet/>
      <dgm:spPr/>
      <dgm:t>
        <a:bodyPr/>
        <a:lstStyle/>
        <a:p>
          <a:pPr rtl="1"/>
          <a:endParaRPr lang="ar-SA"/>
        </a:p>
      </dgm:t>
    </dgm:pt>
    <dgm:pt modelId="{3290E4AC-5BD2-4993-B34F-4DE0ABB20E61}">
      <dgm:prSet phldrT="[Text]"/>
      <dgm:spPr/>
      <dgm:t>
        <a:bodyPr/>
        <a:lstStyle/>
        <a:p>
          <a:pPr rtl="1"/>
          <a:endParaRPr lang="ar-SA" dirty="0"/>
        </a:p>
      </dgm:t>
    </dgm:pt>
    <dgm:pt modelId="{22F8A609-1B52-44D8-B8BF-C2EE6526208F}" type="parTrans" cxnId="{626AD4C9-A137-4F33-9A27-48657BE5C2B6}">
      <dgm:prSet/>
      <dgm:spPr/>
      <dgm:t>
        <a:bodyPr/>
        <a:lstStyle/>
        <a:p>
          <a:pPr rtl="1"/>
          <a:endParaRPr lang="ar-SA"/>
        </a:p>
      </dgm:t>
    </dgm:pt>
    <dgm:pt modelId="{2D6498C5-F3F7-4BD5-A974-CC75E7248625}" type="sibTrans" cxnId="{626AD4C9-A137-4F33-9A27-48657BE5C2B6}">
      <dgm:prSet/>
      <dgm:spPr/>
      <dgm:t>
        <a:bodyPr/>
        <a:lstStyle/>
        <a:p>
          <a:pPr rtl="1"/>
          <a:endParaRPr lang="ar-SA"/>
        </a:p>
      </dgm:t>
    </dgm:pt>
    <dgm:pt modelId="{7AA4CF62-D07C-4893-A698-AEF408493D39}" type="pres">
      <dgm:prSet presAssocID="{BFDE841C-2604-4F1B-B286-34D06617BC5F}" presName="composite" presStyleCnt="0">
        <dgm:presLayoutVars>
          <dgm:chMax val="1"/>
          <dgm:dir/>
          <dgm:resizeHandles val="exact"/>
        </dgm:presLayoutVars>
      </dgm:prSet>
      <dgm:spPr/>
    </dgm:pt>
    <dgm:pt modelId="{618635AC-BD39-4BA6-862E-C6CC07D0B9D4}" type="pres">
      <dgm:prSet presAssocID="{BFDE841C-2604-4F1B-B286-34D06617BC5F}" presName="radial" presStyleCnt="0">
        <dgm:presLayoutVars>
          <dgm:animLvl val="ctr"/>
        </dgm:presLayoutVars>
      </dgm:prSet>
      <dgm:spPr/>
    </dgm:pt>
    <dgm:pt modelId="{5C04EB47-DEA4-4BFA-A405-945C18525675}" type="pres">
      <dgm:prSet presAssocID="{2291129A-677D-48C3-8606-2B9F5FE6BBD7}" presName="centerShape" presStyleLbl="vennNode1" presStyleIdx="0" presStyleCnt="7"/>
      <dgm:spPr/>
    </dgm:pt>
    <dgm:pt modelId="{4B7F85F9-DB38-4768-8DE2-7821315F6B7E}" type="pres">
      <dgm:prSet presAssocID="{EDCDA42D-6CCF-45AF-8D23-C90AE8636A8F}" presName="node" presStyleLbl="vennNode1" presStyleIdx="1" presStyleCnt="7">
        <dgm:presLayoutVars>
          <dgm:bulletEnabled val="1"/>
        </dgm:presLayoutVars>
      </dgm:prSet>
      <dgm:spPr/>
    </dgm:pt>
    <dgm:pt modelId="{B7EDE79A-72F4-4F2B-9372-8561EC90D6A7}" type="pres">
      <dgm:prSet presAssocID="{DD103356-EE70-43FB-A192-C97F118F1B56}" presName="node" presStyleLbl="vennNode1" presStyleIdx="2" presStyleCnt="7">
        <dgm:presLayoutVars>
          <dgm:bulletEnabled val="1"/>
        </dgm:presLayoutVars>
      </dgm:prSet>
      <dgm:spPr/>
    </dgm:pt>
    <dgm:pt modelId="{B8E7531E-1C92-4ED0-89D7-0E50D3184C0A}" type="pres">
      <dgm:prSet presAssocID="{AF3BE70A-76AD-4774-B3A7-A66EC0E892D0}" presName="node" presStyleLbl="vennNode1" presStyleIdx="3" presStyleCnt="7">
        <dgm:presLayoutVars>
          <dgm:bulletEnabled val="1"/>
        </dgm:presLayoutVars>
      </dgm:prSet>
      <dgm:spPr/>
    </dgm:pt>
    <dgm:pt modelId="{33BD7DB5-CCB4-4B9E-BF3D-0834264D964A}" type="pres">
      <dgm:prSet presAssocID="{C9FCC0DD-225E-4D9E-8B7E-747937FFBE0B}" presName="node" presStyleLbl="vennNode1" presStyleIdx="4" presStyleCnt="7">
        <dgm:presLayoutVars>
          <dgm:bulletEnabled val="1"/>
        </dgm:presLayoutVars>
      </dgm:prSet>
      <dgm:spPr/>
    </dgm:pt>
    <dgm:pt modelId="{D558A6AD-98B1-4F99-8404-20E765849D4E}" type="pres">
      <dgm:prSet presAssocID="{5F8C3F44-722F-4DCD-9BBC-9485F820ED4D}" presName="node" presStyleLbl="vennNode1" presStyleIdx="5" presStyleCnt="7">
        <dgm:presLayoutVars>
          <dgm:bulletEnabled val="1"/>
        </dgm:presLayoutVars>
      </dgm:prSet>
      <dgm:spPr/>
    </dgm:pt>
    <dgm:pt modelId="{A1ECCA5A-BCBC-4688-8640-C85DAF0EBD5F}" type="pres">
      <dgm:prSet presAssocID="{3C824395-C52E-472B-8D63-CBF62CFA3B4E}" presName="node" presStyleLbl="vennNode1" presStyleIdx="6" presStyleCnt="7">
        <dgm:presLayoutVars>
          <dgm:bulletEnabled val="1"/>
        </dgm:presLayoutVars>
      </dgm:prSet>
      <dgm:spPr/>
    </dgm:pt>
  </dgm:ptLst>
  <dgm:cxnLst>
    <dgm:cxn modelId="{B827C906-FC7A-4EB6-9FB2-F7A94F9F1B0B}" type="presOf" srcId="{5F8C3F44-722F-4DCD-9BBC-9485F820ED4D}" destId="{D558A6AD-98B1-4F99-8404-20E765849D4E}" srcOrd="0" destOrd="0" presId="urn:microsoft.com/office/officeart/2005/8/layout/radial3"/>
    <dgm:cxn modelId="{815C241D-CBA2-41BE-AE9E-F10AFE50A405}" type="presOf" srcId="{BFDE841C-2604-4F1B-B286-34D06617BC5F}" destId="{7AA4CF62-D07C-4893-A698-AEF408493D39}" srcOrd="0" destOrd="0" presId="urn:microsoft.com/office/officeart/2005/8/layout/radial3"/>
    <dgm:cxn modelId="{9B24A926-8057-4C66-8525-BA53AD6CE8FB}" srcId="{2291129A-677D-48C3-8606-2B9F5FE6BBD7}" destId="{C9FCC0DD-225E-4D9E-8B7E-747937FFBE0B}" srcOrd="3" destOrd="0" parTransId="{FD8EB3AD-66B5-4488-B4C9-8CA054526F7D}" sibTransId="{D4E63D3A-35AA-49BF-9CC0-C6EB52BE5D56}"/>
    <dgm:cxn modelId="{9C0A2031-7C63-4861-A4B5-6EAAE7C5A0BC}" type="presOf" srcId="{AF3BE70A-76AD-4774-B3A7-A66EC0E892D0}" destId="{B8E7531E-1C92-4ED0-89D7-0E50D3184C0A}" srcOrd="0" destOrd="0" presId="urn:microsoft.com/office/officeart/2005/8/layout/radial3"/>
    <dgm:cxn modelId="{89C59563-1EB7-4854-BCDD-B542155326F0}" type="presOf" srcId="{C9FCC0DD-225E-4D9E-8B7E-747937FFBE0B}" destId="{33BD7DB5-CCB4-4B9E-BF3D-0834264D964A}" srcOrd="0" destOrd="0" presId="urn:microsoft.com/office/officeart/2005/8/layout/radial3"/>
    <dgm:cxn modelId="{F9DCA567-8D30-47BA-8670-F7A363B73A99}" srcId="{2291129A-677D-48C3-8606-2B9F5FE6BBD7}" destId="{AF3BE70A-76AD-4774-B3A7-A66EC0E892D0}" srcOrd="2" destOrd="0" parTransId="{D36A7C67-742E-4654-A6C4-1F5109F19A45}" sibTransId="{C88A1937-2739-440C-9421-DB819B0334E5}"/>
    <dgm:cxn modelId="{ECCFD356-AC2D-424C-89CE-99ECD4FCB7EA}" srcId="{2291129A-677D-48C3-8606-2B9F5FE6BBD7}" destId="{DD103356-EE70-43FB-A192-C97F118F1B56}" srcOrd="1" destOrd="0" parTransId="{6BF8B926-79A8-406A-B810-B4C8822A219D}" sibTransId="{49FC5824-0BCF-44B7-B834-58AC8DBE1688}"/>
    <dgm:cxn modelId="{AC2D887E-A78B-424D-8423-E9EF290517CD}" type="presOf" srcId="{EDCDA42D-6CCF-45AF-8D23-C90AE8636A8F}" destId="{4B7F85F9-DB38-4768-8DE2-7821315F6B7E}" srcOrd="0" destOrd="0" presId="urn:microsoft.com/office/officeart/2005/8/layout/radial3"/>
    <dgm:cxn modelId="{06C8CCA0-B589-4963-9D83-374CF7A18C96}" srcId="{BFDE841C-2604-4F1B-B286-34D06617BC5F}" destId="{2291129A-677D-48C3-8606-2B9F5FE6BBD7}" srcOrd="0" destOrd="0" parTransId="{871D27D8-3718-47EB-85AB-86D4AFC5C9ED}" sibTransId="{BC6BEFA2-8B7C-49AB-B517-E1BC93AB22F8}"/>
    <dgm:cxn modelId="{29ED3BA5-8CC4-4722-9882-8600EFBDA1A6}" type="presOf" srcId="{3C824395-C52E-472B-8D63-CBF62CFA3B4E}" destId="{A1ECCA5A-BCBC-4688-8640-C85DAF0EBD5F}" srcOrd="0" destOrd="0" presId="urn:microsoft.com/office/officeart/2005/8/layout/radial3"/>
    <dgm:cxn modelId="{433BF0A6-DE2A-4D8F-AACC-CBD8D6FE614E}" type="presOf" srcId="{DD103356-EE70-43FB-A192-C97F118F1B56}" destId="{B7EDE79A-72F4-4F2B-9372-8561EC90D6A7}" srcOrd="0" destOrd="0" presId="urn:microsoft.com/office/officeart/2005/8/layout/radial3"/>
    <dgm:cxn modelId="{B4FC4EB7-1002-4FA5-8D6A-691CB095552C}" srcId="{2291129A-677D-48C3-8606-2B9F5FE6BBD7}" destId="{EDCDA42D-6CCF-45AF-8D23-C90AE8636A8F}" srcOrd="0" destOrd="0" parTransId="{B7056F5A-7DA5-4B1F-A05D-9F54100A8BFB}" sibTransId="{DB07B3AC-BC1D-45B5-B1FC-4FE6BD5B6375}"/>
    <dgm:cxn modelId="{626AD4C9-A137-4F33-9A27-48657BE5C2B6}" srcId="{BFDE841C-2604-4F1B-B286-34D06617BC5F}" destId="{3290E4AC-5BD2-4993-B34F-4DE0ABB20E61}" srcOrd="1" destOrd="0" parTransId="{22F8A609-1B52-44D8-B8BF-C2EE6526208F}" sibTransId="{2D6498C5-F3F7-4BD5-A974-CC75E7248625}"/>
    <dgm:cxn modelId="{828262D3-78FE-4994-B85D-17660C2FA92B}" srcId="{2291129A-677D-48C3-8606-2B9F5FE6BBD7}" destId="{5F8C3F44-722F-4DCD-9BBC-9485F820ED4D}" srcOrd="4" destOrd="0" parTransId="{86909B61-F170-4C4F-BACC-2B4405026C7B}" sibTransId="{BDC111DD-2159-4812-9DC1-D430E7189125}"/>
    <dgm:cxn modelId="{0290E3DC-A223-475E-8F75-E64B122603F9}" type="presOf" srcId="{2291129A-677D-48C3-8606-2B9F5FE6BBD7}" destId="{5C04EB47-DEA4-4BFA-A405-945C18525675}" srcOrd="0" destOrd="0" presId="urn:microsoft.com/office/officeart/2005/8/layout/radial3"/>
    <dgm:cxn modelId="{F639E6FF-8F58-4AA7-BC68-F5B8186FEA8F}" srcId="{2291129A-677D-48C3-8606-2B9F5FE6BBD7}" destId="{3C824395-C52E-472B-8D63-CBF62CFA3B4E}" srcOrd="5" destOrd="0" parTransId="{04669E68-71FD-47CD-9475-5BC40B34E5CB}" sibTransId="{F3A2FE18-CB50-4288-9E72-AE81FA62F849}"/>
    <dgm:cxn modelId="{012C01C4-0458-4E98-91B0-0DAFEE818651}" type="presParOf" srcId="{7AA4CF62-D07C-4893-A698-AEF408493D39}" destId="{618635AC-BD39-4BA6-862E-C6CC07D0B9D4}" srcOrd="0" destOrd="0" presId="urn:microsoft.com/office/officeart/2005/8/layout/radial3"/>
    <dgm:cxn modelId="{77160B50-716B-4C86-884D-F618B23E8D27}" type="presParOf" srcId="{618635AC-BD39-4BA6-862E-C6CC07D0B9D4}" destId="{5C04EB47-DEA4-4BFA-A405-945C18525675}" srcOrd="0" destOrd="0" presId="urn:microsoft.com/office/officeart/2005/8/layout/radial3"/>
    <dgm:cxn modelId="{C8533C52-BC95-4A8B-B5D4-4B3C5859DA2D}" type="presParOf" srcId="{618635AC-BD39-4BA6-862E-C6CC07D0B9D4}" destId="{4B7F85F9-DB38-4768-8DE2-7821315F6B7E}" srcOrd="1" destOrd="0" presId="urn:microsoft.com/office/officeart/2005/8/layout/radial3"/>
    <dgm:cxn modelId="{D1C9320F-108C-48B3-89E4-D17C53CCDEF7}" type="presParOf" srcId="{618635AC-BD39-4BA6-862E-C6CC07D0B9D4}" destId="{B7EDE79A-72F4-4F2B-9372-8561EC90D6A7}" srcOrd="2" destOrd="0" presId="urn:microsoft.com/office/officeart/2005/8/layout/radial3"/>
    <dgm:cxn modelId="{9BC4E928-DC22-4210-89A1-81C213EBD86D}" type="presParOf" srcId="{618635AC-BD39-4BA6-862E-C6CC07D0B9D4}" destId="{B8E7531E-1C92-4ED0-89D7-0E50D3184C0A}" srcOrd="3" destOrd="0" presId="urn:microsoft.com/office/officeart/2005/8/layout/radial3"/>
    <dgm:cxn modelId="{3AD4D99F-EC5F-487D-B99A-AB726D5568A5}" type="presParOf" srcId="{618635AC-BD39-4BA6-862E-C6CC07D0B9D4}" destId="{33BD7DB5-CCB4-4B9E-BF3D-0834264D964A}" srcOrd="4" destOrd="0" presId="urn:microsoft.com/office/officeart/2005/8/layout/radial3"/>
    <dgm:cxn modelId="{9DBBA58D-29B7-4B15-912F-B82027FBBDD6}" type="presParOf" srcId="{618635AC-BD39-4BA6-862E-C6CC07D0B9D4}" destId="{D558A6AD-98B1-4F99-8404-20E765849D4E}" srcOrd="5" destOrd="0" presId="urn:microsoft.com/office/officeart/2005/8/layout/radial3"/>
    <dgm:cxn modelId="{5BD25616-1D18-4E27-AC43-E2074E58163E}" type="presParOf" srcId="{618635AC-BD39-4BA6-862E-C6CC07D0B9D4}" destId="{A1ECCA5A-BCBC-4688-8640-C85DAF0EBD5F}" srcOrd="6" destOrd="0" presId="urn:microsoft.com/office/officeart/2005/8/layout/radial3"/>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7A0B51-ECDB-4714-9BBB-AD4B464963A2}">
      <dsp:nvSpPr>
        <dsp:cNvPr id="0" name=""/>
        <dsp:cNvSpPr/>
      </dsp:nvSpPr>
      <dsp:spPr>
        <a:xfrm>
          <a:off x="10192" y="1698909"/>
          <a:ext cx="1522830" cy="2191421"/>
        </a:xfrm>
        <a:prstGeom prst="roundRect">
          <a:avLst>
            <a:gd name="adj" fmla="val 10000"/>
          </a:avLst>
        </a:prstGeom>
        <a:solidFill>
          <a:srgbClr val="F5822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1" kern="1200">
              <a:solidFill>
                <a:srgbClr val="002060"/>
              </a:solidFill>
              <a:effectLst>
                <a:outerShdw blurRad="38100" dist="38100" dir="2700000" algn="tl">
                  <a:srgbClr val="000000">
                    <a:alpha val="43137"/>
                  </a:srgbClr>
                </a:outerShdw>
              </a:effectLst>
            </a:rPr>
            <a:t>Collect information</a:t>
          </a:r>
          <a:endParaRPr lang="en-GB" sz="1800" b="1" kern="1200">
            <a:solidFill>
              <a:srgbClr val="002060"/>
            </a:solidFill>
            <a:effectLst>
              <a:outerShdw blurRad="38100" dist="38100" dir="2700000" algn="tl">
                <a:srgbClr val="000000">
                  <a:alpha val="43137"/>
                </a:srgbClr>
              </a:outerShdw>
            </a:effectLst>
          </a:endParaRPr>
        </a:p>
        <a:p>
          <a:pPr marL="171450" lvl="1" indent="-171450" algn="l" defTabSz="711200" rtl="0">
            <a:lnSpc>
              <a:spcPct val="90000"/>
            </a:lnSpc>
            <a:spcBef>
              <a:spcPct val="0"/>
            </a:spcBef>
            <a:spcAft>
              <a:spcPct val="15000"/>
            </a:spcAft>
            <a:buChar char="•"/>
          </a:pPr>
          <a:r>
            <a:rPr lang="en-US" sz="1600" b="1" kern="1200"/>
            <a:t>Medical</a:t>
          </a:r>
          <a:endParaRPr lang="ar-SA" sz="1600" b="1" kern="1200"/>
        </a:p>
        <a:p>
          <a:pPr marL="171450" lvl="1" indent="-171450" algn="l" defTabSz="711200" rtl="0">
            <a:lnSpc>
              <a:spcPct val="90000"/>
            </a:lnSpc>
            <a:spcBef>
              <a:spcPct val="0"/>
            </a:spcBef>
            <a:spcAft>
              <a:spcPct val="15000"/>
            </a:spcAft>
            <a:buChar char="•"/>
          </a:pPr>
          <a:r>
            <a:rPr lang="en-US" sz="1600" b="1" kern="1200"/>
            <a:t>Non-medical</a:t>
          </a:r>
          <a:endParaRPr lang="ar-SA" sz="1600" b="1" kern="1200"/>
        </a:p>
      </dsp:txBody>
      <dsp:txXfrm>
        <a:off x="54794" y="1743511"/>
        <a:ext cx="1433626" cy="2102217"/>
      </dsp:txXfrm>
    </dsp:sp>
    <dsp:sp modelId="{08492D8B-AEF2-4963-9025-964DE6E53DB1}">
      <dsp:nvSpPr>
        <dsp:cNvPr id="0" name=""/>
        <dsp:cNvSpPr/>
      </dsp:nvSpPr>
      <dsp:spPr>
        <a:xfrm>
          <a:off x="1651226" y="2648048"/>
          <a:ext cx="250589" cy="293142"/>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l" defTabSz="533400" rtl="0">
            <a:lnSpc>
              <a:spcPct val="90000"/>
            </a:lnSpc>
            <a:spcBef>
              <a:spcPct val="0"/>
            </a:spcBef>
            <a:spcAft>
              <a:spcPct val="35000"/>
            </a:spcAft>
            <a:buNone/>
          </a:pPr>
          <a:endParaRPr lang="en-GB" sz="1200" kern="1200"/>
        </a:p>
      </dsp:txBody>
      <dsp:txXfrm>
        <a:off x="1651226" y="2706676"/>
        <a:ext cx="175412" cy="175886"/>
      </dsp:txXfrm>
    </dsp:sp>
    <dsp:sp modelId="{533D0AD6-7D45-46F9-AEB3-5D0EBE809F7B}">
      <dsp:nvSpPr>
        <dsp:cNvPr id="0" name=""/>
        <dsp:cNvSpPr/>
      </dsp:nvSpPr>
      <dsp:spPr>
        <a:xfrm>
          <a:off x="2005834" y="1698909"/>
          <a:ext cx="1350502" cy="2191421"/>
        </a:xfrm>
        <a:prstGeom prst="roundRect">
          <a:avLst>
            <a:gd name="adj" fmla="val 10000"/>
          </a:avLst>
        </a:prstGeom>
        <a:solidFill>
          <a:srgbClr val="FEE5B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1" kern="1200">
              <a:solidFill>
                <a:schemeClr val="tx1"/>
              </a:solidFill>
              <a:effectLst>
                <a:outerShdw blurRad="38100" dist="38100" dir="2700000" algn="tl">
                  <a:srgbClr val="000000">
                    <a:alpha val="43137"/>
                  </a:srgbClr>
                </a:outerShdw>
              </a:effectLst>
            </a:rPr>
            <a:t>Meet involved parties</a:t>
          </a:r>
          <a:endParaRPr lang="en-GB" sz="1800" b="1" kern="1200">
            <a:solidFill>
              <a:schemeClr val="tx1"/>
            </a:solidFill>
            <a:effectLst>
              <a:outerShdw blurRad="38100" dist="38100" dir="2700000" algn="tl">
                <a:srgbClr val="000000">
                  <a:alpha val="43137"/>
                </a:srgbClr>
              </a:outerShdw>
            </a:effectLst>
          </a:endParaRPr>
        </a:p>
        <a:p>
          <a:pPr marL="171450" lvl="1" indent="-171450" algn="l" defTabSz="711200" rtl="0">
            <a:lnSpc>
              <a:spcPct val="90000"/>
            </a:lnSpc>
            <a:spcBef>
              <a:spcPct val="0"/>
            </a:spcBef>
            <a:spcAft>
              <a:spcPct val="15000"/>
            </a:spcAft>
            <a:buChar char="•"/>
          </a:pPr>
          <a:r>
            <a:rPr lang="en-US" sz="1600" b="1" kern="1200">
              <a:solidFill>
                <a:schemeClr val="tx1"/>
              </a:solidFill>
              <a:effectLst>
                <a:outerShdw blurRad="38100" dist="38100" dir="2700000" algn="tl">
                  <a:srgbClr val="000000">
                    <a:alpha val="43137"/>
                  </a:srgbClr>
                </a:outerShdw>
              </a:effectLst>
            </a:rPr>
            <a:t>Doctors</a:t>
          </a:r>
          <a:endParaRPr lang="en-GB" sz="1800" b="1" kern="1200">
            <a:solidFill>
              <a:schemeClr val="tx1"/>
            </a:solidFill>
            <a:effectLst>
              <a:outerShdw blurRad="38100" dist="38100" dir="2700000" algn="tl">
                <a:srgbClr val="000000">
                  <a:alpha val="43137"/>
                </a:srgbClr>
              </a:outerShdw>
            </a:effectLst>
          </a:endParaRPr>
        </a:p>
        <a:p>
          <a:pPr marL="171450" lvl="1" indent="-171450" algn="l" defTabSz="711200" rtl="0">
            <a:lnSpc>
              <a:spcPct val="90000"/>
            </a:lnSpc>
            <a:spcBef>
              <a:spcPct val="0"/>
            </a:spcBef>
            <a:spcAft>
              <a:spcPct val="15000"/>
            </a:spcAft>
            <a:buChar char="•"/>
          </a:pPr>
          <a:r>
            <a:rPr lang="en-US" sz="1600" b="1" kern="1200">
              <a:solidFill>
                <a:schemeClr val="tx1"/>
              </a:solidFill>
              <a:effectLst>
                <a:outerShdw blurRad="38100" dist="38100" dir="2700000" algn="tl">
                  <a:srgbClr val="000000">
                    <a:alpha val="43137"/>
                  </a:srgbClr>
                </a:outerShdw>
              </a:effectLst>
            </a:rPr>
            <a:t>Nurses</a:t>
          </a:r>
          <a:endParaRPr lang="en-GB" sz="1800" b="1" kern="1200">
            <a:solidFill>
              <a:schemeClr val="tx1"/>
            </a:solidFill>
            <a:effectLst>
              <a:outerShdw blurRad="38100" dist="38100" dir="2700000" algn="tl">
                <a:srgbClr val="000000">
                  <a:alpha val="43137"/>
                </a:srgbClr>
              </a:outerShdw>
            </a:effectLst>
          </a:endParaRPr>
        </a:p>
        <a:p>
          <a:pPr marL="171450" lvl="1" indent="-171450" algn="l" defTabSz="711200" rtl="0">
            <a:lnSpc>
              <a:spcPct val="90000"/>
            </a:lnSpc>
            <a:spcBef>
              <a:spcPct val="0"/>
            </a:spcBef>
            <a:spcAft>
              <a:spcPct val="15000"/>
            </a:spcAft>
            <a:buChar char="•"/>
          </a:pPr>
          <a:r>
            <a:rPr lang="en-US" sz="1600" b="1" kern="1200">
              <a:solidFill>
                <a:schemeClr val="tx1"/>
              </a:solidFill>
              <a:effectLst>
                <a:outerShdw blurRad="38100" dist="38100" dir="2700000" algn="tl">
                  <a:srgbClr val="000000">
                    <a:alpha val="43137"/>
                  </a:srgbClr>
                </a:outerShdw>
              </a:effectLst>
            </a:rPr>
            <a:t>Patient (&amp; family)</a:t>
          </a:r>
          <a:endParaRPr lang="ar-SA" sz="1600" b="1" kern="1200">
            <a:solidFill>
              <a:schemeClr val="tx1"/>
            </a:solidFill>
            <a:effectLst>
              <a:outerShdw blurRad="38100" dist="38100" dir="2700000" algn="tl">
                <a:srgbClr val="000000">
                  <a:alpha val="43137"/>
                </a:srgbClr>
              </a:outerShdw>
            </a:effectLst>
          </a:endParaRPr>
        </a:p>
      </dsp:txBody>
      <dsp:txXfrm>
        <a:off x="2045389" y="1738464"/>
        <a:ext cx="1271392" cy="2112311"/>
      </dsp:txXfrm>
    </dsp:sp>
    <dsp:sp modelId="{30C6D0E0-4E4B-4000-837C-4CB46135EE05}">
      <dsp:nvSpPr>
        <dsp:cNvPr id="0" name=""/>
        <dsp:cNvSpPr/>
      </dsp:nvSpPr>
      <dsp:spPr>
        <a:xfrm rot="172406">
          <a:off x="3469499" y="2693657"/>
          <a:ext cx="240527" cy="293142"/>
        </a:xfrm>
        <a:prstGeom prst="rightArrow">
          <a:avLst>
            <a:gd name="adj1" fmla="val 60000"/>
            <a:gd name="adj2" fmla="val 50000"/>
          </a:avLst>
        </a:prstGeom>
        <a:solidFill>
          <a:srgbClr val="203E5F"/>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l" defTabSz="533400" rtl="0">
            <a:lnSpc>
              <a:spcPct val="90000"/>
            </a:lnSpc>
            <a:spcBef>
              <a:spcPct val="0"/>
            </a:spcBef>
            <a:spcAft>
              <a:spcPct val="35000"/>
            </a:spcAft>
            <a:buNone/>
          </a:pPr>
          <a:endParaRPr lang="en-GB" sz="1200" kern="1200"/>
        </a:p>
      </dsp:txBody>
      <dsp:txXfrm>
        <a:off x="3469544" y="2750476"/>
        <a:ext cx="168369" cy="175886"/>
      </dsp:txXfrm>
    </dsp:sp>
    <dsp:sp modelId="{3D6CA702-6E25-4084-88C2-74617DCFDC47}">
      <dsp:nvSpPr>
        <dsp:cNvPr id="0" name=""/>
        <dsp:cNvSpPr/>
      </dsp:nvSpPr>
      <dsp:spPr>
        <a:xfrm>
          <a:off x="3809593" y="1793819"/>
          <a:ext cx="1524816" cy="2191421"/>
        </a:xfrm>
        <a:prstGeom prst="roundRect">
          <a:avLst>
            <a:gd name="adj" fmla="val 10000"/>
          </a:avLst>
        </a:prstGeom>
        <a:solidFill>
          <a:srgbClr val="203E5F"/>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1" kern="1200" dirty="0">
              <a:solidFill>
                <a:schemeClr val="bg1"/>
              </a:solidFill>
              <a:effectLst>
                <a:outerShdw blurRad="38100" dist="38100" dir="2700000" algn="tl">
                  <a:srgbClr val="000000">
                    <a:alpha val="43137"/>
                  </a:srgbClr>
                </a:outerShdw>
              </a:effectLst>
            </a:rPr>
            <a:t>Ethical Analysis</a:t>
          </a:r>
          <a:endParaRPr lang="en-GB" sz="1400" b="1" kern="1200" dirty="0">
            <a:solidFill>
              <a:schemeClr val="bg1"/>
            </a:solidFill>
            <a:effectLst>
              <a:outerShdw blurRad="38100" dist="38100" dir="2700000" algn="tl">
                <a:srgbClr val="000000">
                  <a:alpha val="43137"/>
                </a:srgbClr>
              </a:outerShdw>
            </a:effectLst>
          </a:endParaRPr>
        </a:p>
        <a:p>
          <a:pPr marL="171450" lvl="1" indent="-171450" algn="l" defTabSz="711200" rtl="0">
            <a:lnSpc>
              <a:spcPct val="90000"/>
            </a:lnSpc>
            <a:spcBef>
              <a:spcPct val="0"/>
            </a:spcBef>
            <a:spcAft>
              <a:spcPct val="15000"/>
            </a:spcAft>
            <a:buChar char="•"/>
          </a:pPr>
          <a:r>
            <a:rPr lang="en-GB" sz="1600" b="1" kern="1200">
              <a:effectLst>
                <a:outerShdw blurRad="38100" dist="38100" dir="2700000" algn="tl">
                  <a:srgbClr val="000000">
                    <a:alpha val="43137"/>
                  </a:srgbClr>
                </a:outerShdw>
              </a:effectLst>
            </a:rPr>
            <a:t>Weighing collected info. vs. ethical principles (&amp; laws)</a:t>
          </a:r>
        </a:p>
      </dsp:txBody>
      <dsp:txXfrm>
        <a:off x="3854253" y="1838479"/>
        <a:ext cx="1435496" cy="2102101"/>
      </dsp:txXfrm>
    </dsp:sp>
    <dsp:sp modelId="{89336972-C62E-480A-B93A-74E058155C61}">
      <dsp:nvSpPr>
        <dsp:cNvPr id="0" name=""/>
        <dsp:cNvSpPr/>
      </dsp:nvSpPr>
      <dsp:spPr>
        <a:xfrm rot="21429671">
          <a:off x="5457340" y="2692579"/>
          <a:ext cx="261275" cy="293142"/>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l" defTabSz="533400" rtl="0">
            <a:lnSpc>
              <a:spcPct val="90000"/>
            </a:lnSpc>
            <a:spcBef>
              <a:spcPct val="0"/>
            </a:spcBef>
            <a:spcAft>
              <a:spcPct val="35000"/>
            </a:spcAft>
            <a:buNone/>
          </a:pPr>
          <a:endParaRPr lang="en-GB" sz="1200" kern="1200"/>
        </a:p>
      </dsp:txBody>
      <dsp:txXfrm>
        <a:off x="5457388" y="2753148"/>
        <a:ext cx="182893" cy="175886"/>
      </dsp:txXfrm>
    </dsp:sp>
    <dsp:sp modelId="{E7B93997-1AA2-4719-B045-F73D4E8CFCC6}">
      <dsp:nvSpPr>
        <dsp:cNvPr id="0" name=""/>
        <dsp:cNvSpPr/>
      </dsp:nvSpPr>
      <dsp:spPr>
        <a:xfrm>
          <a:off x="5826776" y="1698909"/>
          <a:ext cx="1318457" cy="2191421"/>
        </a:xfrm>
        <a:prstGeom prst="roundRect">
          <a:avLst>
            <a:gd name="adj" fmla="val 10000"/>
          </a:avLst>
        </a:prstGeom>
        <a:solidFill>
          <a:srgbClr val="FEE5B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1" kern="1200" dirty="0">
              <a:solidFill>
                <a:srgbClr val="002060"/>
              </a:solidFill>
              <a:effectLst>
                <a:outerShdw blurRad="38100" dist="38100" dir="2700000" algn="tl">
                  <a:srgbClr val="000000">
                    <a:alpha val="43137"/>
                  </a:srgbClr>
                </a:outerShdw>
              </a:effectLst>
            </a:rPr>
            <a:t>Decision Making</a:t>
          </a:r>
          <a:endParaRPr lang="en-GB" sz="1100" b="1" kern="1200" dirty="0">
            <a:solidFill>
              <a:srgbClr val="002060"/>
            </a:solidFill>
            <a:effectLst>
              <a:outerShdw blurRad="38100" dist="38100" dir="2700000" algn="tl">
                <a:srgbClr val="000000">
                  <a:alpha val="43137"/>
                </a:srgbClr>
              </a:outerShdw>
            </a:effectLst>
          </a:endParaRPr>
        </a:p>
        <a:p>
          <a:pPr marL="171450" lvl="1" indent="-171450" algn="l" defTabSz="711200" rtl="0">
            <a:lnSpc>
              <a:spcPct val="90000"/>
            </a:lnSpc>
            <a:spcBef>
              <a:spcPct val="0"/>
            </a:spcBef>
            <a:spcAft>
              <a:spcPct val="15000"/>
            </a:spcAft>
            <a:buChar char="•"/>
          </a:pPr>
          <a:r>
            <a:rPr lang="en-US" sz="1600" b="1" kern="1200" dirty="0">
              <a:solidFill>
                <a:schemeClr val="tx1"/>
              </a:solidFill>
              <a:effectLst>
                <a:outerShdw blurRad="38100" dist="38100" dir="2700000" algn="tl">
                  <a:srgbClr val="000000">
                    <a:alpha val="43137"/>
                  </a:srgbClr>
                </a:outerShdw>
              </a:effectLst>
            </a:rPr>
            <a:t>Single decision; or</a:t>
          </a:r>
          <a:endParaRPr lang="en-GB" sz="1600" b="1" kern="1200" dirty="0">
            <a:solidFill>
              <a:schemeClr val="tx1"/>
            </a:solidFill>
            <a:effectLst>
              <a:outerShdw blurRad="38100" dist="38100" dir="2700000" algn="tl">
                <a:srgbClr val="000000">
                  <a:alpha val="43137"/>
                </a:srgbClr>
              </a:outerShdw>
            </a:effectLst>
          </a:endParaRPr>
        </a:p>
        <a:p>
          <a:pPr marL="171450" lvl="1" indent="-171450" algn="l" defTabSz="711200" rtl="0">
            <a:lnSpc>
              <a:spcPct val="90000"/>
            </a:lnSpc>
            <a:spcBef>
              <a:spcPct val="0"/>
            </a:spcBef>
            <a:spcAft>
              <a:spcPct val="15000"/>
            </a:spcAft>
            <a:buChar char="•"/>
          </a:pPr>
          <a:r>
            <a:rPr lang="en-US" sz="1600" b="1" kern="1200" dirty="0">
              <a:solidFill>
                <a:schemeClr val="tx1"/>
              </a:solidFill>
              <a:effectLst>
                <a:outerShdw blurRad="38100" dist="38100" dir="2700000" algn="tl">
                  <a:srgbClr val="000000">
                    <a:alpha val="43137"/>
                  </a:srgbClr>
                </a:outerShdw>
              </a:effectLst>
            </a:rPr>
            <a:t>Provide alternatives </a:t>
          </a:r>
          <a:endParaRPr lang="en-GB" sz="1600" b="1" kern="1200" dirty="0">
            <a:solidFill>
              <a:schemeClr val="tx1"/>
            </a:solidFill>
            <a:effectLst>
              <a:outerShdw blurRad="38100" dist="38100" dir="2700000" algn="tl">
                <a:srgbClr val="000000">
                  <a:alpha val="43137"/>
                </a:srgbClr>
              </a:outerShdw>
            </a:effectLst>
          </a:endParaRPr>
        </a:p>
      </dsp:txBody>
      <dsp:txXfrm>
        <a:off x="5865392" y="1737525"/>
        <a:ext cx="1241225" cy="2114189"/>
      </dsp:txXfrm>
    </dsp:sp>
    <dsp:sp modelId="{4E9FAA27-D4E8-4592-90AA-0BF99E49E0F6}">
      <dsp:nvSpPr>
        <dsp:cNvPr id="0" name=""/>
        <dsp:cNvSpPr/>
      </dsp:nvSpPr>
      <dsp:spPr>
        <a:xfrm>
          <a:off x="7263436" y="2648048"/>
          <a:ext cx="250589" cy="293142"/>
        </a:xfrm>
        <a:prstGeom prst="rightArrow">
          <a:avLst>
            <a:gd name="adj1" fmla="val 60000"/>
            <a:gd name="adj2" fmla="val 50000"/>
          </a:avLst>
        </a:prstGeom>
        <a:solidFill>
          <a:srgbClr val="FEE5B1"/>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l" defTabSz="533400" rtl="0">
            <a:lnSpc>
              <a:spcPct val="90000"/>
            </a:lnSpc>
            <a:spcBef>
              <a:spcPct val="0"/>
            </a:spcBef>
            <a:spcAft>
              <a:spcPct val="35000"/>
            </a:spcAft>
            <a:buNone/>
          </a:pPr>
          <a:endParaRPr lang="en-GB" sz="1200" kern="1200"/>
        </a:p>
      </dsp:txBody>
      <dsp:txXfrm>
        <a:off x="7263436" y="2706676"/>
        <a:ext cx="175412" cy="175886"/>
      </dsp:txXfrm>
    </dsp:sp>
    <dsp:sp modelId="{94003004-7DA1-49C1-A03A-0A4C6EFFE544}">
      <dsp:nvSpPr>
        <dsp:cNvPr id="0" name=""/>
        <dsp:cNvSpPr/>
      </dsp:nvSpPr>
      <dsp:spPr>
        <a:xfrm>
          <a:off x="7618045" y="1698909"/>
          <a:ext cx="1515761" cy="2191421"/>
        </a:xfrm>
        <a:prstGeom prst="roundRect">
          <a:avLst>
            <a:gd name="adj" fmla="val 10000"/>
          </a:avLst>
        </a:prstGeom>
        <a:solidFill>
          <a:srgbClr val="F58221"/>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1" kern="1200">
              <a:solidFill>
                <a:srgbClr val="002060"/>
              </a:solidFill>
              <a:effectLst>
                <a:outerShdw blurRad="38100" dist="38100" dir="2700000" algn="tl">
                  <a:srgbClr val="000000">
                    <a:alpha val="43137"/>
                  </a:srgbClr>
                </a:outerShdw>
              </a:effectLst>
            </a:rPr>
            <a:t>Follow-Up</a:t>
          </a:r>
        </a:p>
        <a:p>
          <a:pPr marL="171450" lvl="1" indent="-171450" algn="l" defTabSz="711200" rtl="0">
            <a:lnSpc>
              <a:spcPct val="90000"/>
            </a:lnSpc>
            <a:spcBef>
              <a:spcPct val="0"/>
            </a:spcBef>
            <a:spcAft>
              <a:spcPct val="15000"/>
            </a:spcAft>
            <a:buChar char="•"/>
          </a:pPr>
          <a:r>
            <a:rPr lang="en-GB" sz="1600" b="1" kern="1200">
              <a:effectLst>
                <a:outerShdw blurRad="38100" dist="38100" dir="2700000" algn="tl">
                  <a:srgbClr val="000000">
                    <a:alpha val="43137"/>
                  </a:srgbClr>
                </a:outerShdw>
              </a:effectLst>
            </a:rPr>
            <a:t>How decisions are implemented?</a:t>
          </a:r>
        </a:p>
        <a:p>
          <a:pPr marL="171450" lvl="1" indent="-171450" algn="l" defTabSz="711200" rtl="0">
            <a:lnSpc>
              <a:spcPct val="90000"/>
            </a:lnSpc>
            <a:spcBef>
              <a:spcPct val="0"/>
            </a:spcBef>
            <a:spcAft>
              <a:spcPct val="15000"/>
            </a:spcAft>
            <a:buChar char="•"/>
          </a:pPr>
          <a:r>
            <a:rPr lang="en-GB" sz="1600" b="1" kern="1200">
              <a:effectLst>
                <a:outerShdw blurRad="38100" dist="38100" dir="2700000" algn="tl">
                  <a:srgbClr val="000000">
                    <a:alpha val="43137"/>
                  </a:srgbClr>
                </a:outerShdw>
              </a:effectLst>
            </a:rPr>
            <a:t>Lessons learned</a:t>
          </a:r>
        </a:p>
      </dsp:txBody>
      <dsp:txXfrm>
        <a:off x="7662440" y="1743304"/>
        <a:ext cx="1426971" cy="2102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04EB47-DEA4-4BFA-A405-945C18525675}">
      <dsp:nvSpPr>
        <dsp:cNvPr id="0" name=""/>
        <dsp:cNvSpPr/>
      </dsp:nvSpPr>
      <dsp:spPr>
        <a:xfrm>
          <a:off x="2745519" y="1099281"/>
          <a:ext cx="2738561" cy="2738561"/>
        </a:xfrm>
        <a:prstGeom prst="ellipse">
          <a:avLst/>
        </a:prstGeom>
        <a:solidFill>
          <a:srgbClr val="203E5F">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2230" tIns="62230" rIns="62230" bIns="62230" numCol="1" spcCol="1270" anchor="ctr" anchorCtr="0">
          <a:noAutofit/>
        </a:bodyPr>
        <a:lstStyle/>
        <a:p>
          <a:pPr marL="0" lvl="0" indent="0" algn="ctr" defTabSz="2178050" rtl="1">
            <a:lnSpc>
              <a:spcPct val="90000"/>
            </a:lnSpc>
            <a:spcBef>
              <a:spcPct val="0"/>
            </a:spcBef>
            <a:spcAft>
              <a:spcPct val="35000"/>
            </a:spcAft>
            <a:buNone/>
          </a:pPr>
          <a:r>
            <a:rPr lang="en-GB" sz="4900" kern="1200" dirty="0">
              <a:solidFill>
                <a:schemeClr val="bg1"/>
              </a:solidFill>
            </a:rPr>
            <a:t>Patient</a:t>
          </a:r>
          <a:endParaRPr lang="ar-SA" sz="4900" kern="1200" dirty="0">
            <a:solidFill>
              <a:schemeClr val="bg1"/>
            </a:solidFill>
          </a:endParaRPr>
        </a:p>
      </dsp:txBody>
      <dsp:txXfrm>
        <a:off x="3146572" y="1500334"/>
        <a:ext cx="1936455" cy="1936455"/>
      </dsp:txXfrm>
    </dsp:sp>
    <dsp:sp modelId="{4B7F85F9-DB38-4768-8DE2-7821315F6B7E}">
      <dsp:nvSpPr>
        <dsp:cNvPr id="0" name=""/>
        <dsp:cNvSpPr/>
      </dsp:nvSpPr>
      <dsp:spPr>
        <a:xfrm>
          <a:off x="3430159" y="488"/>
          <a:ext cx="1369280" cy="1369280"/>
        </a:xfrm>
        <a:prstGeom prst="ellipse">
          <a:avLst/>
        </a:prstGeom>
        <a:solidFill>
          <a:srgbClr val="203E5F">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130" tIns="24130" rIns="24130" bIns="24130" numCol="1" spcCol="1270" anchor="ctr" anchorCtr="0">
          <a:noAutofit/>
        </a:bodyPr>
        <a:lstStyle/>
        <a:p>
          <a:pPr marL="0" lvl="0" indent="0" algn="ctr" defTabSz="844550" rtl="1">
            <a:lnSpc>
              <a:spcPct val="90000"/>
            </a:lnSpc>
            <a:spcBef>
              <a:spcPct val="0"/>
            </a:spcBef>
            <a:spcAft>
              <a:spcPct val="35000"/>
            </a:spcAft>
            <a:buNone/>
          </a:pPr>
          <a:r>
            <a:rPr lang="en-GB" sz="1900" kern="1200" dirty="0">
              <a:solidFill>
                <a:schemeClr val="bg1"/>
              </a:solidFill>
            </a:rPr>
            <a:t>Doctor</a:t>
          </a:r>
          <a:endParaRPr lang="ar-SA" sz="1900" kern="1200" dirty="0">
            <a:solidFill>
              <a:schemeClr val="bg1"/>
            </a:solidFill>
          </a:endParaRPr>
        </a:p>
      </dsp:txBody>
      <dsp:txXfrm>
        <a:off x="3630685" y="201014"/>
        <a:ext cx="968228" cy="968228"/>
      </dsp:txXfrm>
    </dsp:sp>
    <dsp:sp modelId="{B7EDE79A-72F4-4F2B-9372-8561EC90D6A7}">
      <dsp:nvSpPr>
        <dsp:cNvPr id="0" name=""/>
        <dsp:cNvSpPr/>
      </dsp:nvSpPr>
      <dsp:spPr>
        <a:xfrm>
          <a:off x="4974658" y="892205"/>
          <a:ext cx="1369280" cy="1369280"/>
        </a:xfrm>
        <a:prstGeom prst="ellipse">
          <a:avLst/>
        </a:prstGeom>
        <a:solidFill>
          <a:srgbClr val="203E5F">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130" tIns="24130" rIns="24130" bIns="24130" numCol="1" spcCol="1270" anchor="ctr" anchorCtr="0">
          <a:noAutofit/>
        </a:bodyPr>
        <a:lstStyle/>
        <a:p>
          <a:pPr marL="0" lvl="0" indent="0" algn="ctr" defTabSz="844550" rtl="1">
            <a:lnSpc>
              <a:spcPct val="90000"/>
            </a:lnSpc>
            <a:spcBef>
              <a:spcPct val="0"/>
            </a:spcBef>
            <a:spcAft>
              <a:spcPct val="35000"/>
            </a:spcAft>
            <a:buNone/>
          </a:pPr>
          <a:r>
            <a:rPr lang="en-GB" sz="1900" kern="1200" dirty="0">
              <a:solidFill>
                <a:schemeClr val="bg1"/>
              </a:solidFill>
            </a:rPr>
            <a:t>Lab./X-ray</a:t>
          </a:r>
          <a:endParaRPr lang="ar-SA" sz="1900" kern="1200" dirty="0">
            <a:solidFill>
              <a:schemeClr val="bg1"/>
            </a:solidFill>
          </a:endParaRPr>
        </a:p>
      </dsp:txBody>
      <dsp:txXfrm>
        <a:off x="5175184" y="1092731"/>
        <a:ext cx="968228" cy="968228"/>
      </dsp:txXfrm>
    </dsp:sp>
    <dsp:sp modelId="{B8E7531E-1C92-4ED0-89D7-0E50D3184C0A}">
      <dsp:nvSpPr>
        <dsp:cNvPr id="0" name=""/>
        <dsp:cNvSpPr/>
      </dsp:nvSpPr>
      <dsp:spPr>
        <a:xfrm>
          <a:off x="4974658" y="2675638"/>
          <a:ext cx="1369280" cy="1369280"/>
        </a:xfrm>
        <a:prstGeom prst="ellipse">
          <a:avLst/>
        </a:prstGeom>
        <a:solidFill>
          <a:srgbClr val="203E5F">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130" tIns="24130" rIns="24130" bIns="24130" numCol="1" spcCol="1270" anchor="ctr" anchorCtr="0">
          <a:noAutofit/>
        </a:bodyPr>
        <a:lstStyle/>
        <a:p>
          <a:pPr marL="0" lvl="0" indent="0" algn="ctr" defTabSz="844550" rtl="1">
            <a:lnSpc>
              <a:spcPct val="90000"/>
            </a:lnSpc>
            <a:spcBef>
              <a:spcPct val="0"/>
            </a:spcBef>
            <a:spcAft>
              <a:spcPct val="35000"/>
            </a:spcAft>
            <a:buNone/>
          </a:pPr>
          <a:r>
            <a:rPr lang="en-GB" sz="1900" kern="1200" dirty="0">
              <a:solidFill>
                <a:schemeClr val="bg1"/>
              </a:solidFill>
            </a:rPr>
            <a:t>Social worker</a:t>
          </a:r>
          <a:endParaRPr lang="ar-SA" sz="1900" kern="1200" dirty="0">
            <a:solidFill>
              <a:schemeClr val="bg1"/>
            </a:solidFill>
          </a:endParaRPr>
        </a:p>
      </dsp:txBody>
      <dsp:txXfrm>
        <a:off x="5175184" y="2876164"/>
        <a:ext cx="968228" cy="968228"/>
      </dsp:txXfrm>
    </dsp:sp>
    <dsp:sp modelId="{33BD7DB5-CCB4-4B9E-BF3D-0834264D964A}">
      <dsp:nvSpPr>
        <dsp:cNvPr id="0" name=""/>
        <dsp:cNvSpPr/>
      </dsp:nvSpPr>
      <dsp:spPr>
        <a:xfrm>
          <a:off x="3430159" y="3567355"/>
          <a:ext cx="1369280" cy="1369280"/>
        </a:xfrm>
        <a:prstGeom prst="ellipse">
          <a:avLst/>
        </a:prstGeom>
        <a:solidFill>
          <a:srgbClr val="203E5F">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130" tIns="24130" rIns="24130" bIns="24130" numCol="1" spcCol="1270" anchor="ctr" anchorCtr="0">
          <a:noAutofit/>
        </a:bodyPr>
        <a:lstStyle/>
        <a:p>
          <a:pPr marL="0" lvl="0" indent="0" algn="ctr" defTabSz="844550" rtl="1">
            <a:lnSpc>
              <a:spcPct val="90000"/>
            </a:lnSpc>
            <a:spcBef>
              <a:spcPct val="0"/>
            </a:spcBef>
            <a:spcAft>
              <a:spcPct val="35000"/>
            </a:spcAft>
            <a:buNone/>
          </a:pPr>
          <a:r>
            <a:rPr lang="en-GB" sz="1900" kern="1200" dirty="0">
              <a:solidFill>
                <a:schemeClr val="bg1"/>
              </a:solidFill>
            </a:rPr>
            <a:t>Nurse</a:t>
          </a:r>
          <a:endParaRPr lang="ar-SA" sz="1900" kern="1200" dirty="0">
            <a:solidFill>
              <a:schemeClr val="bg1"/>
            </a:solidFill>
          </a:endParaRPr>
        </a:p>
      </dsp:txBody>
      <dsp:txXfrm>
        <a:off x="3630685" y="3767881"/>
        <a:ext cx="968228" cy="968228"/>
      </dsp:txXfrm>
    </dsp:sp>
    <dsp:sp modelId="{D558A6AD-98B1-4F99-8404-20E765849D4E}">
      <dsp:nvSpPr>
        <dsp:cNvPr id="0" name=""/>
        <dsp:cNvSpPr/>
      </dsp:nvSpPr>
      <dsp:spPr>
        <a:xfrm>
          <a:off x="1885661" y="2675638"/>
          <a:ext cx="1369280" cy="1369280"/>
        </a:xfrm>
        <a:prstGeom prst="ellipse">
          <a:avLst/>
        </a:prstGeom>
        <a:solidFill>
          <a:srgbClr val="203E5F">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130" tIns="24130" rIns="24130" bIns="24130" numCol="1" spcCol="1270" anchor="ctr" anchorCtr="0">
          <a:noAutofit/>
        </a:bodyPr>
        <a:lstStyle/>
        <a:p>
          <a:pPr marL="0" lvl="0" indent="0" algn="ctr" defTabSz="844550" rtl="1">
            <a:lnSpc>
              <a:spcPct val="90000"/>
            </a:lnSpc>
            <a:spcBef>
              <a:spcPct val="0"/>
            </a:spcBef>
            <a:spcAft>
              <a:spcPct val="35000"/>
            </a:spcAft>
            <a:buNone/>
          </a:pPr>
          <a:r>
            <a:rPr lang="en-GB" sz="1900" kern="1200" dirty="0">
              <a:solidFill>
                <a:schemeClr val="bg1"/>
              </a:solidFill>
            </a:rPr>
            <a:t>Manager</a:t>
          </a:r>
          <a:endParaRPr lang="ar-SA" sz="1900" kern="1200" dirty="0">
            <a:solidFill>
              <a:schemeClr val="bg1"/>
            </a:solidFill>
          </a:endParaRPr>
        </a:p>
      </dsp:txBody>
      <dsp:txXfrm>
        <a:off x="2086187" y="2876164"/>
        <a:ext cx="968228" cy="968228"/>
      </dsp:txXfrm>
    </dsp:sp>
    <dsp:sp modelId="{A1ECCA5A-BCBC-4688-8640-C85DAF0EBD5F}">
      <dsp:nvSpPr>
        <dsp:cNvPr id="0" name=""/>
        <dsp:cNvSpPr/>
      </dsp:nvSpPr>
      <dsp:spPr>
        <a:xfrm>
          <a:off x="1885661" y="892205"/>
          <a:ext cx="1369280" cy="1369280"/>
        </a:xfrm>
        <a:prstGeom prst="ellipse">
          <a:avLst/>
        </a:prstGeom>
        <a:solidFill>
          <a:srgbClr val="203E5F">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4130" tIns="24130" rIns="24130" bIns="24130" numCol="1" spcCol="1270" anchor="ctr" anchorCtr="0">
          <a:noAutofit/>
        </a:bodyPr>
        <a:lstStyle/>
        <a:p>
          <a:pPr marL="0" lvl="0" indent="0" algn="ctr" defTabSz="844550" rtl="1">
            <a:lnSpc>
              <a:spcPct val="90000"/>
            </a:lnSpc>
            <a:spcBef>
              <a:spcPct val="0"/>
            </a:spcBef>
            <a:spcAft>
              <a:spcPct val="35000"/>
            </a:spcAft>
            <a:buNone/>
          </a:pPr>
          <a:r>
            <a:rPr lang="en-GB" sz="1900" kern="1200" dirty="0">
              <a:solidFill>
                <a:schemeClr val="bg1"/>
              </a:solidFill>
            </a:rPr>
            <a:t>Educator</a:t>
          </a:r>
          <a:endParaRPr lang="ar-SA" sz="1900" kern="1200" dirty="0">
            <a:solidFill>
              <a:schemeClr val="bg1"/>
            </a:solidFill>
          </a:endParaRPr>
        </a:p>
      </dsp:txBody>
      <dsp:txXfrm>
        <a:off x="2086187" y="1092731"/>
        <a:ext cx="968228" cy="96822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D78A4E-DF96-4AD4-A904-5E6D8DF58F9F}" type="datetimeFigureOut">
              <a:rPr lang="en-US" smtClean="0"/>
              <a:t>7/10/2025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925873-A763-477F-B7E8-801869C4C5B7}" type="slidenum">
              <a:rPr lang="en-US" smtClean="0"/>
              <a:t>‹#›</a:t>
            </a:fld>
            <a:endParaRPr lang="en-US"/>
          </a:p>
        </p:txBody>
      </p:sp>
    </p:spTree>
    <p:extLst>
      <p:ext uri="{BB962C8B-B14F-4D97-AF65-F5344CB8AC3E}">
        <p14:creationId xmlns:p14="http://schemas.microsoft.com/office/powerpoint/2010/main" val="1659443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投影片圖像版面配置區 1">
            <a:extLst>
              <a:ext uri="{FF2B5EF4-FFF2-40B4-BE49-F238E27FC236}">
                <a16:creationId xmlns:a16="http://schemas.microsoft.com/office/drawing/2014/main" id="{35B09BC7-27C9-AF27-0138-273282A7B0B3}"/>
              </a:ext>
            </a:extLst>
          </p:cNvPr>
          <p:cNvSpPr>
            <a:spLocks noGrp="1" noRot="1" noChangeAspect="1" noTextEdit="1"/>
          </p:cNvSpPr>
          <p:nvPr>
            <p:ph type="sldImg"/>
          </p:nvPr>
        </p:nvSpPr>
        <p:spPr>
          <a:xfrm>
            <a:off x="393700" y="692150"/>
            <a:ext cx="6070600" cy="3416300"/>
          </a:xfrm>
          <a:ln/>
        </p:spPr>
      </p:sp>
      <p:sp>
        <p:nvSpPr>
          <p:cNvPr id="43011" name="備忘稿版面配置區 2">
            <a:extLst>
              <a:ext uri="{FF2B5EF4-FFF2-40B4-BE49-F238E27FC236}">
                <a16:creationId xmlns:a16="http://schemas.microsoft.com/office/drawing/2014/main" id="{7B9C5E7D-B8E8-019F-5292-D0478B5C980F}"/>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zh-TW" altLang="en-US">
              <a:latin typeface="Times New Roman" panose="02020603050405020304" pitchFamily="18" charset="0"/>
            </a:endParaRPr>
          </a:p>
        </p:txBody>
      </p:sp>
      <p:sp>
        <p:nvSpPr>
          <p:cNvPr id="43012" name="投影片編號版面配置區 3">
            <a:extLst>
              <a:ext uri="{FF2B5EF4-FFF2-40B4-BE49-F238E27FC236}">
                <a16:creationId xmlns:a16="http://schemas.microsoft.com/office/drawing/2014/main" id="{AD585C34-4762-C4C9-24BF-16F058ADD334}"/>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B3CB9D9-716C-4ED5-8BF1-024612A521E9}"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7CBE09FB-1EE4-34AF-E42C-F32E20765E12}"/>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44035" name="Rectangle 3">
            <a:extLst>
              <a:ext uri="{FF2B5EF4-FFF2-40B4-BE49-F238E27FC236}">
                <a16:creationId xmlns:a16="http://schemas.microsoft.com/office/drawing/2014/main" id="{3164B19B-260C-8903-CD5F-E18CC10641F0}"/>
              </a:ext>
            </a:extLst>
          </p:cNvPr>
          <p:cNvSpPr>
            <a:spLocks noGrp="1" noRot="1" noChangeAspect="1" noChangeArrowheads="1" noTextEdit="1"/>
          </p:cNvSpPr>
          <p:nvPr>
            <p:ph type="sldImg"/>
          </p:nvPr>
        </p:nvSpPr>
        <p:spPr>
          <a:xfrm>
            <a:off x="393700" y="692150"/>
            <a:ext cx="6070600" cy="3416300"/>
          </a:xfrm>
          <a:ln cap="flat"/>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F50355A3-9517-9A34-8AE4-373EA3137B04}"/>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45059" name="Rectangle 3">
            <a:extLst>
              <a:ext uri="{FF2B5EF4-FFF2-40B4-BE49-F238E27FC236}">
                <a16:creationId xmlns:a16="http://schemas.microsoft.com/office/drawing/2014/main" id="{40C4106C-768D-4369-3E49-EAD4BEFB967B}"/>
              </a:ext>
            </a:extLst>
          </p:cNvPr>
          <p:cNvSpPr>
            <a:spLocks noGrp="1" noRot="1" noChangeAspect="1" noChangeArrowheads="1" noTextEdit="1"/>
          </p:cNvSpPr>
          <p:nvPr>
            <p:ph type="sldImg"/>
          </p:nvPr>
        </p:nvSpPr>
        <p:spPr>
          <a:xfrm>
            <a:off x="393700" y="692150"/>
            <a:ext cx="6070600" cy="3416300"/>
          </a:xfrm>
          <a:ln cap="flat"/>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投影片圖像版面配置區 1">
            <a:extLst>
              <a:ext uri="{FF2B5EF4-FFF2-40B4-BE49-F238E27FC236}">
                <a16:creationId xmlns:a16="http://schemas.microsoft.com/office/drawing/2014/main" id="{BC5E8912-5FC3-168C-351E-6C3E7A9E0E4F}"/>
              </a:ext>
            </a:extLst>
          </p:cNvPr>
          <p:cNvSpPr>
            <a:spLocks noGrp="1" noRot="1" noChangeAspect="1" noTextEdit="1"/>
          </p:cNvSpPr>
          <p:nvPr>
            <p:ph type="sldImg"/>
          </p:nvPr>
        </p:nvSpPr>
        <p:spPr>
          <a:xfrm>
            <a:off x="393700" y="692150"/>
            <a:ext cx="6070600" cy="3416300"/>
          </a:xfrm>
          <a:ln/>
        </p:spPr>
      </p:sp>
      <p:sp>
        <p:nvSpPr>
          <p:cNvPr id="46083" name="備忘稿版面配置區 2">
            <a:extLst>
              <a:ext uri="{FF2B5EF4-FFF2-40B4-BE49-F238E27FC236}">
                <a16:creationId xmlns:a16="http://schemas.microsoft.com/office/drawing/2014/main" id="{85EDC990-A505-AB22-DEE0-99142955DF95}"/>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46084" name="投影片編號版面配置區 3">
            <a:extLst>
              <a:ext uri="{FF2B5EF4-FFF2-40B4-BE49-F238E27FC236}">
                <a16:creationId xmlns:a16="http://schemas.microsoft.com/office/drawing/2014/main" id="{51893C61-4208-6928-338F-7DB1FEC24D50}"/>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59ED454-E120-4155-9AC4-CFA6F0BC4EBF}"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投影片圖像版面配置區 1">
            <a:extLst>
              <a:ext uri="{FF2B5EF4-FFF2-40B4-BE49-F238E27FC236}">
                <a16:creationId xmlns:a16="http://schemas.microsoft.com/office/drawing/2014/main" id="{EE16DFD1-AFD4-1480-E639-B12C6B626C72}"/>
              </a:ext>
            </a:extLst>
          </p:cNvPr>
          <p:cNvSpPr>
            <a:spLocks noGrp="1" noRot="1" noChangeAspect="1" noTextEdit="1"/>
          </p:cNvSpPr>
          <p:nvPr>
            <p:ph type="sldImg"/>
          </p:nvPr>
        </p:nvSpPr>
        <p:spPr>
          <a:xfrm>
            <a:off x="393700" y="692150"/>
            <a:ext cx="6070600" cy="3416300"/>
          </a:xfrm>
          <a:ln/>
        </p:spPr>
      </p:sp>
      <p:sp>
        <p:nvSpPr>
          <p:cNvPr id="47107" name="備忘稿版面配置區 2">
            <a:extLst>
              <a:ext uri="{FF2B5EF4-FFF2-40B4-BE49-F238E27FC236}">
                <a16:creationId xmlns:a16="http://schemas.microsoft.com/office/drawing/2014/main" id="{FE4F8DFC-39C7-A35E-7332-6BF5545D1FF8}"/>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zh-TW" altLang="en-US">
              <a:latin typeface="Times New Roman" panose="02020603050405020304" pitchFamily="18" charset="0"/>
            </a:endParaRPr>
          </a:p>
        </p:txBody>
      </p:sp>
      <p:sp>
        <p:nvSpPr>
          <p:cNvPr id="47108" name="投影片編號版面配置區 3">
            <a:extLst>
              <a:ext uri="{FF2B5EF4-FFF2-40B4-BE49-F238E27FC236}">
                <a16:creationId xmlns:a16="http://schemas.microsoft.com/office/drawing/2014/main" id="{26AD51EE-B3FA-256B-BC6B-1F14A4CEF877}"/>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D2288C9-51A0-4202-B4E0-23DF54A68D04}"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投影片圖像版面配置區 1">
            <a:extLst>
              <a:ext uri="{FF2B5EF4-FFF2-40B4-BE49-F238E27FC236}">
                <a16:creationId xmlns:a16="http://schemas.microsoft.com/office/drawing/2014/main" id="{FB0ED866-15B2-9C0E-DD52-F46CC762E3B7}"/>
              </a:ext>
            </a:extLst>
          </p:cNvPr>
          <p:cNvSpPr>
            <a:spLocks noGrp="1" noRot="1" noChangeAspect="1" noTextEdit="1"/>
          </p:cNvSpPr>
          <p:nvPr>
            <p:ph type="sldImg"/>
          </p:nvPr>
        </p:nvSpPr>
        <p:spPr>
          <a:xfrm>
            <a:off x="393700" y="692150"/>
            <a:ext cx="6070600" cy="3416300"/>
          </a:xfrm>
          <a:ln/>
        </p:spPr>
      </p:sp>
      <p:sp>
        <p:nvSpPr>
          <p:cNvPr id="48131" name="備忘稿版面配置區 2">
            <a:extLst>
              <a:ext uri="{FF2B5EF4-FFF2-40B4-BE49-F238E27FC236}">
                <a16:creationId xmlns:a16="http://schemas.microsoft.com/office/drawing/2014/main" id="{31E9A6DE-96A8-01E5-B384-E722725CBEA2}"/>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zh-TW" altLang="en-US">
              <a:latin typeface="Times New Roman" panose="02020603050405020304" pitchFamily="18" charset="0"/>
            </a:endParaRPr>
          </a:p>
        </p:txBody>
      </p:sp>
      <p:sp>
        <p:nvSpPr>
          <p:cNvPr id="48132" name="投影片編號版面配置區 3">
            <a:extLst>
              <a:ext uri="{FF2B5EF4-FFF2-40B4-BE49-F238E27FC236}">
                <a16:creationId xmlns:a16="http://schemas.microsoft.com/office/drawing/2014/main" id="{D5A1C6A1-31C2-3E60-8BE7-AF3C89A3FD02}"/>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8D50F18-E5EE-42D3-9CB7-A7072CBF5F78}"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23C79A28-4BE6-6682-81CC-38A8EE22BAE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49155" name="Rectangle 3">
            <a:extLst>
              <a:ext uri="{FF2B5EF4-FFF2-40B4-BE49-F238E27FC236}">
                <a16:creationId xmlns:a16="http://schemas.microsoft.com/office/drawing/2014/main" id="{4CEEEA20-19CA-B140-3CAF-4DDBD32DA4C4}"/>
              </a:ext>
            </a:extLst>
          </p:cNvPr>
          <p:cNvSpPr>
            <a:spLocks noGrp="1" noRot="1" noChangeAspect="1" noChangeArrowheads="1" noTextEdit="1"/>
          </p:cNvSpPr>
          <p:nvPr>
            <p:ph type="sldImg"/>
          </p:nvPr>
        </p:nvSpPr>
        <p:spPr>
          <a:xfrm>
            <a:off x="393700" y="692150"/>
            <a:ext cx="6070600" cy="3416300"/>
          </a:xfrm>
          <a:ln cap="flat"/>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投影片圖像版面配置區 1">
            <a:extLst>
              <a:ext uri="{FF2B5EF4-FFF2-40B4-BE49-F238E27FC236}">
                <a16:creationId xmlns:a16="http://schemas.microsoft.com/office/drawing/2014/main" id="{6AA7690C-A7AA-4684-3E6E-DA2F4CF8F774}"/>
              </a:ext>
            </a:extLst>
          </p:cNvPr>
          <p:cNvSpPr>
            <a:spLocks noGrp="1" noRot="1" noChangeAspect="1" noTextEdit="1"/>
          </p:cNvSpPr>
          <p:nvPr>
            <p:ph type="sldImg"/>
          </p:nvPr>
        </p:nvSpPr>
        <p:spPr>
          <a:xfrm>
            <a:off x="393700" y="692150"/>
            <a:ext cx="6070600" cy="3416300"/>
          </a:xfrm>
          <a:ln/>
        </p:spPr>
      </p:sp>
      <p:sp>
        <p:nvSpPr>
          <p:cNvPr id="50179" name="備忘稿版面配置區 2">
            <a:extLst>
              <a:ext uri="{FF2B5EF4-FFF2-40B4-BE49-F238E27FC236}">
                <a16:creationId xmlns:a16="http://schemas.microsoft.com/office/drawing/2014/main" id="{E2F31A9A-23B6-75DC-7372-4317373DBF9C}"/>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50180" name="投影片編號版面配置區 3">
            <a:extLst>
              <a:ext uri="{FF2B5EF4-FFF2-40B4-BE49-F238E27FC236}">
                <a16:creationId xmlns:a16="http://schemas.microsoft.com/office/drawing/2014/main" id="{53323077-8966-92B2-C439-5EDAA551B551}"/>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A9E9668-1649-49C1-A518-4424B3317BEC}"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E0855E6C-445A-181E-3A1A-5BD7DA977B9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51203" name="Rectangle 3">
            <a:extLst>
              <a:ext uri="{FF2B5EF4-FFF2-40B4-BE49-F238E27FC236}">
                <a16:creationId xmlns:a16="http://schemas.microsoft.com/office/drawing/2014/main" id="{B042C619-FCF0-B033-A4BC-BF63ACA89C5E}"/>
              </a:ext>
            </a:extLst>
          </p:cNvPr>
          <p:cNvSpPr>
            <a:spLocks noGrp="1" noRot="1" noChangeAspect="1" noChangeArrowheads="1" noTextEdit="1"/>
          </p:cNvSpPr>
          <p:nvPr>
            <p:ph type="sldImg"/>
          </p:nvPr>
        </p:nvSpPr>
        <p:spPr>
          <a:xfrm>
            <a:off x="393700" y="692150"/>
            <a:ext cx="6070600" cy="3416300"/>
          </a:xfrm>
          <a:ln cap="flat"/>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投影片圖像版面配置區 1">
            <a:extLst>
              <a:ext uri="{FF2B5EF4-FFF2-40B4-BE49-F238E27FC236}">
                <a16:creationId xmlns:a16="http://schemas.microsoft.com/office/drawing/2014/main" id="{C63629B4-445E-9B09-877B-9FD1F33B6E20}"/>
              </a:ext>
            </a:extLst>
          </p:cNvPr>
          <p:cNvSpPr>
            <a:spLocks noGrp="1" noRot="1" noChangeAspect="1" noTextEdit="1"/>
          </p:cNvSpPr>
          <p:nvPr>
            <p:ph type="sldImg"/>
          </p:nvPr>
        </p:nvSpPr>
        <p:spPr>
          <a:xfrm>
            <a:off x="393700" y="692150"/>
            <a:ext cx="6070600" cy="3416300"/>
          </a:xfrm>
          <a:ln/>
        </p:spPr>
      </p:sp>
      <p:sp>
        <p:nvSpPr>
          <p:cNvPr id="52227" name="備忘稿版面配置區 2">
            <a:extLst>
              <a:ext uri="{FF2B5EF4-FFF2-40B4-BE49-F238E27FC236}">
                <a16:creationId xmlns:a16="http://schemas.microsoft.com/office/drawing/2014/main" id="{C9CE52D1-7897-0B5E-BA73-B26A2D5984E0}"/>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52228" name="投影片編號版面配置區 3">
            <a:extLst>
              <a:ext uri="{FF2B5EF4-FFF2-40B4-BE49-F238E27FC236}">
                <a16:creationId xmlns:a16="http://schemas.microsoft.com/office/drawing/2014/main" id="{2133364A-8402-677B-4A51-03DC389E09A1}"/>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5534D08-B697-4F3A-A1CA-B2F5F12D28FC}"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投影片圖像版面配置區 1">
            <a:extLst>
              <a:ext uri="{FF2B5EF4-FFF2-40B4-BE49-F238E27FC236}">
                <a16:creationId xmlns:a16="http://schemas.microsoft.com/office/drawing/2014/main" id="{B4FEA645-C7F2-03BA-35E7-85137AAF2A7E}"/>
              </a:ext>
            </a:extLst>
          </p:cNvPr>
          <p:cNvSpPr>
            <a:spLocks noGrp="1" noRot="1" noChangeAspect="1" noTextEdit="1"/>
          </p:cNvSpPr>
          <p:nvPr>
            <p:ph type="sldImg"/>
          </p:nvPr>
        </p:nvSpPr>
        <p:spPr>
          <a:xfrm>
            <a:off x="393700" y="692150"/>
            <a:ext cx="6070600" cy="3416300"/>
          </a:xfrm>
          <a:ln/>
        </p:spPr>
      </p:sp>
      <p:sp>
        <p:nvSpPr>
          <p:cNvPr id="53251" name="備忘稿版面配置區 2">
            <a:extLst>
              <a:ext uri="{FF2B5EF4-FFF2-40B4-BE49-F238E27FC236}">
                <a16:creationId xmlns:a16="http://schemas.microsoft.com/office/drawing/2014/main" id="{30FB9799-95F2-438F-020D-639A1ECE08BE}"/>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53252" name="投影片編號版面配置區 3">
            <a:extLst>
              <a:ext uri="{FF2B5EF4-FFF2-40B4-BE49-F238E27FC236}">
                <a16:creationId xmlns:a16="http://schemas.microsoft.com/office/drawing/2014/main" id="{D5B3E806-E97C-3DCA-9D00-355FCB65770F}"/>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4045F28-A9F8-4EBF-B815-2015FADAC2A3}"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投影片圖像版面配置區 1">
            <a:extLst>
              <a:ext uri="{FF2B5EF4-FFF2-40B4-BE49-F238E27FC236}">
                <a16:creationId xmlns:a16="http://schemas.microsoft.com/office/drawing/2014/main" id="{6E16DFE2-5974-C4C0-BB22-8ECA6C36920D}"/>
              </a:ext>
            </a:extLst>
          </p:cNvPr>
          <p:cNvSpPr>
            <a:spLocks noGrp="1" noRot="1" noChangeAspect="1" noTextEdit="1"/>
          </p:cNvSpPr>
          <p:nvPr>
            <p:ph type="sldImg"/>
          </p:nvPr>
        </p:nvSpPr>
        <p:spPr>
          <a:xfrm>
            <a:off x="393700" y="692150"/>
            <a:ext cx="6070600" cy="3416300"/>
          </a:xfrm>
          <a:ln/>
        </p:spPr>
      </p:sp>
      <p:sp>
        <p:nvSpPr>
          <p:cNvPr id="54275" name="備忘稿版面配置區 2">
            <a:extLst>
              <a:ext uri="{FF2B5EF4-FFF2-40B4-BE49-F238E27FC236}">
                <a16:creationId xmlns:a16="http://schemas.microsoft.com/office/drawing/2014/main" id="{E34B966C-6A98-3254-F7EC-ABF4EF7D16E9}"/>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54276" name="投影片編號版面配置區 3">
            <a:extLst>
              <a:ext uri="{FF2B5EF4-FFF2-40B4-BE49-F238E27FC236}">
                <a16:creationId xmlns:a16="http://schemas.microsoft.com/office/drawing/2014/main" id="{702910DA-04E9-9F90-DB92-E1B61331245C}"/>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643A02A-1121-4CA7-BBF1-9836540BBF12}"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投影片圖像版面配置區 1">
            <a:extLst>
              <a:ext uri="{FF2B5EF4-FFF2-40B4-BE49-F238E27FC236}">
                <a16:creationId xmlns:a16="http://schemas.microsoft.com/office/drawing/2014/main" id="{EBADF554-3FFB-CC94-0297-B9419AB82B64}"/>
              </a:ext>
            </a:extLst>
          </p:cNvPr>
          <p:cNvSpPr>
            <a:spLocks noGrp="1" noRot="1" noChangeAspect="1" noTextEdit="1"/>
          </p:cNvSpPr>
          <p:nvPr>
            <p:ph type="sldImg"/>
          </p:nvPr>
        </p:nvSpPr>
        <p:spPr>
          <a:xfrm>
            <a:off x="393700" y="692150"/>
            <a:ext cx="6070600" cy="3416300"/>
          </a:xfrm>
          <a:ln/>
        </p:spPr>
      </p:sp>
      <p:sp>
        <p:nvSpPr>
          <p:cNvPr id="55299" name="備忘稿版面配置區 2">
            <a:extLst>
              <a:ext uri="{FF2B5EF4-FFF2-40B4-BE49-F238E27FC236}">
                <a16:creationId xmlns:a16="http://schemas.microsoft.com/office/drawing/2014/main" id="{E4395B65-549F-F5FA-F2C7-F58202253AE7}"/>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55300" name="投影片編號版面配置區 3">
            <a:extLst>
              <a:ext uri="{FF2B5EF4-FFF2-40B4-BE49-F238E27FC236}">
                <a16:creationId xmlns:a16="http://schemas.microsoft.com/office/drawing/2014/main" id="{C2E0A853-2461-F59D-F2A4-71AF95684E2A}"/>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E124EC9-0A42-471B-9F21-8C7FDC0001F2}"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投影片圖像版面配置區 1">
            <a:extLst>
              <a:ext uri="{FF2B5EF4-FFF2-40B4-BE49-F238E27FC236}">
                <a16:creationId xmlns:a16="http://schemas.microsoft.com/office/drawing/2014/main" id="{A6590742-3B5D-8C35-B2A1-1E1C7618C439}"/>
              </a:ext>
            </a:extLst>
          </p:cNvPr>
          <p:cNvSpPr>
            <a:spLocks noGrp="1" noRot="1" noChangeAspect="1" noTextEdit="1"/>
          </p:cNvSpPr>
          <p:nvPr>
            <p:ph type="sldImg"/>
          </p:nvPr>
        </p:nvSpPr>
        <p:spPr>
          <a:xfrm>
            <a:off x="393700" y="692150"/>
            <a:ext cx="6070600" cy="3416300"/>
          </a:xfrm>
          <a:ln/>
        </p:spPr>
      </p:sp>
      <p:sp>
        <p:nvSpPr>
          <p:cNvPr id="56323" name="備忘稿版面配置區 2">
            <a:extLst>
              <a:ext uri="{FF2B5EF4-FFF2-40B4-BE49-F238E27FC236}">
                <a16:creationId xmlns:a16="http://schemas.microsoft.com/office/drawing/2014/main" id="{4CB822BF-94F7-5596-1AFC-A08179C9B19C}"/>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56324" name="投影片編號版面配置區 3">
            <a:extLst>
              <a:ext uri="{FF2B5EF4-FFF2-40B4-BE49-F238E27FC236}">
                <a16:creationId xmlns:a16="http://schemas.microsoft.com/office/drawing/2014/main" id="{3B368F55-BE80-EF20-703A-6580724274C0}"/>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DB9DCE1-931D-4F0F-93BC-D447BC34FA76}"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投影片圖像版面配置區 1">
            <a:extLst>
              <a:ext uri="{FF2B5EF4-FFF2-40B4-BE49-F238E27FC236}">
                <a16:creationId xmlns:a16="http://schemas.microsoft.com/office/drawing/2014/main" id="{32F7F88F-1A34-7CB8-76E2-7EAD783281D0}"/>
              </a:ext>
            </a:extLst>
          </p:cNvPr>
          <p:cNvSpPr>
            <a:spLocks noGrp="1" noRot="1" noChangeAspect="1" noTextEdit="1"/>
          </p:cNvSpPr>
          <p:nvPr>
            <p:ph type="sldImg"/>
          </p:nvPr>
        </p:nvSpPr>
        <p:spPr>
          <a:xfrm>
            <a:off x="393700" y="692150"/>
            <a:ext cx="6070600" cy="3416300"/>
          </a:xfrm>
          <a:ln/>
        </p:spPr>
      </p:sp>
      <p:sp>
        <p:nvSpPr>
          <p:cNvPr id="57347" name="備忘稿版面配置區 2">
            <a:extLst>
              <a:ext uri="{FF2B5EF4-FFF2-40B4-BE49-F238E27FC236}">
                <a16:creationId xmlns:a16="http://schemas.microsoft.com/office/drawing/2014/main" id="{33800A0F-6CA6-61B3-AB7B-5469B2A0930D}"/>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57348" name="投影片編號版面配置區 3">
            <a:extLst>
              <a:ext uri="{FF2B5EF4-FFF2-40B4-BE49-F238E27FC236}">
                <a16:creationId xmlns:a16="http://schemas.microsoft.com/office/drawing/2014/main" id="{1206E4A8-8A84-5E71-351A-C068B56303B3}"/>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88E98BB-EC5A-431A-AB66-7F95E7E8B1E1}"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投影片圖像版面配置區 1">
            <a:extLst>
              <a:ext uri="{FF2B5EF4-FFF2-40B4-BE49-F238E27FC236}">
                <a16:creationId xmlns:a16="http://schemas.microsoft.com/office/drawing/2014/main" id="{1539E610-4F0E-E7F0-3391-1D7686E6728E}"/>
              </a:ext>
            </a:extLst>
          </p:cNvPr>
          <p:cNvSpPr>
            <a:spLocks noGrp="1" noRot="1" noChangeAspect="1" noTextEdit="1"/>
          </p:cNvSpPr>
          <p:nvPr>
            <p:ph type="sldImg"/>
          </p:nvPr>
        </p:nvSpPr>
        <p:spPr>
          <a:xfrm>
            <a:off x="393700" y="692150"/>
            <a:ext cx="6070600" cy="3416300"/>
          </a:xfrm>
          <a:ln/>
        </p:spPr>
      </p:sp>
      <p:sp>
        <p:nvSpPr>
          <p:cNvPr id="58371" name="備忘稿版面配置區 2">
            <a:extLst>
              <a:ext uri="{FF2B5EF4-FFF2-40B4-BE49-F238E27FC236}">
                <a16:creationId xmlns:a16="http://schemas.microsoft.com/office/drawing/2014/main" id="{1A90D7DE-4F5E-B616-E8DD-42BF1D3100A7}"/>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58372" name="投影片編號版面配置區 3">
            <a:extLst>
              <a:ext uri="{FF2B5EF4-FFF2-40B4-BE49-F238E27FC236}">
                <a16:creationId xmlns:a16="http://schemas.microsoft.com/office/drawing/2014/main" id="{ECC5ED3C-B076-163B-D32B-D86ED80757F5}"/>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5D2504C-6023-41E4-AF20-A2389AE5F586}"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255C7334-545A-3C00-E1B4-0502BA070A11}"/>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59395" name="Rectangle 3">
            <a:extLst>
              <a:ext uri="{FF2B5EF4-FFF2-40B4-BE49-F238E27FC236}">
                <a16:creationId xmlns:a16="http://schemas.microsoft.com/office/drawing/2014/main" id="{4416D9F0-BDED-DB69-5E12-1620894D905F}"/>
              </a:ext>
            </a:extLst>
          </p:cNvPr>
          <p:cNvSpPr>
            <a:spLocks noGrp="1" noRot="1" noChangeAspect="1" noChangeArrowheads="1" noTextEdit="1"/>
          </p:cNvSpPr>
          <p:nvPr>
            <p:ph type="sldImg"/>
          </p:nvPr>
        </p:nvSpPr>
        <p:spPr>
          <a:xfrm>
            <a:off x="393700" y="692150"/>
            <a:ext cx="6070600" cy="3416300"/>
          </a:xfrm>
          <a:ln cap="flat"/>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8A7CA7E9-D45B-0E3C-1492-A8EE42E2F837}"/>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60419" name="Rectangle 3">
            <a:extLst>
              <a:ext uri="{FF2B5EF4-FFF2-40B4-BE49-F238E27FC236}">
                <a16:creationId xmlns:a16="http://schemas.microsoft.com/office/drawing/2014/main" id="{41C5B365-3EA5-35DF-879F-43A6976DE166}"/>
              </a:ext>
            </a:extLst>
          </p:cNvPr>
          <p:cNvSpPr>
            <a:spLocks noGrp="1" noRot="1" noChangeAspect="1" noChangeArrowheads="1" noTextEdit="1"/>
          </p:cNvSpPr>
          <p:nvPr>
            <p:ph type="sldImg"/>
          </p:nvPr>
        </p:nvSpPr>
        <p:spPr>
          <a:xfrm>
            <a:off x="393700" y="692150"/>
            <a:ext cx="6070600" cy="3416300"/>
          </a:xfrm>
          <a:ln cap="flat"/>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投影片圖像版面配置區 1">
            <a:extLst>
              <a:ext uri="{FF2B5EF4-FFF2-40B4-BE49-F238E27FC236}">
                <a16:creationId xmlns:a16="http://schemas.microsoft.com/office/drawing/2014/main" id="{52BA5B2F-F1F4-78C9-4D5D-511E8D43D5B2}"/>
              </a:ext>
            </a:extLst>
          </p:cNvPr>
          <p:cNvSpPr>
            <a:spLocks noGrp="1" noRot="1" noChangeAspect="1" noTextEdit="1"/>
          </p:cNvSpPr>
          <p:nvPr>
            <p:ph type="sldImg"/>
          </p:nvPr>
        </p:nvSpPr>
        <p:spPr>
          <a:xfrm>
            <a:off x="393700" y="692150"/>
            <a:ext cx="6070600" cy="3416300"/>
          </a:xfrm>
          <a:ln/>
        </p:spPr>
      </p:sp>
      <p:sp>
        <p:nvSpPr>
          <p:cNvPr id="61443" name="備忘稿版面配置區 2">
            <a:extLst>
              <a:ext uri="{FF2B5EF4-FFF2-40B4-BE49-F238E27FC236}">
                <a16:creationId xmlns:a16="http://schemas.microsoft.com/office/drawing/2014/main" id="{44AA5182-1BEA-ECE3-C3D7-93BEDEAF1A21}"/>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61444" name="投影片編號版面配置區 3">
            <a:extLst>
              <a:ext uri="{FF2B5EF4-FFF2-40B4-BE49-F238E27FC236}">
                <a16:creationId xmlns:a16="http://schemas.microsoft.com/office/drawing/2014/main" id="{BC1869F1-9C2F-FF23-3CEB-1D83271E8171}"/>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B19F23B-3D33-42D8-B9B0-C38C863ABD7C}"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投影片圖像版面配置區 1">
            <a:extLst>
              <a:ext uri="{FF2B5EF4-FFF2-40B4-BE49-F238E27FC236}">
                <a16:creationId xmlns:a16="http://schemas.microsoft.com/office/drawing/2014/main" id="{B1F33C0A-45C4-BDBE-6F34-E144AFD5544E}"/>
              </a:ext>
            </a:extLst>
          </p:cNvPr>
          <p:cNvSpPr>
            <a:spLocks noGrp="1" noRot="1" noChangeAspect="1" noTextEdit="1"/>
          </p:cNvSpPr>
          <p:nvPr>
            <p:ph type="sldImg"/>
          </p:nvPr>
        </p:nvSpPr>
        <p:spPr>
          <a:xfrm>
            <a:off x="393700" y="692150"/>
            <a:ext cx="6070600" cy="3416300"/>
          </a:xfrm>
          <a:ln/>
        </p:spPr>
      </p:sp>
      <p:sp>
        <p:nvSpPr>
          <p:cNvPr id="62467" name="備忘稿版面配置區 2">
            <a:extLst>
              <a:ext uri="{FF2B5EF4-FFF2-40B4-BE49-F238E27FC236}">
                <a16:creationId xmlns:a16="http://schemas.microsoft.com/office/drawing/2014/main" id="{B7FD0A73-FE03-1067-D960-3496D0F74EEE}"/>
              </a:ext>
            </a:extLst>
          </p:cNvPr>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zh-TW" altLang="en-US">
              <a:latin typeface="Times New Roman" panose="02020603050405020304" pitchFamily="18" charset="0"/>
            </a:endParaRPr>
          </a:p>
        </p:txBody>
      </p:sp>
      <p:sp>
        <p:nvSpPr>
          <p:cNvPr id="62468" name="投影片編號版面配置區 3">
            <a:extLst>
              <a:ext uri="{FF2B5EF4-FFF2-40B4-BE49-F238E27FC236}">
                <a16:creationId xmlns:a16="http://schemas.microsoft.com/office/drawing/2014/main" id="{9BD6F7EB-AA4B-E579-FF04-CB2B52A41A0D}"/>
              </a:ext>
            </a:extLst>
          </p:cNvPr>
          <p:cNvSpPr>
            <a:spLocks noGrp="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27BBFD6-3CC5-4E27-BB2B-4ADFA06DFC30}" type="slidenum">
              <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zh-TW" altLang="en-US" sz="2400" b="0" i="0" u="none" strike="noStrike" kern="1200" cap="none" spc="0" normalizeH="0" baseline="0" noProof="0">
              <a:ln>
                <a:noFill/>
              </a:ln>
              <a:solidFill>
                <a:prstClr val="black"/>
              </a:solidFill>
              <a:effectLst/>
              <a:uLnTx/>
              <a:uFillTx/>
              <a:latin typeface="Times New Roman" panose="02020603050405020304" pitchFamily="18" charset="0"/>
              <a:ea typeface="新細明體" panose="02020500000000000000" pitchFamily="18" charset="-12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35111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93986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7176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07805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94161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01302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41454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03615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75877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6942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88968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156440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75416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23530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150D48"/>
          </a:solidFill>
          <a:ln/>
        </p:spPr>
      </p:sp>
      <p:sp>
        <p:nvSpPr>
          <p:cNvPr id="3" name="Shape 1"/>
          <p:cNvSpPr/>
          <p:nvPr/>
        </p:nvSpPr>
        <p:spPr>
          <a:xfrm>
            <a:off x="0" y="0"/>
            <a:ext cx="12192000" cy="6858000"/>
          </a:xfrm>
          <a:prstGeom prst="rect">
            <a:avLst/>
          </a:prstGeom>
          <a:solidFill>
            <a:srgbClr val="0C0A33"/>
          </a:solidFill>
          <a:ln/>
        </p:spPr>
      </p:sp>
      <p:pic>
        <p:nvPicPr>
          <p:cNvPr id="4" name="Image 0" descr="preencoded.png">
            <a:hlinkClick r:id="rId2"/>
          </p:cNvPr>
          <p:cNvPicPr>
            <a:picLocks noChangeAspect="1"/>
          </p:cNvPicPr>
          <p:nvPr/>
        </p:nvPicPr>
        <p:blipFill>
          <a:blip r:embed="rId3"/>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191328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150D48"/>
          </a:solidFill>
          <a:ln/>
        </p:spPr>
      </p:sp>
      <p:sp>
        <p:nvSpPr>
          <p:cNvPr id="3" name="Shape 1"/>
          <p:cNvSpPr/>
          <p:nvPr/>
        </p:nvSpPr>
        <p:spPr>
          <a:xfrm>
            <a:off x="0" y="0"/>
            <a:ext cx="12192000" cy="6858000"/>
          </a:xfrm>
          <a:prstGeom prst="rect">
            <a:avLst/>
          </a:prstGeom>
          <a:solidFill>
            <a:srgbClr val="0C0A33"/>
          </a:solidFill>
          <a:ln/>
        </p:spPr>
      </p:sp>
      <p:pic>
        <p:nvPicPr>
          <p:cNvPr id="4" name="Image 0" descr="preencoded.png">
            <a:hlinkClick r:id="rId2"/>
          </p:cNvPr>
          <p:cNvPicPr>
            <a:picLocks noChangeAspect="1"/>
          </p:cNvPicPr>
          <p:nvPr/>
        </p:nvPicPr>
        <p:blipFill>
          <a:blip r:embed="rId3"/>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1622257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lipArt Placeholder 2"/>
          <p:cNvSpPr>
            <a:spLocks noGrp="1"/>
          </p:cNvSpPr>
          <p:nvPr>
            <p:ph type="clipArt" sz="half" idx="1"/>
          </p:nvPr>
        </p:nvSpPr>
        <p:spPr>
          <a:xfrm>
            <a:off x="914400" y="1828800"/>
            <a:ext cx="5080000" cy="4114800"/>
          </a:xfrm>
        </p:spPr>
        <p:txBody>
          <a:bodyPr/>
          <a:lstStyle/>
          <a:p>
            <a:pPr lvl="0"/>
            <a:endParaRPr lang="en-US" noProof="0"/>
          </a:p>
        </p:txBody>
      </p:sp>
      <p:sp>
        <p:nvSpPr>
          <p:cNvPr id="4" name="Text Placeholder 3"/>
          <p:cNvSpPr>
            <a:spLocks noGrp="1"/>
          </p:cNvSpPr>
          <p:nvPr>
            <p:ph type="body" sz="half" idx="2"/>
          </p:nvPr>
        </p:nvSpPr>
        <p:spPr>
          <a:xfrm>
            <a:off x="6197600" y="18288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9317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F3BC5E0-B1CD-F67A-F34D-CEF9DD175821}"/>
              </a:ext>
            </a:extLst>
          </p:cNvPr>
          <p:cNvSpPr>
            <a:spLocks noGrp="1"/>
          </p:cNvSpPr>
          <p:nvPr>
            <p:ph type="dt" sz="half" idx="10"/>
          </p:nvPr>
        </p:nvSpPr>
        <p:spPr>
          <a:xfrm>
            <a:off x="609600" y="6245225"/>
            <a:ext cx="2844800" cy="476250"/>
          </a:xfrm>
          <a:prstGeom prst="rect">
            <a:avLst/>
          </a:prstGeom>
        </p:spPr>
        <p:txBody>
          <a:bodyPr/>
          <a:lstStyle>
            <a:lvl1pPr>
              <a:defRPr/>
            </a:lvl1pPr>
          </a:lstStyle>
          <a:p>
            <a:pPr>
              <a:defRPr/>
            </a:pPr>
            <a:endParaRPr lang="hu-HU"/>
          </a:p>
        </p:txBody>
      </p:sp>
      <p:sp>
        <p:nvSpPr>
          <p:cNvPr id="6" name="Footer Placeholder 5">
            <a:extLst>
              <a:ext uri="{FF2B5EF4-FFF2-40B4-BE49-F238E27FC236}">
                <a16:creationId xmlns:a16="http://schemas.microsoft.com/office/drawing/2014/main" id="{FF7D6ED9-E89D-828A-B3B6-01D81082B147}"/>
              </a:ext>
            </a:extLst>
          </p:cNvPr>
          <p:cNvSpPr>
            <a:spLocks noGrp="1"/>
          </p:cNvSpPr>
          <p:nvPr>
            <p:ph type="ftr" sz="quarter" idx="11"/>
          </p:nvPr>
        </p:nvSpPr>
        <p:spPr>
          <a:xfrm>
            <a:off x="4165600" y="6245225"/>
            <a:ext cx="3860800" cy="476250"/>
          </a:xfrm>
          <a:prstGeom prst="rect">
            <a:avLst/>
          </a:prstGeom>
        </p:spPr>
        <p:txBody>
          <a:bodyPr/>
          <a:lstStyle>
            <a:lvl1pPr>
              <a:defRPr/>
            </a:lvl1pPr>
          </a:lstStyle>
          <a:p>
            <a:pPr>
              <a:defRPr/>
            </a:pPr>
            <a:endParaRPr lang="hu-HU"/>
          </a:p>
        </p:txBody>
      </p:sp>
      <p:sp>
        <p:nvSpPr>
          <p:cNvPr id="7" name="Slide Number Placeholder 6">
            <a:extLst>
              <a:ext uri="{FF2B5EF4-FFF2-40B4-BE49-F238E27FC236}">
                <a16:creationId xmlns:a16="http://schemas.microsoft.com/office/drawing/2014/main" id="{24110864-01FA-4A3F-54EB-ECB96229E9BC}"/>
              </a:ext>
            </a:extLst>
          </p:cNvPr>
          <p:cNvSpPr>
            <a:spLocks noGrp="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fld id="{98991E82-5D0E-49D2-886E-22B9BC5CD8DC}" type="slidenum">
              <a:rPr lang="hu-HU" altLang="en-US"/>
              <a:pPr/>
              <a:t>‹#›</a:t>
            </a:fld>
            <a:endParaRPr lang="hu-HU" altLang="en-US"/>
          </a:p>
        </p:txBody>
      </p:sp>
    </p:spTree>
    <p:extLst>
      <p:ext uri="{BB962C8B-B14F-4D97-AF65-F5344CB8AC3E}">
        <p14:creationId xmlns:p14="http://schemas.microsoft.com/office/powerpoint/2010/main" val="2392512716"/>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28E80666-FB37-4B36-9149-507F3B0178E3}" type="datetimeFigureOut">
              <a:rPr lang="en-US" smtClean="0"/>
              <a:pPr/>
              <a:t>7/10/2025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797174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126"/>
        <p:cNvGrpSpPr/>
        <p:nvPr/>
      </p:nvGrpSpPr>
      <p:grpSpPr>
        <a:xfrm>
          <a:off x="0" y="0"/>
          <a:ext cx="0" cy="0"/>
          <a:chOff x="0" y="0"/>
          <a:chExt cx="0" cy="0"/>
        </a:xfrm>
      </p:grpSpPr>
      <p:sp>
        <p:nvSpPr>
          <p:cNvPr id="127" name="Google Shape;127;p16"/>
          <p:cNvSpPr/>
          <p:nvPr/>
        </p:nvSpPr>
        <p:spPr>
          <a:xfrm rot="9339447" flipH="1">
            <a:off x="-6876941" y="2926827"/>
            <a:ext cx="9962073" cy="6362309"/>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8" name="Google Shape;128;p16"/>
          <p:cNvSpPr/>
          <p:nvPr/>
        </p:nvSpPr>
        <p:spPr>
          <a:xfrm>
            <a:off x="1491422" y="2065591"/>
            <a:ext cx="1801116" cy="1297527"/>
          </a:xfrm>
          <a:custGeom>
            <a:avLst/>
            <a:gdLst/>
            <a:ahLst/>
            <a:cxnLst/>
            <a:rect l="l" t="t" r="r" b="b"/>
            <a:pathLst>
              <a:path w="18827" h="13563" extrusionOk="0">
                <a:moveTo>
                  <a:pt x="7161" y="0"/>
                </a:moveTo>
                <a:cubicBezTo>
                  <a:pt x="6367" y="0"/>
                  <a:pt x="5745" y="97"/>
                  <a:pt x="5462" y="302"/>
                </a:cubicBezTo>
                <a:cubicBezTo>
                  <a:pt x="5439" y="302"/>
                  <a:pt x="5416" y="302"/>
                  <a:pt x="5393" y="302"/>
                </a:cubicBezTo>
                <a:cubicBezTo>
                  <a:pt x="1116" y="302"/>
                  <a:pt x="1" y="5785"/>
                  <a:pt x="370" y="9035"/>
                </a:cubicBezTo>
                <a:cubicBezTo>
                  <a:pt x="734" y="12239"/>
                  <a:pt x="5348" y="13486"/>
                  <a:pt x="7931" y="13560"/>
                </a:cubicBezTo>
                <a:cubicBezTo>
                  <a:pt x="7975" y="13562"/>
                  <a:pt x="8020" y="13562"/>
                  <a:pt x="8064" y="13562"/>
                </a:cubicBezTo>
                <a:cubicBezTo>
                  <a:pt x="13120" y="13562"/>
                  <a:pt x="18826" y="5169"/>
                  <a:pt x="13911" y="1714"/>
                </a:cubicBezTo>
                <a:cubicBezTo>
                  <a:pt x="12377" y="637"/>
                  <a:pt x="9200" y="0"/>
                  <a:pt x="7161" y="0"/>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9" name="Google Shape;129;p16"/>
          <p:cNvSpPr/>
          <p:nvPr/>
        </p:nvSpPr>
        <p:spPr>
          <a:xfrm flipH="1">
            <a:off x="6421685" y="2065601"/>
            <a:ext cx="1801116" cy="1297527"/>
          </a:xfrm>
          <a:custGeom>
            <a:avLst/>
            <a:gdLst/>
            <a:ahLst/>
            <a:cxnLst/>
            <a:rect l="l" t="t" r="r" b="b"/>
            <a:pathLst>
              <a:path w="18827" h="13563" extrusionOk="0">
                <a:moveTo>
                  <a:pt x="7161" y="0"/>
                </a:moveTo>
                <a:cubicBezTo>
                  <a:pt x="6367" y="0"/>
                  <a:pt x="5745" y="97"/>
                  <a:pt x="5462" y="302"/>
                </a:cubicBezTo>
                <a:cubicBezTo>
                  <a:pt x="5439" y="302"/>
                  <a:pt x="5416" y="302"/>
                  <a:pt x="5393" y="302"/>
                </a:cubicBezTo>
                <a:cubicBezTo>
                  <a:pt x="1116" y="302"/>
                  <a:pt x="1" y="5785"/>
                  <a:pt x="370" y="9035"/>
                </a:cubicBezTo>
                <a:cubicBezTo>
                  <a:pt x="734" y="12239"/>
                  <a:pt x="5348" y="13486"/>
                  <a:pt x="7931" y="13560"/>
                </a:cubicBezTo>
                <a:cubicBezTo>
                  <a:pt x="7975" y="13562"/>
                  <a:pt x="8020" y="13562"/>
                  <a:pt x="8064" y="13562"/>
                </a:cubicBezTo>
                <a:cubicBezTo>
                  <a:pt x="13120" y="13562"/>
                  <a:pt x="18826" y="5169"/>
                  <a:pt x="13911" y="1714"/>
                </a:cubicBezTo>
                <a:cubicBezTo>
                  <a:pt x="12377" y="637"/>
                  <a:pt x="9200" y="0"/>
                  <a:pt x="7161" y="0"/>
                </a:cubicBezTo>
                <a:close/>
              </a:path>
            </a:pathLst>
          </a:custGeom>
          <a:solidFill>
            <a:schemeClr val="dk2">
              <a:alpha val="1285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0" name="Google Shape;130;p16"/>
          <p:cNvSpPr/>
          <p:nvPr/>
        </p:nvSpPr>
        <p:spPr>
          <a:xfrm flipH="1">
            <a:off x="9216114" y="1986050"/>
            <a:ext cx="1549665" cy="1377089"/>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627588">
              <a:alpha val="1300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1" name="Google Shape;131;p16"/>
          <p:cNvSpPr/>
          <p:nvPr/>
        </p:nvSpPr>
        <p:spPr>
          <a:xfrm>
            <a:off x="4067601" y="2025818"/>
            <a:ext cx="1460129" cy="1297525"/>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accent3">
              <a:alpha val="2588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2" name="Google Shape;132;p16"/>
          <p:cNvSpPr/>
          <p:nvPr/>
        </p:nvSpPr>
        <p:spPr>
          <a:xfrm rot="-10285603">
            <a:off x="9533762" y="-3021844"/>
            <a:ext cx="9962348" cy="6362485"/>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3" name="Google Shape;133;p16"/>
          <p:cNvSpPr/>
          <p:nvPr/>
        </p:nvSpPr>
        <p:spPr>
          <a:xfrm rot="649785">
            <a:off x="9130704" y="-325366"/>
            <a:ext cx="6078529" cy="1821148"/>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627588">
              <a:alpha val="1300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4" name="Google Shape;134;p16"/>
          <p:cNvSpPr/>
          <p:nvPr/>
        </p:nvSpPr>
        <p:spPr>
          <a:xfrm rot="813319">
            <a:off x="-5732535" y="-6290030"/>
            <a:ext cx="8536145" cy="758553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5" name="Google Shape;135;p16"/>
          <p:cNvSpPr/>
          <p:nvPr/>
        </p:nvSpPr>
        <p:spPr>
          <a:xfrm rot="9089871">
            <a:off x="9399935" y="2525041"/>
            <a:ext cx="10434933" cy="3837193"/>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6" name="Google Shape;136;p16"/>
          <p:cNvSpPr/>
          <p:nvPr/>
        </p:nvSpPr>
        <p:spPr>
          <a:xfrm rot="-576017">
            <a:off x="-6434039" y="-896366"/>
            <a:ext cx="10434765" cy="383713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7" name="Google Shape;137;p16"/>
          <p:cNvSpPr txBox="1">
            <a:spLocks noGrp="1"/>
          </p:cNvSpPr>
          <p:nvPr>
            <p:ph type="title"/>
          </p:nvPr>
        </p:nvSpPr>
        <p:spPr>
          <a:xfrm>
            <a:off x="977033" y="3509733"/>
            <a:ext cx="2448000" cy="1116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38" name="Google Shape;138;p16"/>
          <p:cNvSpPr txBox="1">
            <a:spLocks noGrp="1"/>
          </p:cNvSpPr>
          <p:nvPr>
            <p:ph type="subTitle" idx="1"/>
          </p:nvPr>
        </p:nvSpPr>
        <p:spPr>
          <a:xfrm>
            <a:off x="977049" y="4682288"/>
            <a:ext cx="2448000" cy="111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39" name="Google Shape;139;p16"/>
          <p:cNvSpPr txBox="1">
            <a:spLocks noGrp="1"/>
          </p:cNvSpPr>
          <p:nvPr>
            <p:ph type="title" idx="2" hasCustomPrompt="1"/>
          </p:nvPr>
        </p:nvSpPr>
        <p:spPr>
          <a:xfrm>
            <a:off x="977035" y="2415785"/>
            <a:ext cx="24480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800">
                <a:solidFill>
                  <a:schemeClr val="lt1"/>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40" name="Google Shape;140;p16"/>
          <p:cNvSpPr txBox="1">
            <a:spLocks noGrp="1"/>
          </p:cNvSpPr>
          <p:nvPr>
            <p:ph type="title" idx="3"/>
          </p:nvPr>
        </p:nvSpPr>
        <p:spPr>
          <a:xfrm>
            <a:off x="3573667" y="3509733"/>
            <a:ext cx="2448000" cy="1116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41" name="Google Shape;141;p16"/>
          <p:cNvSpPr txBox="1">
            <a:spLocks noGrp="1"/>
          </p:cNvSpPr>
          <p:nvPr>
            <p:ph type="subTitle" idx="4"/>
          </p:nvPr>
        </p:nvSpPr>
        <p:spPr>
          <a:xfrm>
            <a:off x="3573683" y="4682288"/>
            <a:ext cx="2448000" cy="111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2" name="Google Shape;142;p16"/>
          <p:cNvSpPr txBox="1">
            <a:spLocks noGrp="1"/>
          </p:cNvSpPr>
          <p:nvPr>
            <p:ph type="title" idx="5"/>
          </p:nvPr>
        </p:nvSpPr>
        <p:spPr>
          <a:xfrm>
            <a:off x="6170300" y="3509733"/>
            <a:ext cx="2448000" cy="1116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43" name="Google Shape;143;p16"/>
          <p:cNvSpPr txBox="1">
            <a:spLocks noGrp="1"/>
          </p:cNvSpPr>
          <p:nvPr>
            <p:ph type="subTitle" idx="6"/>
          </p:nvPr>
        </p:nvSpPr>
        <p:spPr>
          <a:xfrm>
            <a:off x="6170316" y="4682288"/>
            <a:ext cx="2448000" cy="111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4" name="Google Shape;144;p16"/>
          <p:cNvSpPr txBox="1">
            <a:spLocks noGrp="1"/>
          </p:cNvSpPr>
          <p:nvPr>
            <p:ph type="title" idx="7"/>
          </p:nvPr>
        </p:nvSpPr>
        <p:spPr>
          <a:xfrm>
            <a:off x="8766933" y="3509733"/>
            <a:ext cx="2448000" cy="1116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45" name="Google Shape;145;p16"/>
          <p:cNvSpPr txBox="1">
            <a:spLocks noGrp="1"/>
          </p:cNvSpPr>
          <p:nvPr>
            <p:ph type="subTitle" idx="8"/>
          </p:nvPr>
        </p:nvSpPr>
        <p:spPr>
          <a:xfrm>
            <a:off x="8766949" y="4682288"/>
            <a:ext cx="2448000" cy="111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6" name="Google Shape;146;p16"/>
          <p:cNvSpPr txBox="1">
            <a:spLocks noGrp="1"/>
          </p:cNvSpPr>
          <p:nvPr>
            <p:ph type="title" idx="9" hasCustomPrompt="1"/>
          </p:nvPr>
        </p:nvSpPr>
        <p:spPr>
          <a:xfrm>
            <a:off x="3573661" y="2415785"/>
            <a:ext cx="24480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800">
                <a:solidFill>
                  <a:schemeClr val="lt1"/>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47" name="Google Shape;147;p16"/>
          <p:cNvSpPr txBox="1">
            <a:spLocks noGrp="1"/>
          </p:cNvSpPr>
          <p:nvPr>
            <p:ph type="title" idx="13" hasCustomPrompt="1"/>
          </p:nvPr>
        </p:nvSpPr>
        <p:spPr>
          <a:xfrm>
            <a:off x="6170295" y="2415785"/>
            <a:ext cx="24480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800">
                <a:solidFill>
                  <a:schemeClr val="lt1"/>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48" name="Google Shape;148;p16"/>
          <p:cNvSpPr txBox="1">
            <a:spLocks noGrp="1"/>
          </p:cNvSpPr>
          <p:nvPr>
            <p:ph type="title" idx="14" hasCustomPrompt="1"/>
          </p:nvPr>
        </p:nvSpPr>
        <p:spPr>
          <a:xfrm>
            <a:off x="8766928" y="2415785"/>
            <a:ext cx="24480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800">
                <a:solidFill>
                  <a:schemeClr val="lt1"/>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49" name="Google Shape;149;p16"/>
          <p:cNvSpPr txBox="1">
            <a:spLocks noGrp="1"/>
          </p:cNvSpPr>
          <p:nvPr>
            <p:ph type="title" idx="15"/>
          </p:nvPr>
        </p:nvSpPr>
        <p:spPr>
          <a:xfrm flipH="1">
            <a:off x="959900" y="583600"/>
            <a:ext cx="10272000" cy="8772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4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32040893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57"/>
        <p:cNvGrpSpPr/>
        <p:nvPr/>
      </p:nvGrpSpPr>
      <p:grpSpPr>
        <a:xfrm>
          <a:off x="0" y="0"/>
          <a:ext cx="0" cy="0"/>
          <a:chOff x="0" y="0"/>
          <a:chExt cx="0" cy="0"/>
        </a:xfrm>
      </p:grpSpPr>
      <p:sp>
        <p:nvSpPr>
          <p:cNvPr id="58" name="Google Shape;58;p7"/>
          <p:cNvSpPr/>
          <p:nvPr/>
        </p:nvSpPr>
        <p:spPr>
          <a:xfrm rot="3394465" flipH="1">
            <a:off x="6721980" y="3048025"/>
            <a:ext cx="11604457" cy="74109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 name="Google Shape;59;p7"/>
          <p:cNvSpPr/>
          <p:nvPr/>
        </p:nvSpPr>
        <p:spPr>
          <a:xfrm rot="-10285603">
            <a:off x="9533762" y="-3021844"/>
            <a:ext cx="9962348" cy="6362485"/>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3">
              <a:alpha val="2549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 name="Google Shape;60;p7"/>
          <p:cNvSpPr/>
          <p:nvPr/>
        </p:nvSpPr>
        <p:spPr>
          <a:xfrm rot="955394" flipH="1">
            <a:off x="1947815" y="-2930283"/>
            <a:ext cx="10434704" cy="3837109"/>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 name="Google Shape;61;p7"/>
          <p:cNvSpPr txBox="1">
            <a:spLocks noGrp="1"/>
          </p:cNvSpPr>
          <p:nvPr>
            <p:ph type="body" idx="1"/>
          </p:nvPr>
        </p:nvSpPr>
        <p:spPr>
          <a:xfrm>
            <a:off x="6096000" y="1825767"/>
            <a:ext cx="5134000" cy="4443600"/>
          </a:xfrm>
          <a:prstGeom prst="rect">
            <a:avLst/>
          </a:prstGeom>
        </p:spPr>
        <p:txBody>
          <a:bodyPr spcFirstLastPara="1" wrap="square" lIns="91425" tIns="91425" rIns="91425" bIns="91425" anchor="ctr" anchorCtr="0">
            <a:noAutofit/>
          </a:bodyPr>
          <a:lstStyle>
            <a:lvl1pPr marL="609585" lvl="0" indent="-440256" rtl="0">
              <a:lnSpc>
                <a:spcPct val="100000"/>
              </a:lnSpc>
              <a:spcBef>
                <a:spcPts val="0"/>
              </a:spcBef>
              <a:spcAft>
                <a:spcPts val="0"/>
              </a:spcAft>
              <a:buSzPts val="1600"/>
              <a:buFont typeface="Nunito Light"/>
              <a:buChar char="●"/>
              <a:defRPr sz="1867"/>
            </a:lvl1pPr>
            <a:lvl2pPr marL="1219170" lvl="1" indent="-440256" rtl="0">
              <a:lnSpc>
                <a:spcPct val="100000"/>
              </a:lnSpc>
              <a:spcBef>
                <a:spcPts val="0"/>
              </a:spcBef>
              <a:spcAft>
                <a:spcPts val="0"/>
              </a:spcAft>
              <a:buSzPts val="1600"/>
              <a:buFont typeface="Nunito Light"/>
              <a:buChar char="○"/>
              <a:defRPr/>
            </a:lvl2pPr>
            <a:lvl3pPr marL="1828754" lvl="2" indent="-431789" rtl="0">
              <a:lnSpc>
                <a:spcPct val="100000"/>
              </a:lnSpc>
              <a:spcBef>
                <a:spcPts val="2133"/>
              </a:spcBef>
              <a:spcAft>
                <a:spcPts val="0"/>
              </a:spcAft>
              <a:buSzPts val="1500"/>
              <a:buFont typeface="Nunito Light"/>
              <a:buChar char="■"/>
              <a:defRPr/>
            </a:lvl3pPr>
            <a:lvl4pPr marL="2438339" lvl="3" indent="-431789" rtl="0">
              <a:lnSpc>
                <a:spcPct val="100000"/>
              </a:lnSpc>
              <a:spcBef>
                <a:spcPts val="2133"/>
              </a:spcBef>
              <a:spcAft>
                <a:spcPts val="0"/>
              </a:spcAft>
              <a:buSzPts val="1500"/>
              <a:buFont typeface="Nunito Light"/>
              <a:buChar char="●"/>
              <a:defRPr/>
            </a:lvl4pPr>
            <a:lvl5pPr marL="3047924" lvl="4" indent="-440256" rtl="0">
              <a:lnSpc>
                <a:spcPct val="100000"/>
              </a:lnSpc>
              <a:spcBef>
                <a:spcPts val="2133"/>
              </a:spcBef>
              <a:spcAft>
                <a:spcPts val="0"/>
              </a:spcAft>
              <a:buSzPts val="1600"/>
              <a:buFont typeface="Nunito Light"/>
              <a:buChar char="○"/>
              <a:defRPr/>
            </a:lvl5pPr>
            <a:lvl6pPr marL="3657509" lvl="5" indent="-440256" rtl="0">
              <a:lnSpc>
                <a:spcPct val="100000"/>
              </a:lnSpc>
              <a:spcBef>
                <a:spcPts val="2133"/>
              </a:spcBef>
              <a:spcAft>
                <a:spcPts val="0"/>
              </a:spcAft>
              <a:buSzPts val="1600"/>
              <a:buFont typeface="Nunito Light"/>
              <a:buChar char="■"/>
              <a:defRPr/>
            </a:lvl6pPr>
            <a:lvl7pPr marL="4267093" lvl="6" indent="-414856" rtl="0">
              <a:lnSpc>
                <a:spcPct val="100000"/>
              </a:lnSpc>
              <a:spcBef>
                <a:spcPts val="2133"/>
              </a:spcBef>
              <a:spcAft>
                <a:spcPts val="0"/>
              </a:spcAft>
              <a:buSzPts val="1300"/>
              <a:buFont typeface="Nunito Light"/>
              <a:buChar char="●"/>
              <a:defRPr/>
            </a:lvl7pPr>
            <a:lvl8pPr marL="4876678" lvl="7" indent="-414856" rtl="0">
              <a:lnSpc>
                <a:spcPct val="100000"/>
              </a:lnSpc>
              <a:spcBef>
                <a:spcPts val="2133"/>
              </a:spcBef>
              <a:spcAft>
                <a:spcPts val="0"/>
              </a:spcAft>
              <a:buSzPts val="1300"/>
              <a:buFont typeface="Nunito Light"/>
              <a:buChar char="○"/>
              <a:defRPr/>
            </a:lvl8pPr>
            <a:lvl9pPr marL="5486263" lvl="8" indent="-440256" rtl="0">
              <a:lnSpc>
                <a:spcPct val="100000"/>
              </a:lnSpc>
              <a:spcBef>
                <a:spcPts val="2133"/>
              </a:spcBef>
              <a:spcAft>
                <a:spcPts val="2133"/>
              </a:spcAft>
              <a:buSzPts val="1600"/>
              <a:buFont typeface="Nunito Light"/>
              <a:buChar char="■"/>
              <a:defRPr/>
            </a:lvl9pPr>
          </a:lstStyle>
          <a:p>
            <a:endParaRPr/>
          </a:p>
        </p:txBody>
      </p:sp>
      <p:sp>
        <p:nvSpPr>
          <p:cNvPr id="62" name="Google Shape;62;p7"/>
          <p:cNvSpPr txBox="1">
            <a:spLocks noGrp="1"/>
          </p:cNvSpPr>
          <p:nvPr>
            <p:ph type="title"/>
          </p:nvPr>
        </p:nvSpPr>
        <p:spPr>
          <a:xfrm>
            <a:off x="959900" y="583600"/>
            <a:ext cx="10272000" cy="8772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4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8407631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225"/>
        <p:cNvGrpSpPr/>
        <p:nvPr/>
      </p:nvGrpSpPr>
      <p:grpSpPr>
        <a:xfrm>
          <a:off x="0" y="0"/>
          <a:ext cx="0" cy="0"/>
          <a:chOff x="0" y="0"/>
          <a:chExt cx="0" cy="0"/>
        </a:xfrm>
      </p:grpSpPr>
      <p:sp>
        <p:nvSpPr>
          <p:cNvPr id="226" name="Google Shape;226;p26"/>
          <p:cNvSpPr/>
          <p:nvPr/>
        </p:nvSpPr>
        <p:spPr>
          <a:xfrm rot="-3394465">
            <a:off x="-5865031" y="5615258"/>
            <a:ext cx="11604457" cy="74109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7" name="Google Shape;227;p26"/>
          <p:cNvSpPr/>
          <p:nvPr/>
        </p:nvSpPr>
        <p:spPr>
          <a:xfrm flipH="1">
            <a:off x="-6687788" y="-1657996"/>
            <a:ext cx="9420656" cy="7195189"/>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8" name="Google Shape;228;p26"/>
          <p:cNvSpPr/>
          <p:nvPr/>
        </p:nvSpPr>
        <p:spPr>
          <a:xfrm rot="-3952094" flipH="1">
            <a:off x="-6368546" y="886712"/>
            <a:ext cx="10434836" cy="383715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9" name="Google Shape;229;p26"/>
          <p:cNvSpPr/>
          <p:nvPr/>
        </p:nvSpPr>
        <p:spPr>
          <a:xfrm rot="649760">
            <a:off x="-5618664" y="713489"/>
            <a:ext cx="6632645" cy="1987163"/>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464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0" name="Google Shape;230;p26"/>
          <p:cNvSpPr/>
          <p:nvPr/>
        </p:nvSpPr>
        <p:spPr>
          <a:xfrm rot="-813319" flipH="1">
            <a:off x="6036462" y="-4553063"/>
            <a:ext cx="8536145" cy="758553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1" name="Google Shape;231;p26"/>
          <p:cNvSpPr/>
          <p:nvPr/>
        </p:nvSpPr>
        <p:spPr>
          <a:xfrm rot="10285603" flipH="1">
            <a:off x="6408463" y="4484990"/>
            <a:ext cx="9962348" cy="6362485"/>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2" name="Google Shape;232;p26"/>
          <p:cNvSpPr/>
          <p:nvPr/>
        </p:nvSpPr>
        <p:spPr>
          <a:xfrm rot="5626330" flipH="1">
            <a:off x="5224700" y="900886"/>
            <a:ext cx="10434680" cy="3837100"/>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3" name="Google Shape;233;p26"/>
          <p:cNvSpPr txBox="1">
            <a:spLocks noGrp="1"/>
          </p:cNvSpPr>
          <p:nvPr>
            <p:ph type="body" idx="1"/>
          </p:nvPr>
        </p:nvSpPr>
        <p:spPr>
          <a:xfrm>
            <a:off x="2019867" y="2491633"/>
            <a:ext cx="5134000" cy="3136800"/>
          </a:xfrm>
          <a:prstGeom prst="rect">
            <a:avLst/>
          </a:prstGeom>
        </p:spPr>
        <p:txBody>
          <a:bodyPr spcFirstLastPara="1" wrap="square" lIns="91425" tIns="91425" rIns="91425" bIns="91425" anchor="ctr" anchorCtr="0">
            <a:noAutofit/>
          </a:bodyPr>
          <a:lstStyle>
            <a:lvl1pPr marL="609585" lvl="0" indent="-440256" rtl="0">
              <a:lnSpc>
                <a:spcPct val="100000"/>
              </a:lnSpc>
              <a:spcBef>
                <a:spcPts val="0"/>
              </a:spcBef>
              <a:spcAft>
                <a:spcPts val="0"/>
              </a:spcAft>
              <a:buSzPts val="1600"/>
              <a:buFont typeface="Nunito Light"/>
              <a:buChar char="●"/>
              <a:defRPr sz="1867"/>
            </a:lvl1pPr>
            <a:lvl2pPr marL="1219170" lvl="1" indent="-440256" rtl="0">
              <a:lnSpc>
                <a:spcPct val="100000"/>
              </a:lnSpc>
              <a:spcBef>
                <a:spcPts val="0"/>
              </a:spcBef>
              <a:spcAft>
                <a:spcPts val="0"/>
              </a:spcAft>
              <a:buSzPts val="1600"/>
              <a:buFont typeface="Nunito Light"/>
              <a:buChar char="○"/>
              <a:defRPr/>
            </a:lvl2pPr>
            <a:lvl3pPr marL="1828754" lvl="2" indent="-431789" rtl="0">
              <a:lnSpc>
                <a:spcPct val="100000"/>
              </a:lnSpc>
              <a:spcBef>
                <a:spcPts val="2133"/>
              </a:spcBef>
              <a:spcAft>
                <a:spcPts val="0"/>
              </a:spcAft>
              <a:buSzPts val="1500"/>
              <a:buFont typeface="Nunito Light"/>
              <a:buChar char="■"/>
              <a:defRPr/>
            </a:lvl3pPr>
            <a:lvl4pPr marL="2438339" lvl="3" indent="-431789" rtl="0">
              <a:lnSpc>
                <a:spcPct val="100000"/>
              </a:lnSpc>
              <a:spcBef>
                <a:spcPts val="2133"/>
              </a:spcBef>
              <a:spcAft>
                <a:spcPts val="0"/>
              </a:spcAft>
              <a:buSzPts val="1500"/>
              <a:buFont typeface="Nunito Light"/>
              <a:buChar char="●"/>
              <a:defRPr/>
            </a:lvl4pPr>
            <a:lvl5pPr marL="3047924" lvl="4" indent="-440256" rtl="0">
              <a:lnSpc>
                <a:spcPct val="100000"/>
              </a:lnSpc>
              <a:spcBef>
                <a:spcPts val="2133"/>
              </a:spcBef>
              <a:spcAft>
                <a:spcPts val="0"/>
              </a:spcAft>
              <a:buSzPts val="1600"/>
              <a:buFont typeface="Nunito Light"/>
              <a:buChar char="○"/>
              <a:defRPr/>
            </a:lvl5pPr>
            <a:lvl6pPr marL="3657509" lvl="5" indent="-440256" rtl="0">
              <a:lnSpc>
                <a:spcPct val="100000"/>
              </a:lnSpc>
              <a:spcBef>
                <a:spcPts val="2133"/>
              </a:spcBef>
              <a:spcAft>
                <a:spcPts val="0"/>
              </a:spcAft>
              <a:buSzPts val="1600"/>
              <a:buFont typeface="Nunito Light"/>
              <a:buChar char="■"/>
              <a:defRPr/>
            </a:lvl6pPr>
            <a:lvl7pPr marL="4267093" lvl="6" indent="-414856" rtl="0">
              <a:lnSpc>
                <a:spcPct val="100000"/>
              </a:lnSpc>
              <a:spcBef>
                <a:spcPts val="2133"/>
              </a:spcBef>
              <a:spcAft>
                <a:spcPts val="0"/>
              </a:spcAft>
              <a:buSzPts val="1300"/>
              <a:buFont typeface="Nunito Light"/>
              <a:buChar char="●"/>
              <a:defRPr/>
            </a:lvl7pPr>
            <a:lvl8pPr marL="4876678" lvl="7" indent="-414856" rtl="0">
              <a:lnSpc>
                <a:spcPct val="100000"/>
              </a:lnSpc>
              <a:spcBef>
                <a:spcPts val="2133"/>
              </a:spcBef>
              <a:spcAft>
                <a:spcPts val="0"/>
              </a:spcAft>
              <a:buSzPts val="1300"/>
              <a:buFont typeface="Nunito Light"/>
              <a:buChar char="○"/>
              <a:defRPr/>
            </a:lvl8pPr>
            <a:lvl9pPr marL="5486263" lvl="8" indent="-440256" rtl="0">
              <a:lnSpc>
                <a:spcPct val="100000"/>
              </a:lnSpc>
              <a:spcBef>
                <a:spcPts val="2133"/>
              </a:spcBef>
              <a:spcAft>
                <a:spcPts val="2133"/>
              </a:spcAft>
              <a:buSzPts val="1600"/>
              <a:buFont typeface="Nunito Light"/>
              <a:buChar char="■"/>
              <a:defRPr/>
            </a:lvl9pPr>
          </a:lstStyle>
          <a:p>
            <a:endParaRPr/>
          </a:p>
        </p:txBody>
      </p:sp>
      <p:sp>
        <p:nvSpPr>
          <p:cNvPr id="234" name="Google Shape;234;p26"/>
          <p:cNvSpPr txBox="1">
            <a:spLocks noGrp="1"/>
          </p:cNvSpPr>
          <p:nvPr>
            <p:ph type="title"/>
          </p:nvPr>
        </p:nvSpPr>
        <p:spPr>
          <a:xfrm>
            <a:off x="2019867" y="1229567"/>
            <a:ext cx="6416400" cy="12004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6667">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262256309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203"/>
        <p:cNvGrpSpPr/>
        <p:nvPr/>
      </p:nvGrpSpPr>
      <p:grpSpPr>
        <a:xfrm>
          <a:off x="0" y="0"/>
          <a:ext cx="0" cy="0"/>
          <a:chOff x="0" y="0"/>
          <a:chExt cx="0" cy="0"/>
        </a:xfrm>
      </p:grpSpPr>
      <p:sp>
        <p:nvSpPr>
          <p:cNvPr id="204" name="Google Shape;204;p23"/>
          <p:cNvSpPr/>
          <p:nvPr/>
        </p:nvSpPr>
        <p:spPr>
          <a:xfrm rot="-10285629">
            <a:off x="6755265" y="-2832497"/>
            <a:ext cx="12628784" cy="806541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5" name="Google Shape;205;p23"/>
          <p:cNvSpPr/>
          <p:nvPr/>
        </p:nvSpPr>
        <p:spPr>
          <a:xfrm flipH="1">
            <a:off x="10589338" y="1339984"/>
            <a:ext cx="7689028" cy="49106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6" name="Google Shape;206;p23"/>
          <p:cNvSpPr/>
          <p:nvPr/>
        </p:nvSpPr>
        <p:spPr>
          <a:xfrm rot="2839443">
            <a:off x="-411223" y="3256046"/>
            <a:ext cx="8536188" cy="7585575"/>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7" name="Google Shape;207;p23"/>
          <p:cNvSpPr/>
          <p:nvPr/>
        </p:nvSpPr>
        <p:spPr>
          <a:xfrm rot="9405665">
            <a:off x="-5740487" y="1708242"/>
            <a:ext cx="9746869" cy="9133113"/>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8" name="Google Shape;208;p23"/>
          <p:cNvSpPr/>
          <p:nvPr/>
        </p:nvSpPr>
        <p:spPr>
          <a:xfrm rot="-1478505">
            <a:off x="-3112801" y="-1333381"/>
            <a:ext cx="10434848" cy="383716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9" name="Google Shape;209;p23"/>
          <p:cNvSpPr/>
          <p:nvPr/>
        </p:nvSpPr>
        <p:spPr>
          <a:xfrm rot="9555841" flipH="1">
            <a:off x="9364603" y="2411342"/>
            <a:ext cx="10934589" cy="4020929"/>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 name="Google Shape;210;p23"/>
          <p:cNvSpPr txBox="1">
            <a:spLocks noGrp="1"/>
          </p:cNvSpPr>
          <p:nvPr>
            <p:ph type="title"/>
          </p:nvPr>
        </p:nvSpPr>
        <p:spPr>
          <a:xfrm>
            <a:off x="2333033" y="1785867"/>
            <a:ext cx="7526000" cy="2046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800"/>
              <a:buNone/>
              <a:defRPr sz="149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11" name="Google Shape;211;p23"/>
          <p:cNvSpPr txBox="1">
            <a:spLocks noGrp="1"/>
          </p:cNvSpPr>
          <p:nvPr>
            <p:ph type="subTitle" idx="1"/>
          </p:nvPr>
        </p:nvSpPr>
        <p:spPr>
          <a:xfrm>
            <a:off x="2871733" y="3832533"/>
            <a:ext cx="6449200" cy="123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extLst>
      <p:ext uri="{BB962C8B-B14F-4D97-AF65-F5344CB8AC3E}">
        <p14:creationId xmlns:p14="http://schemas.microsoft.com/office/powerpoint/2010/main" val="42023155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7"/>
        <p:cNvGrpSpPr/>
        <p:nvPr/>
      </p:nvGrpSpPr>
      <p:grpSpPr>
        <a:xfrm>
          <a:off x="0" y="0"/>
          <a:ext cx="0" cy="0"/>
          <a:chOff x="0" y="0"/>
          <a:chExt cx="0" cy="0"/>
        </a:xfrm>
      </p:grpSpPr>
      <p:sp>
        <p:nvSpPr>
          <p:cNvPr id="38" name="Google Shape;38;p5"/>
          <p:cNvSpPr/>
          <p:nvPr/>
        </p:nvSpPr>
        <p:spPr>
          <a:xfrm>
            <a:off x="-6037807" y="1339984"/>
            <a:ext cx="7689028" cy="49106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 name="Google Shape;39;p5"/>
          <p:cNvSpPr/>
          <p:nvPr/>
        </p:nvSpPr>
        <p:spPr>
          <a:xfrm rot="-9405665" flipH="1">
            <a:off x="9128108" y="1708209"/>
            <a:ext cx="9746869" cy="9133113"/>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0" name="Google Shape;40;p5"/>
          <p:cNvSpPr/>
          <p:nvPr/>
        </p:nvSpPr>
        <p:spPr>
          <a:xfrm rot="1478505" flipH="1">
            <a:off x="4946044" y="-1333381"/>
            <a:ext cx="10434848" cy="383716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1" name="Google Shape;41;p5"/>
          <p:cNvSpPr txBox="1">
            <a:spLocks noGrp="1"/>
          </p:cNvSpPr>
          <p:nvPr>
            <p:ph type="title"/>
          </p:nvPr>
        </p:nvSpPr>
        <p:spPr>
          <a:xfrm flipH="1">
            <a:off x="960000" y="585216"/>
            <a:ext cx="10272000" cy="7636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2" name="Google Shape;42;p5"/>
          <p:cNvSpPr txBox="1">
            <a:spLocks noGrp="1"/>
          </p:cNvSpPr>
          <p:nvPr>
            <p:ph type="title" idx="2"/>
          </p:nvPr>
        </p:nvSpPr>
        <p:spPr>
          <a:xfrm>
            <a:off x="6386567" y="4495368"/>
            <a:ext cx="3100400" cy="6500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43" name="Google Shape;43;p5"/>
          <p:cNvSpPr txBox="1">
            <a:spLocks noGrp="1"/>
          </p:cNvSpPr>
          <p:nvPr>
            <p:ph type="subTitle" idx="1"/>
          </p:nvPr>
        </p:nvSpPr>
        <p:spPr>
          <a:xfrm>
            <a:off x="6386600" y="5172801"/>
            <a:ext cx="3100400" cy="83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44" name="Google Shape;44;p5"/>
          <p:cNvSpPr txBox="1">
            <a:spLocks noGrp="1"/>
          </p:cNvSpPr>
          <p:nvPr>
            <p:ph type="title" idx="3"/>
          </p:nvPr>
        </p:nvSpPr>
        <p:spPr>
          <a:xfrm>
            <a:off x="2705000" y="4495368"/>
            <a:ext cx="3100400" cy="6500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45" name="Google Shape;45;p5"/>
          <p:cNvSpPr txBox="1">
            <a:spLocks noGrp="1"/>
          </p:cNvSpPr>
          <p:nvPr>
            <p:ph type="subTitle" idx="4"/>
          </p:nvPr>
        </p:nvSpPr>
        <p:spPr>
          <a:xfrm>
            <a:off x="2705033" y="5172801"/>
            <a:ext cx="3100400" cy="83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46" name="Google Shape;46;p5"/>
          <p:cNvSpPr/>
          <p:nvPr/>
        </p:nvSpPr>
        <p:spPr>
          <a:xfrm rot="9524149" flipH="1">
            <a:off x="-8879229" y="-3900402"/>
            <a:ext cx="12628759" cy="8065396"/>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 name="Google Shape;47;p5"/>
          <p:cNvSpPr/>
          <p:nvPr/>
        </p:nvSpPr>
        <p:spPr>
          <a:xfrm rot="-9555841">
            <a:off x="-9047697" y="2411342"/>
            <a:ext cx="10934589" cy="4020929"/>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399686131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212"/>
        <p:cNvGrpSpPr/>
        <p:nvPr/>
      </p:nvGrpSpPr>
      <p:grpSpPr>
        <a:xfrm>
          <a:off x="0" y="0"/>
          <a:ext cx="0" cy="0"/>
          <a:chOff x="0" y="0"/>
          <a:chExt cx="0" cy="0"/>
        </a:xfrm>
      </p:grpSpPr>
      <p:sp>
        <p:nvSpPr>
          <p:cNvPr id="213" name="Google Shape;213;p24"/>
          <p:cNvSpPr/>
          <p:nvPr/>
        </p:nvSpPr>
        <p:spPr>
          <a:xfrm rot="4102360" flipH="1">
            <a:off x="-3678111" y="5506248"/>
            <a:ext cx="9962104" cy="6362329"/>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4" name="Google Shape;214;p24"/>
          <p:cNvSpPr/>
          <p:nvPr/>
        </p:nvSpPr>
        <p:spPr>
          <a:xfrm rot="813319">
            <a:off x="-5751402" y="-2316030"/>
            <a:ext cx="8536145" cy="758553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5" name="Google Shape;215;p24"/>
          <p:cNvSpPr txBox="1">
            <a:spLocks noGrp="1"/>
          </p:cNvSpPr>
          <p:nvPr>
            <p:ph type="subTitle" idx="1"/>
          </p:nvPr>
        </p:nvSpPr>
        <p:spPr>
          <a:xfrm>
            <a:off x="964400" y="4028100"/>
            <a:ext cx="4525600" cy="151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6" name="Google Shape;216;p24"/>
          <p:cNvSpPr txBox="1">
            <a:spLocks noGrp="1"/>
          </p:cNvSpPr>
          <p:nvPr>
            <p:ph type="title"/>
          </p:nvPr>
        </p:nvSpPr>
        <p:spPr>
          <a:xfrm flipH="1">
            <a:off x="959767" y="1315900"/>
            <a:ext cx="3851200" cy="2556400"/>
          </a:xfrm>
          <a:prstGeom prst="rect">
            <a:avLst/>
          </a:prstGeom>
          <a:noFill/>
          <a:ln>
            <a:noFill/>
          </a:ln>
        </p:spPr>
        <p:txBody>
          <a:bodyPr spcFirstLastPara="1" wrap="square" lIns="91425" tIns="91425" rIns="91425" bIns="91425" anchor="b" anchorCtr="0">
            <a:noAutofit/>
          </a:bodyPr>
          <a:lstStyle>
            <a:lvl1pPr lvl="0" algn="l" rtl="0">
              <a:spcBef>
                <a:spcPts val="0"/>
              </a:spcBef>
              <a:spcAft>
                <a:spcPts val="0"/>
              </a:spcAft>
              <a:buSzPts val="2800"/>
              <a:buNone/>
              <a:defRPr sz="4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88669974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278"/>
        <p:cNvGrpSpPr/>
        <p:nvPr/>
      </p:nvGrpSpPr>
      <p:grpSpPr>
        <a:xfrm>
          <a:off x="0" y="0"/>
          <a:ext cx="0" cy="0"/>
          <a:chOff x="0" y="0"/>
          <a:chExt cx="0" cy="0"/>
        </a:xfrm>
      </p:grpSpPr>
      <p:sp>
        <p:nvSpPr>
          <p:cNvPr id="279" name="Google Shape;279;p32"/>
          <p:cNvSpPr txBox="1">
            <a:spLocks noGrp="1"/>
          </p:cNvSpPr>
          <p:nvPr>
            <p:ph type="title"/>
          </p:nvPr>
        </p:nvSpPr>
        <p:spPr>
          <a:xfrm flipH="1">
            <a:off x="960000" y="585216"/>
            <a:ext cx="10272000" cy="7636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80" name="Google Shape;280;p32"/>
          <p:cNvSpPr txBox="1">
            <a:spLocks noGrp="1"/>
          </p:cNvSpPr>
          <p:nvPr>
            <p:ph type="title" idx="2"/>
          </p:nvPr>
        </p:nvSpPr>
        <p:spPr>
          <a:xfrm>
            <a:off x="6096016" y="4249001"/>
            <a:ext cx="3100400" cy="6500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81" name="Google Shape;281;p32"/>
          <p:cNvSpPr txBox="1">
            <a:spLocks noGrp="1"/>
          </p:cNvSpPr>
          <p:nvPr>
            <p:ph type="subTitle" idx="1"/>
          </p:nvPr>
        </p:nvSpPr>
        <p:spPr>
          <a:xfrm>
            <a:off x="6096049" y="4926435"/>
            <a:ext cx="3100400" cy="83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2" name="Google Shape;282;p32"/>
          <p:cNvSpPr txBox="1">
            <a:spLocks noGrp="1"/>
          </p:cNvSpPr>
          <p:nvPr>
            <p:ph type="title" idx="3"/>
          </p:nvPr>
        </p:nvSpPr>
        <p:spPr>
          <a:xfrm>
            <a:off x="6096000" y="2330468"/>
            <a:ext cx="3100400" cy="6500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83" name="Google Shape;283;p32"/>
          <p:cNvSpPr txBox="1">
            <a:spLocks noGrp="1"/>
          </p:cNvSpPr>
          <p:nvPr>
            <p:ph type="subTitle" idx="4"/>
          </p:nvPr>
        </p:nvSpPr>
        <p:spPr>
          <a:xfrm>
            <a:off x="6096033" y="3007901"/>
            <a:ext cx="3100400" cy="83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4" name="Google Shape;284;p32"/>
          <p:cNvSpPr/>
          <p:nvPr/>
        </p:nvSpPr>
        <p:spPr>
          <a:xfrm rot="-813319" flipH="1">
            <a:off x="9374323" y="-1900963"/>
            <a:ext cx="8536145" cy="758553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6847644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83"/>
        <p:cNvGrpSpPr/>
        <p:nvPr/>
      </p:nvGrpSpPr>
      <p:grpSpPr>
        <a:xfrm>
          <a:off x="0" y="0"/>
          <a:ext cx="0" cy="0"/>
          <a:chOff x="0" y="0"/>
          <a:chExt cx="0" cy="0"/>
        </a:xfrm>
      </p:grpSpPr>
      <p:sp>
        <p:nvSpPr>
          <p:cNvPr id="84" name="Google Shape;84;p10"/>
          <p:cNvSpPr>
            <a:spLocks noGrp="1"/>
          </p:cNvSpPr>
          <p:nvPr>
            <p:ph type="pic" idx="2"/>
          </p:nvPr>
        </p:nvSpPr>
        <p:spPr>
          <a:xfrm>
            <a:off x="0" y="0"/>
            <a:ext cx="12192000" cy="6858000"/>
          </a:xfrm>
          <a:prstGeom prst="rect">
            <a:avLst/>
          </a:prstGeom>
          <a:noFill/>
          <a:ln>
            <a:noFill/>
          </a:ln>
        </p:spPr>
      </p:sp>
      <p:sp>
        <p:nvSpPr>
          <p:cNvPr id="85" name="Google Shape;85;p10"/>
          <p:cNvSpPr txBox="1">
            <a:spLocks noGrp="1"/>
          </p:cNvSpPr>
          <p:nvPr>
            <p:ph type="title"/>
          </p:nvPr>
        </p:nvSpPr>
        <p:spPr>
          <a:xfrm>
            <a:off x="964400" y="1754600"/>
            <a:ext cx="3695600" cy="33488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4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extLst>
      <p:ext uri="{BB962C8B-B14F-4D97-AF65-F5344CB8AC3E}">
        <p14:creationId xmlns:p14="http://schemas.microsoft.com/office/powerpoint/2010/main" val="359670829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73"/>
        <p:cNvGrpSpPr/>
        <p:nvPr/>
      </p:nvGrpSpPr>
      <p:grpSpPr>
        <a:xfrm>
          <a:off x="0" y="0"/>
          <a:ext cx="0" cy="0"/>
          <a:chOff x="0" y="0"/>
          <a:chExt cx="0" cy="0"/>
        </a:xfrm>
      </p:grpSpPr>
      <p:sp>
        <p:nvSpPr>
          <p:cNvPr id="74" name="Google Shape;74;p9"/>
          <p:cNvSpPr/>
          <p:nvPr/>
        </p:nvSpPr>
        <p:spPr>
          <a:xfrm rot="813319">
            <a:off x="-3303669" y="-4099097"/>
            <a:ext cx="8536145" cy="758553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 name="Google Shape;75;p9"/>
          <p:cNvSpPr/>
          <p:nvPr/>
        </p:nvSpPr>
        <p:spPr>
          <a:xfrm rot="3394465" flipH="1">
            <a:off x="4102780" y="4577625"/>
            <a:ext cx="11604457" cy="74109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 name="Google Shape;76;p9"/>
          <p:cNvSpPr/>
          <p:nvPr/>
        </p:nvSpPr>
        <p:spPr>
          <a:xfrm>
            <a:off x="7822703" y="-1657996"/>
            <a:ext cx="9420656" cy="7195189"/>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49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 name="Google Shape;77;p9"/>
          <p:cNvSpPr/>
          <p:nvPr/>
        </p:nvSpPr>
        <p:spPr>
          <a:xfrm rot="3406877">
            <a:off x="4130747" y="-42834"/>
            <a:ext cx="10434787" cy="3837140"/>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 name="Google Shape;78;p9"/>
          <p:cNvSpPr/>
          <p:nvPr/>
        </p:nvSpPr>
        <p:spPr>
          <a:xfrm rot="-649760" flipH="1">
            <a:off x="9433523" y="-951011"/>
            <a:ext cx="6632645" cy="1987163"/>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464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 name="Google Shape;79;p9"/>
          <p:cNvSpPr/>
          <p:nvPr/>
        </p:nvSpPr>
        <p:spPr>
          <a:xfrm rot="-10285603">
            <a:off x="-6269205" y="5003789"/>
            <a:ext cx="9962348" cy="6362485"/>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0" name="Google Shape;80;p9"/>
          <p:cNvSpPr/>
          <p:nvPr/>
        </p:nvSpPr>
        <p:spPr>
          <a:xfrm rot="-7426355">
            <a:off x="-7410056" y="1510440"/>
            <a:ext cx="10434728" cy="383711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1" name="Google Shape;81;p9"/>
          <p:cNvSpPr txBox="1">
            <a:spLocks noGrp="1"/>
          </p:cNvSpPr>
          <p:nvPr>
            <p:ph type="title"/>
          </p:nvPr>
        </p:nvSpPr>
        <p:spPr>
          <a:xfrm>
            <a:off x="964400" y="1844167"/>
            <a:ext cx="6014000" cy="12292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800"/>
              <a:buNone/>
              <a:defRPr sz="6667">
                <a:solidFill>
                  <a:schemeClr val="l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2" name="Google Shape;82;p9"/>
          <p:cNvSpPr txBox="1">
            <a:spLocks noGrp="1"/>
          </p:cNvSpPr>
          <p:nvPr>
            <p:ph type="subTitle" idx="1"/>
          </p:nvPr>
        </p:nvSpPr>
        <p:spPr>
          <a:xfrm>
            <a:off x="964400" y="3104633"/>
            <a:ext cx="5813200" cy="19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extLst>
      <p:ext uri="{BB962C8B-B14F-4D97-AF65-F5344CB8AC3E}">
        <p14:creationId xmlns:p14="http://schemas.microsoft.com/office/powerpoint/2010/main" val="213192482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604715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154238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953614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164863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7196057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551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017993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805926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4552029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308813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949891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401169767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533992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4506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67714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12341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219208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939302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150D48"/>
          </a:solidFill>
          <a:ln/>
        </p:spPr>
      </p:sp>
      <p:sp>
        <p:nvSpPr>
          <p:cNvPr id="3" name="Shape 1"/>
          <p:cNvSpPr/>
          <p:nvPr/>
        </p:nvSpPr>
        <p:spPr>
          <a:xfrm>
            <a:off x="0" y="0"/>
            <a:ext cx="12192000" cy="6858000"/>
          </a:xfrm>
          <a:prstGeom prst="rect">
            <a:avLst/>
          </a:prstGeom>
          <a:solidFill>
            <a:srgbClr val="0C0A33"/>
          </a:solidFill>
          <a:ln/>
        </p:spPr>
      </p:sp>
      <p:pic>
        <p:nvPicPr>
          <p:cNvPr id="4" name="Image 0" descr="preencoded.png">
            <a:hlinkClick r:id="rId2"/>
          </p:cNvPr>
          <p:cNvPicPr>
            <a:picLocks noChangeAspect="1"/>
          </p:cNvPicPr>
          <p:nvPr/>
        </p:nvPicPr>
        <p:blipFill>
          <a:blip r:embed="rId3"/>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32056881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150D48"/>
          </a:solidFill>
          <a:ln/>
        </p:spPr>
      </p:sp>
      <p:sp>
        <p:nvSpPr>
          <p:cNvPr id="3" name="Shape 1"/>
          <p:cNvSpPr/>
          <p:nvPr/>
        </p:nvSpPr>
        <p:spPr>
          <a:xfrm>
            <a:off x="0" y="0"/>
            <a:ext cx="12192000" cy="6858000"/>
          </a:xfrm>
          <a:prstGeom prst="rect">
            <a:avLst/>
          </a:prstGeom>
          <a:solidFill>
            <a:srgbClr val="0C0A33"/>
          </a:solidFill>
          <a:ln/>
        </p:spPr>
      </p:sp>
      <p:pic>
        <p:nvPicPr>
          <p:cNvPr id="4" name="Image 0" descr="preencoded.png">
            <a:hlinkClick r:id="rId2"/>
          </p:cNvPr>
          <p:cNvPicPr>
            <a:picLocks noChangeAspect="1"/>
          </p:cNvPicPr>
          <p:nvPr/>
        </p:nvPicPr>
        <p:blipFill>
          <a:blip r:embed="rId3"/>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204774405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10363200" cy="1219200"/>
          </a:xfrm>
        </p:spPr>
        <p:txBody>
          <a:bodyPr/>
          <a:lstStyle/>
          <a:p>
            <a:r>
              <a:rPr lang="en-US"/>
              <a:t>Click to edit Master title style</a:t>
            </a:r>
          </a:p>
        </p:txBody>
      </p:sp>
      <p:sp>
        <p:nvSpPr>
          <p:cNvPr id="3" name="ClipArt Placeholder 2"/>
          <p:cNvSpPr>
            <a:spLocks noGrp="1"/>
          </p:cNvSpPr>
          <p:nvPr>
            <p:ph type="clipArt" sz="half" idx="1"/>
          </p:nvPr>
        </p:nvSpPr>
        <p:spPr>
          <a:xfrm>
            <a:off x="914400" y="1828800"/>
            <a:ext cx="5080000" cy="4114800"/>
          </a:xfrm>
        </p:spPr>
        <p:txBody>
          <a:bodyPr/>
          <a:lstStyle/>
          <a:p>
            <a:pPr lvl="0"/>
            <a:endParaRPr lang="en-US" noProof="0"/>
          </a:p>
        </p:txBody>
      </p:sp>
      <p:sp>
        <p:nvSpPr>
          <p:cNvPr id="4" name="Text Placeholder 3"/>
          <p:cNvSpPr>
            <a:spLocks noGrp="1"/>
          </p:cNvSpPr>
          <p:nvPr>
            <p:ph type="body" sz="half" idx="2"/>
          </p:nvPr>
        </p:nvSpPr>
        <p:spPr>
          <a:xfrm>
            <a:off x="6197600" y="18288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62701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F3BC5E0-B1CD-F67A-F34D-CEF9DD175821}"/>
              </a:ext>
            </a:extLst>
          </p:cNvPr>
          <p:cNvSpPr>
            <a:spLocks noGrp="1"/>
          </p:cNvSpPr>
          <p:nvPr>
            <p:ph type="dt" sz="half" idx="10"/>
          </p:nvPr>
        </p:nvSpPr>
        <p:spPr>
          <a:xfrm>
            <a:off x="609600" y="6245225"/>
            <a:ext cx="2844800" cy="476250"/>
          </a:xfrm>
          <a:prstGeom prst="rect">
            <a:avLst/>
          </a:prstGeom>
        </p:spPr>
        <p:txBody>
          <a:bodyPr/>
          <a:lstStyle>
            <a:lvl1pPr>
              <a:defRPr/>
            </a:lvl1pPr>
          </a:lstStyle>
          <a:p>
            <a:pPr>
              <a:defRPr/>
            </a:pPr>
            <a:endParaRPr lang="hu-HU"/>
          </a:p>
        </p:txBody>
      </p:sp>
      <p:sp>
        <p:nvSpPr>
          <p:cNvPr id="6" name="Footer Placeholder 5">
            <a:extLst>
              <a:ext uri="{FF2B5EF4-FFF2-40B4-BE49-F238E27FC236}">
                <a16:creationId xmlns:a16="http://schemas.microsoft.com/office/drawing/2014/main" id="{FF7D6ED9-E89D-828A-B3B6-01D81082B147}"/>
              </a:ext>
            </a:extLst>
          </p:cNvPr>
          <p:cNvSpPr>
            <a:spLocks noGrp="1"/>
          </p:cNvSpPr>
          <p:nvPr>
            <p:ph type="ftr" sz="quarter" idx="11"/>
          </p:nvPr>
        </p:nvSpPr>
        <p:spPr>
          <a:xfrm>
            <a:off x="4165600" y="6245225"/>
            <a:ext cx="3860800" cy="476250"/>
          </a:xfrm>
          <a:prstGeom prst="rect">
            <a:avLst/>
          </a:prstGeom>
        </p:spPr>
        <p:txBody>
          <a:bodyPr/>
          <a:lstStyle>
            <a:lvl1pPr>
              <a:defRPr/>
            </a:lvl1pPr>
          </a:lstStyle>
          <a:p>
            <a:pPr>
              <a:defRPr/>
            </a:pPr>
            <a:endParaRPr lang="hu-HU"/>
          </a:p>
        </p:txBody>
      </p:sp>
      <p:sp>
        <p:nvSpPr>
          <p:cNvPr id="7" name="Slide Number Placeholder 6">
            <a:extLst>
              <a:ext uri="{FF2B5EF4-FFF2-40B4-BE49-F238E27FC236}">
                <a16:creationId xmlns:a16="http://schemas.microsoft.com/office/drawing/2014/main" id="{24110864-01FA-4A3F-54EB-ECB96229E9BC}"/>
              </a:ext>
            </a:extLst>
          </p:cNvPr>
          <p:cNvSpPr>
            <a:spLocks noGrp="1"/>
          </p:cNvSpPr>
          <p:nvPr>
            <p:ph type="sldNum" sz="quarter" idx="12"/>
          </p:nvPr>
        </p:nvSpPr>
        <p:spPr>
          <a:xfrm>
            <a:off x="8737600" y="6245225"/>
            <a:ext cx="2844800" cy="476250"/>
          </a:xfrm>
          <a:prstGeom prst="rect">
            <a:avLst/>
          </a:prstGeom>
        </p:spPr>
        <p:txBody>
          <a:bodyPr vert="horz" wrap="square" lIns="91440" tIns="45720" rIns="91440" bIns="45720" numCol="1" anchor="t" anchorCtr="0" compatLnSpc="1">
            <a:prstTxWarp prst="textNoShape">
              <a:avLst/>
            </a:prstTxWarp>
          </a:bodyPr>
          <a:lstStyle>
            <a:lvl1pPr>
              <a:defRPr/>
            </a:lvl1pPr>
          </a:lstStyle>
          <a:p>
            <a:fld id="{98991E82-5D0E-49D2-886E-22B9BC5CD8DC}" type="slidenum">
              <a:rPr lang="hu-HU" altLang="en-US"/>
              <a:pPr/>
              <a:t>‹#›</a:t>
            </a:fld>
            <a:endParaRPr lang="hu-HU" altLang="en-US"/>
          </a:p>
        </p:txBody>
      </p:sp>
    </p:spTree>
    <p:extLst>
      <p:ext uri="{BB962C8B-B14F-4D97-AF65-F5344CB8AC3E}">
        <p14:creationId xmlns:p14="http://schemas.microsoft.com/office/powerpoint/2010/main" val="4001193587"/>
      </p:ext>
    </p:extLst>
  </p:cSld>
  <p:clrMapOvr>
    <a:masterClrMapping/>
  </p:clrMapOv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28E80666-FB37-4B36-9149-507F3B0178E3}" type="datetimeFigureOut">
              <a:rPr lang="en-US" smtClean="0"/>
              <a:pPr/>
              <a:t>7/10/2025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E63A33-8271-4DD0-9C48-789913D7C115}" type="slidenum">
              <a:rPr lang="en-US" smtClean="0"/>
              <a:pPr/>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8866800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126"/>
        <p:cNvGrpSpPr/>
        <p:nvPr/>
      </p:nvGrpSpPr>
      <p:grpSpPr>
        <a:xfrm>
          <a:off x="0" y="0"/>
          <a:ext cx="0" cy="0"/>
          <a:chOff x="0" y="0"/>
          <a:chExt cx="0" cy="0"/>
        </a:xfrm>
      </p:grpSpPr>
      <p:sp>
        <p:nvSpPr>
          <p:cNvPr id="127" name="Google Shape;127;p16"/>
          <p:cNvSpPr/>
          <p:nvPr/>
        </p:nvSpPr>
        <p:spPr>
          <a:xfrm rot="9339447" flipH="1">
            <a:off x="-6876941" y="2926827"/>
            <a:ext cx="9962073" cy="6362309"/>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8" name="Google Shape;128;p16"/>
          <p:cNvSpPr/>
          <p:nvPr/>
        </p:nvSpPr>
        <p:spPr>
          <a:xfrm>
            <a:off x="1491422" y="2065591"/>
            <a:ext cx="1801116" cy="1297527"/>
          </a:xfrm>
          <a:custGeom>
            <a:avLst/>
            <a:gdLst/>
            <a:ahLst/>
            <a:cxnLst/>
            <a:rect l="l" t="t" r="r" b="b"/>
            <a:pathLst>
              <a:path w="18827" h="13563" extrusionOk="0">
                <a:moveTo>
                  <a:pt x="7161" y="0"/>
                </a:moveTo>
                <a:cubicBezTo>
                  <a:pt x="6367" y="0"/>
                  <a:pt x="5745" y="97"/>
                  <a:pt x="5462" y="302"/>
                </a:cubicBezTo>
                <a:cubicBezTo>
                  <a:pt x="5439" y="302"/>
                  <a:pt x="5416" y="302"/>
                  <a:pt x="5393" y="302"/>
                </a:cubicBezTo>
                <a:cubicBezTo>
                  <a:pt x="1116" y="302"/>
                  <a:pt x="1" y="5785"/>
                  <a:pt x="370" y="9035"/>
                </a:cubicBezTo>
                <a:cubicBezTo>
                  <a:pt x="734" y="12239"/>
                  <a:pt x="5348" y="13486"/>
                  <a:pt x="7931" y="13560"/>
                </a:cubicBezTo>
                <a:cubicBezTo>
                  <a:pt x="7975" y="13562"/>
                  <a:pt x="8020" y="13562"/>
                  <a:pt x="8064" y="13562"/>
                </a:cubicBezTo>
                <a:cubicBezTo>
                  <a:pt x="13120" y="13562"/>
                  <a:pt x="18826" y="5169"/>
                  <a:pt x="13911" y="1714"/>
                </a:cubicBezTo>
                <a:cubicBezTo>
                  <a:pt x="12377" y="637"/>
                  <a:pt x="9200" y="0"/>
                  <a:pt x="7161" y="0"/>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29" name="Google Shape;129;p16"/>
          <p:cNvSpPr/>
          <p:nvPr/>
        </p:nvSpPr>
        <p:spPr>
          <a:xfrm flipH="1">
            <a:off x="6421685" y="2065601"/>
            <a:ext cx="1801116" cy="1297527"/>
          </a:xfrm>
          <a:custGeom>
            <a:avLst/>
            <a:gdLst/>
            <a:ahLst/>
            <a:cxnLst/>
            <a:rect l="l" t="t" r="r" b="b"/>
            <a:pathLst>
              <a:path w="18827" h="13563" extrusionOk="0">
                <a:moveTo>
                  <a:pt x="7161" y="0"/>
                </a:moveTo>
                <a:cubicBezTo>
                  <a:pt x="6367" y="0"/>
                  <a:pt x="5745" y="97"/>
                  <a:pt x="5462" y="302"/>
                </a:cubicBezTo>
                <a:cubicBezTo>
                  <a:pt x="5439" y="302"/>
                  <a:pt x="5416" y="302"/>
                  <a:pt x="5393" y="302"/>
                </a:cubicBezTo>
                <a:cubicBezTo>
                  <a:pt x="1116" y="302"/>
                  <a:pt x="1" y="5785"/>
                  <a:pt x="370" y="9035"/>
                </a:cubicBezTo>
                <a:cubicBezTo>
                  <a:pt x="734" y="12239"/>
                  <a:pt x="5348" y="13486"/>
                  <a:pt x="7931" y="13560"/>
                </a:cubicBezTo>
                <a:cubicBezTo>
                  <a:pt x="7975" y="13562"/>
                  <a:pt x="8020" y="13562"/>
                  <a:pt x="8064" y="13562"/>
                </a:cubicBezTo>
                <a:cubicBezTo>
                  <a:pt x="13120" y="13562"/>
                  <a:pt x="18826" y="5169"/>
                  <a:pt x="13911" y="1714"/>
                </a:cubicBezTo>
                <a:cubicBezTo>
                  <a:pt x="12377" y="637"/>
                  <a:pt x="9200" y="0"/>
                  <a:pt x="7161" y="0"/>
                </a:cubicBezTo>
                <a:close/>
              </a:path>
            </a:pathLst>
          </a:custGeom>
          <a:solidFill>
            <a:schemeClr val="dk2">
              <a:alpha val="1285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0" name="Google Shape;130;p16"/>
          <p:cNvSpPr/>
          <p:nvPr/>
        </p:nvSpPr>
        <p:spPr>
          <a:xfrm flipH="1">
            <a:off x="9216114" y="1986050"/>
            <a:ext cx="1549665" cy="1377089"/>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rgbClr val="627588">
              <a:alpha val="1300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1" name="Google Shape;131;p16"/>
          <p:cNvSpPr/>
          <p:nvPr/>
        </p:nvSpPr>
        <p:spPr>
          <a:xfrm>
            <a:off x="4067601" y="2025818"/>
            <a:ext cx="1460129" cy="1297525"/>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accent3">
              <a:alpha val="2588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2" name="Google Shape;132;p16"/>
          <p:cNvSpPr/>
          <p:nvPr/>
        </p:nvSpPr>
        <p:spPr>
          <a:xfrm rot="-10285603">
            <a:off x="9533762" y="-3021844"/>
            <a:ext cx="9962348" cy="6362485"/>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3" name="Google Shape;133;p16"/>
          <p:cNvSpPr/>
          <p:nvPr/>
        </p:nvSpPr>
        <p:spPr>
          <a:xfrm rot="649785">
            <a:off x="9130704" y="-325366"/>
            <a:ext cx="6078529" cy="1821148"/>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rgbClr val="627588">
              <a:alpha val="13000"/>
            </a:srgb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4" name="Google Shape;134;p16"/>
          <p:cNvSpPr/>
          <p:nvPr/>
        </p:nvSpPr>
        <p:spPr>
          <a:xfrm rot="813319">
            <a:off x="-5732535" y="-6290030"/>
            <a:ext cx="8536145" cy="758553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5" name="Google Shape;135;p16"/>
          <p:cNvSpPr/>
          <p:nvPr/>
        </p:nvSpPr>
        <p:spPr>
          <a:xfrm rot="9089871">
            <a:off x="9399935" y="2525041"/>
            <a:ext cx="10434933" cy="3837193"/>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6" name="Google Shape;136;p16"/>
          <p:cNvSpPr/>
          <p:nvPr/>
        </p:nvSpPr>
        <p:spPr>
          <a:xfrm rot="-576017">
            <a:off x="-6434039" y="-896366"/>
            <a:ext cx="10434765" cy="383713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37" name="Google Shape;137;p16"/>
          <p:cNvSpPr txBox="1">
            <a:spLocks noGrp="1"/>
          </p:cNvSpPr>
          <p:nvPr>
            <p:ph type="title"/>
          </p:nvPr>
        </p:nvSpPr>
        <p:spPr>
          <a:xfrm>
            <a:off x="977033" y="3509733"/>
            <a:ext cx="2448000" cy="1116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38" name="Google Shape;138;p16"/>
          <p:cNvSpPr txBox="1">
            <a:spLocks noGrp="1"/>
          </p:cNvSpPr>
          <p:nvPr>
            <p:ph type="subTitle" idx="1"/>
          </p:nvPr>
        </p:nvSpPr>
        <p:spPr>
          <a:xfrm>
            <a:off x="977049" y="4682288"/>
            <a:ext cx="2448000" cy="111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39" name="Google Shape;139;p16"/>
          <p:cNvSpPr txBox="1">
            <a:spLocks noGrp="1"/>
          </p:cNvSpPr>
          <p:nvPr>
            <p:ph type="title" idx="2" hasCustomPrompt="1"/>
          </p:nvPr>
        </p:nvSpPr>
        <p:spPr>
          <a:xfrm>
            <a:off x="977035" y="2415785"/>
            <a:ext cx="24480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800">
                <a:solidFill>
                  <a:schemeClr val="lt1"/>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40" name="Google Shape;140;p16"/>
          <p:cNvSpPr txBox="1">
            <a:spLocks noGrp="1"/>
          </p:cNvSpPr>
          <p:nvPr>
            <p:ph type="title" idx="3"/>
          </p:nvPr>
        </p:nvSpPr>
        <p:spPr>
          <a:xfrm>
            <a:off x="3573667" y="3509733"/>
            <a:ext cx="2448000" cy="1116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41" name="Google Shape;141;p16"/>
          <p:cNvSpPr txBox="1">
            <a:spLocks noGrp="1"/>
          </p:cNvSpPr>
          <p:nvPr>
            <p:ph type="subTitle" idx="4"/>
          </p:nvPr>
        </p:nvSpPr>
        <p:spPr>
          <a:xfrm>
            <a:off x="3573683" y="4682288"/>
            <a:ext cx="2448000" cy="111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2" name="Google Shape;142;p16"/>
          <p:cNvSpPr txBox="1">
            <a:spLocks noGrp="1"/>
          </p:cNvSpPr>
          <p:nvPr>
            <p:ph type="title" idx="5"/>
          </p:nvPr>
        </p:nvSpPr>
        <p:spPr>
          <a:xfrm>
            <a:off x="6170300" y="3509733"/>
            <a:ext cx="2448000" cy="1116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43" name="Google Shape;143;p16"/>
          <p:cNvSpPr txBox="1">
            <a:spLocks noGrp="1"/>
          </p:cNvSpPr>
          <p:nvPr>
            <p:ph type="subTitle" idx="6"/>
          </p:nvPr>
        </p:nvSpPr>
        <p:spPr>
          <a:xfrm>
            <a:off x="6170316" y="4682288"/>
            <a:ext cx="2448000" cy="111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4" name="Google Shape;144;p16"/>
          <p:cNvSpPr txBox="1">
            <a:spLocks noGrp="1"/>
          </p:cNvSpPr>
          <p:nvPr>
            <p:ph type="title" idx="7"/>
          </p:nvPr>
        </p:nvSpPr>
        <p:spPr>
          <a:xfrm>
            <a:off x="8766933" y="3509733"/>
            <a:ext cx="2448000" cy="11164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145" name="Google Shape;145;p16"/>
          <p:cNvSpPr txBox="1">
            <a:spLocks noGrp="1"/>
          </p:cNvSpPr>
          <p:nvPr>
            <p:ph type="subTitle" idx="8"/>
          </p:nvPr>
        </p:nvSpPr>
        <p:spPr>
          <a:xfrm>
            <a:off x="8766949" y="4682288"/>
            <a:ext cx="2448000" cy="1116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6" name="Google Shape;146;p16"/>
          <p:cNvSpPr txBox="1">
            <a:spLocks noGrp="1"/>
          </p:cNvSpPr>
          <p:nvPr>
            <p:ph type="title" idx="9" hasCustomPrompt="1"/>
          </p:nvPr>
        </p:nvSpPr>
        <p:spPr>
          <a:xfrm>
            <a:off x="3573661" y="2415785"/>
            <a:ext cx="24480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800">
                <a:solidFill>
                  <a:schemeClr val="lt1"/>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47" name="Google Shape;147;p16"/>
          <p:cNvSpPr txBox="1">
            <a:spLocks noGrp="1"/>
          </p:cNvSpPr>
          <p:nvPr>
            <p:ph type="title" idx="13" hasCustomPrompt="1"/>
          </p:nvPr>
        </p:nvSpPr>
        <p:spPr>
          <a:xfrm>
            <a:off x="6170295" y="2415785"/>
            <a:ext cx="24480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800">
                <a:solidFill>
                  <a:schemeClr val="lt1"/>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48" name="Google Shape;148;p16"/>
          <p:cNvSpPr txBox="1">
            <a:spLocks noGrp="1"/>
          </p:cNvSpPr>
          <p:nvPr>
            <p:ph type="title" idx="14" hasCustomPrompt="1"/>
          </p:nvPr>
        </p:nvSpPr>
        <p:spPr>
          <a:xfrm>
            <a:off x="8766928" y="2415785"/>
            <a:ext cx="24480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800">
                <a:solidFill>
                  <a:schemeClr val="lt1"/>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149" name="Google Shape;149;p16"/>
          <p:cNvSpPr txBox="1">
            <a:spLocks noGrp="1"/>
          </p:cNvSpPr>
          <p:nvPr>
            <p:ph type="title" idx="15"/>
          </p:nvPr>
        </p:nvSpPr>
        <p:spPr>
          <a:xfrm flipH="1">
            <a:off x="959900" y="583600"/>
            <a:ext cx="10272000" cy="8772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4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298718622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57"/>
        <p:cNvGrpSpPr/>
        <p:nvPr/>
      </p:nvGrpSpPr>
      <p:grpSpPr>
        <a:xfrm>
          <a:off x="0" y="0"/>
          <a:ext cx="0" cy="0"/>
          <a:chOff x="0" y="0"/>
          <a:chExt cx="0" cy="0"/>
        </a:xfrm>
      </p:grpSpPr>
      <p:sp>
        <p:nvSpPr>
          <p:cNvPr id="58" name="Google Shape;58;p7"/>
          <p:cNvSpPr/>
          <p:nvPr/>
        </p:nvSpPr>
        <p:spPr>
          <a:xfrm rot="3394465" flipH="1">
            <a:off x="6721980" y="3048025"/>
            <a:ext cx="11604457" cy="74109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9" name="Google Shape;59;p7"/>
          <p:cNvSpPr/>
          <p:nvPr/>
        </p:nvSpPr>
        <p:spPr>
          <a:xfrm rot="-10285603">
            <a:off x="9533762" y="-3021844"/>
            <a:ext cx="9962348" cy="6362485"/>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3">
              <a:alpha val="2549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0" name="Google Shape;60;p7"/>
          <p:cNvSpPr/>
          <p:nvPr/>
        </p:nvSpPr>
        <p:spPr>
          <a:xfrm rot="955394" flipH="1">
            <a:off x="1947815" y="-2930283"/>
            <a:ext cx="10434704" cy="3837109"/>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61" name="Google Shape;61;p7"/>
          <p:cNvSpPr txBox="1">
            <a:spLocks noGrp="1"/>
          </p:cNvSpPr>
          <p:nvPr>
            <p:ph type="body" idx="1"/>
          </p:nvPr>
        </p:nvSpPr>
        <p:spPr>
          <a:xfrm>
            <a:off x="6096000" y="1825767"/>
            <a:ext cx="5134000" cy="4443600"/>
          </a:xfrm>
          <a:prstGeom prst="rect">
            <a:avLst/>
          </a:prstGeom>
        </p:spPr>
        <p:txBody>
          <a:bodyPr spcFirstLastPara="1" wrap="square" lIns="91425" tIns="91425" rIns="91425" bIns="91425" anchor="ctr" anchorCtr="0">
            <a:noAutofit/>
          </a:bodyPr>
          <a:lstStyle>
            <a:lvl1pPr marL="609585" lvl="0" indent="-440256" rtl="0">
              <a:lnSpc>
                <a:spcPct val="100000"/>
              </a:lnSpc>
              <a:spcBef>
                <a:spcPts val="0"/>
              </a:spcBef>
              <a:spcAft>
                <a:spcPts val="0"/>
              </a:spcAft>
              <a:buSzPts val="1600"/>
              <a:buFont typeface="Nunito Light"/>
              <a:buChar char="●"/>
              <a:defRPr sz="1867"/>
            </a:lvl1pPr>
            <a:lvl2pPr marL="1219170" lvl="1" indent="-440256" rtl="0">
              <a:lnSpc>
                <a:spcPct val="100000"/>
              </a:lnSpc>
              <a:spcBef>
                <a:spcPts val="0"/>
              </a:spcBef>
              <a:spcAft>
                <a:spcPts val="0"/>
              </a:spcAft>
              <a:buSzPts val="1600"/>
              <a:buFont typeface="Nunito Light"/>
              <a:buChar char="○"/>
              <a:defRPr/>
            </a:lvl2pPr>
            <a:lvl3pPr marL="1828754" lvl="2" indent="-431789" rtl="0">
              <a:lnSpc>
                <a:spcPct val="100000"/>
              </a:lnSpc>
              <a:spcBef>
                <a:spcPts val="2133"/>
              </a:spcBef>
              <a:spcAft>
                <a:spcPts val="0"/>
              </a:spcAft>
              <a:buSzPts val="1500"/>
              <a:buFont typeface="Nunito Light"/>
              <a:buChar char="■"/>
              <a:defRPr/>
            </a:lvl3pPr>
            <a:lvl4pPr marL="2438339" lvl="3" indent="-431789" rtl="0">
              <a:lnSpc>
                <a:spcPct val="100000"/>
              </a:lnSpc>
              <a:spcBef>
                <a:spcPts val="2133"/>
              </a:spcBef>
              <a:spcAft>
                <a:spcPts val="0"/>
              </a:spcAft>
              <a:buSzPts val="1500"/>
              <a:buFont typeface="Nunito Light"/>
              <a:buChar char="●"/>
              <a:defRPr/>
            </a:lvl4pPr>
            <a:lvl5pPr marL="3047924" lvl="4" indent="-440256" rtl="0">
              <a:lnSpc>
                <a:spcPct val="100000"/>
              </a:lnSpc>
              <a:spcBef>
                <a:spcPts val="2133"/>
              </a:spcBef>
              <a:spcAft>
                <a:spcPts val="0"/>
              </a:spcAft>
              <a:buSzPts val="1600"/>
              <a:buFont typeface="Nunito Light"/>
              <a:buChar char="○"/>
              <a:defRPr/>
            </a:lvl5pPr>
            <a:lvl6pPr marL="3657509" lvl="5" indent="-440256" rtl="0">
              <a:lnSpc>
                <a:spcPct val="100000"/>
              </a:lnSpc>
              <a:spcBef>
                <a:spcPts val="2133"/>
              </a:spcBef>
              <a:spcAft>
                <a:spcPts val="0"/>
              </a:spcAft>
              <a:buSzPts val="1600"/>
              <a:buFont typeface="Nunito Light"/>
              <a:buChar char="■"/>
              <a:defRPr/>
            </a:lvl6pPr>
            <a:lvl7pPr marL="4267093" lvl="6" indent="-414856" rtl="0">
              <a:lnSpc>
                <a:spcPct val="100000"/>
              </a:lnSpc>
              <a:spcBef>
                <a:spcPts val="2133"/>
              </a:spcBef>
              <a:spcAft>
                <a:spcPts val="0"/>
              </a:spcAft>
              <a:buSzPts val="1300"/>
              <a:buFont typeface="Nunito Light"/>
              <a:buChar char="●"/>
              <a:defRPr/>
            </a:lvl7pPr>
            <a:lvl8pPr marL="4876678" lvl="7" indent="-414856" rtl="0">
              <a:lnSpc>
                <a:spcPct val="100000"/>
              </a:lnSpc>
              <a:spcBef>
                <a:spcPts val="2133"/>
              </a:spcBef>
              <a:spcAft>
                <a:spcPts val="0"/>
              </a:spcAft>
              <a:buSzPts val="1300"/>
              <a:buFont typeface="Nunito Light"/>
              <a:buChar char="○"/>
              <a:defRPr/>
            </a:lvl8pPr>
            <a:lvl9pPr marL="5486263" lvl="8" indent="-440256" rtl="0">
              <a:lnSpc>
                <a:spcPct val="100000"/>
              </a:lnSpc>
              <a:spcBef>
                <a:spcPts val="2133"/>
              </a:spcBef>
              <a:spcAft>
                <a:spcPts val="2133"/>
              </a:spcAft>
              <a:buSzPts val="1600"/>
              <a:buFont typeface="Nunito Light"/>
              <a:buChar char="■"/>
              <a:defRPr/>
            </a:lvl9pPr>
          </a:lstStyle>
          <a:p>
            <a:endParaRPr/>
          </a:p>
        </p:txBody>
      </p:sp>
      <p:sp>
        <p:nvSpPr>
          <p:cNvPr id="62" name="Google Shape;62;p7"/>
          <p:cNvSpPr txBox="1">
            <a:spLocks noGrp="1"/>
          </p:cNvSpPr>
          <p:nvPr>
            <p:ph type="title"/>
          </p:nvPr>
        </p:nvSpPr>
        <p:spPr>
          <a:xfrm>
            <a:off x="959900" y="583600"/>
            <a:ext cx="10272000" cy="8772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4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66821181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225"/>
        <p:cNvGrpSpPr/>
        <p:nvPr/>
      </p:nvGrpSpPr>
      <p:grpSpPr>
        <a:xfrm>
          <a:off x="0" y="0"/>
          <a:ext cx="0" cy="0"/>
          <a:chOff x="0" y="0"/>
          <a:chExt cx="0" cy="0"/>
        </a:xfrm>
      </p:grpSpPr>
      <p:sp>
        <p:nvSpPr>
          <p:cNvPr id="226" name="Google Shape;226;p26"/>
          <p:cNvSpPr/>
          <p:nvPr/>
        </p:nvSpPr>
        <p:spPr>
          <a:xfrm rot="-3394465">
            <a:off x="-5865031" y="5615258"/>
            <a:ext cx="11604457" cy="74109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7" name="Google Shape;227;p26"/>
          <p:cNvSpPr/>
          <p:nvPr/>
        </p:nvSpPr>
        <p:spPr>
          <a:xfrm flipH="1">
            <a:off x="-6687788" y="-1657996"/>
            <a:ext cx="9420656" cy="7195189"/>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88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8" name="Google Shape;228;p26"/>
          <p:cNvSpPr/>
          <p:nvPr/>
        </p:nvSpPr>
        <p:spPr>
          <a:xfrm rot="-3952094" flipH="1">
            <a:off x="-6368546" y="886712"/>
            <a:ext cx="10434836" cy="383715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29" name="Google Shape;229;p26"/>
          <p:cNvSpPr/>
          <p:nvPr/>
        </p:nvSpPr>
        <p:spPr>
          <a:xfrm rot="649760">
            <a:off x="-5618664" y="713489"/>
            <a:ext cx="6632645" cy="1987163"/>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464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0" name="Google Shape;230;p26"/>
          <p:cNvSpPr/>
          <p:nvPr/>
        </p:nvSpPr>
        <p:spPr>
          <a:xfrm rot="-813319" flipH="1">
            <a:off x="6036462" y="-4553063"/>
            <a:ext cx="8536145" cy="758553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1" name="Google Shape;231;p26"/>
          <p:cNvSpPr/>
          <p:nvPr/>
        </p:nvSpPr>
        <p:spPr>
          <a:xfrm rot="10285603" flipH="1">
            <a:off x="6408463" y="4484990"/>
            <a:ext cx="9962348" cy="6362485"/>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2" name="Google Shape;232;p26"/>
          <p:cNvSpPr/>
          <p:nvPr/>
        </p:nvSpPr>
        <p:spPr>
          <a:xfrm rot="5626330" flipH="1">
            <a:off x="5224700" y="900886"/>
            <a:ext cx="10434680" cy="3837100"/>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33" name="Google Shape;233;p26"/>
          <p:cNvSpPr txBox="1">
            <a:spLocks noGrp="1"/>
          </p:cNvSpPr>
          <p:nvPr>
            <p:ph type="body" idx="1"/>
          </p:nvPr>
        </p:nvSpPr>
        <p:spPr>
          <a:xfrm>
            <a:off x="2019867" y="2491633"/>
            <a:ext cx="5134000" cy="3136800"/>
          </a:xfrm>
          <a:prstGeom prst="rect">
            <a:avLst/>
          </a:prstGeom>
        </p:spPr>
        <p:txBody>
          <a:bodyPr spcFirstLastPara="1" wrap="square" lIns="91425" tIns="91425" rIns="91425" bIns="91425" anchor="ctr" anchorCtr="0">
            <a:noAutofit/>
          </a:bodyPr>
          <a:lstStyle>
            <a:lvl1pPr marL="609585" lvl="0" indent="-440256" rtl="0">
              <a:lnSpc>
                <a:spcPct val="100000"/>
              </a:lnSpc>
              <a:spcBef>
                <a:spcPts val="0"/>
              </a:spcBef>
              <a:spcAft>
                <a:spcPts val="0"/>
              </a:spcAft>
              <a:buSzPts val="1600"/>
              <a:buFont typeface="Nunito Light"/>
              <a:buChar char="●"/>
              <a:defRPr sz="1867"/>
            </a:lvl1pPr>
            <a:lvl2pPr marL="1219170" lvl="1" indent="-440256" rtl="0">
              <a:lnSpc>
                <a:spcPct val="100000"/>
              </a:lnSpc>
              <a:spcBef>
                <a:spcPts val="0"/>
              </a:spcBef>
              <a:spcAft>
                <a:spcPts val="0"/>
              </a:spcAft>
              <a:buSzPts val="1600"/>
              <a:buFont typeface="Nunito Light"/>
              <a:buChar char="○"/>
              <a:defRPr/>
            </a:lvl2pPr>
            <a:lvl3pPr marL="1828754" lvl="2" indent="-431789" rtl="0">
              <a:lnSpc>
                <a:spcPct val="100000"/>
              </a:lnSpc>
              <a:spcBef>
                <a:spcPts val="2133"/>
              </a:spcBef>
              <a:spcAft>
                <a:spcPts val="0"/>
              </a:spcAft>
              <a:buSzPts val="1500"/>
              <a:buFont typeface="Nunito Light"/>
              <a:buChar char="■"/>
              <a:defRPr/>
            </a:lvl3pPr>
            <a:lvl4pPr marL="2438339" lvl="3" indent="-431789" rtl="0">
              <a:lnSpc>
                <a:spcPct val="100000"/>
              </a:lnSpc>
              <a:spcBef>
                <a:spcPts val="2133"/>
              </a:spcBef>
              <a:spcAft>
                <a:spcPts val="0"/>
              </a:spcAft>
              <a:buSzPts val="1500"/>
              <a:buFont typeface="Nunito Light"/>
              <a:buChar char="●"/>
              <a:defRPr/>
            </a:lvl4pPr>
            <a:lvl5pPr marL="3047924" lvl="4" indent="-440256" rtl="0">
              <a:lnSpc>
                <a:spcPct val="100000"/>
              </a:lnSpc>
              <a:spcBef>
                <a:spcPts val="2133"/>
              </a:spcBef>
              <a:spcAft>
                <a:spcPts val="0"/>
              </a:spcAft>
              <a:buSzPts val="1600"/>
              <a:buFont typeface="Nunito Light"/>
              <a:buChar char="○"/>
              <a:defRPr/>
            </a:lvl5pPr>
            <a:lvl6pPr marL="3657509" lvl="5" indent="-440256" rtl="0">
              <a:lnSpc>
                <a:spcPct val="100000"/>
              </a:lnSpc>
              <a:spcBef>
                <a:spcPts val="2133"/>
              </a:spcBef>
              <a:spcAft>
                <a:spcPts val="0"/>
              </a:spcAft>
              <a:buSzPts val="1600"/>
              <a:buFont typeface="Nunito Light"/>
              <a:buChar char="■"/>
              <a:defRPr/>
            </a:lvl6pPr>
            <a:lvl7pPr marL="4267093" lvl="6" indent="-414856" rtl="0">
              <a:lnSpc>
                <a:spcPct val="100000"/>
              </a:lnSpc>
              <a:spcBef>
                <a:spcPts val="2133"/>
              </a:spcBef>
              <a:spcAft>
                <a:spcPts val="0"/>
              </a:spcAft>
              <a:buSzPts val="1300"/>
              <a:buFont typeface="Nunito Light"/>
              <a:buChar char="●"/>
              <a:defRPr/>
            </a:lvl7pPr>
            <a:lvl8pPr marL="4876678" lvl="7" indent="-414856" rtl="0">
              <a:lnSpc>
                <a:spcPct val="100000"/>
              </a:lnSpc>
              <a:spcBef>
                <a:spcPts val="2133"/>
              </a:spcBef>
              <a:spcAft>
                <a:spcPts val="0"/>
              </a:spcAft>
              <a:buSzPts val="1300"/>
              <a:buFont typeface="Nunito Light"/>
              <a:buChar char="○"/>
              <a:defRPr/>
            </a:lvl8pPr>
            <a:lvl9pPr marL="5486263" lvl="8" indent="-440256" rtl="0">
              <a:lnSpc>
                <a:spcPct val="100000"/>
              </a:lnSpc>
              <a:spcBef>
                <a:spcPts val="2133"/>
              </a:spcBef>
              <a:spcAft>
                <a:spcPts val="2133"/>
              </a:spcAft>
              <a:buSzPts val="1600"/>
              <a:buFont typeface="Nunito Light"/>
              <a:buChar char="■"/>
              <a:defRPr/>
            </a:lvl9pPr>
          </a:lstStyle>
          <a:p>
            <a:endParaRPr/>
          </a:p>
        </p:txBody>
      </p:sp>
      <p:sp>
        <p:nvSpPr>
          <p:cNvPr id="234" name="Google Shape;234;p26"/>
          <p:cNvSpPr txBox="1">
            <a:spLocks noGrp="1"/>
          </p:cNvSpPr>
          <p:nvPr>
            <p:ph type="title"/>
          </p:nvPr>
        </p:nvSpPr>
        <p:spPr>
          <a:xfrm>
            <a:off x="2019867" y="1229567"/>
            <a:ext cx="6416400" cy="12004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2800"/>
              <a:buNone/>
              <a:defRPr sz="6667">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137505201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203"/>
        <p:cNvGrpSpPr/>
        <p:nvPr/>
      </p:nvGrpSpPr>
      <p:grpSpPr>
        <a:xfrm>
          <a:off x="0" y="0"/>
          <a:ext cx="0" cy="0"/>
          <a:chOff x="0" y="0"/>
          <a:chExt cx="0" cy="0"/>
        </a:xfrm>
      </p:grpSpPr>
      <p:sp>
        <p:nvSpPr>
          <p:cNvPr id="204" name="Google Shape;204;p23"/>
          <p:cNvSpPr/>
          <p:nvPr/>
        </p:nvSpPr>
        <p:spPr>
          <a:xfrm rot="-10285629">
            <a:off x="6755265" y="-2832497"/>
            <a:ext cx="12628784" cy="806541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5" name="Google Shape;205;p23"/>
          <p:cNvSpPr/>
          <p:nvPr/>
        </p:nvSpPr>
        <p:spPr>
          <a:xfrm flipH="1">
            <a:off x="10589338" y="1339984"/>
            <a:ext cx="7689028" cy="49106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6" name="Google Shape;206;p23"/>
          <p:cNvSpPr/>
          <p:nvPr/>
        </p:nvSpPr>
        <p:spPr>
          <a:xfrm rot="2839443">
            <a:off x="-411223" y="3256046"/>
            <a:ext cx="8536188" cy="7585575"/>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7" name="Google Shape;207;p23"/>
          <p:cNvSpPr/>
          <p:nvPr/>
        </p:nvSpPr>
        <p:spPr>
          <a:xfrm rot="9405665">
            <a:off x="-5740487" y="1708242"/>
            <a:ext cx="9746869" cy="9133113"/>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8" name="Google Shape;208;p23"/>
          <p:cNvSpPr/>
          <p:nvPr/>
        </p:nvSpPr>
        <p:spPr>
          <a:xfrm rot="-1478505">
            <a:off x="-3112801" y="-1333381"/>
            <a:ext cx="10434848" cy="383716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09" name="Google Shape;209;p23"/>
          <p:cNvSpPr/>
          <p:nvPr/>
        </p:nvSpPr>
        <p:spPr>
          <a:xfrm rot="9555841" flipH="1">
            <a:off x="9364603" y="2411342"/>
            <a:ext cx="10934589" cy="4020929"/>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0" name="Google Shape;210;p23"/>
          <p:cNvSpPr txBox="1">
            <a:spLocks noGrp="1"/>
          </p:cNvSpPr>
          <p:nvPr>
            <p:ph type="title"/>
          </p:nvPr>
        </p:nvSpPr>
        <p:spPr>
          <a:xfrm>
            <a:off x="2333033" y="1785867"/>
            <a:ext cx="7526000" cy="2046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800"/>
              <a:buNone/>
              <a:defRPr sz="14933"/>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11" name="Google Shape;211;p23"/>
          <p:cNvSpPr txBox="1">
            <a:spLocks noGrp="1"/>
          </p:cNvSpPr>
          <p:nvPr>
            <p:ph type="subTitle" idx="1"/>
          </p:nvPr>
        </p:nvSpPr>
        <p:spPr>
          <a:xfrm>
            <a:off x="2871733" y="3832533"/>
            <a:ext cx="6449200" cy="1239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extLst>
      <p:ext uri="{BB962C8B-B14F-4D97-AF65-F5344CB8AC3E}">
        <p14:creationId xmlns:p14="http://schemas.microsoft.com/office/powerpoint/2010/main" val="13404957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7"/>
        <p:cNvGrpSpPr/>
        <p:nvPr/>
      </p:nvGrpSpPr>
      <p:grpSpPr>
        <a:xfrm>
          <a:off x="0" y="0"/>
          <a:ext cx="0" cy="0"/>
          <a:chOff x="0" y="0"/>
          <a:chExt cx="0" cy="0"/>
        </a:xfrm>
      </p:grpSpPr>
      <p:sp>
        <p:nvSpPr>
          <p:cNvPr id="38" name="Google Shape;38;p5"/>
          <p:cNvSpPr/>
          <p:nvPr/>
        </p:nvSpPr>
        <p:spPr>
          <a:xfrm>
            <a:off x="-6037807" y="1339984"/>
            <a:ext cx="7689028" cy="4910623"/>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dk2">
              <a:alpha val="1285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9" name="Google Shape;39;p5"/>
          <p:cNvSpPr/>
          <p:nvPr/>
        </p:nvSpPr>
        <p:spPr>
          <a:xfrm rot="-9405665" flipH="1">
            <a:off x="9128108" y="1708209"/>
            <a:ext cx="9746869" cy="9133113"/>
          </a:xfrm>
          <a:custGeom>
            <a:avLst/>
            <a:gdLst/>
            <a:ahLst/>
            <a:cxnLst/>
            <a:rect l="l" t="t" r="r" b="b"/>
            <a:pathLst>
              <a:path w="93299" h="87424" extrusionOk="0">
                <a:moveTo>
                  <a:pt x="34162" y="1"/>
                </a:moveTo>
                <a:cubicBezTo>
                  <a:pt x="24245" y="1"/>
                  <a:pt x="25039" y="12520"/>
                  <a:pt x="13717" y="17147"/>
                </a:cubicBezTo>
                <a:cubicBezTo>
                  <a:pt x="1" y="22753"/>
                  <a:pt x="25599" y="33483"/>
                  <a:pt x="18923" y="50349"/>
                </a:cubicBezTo>
                <a:cubicBezTo>
                  <a:pt x="13077" y="65115"/>
                  <a:pt x="23069" y="87424"/>
                  <a:pt x="32143" y="87424"/>
                </a:cubicBezTo>
                <a:cubicBezTo>
                  <a:pt x="33432" y="87424"/>
                  <a:pt x="34703" y="86974"/>
                  <a:pt x="35906" y="85988"/>
                </a:cubicBezTo>
                <a:cubicBezTo>
                  <a:pt x="38841" y="83585"/>
                  <a:pt x="41192" y="82952"/>
                  <a:pt x="43240" y="82952"/>
                </a:cubicBezTo>
                <a:cubicBezTo>
                  <a:pt x="45526" y="82952"/>
                  <a:pt x="47435" y="83741"/>
                  <a:pt x="49356" y="83741"/>
                </a:cubicBezTo>
                <a:cubicBezTo>
                  <a:pt x="51391" y="83741"/>
                  <a:pt x="53441" y="82856"/>
                  <a:pt x="55968" y="79208"/>
                </a:cubicBezTo>
                <a:cubicBezTo>
                  <a:pt x="79663" y="45004"/>
                  <a:pt x="87416" y="44135"/>
                  <a:pt x="87416" y="44135"/>
                </a:cubicBezTo>
                <a:cubicBezTo>
                  <a:pt x="93298" y="21497"/>
                  <a:pt x="60858" y="9397"/>
                  <a:pt x="42111" y="1875"/>
                </a:cubicBezTo>
                <a:cubicBezTo>
                  <a:pt x="38838" y="561"/>
                  <a:pt x="36260" y="1"/>
                  <a:pt x="34162" y="1"/>
                </a:cubicBezTo>
                <a:close/>
              </a:path>
            </a:pathLst>
          </a:custGeom>
          <a:solidFill>
            <a:schemeClr val="accent3">
              <a:alpha val="3352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0" name="Google Shape;40;p5"/>
          <p:cNvSpPr/>
          <p:nvPr/>
        </p:nvSpPr>
        <p:spPr>
          <a:xfrm rot="1478505" flipH="1">
            <a:off x="4946044" y="-1333381"/>
            <a:ext cx="10434848" cy="3837161"/>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1" name="Google Shape;41;p5"/>
          <p:cNvSpPr txBox="1">
            <a:spLocks noGrp="1"/>
          </p:cNvSpPr>
          <p:nvPr>
            <p:ph type="title"/>
          </p:nvPr>
        </p:nvSpPr>
        <p:spPr>
          <a:xfrm flipH="1">
            <a:off x="960000" y="585216"/>
            <a:ext cx="10272000" cy="7636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2" name="Google Shape;42;p5"/>
          <p:cNvSpPr txBox="1">
            <a:spLocks noGrp="1"/>
          </p:cNvSpPr>
          <p:nvPr>
            <p:ph type="title" idx="2"/>
          </p:nvPr>
        </p:nvSpPr>
        <p:spPr>
          <a:xfrm>
            <a:off x="6386567" y="4495368"/>
            <a:ext cx="3100400" cy="6500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43" name="Google Shape;43;p5"/>
          <p:cNvSpPr txBox="1">
            <a:spLocks noGrp="1"/>
          </p:cNvSpPr>
          <p:nvPr>
            <p:ph type="subTitle" idx="1"/>
          </p:nvPr>
        </p:nvSpPr>
        <p:spPr>
          <a:xfrm>
            <a:off x="6386600" y="5172801"/>
            <a:ext cx="3100400" cy="83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44" name="Google Shape;44;p5"/>
          <p:cNvSpPr txBox="1">
            <a:spLocks noGrp="1"/>
          </p:cNvSpPr>
          <p:nvPr>
            <p:ph type="title" idx="3"/>
          </p:nvPr>
        </p:nvSpPr>
        <p:spPr>
          <a:xfrm>
            <a:off x="2705000" y="4495368"/>
            <a:ext cx="3100400" cy="6500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45" name="Google Shape;45;p5"/>
          <p:cNvSpPr txBox="1">
            <a:spLocks noGrp="1"/>
          </p:cNvSpPr>
          <p:nvPr>
            <p:ph type="subTitle" idx="4"/>
          </p:nvPr>
        </p:nvSpPr>
        <p:spPr>
          <a:xfrm>
            <a:off x="2705033" y="5172801"/>
            <a:ext cx="3100400" cy="83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46" name="Google Shape;46;p5"/>
          <p:cNvSpPr/>
          <p:nvPr/>
        </p:nvSpPr>
        <p:spPr>
          <a:xfrm rot="9524149" flipH="1">
            <a:off x="-8879229" y="-3900402"/>
            <a:ext cx="12628759" cy="8065396"/>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7" name="Google Shape;47;p5"/>
          <p:cNvSpPr/>
          <p:nvPr/>
        </p:nvSpPr>
        <p:spPr>
          <a:xfrm rot="-9555841">
            <a:off x="-9047697" y="2411342"/>
            <a:ext cx="10934589" cy="4020929"/>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96182369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212"/>
        <p:cNvGrpSpPr/>
        <p:nvPr/>
      </p:nvGrpSpPr>
      <p:grpSpPr>
        <a:xfrm>
          <a:off x="0" y="0"/>
          <a:ext cx="0" cy="0"/>
          <a:chOff x="0" y="0"/>
          <a:chExt cx="0" cy="0"/>
        </a:xfrm>
      </p:grpSpPr>
      <p:sp>
        <p:nvSpPr>
          <p:cNvPr id="213" name="Google Shape;213;p24"/>
          <p:cNvSpPr/>
          <p:nvPr/>
        </p:nvSpPr>
        <p:spPr>
          <a:xfrm rot="4102360" flipH="1">
            <a:off x="-3678111" y="5506248"/>
            <a:ext cx="9962104" cy="6362329"/>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4" name="Google Shape;214;p24"/>
          <p:cNvSpPr/>
          <p:nvPr/>
        </p:nvSpPr>
        <p:spPr>
          <a:xfrm rot="813319">
            <a:off x="-5751402" y="-2316030"/>
            <a:ext cx="8536145" cy="758553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15" name="Google Shape;215;p24"/>
          <p:cNvSpPr txBox="1">
            <a:spLocks noGrp="1"/>
          </p:cNvSpPr>
          <p:nvPr>
            <p:ph type="subTitle" idx="1"/>
          </p:nvPr>
        </p:nvSpPr>
        <p:spPr>
          <a:xfrm>
            <a:off x="964400" y="4028100"/>
            <a:ext cx="4525600" cy="151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2133"/>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6" name="Google Shape;216;p24"/>
          <p:cNvSpPr txBox="1">
            <a:spLocks noGrp="1"/>
          </p:cNvSpPr>
          <p:nvPr>
            <p:ph type="title"/>
          </p:nvPr>
        </p:nvSpPr>
        <p:spPr>
          <a:xfrm flipH="1">
            <a:off x="959767" y="1315900"/>
            <a:ext cx="3851200" cy="2556400"/>
          </a:xfrm>
          <a:prstGeom prst="rect">
            <a:avLst/>
          </a:prstGeom>
          <a:noFill/>
          <a:ln>
            <a:noFill/>
          </a:ln>
        </p:spPr>
        <p:txBody>
          <a:bodyPr spcFirstLastPara="1" wrap="square" lIns="91425" tIns="91425" rIns="91425" bIns="91425" anchor="b" anchorCtr="0">
            <a:noAutofit/>
          </a:bodyPr>
          <a:lstStyle>
            <a:lvl1pPr lvl="0" algn="l" rtl="0">
              <a:spcBef>
                <a:spcPts val="0"/>
              </a:spcBef>
              <a:spcAft>
                <a:spcPts val="0"/>
              </a:spcAft>
              <a:buSzPts val="2800"/>
              <a:buNone/>
              <a:defRPr sz="4000">
                <a:latin typeface="Kulim Park"/>
                <a:ea typeface="Kulim Park"/>
                <a:cs typeface="Kulim Park"/>
                <a:sym typeface="Kulim Park"/>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258898682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278"/>
        <p:cNvGrpSpPr/>
        <p:nvPr/>
      </p:nvGrpSpPr>
      <p:grpSpPr>
        <a:xfrm>
          <a:off x="0" y="0"/>
          <a:ext cx="0" cy="0"/>
          <a:chOff x="0" y="0"/>
          <a:chExt cx="0" cy="0"/>
        </a:xfrm>
      </p:grpSpPr>
      <p:sp>
        <p:nvSpPr>
          <p:cNvPr id="279" name="Google Shape;279;p32"/>
          <p:cNvSpPr txBox="1">
            <a:spLocks noGrp="1"/>
          </p:cNvSpPr>
          <p:nvPr>
            <p:ph type="title"/>
          </p:nvPr>
        </p:nvSpPr>
        <p:spPr>
          <a:xfrm flipH="1">
            <a:off x="960000" y="585216"/>
            <a:ext cx="10272000" cy="7636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80" name="Google Shape;280;p32"/>
          <p:cNvSpPr txBox="1">
            <a:spLocks noGrp="1"/>
          </p:cNvSpPr>
          <p:nvPr>
            <p:ph type="title" idx="2"/>
          </p:nvPr>
        </p:nvSpPr>
        <p:spPr>
          <a:xfrm>
            <a:off x="6096016" y="4249001"/>
            <a:ext cx="3100400" cy="6500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81" name="Google Shape;281;p32"/>
          <p:cNvSpPr txBox="1">
            <a:spLocks noGrp="1"/>
          </p:cNvSpPr>
          <p:nvPr>
            <p:ph type="subTitle" idx="1"/>
          </p:nvPr>
        </p:nvSpPr>
        <p:spPr>
          <a:xfrm>
            <a:off x="6096049" y="4926435"/>
            <a:ext cx="3100400" cy="83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2" name="Google Shape;282;p32"/>
          <p:cNvSpPr txBox="1">
            <a:spLocks noGrp="1"/>
          </p:cNvSpPr>
          <p:nvPr>
            <p:ph type="title" idx="3"/>
          </p:nvPr>
        </p:nvSpPr>
        <p:spPr>
          <a:xfrm>
            <a:off x="6096000" y="2330468"/>
            <a:ext cx="3100400" cy="6500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500"/>
              <a:buNone/>
              <a:defRPr sz="2667">
                <a:latin typeface="Kulim Park"/>
                <a:ea typeface="Kulim Park"/>
                <a:cs typeface="Kulim Park"/>
                <a:sym typeface="Kulim Park"/>
              </a:defRPr>
            </a:lvl1pPr>
            <a:lvl2pPr lvl="1" algn="ctr" rtl="0">
              <a:spcBef>
                <a:spcPts val="0"/>
              </a:spcBef>
              <a:spcAft>
                <a:spcPts val="0"/>
              </a:spcAft>
              <a:buSzPts val="2500"/>
              <a:buNone/>
              <a:defRPr sz="3333"/>
            </a:lvl2pPr>
            <a:lvl3pPr lvl="2" algn="ctr" rtl="0">
              <a:spcBef>
                <a:spcPts val="0"/>
              </a:spcBef>
              <a:spcAft>
                <a:spcPts val="0"/>
              </a:spcAft>
              <a:buSzPts val="2500"/>
              <a:buNone/>
              <a:defRPr sz="3333"/>
            </a:lvl3pPr>
            <a:lvl4pPr lvl="3" algn="ctr" rtl="0">
              <a:spcBef>
                <a:spcPts val="0"/>
              </a:spcBef>
              <a:spcAft>
                <a:spcPts val="0"/>
              </a:spcAft>
              <a:buSzPts val="2500"/>
              <a:buNone/>
              <a:defRPr sz="3333"/>
            </a:lvl4pPr>
            <a:lvl5pPr lvl="4" algn="ctr" rtl="0">
              <a:spcBef>
                <a:spcPts val="0"/>
              </a:spcBef>
              <a:spcAft>
                <a:spcPts val="0"/>
              </a:spcAft>
              <a:buSzPts val="2500"/>
              <a:buNone/>
              <a:defRPr sz="3333"/>
            </a:lvl5pPr>
            <a:lvl6pPr lvl="5" algn="ctr" rtl="0">
              <a:spcBef>
                <a:spcPts val="0"/>
              </a:spcBef>
              <a:spcAft>
                <a:spcPts val="0"/>
              </a:spcAft>
              <a:buSzPts val="2500"/>
              <a:buNone/>
              <a:defRPr sz="3333"/>
            </a:lvl6pPr>
            <a:lvl7pPr lvl="6" algn="ctr" rtl="0">
              <a:spcBef>
                <a:spcPts val="0"/>
              </a:spcBef>
              <a:spcAft>
                <a:spcPts val="0"/>
              </a:spcAft>
              <a:buSzPts val="2500"/>
              <a:buNone/>
              <a:defRPr sz="3333"/>
            </a:lvl7pPr>
            <a:lvl8pPr lvl="7" algn="ctr" rtl="0">
              <a:spcBef>
                <a:spcPts val="0"/>
              </a:spcBef>
              <a:spcAft>
                <a:spcPts val="0"/>
              </a:spcAft>
              <a:buSzPts val="2500"/>
              <a:buNone/>
              <a:defRPr sz="3333"/>
            </a:lvl8pPr>
            <a:lvl9pPr lvl="8" algn="ctr" rtl="0">
              <a:spcBef>
                <a:spcPts val="0"/>
              </a:spcBef>
              <a:spcAft>
                <a:spcPts val="0"/>
              </a:spcAft>
              <a:buSzPts val="2500"/>
              <a:buNone/>
              <a:defRPr sz="3333"/>
            </a:lvl9pPr>
          </a:lstStyle>
          <a:p>
            <a:endParaRPr/>
          </a:p>
        </p:txBody>
      </p:sp>
      <p:sp>
        <p:nvSpPr>
          <p:cNvPr id="283" name="Google Shape;283;p32"/>
          <p:cNvSpPr txBox="1">
            <a:spLocks noGrp="1"/>
          </p:cNvSpPr>
          <p:nvPr>
            <p:ph type="subTitle" idx="4"/>
          </p:nvPr>
        </p:nvSpPr>
        <p:spPr>
          <a:xfrm>
            <a:off x="6096033" y="3007901"/>
            <a:ext cx="3100400" cy="831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4" name="Google Shape;284;p32"/>
          <p:cNvSpPr/>
          <p:nvPr/>
        </p:nvSpPr>
        <p:spPr>
          <a:xfrm rot="-813319" flipH="1">
            <a:off x="9374323" y="-1900963"/>
            <a:ext cx="8536145" cy="758553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68901552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83"/>
        <p:cNvGrpSpPr/>
        <p:nvPr/>
      </p:nvGrpSpPr>
      <p:grpSpPr>
        <a:xfrm>
          <a:off x="0" y="0"/>
          <a:ext cx="0" cy="0"/>
          <a:chOff x="0" y="0"/>
          <a:chExt cx="0" cy="0"/>
        </a:xfrm>
      </p:grpSpPr>
      <p:sp>
        <p:nvSpPr>
          <p:cNvPr id="84" name="Google Shape;84;p10"/>
          <p:cNvSpPr>
            <a:spLocks noGrp="1"/>
          </p:cNvSpPr>
          <p:nvPr>
            <p:ph type="pic" idx="2"/>
          </p:nvPr>
        </p:nvSpPr>
        <p:spPr>
          <a:xfrm>
            <a:off x="0" y="0"/>
            <a:ext cx="12192000" cy="6858000"/>
          </a:xfrm>
          <a:prstGeom prst="rect">
            <a:avLst/>
          </a:prstGeom>
          <a:noFill/>
          <a:ln>
            <a:noFill/>
          </a:ln>
        </p:spPr>
      </p:sp>
      <p:sp>
        <p:nvSpPr>
          <p:cNvPr id="85" name="Google Shape;85;p10"/>
          <p:cNvSpPr txBox="1">
            <a:spLocks noGrp="1"/>
          </p:cNvSpPr>
          <p:nvPr>
            <p:ph type="title"/>
          </p:nvPr>
        </p:nvSpPr>
        <p:spPr>
          <a:xfrm>
            <a:off x="964400" y="1754600"/>
            <a:ext cx="3695600" cy="33488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4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extLst>
      <p:ext uri="{BB962C8B-B14F-4D97-AF65-F5344CB8AC3E}">
        <p14:creationId xmlns:p14="http://schemas.microsoft.com/office/powerpoint/2010/main" val="241631962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73"/>
        <p:cNvGrpSpPr/>
        <p:nvPr/>
      </p:nvGrpSpPr>
      <p:grpSpPr>
        <a:xfrm>
          <a:off x="0" y="0"/>
          <a:ext cx="0" cy="0"/>
          <a:chOff x="0" y="0"/>
          <a:chExt cx="0" cy="0"/>
        </a:xfrm>
      </p:grpSpPr>
      <p:sp>
        <p:nvSpPr>
          <p:cNvPr id="74" name="Google Shape;74;p9"/>
          <p:cNvSpPr/>
          <p:nvPr/>
        </p:nvSpPr>
        <p:spPr>
          <a:xfrm rot="813319">
            <a:off x="-3303669" y="-4099097"/>
            <a:ext cx="8536145" cy="7585537"/>
          </a:xfrm>
          <a:custGeom>
            <a:avLst/>
            <a:gdLst/>
            <a:ahLst/>
            <a:cxnLst/>
            <a:rect l="l" t="t" r="r" b="b"/>
            <a:pathLst>
              <a:path w="31788" h="28248" extrusionOk="0">
                <a:moveTo>
                  <a:pt x="16729" y="0"/>
                </a:moveTo>
                <a:cubicBezTo>
                  <a:pt x="16601" y="0"/>
                  <a:pt x="16474" y="1"/>
                  <a:pt x="16346" y="2"/>
                </a:cubicBezTo>
                <a:cubicBezTo>
                  <a:pt x="16060" y="2"/>
                  <a:pt x="15764" y="5"/>
                  <a:pt x="15461" y="9"/>
                </a:cubicBezTo>
                <a:cubicBezTo>
                  <a:pt x="11690" y="44"/>
                  <a:pt x="7009" y="207"/>
                  <a:pt x="4237" y="2881"/>
                </a:cubicBezTo>
                <a:cubicBezTo>
                  <a:pt x="2392" y="4661"/>
                  <a:pt x="2135" y="8048"/>
                  <a:pt x="1618" y="10410"/>
                </a:cubicBezTo>
                <a:cubicBezTo>
                  <a:pt x="938" y="13517"/>
                  <a:pt x="381" y="16657"/>
                  <a:pt x="219" y="19839"/>
                </a:cubicBezTo>
                <a:cubicBezTo>
                  <a:pt x="1" y="24133"/>
                  <a:pt x="1988" y="26141"/>
                  <a:pt x="6130" y="26720"/>
                </a:cubicBezTo>
                <a:cubicBezTo>
                  <a:pt x="9755" y="27227"/>
                  <a:pt x="13382" y="27712"/>
                  <a:pt x="17036" y="27956"/>
                </a:cubicBezTo>
                <a:cubicBezTo>
                  <a:pt x="18561" y="28056"/>
                  <a:pt x="20165" y="28248"/>
                  <a:pt x="21749" y="28248"/>
                </a:cubicBezTo>
                <a:cubicBezTo>
                  <a:pt x="23047" y="28248"/>
                  <a:pt x="24332" y="28119"/>
                  <a:pt x="25547" y="27706"/>
                </a:cubicBezTo>
                <a:cubicBezTo>
                  <a:pt x="28287" y="26775"/>
                  <a:pt x="29435" y="24198"/>
                  <a:pt x="29933" y="21508"/>
                </a:cubicBezTo>
                <a:cubicBezTo>
                  <a:pt x="30554" y="18140"/>
                  <a:pt x="30847" y="14721"/>
                  <a:pt x="31348" y="11337"/>
                </a:cubicBezTo>
                <a:cubicBezTo>
                  <a:pt x="31787" y="8393"/>
                  <a:pt x="31569" y="5097"/>
                  <a:pt x="28963" y="3194"/>
                </a:cubicBezTo>
                <a:cubicBezTo>
                  <a:pt x="25477" y="645"/>
                  <a:pt x="20958" y="0"/>
                  <a:pt x="16729" y="0"/>
                </a:cubicBezTo>
                <a:close/>
              </a:path>
            </a:pathLst>
          </a:custGeom>
          <a:solidFill>
            <a:schemeClr val="dk2">
              <a:alpha val="670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5" name="Google Shape;75;p9"/>
          <p:cNvSpPr/>
          <p:nvPr/>
        </p:nvSpPr>
        <p:spPr>
          <a:xfrm rot="3394465" flipH="1">
            <a:off x="4102780" y="4577625"/>
            <a:ext cx="11604457" cy="7410964"/>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6" name="Google Shape;76;p9"/>
          <p:cNvSpPr/>
          <p:nvPr/>
        </p:nvSpPr>
        <p:spPr>
          <a:xfrm>
            <a:off x="7822703" y="-1657996"/>
            <a:ext cx="9420656" cy="7195189"/>
          </a:xfrm>
          <a:custGeom>
            <a:avLst/>
            <a:gdLst/>
            <a:ahLst/>
            <a:cxnLst/>
            <a:rect l="l" t="t" r="r" b="b"/>
            <a:pathLst>
              <a:path w="38799" h="29633" extrusionOk="0">
                <a:moveTo>
                  <a:pt x="24862" y="1"/>
                </a:moveTo>
                <a:cubicBezTo>
                  <a:pt x="17606" y="1"/>
                  <a:pt x="2522" y="6530"/>
                  <a:pt x="2408" y="6818"/>
                </a:cubicBezTo>
                <a:cubicBezTo>
                  <a:pt x="0" y="12908"/>
                  <a:pt x="709" y="23105"/>
                  <a:pt x="5362" y="28314"/>
                </a:cubicBezTo>
                <a:cubicBezTo>
                  <a:pt x="6190" y="29241"/>
                  <a:pt x="7638" y="29632"/>
                  <a:pt x="9471" y="29632"/>
                </a:cubicBezTo>
                <a:cubicBezTo>
                  <a:pt x="17936" y="29632"/>
                  <a:pt x="34625" y="21288"/>
                  <a:pt x="36508" y="18846"/>
                </a:cubicBezTo>
                <a:cubicBezTo>
                  <a:pt x="38798" y="15872"/>
                  <a:pt x="32779" y="1993"/>
                  <a:pt x="26923" y="249"/>
                </a:cubicBezTo>
                <a:cubicBezTo>
                  <a:pt x="26348" y="78"/>
                  <a:pt x="25651" y="1"/>
                  <a:pt x="24862" y="1"/>
                </a:cubicBezTo>
                <a:close/>
              </a:path>
            </a:pathLst>
          </a:custGeom>
          <a:solidFill>
            <a:schemeClr val="accent3">
              <a:alpha val="2549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7" name="Google Shape;77;p9"/>
          <p:cNvSpPr/>
          <p:nvPr/>
        </p:nvSpPr>
        <p:spPr>
          <a:xfrm rot="3406877">
            <a:off x="4130747" y="-42834"/>
            <a:ext cx="10434787" cy="3837140"/>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8" name="Google Shape;78;p9"/>
          <p:cNvSpPr/>
          <p:nvPr/>
        </p:nvSpPr>
        <p:spPr>
          <a:xfrm rot="-649760" flipH="1">
            <a:off x="9433523" y="-951011"/>
            <a:ext cx="6632645" cy="1987163"/>
          </a:xfrm>
          <a:custGeom>
            <a:avLst/>
            <a:gdLst/>
            <a:ahLst/>
            <a:cxnLst/>
            <a:rect l="l" t="t" r="r" b="b"/>
            <a:pathLst>
              <a:path w="49165" h="14730" extrusionOk="0">
                <a:moveTo>
                  <a:pt x="10042" y="1"/>
                </a:moveTo>
                <a:cubicBezTo>
                  <a:pt x="7738" y="1"/>
                  <a:pt x="5495" y="326"/>
                  <a:pt x="4009" y="1712"/>
                </a:cubicBezTo>
                <a:cubicBezTo>
                  <a:pt x="1833" y="3743"/>
                  <a:pt x="1312" y="7198"/>
                  <a:pt x="759" y="9976"/>
                </a:cubicBezTo>
                <a:cubicBezTo>
                  <a:pt x="1" y="13802"/>
                  <a:pt x="5815" y="14642"/>
                  <a:pt x="11014" y="14723"/>
                </a:cubicBezTo>
                <a:cubicBezTo>
                  <a:pt x="11312" y="14728"/>
                  <a:pt x="11609" y="14730"/>
                  <a:pt x="11901" y="14730"/>
                </a:cubicBezTo>
                <a:cubicBezTo>
                  <a:pt x="14717" y="14730"/>
                  <a:pt x="17219" y="14537"/>
                  <a:pt x="18198" y="14531"/>
                </a:cubicBezTo>
                <a:cubicBezTo>
                  <a:pt x="20643" y="14515"/>
                  <a:pt x="23088" y="14508"/>
                  <a:pt x="25533" y="14508"/>
                </a:cubicBezTo>
                <a:cubicBezTo>
                  <a:pt x="31860" y="14508"/>
                  <a:pt x="38186" y="14553"/>
                  <a:pt x="44512" y="14593"/>
                </a:cubicBezTo>
                <a:cubicBezTo>
                  <a:pt x="44551" y="14593"/>
                  <a:pt x="44589" y="14594"/>
                  <a:pt x="44628" y="14594"/>
                </a:cubicBezTo>
                <a:cubicBezTo>
                  <a:pt x="45065" y="14594"/>
                  <a:pt x="45520" y="14568"/>
                  <a:pt x="45879" y="14323"/>
                </a:cubicBezTo>
                <a:cubicBezTo>
                  <a:pt x="46214" y="14095"/>
                  <a:pt x="46403" y="13708"/>
                  <a:pt x="46569" y="13337"/>
                </a:cubicBezTo>
                <a:cubicBezTo>
                  <a:pt x="47681" y="10865"/>
                  <a:pt x="49165" y="7692"/>
                  <a:pt x="48504" y="4911"/>
                </a:cubicBezTo>
                <a:cubicBezTo>
                  <a:pt x="47559" y="915"/>
                  <a:pt x="42091" y="691"/>
                  <a:pt x="37832" y="691"/>
                </a:cubicBezTo>
                <a:cubicBezTo>
                  <a:pt x="37295" y="691"/>
                  <a:pt x="36777" y="694"/>
                  <a:pt x="36289" y="694"/>
                </a:cubicBezTo>
                <a:cubicBezTo>
                  <a:pt x="35639" y="694"/>
                  <a:pt x="35044" y="688"/>
                  <a:pt x="34531" y="658"/>
                </a:cubicBezTo>
                <a:cubicBezTo>
                  <a:pt x="29340" y="361"/>
                  <a:pt x="24149" y="242"/>
                  <a:pt x="18952" y="242"/>
                </a:cubicBezTo>
                <a:cubicBezTo>
                  <a:pt x="17950" y="242"/>
                  <a:pt x="16949" y="246"/>
                  <a:pt x="15946" y="255"/>
                </a:cubicBezTo>
                <a:cubicBezTo>
                  <a:pt x="15904" y="255"/>
                  <a:pt x="15862" y="255"/>
                  <a:pt x="15819" y="255"/>
                </a:cubicBezTo>
                <a:cubicBezTo>
                  <a:pt x="14168" y="255"/>
                  <a:pt x="12081" y="1"/>
                  <a:pt x="10042" y="1"/>
                </a:cubicBezTo>
                <a:close/>
              </a:path>
            </a:pathLst>
          </a:custGeom>
          <a:solidFill>
            <a:schemeClr val="accent3">
              <a:alpha val="3464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79" name="Google Shape;79;p9"/>
          <p:cNvSpPr/>
          <p:nvPr/>
        </p:nvSpPr>
        <p:spPr>
          <a:xfrm rot="-10285603">
            <a:off x="-6269205" y="5003789"/>
            <a:ext cx="9962348" cy="6362485"/>
          </a:xfrm>
          <a:custGeom>
            <a:avLst/>
            <a:gdLst/>
            <a:ahLst/>
            <a:cxnLst/>
            <a:rect l="l" t="t" r="r" b="b"/>
            <a:pathLst>
              <a:path w="87791" h="56068" extrusionOk="0">
                <a:moveTo>
                  <a:pt x="55192" y="1"/>
                </a:moveTo>
                <a:cubicBezTo>
                  <a:pt x="51710" y="1"/>
                  <a:pt x="48020" y="921"/>
                  <a:pt x="44301" y="3305"/>
                </a:cubicBezTo>
                <a:cubicBezTo>
                  <a:pt x="27981" y="13772"/>
                  <a:pt x="23752" y="23750"/>
                  <a:pt x="23752" y="23750"/>
                </a:cubicBezTo>
                <a:cubicBezTo>
                  <a:pt x="23752" y="23750"/>
                  <a:pt x="23199" y="30455"/>
                  <a:pt x="15945" y="30455"/>
                </a:cubicBezTo>
                <a:cubicBezTo>
                  <a:pt x="15648" y="30455"/>
                  <a:pt x="15339" y="30443"/>
                  <a:pt x="15019" y="30420"/>
                </a:cubicBezTo>
                <a:cubicBezTo>
                  <a:pt x="13947" y="30341"/>
                  <a:pt x="12915" y="30303"/>
                  <a:pt x="11930" y="30303"/>
                </a:cubicBezTo>
                <a:cubicBezTo>
                  <a:pt x="5447" y="30303"/>
                  <a:pt x="1013" y="31926"/>
                  <a:pt x="541" y="33999"/>
                </a:cubicBezTo>
                <a:cubicBezTo>
                  <a:pt x="1" y="36384"/>
                  <a:pt x="5151" y="43216"/>
                  <a:pt x="11333" y="45926"/>
                </a:cubicBezTo>
                <a:cubicBezTo>
                  <a:pt x="16519" y="48202"/>
                  <a:pt x="23841" y="53453"/>
                  <a:pt x="30900" y="53453"/>
                </a:cubicBezTo>
                <a:cubicBezTo>
                  <a:pt x="32256" y="53453"/>
                  <a:pt x="33602" y="53259"/>
                  <a:pt x="34921" y="52814"/>
                </a:cubicBezTo>
                <a:cubicBezTo>
                  <a:pt x="43110" y="50048"/>
                  <a:pt x="85188" y="56067"/>
                  <a:pt x="86489" y="38010"/>
                </a:cubicBezTo>
                <a:cubicBezTo>
                  <a:pt x="87791" y="19953"/>
                  <a:pt x="76403" y="10573"/>
                  <a:pt x="76403" y="10573"/>
                </a:cubicBezTo>
                <a:cubicBezTo>
                  <a:pt x="76403" y="10573"/>
                  <a:pt x="66995" y="1"/>
                  <a:pt x="55192" y="1"/>
                </a:cubicBezTo>
                <a:close/>
              </a:path>
            </a:pathLst>
          </a:custGeom>
          <a:solidFill>
            <a:schemeClr val="accent1">
              <a:alpha val="46370"/>
            </a:schemeClr>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0" name="Google Shape;80;p9"/>
          <p:cNvSpPr/>
          <p:nvPr/>
        </p:nvSpPr>
        <p:spPr>
          <a:xfrm rot="-7426355">
            <a:off x="-7410056" y="1510440"/>
            <a:ext cx="10434728" cy="3837117"/>
          </a:xfrm>
          <a:custGeom>
            <a:avLst/>
            <a:gdLst/>
            <a:ahLst/>
            <a:cxnLst/>
            <a:rect l="l" t="t" r="r" b="b"/>
            <a:pathLst>
              <a:path w="76674" h="28195" fill="none" extrusionOk="0">
                <a:moveTo>
                  <a:pt x="76673" y="0"/>
                </a:moveTo>
                <a:cubicBezTo>
                  <a:pt x="76673" y="0"/>
                  <a:pt x="67374" y="14124"/>
                  <a:pt x="60786" y="16430"/>
                </a:cubicBezTo>
                <a:cubicBezTo>
                  <a:pt x="52981" y="19160"/>
                  <a:pt x="39856" y="7047"/>
                  <a:pt x="24779" y="17621"/>
                </a:cubicBezTo>
                <a:cubicBezTo>
                  <a:pt x="9706" y="28195"/>
                  <a:pt x="1302" y="23045"/>
                  <a:pt x="1" y="9868"/>
                </a:cubicBezTo>
              </a:path>
            </a:pathLst>
          </a:custGeom>
          <a:noFill/>
          <a:ln w="28575" cap="flat" cmpd="sng">
            <a:solidFill>
              <a:schemeClr val="accent3"/>
            </a:solidFill>
            <a:prstDash val="solid"/>
            <a:miter lim="3253"/>
            <a:headEnd type="none" w="sm" len="sm"/>
            <a:tailEnd type="none" w="sm" len="sm"/>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81" name="Google Shape;81;p9"/>
          <p:cNvSpPr txBox="1">
            <a:spLocks noGrp="1"/>
          </p:cNvSpPr>
          <p:nvPr>
            <p:ph type="title"/>
          </p:nvPr>
        </p:nvSpPr>
        <p:spPr>
          <a:xfrm>
            <a:off x="964400" y="1844167"/>
            <a:ext cx="6014000" cy="1229200"/>
          </a:xfrm>
          <a:prstGeom prst="rect">
            <a:avLst/>
          </a:prstGeom>
        </p:spPr>
        <p:txBody>
          <a:bodyPr spcFirstLastPara="1" wrap="square" lIns="91425" tIns="91425" rIns="91425" bIns="91425" anchor="b" anchorCtr="0">
            <a:noAutofit/>
          </a:bodyPr>
          <a:lstStyle>
            <a:lvl1pPr lvl="0" algn="l" rtl="0">
              <a:spcBef>
                <a:spcPts val="0"/>
              </a:spcBef>
              <a:spcAft>
                <a:spcPts val="0"/>
              </a:spcAft>
              <a:buSzPts val="2800"/>
              <a:buNone/>
              <a:defRPr sz="6667">
                <a:solidFill>
                  <a:schemeClr val="l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82" name="Google Shape;82;p9"/>
          <p:cNvSpPr txBox="1">
            <a:spLocks noGrp="1"/>
          </p:cNvSpPr>
          <p:nvPr>
            <p:ph type="subTitle" idx="1"/>
          </p:nvPr>
        </p:nvSpPr>
        <p:spPr>
          <a:xfrm>
            <a:off x="964400" y="3104633"/>
            <a:ext cx="5813200" cy="190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atin typeface="Manrope"/>
                <a:ea typeface="Manrope"/>
                <a:cs typeface="Manrope"/>
                <a:sym typeface="Manrop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extLst>
      <p:ext uri="{BB962C8B-B14F-4D97-AF65-F5344CB8AC3E}">
        <p14:creationId xmlns:p14="http://schemas.microsoft.com/office/powerpoint/2010/main" val="409570887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41.xml"/><Relationship Id="rId18" Type="http://schemas.openxmlformats.org/officeDocument/2006/relationships/slideLayout" Target="../slideLayouts/slideLayout46.xml"/><Relationship Id="rId26" Type="http://schemas.openxmlformats.org/officeDocument/2006/relationships/slideLayout" Target="../slideLayouts/slideLayout54.xml"/><Relationship Id="rId3" Type="http://schemas.openxmlformats.org/officeDocument/2006/relationships/slideLayout" Target="../slideLayouts/slideLayout31.xml"/><Relationship Id="rId21" Type="http://schemas.openxmlformats.org/officeDocument/2006/relationships/slideLayout" Target="../slideLayouts/slideLayout49.xml"/><Relationship Id="rId34" Type="http://schemas.openxmlformats.org/officeDocument/2006/relationships/image" Target="../media/image1.png"/><Relationship Id="rId7" Type="http://schemas.openxmlformats.org/officeDocument/2006/relationships/slideLayout" Target="../slideLayouts/slideLayout35.xml"/><Relationship Id="rId12" Type="http://schemas.openxmlformats.org/officeDocument/2006/relationships/slideLayout" Target="../slideLayouts/slideLayout40.xml"/><Relationship Id="rId17" Type="http://schemas.openxmlformats.org/officeDocument/2006/relationships/slideLayout" Target="../slideLayouts/slideLayout45.xml"/><Relationship Id="rId25" Type="http://schemas.openxmlformats.org/officeDocument/2006/relationships/slideLayout" Target="../slideLayouts/slideLayout53.xml"/><Relationship Id="rId33" Type="http://schemas.openxmlformats.org/officeDocument/2006/relationships/theme" Target="../theme/theme2.xml"/><Relationship Id="rId2" Type="http://schemas.openxmlformats.org/officeDocument/2006/relationships/slideLayout" Target="../slideLayouts/slideLayout30.xml"/><Relationship Id="rId16" Type="http://schemas.openxmlformats.org/officeDocument/2006/relationships/slideLayout" Target="../slideLayouts/slideLayout44.xml"/><Relationship Id="rId20" Type="http://schemas.openxmlformats.org/officeDocument/2006/relationships/slideLayout" Target="../slideLayouts/slideLayout48.xml"/><Relationship Id="rId29" Type="http://schemas.openxmlformats.org/officeDocument/2006/relationships/slideLayout" Target="../slideLayouts/slideLayout57.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24" Type="http://schemas.openxmlformats.org/officeDocument/2006/relationships/slideLayout" Target="../slideLayouts/slideLayout52.xml"/><Relationship Id="rId32" Type="http://schemas.openxmlformats.org/officeDocument/2006/relationships/slideLayout" Target="../slideLayouts/slideLayout60.xml"/><Relationship Id="rId5" Type="http://schemas.openxmlformats.org/officeDocument/2006/relationships/slideLayout" Target="../slideLayouts/slideLayout33.xml"/><Relationship Id="rId15" Type="http://schemas.openxmlformats.org/officeDocument/2006/relationships/slideLayout" Target="../slideLayouts/slideLayout43.xml"/><Relationship Id="rId23" Type="http://schemas.openxmlformats.org/officeDocument/2006/relationships/slideLayout" Target="../slideLayouts/slideLayout51.xml"/><Relationship Id="rId28" Type="http://schemas.openxmlformats.org/officeDocument/2006/relationships/slideLayout" Target="../slideLayouts/slideLayout56.xml"/><Relationship Id="rId10" Type="http://schemas.openxmlformats.org/officeDocument/2006/relationships/slideLayout" Target="../slideLayouts/slideLayout38.xml"/><Relationship Id="rId19" Type="http://schemas.openxmlformats.org/officeDocument/2006/relationships/slideLayout" Target="../slideLayouts/slideLayout47.xml"/><Relationship Id="rId31" Type="http://schemas.openxmlformats.org/officeDocument/2006/relationships/slideLayout" Target="../slideLayouts/slideLayout59.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 Id="rId22" Type="http://schemas.openxmlformats.org/officeDocument/2006/relationships/slideLayout" Target="../slideLayouts/slideLayout50.xml"/><Relationship Id="rId27" Type="http://schemas.openxmlformats.org/officeDocument/2006/relationships/slideLayout" Target="../slideLayouts/slideLayout55.xml"/><Relationship Id="rId30" Type="http://schemas.openxmlformats.org/officeDocument/2006/relationships/slideLayout" Target="../slideLayouts/slideLayout58.xml"/><Relationship Id="rId8"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3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1511759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7/10/2025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56944456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 id="2147483707" r:id="rId18"/>
    <p:sldLayoutId id="2147483708" r:id="rId19"/>
    <p:sldLayoutId id="2147483709" r:id="rId20"/>
    <p:sldLayoutId id="2147483710" r:id="rId21"/>
    <p:sldLayoutId id="2147483711" r:id="rId22"/>
    <p:sldLayoutId id="2147483712" r:id="rId23"/>
    <p:sldLayoutId id="2147483713" r:id="rId24"/>
    <p:sldLayoutId id="2147483714" r:id="rId25"/>
    <p:sldLayoutId id="2147483715" r:id="rId26"/>
    <p:sldLayoutId id="2147483716" r:id="rId27"/>
    <p:sldLayoutId id="2147483717" r:id="rId28"/>
    <p:sldLayoutId id="2147483718" r:id="rId29"/>
    <p:sldLayoutId id="2147483719" r:id="rId30"/>
    <p:sldLayoutId id="2147483720" r:id="rId31"/>
    <p:sldLayoutId id="2147483721" r:id="rId3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0.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4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eg"/><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png"/><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eg"/><Relationship Id="rId1" Type="http://schemas.openxmlformats.org/officeDocument/2006/relationships/slideLayout" Target="../slideLayouts/slideLayout42.xml"/><Relationship Id="rId4" Type="http://schemas.openxmlformats.org/officeDocument/2006/relationships/image" Target="../media/image11.jpg"/></Relationships>
</file>

<file path=ppt/slides/_rels/slide2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30.xml"/><Relationship Id="rId1" Type="http://schemas.openxmlformats.org/officeDocument/2006/relationships/tags" Target="../tags/tag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30.xml"/><Relationship Id="rId1" Type="http://schemas.openxmlformats.org/officeDocument/2006/relationships/tags" Target="../tags/tag6.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7.xml"/><Relationship Id="rId5" Type="http://schemas.openxmlformats.org/officeDocument/2006/relationships/image" Target="../media/image13.wmf"/><Relationship Id="rId4" Type="http://schemas.openxmlformats.org/officeDocument/2006/relationships/oleObject" Target="../embeddings/oleObject1.bin"/></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7.xml"/><Relationship Id="rId5" Type="http://schemas.openxmlformats.org/officeDocument/2006/relationships/image" Target="../media/image14.wmf"/><Relationship Id="rId4" Type="http://schemas.openxmlformats.org/officeDocument/2006/relationships/oleObject" Target="../embeddings/oleObject2.bin"/></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17.xml"/><Relationship Id="rId5" Type="http://schemas.openxmlformats.org/officeDocument/2006/relationships/image" Target="../media/image15.wmf"/><Relationship Id="rId4" Type="http://schemas.openxmlformats.org/officeDocument/2006/relationships/oleObject" Target="../embeddings/oleObject3.bin"/></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0.xml"/></Relationships>
</file>

<file path=ppt/slides/_rels/slide5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4.xml"/></Relationships>
</file>

<file path=ppt/slides/_rels/slide5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45.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0" name="TextBox 29"/>
          <p:cNvSpPr txBox="1"/>
          <p:nvPr/>
        </p:nvSpPr>
        <p:spPr>
          <a:xfrm>
            <a:off x="763270" y="3794125"/>
            <a:ext cx="5216525" cy="39878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Prepared by Dr. Aya Mohamed</a:t>
            </a:r>
          </a:p>
        </p:txBody>
      </p:sp>
      <p:sp>
        <p:nvSpPr>
          <p:cNvPr id="31" name="TextBox 30"/>
          <p:cNvSpPr txBox="1"/>
          <p:nvPr/>
        </p:nvSpPr>
        <p:spPr>
          <a:xfrm>
            <a:off x="673669" y="2424037"/>
            <a:ext cx="5434629"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rPr>
              <a:t>Health Law and Ethics </a:t>
            </a:r>
          </a:p>
        </p:txBody>
      </p:sp>
      <p:sp>
        <p:nvSpPr>
          <p:cNvPr id="34" name="Rectangle: Rounded Corners 33"/>
          <p:cNvSpPr/>
          <p:nvPr/>
        </p:nvSpPr>
        <p:spPr>
          <a:xfrm>
            <a:off x="171767" y="5818674"/>
            <a:ext cx="2854543" cy="45421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lexandria" charset="0"/>
                <a:ea typeface="+mn-ea"/>
                <a:cs typeface="Alexandria" charset="0"/>
              </a:rPr>
              <a:t>Lecture 5</a:t>
            </a:r>
          </a:p>
        </p:txBody>
      </p:sp>
      <p:sp>
        <p:nvSpPr>
          <p:cNvPr id="46" name="TextBox 45"/>
          <p:cNvSpPr txBox="1"/>
          <p:nvPr/>
        </p:nvSpPr>
        <p:spPr>
          <a:xfrm>
            <a:off x="329269" y="5104240"/>
            <a:ext cx="3225178"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MHA 633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charset="0"/>
                <a:ea typeface="+mn-ea"/>
                <a:cs typeface="Alexandria" charset="0"/>
              </a:rPr>
              <a:t>Doctor – Patient Relationship</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9685"/>
    </mc:Choice>
    <mc:Fallback xmlns="">
      <p:transition spd="slow" advTm="4968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715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77071" y="526702"/>
            <a:ext cx="4766263"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Alexandria" charset="0"/>
                <a:ea typeface="+mn-ea"/>
                <a:cs typeface="Alexandria" charset="0"/>
              </a:rPr>
              <a:t>In the previous Lecture: </a:t>
            </a:r>
            <a:r>
              <a:rPr kumimoji="0" lang="en-US" sz="2800" b="1" i="0" u="none" strike="noStrike" kern="1200" cap="none" spc="0" normalizeH="0" baseline="0" noProof="0" dirty="0">
                <a:ln>
                  <a:noFill/>
                </a:ln>
                <a:solidFill>
                  <a:prstClr val="black"/>
                </a:solidFill>
                <a:effectLst/>
                <a:uLnTx/>
                <a:uFillTx/>
                <a:latin typeface="Alexandria" charset="0"/>
                <a:ea typeface="+mn-ea"/>
                <a:cs typeface="Alexandria" charset="0"/>
              </a:rPr>
              <a:t>Ethical Guidance and Theories </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dirty="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03</a:t>
            </a:r>
          </a:p>
        </p:txBody>
      </p:sp>
      <p:sp>
        <p:nvSpPr>
          <p:cNvPr id="48" name="TextBox 47"/>
          <p:cNvSpPr txBox="1"/>
          <p:nvPr/>
        </p:nvSpPr>
        <p:spPr>
          <a:xfrm>
            <a:off x="889000" y="2166761"/>
            <a:ext cx="10541000" cy="67403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rPr>
              <a:t>Sources of Ethical Guidance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rPr>
              <a:t>Ethical Decision-Making Frameworks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rPr>
              <a:t>5 A’s of Ethical Decision Making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rPr>
              <a:t>Ethical justification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rPr>
              <a:t>Ethical theories and principles as lenses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rPr>
              <a:t>Ethics in Islam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rPr>
              <a:t>What is Islamic Bioethics?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2400" b="1" i="0" u="none" strike="noStrike" kern="1200" cap="none" spc="0" normalizeH="0" baseline="0" noProof="0" dirty="0">
              <a:ln>
                <a:noFill/>
              </a:ln>
              <a:solidFill>
                <a:prstClr val="black"/>
              </a:solidFill>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ar-SA" sz="24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mn-cs"/>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drawing of a balance scale&#10;&#10;Description automatically generated">
            <a:extLst>
              <a:ext uri="{FF2B5EF4-FFF2-40B4-BE49-F238E27FC236}">
                <a16:creationId xmlns:a16="http://schemas.microsoft.com/office/drawing/2014/main" id="{B3A75D6D-1104-3614-9064-A8F11F4898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3334" y="2393474"/>
            <a:ext cx="3165817" cy="340325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advTm="202538"/>
    </mc:Choice>
    <mc:Fallback xmlns="">
      <p:transition advTm="20253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715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892460"/>
            <a:ext cx="689813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Alexandria" charset="0"/>
                <a:ea typeface="+mn-ea"/>
                <a:cs typeface="Alexandria" charset="0"/>
              </a:rPr>
              <a:t>In this Lecture: Doctor – Patient Relationship </a:t>
            </a:r>
          </a:p>
        </p:txBody>
      </p:sp>
      <p:sp>
        <p:nvSpPr>
          <p:cNvPr id="5" name="Rectangle 4"/>
          <p:cNvSpPr/>
          <p:nvPr/>
        </p:nvSpPr>
        <p:spPr>
          <a:xfrm>
            <a:off x="942308" y="79471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797707"/>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dirty="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04</a:t>
            </a:r>
          </a:p>
        </p:txBody>
      </p:sp>
      <p:sp>
        <p:nvSpPr>
          <p:cNvPr id="48" name="TextBox 47"/>
          <p:cNvSpPr txBox="1"/>
          <p:nvPr/>
        </p:nvSpPr>
        <p:spPr>
          <a:xfrm>
            <a:off x="889000" y="2068288"/>
            <a:ext cx="10541000" cy="5078313"/>
          </a:xfrm>
          <a:prstGeom prst="rect">
            <a:avLst/>
          </a:prstGeom>
          <a:noFill/>
        </p:spPr>
        <p:txBody>
          <a:bodyPr wrap="square" rtlCol="0">
            <a:spAutoFit/>
          </a:bodyPr>
          <a:lstStyle/>
          <a:p>
            <a:pPr marL="342900" indent="-342900">
              <a:buFont typeface="Wingdings" panose="05000000000000000000" pitchFamily="2" charset="2"/>
              <a:buChar char="ü"/>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Ethical Analysis……… Different Approaches </a:t>
            </a:r>
          </a:p>
          <a:p>
            <a:pPr>
              <a:defRPr/>
            </a:pPr>
            <a:endParaRPr lang="en-US" sz="2800" b="1" dirty="0">
              <a:solidFill>
                <a:prstClr val="black"/>
              </a:solidFill>
              <a:latin typeface="Calibri Light"/>
            </a:endParaRPr>
          </a:p>
          <a:p>
            <a:pPr>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 </a:t>
            </a:r>
            <a:endParaRPr kumimoji="0" lang="ar-SA" sz="28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prstClr val="black"/>
                </a:solidFill>
                <a:effectLst/>
                <a:uLnTx/>
                <a:uFillTx/>
                <a:latin typeface="Calibri Light"/>
                <a:ea typeface="+mn-ea"/>
                <a:cs typeface="Times New Roman" pitchFamily="18" charset="0"/>
              </a:rPr>
              <a:t>Doctor – Patient Relationship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Oath of Muslim Doctor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Why does it matter?</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Types of relationship</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What is the ideal patient-physician relationship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Calibri Light"/>
              <a:ea typeface="+mn-ea"/>
              <a:cs typeface="+mn-cs"/>
            </a:endParaRPr>
          </a:p>
          <a:p>
            <a:pPr marR="0" lvl="0" algn="l" defTabSz="914400" rtl="0" eaLnBrk="1" fontAlgn="auto" latinLnBrk="0" hangingPunct="1">
              <a:lnSpc>
                <a:spcPct val="100000"/>
              </a:lnSpc>
              <a:spcBef>
                <a:spcPts val="0"/>
              </a:spcBef>
              <a:spcAft>
                <a:spcPts val="0"/>
              </a:spcAft>
              <a:buClrTx/>
              <a:buSzTx/>
              <a:tabLst/>
              <a:defRPr/>
            </a:pPr>
            <a:endParaRPr kumimoji="0" lang="en-US"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mn-cs"/>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795350795"/>
      </p:ext>
    </p:extLst>
  </p:cSld>
  <p:clrMapOvr>
    <a:masterClrMapping/>
  </p:clrMapOvr>
  <mc:AlternateContent xmlns:mc="http://schemas.openxmlformats.org/markup-compatibility/2006" xmlns:p14="http://schemas.microsoft.com/office/powerpoint/2010/main">
    <mc:Choice Requires="p14">
      <p:transition p14:dur="10" advTm="174805"/>
    </mc:Choice>
    <mc:Fallback xmlns="">
      <p:transition advTm="17480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B0F0"/>
              </a:solidFill>
              <a:effectLst/>
              <a:uLnTx/>
              <a:uFillTx/>
              <a:latin typeface="Calibri"/>
              <a:ea typeface="Roboto Light" panose="02000000000000000000" pitchFamily="2" charset="0"/>
              <a:cs typeface="+mn-cs"/>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1" name="TextBox 40"/>
          <p:cNvSpPr txBox="1"/>
          <p:nvPr/>
        </p:nvSpPr>
        <p:spPr>
          <a:xfrm>
            <a:off x="6202863" y="1273458"/>
            <a:ext cx="6080062"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Ethical Analysis – Different Approaches </a:t>
            </a:r>
          </a:p>
        </p:txBody>
      </p:sp>
      <p:sp>
        <p:nvSpPr>
          <p:cNvPr id="42" name="TextBox 41"/>
          <p:cNvSpPr txBox="1"/>
          <p:nvPr/>
        </p:nvSpPr>
        <p:spPr>
          <a:xfrm>
            <a:off x="5071247" y="1139330"/>
            <a:ext cx="917148" cy="3067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318374249"/>
      </p:ext>
    </p:extLst>
  </p:cSld>
  <p:clrMapOvr>
    <a:masterClrMapping/>
  </p:clrMapOvr>
  <mc:AlternateContent xmlns:mc="http://schemas.openxmlformats.org/markup-compatibility/2006" xmlns:p14="http://schemas.microsoft.com/office/powerpoint/2010/main">
    <mc:Choice Requires="p14">
      <p:transition spd="slow" p14:dur="2000" advTm="59306"/>
    </mc:Choice>
    <mc:Fallback xmlns="">
      <p:transition spd="slow" advTm="59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1393557-69F6-47B1-EDD8-5691BA0AB939}"/>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B653AA55-C93B-2A33-C929-4905F46D728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2" name="Title 1"/>
          <p:cNvSpPr>
            <a:spLocks noGrp="1"/>
          </p:cNvSpPr>
          <p:nvPr>
            <p:ph type="title"/>
          </p:nvPr>
        </p:nvSpPr>
        <p:spPr>
          <a:xfrm>
            <a:off x="1981200" y="274638"/>
            <a:ext cx="7686700" cy="1143000"/>
          </a:xfrm>
        </p:spPr>
        <p:txBody>
          <a:bodyPr>
            <a:noAutofit/>
          </a:bodyPr>
          <a:lstStyle/>
          <a:p>
            <a:pPr>
              <a:defRPr/>
            </a:pPr>
            <a:r>
              <a:rPr lang="en-US" sz="5400" b="1" dirty="0">
                <a:ln w="0"/>
                <a:solidFill>
                  <a:srgbClr val="203E5F"/>
                </a:solidFill>
                <a:effectLst>
                  <a:outerShdw blurRad="38100" dist="25400" dir="5400000" algn="ctr" rotWithShape="0">
                    <a:srgbClr val="6E747A">
                      <a:alpha val="43000"/>
                    </a:srgbClr>
                  </a:outerShdw>
                </a:effectLst>
              </a:rPr>
              <a:t>The Four Boxes Model</a:t>
            </a:r>
            <a:br>
              <a:rPr lang="en-US" sz="5400" b="1" dirty="0">
                <a:ln w="0"/>
                <a:solidFill>
                  <a:schemeClr val="accent1"/>
                </a:solidFill>
                <a:effectLst>
                  <a:outerShdw blurRad="38100" dist="25400" dir="5400000" algn="ctr" rotWithShape="0">
                    <a:srgbClr val="6E747A">
                      <a:alpha val="43000"/>
                    </a:srgbClr>
                  </a:outerShdw>
                </a:effectLst>
              </a:rPr>
            </a:br>
            <a:r>
              <a:rPr lang="en-US" sz="2400" dirty="0"/>
              <a:t>the four-quadrant approach</a:t>
            </a:r>
            <a:endParaRPr lang="en-GB" sz="5400" b="1" dirty="0">
              <a:ln w="0"/>
              <a:solidFill>
                <a:schemeClr val="accent1"/>
              </a:solidFill>
              <a:effectLst>
                <a:outerShdw blurRad="38100" dist="25400" dir="5400000" algn="ctr" rotWithShape="0">
                  <a:srgbClr val="6E747A">
                    <a:alpha val="43000"/>
                  </a:srgbClr>
                </a:outerShdw>
              </a:effectLst>
            </a:endParaRPr>
          </a:p>
        </p:txBody>
      </p:sp>
      <p:sp>
        <p:nvSpPr>
          <p:cNvPr id="3" name="Content Placeholder 2"/>
          <p:cNvSpPr>
            <a:spLocks noGrp="1"/>
          </p:cNvSpPr>
          <p:nvPr>
            <p:ph sz="quarter" idx="1"/>
          </p:nvPr>
        </p:nvSpPr>
        <p:spPr/>
        <p:txBody>
          <a:bodyPr>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pPr marL="274320" indent="-274320">
              <a:buFont typeface="Wingdings 3"/>
              <a:buChar char=""/>
              <a:defRPr/>
            </a:pPr>
            <a:endParaRPr lang="en-US" sz="2400" b="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pPr marL="274320" indent="-274320">
              <a:buFont typeface="Wingdings 3"/>
              <a:buChar char=""/>
              <a:defRPr/>
            </a:pPr>
            <a:endParaRPr lang="en-GB" sz="2400" b="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pPr marL="274320" indent="-274320">
              <a:buFont typeface="Wingdings 3"/>
              <a:buChar char=""/>
              <a:defRPr/>
            </a:pPr>
            <a:endParaRPr lang="en-GB" b="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a:p>
            <a:pPr marL="274320" indent="-274320">
              <a:buFont typeface="Wingdings 3"/>
              <a:buChar char=""/>
              <a:defRPr/>
            </a:pPr>
            <a:endParaRPr lang="en-GB" b="1">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graphicFrame>
        <p:nvGraphicFramePr>
          <p:cNvPr id="4" name="Table 3"/>
          <p:cNvGraphicFramePr>
            <a:graphicFrameLocks noGrp="1"/>
          </p:cNvGraphicFramePr>
          <p:nvPr>
            <p:extLst>
              <p:ext uri="{D42A27DB-BD31-4B8C-83A1-F6EECF244321}">
                <p14:modId xmlns:p14="http://schemas.microsoft.com/office/powerpoint/2010/main" val="4016764930"/>
              </p:ext>
            </p:extLst>
          </p:nvPr>
        </p:nvGraphicFramePr>
        <p:xfrm>
          <a:off x="1942664" y="1711532"/>
          <a:ext cx="8715436" cy="4755198"/>
        </p:xfrm>
        <a:graphic>
          <a:graphicData uri="http://schemas.openxmlformats.org/drawingml/2006/table">
            <a:tbl>
              <a:tblPr firstRow="1" bandRow="1">
                <a:tableStyleId>{BC89EF96-8CEA-46FF-86C4-4CE0E7609802}</a:tableStyleId>
              </a:tblPr>
              <a:tblGrid>
                <a:gridCol w="4357718">
                  <a:extLst>
                    <a:ext uri="{9D8B030D-6E8A-4147-A177-3AD203B41FA5}">
                      <a16:colId xmlns:a16="http://schemas.microsoft.com/office/drawing/2014/main" val="20000"/>
                    </a:ext>
                  </a:extLst>
                </a:gridCol>
                <a:gridCol w="4357718">
                  <a:extLst>
                    <a:ext uri="{9D8B030D-6E8A-4147-A177-3AD203B41FA5}">
                      <a16:colId xmlns:a16="http://schemas.microsoft.com/office/drawing/2014/main" val="20001"/>
                    </a:ext>
                  </a:extLst>
                </a:gridCol>
              </a:tblGrid>
              <a:tr h="2103438">
                <a:tc>
                  <a:txBody>
                    <a:bodyPr/>
                    <a:lstStyle/>
                    <a:p>
                      <a:pPr algn="l" rtl="0"/>
                      <a:r>
                        <a:rPr kumimoji="0" lang="en-GB" sz="2400" b="0" kern="1200" cap="none" spc="0">
                          <a:ln w="0"/>
                          <a:solidFill>
                            <a:schemeClr val="accent1"/>
                          </a:solidFill>
                          <a:effectLst>
                            <a:outerShdw blurRad="38100" dist="25400" dir="5400000" algn="ctr" rotWithShape="0">
                              <a:srgbClr val="6E747A">
                                <a:alpha val="43000"/>
                              </a:srgbClr>
                            </a:outerShdw>
                          </a:effectLst>
                        </a:rPr>
                        <a:t>Medical Indications: </a:t>
                      </a:r>
                    </a:p>
                    <a:p>
                      <a:pPr algn="l" rtl="0"/>
                      <a:r>
                        <a:rPr lang="en-GB" sz="1600" b="0"/>
                        <a:t>Consider each medical condition and its proposed treatment. Ask the following questions: </a:t>
                      </a:r>
                    </a:p>
                    <a:p>
                      <a:pPr lvl="0" algn="l" rtl="0"/>
                      <a:r>
                        <a:rPr lang="en-GB" sz="1600" b="0"/>
                        <a:t>Does it fulfil any of the goals of medicine? </a:t>
                      </a:r>
                    </a:p>
                    <a:p>
                      <a:pPr lvl="0" algn="l" rtl="0"/>
                      <a:r>
                        <a:rPr lang="en-GB" sz="1600" b="0"/>
                        <a:t>With what likelihood? </a:t>
                      </a:r>
                    </a:p>
                    <a:p>
                      <a:pPr lvl="0" algn="l" rtl="0"/>
                      <a:r>
                        <a:rPr lang="en-GB" sz="1600" b="0"/>
                        <a:t>If not, is the proposed treatment futile? </a:t>
                      </a:r>
                    </a:p>
                  </a:txBody>
                  <a:tcPr>
                    <a:solidFill>
                      <a:srgbClr val="FEE5B1"/>
                    </a:solidFill>
                  </a:tcPr>
                </a:tc>
                <a:tc>
                  <a:txBody>
                    <a:bodyPr/>
                    <a:lstStyle/>
                    <a:p>
                      <a:pPr marL="0" algn="l" rtl="0" eaLnBrk="1" latinLnBrk="0" hangingPunct="1"/>
                      <a:r>
                        <a:rPr kumimoji="0" lang="en-GB" sz="2400" b="0" kern="1200" cap="none" spc="0">
                          <a:ln w="0"/>
                          <a:solidFill>
                            <a:schemeClr val="accent1"/>
                          </a:solidFill>
                          <a:effectLst>
                            <a:outerShdw blurRad="38100" dist="25400" dir="5400000" algn="ctr" rotWithShape="0">
                              <a:srgbClr val="6E747A">
                                <a:alpha val="43000"/>
                              </a:srgbClr>
                            </a:outerShdw>
                          </a:effectLst>
                        </a:rPr>
                        <a:t>Patient Preferences: </a:t>
                      </a:r>
                    </a:p>
                    <a:p>
                      <a:pPr algn="l" rtl="0"/>
                      <a:r>
                        <a:rPr lang="en-GB" sz="1600" b="0"/>
                        <a:t>Address the following: </a:t>
                      </a:r>
                    </a:p>
                    <a:p>
                      <a:pPr lvl="0" algn="l" rtl="0"/>
                      <a:r>
                        <a:rPr lang="en-GB" sz="1600" b="0"/>
                        <a:t>What does the patient want? </a:t>
                      </a:r>
                    </a:p>
                    <a:p>
                      <a:pPr lvl="0" algn="l" rtl="0"/>
                      <a:r>
                        <a:rPr lang="en-GB" sz="1600" b="0"/>
                        <a:t>Does the patient have the capacity to decide? If not, who will decide for the patient? </a:t>
                      </a:r>
                    </a:p>
                    <a:p>
                      <a:pPr lvl="0" algn="l" rtl="0"/>
                      <a:r>
                        <a:rPr lang="en-GB" sz="1600" b="0"/>
                        <a:t>Do the patient's wishes reflect a process that is informed? understood? voluntary?</a:t>
                      </a:r>
                      <a:r>
                        <a:rPr lang="en-GB" sz="1600"/>
                        <a:t> </a:t>
                      </a:r>
                    </a:p>
                  </a:txBody>
                  <a:tcPr>
                    <a:solidFill>
                      <a:srgbClr val="FEE5B1"/>
                    </a:solidFill>
                  </a:tcPr>
                </a:tc>
                <a:extLst>
                  <a:ext uri="{0D108BD9-81ED-4DB2-BD59-A6C34878D82A}">
                    <a16:rowId xmlns:a16="http://schemas.microsoft.com/office/drawing/2014/main" val="10000"/>
                  </a:ext>
                </a:extLst>
              </a:tr>
              <a:tr h="2269689">
                <a:tc>
                  <a:txBody>
                    <a:bodyPr/>
                    <a:lstStyle/>
                    <a:p>
                      <a:pPr marL="0" algn="l" rtl="0" eaLnBrk="1" latinLnBrk="0" hangingPunct="1"/>
                      <a:r>
                        <a:rPr kumimoji="0" lang="en-GB" sz="2400" b="0" kern="1200" cap="none" spc="0">
                          <a:ln w="0"/>
                          <a:solidFill>
                            <a:schemeClr val="accent1"/>
                          </a:solidFill>
                          <a:effectLst>
                            <a:outerShdw blurRad="38100" dist="25400" dir="5400000" algn="ctr" rotWithShape="0">
                              <a:srgbClr val="6E747A">
                                <a:alpha val="43000"/>
                              </a:srgbClr>
                            </a:outerShdw>
                          </a:effectLst>
                        </a:rPr>
                        <a:t>Quality of Life: </a:t>
                      </a:r>
                    </a:p>
                    <a:p>
                      <a:pPr lvl="0" algn="l" rtl="0"/>
                      <a:r>
                        <a:rPr lang="en-GB"/>
                        <a:t>Describe the Patient's quality of life in the patient's terms. </a:t>
                      </a:r>
                    </a:p>
                    <a:p>
                      <a:pPr lvl="0" algn="l" rtl="0"/>
                      <a:r>
                        <a:rPr lang="en-GB"/>
                        <a:t>What is the patient's subjective acceptance of likely quality of life? </a:t>
                      </a:r>
                    </a:p>
                    <a:p>
                      <a:pPr lvl="0" algn="l" rtl="0"/>
                      <a:r>
                        <a:rPr lang="en-GB"/>
                        <a:t>What are the views of the care providers about the quality of life? </a:t>
                      </a:r>
                    </a:p>
                    <a:p>
                      <a:pPr lvl="0" algn="l" rtl="0"/>
                      <a:r>
                        <a:rPr lang="en-GB"/>
                        <a:t>Is quality of life "less than minimal?" (i.e., qualitative futility) </a:t>
                      </a:r>
                    </a:p>
                  </a:txBody>
                  <a:tcPr>
                    <a:solidFill>
                      <a:srgbClr val="FEE5B1"/>
                    </a:solidFill>
                  </a:tcPr>
                </a:tc>
                <a:tc>
                  <a:txBody>
                    <a:bodyPr/>
                    <a:lstStyle/>
                    <a:p>
                      <a:pPr marL="0" algn="l" rtl="0" eaLnBrk="1" latinLnBrk="0" hangingPunct="1"/>
                      <a:r>
                        <a:rPr kumimoji="0" lang="en-GB" sz="2400" b="0" kern="1200" cap="none" spc="0" dirty="0">
                          <a:ln w="0"/>
                          <a:solidFill>
                            <a:schemeClr val="accent1"/>
                          </a:solidFill>
                          <a:effectLst>
                            <a:outerShdw blurRad="38100" dist="25400" dir="5400000" algn="ctr" rotWithShape="0">
                              <a:srgbClr val="6E747A">
                                <a:alpha val="43000"/>
                              </a:srgbClr>
                            </a:outerShdw>
                          </a:effectLst>
                        </a:rPr>
                        <a:t>Contextual Features: </a:t>
                      </a:r>
                    </a:p>
                    <a:p>
                      <a:pPr algn="l" rtl="0"/>
                      <a:r>
                        <a:rPr lang="en-GB" dirty="0"/>
                        <a:t>Social, legal, economic, and institutional circumstances in the case that can: </a:t>
                      </a:r>
                    </a:p>
                    <a:p>
                      <a:pPr lvl="0" algn="l" rtl="0"/>
                      <a:r>
                        <a:rPr lang="en-GB" dirty="0"/>
                        <a:t>influence the decision </a:t>
                      </a:r>
                    </a:p>
                    <a:p>
                      <a:pPr lvl="0" algn="l" rtl="0"/>
                      <a:r>
                        <a:rPr lang="en-GB" dirty="0"/>
                        <a:t>be influenced by the decision </a:t>
                      </a:r>
                    </a:p>
                    <a:p>
                      <a:pPr algn="l" rtl="0"/>
                      <a:r>
                        <a:rPr lang="en-GB" dirty="0"/>
                        <a:t>e.g., inability to pay for treatment; inadequate social support </a:t>
                      </a:r>
                    </a:p>
                  </a:txBody>
                  <a:tcPr>
                    <a:solidFill>
                      <a:srgbClr val="FEE5B1"/>
                    </a:solidFill>
                  </a:tcPr>
                </a:tc>
                <a:extLst>
                  <a:ext uri="{0D108BD9-81ED-4DB2-BD59-A6C34878D82A}">
                    <a16:rowId xmlns:a16="http://schemas.microsoft.com/office/drawing/2014/main" val="10001"/>
                  </a:ext>
                </a:extLst>
              </a:tr>
            </a:tbl>
          </a:graphicData>
        </a:graphic>
      </p:graphicFrame>
      <p:sp>
        <p:nvSpPr>
          <p:cNvPr id="5" name="Rectangle 4"/>
          <p:cNvSpPr/>
          <p:nvPr/>
        </p:nvSpPr>
        <p:spPr>
          <a:xfrm>
            <a:off x="1809750" y="214313"/>
            <a:ext cx="8001000" cy="646112"/>
          </a:xfrm>
          <a:prstGeom prst="rect">
            <a:avLst/>
          </a:prstGeom>
          <a:noFill/>
        </p:spPr>
        <p:txBody>
          <a:bodyPr>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a:ln w="11430"/>
              <a:gradFill>
                <a:gsLst>
                  <a:gs pos="0">
                    <a:srgbClr val="ED7D31">
                      <a:tint val="70000"/>
                      <a:satMod val="245000"/>
                    </a:srgbClr>
                  </a:gs>
                  <a:gs pos="75000">
                    <a:srgbClr val="ED7D31">
                      <a:tint val="90000"/>
                      <a:shade val="60000"/>
                      <a:satMod val="240000"/>
                    </a:srgbClr>
                  </a:gs>
                  <a:gs pos="100000">
                    <a:srgbClr val="ED7D31">
                      <a:tint val="100000"/>
                      <a:shade val="50000"/>
                      <a:satMod val="240000"/>
                    </a:srgbClr>
                  </a:gs>
                </a:gsLst>
                <a:lin ang="5400000"/>
              </a:gradFill>
              <a:effectLst>
                <a:outerShdw blurRad="50800" dist="39000" dir="5460000" algn="tl">
                  <a:srgbClr val="000000">
                    <a:alpha val="38000"/>
                  </a:srgbClr>
                </a:outerShdw>
              </a:effectLst>
              <a:uLnTx/>
              <a:uFillTx/>
              <a:latin typeface="Calibri"/>
              <a:ea typeface="+mn-ea"/>
              <a:cs typeface="+mn-cs"/>
            </a:endParaRP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47093"/>
    </mc:Choice>
    <mc:Fallback xmlns="">
      <p:transition spd="slow" advTm="34709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ou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21C60D3-243C-F3C4-C226-DA4743D3C9C4}"/>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58B88FA6-EF07-9EAF-8B32-51D288BF23A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51202" name="Title 1"/>
          <p:cNvSpPr>
            <a:spLocks noGrp="1"/>
          </p:cNvSpPr>
          <p:nvPr>
            <p:ph type="title"/>
          </p:nvPr>
        </p:nvSpPr>
        <p:spPr>
          <a:xfrm>
            <a:off x="2959100" y="274639"/>
            <a:ext cx="7499350" cy="922337"/>
          </a:xfrm>
        </p:spPr>
        <p:txBody>
          <a:bodyPr/>
          <a:lstStyle/>
          <a:p>
            <a:pPr rtl="0" eaLnBrk="1" hangingPunct="1"/>
            <a:r>
              <a:rPr lang="en-GB"/>
              <a:t>Box 1: </a:t>
            </a:r>
            <a:r>
              <a:rPr lang="en-GB" b="1"/>
              <a:t>Medical Indications</a:t>
            </a:r>
            <a:endParaRPr lang="ar-SA" b="1"/>
          </a:p>
        </p:txBody>
      </p:sp>
      <p:sp>
        <p:nvSpPr>
          <p:cNvPr id="48131" name="Content Placeholder 2"/>
          <p:cNvSpPr>
            <a:spLocks noGrp="1"/>
          </p:cNvSpPr>
          <p:nvPr>
            <p:ph sz="quarter" idx="1"/>
          </p:nvPr>
        </p:nvSpPr>
        <p:spPr>
          <a:xfrm>
            <a:off x="1434906" y="1859258"/>
            <a:ext cx="10301592" cy="4979987"/>
          </a:xfrm>
        </p:spPr>
        <p:txBody>
          <a:bodyPr>
            <a:normAutofit/>
          </a:bodyPr>
          <a:lstStyle/>
          <a:p>
            <a:pPr marL="274320" indent="-274320">
              <a:buFont typeface="Wingdings 3"/>
              <a:buChar char=""/>
              <a:defRPr/>
            </a:pPr>
            <a:r>
              <a:rPr lang="en-GB" b="1"/>
              <a:t>Medical Indications </a:t>
            </a:r>
            <a:r>
              <a:rPr lang="en-GB"/>
              <a:t>are those facts about the patient's physiological or psychological condition that indicate which forms of diagnostic, therapeutic, or educational interventions are appropriate.</a:t>
            </a:r>
          </a:p>
          <a:p>
            <a:pPr marL="274320" indent="-274320">
              <a:buFont typeface="Wingdings 3"/>
              <a:buChar char=""/>
              <a:defRPr/>
            </a:pPr>
            <a:r>
              <a:rPr lang="en-GB" sz="2400" b="1" i="1"/>
              <a:t>Is the Problem Acute? Chronic? Critical? Reversible? Emergent? Terminal?</a:t>
            </a:r>
            <a:endParaRPr lang="en-US" sz="2400" i="1"/>
          </a:p>
          <a:p>
            <a:pPr marL="274320" indent="-274320">
              <a:buFont typeface="Wingdings 3"/>
              <a:buChar char=""/>
              <a:defRPr/>
            </a:pPr>
            <a:r>
              <a:rPr lang="en-GB" sz="2400" b="1" i="1"/>
              <a:t>What Are the Goals of Treatment?</a:t>
            </a:r>
          </a:p>
          <a:p>
            <a:pPr marL="274320" indent="-274320">
              <a:buFont typeface="Wingdings 3"/>
              <a:buChar char=""/>
              <a:defRPr/>
            </a:pPr>
            <a:r>
              <a:rPr lang="en-GB" sz="2400" b="1" i="1"/>
              <a:t>In What Circumstances Are Medical Treatments Not Indicated?</a:t>
            </a:r>
          </a:p>
          <a:p>
            <a:pPr marL="274320" indent="-274320">
              <a:buFont typeface="Wingdings 3"/>
              <a:buChar char=""/>
              <a:defRPr/>
            </a:pPr>
            <a:r>
              <a:rPr lang="en-GB" sz="2400" b="1" i="1"/>
              <a:t>What Are the Probabilities of Success of Various Treatment Options?</a:t>
            </a:r>
          </a:p>
          <a:p>
            <a:pPr marL="274320" indent="-274320">
              <a:buFont typeface="Wingdings 3"/>
              <a:buChar char=""/>
              <a:defRPr/>
            </a:pPr>
            <a:r>
              <a:rPr lang="en-GB" sz="2400" b="1" i="1"/>
              <a:t>How Can This Patient Be Benefited by Medical and Nursing Care, and How Can Harm Be Avoided?</a:t>
            </a:r>
            <a:endParaRPr lang="ar-SA" sz="2400" b="1" i="1">
              <a:ea typeface="Majalla UI"/>
            </a:endParaRPr>
          </a:p>
        </p:txBody>
      </p:sp>
    </p:spTree>
  </p:cSld>
  <p:clrMapOvr>
    <a:masterClrMapping/>
  </p:clrMapOvr>
  <mc:AlternateContent xmlns:mc="http://schemas.openxmlformats.org/markup-compatibility/2006" xmlns:p14="http://schemas.microsoft.com/office/powerpoint/2010/main">
    <mc:Choice Requires="p14">
      <p:transition spd="slow" p14:dur="2000" advTm="114538"/>
    </mc:Choice>
    <mc:Fallback xmlns="">
      <p:transition spd="slow" advTm="11453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E27D666-DA57-FD24-AA3C-AF5369708C0D}"/>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B5502256-6CF4-6DF8-343F-41DBBB56AAC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52226" name="Title 1"/>
          <p:cNvSpPr>
            <a:spLocks noGrp="1"/>
          </p:cNvSpPr>
          <p:nvPr>
            <p:ph type="title"/>
          </p:nvPr>
        </p:nvSpPr>
        <p:spPr/>
        <p:txBody>
          <a:bodyPr/>
          <a:lstStyle/>
          <a:p>
            <a:pPr rtl="0" eaLnBrk="1" hangingPunct="1"/>
            <a:r>
              <a:rPr lang="en-GB" b="1"/>
              <a:t>Box</a:t>
            </a:r>
            <a:r>
              <a:rPr lang="en-GB" b="1" i="1"/>
              <a:t> </a:t>
            </a:r>
            <a:r>
              <a:rPr lang="en-GB" b="1"/>
              <a:t>2</a:t>
            </a:r>
            <a:r>
              <a:rPr lang="en-GB" b="1" i="1"/>
              <a:t>: </a:t>
            </a:r>
            <a:r>
              <a:rPr lang="en-GB" b="1"/>
              <a:t>preferences</a:t>
            </a:r>
            <a:r>
              <a:rPr lang="en-GB" b="1" i="1"/>
              <a:t> </a:t>
            </a:r>
            <a:r>
              <a:rPr lang="en-GB" b="1"/>
              <a:t>of</a:t>
            </a:r>
            <a:r>
              <a:rPr lang="en-GB" b="1" i="1"/>
              <a:t> </a:t>
            </a:r>
            <a:r>
              <a:rPr lang="en-GB" b="1"/>
              <a:t>patients</a:t>
            </a:r>
            <a:r>
              <a:rPr lang="en-GB" b="1" i="1"/>
              <a:t> </a:t>
            </a:r>
            <a:endParaRPr lang="ar-SA" b="1" i="1"/>
          </a:p>
        </p:txBody>
      </p:sp>
      <p:sp>
        <p:nvSpPr>
          <p:cNvPr id="52227" name="Content Placeholder 2"/>
          <p:cNvSpPr>
            <a:spLocks noGrp="1"/>
          </p:cNvSpPr>
          <p:nvPr>
            <p:ph sz="quarter" idx="1"/>
          </p:nvPr>
        </p:nvSpPr>
        <p:spPr>
          <a:xfrm>
            <a:off x="1406770" y="1883899"/>
            <a:ext cx="9947030" cy="4800600"/>
          </a:xfrm>
        </p:spPr>
        <p:txBody>
          <a:bodyPr>
            <a:normAutofit lnSpcReduction="10000"/>
          </a:bodyPr>
          <a:lstStyle/>
          <a:p>
            <a:pPr algn="l" rtl="0" eaLnBrk="1" hangingPunct="1"/>
            <a:r>
              <a:rPr lang="en-GB" i="1"/>
              <a:t>The choices that persons make when they are faced with decisions about their health and medical treatment.</a:t>
            </a:r>
            <a:r>
              <a:rPr lang="en-GB"/>
              <a:t> </a:t>
            </a:r>
            <a:endParaRPr lang="en-US"/>
          </a:p>
          <a:p>
            <a:pPr algn="l" rtl="0" eaLnBrk="1" hangingPunct="1"/>
            <a:r>
              <a:rPr lang="en-GB" b="1"/>
              <a:t>Ethical issues </a:t>
            </a:r>
            <a:r>
              <a:rPr lang="en-GB"/>
              <a:t>included:</a:t>
            </a:r>
          </a:p>
          <a:p>
            <a:pPr algn="l" rtl="0" eaLnBrk="1" hangingPunct="1"/>
            <a:r>
              <a:rPr lang="en-GB"/>
              <a:t>1)respect for the autonomy of the patient; </a:t>
            </a:r>
          </a:p>
          <a:p>
            <a:pPr algn="l" rtl="0" eaLnBrk="1" hangingPunct="1"/>
            <a:r>
              <a:rPr lang="en-GB"/>
              <a:t>(2) the legal, clinical, and psychological significance of patient preferences;                          (3) informed consent;</a:t>
            </a:r>
          </a:p>
          <a:p>
            <a:pPr algn="l" rtl="0" eaLnBrk="1" hangingPunct="1"/>
            <a:r>
              <a:rPr lang="en-GB"/>
              <a:t> (4) decisional capacity;       (5) truth telling; </a:t>
            </a:r>
          </a:p>
          <a:p>
            <a:pPr algn="l" rtl="0" eaLnBrk="1" hangingPunct="1"/>
            <a:r>
              <a:rPr lang="en-GB"/>
              <a:t>(6) cultural and religious beliefs; </a:t>
            </a:r>
          </a:p>
          <a:p>
            <a:pPr algn="l" rtl="0" eaLnBrk="1" hangingPunct="1"/>
            <a:r>
              <a:rPr lang="en-GB"/>
              <a:t>(7) refusal of treatment;      (8) advance directives; </a:t>
            </a:r>
          </a:p>
          <a:p>
            <a:pPr algn="l" rtl="0" eaLnBrk="1" hangingPunct="1"/>
            <a:r>
              <a:rPr lang="en-GB"/>
              <a:t>(9) surrogate decisions; (10) the challenging patient; and (11) alternative medicine.</a:t>
            </a:r>
            <a:endParaRPr lang="en-US"/>
          </a:p>
          <a:p>
            <a:pPr algn="l" rtl="0" eaLnBrk="1" hangingPunct="1"/>
            <a:endParaRPr lang="ar-SA">
              <a:ea typeface="Majalla UI"/>
            </a:endParaRPr>
          </a:p>
        </p:txBody>
      </p:sp>
    </p:spTree>
  </p:cSld>
  <p:clrMapOvr>
    <a:masterClrMapping/>
  </p:clrMapOvr>
  <mc:AlternateContent xmlns:mc="http://schemas.openxmlformats.org/markup-compatibility/2006" xmlns:p14="http://schemas.microsoft.com/office/powerpoint/2010/main">
    <mc:Choice Requires="p14">
      <p:transition spd="slow" p14:dur="2000" advTm="188757"/>
    </mc:Choice>
    <mc:Fallback xmlns="">
      <p:transition spd="slow" advTm="18875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32FF89C5-E3D5-1621-717A-53302F451FC9}"/>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D8F843B5-94C6-9EF1-7475-947F7B1FA9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53250" name="Title 1"/>
          <p:cNvSpPr>
            <a:spLocks noGrp="1"/>
          </p:cNvSpPr>
          <p:nvPr>
            <p:ph type="title"/>
          </p:nvPr>
        </p:nvSpPr>
        <p:spPr/>
        <p:txBody>
          <a:bodyPr/>
          <a:lstStyle/>
          <a:p>
            <a:pPr rtl="0" eaLnBrk="1" hangingPunct="1"/>
            <a:r>
              <a:rPr lang="en-GB" b="1"/>
              <a:t>Box 3: Quality of life</a:t>
            </a:r>
            <a:endParaRPr lang="ar-SA" b="1"/>
          </a:p>
        </p:txBody>
      </p:sp>
      <p:sp>
        <p:nvSpPr>
          <p:cNvPr id="53251" name="Content Placeholder 2"/>
          <p:cNvSpPr>
            <a:spLocks noGrp="1"/>
          </p:cNvSpPr>
          <p:nvPr>
            <p:ph sz="quarter" idx="1"/>
          </p:nvPr>
        </p:nvSpPr>
        <p:spPr>
          <a:xfrm>
            <a:off x="1195754" y="1881812"/>
            <a:ext cx="10072468" cy="4937125"/>
          </a:xfrm>
        </p:spPr>
        <p:txBody>
          <a:bodyPr/>
          <a:lstStyle/>
          <a:p>
            <a:pPr algn="l" rtl="0" eaLnBrk="1" hangingPunct="1"/>
            <a:r>
              <a:rPr lang="en-GB" dirty="0"/>
              <a:t>refers to that degree of satisfaction that people experience and value about their lives as a whole, and in its particular aspects, such as physical health. </a:t>
            </a:r>
          </a:p>
          <a:p>
            <a:pPr algn="l" rtl="0" eaLnBrk="1" hangingPunct="1"/>
            <a:r>
              <a:rPr lang="en-GB" dirty="0">
                <a:highlight>
                  <a:srgbClr val="FEE5B1"/>
                </a:highlight>
              </a:rPr>
              <a:t>The main ethical principles involved are Beneficence &amp; Autonomy</a:t>
            </a:r>
            <a:endParaRPr lang="ar-SA" dirty="0">
              <a:highlight>
                <a:srgbClr val="FEE5B1"/>
              </a:highlight>
              <a:ea typeface="Majalla UI"/>
            </a:endParaRPr>
          </a:p>
        </p:txBody>
      </p:sp>
      <p:pic>
        <p:nvPicPr>
          <p:cNvPr id="5" name="Picture 4" descr="A clipboard with a list of life&#10;&#10;Description automatically generated">
            <a:extLst>
              <a:ext uri="{FF2B5EF4-FFF2-40B4-BE49-F238E27FC236}">
                <a16:creationId xmlns:a16="http://schemas.microsoft.com/office/drawing/2014/main" id="{CBBAC538-3121-6AB7-0A36-EE36FBCA03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6122" y="4204123"/>
            <a:ext cx="2976516" cy="1980736"/>
          </a:xfrm>
          <a:prstGeom prst="rect">
            <a:avLst/>
          </a:prstGeom>
        </p:spPr>
      </p:pic>
      <p:pic>
        <p:nvPicPr>
          <p:cNvPr id="7" name="Picture 6" descr="A diagram of life with text and symbols&#10;&#10;Description automatically generated">
            <a:extLst>
              <a:ext uri="{FF2B5EF4-FFF2-40B4-BE49-F238E27FC236}">
                <a16:creationId xmlns:a16="http://schemas.microsoft.com/office/drawing/2014/main" id="{9980D079-A04F-92B4-0FF8-E792DE8944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20997" y="4204123"/>
            <a:ext cx="3537028" cy="198073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4122"/>
    </mc:Choice>
    <mc:Fallback xmlns="">
      <p:transition spd="slow" advTm="9412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542D945-AA36-6F87-0517-23B6A1C69F87}"/>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9BDAECA1-55A0-30AE-40C2-2A8A6FE2ECC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54274" name="Title 1"/>
          <p:cNvSpPr>
            <a:spLocks noGrp="1"/>
          </p:cNvSpPr>
          <p:nvPr>
            <p:ph type="title"/>
          </p:nvPr>
        </p:nvSpPr>
        <p:spPr>
          <a:xfrm>
            <a:off x="1530863" y="301455"/>
            <a:ext cx="7499350" cy="1143000"/>
          </a:xfrm>
        </p:spPr>
        <p:txBody>
          <a:bodyPr/>
          <a:lstStyle/>
          <a:p>
            <a:pPr rtl="0" eaLnBrk="1" hangingPunct="1"/>
            <a:r>
              <a:rPr lang="en-GB" b="1"/>
              <a:t>Box 3: Quality of life...cont’d</a:t>
            </a:r>
            <a:endParaRPr lang="ar-SA" b="1"/>
          </a:p>
        </p:txBody>
      </p:sp>
      <p:sp>
        <p:nvSpPr>
          <p:cNvPr id="51203" name="Content Placeholder 2"/>
          <p:cNvSpPr>
            <a:spLocks noGrp="1"/>
          </p:cNvSpPr>
          <p:nvPr>
            <p:ph sz="quarter" idx="1"/>
          </p:nvPr>
        </p:nvSpPr>
        <p:spPr>
          <a:xfrm>
            <a:off x="1322362" y="1661210"/>
            <a:ext cx="9945859" cy="4800600"/>
          </a:xfrm>
        </p:spPr>
        <p:txBody>
          <a:bodyPr>
            <a:normAutofit/>
          </a:bodyPr>
          <a:lstStyle/>
          <a:p>
            <a:pPr marL="274320" indent="-274320">
              <a:buFont typeface="Wingdings 3"/>
              <a:buChar char=""/>
              <a:defRPr/>
            </a:pPr>
            <a:r>
              <a:rPr lang="en-GB" b="1" i="1"/>
              <a:t>Relevant ethical questions</a:t>
            </a:r>
            <a:endParaRPr lang="en-US" b="1" i="1"/>
          </a:p>
          <a:p>
            <a:pPr marL="274320" indent="-274320">
              <a:buFont typeface="Wingdings 3"/>
              <a:buChar char=""/>
              <a:defRPr/>
            </a:pPr>
            <a:r>
              <a:rPr lang="en-GB" sz="2400"/>
              <a:t>What are the prospects, with or without treatment, for a return to normal life, and what physical, mental, and social deficits might the patient experience even if treatment succeeds?</a:t>
            </a:r>
            <a:endParaRPr lang="en-US" sz="2400"/>
          </a:p>
          <a:p>
            <a:pPr marL="274320" indent="-274320">
              <a:buFont typeface="Wingdings 3"/>
              <a:buChar char=""/>
              <a:defRPr/>
            </a:pPr>
            <a:r>
              <a:rPr lang="en-GB" sz="2400"/>
              <a:t>Are there biases that might prejudice the provider's evaluation of the patient's quality of life?</a:t>
            </a:r>
            <a:endParaRPr lang="en-US" sz="2400"/>
          </a:p>
          <a:p>
            <a:pPr marL="274320" indent="-274320">
              <a:buFont typeface="Wingdings 3"/>
              <a:buChar char=""/>
              <a:defRPr/>
            </a:pPr>
            <a:r>
              <a:rPr lang="en-GB" sz="2400"/>
              <a:t>What ethical issues arise concerning improving or enhancing a patient's quality of life?</a:t>
            </a:r>
            <a:endParaRPr lang="en-US" sz="2400"/>
          </a:p>
          <a:p>
            <a:pPr marL="274320" indent="-274320">
              <a:buFont typeface="Wingdings 3"/>
              <a:buChar char=""/>
              <a:defRPr/>
            </a:pPr>
            <a:r>
              <a:rPr lang="en-GB" sz="2400"/>
              <a:t>Do quality-of-life assessments raise any questions regarding changes in treatment plans, such as forgoing life-sustaining treatment?</a:t>
            </a:r>
            <a:endParaRPr lang="en-US" sz="2400"/>
          </a:p>
          <a:p>
            <a:pPr marL="274320" indent="-274320">
              <a:buFont typeface="Wingdings 3"/>
              <a:buChar char=""/>
              <a:defRPr/>
            </a:pPr>
            <a:r>
              <a:rPr lang="en-GB" sz="2400"/>
              <a:t>What are the plans and rationale to forgo life-sustaining treatment?</a:t>
            </a:r>
            <a:endParaRPr lang="en-US" sz="2400"/>
          </a:p>
        </p:txBody>
      </p:sp>
    </p:spTree>
  </p:cSld>
  <p:clrMapOvr>
    <a:masterClrMapping/>
  </p:clrMapOvr>
  <mc:AlternateContent xmlns:mc="http://schemas.openxmlformats.org/markup-compatibility/2006" xmlns:p14="http://schemas.microsoft.com/office/powerpoint/2010/main">
    <mc:Choice Requires="p14">
      <p:transition spd="slow" p14:dur="2000" advTm="222677"/>
    </mc:Choice>
    <mc:Fallback xmlns="">
      <p:transition spd="slow" advTm="22267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0DF0AA62-9C0C-4817-4D50-DFA9E54150C0}"/>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CB173277-762A-01A6-7447-758C70F5D01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55298" name="Title 1"/>
          <p:cNvSpPr>
            <a:spLocks noGrp="1"/>
          </p:cNvSpPr>
          <p:nvPr>
            <p:ph type="title"/>
          </p:nvPr>
        </p:nvSpPr>
        <p:spPr>
          <a:xfrm>
            <a:off x="1214292" y="387180"/>
            <a:ext cx="8034337" cy="1143000"/>
          </a:xfrm>
        </p:spPr>
        <p:txBody>
          <a:bodyPr/>
          <a:lstStyle/>
          <a:p>
            <a:pPr rtl="0" eaLnBrk="1" hangingPunct="1"/>
            <a:r>
              <a:rPr lang="en-GB" b="1"/>
              <a:t>Box 4: Contextual Features</a:t>
            </a:r>
            <a:endParaRPr lang="ar-SA" b="1"/>
          </a:p>
        </p:txBody>
      </p:sp>
      <p:sp>
        <p:nvSpPr>
          <p:cNvPr id="55299" name="Content Placeholder 2"/>
          <p:cNvSpPr>
            <a:spLocks noGrp="1"/>
          </p:cNvSpPr>
          <p:nvPr>
            <p:ph sz="quarter" idx="1"/>
          </p:nvPr>
        </p:nvSpPr>
        <p:spPr>
          <a:xfrm>
            <a:off x="1336430" y="2050624"/>
            <a:ext cx="9889587" cy="4937125"/>
          </a:xfrm>
        </p:spPr>
        <p:txBody>
          <a:bodyPr/>
          <a:lstStyle/>
          <a:p>
            <a:pPr algn="l" rtl="0" eaLnBrk="1" hangingPunct="1"/>
            <a:r>
              <a:rPr lang="en-GB" dirty="0"/>
              <a:t>It addresses the ways in which professional, familial, religious, financial, legal, and institutional factors influence clinical decisions</a:t>
            </a:r>
            <a:endParaRPr lang="en-US" dirty="0"/>
          </a:p>
          <a:p>
            <a:pPr algn="l" rtl="0" eaLnBrk="1" hangingPunct="1"/>
            <a:r>
              <a:rPr lang="en-GB" dirty="0">
                <a:highlight>
                  <a:srgbClr val="FEE5B1"/>
                </a:highlight>
              </a:rPr>
              <a:t>Involved ethical principles are: beneficence, respect for autonomy and justice </a:t>
            </a:r>
          </a:p>
          <a:p>
            <a:pPr algn="l" rtl="0" eaLnBrk="1" hangingPunct="1"/>
            <a:r>
              <a:rPr lang="en-GB" b="1" i="1" dirty="0"/>
              <a:t>Justice</a:t>
            </a:r>
            <a:r>
              <a:rPr lang="en-GB" i="1" dirty="0"/>
              <a:t> refers to those moral and social theories that attempt to distribute the benefits and burdens of a social system in a fair and equitable way among all participants in the system</a:t>
            </a:r>
            <a:r>
              <a:rPr lang="en-GB" dirty="0"/>
              <a:t>. </a:t>
            </a:r>
            <a:endParaRPr lang="en-US" dirty="0"/>
          </a:p>
          <a:p>
            <a:pPr algn="l" rtl="0" eaLnBrk="1" hangingPunct="1"/>
            <a:endParaRPr lang="ar-SA" dirty="0">
              <a:ea typeface="Majalla UI"/>
            </a:endParaRPr>
          </a:p>
        </p:txBody>
      </p:sp>
    </p:spTree>
  </p:cSld>
  <p:clrMapOvr>
    <a:masterClrMapping/>
  </p:clrMapOvr>
  <mc:AlternateContent xmlns:mc="http://schemas.openxmlformats.org/markup-compatibility/2006" xmlns:p14="http://schemas.microsoft.com/office/powerpoint/2010/main">
    <mc:Choice Requires="p14">
      <p:transition spd="slow" p14:dur="2000" advTm="198741"/>
    </mc:Choice>
    <mc:Fallback xmlns="">
      <p:transition spd="slow" advTm="19874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DF33E5AA-E2C9-8200-63EE-4E39CFC93484}"/>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a:extLst>
              <a:ext uri="{FF2B5EF4-FFF2-40B4-BE49-F238E27FC236}">
                <a16:creationId xmlns:a16="http://schemas.microsoft.com/office/drawing/2014/main" id="{A4ABFFFC-7FE7-5715-BAFD-25C4EFBD67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2" name="Title 1"/>
          <p:cNvSpPr>
            <a:spLocks noGrp="1"/>
          </p:cNvSpPr>
          <p:nvPr>
            <p:ph type="title"/>
          </p:nvPr>
        </p:nvSpPr>
        <p:spPr/>
        <p:txBody>
          <a:bodyPr>
            <a:normAutofit/>
          </a:bodyPr>
          <a:lstStyle/>
          <a:p>
            <a:pPr>
              <a:defRPr/>
            </a:pPr>
            <a:r>
              <a:rPr lang="en-US" b="1"/>
              <a:t>The CASES Approach </a:t>
            </a:r>
            <a:endParaRPr lang="ar-SA" b="1">
              <a:solidFill>
                <a:schemeClr val="tx2">
                  <a:satMod val="130000"/>
                </a:schemeClr>
              </a:solidFill>
            </a:endParaRPr>
          </a:p>
        </p:txBody>
      </p:sp>
      <p:sp>
        <p:nvSpPr>
          <p:cNvPr id="46083" name="Content Placeholder 2"/>
          <p:cNvSpPr>
            <a:spLocks noGrp="1"/>
          </p:cNvSpPr>
          <p:nvPr>
            <p:ph sz="quarter" idx="1"/>
          </p:nvPr>
        </p:nvSpPr>
        <p:spPr>
          <a:xfrm>
            <a:off x="1252025" y="2038282"/>
            <a:ext cx="9861451" cy="4210118"/>
          </a:xfrm>
        </p:spPr>
        <p:txBody>
          <a:bodyPr>
            <a:normAutofit/>
          </a:bodyPr>
          <a:lstStyle/>
          <a:p>
            <a:pPr marL="274320" indent="-274320">
              <a:buFont typeface="Wingdings 3"/>
              <a:buChar char=""/>
              <a:defRPr/>
            </a:pPr>
            <a:r>
              <a:rPr lang="en-US" dirty="0"/>
              <a:t>The CASES approach was developed by the National Center for Ethics in Health Care</a:t>
            </a:r>
          </a:p>
          <a:p>
            <a:pPr marL="274320" indent="-274320">
              <a:buFont typeface="Wingdings 3"/>
              <a:buChar char=""/>
              <a:defRPr/>
            </a:pPr>
            <a:r>
              <a:rPr lang="en-US" sz="3600" b="1" dirty="0">
                <a:solidFill>
                  <a:srgbClr val="F58221"/>
                </a:solidFill>
                <a:effectLst>
                  <a:outerShdw blurRad="38100" dist="38100" dir="2700000" algn="tl">
                    <a:srgbClr val="000000">
                      <a:alpha val="43137"/>
                    </a:srgbClr>
                  </a:outerShdw>
                </a:effectLst>
              </a:rPr>
              <a:t>C</a:t>
            </a:r>
            <a:r>
              <a:rPr lang="en-US" b="1" dirty="0"/>
              <a:t>larify the facts &amp; requirements</a:t>
            </a:r>
          </a:p>
          <a:p>
            <a:pPr marL="274320" indent="-274320">
              <a:buFont typeface="Wingdings 3"/>
              <a:buChar char=""/>
              <a:defRPr/>
            </a:pPr>
            <a:r>
              <a:rPr lang="en-US" sz="3600" b="1" dirty="0">
                <a:solidFill>
                  <a:srgbClr val="F58221"/>
                </a:solidFill>
                <a:effectLst>
                  <a:outerShdw blurRad="38100" dist="38100" dir="2700000" algn="tl">
                    <a:srgbClr val="000000">
                      <a:alpha val="43137"/>
                    </a:srgbClr>
                  </a:outerShdw>
                </a:effectLst>
              </a:rPr>
              <a:t>A</a:t>
            </a:r>
            <a:r>
              <a:rPr lang="en-US" b="1" dirty="0"/>
              <a:t>ssemble the relevant information</a:t>
            </a:r>
          </a:p>
          <a:p>
            <a:pPr marL="274320" indent="-274320">
              <a:buFont typeface="Wingdings 3"/>
              <a:buChar char=""/>
              <a:defRPr/>
            </a:pPr>
            <a:r>
              <a:rPr lang="en-US" sz="3600" b="1" dirty="0">
                <a:solidFill>
                  <a:srgbClr val="F58221"/>
                </a:solidFill>
                <a:effectLst>
                  <a:outerShdw blurRad="38100" dist="38100" dir="2700000" algn="tl">
                    <a:srgbClr val="000000">
                      <a:alpha val="43137"/>
                    </a:srgbClr>
                  </a:outerShdw>
                </a:effectLst>
              </a:rPr>
              <a:t>S</a:t>
            </a:r>
            <a:r>
              <a:rPr lang="en-US" b="1" dirty="0"/>
              <a:t>ynthesize the information</a:t>
            </a:r>
          </a:p>
          <a:p>
            <a:pPr marL="274320" indent="-274320">
              <a:buFont typeface="Wingdings 3"/>
              <a:buChar char=""/>
              <a:defRPr/>
            </a:pPr>
            <a:r>
              <a:rPr lang="en-US" sz="3600" b="1" dirty="0">
                <a:solidFill>
                  <a:srgbClr val="F58221"/>
                </a:solidFill>
                <a:effectLst>
                  <a:outerShdw blurRad="38100" dist="38100" dir="2700000" algn="tl">
                    <a:srgbClr val="000000">
                      <a:alpha val="43137"/>
                    </a:srgbClr>
                  </a:outerShdw>
                </a:effectLst>
              </a:rPr>
              <a:t>E</a:t>
            </a:r>
            <a:r>
              <a:rPr lang="en-US" b="1" dirty="0"/>
              <a:t>xplain the synthesis</a:t>
            </a:r>
          </a:p>
          <a:p>
            <a:pPr marL="274320" indent="-274320">
              <a:buFont typeface="Wingdings 3"/>
              <a:buChar char=""/>
              <a:defRPr/>
            </a:pPr>
            <a:r>
              <a:rPr lang="en-US" sz="3600" b="1" dirty="0">
                <a:solidFill>
                  <a:srgbClr val="F58221"/>
                </a:solidFill>
                <a:effectLst>
                  <a:outerShdw blurRad="38100" dist="38100" dir="2700000" algn="tl">
                    <a:srgbClr val="000000">
                      <a:alpha val="43137"/>
                    </a:srgbClr>
                  </a:outerShdw>
                </a:effectLst>
              </a:rPr>
              <a:t>S</a:t>
            </a:r>
            <a:r>
              <a:rPr lang="en-US" b="1" dirty="0"/>
              <a:t>upport the ethical decision-making process</a:t>
            </a:r>
            <a:endParaRPr lang="ar-SA" dirty="0">
              <a:ea typeface="Majalla UI"/>
            </a:endParaRPr>
          </a:p>
        </p:txBody>
      </p:sp>
    </p:spTree>
  </p:cSld>
  <p:clrMapOvr>
    <a:masterClrMapping/>
  </p:clrMapOvr>
  <mc:AlternateContent xmlns:mc="http://schemas.openxmlformats.org/markup-compatibility/2006" xmlns:p14="http://schemas.microsoft.com/office/powerpoint/2010/main">
    <mc:Choice Requires="p14">
      <p:transition spd="slow" p14:dur="2000" advTm="152704"/>
    </mc:Choice>
    <mc:Fallback xmlns="">
      <p:transition spd="slow" advTm="15270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CF052BC5-FC0E-3671-23EB-78D480365EC8}"/>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a:extLst>
              <a:ext uri="{FF2B5EF4-FFF2-40B4-BE49-F238E27FC236}">
                <a16:creationId xmlns:a16="http://schemas.microsoft.com/office/drawing/2014/main" id="{47E53509-9B0A-DC6D-7626-281F087195C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2" name="Title 1"/>
          <p:cNvSpPr>
            <a:spLocks noGrp="1"/>
          </p:cNvSpPr>
          <p:nvPr>
            <p:ph type="title"/>
          </p:nvPr>
        </p:nvSpPr>
        <p:spPr/>
        <p:txBody>
          <a:bodyPr>
            <a:normAutofit/>
          </a:bodyPr>
          <a:lstStyle/>
          <a:p>
            <a:pPr>
              <a:defRPr/>
            </a:pPr>
            <a:r>
              <a:rPr lang="en-US" sz="4000" b="1" dirty="0">
                <a:solidFill>
                  <a:srgbClr val="F58221"/>
                </a:solidFill>
                <a:effectLst>
                  <a:outerShdw blurRad="38100" dist="38100" dir="2700000" algn="tl">
                    <a:srgbClr val="000000">
                      <a:alpha val="43137"/>
                    </a:srgbClr>
                  </a:outerShdw>
                </a:effectLst>
              </a:rPr>
              <a:t>C</a:t>
            </a:r>
            <a:r>
              <a:rPr lang="en-US" sz="3600" b="1" dirty="0"/>
              <a:t>larify the facts &amp; requirements</a:t>
            </a:r>
            <a:endParaRPr lang="ar-SA" sz="3600" dirty="0"/>
          </a:p>
        </p:txBody>
      </p:sp>
      <p:sp>
        <p:nvSpPr>
          <p:cNvPr id="58371" name="Content Placeholder 2"/>
          <p:cNvSpPr>
            <a:spLocks noGrp="1"/>
          </p:cNvSpPr>
          <p:nvPr>
            <p:ph sz="quarter" idx="1"/>
          </p:nvPr>
        </p:nvSpPr>
        <p:spPr>
          <a:xfrm>
            <a:off x="1252025" y="1816240"/>
            <a:ext cx="10187353" cy="4781409"/>
          </a:xfrm>
        </p:spPr>
        <p:txBody>
          <a:bodyPr/>
          <a:lstStyle/>
          <a:p>
            <a:pPr algn="l" rtl="0" eaLnBrk="1" hangingPunct="1"/>
            <a:r>
              <a:rPr lang="en-US" sz="3600"/>
              <a:t>Characterize the type of problem</a:t>
            </a:r>
          </a:p>
          <a:p>
            <a:pPr algn="l" rtl="0" eaLnBrk="1" hangingPunct="1"/>
            <a:r>
              <a:rPr lang="en-US" sz="3600"/>
              <a:t>Obtain information about the case</a:t>
            </a:r>
          </a:p>
          <a:p>
            <a:pPr algn="l" rtl="0" eaLnBrk="1" hangingPunct="1"/>
            <a:r>
              <a:rPr lang="en-US" sz="3600"/>
              <a:t>Establish the goal from the ethical analysis (consultation process)</a:t>
            </a:r>
          </a:p>
          <a:p>
            <a:pPr algn="l" rtl="0" eaLnBrk="1" hangingPunct="1"/>
            <a:r>
              <a:rPr lang="en-US" sz="3600"/>
              <a:t>Formulate the ethics question</a:t>
            </a:r>
          </a:p>
          <a:p>
            <a:pPr lvl="1" algn="l" rtl="0" eaLnBrk="1" hangingPunct="1"/>
            <a:r>
              <a:rPr lang="en-US"/>
              <a:t>Given [uncertainty or conflict about values], what decisions or actions are ethically justifiable? or</a:t>
            </a:r>
          </a:p>
          <a:p>
            <a:pPr lvl="1" algn="l" rtl="0" eaLnBrk="1" hangingPunct="1"/>
            <a:r>
              <a:rPr lang="en-US"/>
              <a:t>Given [uncertainty or conflict about values], is it ethically justifiable to [decision or action]?</a:t>
            </a:r>
          </a:p>
        </p:txBody>
      </p:sp>
    </p:spTree>
  </p:cSld>
  <p:clrMapOvr>
    <a:masterClrMapping/>
  </p:clrMapOvr>
  <mc:AlternateContent xmlns:mc="http://schemas.openxmlformats.org/markup-compatibility/2006" xmlns:p14="http://schemas.microsoft.com/office/powerpoint/2010/main">
    <mc:Choice Requires="p14">
      <p:transition spd="slow" p14:dur="2000" advTm="128128"/>
    </mc:Choice>
    <mc:Fallback xmlns="">
      <p:transition spd="slow" advTm="12812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AA11675-8B66-6A86-B3AD-0DDBDD85295C}"/>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9EBFB58B-5B63-224E-64CD-D31354B686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59394" name="Title 1"/>
          <p:cNvSpPr>
            <a:spLocks noGrp="1"/>
          </p:cNvSpPr>
          <p:nvPr>
            <p:ph type="title"/>
          </p:nvPr>
        </p:nvSpPr>
        <p:spPr>
          <a:xfrm>
            <a:off x="1012461" y="387180"/>
            <a:ext cx="8250237" cy="1143000"/>
          </a:xfrm>
        </p:spPr>
        <p:txBody>
          <a:bodyPr>
            <a:normAutofit/>
          </a:bodyPr>
          <a:lstStyle/>
          <a:p>
            <a:pPr rtl="0" eaLnBrk="1" hangingPunct="1"/>
            <a:r>
              <a:rPr lang="en-US" b="1" dirty="0">
                <a:solidFill>
                  <a:srgbClr val="F58221"/>
                </a:solidFill>
              </a:rPr>
              <a:t>A</a:t>
            </a:r>
            <a:r>
              <a:rPr lang="en-US" b="1" dirty="0"/>
              <a:t>ssemble the Relevant Information</a:t>
            </a:r>
            <a:endParaRPr lang="ar-SA" dirty="0"/>
          </a:p>
        </p:txBody>
      </p:sp>
      <p:sp>
        <p:nvSpPr>
          <p:cNvPr id="59395" name="Content Placeholder 2"/>
          <p:cNvSpPr>
            <a:spLocks noGrp="1"/>
          </p:cNvSpPr>
          <p:nvPr>
            <p:ph sz="quarter" idx="1"/>
          </p:nvPr>
        </p:nvSpPr>
        <p:spPr>
          <a:xfrm>
            <a:off x="1603717" y="2208628"/>
            <a:ext cx="9467557" cy="3947698"/>
          </a:xfrm>
        </p:spPr>
        <p:txBody>
          <a:bodyPr/>
          <a:lstStyle/>
          <a:p>
            <a:pPr algn="l" rtl="0" eaLnBrk="1" hangingPunct="1"/>
            <a:r>
              <a:rPr lang="en-US" b="1"/>
              <a:t>Consider the types of information needed (</a:t>
            </a:r>
            <a:r>
              <a:rPr lang="en-US"/>
              <a:t>Medical facts, Patient’s preferences, QOL, Contextual features)</a:t>
            </a:r>
          </a:p>
          <a:p>
            <a:pPr algn="l" rtl="0" eaLnBrk="1" hangingPunct="1"/>
            <a:r>
              <a:rPr lang="en-US" b="1"/>
              <a:t>Identify the appropriate sources of information</a:t>
            </a:r>
          </a:p>
          <a:p>
            <a:pPr algn="l" rtl="0" eaLnBrk="1" hangingPunct="1"/>
            <a:r>
              <a:rPr lang="en-US" b="1"/>
              <a:t>Gather information systematically from each source</a:t>
            </a:r>
          </a:p>
          <a:p>
            <a:pPr algn="l" rtl="0" eaLnBrk="1" hangingPunct="1"/>
            <a:r>
              <a:rPr lang="en-US" b="1"/>
              <a:t>Summarize the information and the ethics question</a:t>
            </a:r>
          </a:p>
        </p:txBody>
      </p:sp>
    </p:spTree>
  </p:cSld>
  <p:clrMapOvr>
    <a:masterClrMapping/>
  </p:clrMapOvr>
  <mc:AlternateContent xmlns:mc="http://schemas.openxmlformats.org/markup-compatibility/2006" xmlns:p14="http://schemas.microsoft.com/office/powerpoint/2010/main">
    <mc:Choice Requires="p14">
      <p:transition spd="slow" p14:dur="2000" advTm="121109"/>
    </mc:Choice>
    <mc:Fallback xmlns="">
      <p:transition spd="slow" advTm="12110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933255C-7DFE-7234-34CF-5D9396B908F7}"/>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92E4E0C1-D0E3-FA1D-2F2A-BE316179928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60418" name="Title 1"/>
          <p:cNvSpPr>
            <a:spLocks noGrp="1"/>
          </p:cNvSpPr>
          <p:nvPr>
            <p:ph type="title"/>
          </p:nvPr>
        </p:nvSpPr>
        <p:spPr/>
        <p:txBody>
          <a:bodyPr/>
          <a:lstStyle/>
          <a:p>
            <a:pPr rtl="0" eaLnBrk="1" hangingPunct="1"/>
            <a:r>
              <a:rPr lang="en-US" b="1" dirty="0">
                <a:solidFill>
                  <a:srgbClr val="F58221"/>
                </a:solidFill>
              </a:rPr>
              <a:t>S</a:t>
            </a:r>
            <a:r>
              <a:rPr lang="en-US" b="1" dirty="0"/>
              <a:t>ynthesize</a:t>
            </a:r>
            <a:r>
              <a:rPr lang="en-US" b="1" i="1" dirty="0"/>
              <a:t> </a:t>
            </a:r>
            <a:r>
              <a:rPr lang="en-US" b="1" dirty="0"/>
              <a:t>the</a:t>
            </a:r>
            <a:r>
              <a:rPr lang="en-US" b="1" i="1" dirty="0"/>
              <a:t> </a:t>
            </a:r>
            <a:r>
              <a:rPr lang="en-US" b="1" dirty="0"/>
              <a:t>Information</a:t>
            </a:r>
            <a:endParaRPr lang="ar-SA" dirty="0"/>
          </a:p>
        </p:txBody>
      </p:sp>
      <p:sp>
        <p:nvSpPr>
          <p:cNvPr id="60419" name="Content Placeholder 2"/>
          <p:cNvSpPr>
            <a:spLocks noGrp="1"/>
          </p:cNvSpPr>
          <p:nvPr>
            <p:ph sz="quarter" idx="1"/>
          </p:nvPr>
        </p:nvSpPr>
        <p:spPr>
          <a:xfrm>
            <a:off x="1378634" y="2053780"/>
            <a:ext cx="9889588" cy="4118044"/>
          </a:xfrm>
        </p:spPr>
        <p:txBody>
          <a:bodyPr/>
          <a:lstStyle/>
          <a:p>
            <a:pPr algn="l" rtl="0" eaLnBrk="1" hangingPunct="1"/>
            <a:r>
              <a:rPr lang="en-US"/>
              <a:t>Determine whether a formal meeting is needed</a:t>
            </a:r>
          </a:p>
          <a:p>
            <a:pPr algn="l" rtl="0" eaLnBrk="1" hangingPunct="1"/>
            <a:r>
              <a:rPr lang="en-US"/>
              <a:t>Engage in ethical analysis</a:t>
            </a:r>
          </a:p>
          <a:p>
            <a:pPr algn="l" rtl="0" eaLnBrk="1" hangingPunct="1"/>
            <a:r>
              <a:rPr lang="en-US"/>
              <a:t>Identify the ethically appropriate decision maker()</a:t>
            </a:r>
          </a:p>
          <a:p>
            <a:pPr algn="l" rtl="0" eaLnBrk="1" hangingPunct="1"/>
            <a:r>
              <a:rPr lang="en-US"/>
              <a:t>Facilitate moral deliberation about ethically justifiable options</a:t>
            </a:r>
          </a:p>
        </p:txBody>
      </p:sp>
    </p:spTree>
  </p:cSld>
  <p:clrMapOvr>
    <a:masterClrMapping/>
  </p:clrMapOvr>
  <mc:AlternateContent xmlns:mc="http://schemas.openxmlformats.org/markup-compatibility/2006" xmlns:p14="http://schemas.microsoft.com/office/powerpoint/2010/main">
    <mc:Choice Requires="p14">
      <p:transition spd="slow" p14:dur="2000" advTm="115413"/>
    </mc:Choice>
    <mc:Fallback xmlns="">
      <p:transition spd="slow" advTm="11541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4D91F63-6956-46A8-2F79-FCBF2E7D6F51}"/>
              </a:ext>
            </a:extLst>
          </p:cNvPr>
          <p:cNvSpPr/>
          <p:nvPr/>
        </p:nvSpPr>
        <p:spPr>
          <a:xfrm>
            <a:off x="689640" y="1555116"/>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5FFCCFD1-E850-0825-4DBD-500805E03FE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61442" name="Title 1"/>
          <p:cNvSpPr>
            <a:spLocks noGrp="1"/>
          </p:cNvSpPr>
          <p:nvPr>
            <p:ph type="title"/>
          </p:nvPr>
        </p:nvSpPr>
        <p:spPr/>
        <p:txBody>
          <a:bodyPr/>
          <a:lstStyle/>
          <a:p>
            <a:pPr rtl="0" eaLnBrk="1" hangingPunct="1"/>
            <a:r>
              <a:rPr lang="en-US" b="1" dirty="0">
                <a:solidFill>
                  <a:srgbClr val="F58221"/>
                </a:solidFill>
              </a:rPr>
              <a:t>E</a:t>
            </a:r>
            <a:r>
              <a:rPr lang="en-US" b="1" dirty="0"/>
              <a:t>xplain the Synthesis</a:t>
            </a:r>
            <a:endParaRPr lang="ar-SA" dirty="0"/>
          </a:p>
        </p:txBody>
      </p:sp>
      <p:sp>
        <p:nvSpPr>
          <p:cNvPr id="61443" name="Content Placeholder 2"/>
          <p:cNvSpPr>
            <a:spLocks noGrp="1"/>
          </p:cNvSpPr>
          <p:nvPr>
            <p:ph sz="quarter" idx="1"/>
          </p:nvPr>
        </p:nvSpPr>
        <p:spPr>
          <a:xfrm>
            <a:off x="1252025" y="1853676"/>
            <a:ext cx="8958775" cy="4937125"/>
          </a:xfrm>
        </p:spPr>
        <p:txBody>
          <a:bodyPr/>
          <a:lstStyle/>
          <a:p>
            <a:pPr algn="l" rtl="0" eaLnBrk="1" hangingPunct="1"/>
            <a:r>
              <a:rPr lang="en-US"/>
              <a:t>Communicate the synthesis to key participant</a:t>
            </a:r>
          </a:p>
          <a:p>
            <a:pPr algn="l" rtl="0" eaLnBrk="1" hangingPunct="1"/>
            <a:r>
              <a:rPr lang="en-US"/>
              <a:t>Provide additional resources</a:t>
            </a:r>
          </a:p>
          <a:p>
            <a:pPr algn="l" rtl="0" eaLnBrk="1" hangingPunct="1"/>
            <a:r>
              <a:rPr lang="en-US"/>
              <a:t>Document the consultation in the health record</a:t>
            </a:r>
          </a:p>
          <a:p>
            <a:pPr algn="l" rtl="0" eaLnBrk="1" hangingPunct="1"/>
            <a:r>
              <a:rPr lang="en-US"/>
              <a:t>Document the consultation in consultation service records</a:t>
            </a:r>
          </a:p>
        </p:txBody>
      </p:sp>
    </p:spTree>
  </p:cSld>
  <p:clrMapOvr>
    <a:masterClrMapping/>
  </p:clrMapOvr>
  <mc:AlternateContent xmlns:mc="http://schemas.openxmlformats.org/markup-compatibility/2006" xmlns:p14="http://schemas.microsoft.com/office/powerpoint/2010/main">
    <mc:Choice Requires="p14">
      <p:transition spd="slow" p14:dur="2000" advTm="81194"/>
    </mc:Choice>
    <mc:Fallback xmlns="">
      <p:transition spd="slow" advTm="8119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F13BE73-62A8-DCD5-7B25-567694639DA2}"/>
              </a:ext>
            </a:extLst>
          </p:cNvPr>
          <p:cNvSpPr/>
          <p:nvPr/>
        </p:nvSpPr>
        <p:spPr>
          <a:xfrm>
            <a:off x="923778" y="1663509"/>
            <a:ext cx="10812720" cy="4937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A547FC13-4EC9-99ED-B0C2-B6B3C11F937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239572"/>
            <a:ext cx="2305141" cy="1076343"/>
          </a:xfrm>
          <a:prstGeom prst="rect">
            <a:avLst/>
          </a:prstGeom>
        </p:spPr>
      </p:pic>
      <p:sp>
        <p:nvSpPr>
          <p:cNvPr id="62466" name="Title 1"/>
          <p:cNvSpPr>
            <a:spLocks noGrp="1"/>
          </p:cNvSpPr>
          <p:nvPr>
            <p:ph type="title"/>
          </p:nvPr>
        </p:nvSpPr>
        <p:spPr/>
        <p:txBody>
          <a:bodyPr/>
          <a:lstStyle/>
          <a:p>
            <a:pPr rtl="0" eaLnBrk="1" hangingPunct="1"/>
            <a:r>
              <a:rPr lang="en-US" b="1" dirty="0">
                <a:solidFill>
                  <a:srgbClr val="F58221"/>
                </a:solidFill>
              </a:rPr>
              <a:t>S</a:t>
            </a:r>
            <a:r>
              <a:rPr lang="en-US" b="1" dirty="0"/>
              <a:t>upport the Consultation Process</a:t>
            </a:r>
            <a:endParaRPr lang="ar-SA" dirty="0"/>
          </a:p>
        </p:txBody>
      </p:sp>
      <p:sp>
        <p:nvSpPr>
          <p:cNvPr id="62467" name="Content Placeholder 2"/>
          <p:cNvSpPr>
            <a:spLocks noGrp="1"/>
          </p:cNvSpPr>
          <p:nvPr>
            <p:ph sz="quarter" idx="1"/>
          </p:nvPr>
        </p:nvSpPr>
        <p:spPr>
          <a:xfrm>
            <a:off x="1209822" y="1880383"/>
            <a:ext cx="9931790" cy="4937125"/>
          </a:xfrm>
        </p:spPr>
        <p:txBody>
          <a:bodyPr/>
          <a:lstStyle/>
          <a:p>
            <a:pPr algn="l" rtl="0" eaLnBrk="1" hangingPunct="1"/>
            <a:r>
              <a:rPr lang="en-US"/>
              <a:t>Follow up with decisions taken</a:t>
            </a:r>
          </a:p>
          <a:p>
            <a:pPr algn="l" rtl="0" eaLnBrk="1" hangingPunct="1"/>
            <a:r>
              <a:rPr lang="en-US"/>
              <a:t>Evaluate the outcome of the decision</a:t>
            </a:r>
          </a:p>
          <a:p>
            <a:pPr algn="l" rtl="0" eaLnBrk="1" hangingPunct="1"/>
            <a:r>
              <a:rPr lang="en-US"/>
              <a:t>Adjust the consultation process</a:t>
            </a:r>
          </a:p>
          <a:p>
            <a:pPr algn="l" rtl="0" eaLnBrk="1" hangingPunct="1"/>
            <a:r>
              <a:rPr lang="en-US"/>
              <a:t>Identify underlying systems issues</a:t>
            </a:r>
          </a:p>
          <a:p>
            <a:pPr algn="l" rtl="0" eaLnBrk="1" hangingPunct="1"/>
            <a:endParaRPr lang="ar-SA">
              <a:ea typeface="Majalla UI"/>
            </a:endParaRPr>
          </a:p>
        </p:txBody>
      </p:sp>
    </p:spTree>
  </p:cSld>
  <p:clrMapOvr>
    <a:masterClrMapping/>
  </p:clrMapOvr>
  <mc:AlternateContent xmlns:mc="http://schemas.openxmlformats.org/markup-compatibility/2006" xmlns:p14="http://schemas.microsoft.com/office/powerpoint/2010/main">
    <mc:Choice Requires="p14">
      <p:transition spd="slow" p14:dur="2000" advTm="105685"/>
    </mc:Choice>
    <mc:Fallback xmlns="">
      <p:transition spd="slow" advTm="10568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56BA7CEB-BF84-F297-F5AE-E56041E5491E}"/>
              </a:ext>
            </a:extLst>
          </p:cNvPr>
          <p:cNvSpPr/>
          <p:nvPr/>
        </p:nvSpPr>
        <p:spPr>
          <a:xfrm>
            <a:off x="923778" y="1124745"/>
            <a:ext cx="10812720" cy="54765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a:extLst>
              <a:ext uri="{FF2B5EF4-FFF2-40B4-BE49-F238E27FC236}">
                <a16:creationId xmlns:a16="http://schemas.microsoft.com/office/drawing/2014/main" id="{899B6399-3A4B-10F2-A4AB-A988249858E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122132"/>
            <a:ext cx="2305141" cy="1193784"/>
          </a:xfrm>
          <a:prstGeom prst="rect">
            <a:avLst/>
          </a:prstGeom>
        </p:spPr>
      </p:pic>
      <p:sp>
        <p:nvSpPr>
          <p:cNvPr id="2" name="Title 1"/>
          <p:cNvSpPr>
            <a:spLocks noGrp="1"/>
          </p:cNvSpPr>
          <p:nvPr>
            <p:ph type="title"/>
          </p:nvPr>
        </p:nvSpPr>
        <p:spPr>
          <a:xfrm>
            <a:off x="1981200" y="274638"/>
            <a:ext cx="7467600" cy="850106"/>
          </a:xfrm>
        </p:spPr>
        <p:txBody>
          <a:bodyPr/>
          <a:lstStyle/>
          <a:p>
            <a:r>
              <a:rPr lang="en-US" b="1">
                <a:solidFill>
                  <a:srgbClr val="203E5F"/>
                </a:solidFill>
                <a:effectLst>
                  <a:outerShdw blurRad="38100" dist="38100" dir="2700000" algn="tl">
                    <a:srgbClr val="000000">
                      <a:alpha val="43137"/>
                    </a:srgbClr>
                  </a:outerShdw>
                </a:effectLst>
              </a:rPr>
              <a:t>CLEO Approach</a:t>
            </a:r>
            <a:endParaRPr lang="ar-SA" b="1">
              <a:solidFill>
                <a:srgbClr val="203E5F"/>
              </a:solidFill>
              <a:effectLst>
                <a:outerShdw blurRad="38100" dist="38100" dir="2700000" algn="tl">
                  <a:srgbClr val="000000">
                    <a:alpha val="43137"/>
                  </a:srgbClr>
                </a:outerShdw>
              </a:effectLs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56943694"/>
              </p:ext>
            </p:extLst>
          </p:nvPr>
        </p:nvGraphicFramePr>
        <p:xfrm>
          <a:off x="1775520" y="1124744"/>
          <a:ext cx="8712968" cy="5539576"/>
        </p:xfrm>
        <a:graphic>
          <a:graphicData uri="http://schemas.openxmlformats.org/drawingml/2006/table">
            <a:tbl>
              <a:tblPr rtl="1" firstRow="1" bandRow="1">
                <a:tableStyleId>{5202B0CA-FC54-4496-8BCA-5EF66A818D29}</a:tableStyleId>
              </a:tblPr>
              <a:tblGrid>
                <a:gridCol w="4356484">
                  <a:extLst>
                    <a:ext uri="{9D8B030D-6E8A-4147-A177-3AD203B41FA5}">
                      <a16:colId xmlns:a16="http://schemas.microsoft.com/office/drawing/2014/main" val="20000"/>
                    </a:ext>
                  </a:extLst>
                </a:gridCol>
                <a:gridCol w="4356484">
                  <a:extLst>
                    <a:ext uri="{9D8B030D-6E8A-4147-A177-3AD203B41FA5}">
                      <a16:colId xmlns:a16="http://schemas.microsoft.com/office/drawing/2014/main" val="20001"/>
                    </a:ext>
                  </a:extLst>
                </a:gridCol>
              </a:tblGrid>
              <a:tr h="4572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US" sz="2400" b="1" kern="1200" dirty="0">
                          <a:solidFill>
                            <a:srgbClr val="FFFF00"/>
                          </a:solidFill>
                          <a:effectLst>
                            <a:outerShdw blurRad="38100" dist="38100" dir="2700000" algn="tl">
                              <a:srgbClr val="000000">
                                <a:alpha val="43137"/>
                              </a:srgbClr>
                            </a:outerShdw>
                          </a:effectLst>
                        </a:rPr>
                        <a:t>L</a:t>
                      </a:r>
                      <a:r>
                        <a:rPr lang="en-US" sz="2400" dirty="0">
                          <a:effectLst>
                            <a:outerShdw blurRad="38100" dist="38100" dir="2700000" algn="tl">
                              <a:srgbClr val="000000">
                                <a:alpha val="43137"/>
                              </a:srgbClr>
                            </a:outerShdw>
                          </a:effectLst>
                        </a:rPr>
                        <a:t>egal:</a:t>
                      </a:r>
                      <a:endParaRPr lang="en-US" sz="2400" b="1" dirty="0">
                        <a:solidFill>
                          <a:srgbClr val="FFC000"/>
                        </a:solidFill>
                        <a:effectLst>
                          <a:outerShdw blurRad="38100" dist="38100" dir="2700000" algn="tl">
                            <a:srgbClr val="000000">
                              <a:alpha val="43137"/>
                            </a:srgbClr>
                          </a:outerShdw>
                        </a:effectLst>
                      </a:endParaRPr>
                    </a:p>
                  </a:txBody>
                  <a:tcPr>
                    <a:solidFill>
                      <a:srgbClr val="F5822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400" dirty="0">
                          <a:solidFill>
                            <a:srgbClr val="FFFF00"/>
                          </a:solidFill>
                          <a:effectLst>
                            <a:outerShdw blurRad="38100" dist="38100" dir="2700000" algn="tl">
                              <a:srgbClr val="000000">
                                <a:alpha val="43137"/>
                              </a:srgbClr>
                            </a:outerShdw>
                          </a:effectLst>
                        </a:rPr>
                        <a:t>C</a:t>
                      </a:r>
                      <a:r>
                        <a:rPr lang="en-US" sz="2400" dirty="0">
                          <a:effectLst>
                            <a:outerShdw blurRad="38100" dist="38100" dir="2700000" algn="tl">
                              <a:srgbClr val="000000">
                                <a:alpha val="43137"/>
                              </a:srgbClr>
                            </a:outerShdw>
                          </a:effectLst>
                        </a:rPr>
                        <a:t>linical:</a:t>
                      </a:r>
                      <a:endParaRPr lang="en-US" sz="2400" b="1" dirty="0">
                        <a:solidFill>
                          <a:srgbClr val="FFC000"/>
                        </a:solidFill>
                        <a:effectLst>
                          <a:outerShdw blurRad="38100" dist="38100" dir="2700000" algn="tl">
                            <a:srgbClr val="000000">
                              <a:alpha val="43137"/>
                            </a:srgbClr>
                          </a:outerShdw>
                        </a:effectLst>
                      </a:endParaRPr>
                    </a:p>
                  </a:txBody>
                  <a:tcPr>
                    <a:solidFill>
                      <a:srgbClr val="F58221"/>
                    </a:solidFill>
                  </a:tcPr>
                </a:tc>
                <a:extLst>
                  <a:ext uri="{0D108BD9-81ED-4DB2-BD59-A6C34878D82A}">
                    <a16:rowId xmlns:a16="http://schemas.microsoft.com/office/drawing/2014/main" val="10000"/>
                  </a:ext>
                </a:extLst>
              </a:tr>
              <a:tr h="1737360">
                <a:tc>
                  <a:txBody>
                    <a:bodyPr/>
                    <a:lstStyle/>
                    <a:p>
                      <a:pPr algn="l" rtl="0"/>
                      <a:r>
                        <a:rPr kumimoji="0" lang="en-GB" sz="1800" b="1" kern="1200">
                          <a:solidFill>
                            <a:schemeClr val="dk1"/>
                          </a:solidFill>
                        </a:rPr>
                        <a:t>Legally required process</a:t>
                      </a:r>
                      <a:r>
                        <a:rPr kumimoji="0" lang="en-US" sz="1800" b="1" kern="1200" baseline="0">
                          <a:solidFill>
                            <a:schemeClr val="dk1"/>
                          </a:solidFill>
                        </a:rPr>
                        <a:t> </a:t>
                      </a:r>
                      <a:r>
                        <a:rPr kumimoji="0" lang="en-GB" sz="1800" kern="1200">
                          <a:solidFill>
                            <a:schemeClr val="dk1"/>
                          </a:solidFill>
                        </a:rPr>
                        <a:t>for treatment decision making when a patient lacks capacity to do so</a:t>
                      </a:r>
                    </a:p>
                    <a:p>
                      <a:pPr algn="l" rtl="0"/>
                      <a:r>
                        <a:rPr kumimoji="0" lang="en-GB" sz="1800" b="1" kern="1200">
                          <a:solidFill>
                            <a:schemeClr val="dk1"/>
                          </a:solidFill>
                        </a:rPr>
                        <a:t>Family</a:t>
                      </a:r>
                      <a:r>
                        <a:rPr kumimoji="0" lang="en-GB" sz="1800" b="1" kern="1200" baseline="0">
                          <a:solidFill>
                            <a:schemeClr val="dk1"/>
                          </a:solidFill>
                        </a:rPr>
                        <a:t> </a:t>
                      </a:r>
                      <a:r>
                        <a:rPr kumimoji="0" lang="en-GB" sz="1800" b="1" kern="1200">
                          <a:solidFill>
                            <a:schemeClr val="dk1"/>
                          </a:solidFill>
                        </a:rPr>
                        <a:t>involvement: </a:t>
                      </a:r>
                      <a:r>
                        <a:rPr kumimoji="0" lang="en-GB" sz="1800" kern="1200">
                          <a:solidFill>
                            <a:schemeClr val="dk1"/>
                          </a:solidFill>
                        </a:rPr>
                        <a:t>who to involve? when and how substitute treatment decisions are to be made?</a:t>
                      </a:r>
                      <a:endParaRPr kumimoji="0" lang="en-US" sz="1800" kern="1200">
                        <a:solidFill>
                          <a:schemeClr val="dk1"/>
                        </a:solidFill>
                        <a:latin typeface="+mn-lt"/>
                        <a:ea typeface="+mn-ea"/>
                        <a:cs typeface="+mn-cs"/>
                      </a:endParaRPr>
                    </a:p>
                  </a:txBody>
                  <a:tcPr>
                    <a:solidFill>
                      <a:srgbClr val="FEE5B1"/>
                    </a:solidFill>
                  </a:tcPr>
                </a:tc>
                <a:tc>
                  <a:txBody>
                    <a:bodyPr/>
                    <a:lstStyle/>
                    <a:p>
                      <a:pPr algn="l" rtl="0"/>
                      <a:r>
                        <a:rPr kumimoji="0" lang="en-GB" sz="1800" b="1" kern="1200" dirty="0">
                          <a:solidFill>
                            <a:schemeClr val="dk1"/>
                          </a:solidFill>
                        </a:rPr>
                        <a:t>Diagnoses: </a:t>
                      </a:r>
                      <a:r>
                        <a:rPr kumimoji="0" lang="en-GB" sz="1800" kern="1200" dirty="0">
                          <a:solidFill>
                            <a:schemeClr val="dk1"/>
                          </a:solidFill>
                        </a:rPr>
                        <a:t>Irreversible? Progressive? Permanent? </a:t>
                      </a:r>
                    </a:p>
                    <a:p>
                      <a:pPr algn="l" rtl="0"/>
                      <a:r>
                        <a:rPr kumimoji="0" lang="en-GB" sz="1800" b="1" kern="1200" dirty="0">
                          <a:solidFill>
                            <a:schemeClr val="dk1"/>
                          </a:solidFill>
                        </a:rPr>
                        <a:t>Prognoses: </a:t>
                      </a:r>
                      <a:r>
                        <a:rPr kumimoji="0" lang="en-GB" sz="1800" kern="1200" dirty="0">
                          <a:solidFill>
                            <a:schemeClr val="dk1"/>
                          </a:solidFill>
                        </a:rPr>
                        <a:t>Disabling? Terminal?</a:t>
                      </a:r>
                    </a:p>
                    <a:p>
                      <a:pPr algn="l" rtl="0"/>
                      <a:r>
                        <a:rPr kumimoji="0" lang="en-GB" sz="1800" kern="1200" dirty="0">
                          <a:solidFill>
                            <a:schemeClr val="dk1"/>
                          </a:solidFill>
                        </a:rPr>
                        <a:t>clinicians’ level of </a:t>
                      </a:r>
                      <a:r>
                        <a:rPr kumimoji="0" lang="en-GB" sz="1800" b="1" kern="1200" dirty="0">
                          <a:solidFill>
                            <a:schemeClr val="dk1"/>
                          </a:solidFill>
                        </a:rPr>
                        <a:t>certainty</a:t>
                      </a:r>
                      <a:r>
                        <a:rPr kumimoji="0" lang="en-GB" sz="1800" kern="1200" dirty="0">
                          <a:solidFill>
                            <a:schemeClr val="dk1"/>
                          </a:solidFill>
                        </a:rPr>
                        <a:t>?</a:t>
                      </a:r>
                      <a:endParaRPr kumimoji="0" lang="en-US" sz="1800" kern="1200" dirty="0">
                        <a:solidFill>
                          <a:schemeClr val="dk1"/>
                        </a:solidFill>
                        <a:latin typeface="+mn-lt"/>
                        <a:ea typeface="+mn-ea"/>
                        <a:cs typeface="+mn-cs"/>
                      </a:endParaRPr>
                    </a:p>
                  </a:txBody>
                  <a:tcPr>
                    <a:solidFill>
                      <a:srgbClr val="FEE5B1"/>
                    </a:solidFill>
                  </a:tcPr>
                </a:tc>
                <a:extLst>
                  <a:ext uri="{0D108BD9-81ED-4DB2-BD59-A6C34878D82A}">
                    <a16:rowId xmlns:a16="http://schemas.microsoft.com/office/drawing/2014/main" val="10001"/>
                  </a:ext>
                </a:extLst>
              </a:tr>
              <a:tr h="4572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US" sz="2400" b="1" kern="1200" dirty="0">
                          <a:solidFill>
                            <a:srgbClr val="FFFF00"/>
                          </a:solidFill>
                          <a:effectLst>
                            <a:outerShdw blurRad="38100" dist="38100" dir="2700000" algn="tl">
                              <a:srgbClr val="000000">
                                <a:alpha val="43137"/>
                              </a:srgbClr>
                            </a:outerShdw>
                          </a:effectLst>
                        </a:rPr>
                        <a:t>O</a:t>
                      </a:r>
                      <a:r>
                        <a:rPr lang="en-US" sz="2400" b="1" dirty="0">
                          <a:solidFill>
                            <a:schemeClr val="tx1"/>
                          </a:solidFill>
                          <a:effectLst>
                            <a:outerShdw blurRad="38100" dist="38100" dir="2700000" algn="tl">
                              <a:srgbClr val="000000">
                                <a:alpha val="43137"/>
                              </a:srgbClr>
                            </a:outerShdw>
                          </a:effectLst>
                        </a:rPr>
                        <a:t>rganizational:</a:t>
                      </a:r>
                    </a:p>
                  </a:txBody>
                  <a:tcPr>
                    <a:solidFill>
                      <a:srgbClr val="F58221"/>
                    </a:solidFill>
                  </a:tcPr>
                </a:tc>
                <a:tc>
                  <a:txBody>
                    <a:bodyPr/>
                    <a:lstStyle/>
                    <a:p>
                      <a:pPr algn="l" rtl="0"/>
                      <a:r>
                        <a:rPr kumimoji="0" lang="en-US" sz="2400" b="1" kern="1200" dirty="0">
                          <a:solidFill>
                            <a:srgbClr val="FFFF00"/>
                          </a:solidFill>
                          <a:effectLst>
                            <a:outerShdw blurRad="38100" dist="38100" dir="2700000" algn="tl">
                              <a:srgbClr val="000000">
                                <a:alpha val="43137"/>
                              </a:srgbClr>
                            </a:outerShdw>
                          </a:effectLst>
                        </a:rPr>
                        <a:t>E</a:t>
                      </a:r>
                      <a:r>
                        <a:rPr lang="en-US" sz="2400" b="1" dirty="0">
                          <a:solidFill>
                            <a:schemeClr val="tx1"/>
                          </a:solidFill>
                          <a:effectLst>
                            <a:outerShdw blurRad="38100" dist="38100" dir="2700000" algn="tl">
                              <a:srgbClr val="000000">
                                <a:alpha val="43137"/>
                              </a:srgbClr>
                            </a:outerShdw>
                          </a:effectLst>
                        </a:rPr>
                        <a:t>thical:</a:t>
                      </a:r>
                      <a:endParaRPr lang="ar-SA" sz="2400" b="1" dirty="0">
                        <a:solidFill>
                          <a:schemeClr val="tx1"/>
                        </a:solidFill>
                      </a:endParaRPr>
                    </a:p>
                  </a:txBody>
                  <a:tcPr>
                    <a:solidFill>
                      <a:srgbClr val="F58221"/>
                    </a:solidFill>
                  </a:tcPr>
                </a:tc>
                <a:extLst>
                  <a:ext uri="{0D108BD9-81ED-4DB2-BD59-A6C34878D82A}">
                    <a16:rowId xmlns:a16="http://schemas.microsoft.com/office/drawing/2014/main" val="10002"/>
                  </a:ext>
                </a:extLst>
              </a:tr>
              <a:tr h="2887816">
                <a:tc>
                  <a:txBody>
                    <a:bodyPr/>
                    <a:lstStyle/>
                    <a:p>
                      <a:pPr algn="l" rtl="0"/>
                      <a:r>
                        <a:rPr kumimoji="0" lang="en-GB" sz="1800" b="1" kern="1200" dirty="0">
                          <a:solidFill>
                            <a:schemeClr val="dk1"/>
                          </a:solidFill>
                        </a:rPr>
                        <a:t>Any institutional pressures </a:t>
                      </a:r>
                      <a:r>
                        <a:rPr kumimoji="0" lang="en-GB" sz="1800" kern="1200" dirty="0">
                          <a:solidFill>
                            <a:schemeClr val="dk1"/>
                          </a:solidFill>
                        </a:rPr>
                        <a:t>to not have a bed blocked by someone whose recovery will be long and slow or the benefits seemingly small? </a:t>
                      </a:r>
                    </a:p>
                    <a:p>
                      <a:pPr algn="l" rtl="0"/>
                      <a:r>
                        <a:rPr kumimoji="0" lang="en-GB" sz="1800" b="1" kern="1200" dirty="0">
                          <a:solidFill>
                            <a:schemeClr val="dk1"/>
                          </a:solidFill>
                        </a:rPr>
                        <a:t>Any</a:t>
                      </a:r>
                      <a:r>
                        <a:rPr kumimoji="0" lang="en-GB" sz="1800" b="1" kern="1200" baseline="0" dirty="0">
                          <a:solidFill>
                            <a:schemeClr val="dk1"/>
                          </a:solidFill>
                        </a:rPr>
                        <a:t> </a:t>
                      </a:r>
                      <a:r>
                        <a:rPr kumimoji="0" lang="en-GB" sz="1800" b="1" kern="1200" dirty="0">
                          <a:solidFill>
                            <a:schemeClr val="dk1"/>
                          </a:solidFill>
                        </a:rPr>
                        <a:t>other healthcare facilities </a:t>
                      </a:r>
                      <a:r>
                        <a:rPr kumimoji="0" lang="en-GB" sz="1800" kern="1200" dirty="0">
                          <a:solidFill>
                            <a:schemeClr val="dk1"/>
                          </a:solidFill>
                        </a:rPr>
                        <a:t>better able to provide palliative/rehabilitative care for longer periods of time? </a:t>
                      </a:r>
                    </a:p>
                    <a:p>
                      <a:pPr algn="l" rtl="0"/>
                      <a:r>
                        <a:rPr kumimoji="0" lang="en-GB" sz="1800" b="1" kern="1200" dirty="0">
                          <a:solidFill>
                            <a:schemeClr val="dk1"/>
                          </a:solidFill>
                        </a:rPr>
                        <a:t>Any</a:t>
                      </a:r>
                      <a:r>
                        <a:rPr kumimoji="0" lang="en-GB" sz="1800" b="1" kern="1200" baseline="0" dirty="0">
                          <a:solidFill>
                            <a:schemeClr val="dk1"/>
                          </a:solidFill>
                        </a:rPr>
                        <a:t> </a:t>
                      </a:r>
                      <a:r>
                        <a:rPr kumimoji="0" lang="en-GB" sz="1800" b="1" kern="1200" dirty="0">
                          <a:solidFill>
                            <a:schemeClr val="dk1"/>
                          </a:solidFill>
                        </a:rPr>
                        <a:t>different views </a:t>
                      </a:r>
                      <a:r>
                        <a:rPr kumimoji="0" lang="en-GB" sz="1800" kern="1200" dirty="0">
                          <a:solidFill>
                            <a:schemeClr val="dk1"/>
                          </a:solidFill>
                        </a:rPr>
                        <a:t>as to diagnosis, prognosis, next steps among the team or</a:t>
                      </a:r>
                      <a:r>
                        <a:rPr kumimoji="0" lang="en-GB" sz="1800" kern="1200" baseline="0" dirty="0">
                          <a:solidFill>
                            <a:schemeClr val="dk1"/>
                          </a:solidFill>
                        </a:rPr>
                        <a:t> other </a:t>
                      </a:r>
                      <a:r>
                        <a:rPr kumimoji="0" lang="en-GB" sz="1800" kern="1200" dirty="0">
                          <a:solidFill>
                            <a:schemeClr val="dk1"/>
                          </a:solidFill>
                        </a:rPr>
                        <a:t>physicians</a:t>
                      </a:r>
                      <a:endParaRPr lang="ar-SA" dirty="0"/>
                    </a:p>
                  </a:txBody>
                  <a:tcPr>
                    <a:solidFill>
                      <a:srgbClr val="FEE5B1"/>
                    </a:solidFill>
                  </a:tcPr>
                </a:tc>
                <a:tc>
                  <a:txBody>
                    <a:bodyPr/>
                    <a:lstStyle/>
                    <a:p>
                      <a:pPr algn="l" rtl="0"/>
                      <a:r>
                        <a:rPr kumimoji="0" lang="en-GB" sz="1800" kern="1200" dirty="0">
                          <a:solidFill>
                            <a:schemeClr val="dk1"/>
                          </a:solidFill>
                        </a:rPr>
                        <a:t>The patient’s will,</a:t>
                      </a:r>
                      <a:r>
                        <a:rPr kumimoji="0" lang="en-GB" sz="1800" kern="1200" baseline="0" dirty="0">
                          <a:solidFill>
                            <a:schemeClr val="dk1"/>
                          </a:solidFill>
                        </a:rPr>
                        <a:t> </a:t>
                      </a:r>
                      <a:r>
                        <a:rPr kumimoji="0" lang="en-GB" sz="1800" kern="1200" dirty="0">
                          <a:solidFill>
                            <a:schemeClr val="dk1"/>
                          </a:solidFill>
                        </a:rPr>
                        <a:t>desires, perception of life, relationship with their family? What cultural or religious beliefs involved? </a:t>
                      </a:r>
                    </a:p>
                    <a:p>
                      <a:pPr algn="l" rtl="0"/>
                      <a:r>
                        <a:rPr kumimoji="0" lang="en-GB" sz="1800" b="1" kern="1200" dirty="0">
                          <a:solidFill>
                            <a:schemeClr val="dk1"/>
                          </a:solidFill>
                        </a:rPr>
                        <a:t>Family’s stand: </a:t>
                      </a:r>
                      <a:r>
                        <a:rPr kumimoji="0" lang="en-GB" sz="1800" kern="1200" dirty="0">
                          <a:solidFill>
                            <a:schemeClr val="dk1"/>
                          </a:solidFill>
                        </a:rPr>
                        <a:t>why? To show their fidelity to the patient and/or deal with their individual and collective sadness/shock/grieving? </a:t>
                      </a:r>
                    </a:p>
                    <a:p>
                      <a:pPr algn="l" rtl="0"/>
                      <a:r>
                        <a:rPr kumimoji="0" lang="en-GB" sz="1800" kern="1200" dirty="0">
                          <a:solidFill>
                            <a:schemeClr val="dk1"/>
                          </a:solidFill>
                        </a:rPr>
                        <a:t>No</a:t>
                      </a:r>
                      <a:r>
                        <a:rPr kumimoji="0" lang="en-GB" sz="1800" kern="1200" baseline="0" dirty="0">
                          <a:solidFill>
                            <a:schemeClr val="dk1"/>
                          </a:solidFill>
                        </a:rPr>
                        <a:t> </a:t>
                      </a:r>
                      <a:r>
                        <a:rPr kumimoji="0" lang="en-GB" sz="1800" kern="1200" dirty="0">
                          <a:solidFill>
                            <a:schemeClr val="dk1"/>
                          </a:solidFill>
                        </a:rPr>
                        <a:t>longer sure what is really going on or who to trust</a:t>
                      </a:r>
                      <a:endParaRPr kumimoji="0" lang="en-US" sz="1800" kern="1200" dirty="0">
                        <a:solidFill>
                          <a:schemeClr val="dk1"/>
                        </a:solidFill>
                        <a:latin typeface="+mn-lt"/>
                        <a:ea typeface="+mn-ea"/>
                        <a:cs typeface="+mn-cs"/>
                      </a:endParaRPr>
                    </a:p>
                  </a:txBody>
                  <a:tcPr>
                    <a:solidFill>
                      <a:srgbClr val="FEE5B1"/>
                    </a:solidFill>
                  </a:tcPr>
                </a:tc>
                <a:extLst>
                  <a:ext uri="{0D108BD9-81ED-4DB2-BD59-A6C34878D82A}">
                    <a16:rowId xmlns:a16="http://schemas.microsoft.com/office/drawing/2014/main" val="10003"/>
                  </a:ext>
                </a:extLst>
              </a:tr>
            </a:tbl>
          </a:graphicData>
        </a:graphic>
      </p:graphicFrame>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99594"/>
    </mc:Choice>
    <mc:Fallback xmlns="">
      <p:transition spd="slow" advTm="39959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52974A43-032E-AB80-5664-D34EAC542264}"/>
              </a:ext>
            </a:extLst>
          </p:cNvPr>
          <p:cNvSpPr/>
          <p:nvPr/>
        </p:nvSpPr>
        <p:spPr>
          <a:xfrm>
            <a:off x="923778" y="1124745"/>
            <a:ext cx="10812720" cy="54765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a:extLst>
              <a:ext uri="{FF2B5EF4-FFF2-40B4-BE49-F238E27FC236}">
                <a16:creationId xmlns:a16="http://schemas.microsoft.com/office/drawing/2014/main" id="{984B2CFC-56AF-2369-F4ED-DFCFCD36D95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122132"/>
            <a:ext cx="2305141" cy="1193784"/>
          </a:xfrm>
          <a:prstGeom prst="rect">
            <a:avLst/>
          </a:prstGeom>
        </p:spPr>
      </p:pic>
      <p:sp>
        <p:nvSpPr>
          <p:cNvPr id="2" name="Title 1"/>
          <p:cNvSpPr>
            <a:spLocks noGrp="1"/>
          </p:cNvSpPr>
          <p:nvPr>
            <p:ph type="title"/>
          </p:nvPr>
        </p:nvSpPr>
        <p:spPr>
          <a:xfrm>
            <a:off x="750249" y="274638"/>
            <a:ext cx="8640960" cy="1143000"/>
          </a:xfrm>
        </p:spPr>
        <p:txBody>
          <a:bodyPr/>
          <a:lstStyle/>
          <a:p>
            <a:r>
              <a:rPr lang="en-GB" sz="4000">
                <a:ln w="0"/>
                <a:effectLst>
                  <a:outerShdw blurRad="38100" dist="19050" dir="2700000" algn="tl" rotWithShape="0">
                    <a:schemeClr val="dk1">
                      <a:alpha val="40000"/>
                    </a:schemeClr>
                  </a:outerShdw>
                </a:effectLst>
              </a:rPr>
              <a:t>III- Modalities of resolving ethical issues</a:t>
            </a:r>
            <a:endParaRPr lang="ar-SA" sz="4000">
              <a:ln w="0"/>
              <a:effectLst>
                <a:outerShdw blurRad="38100" dist="19050" dir="2700000" algn="tl" rotWithShape="0">
                  <a:schemeClr val="dk1">
                    <a:alpha val="40000"/>
                  </a:schemeClr>
                </a:outerShdw>
              </a:effectLst>
            </a:endParaRPr>
          </a:p>
        </p:txBody>
      </p:sp>
      <p:grpSp>
        <p:nvGrpSpPr>
          <p:cNvPr id="5" name="Group 4"/>
          <p:cNvGrpSpPr/>
          <p:nvPr/>
        </p:nvGrpSpPr>
        <p:grpSpPr>
          <a:xfrm>
            <a:off x="1703512" y="1700808"/>
            <a:ext cx="8964488" cy="4032449"/>
            <a:chOff x="399726" y="2802171"/>
            <a:chExt cx="8237681" cy="1956468"/>
          </a:xfrm>
          <a:scene3d>
            <a:camera prst="perspectiveLeft" zoom="91000"/>
            <a:lightRig rig="threePt" dir="t">
              <a:rot lat="0" lon="0" rev="20640000"/>
            </a:lightRig>
          </a:scene3d>
        </p:grpSpPr>
        <p:sp>
          <p:nvSpPr>
            <p:cNvPr id="6" name="Freeform 5"/>
            <p:cNvSpPr/>
            <p:nvPr/>
          </p:nvSpPr>
          <p:spPr>
            <a:xfrm>
              <a:off x="399726" y="2823337"/>
              <a:ext cx="1905163" cy="648000"/>
            </a:xfrm>
            <a:custGeom>
              <a:avLst/>
              <a:gdLst>
                <a:gd name="connsiteX0" fmla="*/ 0 w 1905163"/>
                <a:gd name="connsiteY0" fmla="*/ 64800 h 648000"/>
                <a:gd name="connsiteX1" fmla="*/ 18980 w 1905163"/>
                <a:gd name="connsiteY1" fmla="*/ 18979 h 648000"/>
                <a:gd name="connsiteX2" fmla="*/ 64801 w 1905163"/>
                <a:gd name="connsiteY2" fmla="*/ 0 h 648000"/>
                <a:gd name="connsiteX3" fmla="*/ 1840363 w 1905163"/>
                <a:gd name="connsiteY3" fmla="*/ 0 h 648000"/>
                <a:gd name="connsiteX4" fmla="*/ 1886184 w 1905163"/>
                <a:gd name="connsiteY4" fmla="*/ 18980 h 648000"/>
                <a:gd name="connsiteX5" fmla="*/ 1905163 w 1905163"/>
                <a:gd name="connsiteY5" fmla="*/ 64801 h 648000"/>
                <a:gd name="connsiteX6" fmla="*/ 1905163 w 1905163"/>
                <a:gd name="connsiteY6" fmla="*/ 583200 h 648000"/>
                <a:gd name="connsiteX7" fmla="*/ 1886184 w 1905163"/>
                <a:gd name="connsiteY7" fmla="*/ 629021 h 648000"/>
                <a:gd name="connsiteX8" fmla="*/ 1840363 w 1905163"/>
                <a:gd name="connsiteY8" fmla="*/ 648000 h 648000"/>
                <a:gd name="connsiteX9" fmla="*/ 64800 w 1905163"/>
                <a:gd name="connsiteY9" fmla="*/ 648000 h 648000"/>
                <a:gd name="connsiteX10" fmla="*/ 18979 w 1905163"/>
                <a:gd name="connsiteY10" fmla="*/ 629020 h 648000"/>
                <a:gd name="connsiteX11" fmla="*/ 0 w 1905163"/>
                <a:gd name="connsiteY11" fmla="*/ 583199 h 648000"/>
                <a:gd name="connsiteX12" fmla="*/ 0 w 1905163"/>
                <a:gd name="connsiteY12" fmla="*/ 64800 h 64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163" h="648000">
                  <a:moveTo>
                    <a:pt x="0" y="64800"/>
                  </a:moveTo>
                  <a:cubicBezTo>
                    <a:pt x="0" y="47614"/>
                    <a:pt x="6827" y="31132"/>
                    <a:pt x="18980" y="18979"/>
                  </a:cubicBezTo>
                  <a:cubicBezTo>
                    <a:pt x="31132" y="6827"/>
                    <a:pt x="47615" y="0"/>
                    <a:pt x="64801" y="0"/>
                  </a:cubicBezTo>
                  <a:lnTo>
                    <a:pt x="1840363" y="0"/>
                  </a:lnTo>
                  <a:cubicBezTo>
                    <a:pt x="1857549" y="0"/>
                    <a:pt x="1874031" y="6827"/>
                    <a:pt x="1886184" y="18980"/>
                  </a:cubicBezTo>
                  <a:cubicBezTo>
                    <a:pt x="1898336" y="31132"/>
                    <a:pt x="1905163" y="47615"/>
                    <a:pt x="1905163" y="64801"/>
                  </a:cubicBezTo>
                  <a:lnTo>
                    <a:pt x="1905163" y="583200"/>
                  </a:lnTo>
                  <a:cubicBezTo>
                    <a:pt x="1905163" y="600386"/>
                    <a:pt x="1898336" y="616868"/>
                    <a:pt x="1886184" y="629021"/>
                  </a:cubicBezTo>
                  <a:cubicBezTo>
                    <a:pt x="1874032" y="641173"/>
                    <a:pt x="1857549" y="648000"/>
                    <a:pt x="1840363" y="648000"/>
                  </a:cubicBezTo>
                  <a:lnTo>
                    <a:pt x="64800" y="648000"/>
                  </a:lnTo>
                  <a:cubicBezTo>
                    <a:pt x="47614" y="648000"/>
                    <a:pt x="31132" y="641173"/>
                    <a:pt x="18979" y="629020"/>
                  </a:cubicBezTo>
                  <a:cubicBezTo>
                    <a:pt x="6827" y="616868"/>
                    <a:pt x="0" y="600385"/>
                    <a:pt x="0" y="583199"/>
                  </a:cubicBezTo>
                  <a:lnTo>
                    <a:pt x="0" y="64800"/>
                  </a:lnTo>
                  <a:close/>
                </a:path>
              </a:pathLst>
            </a:custGeom>
            <a:solidFill>
              <a:srgbClr val="F58221"/>
            </a:solidFill>
            <a:sp3d extrusionH="50600" prstMaterial="metal">
              <a:bevelT w="101600" h="80600" prst="relaxedInset"/>
              <a:bevelB w="80600" h="80600" prst="relaxedInset"/>
            </a:sp3d>
          </p:spPr>
          <p:style>
            <a:lnRef idx="0">
              <a:schemeClr val="lt1">
                <a:hueOff val="0"/>
                <a:satOff val="0"/>
                <a:lumOff val="0"/>
                <a:alphaOff val="0"/>
              </a:schemeClr>
            </a:lnRef>
            <a:fillRef idx="1">
              <a:schemeClr val="accent2">
                <a:hueOff val="0"/>
                <a:satOff val="0"/>
                <a:lumOff val="0"/>
                <a:alphaOff val="0"/>
              </a:schemeClr>
            </a:fillRef>
            <a:effectRef idx="1">
              <a:schemeClr val="accent2">
                <a:hueOff val="0"/>
                <a:satOff val="0"/>
                <a:lumOff val="0"/>
                <a:alphaOff val="0"/>
              </a:schemeClr>
            </a:effectRef>
            <a:fontRef idx="minor">
              <a:schemeClr val="dk1"/>
            </a:fontRef>
          </p:style>
          <p:txBody>
            <a:bodyPr spcFirstLastPara="0" vert="horz" wrap="square" lIns="106680" tIns="106680" rIns="106680" bIns="273150" numCol="1" spcCol="1270" anchor="t" anchorCtr="0">
              <a:noAutofit/>
            </a:bodyPr>
            <a:lstStyle/>
            <a:p>
              <a:pPr marL="0" marR="0" lvl="0" indent="0" algn="l" defTabSz="666750" rtl="0" eaLnBrk="1" fontAlgn="auto" latinLnBrk="0" hangingPunct="1">
                <a:lnSpc>
                  <a:spcPct val="90000"/>
                </a:lnSpc>
                <a:spcBef>
                  <a:spcPct val="0"/>
                </a:spcBef>
                <a:spcAft>
                  <a:spcPct val="35000"/>
                </a:spcAft>
                <a:buClrTx/>
                <a:buSzTx/>
                <a:buFontTx/>
                <a:buNone/>
                <a:tabLst/>
                <a:defRPr/>
              </a:pPr>
              <a:r>
                <a:rPr kumimoji="0" lang="en-GB" sz="20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a:ea typeface="+mn-ea"/>
                  <a:cs typeface="+mn-cs"/>
                </a:rPr>
                <a:t>Doctor-patient level</a:t>
              </a:r>
              <a:endParaRPr kumimoji="0" lang="ar-SA" sz="20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a:ea typeface="+mn-ea"/>
                <a:cs typeface="Arial" panose="020B0604020202020204" pitchFamily="34" charset="0"/>
              </a:endParaRPr>
            </a:p>
          </p:txBody>
        </p:sp>
        <p:sp>
          <p:nvSpPr>
            <p:cNvPr id="7" name="Freeform 6"/>
            <p:cNvSpPr/>
            <p:nvPr/>
          </p:nvSpPr>
          <p:spPr>
            <a:xfrm>
              <a:off x="899601" y="3395373"/>
              <a:ext cx="1905163" cy="1316250"/>
            </a:xfrm>
            <a:custGeom>
              <a:avLst/>
              <a:gdLst>
                <a:gd name="connsiteX0" fmla="*/ 0 w 1905163"/>
                <a:gd name="connsiteY0" fmla="*/ 131625 h 1316250"/>
                <a:gd name="connsiteX1" fmla="*/ 38552 w 1905163"/>
                <a:gd name="connsiteY1" fmla="*/ 38552 h 1316250"/>
                <a:gd name="connsiteX2" fmla="*/ 131625 w 1905163"/>
                <a:gd name="connsiteY2" fmla="*/ 0 h 1316250"/>
                <a:gd name="connsiteX3" fmla="*/ 1773538 w 1905163"/>
                <a:gd name="connsiteY3" fmla="*/ 0 h 1316250"/>
                <a:gd name="connsiteX4" fmla="*/ 1866611 w 1905163"/>
                <a:gd name="connsiteY4" fmla="*/ 38552 h 1316250"/>
                <a:gd name="connsiteX5" fmla="*/ 1905163 w 1905163"/>
                <a:gd name="connsiteY5" fmla="*/ 131625 h 1316250"/>
                <a:gd name="connsiteX6" fmla="*/ 1905163 w 1905163"/>
                <a:gd name="connsiteY6" fmla="*/ 1184625 h 1316250"/>
                <a:gd name="connsiteX7" fmla="*/ 1866611 w 1905163"/>
                <a:gd name="connsiteY7" fmla="*/ 1277698 h 1316250"/>
                <a:gd name="connsiteX8" fmla="*/ 1773538 w 1905163"/>
                <a:gd name="connsiteY8" fmla="*/ 1316250 h 1316250"/>
                <a:gd name="connsiteX9" fmla="*/ 131625 w 1905163"/>
                <a:gd name="connsiteY9" fmla="*/ 1316250 h 1316250"/>
                <a:gd name="connsiteX10" fmla="*/ 38552 w 1905163"/>
                <a:gd name="connsiteY10" fmla="*/ 1277698 h 1316250"/>
                <a:gd name="connsiteX11" fmla="*/ 0 w 1905163"/>
                <a:gd name="connsiteY11" fmla="*/ 1184625 h 1316250"/>
                <a:gd name="connsiteX12" fmla="*/ 0 w 1905163"/>
                <a:gd name="connsiteY12" fmla="*/ 131625 h 131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163" h="1316250">
                  <a:moveTo>
                    <a:pt x="0" y="131625"/>
                  </a:moveTo>
                  <a:cubicBezTo>
                    <a:pt x="0" y="96716"/>
                    <a:pt x="13868" y="63237"/>
                    <a:pt x="38552" y="38552"/>
                  </a:cubicBezTo>
                  <a:cubicBezTo>
                    <a:pt x="63237" y="13868"/>
                    <a:pt x="96716" y="0"/>
                    <a:pt x="131625" y="0"/>
                  </a:cubicBezTo>
                  <a:lnTo>
                    <a:pt x="1773538" y="0"/>
                  </a:lnTo>
                  <a:cubicBezTo>
                    <a:pt x="1808447" y="0"/>
                    <a:pt x="1841926" y="13868"/>
                    <a:pt x="1866611" y="38552"/>
                  </a:cubicBezTo>
                  <a:cubicBezTo>
                    <a:pt x="1891295" y="63237"/>
                    <a:pt x="1905163" y="96716"/>
                    <a:pt x="1905163" y="131625"/>
                  </a:cubicBezTo>
                  <a:lnTo>
                    <a:pt x="1905163" y="1184625"/>
                  </a:lnTo>
                  <a:cubicBezTo>
                    <a:pt x="1905163" y="1219534"/>
                    <a:pt x="1891295" y="1253013"/>
                    <a:pt x="1866611" y="1277698"/>
                  </a:cubicBezTo>
                  <a:cubicBezTo>
                    <a:pt x="1841927" y="1302382"/>
                    <a:pt x="1808447" y="1316250"/>
                    <a:pt x="1773538" y="1316250"/>
                  </a:cubicBezTo>
                  <a:lnTo>
                    <a:pt x="131625" y="1316250"/>
                  </a:lnTo>
                  <a:cubicBezTo>
                    <a:pt x="96716" y="1316250"/>
                    <a:pt x="63237" y="1302382"/>
                    <a:pt x="38552" y="1277698"/>
                  </a:cubicBezTo>
                  <a:cubicBezTo>
                    <a:pt x="13868" y="1253013"/>
                    <a:pt x="0" y="1219534"/>
                    <a:pt x="0" y="1184625"/>
                  </a:cubicBezTo>
                  <a:lnTo>
                    <a:pt x="0" y="131625"/>
                  </a:lnTo>
                  <a:close/>
                </a:path>
              </a:pathLst>
            </a:custGeom>
            <a:sp3d z="57200" extrusionH="600" contourW="3000">
              <a:bevelT w="48600" h="18600" prst="relaxedInset"/>
              <a:bevelB w="48600" h="8600" prst="relaxedInset"/>
            </a:sp3d>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5232" tIns="145232" rIns="145232" bIns="145232" numCol="1" spcCol="1270" anchor="t" anchorCtr="0">
              <a:noAutofit/>
            </a:bodyPr>
            <a:lstStyle/>
            <a:p>
              <a:pPr marL="114300" marR="0" lvl="1" indent="-114300" algn="l" defTabSz="666750" rtl="0" eaLnBrk="1" fontAlgn="auto" latinLnBrk="0" hangingPunct="1">
                <a:lnSpc>
                  <a:spcPct val="90000"/>
                </a:lnSpc>
                <a:spcBef>
                  <a:spcPct val="0"/>
                </a:spcBef>
                <a:spcAft>
                  <a:spcPct val="15000"/>
                </a:spcAft>
                <a:buClrTx/>
                <a:buSzTx/>
                <a:buFontTx/>
                <a:buChar char="••"/>
                <a:tabLst/>
                <a:defRPr/>
              </a:pPr>
              <a:r>
                <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a:ea typeface="+mn-ea"/>
                  <a:cs typeface="+mn-cs"/>
                </a:rPr>
                <a:t>Usually patients (&amp; families) accept doctors decision</a:t>
              </a:r>
              <a:endParaRPr kumimoji="0" lang="ar-SA" sz="2000" b="0" i="0" u="none" strike="noStrike" kern="1200" cap="none" spc="0" normalizeH="0" baseline="0" noProof="0">
                <a:ln>
                  <a:noFill/>
                </a:ln>
                <a:solidFill>
                  <a:prstClr val="black">
                    <a:hueOff val="0"/>
                    <a:satOff val="0"/>
                    <a:lumOff val="0"/>
                    <a:alphaOff val="0"/>
                  </a:prstClr>
                </a:solidFill>
                <a:effectLst/>
                <a:uLnTx/>
                <a:uFillTx/>
                <a:latin typeface="Calibri"/>
                <a:ea typeface="+mn-ea"/>
                <a:cs typeface="Arial" panose="020B0604020202020204" pitchFamily="34" charset="0"/>
              </a:endParaRPr>
            </a:p>
          </p:txBody>
        </p:sp>
        <p:sp>
          <p:nvSpPr>
            <p:cNvPr id="8" name="Freeform 7"/>
            <p:cNvSpPr/>
            <p:nvPr/>
          </p:nvSpPr>
          <p:spPr>
            <a:xfrm>
              <a:off x="2593704" y="2802171"/>
              <a:ext cx="612289" cy="474330"/>
            </a:xfrm>
            <a:custGeom>
              <a:avLst/>
              <a:gdLst>
                <a:gd name="connsiteX0" fmla="*/ 0 w 612289"/>
                <a:gd name="connsiteY0" fmla="*/ 94866 h 474330"/>
                <a:gd name="connsiteX1" fmla="*/ 375124 w 612289"/>
                <a:gd name="connsiteY1" fmla="*/ 94866 h 474330"/>
                <a:gd name="connsiteX2" fmla="*/ 375124 w 612289"/>
                <a:gd name="connsiteY2" fmla="*/ 0 h 474330"/>
                <a:gd name="connsiteX3" fmla="*/ 612289 w 612289"/>
                <a:gd name="connsiteY3" fmla="*/ 237165 h 474330"/>
                <a:gd name="connsiteX4" fmla="*/ 375124 w 612289"/>
                <a:gd name="connsiteY4" fmla="*/ 474330 h 474330"/>
                <a:gd name="connsiteX5" fmla="*/ 375124 w 612289"/>
                <a:gd name="connsiteY5" fmla="*/ 379464 h 474330"/>
                <a:gd name="connsiteX6" fmla="*/ 0 w 612289"/>
                <a:gd name="connsiteY6" fmla="*/ 379464 h 474330"/>
                <a:gd name="connsiteX7" fmla="*/ 0 w 612289"/>
                <a:gd name="connsiteY7" fmla="*/ 94866 h 474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289" h="474330">
                  <a:moveTo>
                    <a:pt x="0" y="94866"/>
                  </a:moveTo>
                  <a:lnTo>
                    <a:pt x="375124" y="94866"/>
                  </a:lnTo>
                  <a:lnTo>
                    <a:pt x="375124" y="0"/>
                  </a:lnTo>
                  <a:lnTo>
                    <a:pt x="612289" y="237165"/>
                  </a:lnTo>
                  <a:lnTo>
                    <a:pt x="375124" y="474330"/>
                  </a:lnTo>
                  <a:lnTo>
                    <a:pt x="375124" y="379464"/>
                  </a:lnTo>
                  <a:lnTo>
                    <a:pt x="0" y="379464"/>
                  </a:lnTo>
                  <a:lnTo>
                    <a:pt x="0" y="94866"/>
                  </a:lnTo>
                  <a:close/>
                </a:path>
              </a:pathLst>
            </a:custGeom>
            <a:solidFill>
              <a:srgbClr val="FEE5B1"/>
            </a:solidFill>
            <a:sp3d z="-110000">
              <a:bevelT w="40600" h="20600" prst="relaxedInset"/>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p:style>
          <p:txBody>
            <a:bodyPr spcFirstLastPara="0" vert="horz" wrap="square" lIns="0" tIns="94866" rIns="142299" bIns="94866" numCol="1" spcCol="1270" anchor="ctr" anchorCtr="0">
              <a:noAutofit/>
            </a:bodyPr>
            <a:lstStyle/>
            <a:p>
              <a:pPr marL="0" marR="0" lvl="0" indent="0" algn="l" defTabSz="533400" rtl="0" eaLnBrk="1" fontAlgn="auto" latinLnBrk="0" hangingPunct="1">
                <a:lnSpc>
                  <a:spcPct val="90000"/>
                </a:lnSpc>
                <a:spcBef>
                  <a:spcPct val="0"/>
                </a:spcBef>
                <a:spcAft>
                  <a:spcPct val="35000"/>
                </a:spcAft>
                <a:buClrTx/>
                <a:buSzTx/>
                <a:buFontTx/>
                <a:buNone/>
                <a:tabLst/>
                <a:defRPr/>
              </a:pPr>
              <a:endParaRPr kumimoji="0" lang="ar-SA" sz="1800"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9" name="Freeform 8"/>
            <p:cNvSpPr/>
            <p:nvPr/>
          </p:nvSpPr>
          <p:spPr>
            <a:xfrm>
              <a:off x="3460153" y="2823337"/>
              <a:ext cx="1905163" cy="648000"/>
            </a:xfrm>
            <a:custGeom>
              <a:avLst/>
              <a:gdLst>
                <a:gd name="connsiteX0" fmla="*/ 0 w 1905163"/>
                <a:gd name="connsiteY0" fmla="*/ 64800 h 648000"/>
                <a:gd name="connsiteX1" fmla="*/ 18980 w 1905163"/>
                <a:gd name="connsiteY1" fmla="*/ 18979 h 648000"/>
                <a:gd name="connsiteX2" fmla="*/ 64801 w 1905163"/>
                <a:gd name="connsiteY2" fmla="*/ 0 h 648000"/>
                <a:gd name="connsiteX3" fmla="*/ 1840363 w 1905163"/>
                <a:gd name="connsiteY3" fmla="*/ 0 h 648000"/>
                <a:gd name="connsiteX4" fmla="*/ 1886184 w 1905163"/>
                <a:gd name="connsiteY4" fmla="*/ 18980 h 648000"/>
                <a:gd name="connsiteX5" fmla="*/ 1905163 w 1905163"/>
                <a:gd name="connsiteY5" fmla="*/ 64801 h 648000"/>
                <a:gd name="connsiteX6" fmla="*/ 1905163 w 1905163"/>
                <a:gd name="connsiteY6" fmla="*/ 583200 h 648000"/>
                <a:gd name="connsiteX7" fmla="*/ 1886184 w 1905163"/>
                <a:gd name="connsiteY7" fmla="*/ 629021 h 648000"/>
                <a:gd name="connsiteX8" fmla="*/ 1840363 w 1905163"/>
                <a:gd name="connsiteY8" fmla="*/ 648000 h 648000"/>
                <a:gd name="connsiteX9" fmla="*/ 64800 w 1905163"/>
                <a:gd name="connsiteY9" fmla="*/ 648000 h 648000"/>
                <a:gd name="connsiteX10" fmla="*/ 18979 w 1905163"/>
                <a:gd name="connsiteY10" fmla="*/ 629020 h 648000"/>
                <a:gd name="connsiteX11" fmla="*/ 0 w 1905163"/>
                <a:gd name="connsiteY11" fmla="*/ 583199 h 648000"/>
                <a:gd name="connsiteX12" fmla="*/ 0 w 1905163"/>
                <a:gd name="connsiteY12" fmla="*/ 64800 h 64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163" h="648000">
                  <a:moveTo>
                    <a:pt x="0" y="64800"/>
                  </a:moveTo>
                  <a:cubicBezTo>
                    <a:pt x="0" y="47614"/>
                    <a:pt x="6827" y="31132"/>
                    <a:pt x="18980" y="18979"/>
                  </a:cubicBezTo>
                  <a:cubicBezTo>
                    <a:pt x="31132" y="6827"/>
                    <a:pt x="47615" y="0"/>
                    <a:pt x="64801" y="0"/>
                  </a:cubicBezTo>
                  <a:lnTo>
                    <a:pt x="1840363" y="0"/>
                  </a:lnTo>
                  <a:cubicBezTo>
                    <a:pt x="1857549" y="0"/>
                    <a:pt x="1874031" y="6827"/>
                    <a:pt x="1886184" y="18980"/>
                  </a:cubicBezTo>
                  <a:cubicBezTo>
                    <a:pt x="1898336" y="31132"/>
                    <a:pt x="1905163" y="47615"/>
                    <a:pt x="1905163" y="64801"/>
                  </a:cubicBezTo>
                  <a:lnTo>
                    <a:pt x="1905163" y="583200"/>
                  </a:lnTo>
                  <a:cubicBezTo>
                    <a:pt x="1905163" y="600386"/>
                    <a:pt x="1898336" y="616868"/>
                    <a:pt x="1886184" y="629021"/>
                  </a:cubicBezTo>
                  <a:cubicBezTo>
                    <a:pt x="1874032" y="641173"/>
                    <a:pt x="1857549" y="648000"/>
                    <a:pt x="1840363" y="648000"/>
                  </a:cubicBezTo>
                  <a:lnTo>
                    <a:pt x="64800" y="648000"/>
                  </a:lnTo>
                  <a:cubicBezTo>
                    <a:pt x="47614" y="648000"/>
                    <a:pt x="31132" y="641173"/>
                    <a:pt x="18979" y="629020"/>
                  </a:cubicBezTo>
                  <a:cubicBezTo>
                    <a:pt x="6827" y="616868"/>
                    <a:pt x="0" y="600385"/>
                    <a:pt x="0" y="583199"/>
                  </a:cubicBezTo>
                  <a:lnTo>
                    <a:pt x="0" y="64800"/>
                  </a:lnTo>
                  <a:close/>
                </a:path>
              </a:pathLst>
            </a:custGeom>
            <a:solidFill>
              <a:srgbClr val="203E5F"/>
            </a:solidFill>
            <a:sp3d extrusionH="50600" prstMaterial="metal">
              <a:bevelT w="101600" h="80600" prst="relaxedInset"/>
              <a:bevelB w="80600" h="80600" prst="relaxedInset"/>
            </a:sp3d>
          </p:spPr>
          <p:style>
            <a:lnRef idx="0">
              <a:schemeClr val="lt1">
                <a:hueOff val="0"/>
                <a:satOff val="0"/>
                <a:lumOff val="0"/>
                <a:alphaOff val="0"/>
              </a:schemeClr>
            </a:lnRef>
            <a:fillRef idx="1">
              <a:schemeClr val="accent2">
                <a:hueOff val="5935807"/>
                <a:satOff val="-38860"/>
                <a:lumOff val="8528"/>
                <a:alphaOff val="0"/>
              </a:schemeClr>
            </a:fillRef>
            <a:effectRef idx="1">
              <a:schemeClr val="accent2">
                <a:hueOff val="5935807"/>
                <a:satOff val="-38860"/>
                <a:lumOff val="8528"/>
                <a:alphaOff val="0"/>
              </a:schemeClr>
            </a:effectRef>
            <a:fontRef idx="minor">
              <a:schemeClr val="dk1"/>
            </a:fontRef>
          </p:style>
          <p:txBody>
            <a:bodyPr spcFirstLastPara="0" vert="horz" wrap="square" lIns="106680" tIns="106680" rIns="106680" bIns="273150" numCol="1" spcCol="1270" anchor="t" anchorCtr="0">
              <a:noAutofit/>
            </a:bodyPr>
            <a:lstStyle/>
            <a:p>
              <a:pPr marL="0" marR="0" lvl="0" indent="0" algn="l" defTabSz="666750" rtl="0" eaLnBrk="1" fontAlgn="auto" latinLnBrk="0" hangingPunct="1">
                <a:lnSpc>
                  <a:spcPct val="90000"/>
                </a:lnSpc>
                <a:spcBef>
                  <a:spcPct val="0"/>
                </a:spcBef>
                <a:spcAft>
                  <a:spcPct val="35000"/>
                </a:spcAft>
                <a:buClrTx/>
                <a:buSzTx/>
                <a:buFontTx/>
                <a:buNone/>
                <a:tabLst/>
                <a:defRPr/>
              </a:pPr>
              <a:r>
                <a:rPr kumimoji="0" lang="en-GB" sz="20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a:ea typeface="+mn-ea"/>
                  <a:cs typeface="+mn-cs"/>
                </a:rPr>
                <a:t>Ethics consultation</a:t>
              </a:r>
              <a:endParaRPr kumimoji="0" lang="ar-SA" sz="20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a:ea typeface="+mn-ea"/>
                <a:cs typeface="Arial" panose="020B0604020202020204" pitchFamily="34" charset="0"/>
              </a:endParaRPr>
            </a:p>
          </p:txBody>
        </p:sp>
        <p:sp>
          <p:nvSpPr>
            <p:cNvPr id="10" name="Freeform 9"/>
            <p:cNvSpPr/>
            <p:nvPr/>
          </p:nvSpPr>
          <p:spPr>
            <a:xfrm>
              <a:off x="3851911" y="3442389"/>
              <a:ext cx="1905163" cy="1316250"/>
            </a:xfrm>
            <a:custGeom>
              <a:avLst/>
              <a:gdLst>
                <a:gd name="connsiteX0" fmla="*/ 0 w 1905163"/>
                <a:gd name="connsiteY0" fmla="*/ 131625 h 1316250"/>
                <a:gd name="connsiteX1" fmla="*/ 38552 w 1905163"/>
                <a:gd name="connsiteY1" fmla="*/ 38552 h 1316250"/>
                <a:gd name="connsiteX2" fmla="*/ 131625 w 1905163"/>
                <a:gd name="connsiteY2" fmla="*/ 0 h 1316250"/>
                <a:gd name="connsiteX3" fmla="*/ 1773538 w 1905163"/>
                <a:gd name="connsiteY3" fmla="*/ 0 h 1316250"/>
                <a:gd name="connsiteX4" fmla="*/ 1866611 w 1905163"/>
                <a:gd name="connsiteY4" fmla="*/ 38552 h 1316250"/>
                <a:gd name="connsiteX5" fmla="*/ 1905163 w 1905163"/>
                <a:gd name="connsiteY5" fmla="*/ 131625 h 1316250"/>
                <a:gd name="connsiteX6" fmla="*/ 1905163 w 1905163"/>
                <a:gd name="connsiteY6" fmla="*/ 1184625 h 1316250"/>
                <a:gd name="connsiteX7" fmla="*/ 1866611 w 1905163"/>
                <a:gd name="connsiteY7" fmla="*/ 1277698 h 1316250"/>
                <a:gd name="connsiteX8" fmla="*/ 1773538 w 1905163"/>
                <a:gd name="connsiteY8" fmla="*/ 1316250 h 1316250"/>
                <a:gd name="connsiteX9" fmla="*/ 131625 w 1905163"/>
                <a:gd name="connsiteY9" fmla="*/ 1316250 h 1316250"/>
                <a:gd name="connsiteX10" fmla="*/ 38552 w 1905163"/>
                <a:gd name="connsiteY10" fmla="*/ 1277698 h 1316250"/>
                <a:gd name="connsiteX11" fmla="*/ 0 w 1905163"/>
                <a:gd name="connsiteY11" fmla="*/ 1184625 h 1316250"/>
                <a:gd name="connsiteX12" fmla="*/ 0 w 1905163"/>
                <a:gd name="connsiteY12" fmla="*/ 131625 h 131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163" h="1316250">
                  <a:moveTo>
                    <a:pt x="0" y="131625"/>
                  </a:moveTo>
                  <a:cubicBezTo>
                    <a:pt x="0" y="96716"/>
                    <a:pt x="13868" y="63237"/>
                    <a:pt x="38552" y="38552"/>
                  </a:cubicBezTo>
                  <a:cubicBezTo>
                    <a:pt x="63237" y="13868"/>
                    <a:pt x="96716" y="0"/>
                    <a:pt x="131625" y="0"/>
                  </a:cubicBezTo>
                  <a:lnTo>
                    <a:pt x="1773538" y="0"/>
                  </a:lnTo>
                  <a:cubicBezTo>
                    <a:pt x="1808447" y="0"/>
                    <a:pt x="1841926" y="13868"/>
                    <a:pt x="1866611" y="38552"/>
                  </a:cubicBezTo>
                  <a:cubicBezTo>
                    <a:pt x="1891295" y="63237"/>
                    <a:pt x="1905163" y="96716"/>
                    <a:pt x="1905163" y="131625"/>
                  </a:cubicBezTo>
                  <a:lnTo>
                    <a:pt x="1905163" y="1184625"/>
                  </a:lnTo>
                  <a:cubicBezTo>
                    <a:pt x="1905163" y="1219534"/>
                    <a:pt x="1891295" y="1253013"/>
                    <a:pt x="1866611" y="1277698"/>
                  </a:cubicBezTo>
                  <a:cubicBezTo>
                    <a:pt x="1841927" y="1302382"/>
                    <a:pt x="1808447" y="1316250"/>
                    <a:pt x="1773538" y="1316250"/>
                  </a:cubicBezTo>
                  <a:lnTo>
                    <a:pt x="131625" y="1316250"/>
                  </a:lnTo>
                  <a:cubicBezTo>
                    <a:pt x="96716" y="1316250"/>
                    <a:pt x="63237" y="1302382"/>
                    <a:pt x="38552" y="1277698"/>
                  </a:cubicBezTo>
                  <a:cubicBezTo>
                    <a:pt x="13868" y="1253013"/>
                    <a:pt x="0" y="1219534"/>
                    <a:pt x="0" y="1184625"/>
                  </a:cubicBezTo>
                  <a:lnTo>
                    <a:pt x="0" y="131625"/>
                  </a:lnTo>
                  <a:close/>
                </a:path>
              </a:pathLst>
            </a:custGeom>
            <a:sp3d z="57200" extrusionH="600" contourW="3000">
              <a:bevelT w="48600" h="18600" prst="relaxedInset"/>
              <a:bevelB w="48600" h="8600" prst="relaxedInset"/>
            </a:sp3d>
          </p:spPr>
          <p:style>
            <a:lnRef idx="1">
              <a:schemeClr val="accent2">
                <a:hueOff val="5935807"/>
                <a:satOff val="-38860"/>
                <a:lumOff val="85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5232" tIns="145232" rIns="145232" bIns="145232" numCol="1" spcCol="1270" anchor="t" anchorCtr="0">
              <a:noAutofit/>
            </a:bodyPr>
            <a:lstStyle/>
            <a:p>
              <a:pPr marL="114300" marR="0" lvl="1" indent="-114300" algn="l" defTabSz="666750" rtl="0" eaLnBrk="1" fontAlgn="auto" latinLnBrk="0" hangingPunct="1">
                <a:lnSpc>
                  <a:spcPct val="90000"/>
                </a:lnSpc>
                <a:spcBef>
                  <a:spcPct val="0"/>
                </a:spcBef>
                <a:spcAft>
                  <a:spcPct val="15000"/>
                </a:spcAft>
                <a:buClrTx/>
                <a:buSzTx/>
                <a:buFontTx/>
                <a:buChar char="••"/>
                <a:tabLst/>
                <a:defRPr/>
              </a:pPr>
              <a:r>
                <a:rPr kumimoji="0" lang="en-GB" sz="2000" b="1" i="0" u="none" strike="noStrike" kern="1200" cap="none" spc="0" normalizeH="0" baseline="0" noProof="0">
                  <a:ln>
                    <a:noFill/>
                  </a:ln>
                  <a:solidFill>
                    <a:prstClr val="black">
                      <a:hueOff val="0"/>
                      <a:satOff val="0"/>
                      <a:lumOff val="0"/>
                      <a:alphaOff val="0"/>
                    </a:prstClr>
                  </a:solidFill>
                  <a:effectLst/>
                  <a:uLnTx/>
                  <a:uFillTx/>
                  <a:latin typeface="Calibri"/>
                  <a:ea typeface="+mn-ea"/>
                  <a:cs typeface="+mn-cs"/>
                </a:rPr>
                <a:t>Mediation</a:t>
              </a:r>
            </a:p>
            <a:p>
              <a:pPr marL="114300" marR="0" lvl="1" indent="-114300" algn="l" defTabSz="666750" rtl="0" eaLnBrk="1" fontAlgn="auto" latinLnBrk="0" hangingPunct="1">
                <a:lnSpc>
                  <a:spcPct val="90000"/>
                </a:lnSpc>
                <a:spcBef>
                  <a:spcPct val="0"/>
                </a:spcBef>
                <a:spcAft>
                  <a:spcPct val="15000"/>
                </a:spcAft>
                <a:buClrTx/>
                <a:buSzTx/>
                <a:buFontTx/>
                <a:buChar char="••"/>
                <a:tabLst/>
                <a:defRPr/>
              </a:pPr>
              <a:r>
                <a:rPr kumimoji="0" lang="en-GB" sz="2000" b="1" i="0" u="none" strike="noStrike" kern="1200" cap="none" spc="0" normalizeH="0" baseline="0" noProof="0">
                  <a:ln>
                    <a:noFill/>
                  </a:ln>
                  <a:solidFill>
                    <a:prstClr val="black">
                      <a:hueOff val="0"/>
                      <a:satOff val="0"/>
                      <a:lumOff val="0"/>
                      <a:alphaOff val="0"/>
                    </a:prstClr>
                  </a:solidFill>
                  <a:effectLst/>
                  <a:uLnTx/>
                  <a:uFillTx/>
                  <a:latin typeface="Calibri"/>
                  <a:ea typeface="+mn-ea"/>
                  <a:cs typeface="+mn-cs"/>
                </a:rPr>
                <a:t>Conflict resolution</a:t>
              </a:r>
            </a:p>
            <a:p>
              <a:pPr marL="114300" marR="0" lvl="1" indent="-114300" algn="l" defTabSz="666750" rtl="0" eaLnBrk="1" fontAlgn="auto" latinLnBrk="0" hangingPunct="1">
                <a:lnSpc>
                  <a:spcPct val="90000"/>
                </a:lnSpc>
                <a:spcBef>
                  <a:spcPct val="0"/>
                </a:spcBef>
                <a:spcAft>
                  <a:spcPct val="15000"/>
                </a:spcAft>
                <a:buClrTx/>
                <a:buSzTx/>
                <a:buFontTx/>
                <a:buNone/>
                <a:tabLst/>
                <a:defRPr/>
              </a:pPr>
              <a:r>
                <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a:ea typeface="+mn-ea"/>
                  <a:cs typeface="+mn-cs"/>
                </a:rPr>
                <a:t>All hospitals should have an ethics expert/body to provide consultation</a:t>
              </a:r>
              <a:endParaRPr kumimoji="0" lang="ar-SA" sz="2000" b="0" i="0" u="none" strike="noStrike" kern="1200" cap="none" spc="0" normalizeH="0" baseline="0" noProof="0">
                <a:ln>
                  <a:noFill/>
                </a:ln>
                <a:solidFill>
                  <a:prstClr val="black">
                    <a:hueOff val="0"/>
                    <a:satOff val="0"/>
                    <a:lumOff val="0"/>
                    <a:alphaOff val="0"/>
                  </a:prstClr>
                </a:solidFill>
                <a:effectLst/>
                <a:uLnTx/>
                <a:uFillTx/>
                <a:latin typeface="Calibri"/>
                <a:ea typeface="+mn-ea"/>
                <a:cs typeface="Arial" panose="020B0604020202020204" pitchFamily="34" charset="0"/>
              </a:endParaRPr>
            </a:p>
          </p:txBody>
        </p:sp>
        <p:sp>
          <p:nvSpPr>
            <p:cNvPr id="11" name="Freeform 10"/>
            <p:cNvSpPr/>
            <p:nvPr/>
          </p:nvSpPr>
          <p:spPr>
            <a:xfrm>
              <a:off x="5654132" y="2802171"/>
              <a:ext cx="612289" cy="474330"/>
            </a:xfrm>
            <a:custGeom>
              <a:avLst/>
              <a:gdLst>
                <a:gd name="connsiteX0" fmla="*/ 0 w 612289"/>
                <a:gd name="connsiteY0" fmla="*/ 94866 h 474330"/>
                <a:gd name="connsiteX1" fmla="*/ 375124 w 612289"/>
                <a:gd name="connsiteY1" fmla="*/ 94866 h 474330"/>
                <a:gd name="connsiteX2" fmla="*/ 375124 w 612289"/>
                <a:gd name="connsiteY2" fmla="*/ 0 h 474330"/>
                <a:gd name="connsiteX3" fmla="*/ 612289 w 612289"/>
                <a:gd name="connsiteY3" fmla="*/ 237165 h 474330"/>
                <a:gd name="connsiteX4" fmla="*/ 375124 w 612289"/>
                <a:gd name="connsiteY4" fmla="*/ 474330 h 474330"/>
                <a:gd name="connsiteX5" fmla="*/ 375124 w 612289"/>
                <a:gd name="connsiteY5" fmla="*/ 379464 h 474330"/>
                <a:gd name="connsiteX6" fmla="*/ 0 w 612289"/>
                <a:gd name="connsiteY6" fmla="*/ 379464 h 474330"/>
                <a:gd name="connsiteX7" fmla="*/ 0 w 612289"/>
                <a:gd name="connsiteY7" fmla="*/ 94866 h 474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289" h="474330">
                  <a:moveTo>
                    <a:pt x="0" y="94866"/>
                  </a:moveTo>
                  <a:lnTo>
                    <a:pt x="375124" y="94866"/>
                  </a:lnTo>
                  <a:lnTo>
                    <a:pt x="375124" y="0"/>
                  </a:lnTo>
                  <a:lnTo>
                    <a:pt x="612289" y="237165"/>
                  </a:lnTo>
                  <a:lnTo>
                    <a:pt x="375124" y="474330"/>
                  </a:lnTo>
                  <a:lnTo>
                    <a:pt x="375124" y="379464"/>
                  </a:lnTo>
                  <a:lnTo>
                    <a:pt x="0" y="379464"/>
                  </a:lnTo>
                  <a:lnTo>
                    <a:pt x="0" y="94866"/>
                  </a:lnTo>
                  <a:close/>
                </a:path>
              </a:pathLst>
            </a:custGeom>
            <a:solidFill>
              <a:srgbClr val="F58221"/>
            </a:solidFill>
            <a:sp3d z="-110000">
              <a:bevelT w="40600" h="20600" prst="relaxedInset"/>
            </a:sp3d>
          </p:spPr>
          <p:style>
            <a:lnRef idx="0">
              <a:schemeClr val="lt1">
                <a:hueOff val="0"/>
                <a:satOff val="0"/>
                <a:lumOff val="0"/>
                <a:alphaOff val="0"/>
              </a:schemeClr>
            </a:lnRef>
            <a:fillRef idx="1">
              <a:schemeClr val="accent2">
                <a:hueOff val="11871614"/>
                <a:satOff val="-77721"/>
                <a:lumOff val="17056"/>
                <a:alphaOff val="0"/>
              </a:schemeClr>
            </a:fillRef>
            <a:effectRef idx="2">
              <a:schemeClr val="accent2">
                <a:hueOff val="11871614"/>
                <a:satOff val="-77721"/>
                <a:lumOff val="17056"/>
                <a:alphaOff val="0"/>
              </a:schemeClr>
            </a:effectRef>
            <a:fontRef idx="minor"/>
          </p:style>
          <p:txBody>
            <a:bodyPr spcFirstLastPara="0" vert="horz" wrap="square" lIns="0" tIns="94866" rIns="142299" bIns="94866" numCol="1" spcCol="1270" anchor="ctr" anchorCtr="0">
              <a:noAutofit/>
            </a:bodyPr>
            <a:lstStyle/>
            <a:p>
              <a:pPr marL="0" marR="0" lvl="0" indent="0" algn="l" defTabSz="533400" rtl="0" eaLnBrk="1" fontAlgn="auto" latinLnBrk="0" hangingPunct="1">
                <a:lnSpc>
                  <a:spcPct val="90000"/>
                </a:lnSpc>
                <a:spcBef>
                  <a:spcPct val="0"/>
                </a:spcBef>
                <a:spcAft>
                  <a:spcPct val="35000"/>
                </a:spcAft>
                <a:buClrTx/>
                <a:buSzTx/>
                <a:buFontTx/>
                <a:buNone/>
                <a:tabLst/>
                <a:defRPr/>
              </a:pPr>
              <a:endParaRPr kumimoji="0" lang="ar-SA" sz="1800" b="0" i="0" u="none" strike="noStrike" kern="1200" cap="none" spc="0" normalizeH="0" baseline="0" noProof="0">
                <a:ln>
                  <a:noFill/>
                </a:ln>
                <a:solidFill>
                  <a:prstClr val="black"/>
                </a:solidFill>
                <a:effectLst/>
                <a:uLnTx/>
                <a:uFillTx/>
                <a:latin typeface="Calibri"/>
                <a:ea typeface="+mn-ea"/>
                <a:cs typeface="Arial" panose="020B0604020202020204" pitchFamily="34" charset="0"/>
              </a:endParaRPr>
            </a:p>
          </p:txBody>
        </p:sp>
        <p:sp>
          <p:nvSpPr>
            <p:cNvPr id="12" name="Freeform 11"/>
            <p:cNvSpPr/>
            <p:nvPr/>
          </p:nvSpPr>
          <p:spPr>
            <a:xfrm>
              <a:off x="6520580" y="2823336"/>
              <a:ext cx="1905163" cy="648000"/>
            </a:xfrm>
            <a:custGeom>
              <a:avLst/>
              <a:gdLst>
                <a:gd name="connsiteX0" fmla="*/ 0 w 1905163"/>
                <a:gd name="connsiteY0" fmla="*/ 64800 h 648000"/>
                <a:gd name="connsiteX1" fmla="*/ 18980 w 1905163"/>
                <a:gd name="connsiteY1" fmla="*/ 18979 h 648000"/>
                <a:gd name="connsiteX2" fmla="*/ 64801 w 1905163"/>
                <a:gd name="connsiteY2" fmla="*/ 0 h 648000"/>
                <a:gd name="connsiteX3" fmla="*/ 1840363 w 1905163"/>
                <a:gd name="connsiteY3" fmla="*/ 0 h 648000"/>
                <a:gd name="connsiteX4" fmla="*/ 1886184 w 1905163"/>
                <a:gd name="connsiteY4" fmla="*/ 18980 h 648000"/>
                <a:gd name="connsiteX5" fmla="*/ 1905163 w 1905163"/>
                <a:gd name="connsiteY5" fmla="*/ 64801 h 648000"/>
                <a:gd name="connsiteX6" fmla="*/ 1905163 w 1905163"/>
                <a:gd name="connsiteY6" fmla="*/ 583200 h 648000"/>
                <a:gd name="connsiteX7" fmla="*/ 1886184 w 1905163"/>
                <a:gd name="connsiteY7" fmla="*/ 629021 h 648000"/>
                <a:gd name="connsiteX8" fmla="*/ 1840363 w 1905163"/>
                <a:gd name="connsiteY8" fmla="*/ 648000 h 648000"/>
                <a:gd name="connsiteX9" fmla="*/ 64800 w 1905163"/>
                <a:gd name="connsiteY9" fmla="*/ 648000 h 648000"/>
                <a:gd name="connsiteX10" fmla="*/ 18979 w 1905163"/>
                <a:gd name="connsiteY10" fmla="*/ 629020 h 648000"/>
                <a:gd name="connsiteX11" fmla="*/ 0 w 1905163"/>
                <a:gd name="connsiteY11" fmla="*/ 583199 h 648000"/>
                <a:gd name="connsiteX12" fmla="*/ 0 w 1905163"/>
                <a:gd name="connsiteY12" fmla="*/ 64800 h 64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163" h="648000">
                  <a:moveTo>
                    <a:pt x="0" y="64800"/>
                  </a:moveTo>
                  <a:cubicBezTo>
                    <a:pt x="0" y="47614"/>
                    <a:pt x="6827" y="31132"/>
                    <a:pt x="18980" y="18979"/>
                  </a:cubicBezTo>
                  <a:cubicBezTo>
                    <a:pt x="31132" y="6827"/>
                    <a:pt x="47615" y="0"/>
                    <a:pt x="64801" y="0"/>
                  </a:cubicBezTo>
                  <a:lnTo>
                    <a:pt x="1840363" y="0"/>
                  </a:lnTo>
                  <a:cubicBezTo>
                    <a:pt x="1857549" y="0"/>
                    <a:pt x="1874031" y="6827"/>
                    <a:pt x="1886184" y="18980"/>
                  </a:cubicBezTo>
                  <a:cubicBezTo>
                    <a:pt x="1898336" y="31132"/>
                    <a:pt x="1905163" y="47615"/>
                    <a:pt x="1905163" y="64801"/>
                  </a:cubicBezTo>
                  <a:lnTo>
                    <a:pt x="1905163" y="583200"/>
                  </a:lnTo>
                  <a:cubicBezTo>
                    <a:pt x="1905163" y="600386"/>
                    <a:pt x="1898336" y="616868"/>
                    <a:pt x="1886184" y="629021"/>
                  </a:cubicBezTo>
                  <a:cubicBezTo>
                    <a:pt x="1874032" y="641173"/>
                    <a:pt x="1857549" y="648000"/>
                    <a:pt x="1840363" y="648000"/>
                  </a:cubicBezTo>
                  <a:lnTo>
                    <a:pt x="64800" y="648000"/>
                  </a:lnTo>
                  <a:cubicBezTo>
                    <a:pt x="47614" y="648000"/>
                    <a:pt x="31132" y="641173"/>
                    <a:pt x="18979" y="629020"/>
                  </a:cubicBezTo>
                  <a:cubicBezTo>
                    <a:pt x="6827" y="616868"/>
                    <a:pt x="0" y="600385"/>
                    <a:pt x="0" y="583199"/>
                  </a:cubicBezTo>
                  <a:lnTo>
                    <a:pt x="0" y="64800"/>
                  </a:lnTo>
                  <a:close/>
                </a:path>
              </a:pathLst>
            </a:custGeom>
            <a:solidFill>
              <a:srgbClr val="FEE5B1"/>
            </a:solidFill>
            <a:sp3d extrusionH="50600" prstMaterial="metal">
              <a:bevelT w="101600" h="80600" prst="relaxedInset"/>
              <a:bevelB w="80600" h="80600" prst="relaxedInset"/>
            </a:sp3d>
          </p:spPr>
          <p:style>
            <a:lnRef idx="0">
              <a:schemeClr val="lt1">
                <a:hueOff val="0"/>
                <a:satOff val="0"/>
                <a:lumOff val="0"/>
                <a:alphaOff val="0"/>
              </a:schemeClr>
            </a:lnRef>
            <a:fillRef idx="1">
              <a:schemeClr val="accent2">
                <a:hueOff val="11871614"/>
                <a:satOff val="-77721"/>
                <a:lumOff val="17056"/>
                <a:alphaOff val="0"/>
              </a:schemeClr>
            </a:fillRef>
            <a:effectRef idx="1">
              <a:schemeClr val="accent2">
                <a:hueOff val="11871614"/>
                <a:satOff val="-77721"/>
                <a:lumOff val="17056"/>
                <a:alphaOff val="0"/>
              </a:schemeClr>
            </a:effectRef>
            <a:fontRef idx="minor">
              <a:schemeClr val="dk1"/>
            </a:fontRef>
          </p:style>
          <p:txBody>
            <a:bodyPr spcFirstLastPara="0" vert="horz" wrap="square" lIns="106680" tIns="106680" rIns="106680" bIns="273150" numCol="1" spcCol="1270" anchor="t" anchorCtr="0">
              <a:noAutofit/>
            </a:bodyPr>
            <a:lstStyle/>
            <a:p>
              <a:pPr marL="0" marR="0" lvl="0" indent="0" algn="l" defTabSz="666750" rtl="0" eaLnBrk="1" fontAlgn="auto" latinLnBrk="0" hangingPunct="1">
                <a:lnSpc>
                  <a:spcPct val="90000"/>
                </a:lnSpc>
                <a:spcBef>
                  <a:spcPct val="0"/>
                </a:spcBef>
                <a:spcAft>
                  <a:spcPct val="35000"/>
                </a:spcAft>
                <a:buClrTx/>
                <a:buSzTx/>
                <a:buFontTx/>
                <a:buNone/>
                <a:tabLst/>
                <a:defRPr/>
              </a:pPr>
              <a:r>
                <a:rPr kumimoji="0" lang="en-GB" sz="20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a:ea typeface="+mn-ea"/>
                  <a:cs typeface="+mn-cs"/>
                </a:rPr>
                <a:t>Legal level</a:t>
              </a:r>
              <a:endParaRPr kumimoji="0" lang="ar-SA" sz="20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a:ea typeface="+mn-ea"/>
                <a:cs typeface="Arial" panose="020B0604020202020204" pitchFamily="34" charset="0"/>
              </a:endParaRPr>
            </a:p>
          </p:txBody>
        </p:sp>
        <p:sp>
          <p:nvSpPr>
            <p:cNvPr id="13" name="Freeform 12"/>
            <p:cNvSpPr/>
            <p:nvPr/>
          </p:nvSpPr>
          <p:spPr>
            <a:xfrm>
              <a:off x="6732244" y="3348369"/>
              <a:ext cx="1905163" cy="1316250"/>
            </a:xfrm>
            <a:custGeom>
              <a:avLst/>
              <a:gdLst>
                <a:gd name="connsiteX0" fmla="*/ 0 w 1905163"/>
                <a:gd name="connsiteY0" fmla="*/ 131625 h 1316250"/>
                <a:gd name="connsiteX1" fmla="*/ 38552 w 1905163"/>
                <a:gd name="connsiteY1" fmla="*/ 38552 h 1316250"/>
                <a:gd name="connsiteX2" fmla="*/ 131625 w 1905163"/>
                <a:gd name="connsiteY2" fmla="*/ 0 h 1316250"/>
                <a:gd name="connsiteX3" fmla="*/ 1773538 w 1905163"/>
                <a:gd name="connsiteY3" fmla="*/ 0 h 1316250"/>
                <a:gd name="connsiteX4" fmla="*/ 1866611 w 1905163"/>
                <a:gd name="connsiteY4" fmla="*/ 38552 h 1316250"/>
                <a:gd name="connsiteX5" fmla="*/ 1905163 w 1905163"/>
                <a:gd name="connsiteY5" fmla="*/ 131625 h 1316250"/>
                <a:gd name="connsiteX6" fmla="*/ 1905163 w 1905163"/>
                <a:gd name="connsiteY6" fmla="*/ 1184625 h 1316250"/>
                <a:gd name="connsiteX7" fmla="*/ 1866611 w 1905163"/>
                <a:gd name="connsiteY7" fmla="*/ 1277698 h 1316250"/>
                <a:gd name="connsiteX8" fmla="*/ 1773538 w 1905163"/>
                <a:gd name="connsiteY8" fmla="*/ 1316250 h 1316250"/>
                <a:gd name="connsiteX9" fmla="*/ 131625 w 1905163"/>
                <a:gd name="connsiteY9" fmla="*/ 1316250 h 1316250"/>
                <a:gd name="connsiteX10" fmla="*/ 38552 w 1905163"/>
                <a:gd name="connsiteY10" fmla="*/ 1277698 h 1316250"/>
                <a:gd name="connsiteX11" fmla="*/ 0 w 1905163"/>
                <a:gd name="connsiteY11" fmla="*/ 1184625 h 1316250"/>
                <a:gd name="connsiteX12" fmla="*/ 0 w 1905163"/>
                <a:gd name="connsiteY12" fmla="*/ 131625 h 1316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163" h="1316250">
                  <a:moveTo>
                    <a:pt x="0" y="131625"/>
                  </a:moveTo>
                  <a:cubicBezTo>
                    <a:pt x="0" y="96716"/>
                    <a:pt x="13868" y="63237"/>
                    <a:pt x="38552" y="38552"/>
                  </a:cubicBezTo>
                  <a:cubicBezTo>
                    <a:pt x="63237" y="13868"/>
                    <a:pt x="96716" y="0"/>
                    <a:pt x="131625" y="0"/>
                  </a:cubicBezTo>
                  <a:lnTo>
                    <a:pt x="1773538" y="0"/>
                  </a:lnTo>
                  <a:cubicBezTo>
                    <a:pt x="1808447" y="0"/>
                    <a:pt x="1841926" y="13868"/>
                    <a:pt x="1866611" y="38552"/>
                  </a:cubicBezTo>
                  <a:cubicBezTo>
                    <a:pt x="1891295" y="63237"/>
                    <a:pt x="1905163" y="96716"/>
                    <a:pt x="1905163" y="131625"/>
                  </a:cubicBezTo>
                  <a:lnTo>
                    <a:pt x="1905163" y="1184625"/>
                  </a:lnTo>
                  <a:cubicBezTo>
                    <a:pt x="1905163" y="1219534"/>
                    <a:pt x="1891295" y="1253013"/>
                    <a:pt x="1866611" y="1277698"/>
                  </a:cubicBezTo>
                  <a:cubicBezTo>
                    <a:pt x="1841927" y="1302382"/>
                    <a:pt x="1808447" y="1316250"/>
                    <a:pt x="1773538" y="1316250"/>
                  </a:cubicBezTo>
                  <a:lnTo>
                    <a:pt x="131625" y="1316250"/>
                  </a:lnTo>
                  <a:cubicBezTo>
                    <a:pt x="96716" y="1316250"/>
                    <a:pt x="63237" y="1302382"/>
                    <a:pt x="38552" y="1277698"/>
                  </a:cubicBezTo>
                  <a:cubicBezTo>
                    <a:pt x="13868" y="1253013"/>
                    <a:pt x="0" y="1219534"/>
                    <a:pt x="0" y="1184625"/>
                  </a:cubicBezTo>
                  <a:lnTo>
                    <a:pt x="0" y="131625"/>
                  </a:lnTo>
                  <a:close/>
                </a:path>
              </a:pathLst>
            </a:custGeom>
            <a:sp3d z="57200" extrusionH="600" contourW="3000">
              <a:bevelT w="48600" h="18600" prst="relaxedInset"/>
              <a:bevelB w="48600" h="8600" prst="relaxedInset"/>
            </a:sp3d>
          </p:spPr>
          <p:style>
            <a:lnRef idx="1">
              <a:schemeClr val="accent2">
                <a:hueOff val="11871614"/>
                <a:satOff val="-77721"/>
                <a:lumOff val="170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45232" tIns="145232" rIns="145232" bIns="145232" numCol="1" spcCol="1270" anchor="t" anchorCtr="0">
              <a:noAutofit/>
            </a:bodyPr>
            <a:lstStyle/>
            <a:p>
              <a:pPr marL="114300" marR="0" lvl="1" indent="-114300" algn="l" defTabSz="666750" rtl="0" eaLnBrk="1" fontAlgn="auto" latinLnBrk="0" hangingPunct="1">
                <a:lnSpc>
                  <a:spcPct val="90000"/>
                </a:lnSpc>
                <a:spcBef>
                  <a:spcPct val="0"/>
                </a:spcBef>
                <a:spcAft>
                  <a:spcPct val="15000"/>
                </a:spcAft>
                <a:buClrTx/>
                <a:buSzTx/>
                <a:buFontTx/>
                <a:buChar char="••"/>
                <a:tabLst/>
                <a:defRPr/>
              </a:pPr>
              <a:r>
                <a:rPr kumimoji="0" lang="en-GB" sz="2000" b="1" i="0" u="none" strike="noStrike" kern="1200" cap="none" spc="0" normalizeH="0" baseline="0" noProof="0">
                  <a:ln>
                    <a:noFill/>
                  </a:ln>
                  <a:solidFill>
                    <a:prstClr val="black">
                      <a:hueOff val="0"/>
                      <a:satOff val="0"/>
                      <a:lumOff val="0"/>
                      <a:alphaOff val="0"/>
                    </a:prstClr>
                  </a:solidFill>
                  <a:effectLst/>
                  <a:uLnTx/>
                  <a:uFillTx/>
                  <a:latin typeface="Calibri"/>
                  <a:ea typeface="+mn-ea"/>
                  <a:cs typeface="+mn-cs"/>
                </a:rPr>
                <a:t>Arbitration:</a:t>
              </a:r>
            </a:p>
            <a:p>
              <a:pPr marL="114300" marR="0" lvl="1" indent="-114300" algn="l" defTabSz="666750" rtl="0" eaLnBrk="1" fontAlgn="auto" latinLnBrk="0" hangingPunct="1">
                <a:lnSpc>
                  <a:spcPct val="90000"/>
                </a:lnSpc>
                <a:spcBef>
                  <a:spcPct val="0"/>
                </a:spcBef>
                <a:spcAft>
                  <a:spcPct val="15000"/>
                </a:spcAft>
                <a:buClrTx/>
                <a:buSzTx/>
                <a:buFontTx/>
                <a:buNone/>
                <a:tabLst/>
                <a:defRPr/>
              </a:pPr>
              <a:r>
                <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a:ea typeface="+mn-ea"/>
                  <a:cs typeface="+mn-cs"/>
                </a:rPr>
                <a:t>If family (or the doctor) is still unhappy/unsure, they can still go to court.</a:t>
              </a:r>
              <a:endParaRPr kumimoji="0" lang="ar-SA" sz="2000" b="0" i="0" u="none" strike="noStrike" kern="1200" cap="none" spc="0" normalizeH="0" baseline="0" noProof="0">
                <a:ln>
                  <a:noFill/>
                </a:ln>
                <a:solidFill>
                  <a:prstClr val="black">
                    <a:hueOff val="0"/>
                    <a:satOff val="0"/>
                    <a:lumOff val="0"/>
                    <a:alphaOff val="0"/>
                  </a:prstClr>
                </a:solidFill>
                <a:effectLst/>
                <a:uLnTx/>
                <a:uFillTx/>
                <a:latin typeface="Calibri"/>
                <a:ea typeface="+mn-ea"/>
                <a:cs typeface="Arial" panose="020B0604020202020204" pitchFamily="34" charset="0"/>
              </a:endParaRPr>
            </a:p>
          </p:txBody>
        </p:sp>
      </p:grpSp>
      <p:sp>
        <p:nvSpPr>
          <p:cNvPr id="14" name="Oval 13"/>
          <p:cNvSpPr/>
          <p:nvPr/>
        </p:nvSpPr>
        <p:spPr>
          <a:xfrm>
            <a:off x="4727848" y="1196752"/>
            <a:ext cx="3024336" cy="5184576"/>
          </a:xfrm>
          <a:prstGeom prst="ellipse">
            <a:avLst/>
          </a:prstGeom>
          <a:noFill/>
          <a:ln w="57150">
            <a:solidFill>
              <a:srgbClr val="FF0000"/>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ar-SA" sz="1800" b="0" i="0" u="none" strike="noStrike" kern="1200" cap="none" spc="0" normalizeH="0" baseline="0" noProof="0">
              <a:ln>
                <a:noFill/>
              </a:ln>
              <a:solidFill>
                <a:prstClr val="white"/>
              </a:solidFill>
              <a:effectLst/>
              <a:uLnTx/>
              <a:uFillTx/>
              <a:latin typeface="Calibri"/>
              <a:ea typeface="+mn-ea"/>
              <a:cs typeface="Arial" panose="020B0604020202020204" pitchFamily="34" charset="0"/>
            </a:endParaRP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98784"/>
    </mc:Choice>
    <mc:Fallback xmlns="">
      <p:transition spd="slow" advTm="19878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slide(fromLeft)">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circle(in)">
                                      <p:cBhvr>
                                        <p:cTn id="12"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07F34854-5C38-9757-BDF4-A2E65CB8B66D}"/>
              </a:ext>
            </a:extLst>
          </p:cNvPr>
          <p:cNvSpPr/>
          <p:nvPr/>
        </p:nvSpPr>
        <p:spPr>
          <a:xfrm>
            <a:off x="923778" y="2124221"/>
            <a:ext cx="10812720" cy="44770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6" name="Graphic 21">
            <a:extLst>
              <a:ext uri="{FF2B5EF4-FFF2-40B4-BE49-F238E27FC236}">
                <a16:creationId xmlns:a16="http://schemas.microsoft.com/office/drawing/2014/main" id="{772DF63C-99EF-1406-6B83-840C74AC131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40512" y="340000"/>
            <a:ext cx="2305141" cy="975916"/>
          </a:xfrm>
          <a:prstGeom prst="rect">
            <a:avLst/>
          </a:prstGeom>
        </p:spPr>
      </p:pic>
      <p:sp>
        <p:nvSpPr>
          <p:cNvPr id="2" name="Title 1"/>
          <p:cNvSpPr>
            <a:spLocks noGrp="1"/>
          </p:cNvSpPr>
          <p:nvPr>
            <p:ph type="title"/>
          </p:nvPr>
        </p:nvSpPr>
        <p:spPr/>
        <p:txBody>
          <a:bodyPr>
            <a:normAutofit/>
          </a:bodyPr>
          <a:lstStyle/>
          <a:p>
            <a:pPr>
              <a:defRPr/>
            </a:pPr>
            <a:r>
              <a:rPr lang="en-US" sz="3600" b="1">
                <a:ln w="0"/>
                <a:effectLst>
                  <a:outerShdw blurRad="38100" dist="19050" dir="2700000" algn="tl" rotWithShape="0">
                    <a:schemeClr val="dk1">
                      <a:alpha val="40000"/>
                    </a:schemeClr>
                  </a:outerShdw>
                </a:effectLst>
                <a:latin typeface="+mn-lt"/>
                <a:ea typeface="+mn-ea"/>
                <a:cs typeface="+mn-cs"/>
              </a:rPr>
              <a:t>The roles of ethics committees</a:t>
            </a:r>
            <a:endParaRPr lang="en-GB" sz="3600" b="1">
              <a:ln w="0"/>
              <a:effectLst>
                <a:outerShdw blurRad="38100" dist="19050" dir="2700000" algn="tl" rotWithShape="0">
                  <a:schemeClr val="dk1">
                    <a:alpha val="40000"/>
                  </a:schemeClr>
                </a:outerShdw>
              </a:effectLst>
              <a:latin typeface="+mn-lt"/>
              <a:ea typeface="+mn-ea"/>
              <a:cs typeface="+mn-cs"/>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92682588"/>
              </p:ext>
            </p:extLst>
          </p:nvPr>
        </p:nvGraphicFramePr>
        <p:xfrm>
          <a:off x="1374098" y="1118858"/>
          <a:ext cx="9144000" cy="55892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p:cNvSpPr/>
          <p:nvPr/>
        </p:nvSpPr>
        <p:spPr>
          <a:xfrm>
            <a:off x="2369414" y="5733257"/>
            <a:ext cx="7819320" cy="954107"/>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normalizeH="0" baseline="0" noProof="0" dirty="0">
                <a:ln w="0"/>
                <a:gradFill>
                  <a:gsLst>
                    <a:gs pos="21000">
                      <a:srgbClr val="53575C"/>
                    </a:gs>
                    <a:gs pos="88000">
                      <a:srgbClr val="C5C7CA"/>
                    </a:gs>
                  </a:gsLst>
                  <a:lin ang="5400000"/>
                </a:gradFill>
                <a:uLnTx/>
                <a:uFillTx/>
                <a:latin typeface="Calibri"/>
                <a:ea typeface="+mn-ea"/>
                <a:cs typeface="+mn-cs"/>
              </a:rPr>
              <a:t>Ethics Committee’s main role is providing guidance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1" u="none" strike="noStrike" kern="1200" normalizeH="0" baseline="0" noProof="0" dirty="0">
                <a:ln w="0"/>
                <a:gradFill>
                  <a:gsLst>
                    <a:gs pos="21000">
                      <a:srgbClr val="53575C"/>
                    </a:gs>
                    <a:gs pos="88000">
                      <a:srgbClr val="C5C7CA"/>
                    </a:gs>
                  </a:gsLst>
                  <a:lin ang="5400000"/>
                </a:gradFill>
                <a:uLnTx/>
                <a:uFillTx/>
                <a:latin typeface="Calibri"/>
                <a:ea typeface="+mn-ea"/>
                <a:cs typeface="+mn-cs"/>
              </a:rPr>
              <a:t>NOT to take decisions on behalf of any party</a:t>
            </a:r>
          </a:p>
        </p:txBody>
      </p:sp>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03370"/>
    </mc:Choice>
    <mc:Fallback xmlns="">
      <p:transition spd="slow" advTm="20337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slide(fromBottom)">
                                      <p:cBhvr>
                                        <p:cTn id="7" dur="500"/>
                                        <p:tgtEl>
                                          <p:spTgt spid="5">
                                            <p:txEl>
                                              <p:pRg st="0" end="0"/>
                                            </p:txEl>
                                          </p:spTgt>
                                        </p:tgtEl>
                                      </p:cBhvr>
                                    </p:animEffect>
                                  </p:childTnLst>
                                </p:cTn>
                              </p:par>
                              <p:par>
                                <p:cTn id="8" presetID="12" presetClass="entr" presetSubtype="4"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slide(fromBottom)">
                                      <p:cBhvr>
                                        <p:cTn id="10"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B0F0"/>
              </a:solidFill>
              <a:effectLst/>
              <a:uLnTx/>
              <a:uFillTx/>
              <a:latin typeface="Calibri"/>
              <a:ea typeface="Roboto Light" panose="02000000000000000000" pitchFamily="2" charset="0"/>
              <a:cs typeface="+mn-cs"/>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1" name="TextBox 40"/>
          <p:cNvSpPr txBox="1"/>
          <p:nvPr/>
        </p:nvSpPr>
        <p:spPr>
          <a:xfrm>
            <a:off x="6273203" y="1034308"/>
            <a:ext cx="5024004"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charset="0"/>
                <a:ea typeface="+mn-ea"/>
                <a:cs typeface="Alexandria" charset="0"/>
              </a:rPr>
              <a:t>The Doctor-Patient Relationship </a:t>
            </a:r>
          </a:p>
        </p:txBody>
      </p:sp>
      <p:sp>
        <p:nvSpPr>
          <p:cNvPr id="42" name="TextBox 41"/>
          <p:cNvSpPr txBox="1"/>
          <p:nvPr/>
        </p:nvSpPr>
        <p:spPr>
          <a:xfrm>
            <a:off x="5071247" y="1139330"/>
            <a:ext cx="917148" cy="30670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a:ln>
                  <a:noFill/>
                </a:ln>
                <a:solidFill>
                  <a:prstClr val="white"/>
                </a:solidFill>
                <a:effectLst/>
                <a:uLnTx/>
                <a:uFillTx/>
                <a:latin typeface="Alexandria" charset="0"/>
                <a:ea typeface="+mn-ea"/>
                <a:cs typeface="Alexandria" charset="0"/>
              </a:rPr>
              <a:t>Chapter</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7" name="Picture 6" descr="A person sitting at a desk with a doctor talking to a patient&#10;&#10;Description automatically generated">
            <a:extLst>
              <a:ext uri="{FF2B5EF4-FFF2-40B4-BE49-F238E27FC236}">
                <a16:creationId xmlns:a16="http://schemas.microsoft.com/office/drawing/2014/main" id="{1F9920E2-2240-6108-E774-7C1D5816E97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84366" y="5013524"/>
            <a:ext cx="4404861" cy="1764950"/>
          </a:xfrm>
          <a:prstGeom prst="rect">
            <a:avLst/>
          </a:prstGeom>
        </p:spPr>
      </p:pic>
    </p:spTree>
    <p:extLst>
      <p:ext uri="{BB962C8B-B14F-4D97-AF65-F5344CB8AC3E}">
        <p14:creationId xmlns:p14="http://schemas.microsoft.com/office/powerpoint/2010/main" val="2836533185"/>
      </p:ext>
    </p:extLst>
  </p:cSld>
  <p:clrMapOvr>
    <a:masterClrMapping/>
  </p:clrMapOvr>
  <mc:AlternateContent xmlns:mc="http://schemas.openxmlformats.org/markup-compatibility/2006" xmlns:p14="http://schemas.microsoft.com/office/powerpoint/2010/main">
    <mc:Choice Requires="p14">
      <p:transition spd="slow" p14:dur="2000" advTm="31808"/>
    </mc:Choice>
    <mc:Fallback xmlns="">
      <p:transition spd="slow" advTm="31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4499"/>
            <a:ext cx="10515600" cy="1325563"/>
          </a:xfrm>
        </p:spPr>
        <p:txBody>
          <a:bodyPr/>
          <a:lstStyle/>
          <a:p>
            <a:pPr rtl="0"/>
            <a:r>
              <a:rPr lang="en-US" b="1" dirty="0"/>
              <a:t>Before we start…where are we?</a:t>
            </a:r>
            <a:endParaRPr lang="ar-SA" b="1"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03781896"/>
              </p:ext>
            </p:extLst>
          </p:nvPr>
        </p:nvGraphicFramePr>
        <p:xfrm>
          <a:off x="1981200" y="1134794"/>
          <a:ext cx="8229600" cy="4937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7" name="Picture 3"/>
          <p:cNvPicPr>
            <a:picLocks noChangeAspect="1" noChangeArrowheads="1"/>
          </p:cNvPicPr>
          <p:nvPr/>
        </p:nvPicPr>
        <p:blipFill>
          <a:blip r:embed="rId8" cstate="print"/>
          <a:srcRect/>
          <a:stretch>
            <a:fillRect/>
          </a:stretch>
        </p:blipFill>
        <p:spPr bwMode="auto">
          <a:xfrm>
            <a:off x="2063552" y="1772817"/>
            <a:ext cx="1440160" cy="16649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Rectangle 7"/>
          <p:cNvSpPr/>
          <p:nvPr/>
        </p:nvSpPr>
        <p:spPr>
          <a:xfrm>
            <a:off x="2063552" y="6093296"/>
            <a:ext cx="8280920" cy="584775"/>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w="0"/>
                <a:effectLst>
                  <a:outerShdw blurRad="38100" dist="25400" dir="5400000" algn="ctr" rotWithShape="0">
                    <a:srgbClr val="6E747A">
                      <a:alpha val="43000"/>
                    </a:srgbClr>
                  </a:outerShdw>
                </a:effectLst>
                <a:uLnTx/>
                <a:uFillTx/>
                <a:latin typeface="Calibri"/>
                <a:ea typeface="+mn-ea"/>
                <a:cs typeface="+mn-cs"/>
              </a:rPr>
              <a:t>Doctors Are NOT the focus of the healthcare</a:t>
            </a:r>
          </a:p>
        </p:txBody>
      </p:sp>
      <p:pic>
        <p:nvPicPr>
          <p:cNvPr id="3" name="Graphic 21">
            <a:extLst>
              <a:ext uri="{FF2B5EF4-FFF2-40B4-BE49-F238E27FC236}">
                <a16:creationId xmlns:a16="http://schemas.microsoft.com/office/drawing/2014/main" id="{FC7EFC1E-52FA-63E9-F77C-3238BCEF73B0}"/>
              </a:ext>
            </a:extLst>
          </p:cNvPr>
          <p:cNvPicPr>
            <a:picLocks noChangeAspect="1"/>
          </p:cNvPicPr>
          <p:nvPr/>
        </p:nvPicPr>
        <p:blipFill rotWithShape="1">
          <a:blip r:embed="rId9"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52566" y="365125"/>
            <a:ext cx="2305141" cy="1076343"/>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41056"/>
    </mc:Choice>
    <mc:Fallback xmlns="">
      <p:transition spd="slow" advTm="14105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graphicEl>
                                              <a:dgm id="{A1ECCA5A-BCBC-4688-8640-C85DAF0EBD5F}"/>
                                            </p:graphicEl>
                                          </p:spTgt>
                                        </p:tgtEl>
                                        <p:attrNameLst>
                                          <p:attrName>style.visibility</p:attrName>
                                        </p:attrNameLst>
                                      </p:cBhvr>
                                      <p:to>
                                        <p:strVal val="visible"/>
                                      </p:to>
                                    </p:set>
                                    <p:animEffect transition="in" filter="circle(in)">
                                      <p:cBhvr>
                                        <p:cTn id="7" dur="1000"/>
                                        <p:tgtEl>
                                          <p:spTgt spid="4">
                                            <p:graphicEl>
                                              <a:dgm id="{A1ECCA5A-BCBC-4688-8640-C85DAF0EBD5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graphicEl>
                                              <a:dgm id="{D558A6AD-98B1-4F99-8404-20E765849D4E}"/>
                                            </p:graphicEl>
                                          </p:spTgt>
                                        </p:tgtEl>
                                        <p:attrNameLst>
                                          <p:attrName>style.visibility</p:attrName>
                                        </p:attrNameLst>
                                      </p:cBhvr>
                                      <p:to>
                                        <p:strVal val="visible"/>
                                      </p:to>
                                    </p:set>
                                    <p:animEffect transition="in" filter="circle(in)">
                                      <p:cBhvr>
                                        <p:cTn id="12" dur="1000"/>
                                        <p:tgtEl>
                                          <p:spTgt spid="4">
                                            <p:graphicEl>
                                              <a:dgm id="{D558A6AD-98B1-4F99-8404-20E765849D4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graphicEl>
                                              <a:dgm id="{33BD7DB5-CCB4-4B9E-BF3D-0834264D964A}"/>
                                            </p:graphicEl>
                                          </p:spTgt>
                                        </p:tgtEl>
                                        <p:attrNameLst>
                                          <p:attrName>style.visibility</p:attrName>
                                        </p:attrNameLst>
                                      </p:cBhvr>
                                      <p:to>
                                        <p:strVal val="visible"/>
                                      </p:to>
                                    </p:set>
                                    <p:animEffect transition="in" filter="circle(in)">
                                      <p:cBhvr>
                                        <p:cTn id="17" dur="1000"/>
                                        <p:tgtEl>
                                          <p:spTgt spid="4">
                                            <p:graphicEl>
                                              <a:dgm id="{33BD7DB5-CCB4-4B9E-BF3D-0834264D964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graphicEl>
                                              <a:dgm id="{B8E7531E-1C92-4ED0-89D7-0E50D3184C0A}"/>
                                            </p:graphicEl>
                                          </p:spTgt>
                                        </p:tgtEl>
                                        <p:attrNameLst>
                                          <p:attrName>style.visibility</p:attrName>
                                        </p:attrNameLst>
                                      </p:cBhvr>
                                      <p:to>
                                        <p:strVal val="visible"/>
                                      </p:to>
                                    </p:set>
                                    <p:animEffect transition="in" filter="circle(in)">
                                      <p:cBhvr>
                                        <p:cTn id="22" dur="1000"/>
                                        <p:tgtEl>
                                          <p:spTgt spid="4">
                                            <p:graphicEl>
                                              <a:dgm id="{B8E7531E-1C92-4ED0-89D7-0E50D3184C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graphicEl>
                                              <a:dgm id="{B7EDE79A-72F4-4F2B-9372-8561EC90D6A7}"/>
                                            </p:graphicEl>
                                          </p:spTgt>
                                        </p:tgtEl>
                                        <p:attrNameLst>
                                          <p:attrName>style.visibility</p:attrName>
                                        </p:attrNameLst>
                                      </p:cBhvr>
                                      <p:to>
                                        <p:strVal val="visible"/>
                                      </p:to>
                                    </p:set>
                                    <p:animEffect transition="in" filter="circle(in)">
                                      <p:cBhvr>
                                        <p:cTn id="27" dur="1000"/>
                                        <p:tgtEl>
                                          <p:spTgt spid="4">
                                            <p:graphicEl>
                                              <a:dgm id="{B7EDE79A-72F4-4F2B-9372-8561EC90D6A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graphicEl>
                                              <a:dgm id="{4B7F85F9-DB38-4768-8DE2-7821315F6B7E}"/>
                                            </p:graphicEl>
                                          </p:spTgt>
                                        </p:tgtEl>
                                        <p:attrNameLst>
                                          <p:attrName>style.visibility</p:attrName>
                                        </p:attrNameLst>
                                      </p:cBhvr>
                                      <p:to>
                                        <p:strVal val="visible"/>
                                      </p:to>
                                    </p:set>
                                    <p:animEffect transition="in" filter="circle(in)">
                                      <p:cBhvr>
                                        <p:cTn id="32" dur="1000"/>
                                        <p:tgtEl>
                                          <p:spTgt spid="4">
                                            <p:graphicEl>
                                              <a:dgm id="{4B7F85F9-DB38-4768-8DE2-7821315F6B7E}"/>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
                                            <p:graphicEl>
                                              <a:dgm id="{5C04EB47-DEA4-4BFA-A405-945C18525675}"/>
                                            </p:graphicEl>
                                          </p:spTgt>
                                        </p:tgtEl>
                                        <p:attrNameLst>
                                          <p:attrName>style.visibility</p:attrName>
                                        </p:attrNameLst>
                                      </p:cBhvr>
                                      <p:to>
                                        <p:strVal val="visible"/>
                                      </p:to>
                                    </p:set>
                                    <p:animEffect transition="in" filter="circle(in)">
                                      <p:cBhvr>
                                        <p:cTn id="37" dur="1000"/>
                                        <p:tgtEl>
                                          <p:spTgt spid="4">
                                            <p:graphicEl>
                                              <a:dgm id="{5C04EB47-DEA4-4BFA-A405-945C18525675}"/>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8" presetClass="entr" presetSubtype="6"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strips(downRight)">
                                      <p:cBhvr>
                                        <p:cTn id="4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rev="1"/>
        </p:bldSub>
      </p:bldGraphic>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359D6B1-F184-1C32-ADE2-4F8F9579ECA7}"/>
              </a:ext>
            </a:extLst>
          </p:cNvPr>
          <p:cNvSpPr/>
          <p:nvPr/>
        </p:nvSpPr>
        <p:spPr>
          <a:xfrm>
            <a:off x="617280" y="1685495"/>
            <a:ext cx="11195172" cy="48073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p:cNvSpPr>
            <a:spLocks noGrp="1"/>
          </p:cNvSpPr>
          <p:nvPr>
            <p:ph type="title"/>
          </p:nvPr>
        </p:nvSpPr>
        <p:spPr/>
        <p:txBody>
          <a:bodyPr/>
          <a:lstStyle/>
          <a:p>
            <a:r>
              <a:rPr lang="en-GB" b="1" dirty="0"/>
              <a:t>Oath of Muslim doctor </a:t>
            </a:r>
            <a:endParaRPr lang="ar-SA" b="1" dirty="0"/>
          </a:p>
        </p:txBody>
      </p:sp>
      <p:sp>
        <p:nvSpPr>
          <p:cNvPr id="3" name="Content Placeholder 2"/>
          <p:cNvSpPr>
            <a:spLocks noGrp="1"/>
          </p:cNvSpPr>
          <p:nvPr>
            <p:ph sz="quarter" idx="1"/>
          </p:nvPr>
        </p:nvSpPr>
        <p:spPr>
          <a:xfrm>
            <a:off x="838200" y="1825625"/>
            <a:ext cx="10974252" cy="4667250"/>
          </a:xfrm>
        </p:spPr>
        <p:txBody>
          <a:bodyPr>
            <a:normAutofit fontScale="77500" lnSpcReduction="20000"/>
          </a:bodyPr>
          <a:lstStyle/>
          <a:p>
            <a:pPr algn="l" rtl="0">
              <a:buNone/>
            </a:pPr>
            <a:r>
              <a:rPr lang="en-GB" sz="3100" dirty="0">
                <a:solidFill>
                  <a:srgbClr val="F58221"/>
                </a:solidFill>
              </a:rPr>
              <a:t>“</a:t>
            </a:r>
            <a:r>
              <a:rPr lang="en-GB" sz="3100" b="1" dirty="0">
                <a:solidFill>
                  <a:srgbClr val="F58221"/>
                </a:solidFill>
              </a:rPr>
              <a:t>I swear by God ...The Great .. </a:t>
            </a:r>
          </a:p>
          <a:p>
            <a:pPr algn="l" rtl="0">
              <a:buNone/>
            </a:pPr>
            <a:endParaRPr lang="en-GB" sz="3100" b="1" dirty="0">
              <a:solidFill>
                <a:srgbClr val="FF0000"/>
              </a:solidFill>
            </a:endParaRPr>
          </a:p>
          <a:p>
            <a:pPr algn="l" rtl="0"/>
            <a:r>
              <a:rPr lang="en-GB" b="1" dirty="0"/>
              <a:t>To regard God in carrying out my profession;</a:t>
            </a:r>
          </a:p>
          <a:p>
            <a:pPr algn="l" rtl="0"/>
            <a:r>
              <a:rPr lang="en-GB" b="1" dirty="0"/>
              <a:t>To protect human life in all stages and under all circumstances, doing my utmost to rescue it from death, malady, pain and anxiety; </a:t>
            </a:r>
          </a:p>
          <a:p>
            <a:pPr algn="l" rtl="0"/>
            <a:r>
              <a:rPr lang="en-GB" b="1" dirty="0"/>
              <a:t> To keep peoples' dignity, cover their privacies and lock up their secrets ;</a:t>
            </a:r>
          </a:p>
          <a:p>
            <a:pPr algn="l" rtl="0"/>
            <a:r>
              <a:rPr lang="en-GB" b="1" dirty="0"/>
              <a:t>To be, all the way, an instrument of God's mercy, extending my medical care to near and far, virtuous and sinner and friend and enemy;</a:t>
            </a:r>
          </a:p>
          <a:p>
            <a:pPr algn="l" rtl="0"/>
            <a:r>
              <a:rPr lang="en-GB" b="1" dirty="0"/>
              <a:t>To strive in the pursuit of knowledge and. harnessing it for the benefit but not the harm of Mankind;</a:t>
            </a:r>
          </a:p>
          <a:p>
            <a:pPr algn="l" rtl="0"/>
            <a:r>
              <a:rPr lang="en-GB" b="1" dirty="0"/>
              <a:t>To revere my teacher, teach my junior, and be brother to members of the Medical Profession;</a:t>
            </a:r>
          </a:p>
          <a:p>
            <a:pPr algn="l" rtl="0"/>
            <a:r>
              <a:rPr lang="en-GB" b="1" dirty="0"/>
              <a:t>To live my Faith in private and in public, avoiding whatever blemishes me in the eyes of God, His apostle and my fellow Faithful… And may God be witness to this Oath.”</a:t>
            </a:r>
            <a:endParaRPr lang="ar-SA" dirty="0"/>
          </a:p>
        </p:txBody>
      </p:sp>
      <p:pic>
        <p:nvPicPr>
          <p:cNvPr id="4" name="Graphic 21">
            <a:extLst>
              <a:ext uri="{FF2B5EF4-FFF2-40B4-BE49-F238E27FC236}">
                <a16:creationId xmlns:a16="http://schemas.microsoft.com/office/drawing/2014/main" id="{DAAF64AF-F1C9-D35C-7E00-27B6403DBA6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07311" y="413116"/>
            <a:ext cx="2305141" cy="1076343"/>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22645"/>
    </mc:Choice>
    <mc:Fallback xmlns="">
      <p:transition spd="slow" advTm="12264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9E898B1B-5D44-07E7-B195-5E681A43765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D8D8C0CD-F4B0-1914-B388-5CF4BADE9C3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146" name="Title 1">
            <a:extLst>
              <a:ext uri="{FF2B5EF4-FFF2-40B4-BE49-F238E27FC236}">
                <a16:creationId xmlns:a16="http://schemas.microsoft.com/office/drawing/2014/main" id="{B640A73D-98AB-C7DE-CBA2-9A6C013A97AA}"/>
              </a:ext>
            </a:extLst>
          </p:cNvPr>
          <p:cNvSpPr>
            <a:spLocks noGrp="1"/>
          </p:cNvSpPr>
          <p:nvPr>
            <p:ph type="title"/>
          </p:nvPr>
        </p:nvSpPr>
        <p:spPr/>
        <p:txBody>
          <a:bodyPr/>
          <a:lstStyle/>
          <a:p>
            <a:pPr eaLnBrk="1" hangingPunct="1">
              <a:defRPr/>
            </a:pPr>
            <a:r>
              <a:rPr lang="en-US"/>
              <a:t>Patient-Physician Relationship</a:t>
            </a:r>
          </a:p>
        </p:txBody>
      </p:sp>
      <p:sp>
        <p:nvSpPr>
          <p:cNvPr id="6147" name="Content Placeholder 2">
            <a:extLst>
              <a:ext uri="{FF2B5EF4-FFF2-40B4-BE49-F238E27FC236}">
                <a16:creationId xmlns:a16="http://schemas.microsoft.com/office/drawing/2014/main" id="{5266A622-9F4F-6E35-12C1-6C643D64044C}"/>
              </a:ext>
            </a:extLst>
          </p:cNvPr>
          <p:cNvSpPr>
            <a:spLocks noGrp="1"/>
          </p:cNvSpPr>
          <p:nvPr>
            <p:ph idx="1"/>
          </p:nvPr>
        </p:nvSpPr>
        <p:spPr>
          <a:xfrm>
            <a:off x="1981200" y="2209800"/>
            <a:ext cx="8229600" cy="4114800"/>
          </a:xfrm>
        </p:spPr>
        <p:txBody>
          <a:bodyPr/>
          <a:lstStyle/>
          <a:p>
            <a:pPr eaLnBrk="1" hangingPunct="1">
              <a:defRPr/>
            </a:pPr>
            <a:r>
              <a:rPr lang="en-US" b="1" i="1" dirty="0"/>
              <a:t>Why does it matter?</a:t>
            </a:r>
          </a:p>
          <a:p>
            <a:pPr eaLnBrk="1" hangingPunct="1">
              <a:defRPr/>
            </a:pPr>
            <a:r>
              <a:rPr lang="en-US" b="1" i="1" dirty="0"/>
              <a:t>Types of relationship</a:t>
            </a:r>
          </a:p>
          <a:p>
            <a:pPr eaLnBrk="1" hangingPunct="1">
              <a:defRPr/>
            </a:pPr>
            <a:r>
              <a:rPr lang="en-US" b="1" i="1" dirty="0"/>
              <a:t>What is the ideal patient-physician relationship </a:t>
            </a:r>
          </a:p>
        </p:txBody>
      </p:sp>
    </p:spTree>
  </p:cSld>
  <p:clrMapOvr>
    <a:masterClrMapping/>
  </p:clrMapOvr>
  <mc:AlternateContent xmlns:mc="http://schemas.openxmlformats.org/markup-compatibility/2006" xmlns:p14="http://schemas.microsoft.com/office/powerpoint/2010/main">
    <mc:Choice Requires="p14">
      <p:transition spd="slow" p14:dur="2000" advTm="139989"/>
    </mc:Choice>
    <mc:Fallback xmlns="">
      <p:transition spd="slow" advTm="139989"/>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E951603-4480-B169-2231-16AC7DE7882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13586B20-7292-6681-E642-816A7C2CE55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195" name="Rectangle 3">
            <a:extLst>
              <a:ext uri="{FF2B5EF4-FFF2-40B4-BE49-F238E27FC236}">
                <a16:creationId xmlns:a16="http://schemas.microsoft.com/office/drawing/2014/main" id="{3D02D1BC-7A8E-65E3-F8CE-016797346B28}"/>
              </a:ext>
            </a:extLst>
          </p:cNvPr>
          <p:cNvSpPr>
            <a:spLocks noGrp="1" noChangeArrowheads="1"/>
          </p:cNvSpPr>
          <p:nvPr>
            <p:ph type="body" idx="1"/>
          </p:nvPr>
        </p:nvSpPr>
        <p:spPr/>
        <p:txBody>
          <a:bodyPr/>
          <a:lstStyle/>
          <a:p>
            <a:pPr lvl="1">
              <a:lnSpc>
                <a:spcPct val="80000"/>
              </a:lnSpc>
              <a:defRPr/>
            </a:pPr>
            <a:endParaRPr lang="en-CA" dirty="0"/>
          </a:p>
          <a:p>
            <a:pPr>
              <a:lnSpc>
                <a:spcPct val="80000"/>
              </a:lnSpc>
              <a:buFont typeface="Monotype Sorts" pitchFamily="2" charset="2"/>
              <a:buNone/>
              <a:defRPr/>
            </a:pPr>
            <a:r>
              <a:rPr lang="en-CA" dirty="0"/>
              <a:t>   Hippocrates viewed the physician as </a:t>
            </a:r>
            <a:r>
              <a:rPr lang="en-CA" b="1" dirty="0">
                <a:solidFill>
                  <a:srgbClr val="F58221"/>
                </a:solidFill>
              </a:rPr>
              <a:t>'captain of the ship' </a:t>
            </a:r>
            <a:r>
              <a:rPr lang="en-CA" dirty="0"/>
              <a:t>and the patient as someone to </a:t>
            </a:r>
            <a:r>
              <a:rPr lang="en-CA" b="1" dirty="0">
                <a:solidFill>
                  <a:srgbClr val="00B0F0"/>
                </a:solidFill>
              </a:rPr>
              <a:t>take orders</a:t>
            </a:r>
          </a:p>
          <a:p>
            <a:pPr>
              <a:lnSpc>
                <a:spcPct val="80000"/>
              </a:lnSpc>
              <a:defRPr/>
            </a:pPr>
            <a:endParaRPr lang="en-CA" sz="2400" dirty="0"/>
          </a:p>
        </p:txBody>
      </p:sp>
    </p:spTree>
  </p:cSld>
  <p:clrMapOvr>
    <a:masterClrMapping/>
  </p:clrMapOvr>
  <mc:AlternateContent xmlns:mc="http://schemas.openxmlformats.org/markup-compatibility/2006" xmlns:p14="http://schemas.microsoft.com/office/powerpoint/2010/main">
    <mc:Choice Requires="p14">
      <p:transition spd="slow" p14:dur="2000" advTm="41024"/>
    </mc:Choice>
    <mc:Fallback xmlns="">
      <p:transition spd="slow" advTm="41024"/>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BB7319D-F736-1EE9-6BF0-996286F0B6D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2EFBEDDE-B09B-B188-330F-E57CAC6B178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218" name="Title 1">
            <a:extLst>
              <a:ext uri="{FF2B5EF4-FFF2-40B4-BE49-F238E27FC236}">
                <a16:creationId xmlns:a16="http://schemas.microsoft.com/office/drawing/2014/main" id="{52E91CCF-00DC-E82F-2D45-FA5B8B2EC4CF}"/>
              </a:ext>
            </a:extLst>
          </p:cNvPr>
          <p:cNvSpPr>
            <a:spLocks noGrp="1"/>
          </p:cNvSpPr>
          <p:nvPr>
            <p:ph type="title"/>
          </p:nvPr>
        </p:nvSpPr>
        <p:spPr/>
        <p:txBody>
          <a:bodyPr/>
          <a:lstStyle/>
          <a:p>
            <a:pPr eaLnBrk="1" hangingPunct="1">
              <a:defRPr/>
            </a:pPr>
            <a:r>
              <a:rPr lang="en-US" b="1"/>
              <a:t>Why Does It Matter </a:t>
            </a:r>
            <a:endParaRPr lang="en-US"/>
          </a:p>
        </p:txBody>
      </p:sp>
      <p:sp>
        <p:nvSpPr>
          <p:cNvPr id="9219" name="Content Placeholder 2">
            <a:extLst>
              <a:ext uri="{FF2B5EF4-FFF2-40B4-BE49-F238E27FC236}">
                <a16:creationId xmlns:a16="http://schemas.microsoft.com/office/drawing/2014/main" id="{E6DDBDB4-A2AE-52CC-F645-A4D9528CEE5E}"/>
              </a:ext>
            </a:extLst>
          </p:cNvPr>
          <p:cNvSpPr>
            <a:spLocks noGrp="1"/>
          </p:cNvSpPr>
          <p:nvPr>
            <p:ph idx="1"/>
          </p:nvPr>
        </p:nvSpPr>
        <p:spPr>
          <a:xfrm>
            <a:off x="1981200" y="2133600"/>
            <a:ext cx="8229600" cy="4191000"/>
          </a:xfrm>
        </p:spPr>
        <p:txBody>
          <a:bodyPr/>
          <a:lstStyle/>
          <a:p>
            <a:pPr eaLnBrk="1" hangingPunct="1">
              <a:defRPr/>
            </a:pPr>
            <a:r>
              <a:rPr lang="en-US" dirty="0"/>
              <a:t>The patient-physician relationship is fundamental for providing and receiving </a:t>
            </a:r>
          </a:p>
          <a:p>
            <a:pPr eaLnBrk="1" hangingPunct="1">
              <a:defRPr/>
            </a:pPr>
            <a:r>
              <a:rPr lang="en-US" dirty="0"/>
              <a:t>excellent care </a:t>
            </a:r>
          </a:p>
          <a:p>
            <a:pPr eaLnBrk="1" hangingPunct="1">
              <a:defRPr/>
            </a:pPr>
            <a:r>
              <a:rPr lang="en-US" dirty="0"/>
              <a:t>To the healing process  </a:t>
            </a:r>
          </a:p>
          <a:p>
            <a:pPr eaLnBrk="1" hangingPunct="1">
              <a:defRPr/>
            </a:pPr>
            <a:r>
              <a:rPr lang="en-US" dirty="0"/>
              <a:t>to improved outcomes </a:t>
            </a:r>
          </a:p>
          <a:p>
            <a:pPr eaLnBrk="1" hangingPunct="1">
              <a:buFont typeface="Monotype Sorts" pitchFamily="2" charset="2"/>
              <a:buNone/>
              <a:defRPr/>
            </a:pPr>
            <a:r>
              <a:rPr lang="en-US" dirty="0"/>
              <a:t>Therefore, it is important to understand what elements comprise the relationship and identify those that make it "good." </a:t>
            </a:r>
          </a:p>
          <a:p>
            <a:pPr eaLnBrk="1" hangingPunct="1">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Tm="83221"/>
    </mc:Choice>
    <mc:Fallback xmlns="">
      <p:transition spd="slow" advTm="83221"/>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909E4685-E2F8-C40B-C05D-A4238A3962C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15453D80-8855-6AF7-57B1-D59930C7406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7170" name="Title 1">
            <a:extLst>
              <a:ext uri="{FF2B5EF4-FFF2-40B4-BE49-F238E27FC236}">
                <a16:creationId xmlns:a16="http://schemas.microsoft.com/office/drawing/2014/main" id="{2EC5E25D-7060-2E34-7AE1-5845680C0DD4}"/>
              </a:ext>
            </a:extLst>
          </p:cNvPr>
          <p:cNvSpPr>
            <a:spLocks noGrp="1"/>
          </p:cNvSpPr>
          <p:nvPr>
            <p:ph type="title"/>
          </p:nvPr>
        </p:nvSpPr>
        <p:spPr/>
        <p:txBody>
          <a:bodyPr/>
          <a:lstStyle/>
          <a:p>
            <a:pPr eaLnBrk="1" hangingPunct="1">
              <a:defRPr/>
            </a:pPr>
            <a:r>
              <a:rPr lang="en-US" b="1"/>
              <a:t>Why Does It Matter </a:t>
            </a:r>
            <a:endParaRPr lang="en-US"/>
          </a:p>
        </p:txBody>
      </p:sp>
      <p:sp>
        <p:nvSpPr>
          <p:cNvPr id="7171" name="Content Placeholder 2">
            <a:extLst>
              <a:ext uri="{FF2B5EF4-FFF2-40B4-BE49-F238E27FC236}">
                <a16:creationId xmlns:a16="http://schemas.microsoft.com/office/drawing/2014/main" id="{722AE765-89F8-4DC8-17D2-BBA6F17BB797}"/>
              </a:ext>
            </a:extLst>
          </p:cNvPr>
          <p:cNvSpPr>
            <a:spLocks noGrp="1"/>
          </p:cNvSpPr>
          <p:nvPr>
            <p:ph idx="1"/>
          </p:nvPr>
        </p:nvSpPr>
        <p:spPr>
          <a:xfrm>
            <a:off x="1981200" y="2590800"/>
            <a:ext cx="8229600" cy="3733800"/>
          </a:xfrm>
        </p:spPr>
        <p:txBody>
          <a:bodyPr/>
          <a:lstStyle/>
          <a:p>
            <a:pPr eaLnBrk="1" hangingPunct="1">
              <a:defRPr/>
            </a:pPr>
            <a:r>
              <a:rPr lang="en-US" dirty="0"/>
              <a:t>Because of the rapidly changing environment that characterizes health care today, </a:t>
            </a:r>
          </a:p>
          <a:p>
            <a:pPr eaLnBrk="1" hangingPunct="1">
              <a:defRPr/>
            </a:pPr>
            <a:r>
              <a:rPr lang="en-US" dirty="0"/>
              <a:t>we need to understand what physicians and patients must do to protect and nurture the relationship. </a:t>
            </a:r>
          </a:p>
          <a:p>
            <a:pPr eaLnBrk="1" hangingPunct="1">
              <a:defRPr/>
            </a:pP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Tm="109269"/>
    </mc:Choice>
    <mc:Fallback xmlns="">
      <p:transition spd="slow" advTm="109269"/>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ED88421-1626-53BD-3ACF-EE747F3759E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E12242B7-C12C-5005-5B84-34B5F6EBC40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194" name="Rectangle 2">
            <a:extLst>
              <a:ext uri="{FF2B5EF4-FFF2-40B4-BE49-F238E27FC236}">
                <a16:creationId xmlns:a16="http://schemas.microsoft.com/office/drawing/2014/main" id="{480DCADD-0229-B706-EC36-D7762A81FB99}"/>
              </a:ext>
            </a:extLst>
          </p:cNvPr>
          <p:cNvSpPr>
            <a:spLocks noGrp="1" noChangeArrowheads="1"/>
          </p:cNvSpPr>
          <p:nvPr>
            <p:ph type="title"/>
          </p:nvPr>
        </p:nvSpPr>
        <p:spPr>
          <a:noFill/>
          <a:ln>
            <a:noFill/>
          </a:ln>
        </p:spPr>
        <p:txBody>
          <a:bodyPr>
            <a:normAutofit/>
          </a:bodyPr>
          <a:lstStyle/>
          <a:p>
            <a:pPr>
              <a:defRPr/>
            </a:pPr>
            <a:r>
              <a:rPr lang="hu-HU" sz="4800" b="1" dirty="0">
                <a:ln w="0"/>
                <a:solidFill>
                  <a:schemeClr val="accent1"/>
                </a:solidFill>
              </a:rPr>
              <a:t>The patient</a:t>
            </a:r>
          </a:p>
        </p:txBody>
      </p:sp>
      <p:sp>
        <p:nvSpPr>
          <p:cNvPr id="8195" name="Text Box 3">
            <a:extLst>
              <a:ext uri="{FF2B5EF4-FFF2-40B4-BE49-F238E27FC236}">
                <a16:creationId xmlns:a16="http://schemas.microsoft.com/office/drawing/2014/main" id="{83ABEB79-4AC6-67C9-E7E1-58B1975B4644}"/>
              </a:ext>
            </a:extLst>
          </p:cNvPr>
          <p:cNvSpPr txBox="1">
            <a:spLocks noChangeArrowheads="1"/>
          </p:cNvSpPr>
          <p:nvPr/>
        </p:nvSpPr>
        <p:spPr bwMode="auto">
          <a:xfrm>
            <a:off x="1167618" y="2080041"/>
            <a:ext cx="10072468"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hu-HU" altLang="en-US" sz="4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patients are individual human beings with problems that all to often transcend their physical complaints.</a:t>
            </a:r>
            <a:r>
              <a:rPr kumimoji="0" lang="hu-HU" altLang="en-US" sz="4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mn-cs"/>
              </a:rPr>
              <a:t> </a:t>
            </a:r>
          </a:p>
          <a:p>
            <a:pPr marL="0" marR="0" lvl="0" indent="0" algn="l" defTabSz="914400" rtl="0" eaLnBrk="1" fontAlgn="auto" latinLnBrk="0" hangingPunct="1">
              <a:lnSpc>
                <a:spcPct val="100000"/>
              </a:lnSpc>
              <a:spcBef>
                <a:spcPct val="50000"/>
              </a:spcBef>
              <a:spcAft>
                <a:spcPts val="0"/>
              </a:spcAft>
              <a:buClrTx/>
              <a:buSzTx/>
              <a:buFontTx/>
              <a:buNone/>
              <a:tabLst/>
              <a:defRPr/>
            </a:pPr>
            <a:r>
              <a:rPr kumimoji="0" lang="hu-HU" altLang="en-US" sz="4000" b="1" i="0" u="none" strike="noStrike" kern="1200" cap="none" spc="0" normalizeH="0" baseline="0" noProof="0" dirty="0">
                <a:ln>
                  <a:noFill/>
                </a:ln>
                <a:solidFill>
                  <a:srgbClr val="F58221"/>
                </a:solidFill>
                <a:effectLst/>
                <a:uLnTx/>
                <a:uFillTx/>
                <a:latin typeface="Times New Roman" panose="02020603050405020304" pitchFamily="18" charset="0"/>
                <a:ea typeface="+mn-ea"/>
                <a:cs typeface="+mn-cs"/>
              </a:rPr>
              <a:t>The patient are not „cases” or „admissions” or „diseases”</a:t>
            </a:r>
          </a:p>
        </p:txBody>
      </p:sp>
    </p:spTree>
  </p:cSld>
  <p:clrMapOvr>
    <a:masterClrMapping/>
  </p:clrMapOvr>
  <p:transition advTm="78186"/>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024634C-AAC0-A44D-F6EF-8B4B2A7972D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7E0243FB-D762-BAB5-F6E0-73B5DE584B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146" name="標題 1">
            <a:extLst>
              <a:ext uri="{FF2B5EF4-FFF2-40B4-BE49-F238E27FC236}">
                <a16:creationId xmlns:a16="http://schemas.microsoft.com/office/drawing/2014/main" id="{C50AB2AD-FFA1-C708-4365-17B0293C5AAD}"/>
              </a:ext>
            </a:extLst>
          </p:cNvPr>
          <p:cNvSpPr>
            <a:spLocks noGrp="1"/>
          </p:cNvSpPr>
          <p:nvPr>
            <p:ph type="title" idx="4294967295"/>
          </p:nvPr>
        </p:nvSpPr>
        <p:spPr/>
        <p:txBody>
          <a:bodyPr/>
          <a:lstStyle/>
          <a:p>
            <a:pPr eaLnBrk="1" hangingPunct="1">
              <a:defRPr/>
            </a:pPr>
            <a:r>
              <a:rPr lang="en-US" altLang="zh-TW">
                <a:cs typeface="Times New Roman" pitchFamily="18" charset="0"/>
              </a:rPr>
              <a:t>Parsons’ model</a:t>
            </a:r>
            <a:endParaRPr lang="zh-TW" altLang="en-US">
              <a:cs typeface="Times New Roman" pitchFamily="18" charset="0"/>
            </a:endParaRPr>
          </a:p>
        </p:txBody>
      </p:sp>
      <p:sp>
        <p:nvSpPr>
          <p:cNvPr id="6147" name="內容版面配置區 2">
            <a:extLst>
              <a:ext uri="{FF2B5EF4-FFF2-40B4-BE49-F238E27FC236}">
                <a16:creationId xmlns:a16="http://schemas.microsoft.com/office/drawing/2014/main" id="{5550DCCC-9B2A-FA5C-15BA-D9A329FDCE53}"/>
              </a:ext>
            </a:extLst>
          </p:cNvPr>
          <p:cNvSpPr>
            <a:spLocks noGrp="1"/>
          </p:cNvSpPr>
          <p:nvPr>
            <p:ph idx="4294967295"/>
          </p:nvPr>
        </p:nvSpPr>
        <p:spPr/>
        <p:txBody>
          <a:bodyPr/>
          <a:lstStyle/>
          <a:p>
            <a:pPr eaLnBrk="1" hangingPunct="1">
              <a:defRPr/>
            </a:pPr>
            <a:r>
              <a:rPr lang="en-US" altLang="zh-TW" dirty="0">
                <a:cs typeface="Times New Roman" pitchFamily="18" charset="0"/>
              </a:rPr>
              <a:t>Parson saw the doctor and patient as fulfilling necessary functions in a well balanced and maintained social structure</a:t>
            </a:r>
          </a:p>
          <a:p>
            <a:pPr eaLnBrk="1" hangingPunct="1">
              <a:defRPr/>
            </a:pPr>
            <a:endParaRPr lang="en-US" altLang="zh-TW" dirty="0">
              <a:cs typeface="Times New Roman" pitchFamily="18" charset="0"/>
            </a:endParaRPr>
          </a:p>
          <a:p>
            <a:pPr eaLnBrk="1" hangingPunct="1">
              <a:defRPr/>
            </a:pPr>
            <a:r>
              <a:rPr lang="en-US" altLang="zh-TW" dirty="0">
                <a:cs typeface="Times New Roman" pitchFamily="18" charset="0"/>
              </a:rPr>
              <a:t>Sickness is considered to be  necessary,  providing a brief exemption for patient from social responsibilities</a:t>
            </a:r>
          </a:p>
        </p:txBody>
      </p:sp>
    </p:spTree>
  </p:cSld>
  <p:clrMapOvr>
    <a:masterClrMapping/>
  </p:clrMapOvr>
  <mc:AlternateContent xmlns:mc="http://schemas.openxmlformats.org/markup-compatibility/2006" xmlns:p14="http://schemas.microsoft.com/office/powerpoint/2010/main">
    <mc:Choice Requires="p14">
      <p:transition spd="slow" p14:dur="2000" advTm="88938"/>
    </mc:Choice>
    <mc:Fallback xmlns="">
      <p:transition spd="slow" advTm="88938"/>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539EBE49-B84D-7AC1-8FBE-75555BA3B14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FBC65DD1-4D80-2593-8CEE-117154D584F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242" name="Rectangle 2">
            <a:extLst>
              <a:ext uri="{FF2B5EF4-FFF2-40B4-BE49-F238E27FC236}">
                <a16:creationId xmlns:a16="http://schemas.microsoft.com/office/drawing/2014/main" id="{86F28032-777F-3444-5349-29265FB3FEB7}"/>
              </a:ext>
            </a:extLst>
          </p:cNvPr>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0243" name="Rectangle 3">
            <a:extLst>
              <a:ext uri="{FF2B5EF4-FFF2-40B4-BE49-F238E27FC236}">
                <a16:creationId xmlns:a16="http://schemas.microsoft.com/office/drawing/2014/main" id="{1ED50616-70DF-4872-1018-A56496239E84}"/>
              </a:ext>
            </a:extLst>
          </p:cNvPr>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4340" name="Rectangle 4">
            <a:extLst>
              <a:ext uri="{FF2B5EF4-FFF2-40B4-BE49-F238E27FC236}">
                <a16:creationId xmlns:a16="http://schemas.microsoft.com/office/drawing/2014/main" id="{C7F6FD2B-537F-2AE5-0CBA-8A975EE96369}"/>
              </a:ext>
            </a:extLst>
          </p:cNvPr>
          <p:cNvSpPr>
            <a:spLocks noGrp="1" noChangeArrowheads="1"/>
          </p:cNvSpPr>
          <p:nvPr>
            <p:ph type="title"/>
          </p:nvPr>
        </p:nvSpPr>
        <p:spPr/>
        <p:txBody>
          <a:bodyPr/>
          <a:lstStyle/>
          <a:p>
            <a:pPr>
              <a:defRPr/>
            </a:pPr>
            <a:r>
              <a:rPr lang="en-GB"/>
              <a:t>Parsons’ “Ideal Patient”</a:t>
            </a:r>
          </a:p>
        </p:txBody>
      </p:sp>
      <p:sp>
        <p:nvSpPr>
          <p:cNvPr id="14341" name="Rectangle 5">
            <a:extLst>
              <a:ext uri="{FF2B5EF4-FFF2-40B4-BE49-F238E27FC236}">
                <a16:creationId xmlns:a16="http://schemas.microsoft.com/office/drawing/2014/main" id="{A863D479-0571-0C06-6B58-84A10FB7189B}"/>
              </a:ext>
            </a:extLst>
          </p:cNvPr>
          <p:cNvSpPr>
            <a:spLocks noGrp="1" noChangeArrowheads="1"/>
          </p:cNvSpPr>
          <p:nvPr>
            <p:ph type="body" idx="1"/>
          </p:nvPr>
        </p:nvSpPr>
        <p:spPr/>
        <p:txBody>
          <a:bodyPr/>
          <a:lstStyle/>
          <a:p>
            <a:pPr>
              <a:buFont typeface="Monotype Sorts" pitchFamily="2" charset="2"/>
              <a:buNone/>
              <a:defRPr/>
            </a:pPr>
            <a:r>
              <a:rPr lang="en-GB"/>
              <a:t>Permitted to:</a:t>
            </a:r>
          </a:p>
          <a:p>
            <a:pPr>
              <a:buFont typeface="Monotype Sorts" pitchFamily="2" charset="2"/>
              <a:buNone/>
              <a:defRPr/>
            </a:pPr>
            <a:r>
              <a:rPr lang="en-GB"/>
              <a:t>Give up some activities and responsibilities</a:t>
            </a:r>
          </a:p>
          <a:p>
            <a:pPr>
              <a:buFont typeface="Monotype Sorts" pitchFamily="2" charset="2"/>
              <a:buNone/>
              <a:defRPr/>
            </a:pPr>
            <a:r>
              <a:rPr lang="en-GB"/>
              <a:t>Regarded as being in need of care</a:t>
            </a:r>
          </a:p>
          <a:p>
            <a:pPr>
              <a:buFont typeface="Monotype Sorts" pitchFamily="2" charset="2"/>
              <a:buNone/>
              <a:defRPr/>
            </a:pPr>
            <a:endParaRPr lang="en-GB"/>
          </a:p>
          <a:p>
            <a:pPr>
              <a:buFont typeface="Monotype Sorts" pitchFamily="2" charset="2"/>
              <a:buNone/>
              <a:defRPr/>
            </a:pPr>
            <a:r>
              <a:rPr lang="en-GB"/>
              <a:t>In Return :</a:t>
            </a:r>
          </a:p>
          <a:p>
            <a:pPr>
              <a:buFont typeface="Monotype Sorts" pitchFamily="2" charset="2"/>
              <a:buNone/>
              <a:defRPr/>
            </a:pPr>
            <a:r>
              <a:rPr lang="en-GB"/>
              <a:t>Must want to get better quickly</a:t>
            </a:r>
          </a:p>
          <a:p>
            <a:pPr>
              <a:buFont typeface="Monotype Sorts" pitchFamily="2" charset="2"/>
              <a:buNone/>
              <a:defRPr/>
            </a:pPr>
            <a:r>
              <a:rPr lang="en-GB"/>
              <a:t>Seek help from and cooperate with a doctor</a:t>
            </a:r>
          </a:p>
          <a:p>
            <a:pPr>
              <a:buFont typeface="Monotype Sorts" pitchFamily="2" charset="2"/>
              <a:buNone/>
              <a:defRPr/>
            </a:pPr>
            <a:endParaRPr lang="en-GB"/>
          </a:p>
        </p:txBody>
      </p:sp>
    </p:spTree>
  </p:cSld>
  <p:clrMapOvr>
    <a:masterClrMapping/>
  </p:clrMapOvr>
  <p:transition spd="slow" advTm="77610"/>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A203973-0E40-B8A5-1D11-A7531AE67D2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6DCC482E-BF18-A876-4FA2-F841338647C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266" name="Rectangle 2">
            <a:extLst>
              <a:ext uri="{FF2B5EF4-FFF2-40B4-BE49-F238E27FC236}">
                <a16:creationId xmlns:a16="http://schemas.microsoft.com/office/drawing/2014/main" id="{AB3E2428-4053-5F47-86A2-19C423FD4067}"/>
              </a:ext>
            </a:extLst>
          </p:cNvPr>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1267" name="Rectangle 3">
            <a:extLst>
              <a:ext uri="{FF2B5EF4-FFF2-40B4-BE49-F238E27FC236}">
                <a16:creationId xmlns:a16="http://schemas.microsoft.com/office/drawing/2014/main" id="{81DEF98D-6829-036D-1043-02E24B7746C4}"/>
              </a:ext>
            </a:extLst>
          </p:cNvPr>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6388" name="Rectangle 4">
            <a:extLst>
              <a:ext uri="{FF2B5EF4-FFF2-40B4-BE49-F238E27FC236}">
                <a16:creationId xmlns:a16="http://schemas.microsoft.com/office/drawing/2014/main" id="{13EEB8BC-478B-2AC9-CDB1-FD7488B3119D}"/>
              </a:ext>
            </a:extLst>
          </p:cNvPr>
          <p:cNvSpPr>
            <a:spLocks noGrp="1" noChangeArrowheads="1"/>
          </p:cNvSpPr>
          <p:nvPr>
            <p:ph type="title"/>
          </p:nvPr>
        </p:nvSpPr>
        <p:spPr/>
        <p:txBody>
          <a:bodyPr/>
          <a:lstStyle/>
          <a:p>
            <a:pPr>
              <a:defRPr/>
            </a:pPr>
            <a:r>
              <a:rPr lang="en-GB"/>
              <a:t>Parsons’ “ Ideal Doctor”</a:t>
            </a:r>
          </a:p>
        </p:txBody>
      </p:sp>
      <p:sp>
        <p:nvSpPr>
          <p:cNvPr id="16389" name="Rectangle 5">
            <a:extLst>
              <a:ext uri="{FF2B5EF4-FFF2-40B4-BE49-F238E27FC236}">
                <a16:creationId xmlns:a16="http://schemas.microsoft.com/office/drawing/2014/main" id="{A171F96C-E451-29CE-B879-F2D645EA8FBF}"/>
              </a:ext>
            </a:extLst>
          </p:cNvPr>
          <p:cNvSpPr>
            <a:spLocks noGrp="1" noChangeArrowheads="1"/>
          </p:cNvSpPr>
          <p:nvPr>
            <p:ph type="body" idx="1"/>
          </p:nvPr>
        </p:nvSpPr>
        <p:spPr/>
        <p:txBody>
          <a:bodyPr/>
          <a:lstStyle/>
          <a:p>
            <a:pPr>
              <a:buFont typeface="Monotype Sorts" pitchFamily="2" charset="2"/>
              <a:buNone/>
              <a:defRPr/>
            </a:pPr>
            <a:r>
              <a:rPr lang="en-GB" dirty="0"/>
              <a:t>Apply a high degree of skill and knowledge</a:t>
            </a:r>
          </a:p>
          <a:p>
            <a:pPr>
              <a:buFont typeface="Monotype Sorts" pitchFamily="2" charset="2"/>
              <a:buNone/>
              <a:defRPr/>
            </a:pPr>
            <a:endParaRPr lang="en-GB" dirty="0"/>
          </a:p>
          <a:p>
            <a:pPr>
              <a:buFont typeface="Monotype Sorts" pitchFamily="2" charset="2"/>
              <a:buNone/>
              <a:defRPr/>
            </a:pPr>
            <a:r>
              <a:rPr lang="en-GB" dirty="0"/>
              <a:t>Acts for the good of the patient</a:t>
            </a:r>
          </a:p>
          <a:p>
            <a:pPr>
              <a:buFont typeface="Monotype Sorts" pitchFamily="2" charset="2"/>
              <a:buNone/>
              <a:defRPr/>
            </a:pPr>
            <a:endParaRPr lang="en-GB" dirty="0"/>
          </a:p>
          <a:p>
            <a:pPr>
              <a:buFont typeface="Monotype Sorts" pitchFamily="2" charset="2"/>
              <a:buNone/>
              <a:defRPr/>
            </a:pPr>
            <a:r>
              <a:rPr lang="en-GB" dirty="0"/>
              <a:t>Remain objective and emotionally detached</a:t>
            </a:r>
          </a:p>
          <a:p>
            <a:pPr>
              <a:buFont typeface="Monotype Sorts" pitchFamily="2" charset="2"/>
              <a:buNone/>
              <a:defRPr/>
            </a:pPr>
            <a:endParaRPr lang="en-GB" dirty="0"/>
          </a:p>
          <a:p>
            <a:pPr>
              <a:buFont typeface="Monotype Sorts" pitchFamily="2" charset="2"/>
              <a:buNone/>
              <a:defRPr/>
            </a:pPr>
            <a:r>
              <a:rPr lang="en-GB" dirty="0"/>
              <a:t>Respect the position of privilege</a:t>
            </a:r>
          </a:p>
        </p:txBody>
      </p:sp>
    </p:spTree>
  </p:cSld>
  <p:clrMapOvr>
    <a:masterClrMapping/>
  </p:clrMapOvr>
  <p:transition spd="slow" advTm="63594"/>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6F35071-396B-5FA7-A713-B5B66C350E4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766C53C9-7252-7F51-B9FF-3C6AC5A443E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0722" name="標題 1">
            <a:extLst>
              <a:ext uri="{FF2B5EF4-FFF2-40B4-BE49-F238E27FC236}">
                <a16:creationId xmlns:a16="http://schemas.microsoft.com/office/drawing/2014/main" id="{93C4489D-E2EE-E8AB-834D-76307D318F9E}"/>
              </a:ext>
            </a:extLst>
          </p:cNvPr>
          <p:cNvSpPr>
            <a:spLocks noGrp="1"/>
          </p:cNvSpPr>
          <p:nvPr>
            <p:ph type="title" idx="4294967295"/>
          </p:nvPr>
        </p:nvSpPr>
        <p:spPr/>
        <p:txBody>
          <a:bodyPr/>
          <a:lstStyle/>
          <a:p>
            <a:pPr eaLnBrk="1" hangingPunct="1">
              <a:defRPr/>
            </a:pPr>
            <a:r>
              <a:rPr lang="en-US" altLang="zh-TW" dirty="0">
                <a:cs typeface="Times New Roman" charset="0"/>
              </a:rPr>
              <a:t>Types</a:t>
            </a:r>
            <a:endParaRPr lang="zh-TW" altLang="en-US" dirty="0">
              <a:cs typeface="Times New Roman" charset="0"/>
            </a:endParaRPr>
          </a:p>
        </p:txBody>
      </p:sp>
      <p:sp>
        <p:nvSpPr>
          <p:cNvPr id="30723" name="內容版面配置區 2">
            <a:extLst>
              <a:ext uri="{FF2B5EF4-FFF2-40B4-BE49-F238E27FC236}">
                <a16:creationId xmlns:a16="http://schemas.microsoft.com/office/drawing/2014/main" id="{54988F5E-B198-06CF-DE3C-059D770E6721}"/>
              </a:ext>
            </a:extLst>
          </p:cNvPr>
          <p:cNvSpPr>
            <a:spLocks noGrp="1"/>
          </p:cNvSpPr>
          <p:nvPr>
            <p:ph idx="4294967295"/>
          </p:nvPr>
        </p:nvSpPr>
        <p:spPr/>
        <p:txBody>
          <a:bodyPr/>
          <a:lstStyle/>
          <a:p>
            <a:pPr eaLnBrk="1" hangingPunct="1">
              <a:defRPr/>
            </a:pPr>
            <a:endParaRPr lang="en-US" altLang="zh-TW" dirty="0">
              <a:cs typeface="Times New Roman" charset="0"/>
            </a:endParaRPr>
          </a:p>
          <a:p>
            <a:pPr eaLnBrk="1" hangingPunct="1">
              <a:defRPr/>
            </a:pPr>
            <a:r>
              <a:rPr lang="en-US" altLang="zh-TW" dirty="0">
                <a:cs typeface="Times New Roman" charset="0"/>
              </a:rPr>
              <a:t>four prototypes of  doctor-patient relationship</a:t>
            </a:r>
          </a:p>
          <a:p>
            <a:pPr lvl="1" eaLnBrk="1" hangingPunct="1">
              <a:defRPr/>
            </a:pPr>
            <a:r>
              <a:rPr lang="en-US" altLang="zh-TW" dirty="0">
                <a:cs typeface="Times New Roman" charset="0"/>
              </a:rPr>
              <a:t>Paternalism</a:t>
            </a:r>
          </a:p>
          <a:p>
            <a:pPr lvl="1" eaLnBrk="1" hangingPunct="1">
              <a:defRPr/>
            </a:pPr>
            <a:r>
              <a:rPr lang="en-US" altLang="zh-TW" dirty="0">
                <a:cs typeface="Times New Roman" charset="0"/>
              </a:rPr>
              <a:t>Consumerism</a:t>
            </a:r>
          </a:p>
          <a:p>
            <a:pPr lvl="1" eaLnBrk="1" hangingPunct="1">
              <a:defRPr/>
            </a:pPr>
            <a:r>
              <a:rPr lang="en-US" altLang="zh-TW" dirty="0">
                <a:cs typeface="Times New Roman" charset="0"/>
              </a:rPr>
              <a:t>Mutuality</a:t>
            </a:r>
          </a:p>
          <a:p>
            <a:pPr lvl="1" eaLnBrk="1" hangingPunct="1">
              <a:defRPr/>
            </a:pPr>
            <a:r>
              <a:rPr lang="en-US" altLang="zh-TW" dirty="0">
                <a:cs typeface="Times New Roman" charset="0"/>
              </a:rPr>
              <a:t>Default</a:t>
            </a:r>
          </a:p>
        </p:txBody>
      </p:sp>
    </p:spTree>
  </p:cSld>
  <p:clrMapOvr>
    <a:masterClrMapping/>
  </p:clrMapOvr>
  <mc:AlternateContent xmlns:mc="http://schemas.openxmlformats.org/markup-compatibility/2006" xmlns:p14="http://schemas.microsoft.com/office/powerpoint/2010/main">
    <mc:Choice Requires="p14">
      <p:transition spd="slow" p14:dur="2000" advTm="89152"/>
    </mc:Choice>
    <mc:Fallback xmlns="">
      <p:transition spd="slow" advTm="89152"/>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0BC59E05-598A-2662-85CD-518D362E6BA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8ED5FE37-7090-E275-8E58-4C51DBEE855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314" name="Title 1">
            <a:extLst>
              <a:ext uri="{FF2B5EF4-FFF2-40B4-BE49-F238E27FC236}">
                <a16:creationId xmlns:a16="http://schemas.microsoft.com/office/drawing/2014/main" id="{C1643922-6D19-DD53-9E5B-520C2D39A675}"/>
              </a:ext>
            </a:extLst>
          </p:cNvPr>
          <p:cNvSpPr>
            <a:spLocks noGrp="1"/>
          </p:cNvSpPr>
          <p:nvPr>
            <p:ph type="title"/>
          </p:nvPr>
        </p:nvSpPr>
        <p:spPr/>
        <p:txBody>
          <a:bodyPr/>
          <a:lstStyle/>
          <a:p>
            <a:pPr>
              <a:defRPr/>
            </a:pPr>
            <a:r>
              <a:rPr lang="en-US" altLang="en-US" dirty="0"/>
              <a:t>Types of Doctor-Patient relationship</a:t>
            </a:r>
          </a:p>
        </p:txBody>
      </p:sp>
      <p:sp>
        <p:nvSpPr>
          <p:cNvPr id="13315" name="Content Placeholder 2">
            <a:extLst>
              <a:ext uri="{FF2B5EF4-FFF2-40B4-BE49-F238E27FC236}">
                <a16:creationId xmlns:a16="http://schemas.microsoft.com/office/drawing/2014/main" id="{A30BF971-931B-1125-C4B8-E1C2622486E7}"/>
              </a:ext>
            </a:extLst>
          </p:cNvPr>
          <p:cNvSpPr>
            <a:spLocks noGrp="1"/>
          </p:cNvSpPr>
          <p:nvPr>
            <p:ph idx="1"/>
          </p:nvPr>
        </p:nvSpPr>
        <p:spPr/>
        <p:txBody>
          <a:bodyPr/>
          <a:lstStyle/>
          <a:p>
            <a:pPr>
              <a:defRPr/>
            </a:pPr>
            <a:endParaRPr lang="en-US" altLang="en-US" dirty="0"/>
          </a:p>
          <a:p>
            <a:pPr>
              <a:defRPr/>
            </a:pPr>
            <a:endParaRPr lang="en-US" altLang="en-US" dirty="0"/>
          </a:p>
          <a:p>
            <a:pPr>
              <a:defRPr/>
            </a:pPr>
            <a:r>
              <a:rPr lang="en-US" altLang="en-US" dirty="0"/>
              <a:t>  Doctor controlled  </a:t>
            </a:r>
          </a:p>
          <a:p>
            <a:pPr>
              <a:defRPr/>
            </a:pPr>
            <a:r>
              <a:rPr lang="en-US" altLang="en-US" dirty="0"/>
              <a:t> Patient controlled .    .</a:t>
            </a:r>
          </a:p>
        </p:txBody>
      </p:sp>
    </p:spTree>
  </p:cSld>
  <p:clrMapOvr>
    <a:masterClrMapping/>
  </p:clrMapOvr>
  <mc:AlternateContent xmlns:mc="http://schemas.openxmlformats.org/markup-compatibility/2006" xmlns:p14="http://schemas.microsoft.com/office/powerpoint/2010/main">
    <mc:Choice Requires="p14">
      <p:transition spd="slow" p14:dur="2000" advTm="26538"/>
    </mc:Choice>
    <mc:Fallback xmlns="">
      <p:transition spd="slow" advTm="26538"/>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3ACC89C2-0B58-7F6E-6EA9-86E905EF437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748CF35E-958A-DEC3-163F-D0434DF5456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4098" name="標題 1">
            <a:extLst>
              <a:ext uri="{FF2B5EF4-FFF2-40B4-BE49-F238E27FC236}">
                <a16:creationId xmlns:a16="http://schemas.microsoft.com/office/drawing/2014/main" id="{0C2D643F-2694-E185-C8DE-37704C6C607C}"/>
              </a:ext>
            </a:extLst>
          </p:cNvPr>
          <p:cNvSpPr>
            <a:spLocks noGrp="1"/>
          </p:cNvSpPr>
          <p:nvPr>
            <p:ph type="title" idx="4294967295"/>
          </p:nvPr>
        </p:nvSpPr>
        <p:spPr/>
        <p:txBody>
          <a:bodyPr/>
          <a:lstStyle/>
          <a:p>
            <a:pPr eaLnBrk="1" hangingPunct="1">
              <a:defRPr/>
            </a:pPr>
            <a:r>
              <a:rPr lang="en-US" altLang="zh-TW" sz="3400">
                <a:cs typeface="Times New Roman" charset="0"/>
              </a:rPr>
              <a:t>Prototypes of  doctor-patient relationship</a:t>
            </a:r>
            <a:endParaRPr lang="zh-TW" altLang="en-US" sz="3400">
              <a:cs typeface="Times New Roman" charset="0"/>
            </a:endParaRPr>
          </a:p>
        </p:txBody>
      </p:sp>
      <p:graphicFrame>
        <p:nvGraphicFramePr>
          <p:cNvPr id="7" name="內容版面配置區 6">
            <a:extLst>
              <a:ext uri="{FF2B5EF4-FFF2-40B4-BE49-F238E27FC236}">
                <a16:creationId xmlns:a16="http://schemas.microsoft.com/office/drawing/2014/main" id="{B9E11F8C-4FA1-C44F-E893-B03404BBADFD}"/>
              </a:ext>
            </a:extLst>
          </p:cNvPr>
          <p:cNvGraphicFramePr>
            <a:graphicFrameLocks noGrp="1"/>
          </p:cNvGraphicFramePr>
          <p:nvPr>
            <p:ph idx="4294967295"/>
            <p:extLst>
              <p:ext uri="{D42A27DB-BD31-4B8C-83A1-F6EECF244321}">
                <p14:modId xmlns:p14="http://schemas.microsoft.com/office/powerpoint/2010/main" val="2208101232"/>
              </p:ext>
            </p:extLst>
          </p:nvPr>
        </p:nvGraphicFramePr>
        <p:xfrm>
          <a:off x="2171701" y="1779588"/>
          <a:ext cx="7839075" cy="3617911"/>
        </p:xfrm>
        <a:graphic>
          <a:graphicData uri="http://schemas.openxmlformats.org/drawingml/2006/table">
            <a:tbl>
              <a:tblPr/>
              <a:tblGrid>
                <a:gridCol w="2613025">
                  <a:extLst>
                    <a:ext uri="{9D8B030D-6E8A-4147-A177-3AD203B41FA5}">
                      <a16:colId xmlns:a16="http://schemas.microsoft.com/office/drawing/2014/main" val="20000"/>
                    </a:ext>
                  </a:extLst>
                </a:gridCol>
                <a:gridCol w="2613025">
                  <a:extLst>
                    <a:ext uri="{9D8B030D-6E8A-4147-A177-3AD203B41FA5}">
                      <a16:colId xmlns:a16="http://schemas.microsoft.com/office/drawing/2014/main" val="20001"/>
                    </a:ext>
                  </a:extLst>
                </a:gridCol>
                <a:gridCol w="2613025">
                  <a:extLst>
                    <a:ext uri="{9D8B030D-6E8A-4147-A177-3AD203B41FA5}">
                      <a16:colId xmlns:a16="http://schemas.microsoft.com/office/drawing/2014/main" val="20002"/>
                    </a:ext>
                  </a:extLst>
                </a:gridCol>
              </a:tblGrid>
              <a:tr h="1605244">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Tx/>
                        <a:buNone/>
                        <a:tabLst/>
                      </a:pPr>
                      <a:endParaRPr kumimoji="1" lang="zh-TW" altLang="en-US" sz="3000" b="1" i="0" u="none" strike="noStrike" cap="none" normalizeH="0" baseline="0">
                        <a:ln>
                          <a:noFill/>
                        </a:ln>
                        <a:solidFill>
                          <a:srgbClr val="FFFFFF"/>
                        </a:solidFill>
                        <a:effectLst/>
                        <a:latin typeface="Times New Roman" charset="0"/>
                        <a:ea typeface="新細明體" pitchFamily="18" charset="-120"/>
                        <a:cs typeface="Times New Roman" charset="0"/>
                      </a:endParaRPr>
                    </a:p>
                  </a:txBody>
                  <a:tcPr marT="45728" marB="4572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58221"/>
                    </a:solidFill>
                  </a:tcP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Tx/>
                        <a:buNone/>
                        <a:tabLst/>
                      </a:pPr>
                      <a:r>
                        <a:rPr kumimoji="1" lang="en-US" altLang="zh-TW" sz="3000" b="1" i="0" u="none" strike="noStrike" cap="none" normalizeH="0" baseline="0">
                          <a:ln>
                            <a:noFill/>
                          </a:ln>
                          <a:solidFill>
                            <a:srgbClr val="FFFFFF"/>
                          </a:solidFill>
                          <a:effectLst/>
                          <a:latin typeface="Times New Roman" charset="0"/>
                          <a:ea typeface="新細明體" pitchFamily="18" charset="-120"/>
                          <a:cs typeface="Times New Roman" charset="0"/>
                        </a:rPr>
                        <a:t>Physician control  (Low)</a:t>
                      </a:r>
                      <a:endParaRPr kumimoji="1" lang="zh-TW" altLang="en-US" sz="3000" b="1" i="0" u="none" strike="noStrike" cap="none" normalizeH="0" baseline="0">
                        <a:ln>
                          <a:noFill/>
                        </a:ln>
                        <a:solidFill>
                          <a:srgbClr val="FFFFFF"/>
                        </a:solidFill>
                        <a:effectLst/>
                        <a:latin typeface="Times New Roman" charset="0"/>
                        <a:ea typeface="新細明體" pitchFamily="18" charset="-120"/>
                        <a:cs typeface="Times New Roman" charset="0"/>
                      </a:endParaRPr>
                    </a:p>
                  </a:txBody>
                  <a:tcPr marT="45728" marB="4572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58221"/>
                    </a:solidFill>
                  </a:tcP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Tx/>
                        <a:buNone/>
                        <a:tabLst/>
                      </a:pPr>
                      <a:r>
                        <a:rPr kumimoji="1" lang="en-US" altLang="zh-TW" sz="3000" b="1" i="0" u="none" strike="noStrike" cap="none" normalizeH="0" baseline="0">
                          <a:ln>
                            <a:noFill/>
                          </a:ln>
                          <a:solidFill>
                            <a:srgbClr val="FFFFFF"/>
                          </a:solidFill>
                          <a:effectLst/>
                          <a:latin typeface="Times New Roman" charset="0"/>
                          <a:ea typeface="新細明體" pitchFamily="18" charset="-120"/>
                          <a:cs typeface="Times New Roman" charset="0"/>
                        </a:rPr>
                        <a:t>Physician control  (High)</a:t>
                      </a:r>
                      <a:endParaRPr kumimoji="1" lang="zh-TW" altLang="en-US" sz="3000" b="1" i="0" u="none" strike="noStrike" cap="none" normalizeH="0" baseline="0">
                        <a:ln>
                          <a:noFill/>
                        </a:ln>
                        <a:solidFill>
                          <a:srgbClr val="FFFFFF"/>
                        </a:solidFill>
                        <a:effectLst/>
                        <a:latin typeface="Times New Roman" charset="0"/>
                        <a:ea typeface="新細明體" pitchFamily="18" charset="-120"/>
                        <a:cs typeface="Times New Roman" charset="0"/>
                      </a:endParaRPr>
                    </a:p>
                  </a:txBody>
                  <a:tcPr marT="45728" marB="4572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F58221"/>
                    </a:solidFill>
                  </a:tcPr>
                </a:tc>
                <a:extLst>
                  <a:ext uri="{0D108BD9-81ED-4DB2-BD59-A6C34878D82A}">
                    <a16:rowId xmlns:a16="http://schemas.microsoft.com/office/drawing/2014/main" val="10000"/>
                  </a:ext>
                </a:extLst>
              </a:tr>
              <a:tr h="1006016">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Tx/>
                        <a:buNone/>
                        <a:tabLst/>
                      </a:pPr>
                      <a:r>
                        <a:rPr kumimoji="1" lang="en-US" altLang="zh-TW" sz="3000" b="0" i="0" u="none" strike="noStrike" cap="none" normalizeH="0" baseline="0">
                          <a:ln>
                            <a:noFill/>
                          </a:ln>
                          <a:solidFill>
                            <a:srgbClr val="000000"/>
                          </a:solidFill>
                          <a:effectLst/>
                          <a:latin typeface="Times New Roman" charset="0"/>
                          <a:ea typeface="新細明體" pitchFamily="18" charset="-120"/>
                          <a:cs typeface="Times New Roman" charset="0"/>
                        </a:rPr>
                        <a:t>Patient control (Low)</a:t>
                      </a:r>
                      <a:endParaRPr kumimoji="1" lang="zh-TW" altLang="en-US" sz="3000" b="0" i="0" u="none" strike="noStrike" cap="none" normalizeH="0" baseline="0">
                        <a:ln>
                          <a:noFill/>
                        </a:ln>
                        <a:solidFill>
                          <a:srgbClr val="000000"/>
                        </a:solidFill>
                        <a:effectLst/>
                        <a:latin typeface="Times New Roman" charset="0"/>
                        <a:ea typeface="新細明體" pitchFamily="18" charset="-120"/>
                        <a:cs typeface="Times New Roman" charset="0"/>
                      </a:endParaRPr>
                    </a:p>
                  </a:txBody>
                  <a:tcPr marT="45728" marB="4572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EE5B1"/>
                    </a:solidFill>
                  </a:tcP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Tx/>
                        <a:buNone/>
                        <a:tabLst/>
                      </a:pPr>
                      <a:r>
                        <a:rPr kumimoji="1" lang="en-US" altLang="zh-TW" sz="3000" b="0" i="0" u="none" strike="noStrike" cap="none" normalizeH="0" baseline="0">
                          <a:ln>
                            <a:noFill/>
                          </a:ln>
                          <a:solidFill>
                            <a:srgbClr val="000000"/>
                          </a:solidFill>
                          <a:effectLst/>
                          <a:latin typeface="Times New Roman" charset="0"/>
                          <a:ea typeface="新細明體" pitchFamily="18" charset="-120"/>
                          <a:cs typeface="Times New Roman" charset="0"/>
                        </a:rPr>
                        <a:t>Default</a:t>
                      </a:r>
                      <a:endParaRPr kumimoji="1" lang="zh-TW" altLang="en-US" sz="3000" b="0" i="0" u="none" strike="noStrike" cap="none" normalizeH="0" baseline="0">
                        <a:ln>
                          <a:noFill/>
                        </a:ln>
                        <a:solidFill>
                          <a:srgbClr val="000000"/>
                        </a:solidFill>
                        <a:effectLst/>
                        <a:latin typeface="Times New Roman" charset="0"/>
                        <a:ea typeface="新細明體" pitchFamily="18" charset="-120"/>
                        <a:cs typeface="Times New Roman" charset="0"/>
                      </a:endParaRPr>
                    </a:p>
                  </a:txBody>
                  <a:tcPr marT="45728" marB="4572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EE5B1"/>
                    </a:solidFill>
                  </a:tcP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Tx/>
                        <a:buNone/>
                        <a:tabLst/>
                      </a:pPr>
                      <a:r>
                        <a:rPr kumimoji="1" lang="en-US" altLang="zh-TW" sz="3000" b="0" i="0" u="none" strike="noStrike" cap="none" normalizeH="0" baseline="0" dirty="0">
                          <a:ln>
                            <a:noFill/>
                          </a:ln>
                          <a:solidFill>
                            <a:srgbClr val="000000"/>
                          </a:solidFill>
                          <a:effectLst/>
                          <a:latin typeface="Times New Roman" charset="0"/>
                          <a:ea typeface="新細明體" pitchFamily="18" charset="-120"/>
                          <a:cs typeface="Times New Roman" charset="0"/>
                        </a:rPr>
                        <a:t>Paternalism</a:t>
                      </a:r>
                      <a:endParaRPr kumimoji="1" lang="zh-TW" altLang="en-US" sz="3000" b="0" i="0" u="none" strike="noStrike" cap="none" normalizeH="0" baseline="0" dirty="0">
                        <a:ln>
                          <a:noFill/>
                        </a:ln>
                        <a:solidFill>
                          <a:srgbClr val="000000"/>
                        </a:solidFill>
                        <a:effectLst/>
                        <a:latin typeface="Times New Roman" charset="0"/>
                        <a:ea typeface="新細明體" pitchFamily="18" charset="-120"/>
                        <a:cs typeface="Times New Roman" charset="0"/>
                      </a:endParaRPr>
                    </a:p>
                  </a:txBody>
                  <a:tcPr marT="45728" marB="4572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EE5B1"/>
                    </a:solidFill>
                  </a:tcPr>
                </a:tc>
                <a:extLst>
                  <a:ext uri="{0D108BD9-81ED-4DB2-BD59-A6C34878D82A}">
                    <a16:rowId xmlns:a16="http://schemas.microsoft.com/office/drawing/2014/main" val="10001"/>
                  </a:ext>
                </a:extLst>
              </a:tr>
              <a:tr h="1006651">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Tx/>
                        <a:buNone/>
                        <a:tabLst/>
                      </a:pPr>
                      <a:r>
                        <a:rPr kumimoji="1" lang="en-US" altLang="zh-TW" sz="3000" b="0" i="0" u="none" strike="noStrike" cap="none" normalizeH="0" baseline="0">
                          <a:ln>
                            <a:noFill/>
                          </a:ln>
                          <a:solidFill>
                            <a:srgbClr val="000000"/>
                          </a:solidFill>
                          <a:effectLst/>
                          <a:latin typeface="Times New Roman" charset="0"/>
                          <a:ea typeface="新細明體" pitchFamily="18" charset="-120"/>
                          <a:cs typeface="Times New Roman" charset="0"/>
                        </a:rPr>
                        <a:t>Patient control (High)</a:t>
                      </a:r>
                      <a:endParaRPr kumimoji="1" lang="zh-TW" altLang="en-US" sz="3000" b="0" i="0" u="none" strike="noStrike" cap="none" normalizeH="0" baseline="0">
                        <a:ln>
                          <a:noFill/>
                        </a:ln>
                        <a:solidFill>
                          <a:srgbClr val="000000"/>
                        </a:solidFill>
                        <a:effectLst/>
                        <a:latin typeface="Times New Roman" charset="0"/>
                        <a:ea typeface="新細明體" pitchFamily="18" charset="-120"/>
                        <a:cs typeface="Times New Roman" charset="0"/>
                      </a:endParaRPr>
                    </a:p>
                  </a:txBody>
                  <a:tcPr marT="45728" marB="4572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EE5B1"/>
                    </a:solidFill>
                  </a:tcP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Tx/>
                        <a:buNone/>
                        <a:tabLst/>
                      </a:pPr>
                      <a:r>
                        <a:rPr kumimoji="1" lang="en-US" altLang="zh-TW" sz="3000" b="0" i="0" u="none" strike="noStrike" cap="none" normalizeH="0" baseline="0">
                          <a:ln>
                            <a:noFill/>
                          </a:ln>
                          <a:solidFill>
                            <a:srgbClr val="000000"/>
                          </a:solidFill>
                          <a:effectLst/>
                          <a:latin typeface="Times New Roman" charset="0"/>
                          <a:ea typeface="新細明體" pitchFamily="18" charset="-120"/>
                          <a:cs typeface="Times New Roman" charset="0"/>
                        </a:rPr>
                        <a:t>Consumerism</a:t>
                      </a:r>
                      <a:endParaRPr kumimoji="1" lang="zh-TW" altLang="en-US" sz="3000" b="0" i="0" u="none" strike="noStrike" cap="none" normalizeH="0" baseline="0">
                        <a:ln>
                          <a:noFill/>
                        </a:ln>
                        <a:solidFill>
                          <a:srgbClr val="000000"/>
                        </a:solidFill>
                        <a:effectLst/>
                        <a:latin typeface="Times New Roman" charset="0"/>
                        <a:ea typeface="新細明體" pitchFamily="18" charset="-120"/>
                        <a:cs typeface="Times New Roman" charset="0"/>
                      </a:endParaRPr>
                    </a:p>
                  </a:txBody>
                  <a:tcPr marT="45728" marB="4572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EE5B1"/>
                    </a:solidFill>
                  </a:tcPr>
                </a:tc>
                <a:tc>
                  <a:txBody>
                    <a:bodyPr/>
                    <a:lstStyle/>
                    <a:p>
                      <a:pPr marL="0" marR="0" lvl="0" indent="0" algn="ctr" defTabSz="914400" rtl="0" eaLnBrk="1" fontAlgn="base" latinLnBrk="0" hangingPunct="1">
                        <a:lnSpc>
                          <a:spcPct val="100000"/>
                        </a:lnSpc>
                        <a:spcBef>
                          <a:spcPct val="0"/>
                        </a:spcBef>
                        <a:spcAft>
                          <a:spcPct val="0"/>
                        </a:spcAft>
                        <a:buClr>
                          <a:schemeClr val="accent2"/>
                        </a:buClr>
                        <a:buSzTx/>
                        <a:buFontTx/>
                        <a:buNone/>
                        <a:tabLst/>
                      </a:pPr>
                      <a:r>
                        <a:rPr kumimoji="1" lang="en-US" altLang="zh-TW" sz="3000" b="0" i="0" u="none" strike="noStrike" cap="none" normalizeH="0" baseline="0" dirty="0">
                          <a:ln>
                            <a:noFill/>
                          </a:ln>
                          <a:solidFill>
                            <a:srgbClr val="000000"/>
                          </a:solidFill>
                          <a:effectLst/>
                          <a:latin typeface="Times New Roman" charset="0"/>
                          <a:ea typeface="新細明體" pitchFamily="18" charset="-120"/>
                          <a:cs typeface="Times New Roman" charset="0"/>
                        </a:rPr>
                        <a:t>Mutuality</a:t>
                      </a:r>
                      <a:endParaRPr kumimoji="1" lang="zh-TW" altLang="en-US" sz="3000" b="0" i="0" u="none" strike="noStrike" cap="none" normalizeH="0" baseline="0" dirty="0">
                        <a:ln>
                          <a:noFill/>
                        </a:ln>
                        <a:solidFill>
                          <a:srgbClr val="000000"/>
                        </a:solidFill>
                        <a:effectLst/>
                        <a:latin typeface="Times New Roman" charset="0"/>
                        <a:ea typeface="新細明體" pitchFamily="18" charset="-120"/>
                        <a:cs typeface="Times New Roman" charset="0"/>
                      </a:endParaRPr>
                    </a:p>
                  </a:txBody>
                  <a:tcPr marT="45728" marB="4572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EE5B1"/>
                    </a:solidFill>
                  </a:tcPr>
                </a:tc>
                <a:extLst>
                  <a:ext uri="{0D108BD9-81ED-4DB2-BD59-A6C34878D82A}">
                    <a16:rowId xmlns:a16="http://schemas.microsoft.com/office/drawing/2014/main" val="10002"/>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Tm="141077"/>
    </mc:Choice>
    <mc:Fallback xmlns="">
      <p:transition spd="slow" advTm="14107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2F615DB5-E312-CC08-93DB-5E170AC3668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98874540-D1FC-EDC9-4B72-6B397B8947B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5122" name="標題 1">
            <a:extLst>
              <a:ext uri="{FF2B5EF4-FFF2-40B4-BE49-F238E27FC236}">
                <a16:creationId xmlns:a16="http://schemas.microsoft.com/office/drawing/2014/main" id="{97027572-EEA0-6982-BEEE-108DF31F3CD2}"/>
              </a:ext>
            </a:extLst>
          </p:cNvPr>
          <p:cNvSpPr>
            <a:spLocks noGrp="1"/>
          </p:cNvSpPr>
          <p:nvPr>
            <p:ph type="title" idx="4294967295"/>
          </p:nvPr>
        </p:nvSpPr>
        <p:spPr/>
        <p:txBody>
          <a:bodyPr/>
          <a:lstStyle/>
          <a:p>
            <a:pPr eaLnBrk="1" hangingPunct="1">
              <a:defRPr/>
            </a:pPr>
            <a:r>
              <a:rPr lang="en-US" altLang="zh-TW" dirty="0">
                <a:cs typeface="Times New Roman" charset="0"/>
              </a:rPr>
              <a:t>1.Paternalism</a:t>
            </a:r>
            <a:endParaRPr lang="zh-TW" altLang="en-US" dirty="0"/>
          </a:p>
        </p:txBody>
      </p:sp>
      <p:sp>
        <p:nvSpPr>
          <p:cNvPr id="5123" name="內容版面配置區 2">
            <a:extLst>
              <a:ext uri="{FF2B5EF4-FFF2-40B4-BE49-F238E27FC236}">
                <a16:creationId xmlns:a16="http://schemas.microsoft.com/office/drawing/2014/main" id="{8ED6BAF8-59DD-3BD9-176E-B524BAB68653}"/>
              </a:ext>
            </a:extLst>
          </p:cNvPr>
          <p:cNvSpPr>
            <a:spLocks noGrp="1"/>
          </p:cNvSpPr>
          <p:nvPr>
            <p:ph idx="4294967295"/>
          </p:nvPr>
        </p:nvSpPr>
        <p:spPr>
          <a:xfrm>
            <a:off x="1378635" y="1725637"/>
            <a:ext cx="9537894" cy="5638800"/>
          </a:xfrm>
        </p:spPr>
        <p:txBody>
          <a:bodyPr/>
          <a:lstStyle/>
          <a:p>
            <a:pPr>
              <a:defRPr/>
            </a:pPr>
            <a:r>
              <a:rPr lang="en-US" altLang="zh-TW" dirty="0">
                <a:cs typeface="Times New Roman" charset="0"/>
              </a:rPr>
              <a:t>Traditional form of doctor-patient relationship</a:t>
            </a:r>
          </a:p>
          <a:p>
            <a:pPr>
              <a:defRPr/>
            </a:pPr>
            <a:r>
              <a:rPr lang="en-GB" dirty="0"/>
              <a:t>Doctor takes on role of  parent  </a:t>
            </a:r>
          </a:p>
          <a:p>
            <a:pPr>
              <a:defRPr/>
            </a:pPr>
            <a:r>
              <a:rPr lang="en-GB" dirty="0"/>
              <a:t>Doctor is the expert and patient expected to cooperate</a:t>
            </a:r>
          </a:p>
          <a:p>
            <a:pPr>
              <a:defRPr/>
            </a:pPr>
            <a:r>
              <a:rPr lang="en-GB" dirty="0"/>
              <a:t>Tightly controlled interviewing style aimed  at reaching an organic diagnosis</a:t>
            </a:r>
          </a:p>
          <a:p>
            <a:pPr>
              <a:defRPr/>
            </a:pPr>
            <a:r>
              <a:rPr lang="en-US" altLang="zh-TW" dirty="0">
                <a:cs typeface="Times New Roman" charset="0"/>
              </a:rPr>
              <a:t>Passive patient and a dominant doctor</a:t>
            </a:r>
          </a:p>
          <a:p>
            <a:pPr eaLnBrk="1" hangingPunct="1">
              <a:defRPr/>
            </a:pPr>
            <a:r>
              <a:rPr lang="en-CA" dirty="0"/>
              <a:t>Focus is on care, rather than </a:t>
            </a:r>
            <a:r>
              <a:rPr lang="en-CA" b="1" dirty="0"/>
              <a:t>autonomy</a:t>
            </a:r>
            <a:r>
              <a:rPr lang="en-CA" dirty="0"/>
              <a:t> </a:t>
            </a:r>
          </a:p>
          <a:p>
            <a:pPr eaLnBrk="1" hangingPunct="1">
              <a:defRPr/>
            </a:pPr>
            <a:endParaRPr lang="en-US" altLang="zh-TW" dirty="0">
              <a:cs typeface="Times New Roman" charset="0"/>
            </a:endParaRPr>
          </a:p>
          <a:p>
            <a:pPr eaLnBrk="1" hangingPunct="1">
              <a:defRPr/>
            </a:pPr>
            <a:endParaRPr lang="en-US" altLang="zh-TW" dirty="0"/>
          </a:p>
          <a:p>
            <a:pPr eaLnBrk="1" hangingPunct="1">
              <a:defRPr/>
            </a:pPr>
            <a:endParaRPr lang="en-US" altLang="zh-TW" dirty="0"/>
          </a:p>
          <a:p>
            <a:pPr eaLnBrk="1" hangingPunct="1">
              <a:defRPr/>
            </a:pPr>
            <a:endParaRPr lang="zh-TW" altLang="en-US" dirty="0"/>
          </a:p>
        </p:txBody>
      </p:sp>
    </p:spTree>
  </p:cSld>
  <p:clrMapOvr>
    <a:masterClrMapping/>
  </p:clrMapOvr>
  <mc:AlternateContent xmlns:mc="http://schemas.openxmlformats.org/markup-compatibility/2006" xmlns:p14="http://schemas.microsoft.com/office/powerpoint/2010/main">
    <mc:Choice Requires="p14">
      <p:transition spd="slow" p14:dur="2000" advTm="84501"/>
    </mc:Choice>
    <mc:Fallback xmlns="">
      <p:transition spd="slow" advTm="84501"/>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4DE0DE8-3126-69B5-11AC-10EAA06F6F6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EABB13A9-7238-2DAF-3296-35F87578B53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6386" name="Rectangle 2">
            <a:extLst>
              <a:ext uri="{FF2B5EF4-FFF2-40B4-BE49-F238E27FC236}">
                <a16:creationId xmlns:a16="http://schemas.microsoft.com/office/drawing/2014/main" id="{D9C08DF1-2FBA-8194-0716-872CEDB6BFA8}"/>
              </a:ext>
            </a:extLst>
          </p:cNvPr>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6387" name="Rectangle 3">
            <a:extLst>
              <a:ext uri="{FF2B5EF4-FFF2-40B4-BE49-F238E27FC236}">
                <a16:creationId xmlns:a16="http://schemas.microsoft.com/office/drawing/2014/main" id="{39D5F4FB-8CE6-430F-4B2E-8B819C29D53D}"/>
              </a:ext>
            </a:extLst>
          </p:cNvPr>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30724" name="Rectangle 4">
            <a:extLst>
              <a:ext uri="{FF2B5EF4-FFF2-40B4-BE49-F238E27FC236}">
                <a16:creationId xmlns:a16="http://schemas.microsoft.com/office/drawing/2014/main" id="{7E4E5B29-A423-3078-9614-CFB1A2FF88EB}"/>
              </a:ext>
            </a:extLst>
          </p:cNvPr>
          <p:cNvSpPr>
            <a:spLocks noGrp="1" noChangeArrowheads="1"/>
          </p:cNvSpPr>
          <p:nvPr>
            <p:ph type="title"/>
          </p:nvPr>
        </p:nvSpPr>
        <p:spPr/>
        <p:txBody>
          <a:bodyPr/>
          <a:lstStyle/>
          <a:p>
            <a:pPr>
              <a:defRPr/>
            </a:pPr>
            <a:r>
              <a:rPr lang="en-GB"/>
              <a:t>The Paternalistic Approach</a:t>
            </a:r>
          </a:p>
        </p:txBody>
      </p:sp>
      <p:graphicFrame>
        <p:nvGraphicFramePr>
          <p:cNvPr id="16389" name="Object 0">
            <a:hlinkClick r:id="" action="ppaction://ole?verb=0"/>
            <a:extLst>
              <a:ext uri="{FF2B5EF4-FFF2-40B4-BE49-F238E27FC236}">
                <a16:creationId xmlns:a16="http://schemas.microsoft.com/office/drawing/2014/main" id="{91FA4798-468D-631F-71E0-97FCB697F752}"/>
              </a:ext>
            </a:extLst>
          </p:cNvPr>
          <p:cNvGraphicFramePr>
            <a:graphicFrameLocks noGrp="1"/>
          </p:cNvGraphicFramePr>
          <p:nvPr>
            <p:ph type="clipArt" sz="half" idx="1"/>
          </p:nvPr>
        </p:nvGraphicFramePr>
        <p:xfrm>
          <a:off x="2227264" y="1828800"/>
          <a:ext cx="3754437" cy="4095750"/>
        </p:xfrm>
        <a:graphic>
          <a:graphicData uri="http://schemas.openxmlformats.org/presentationml/2006/ole">
            <mc:AlternateContent xmlns:mc="http://schemas.openxmlformats.org/markup-compatibility/2006">
              <mc:Choice xmlns:v="urn:schemas-microsoft-com:vml" Requires="v">
                <p:oleObj name="ClipArt" r:id="rId4" imgW="3353144" imgH="3656568" progId="MS_ClipArt_Gallery.2">
                  <p:embed/>
                </p:oleObj>
              </mc:Choice>
              <mc:Fallback>
                <p:oleObj name="ClipArt" r:id="rId4" imgW="3353144" imgH="3656568" progId="MS_ClipArt_Gallery.2">
                  <p:embed/>
                  <p:pic>
                    <p:nvPicPr>
                      <p:cNvPr id="16389" name="Object 0">
                        <a:hlinkClick r:id="" action="ppaction://ole?verb=0"/>
                        <a:extLst>
                          <a:ext uri="{FF2B5EF4-FFF2-40B4-BE49-F238E27FC236}">
                            <a16:creationId xmlns:a16="http://schemas.microsoft.com/office/drawing/2014/main" id="{91FA4798-468D-631F-71E0-97FCB697F752}"/>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27264" y="1828800"/>
                        <a:ext cx="3754437" cy="4095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0726" name="Rectangle 6">
            <a:extLst>
              <a:ext uri="{FF2B5EF4-FFF2-40B4-BE49-F238E27FC236}">
                <a16:creationId xmlns:a16="http://schemas.microsoft.com/office/drawing/2014/main" id="{8E47CB4E-94B3-8453-F71C-1022257E5F61}"/>
              </a:ext>
            </a:extLst>
          </p:cNvPr>
          <p:cNvSpPr>
            <a:spLocks noGrp="1" noChangeArrowheads="1"/>
          </p:cNvSpPr>
          <p:nvPr>
            <p:ph type="body" sz="half" idx="2"/>
          </p:nvPr>
        </p:nvSpPr>
        <p:spPr/>
        <p:txBody>
          <a:bodyPr/>
          <a:lstStyle/>
          <a:p>
            <a:pPr>
              <a:buFont typeface="Monotype Sorts" pitchFamily="2" charset="2"/>
              <a:buNone/>
              <a:defRPr/>
            </a:pPr>
            <a:endParaRPr lang="en-GB"/>
          </a:p>
          <a:p>
            <a:pPr>
              <a:buFont typeface="Monotype Sorts" pitchFamily="2" charset="2"/>
              <a:buNone/>
              <a:defRPr/>
            </a:pPr>
            <a:endParaRPr lang="en-GB"/>
          </a:p>
          <a:p>
            <a:pPr>
              <a:buFont typeface="Monotype Sorts" pitchFamily="2" charset="2"/>
              <a:buNone/>
              <a:defRPr/>
            </a:pPr>
            <a:endParaRPr lang="en-GB"/>
          </a:p>
          <a:p>
            <a:pPr>
              <a:buFont typeface="Monotype Sorts" pitchFamily="2" charset="2"/>
              <a:buNone/>
              <a:defRPr/>
            </a:pPr>
            <a:endParaRPr lang="en-GB"/>
          </a:p>
          <a:p>
            <a:pPr>
              <a:buFont typeface="Monotype Sorts" pitchFamily="2" charset="2"/>
              <a:buNone/>
              <a:defRPr/>
            </a:pPr>
            <a:r>
              <a:rPr lang="en-GB"/>
              <a:t>“If I’ve told you once I told you 1,000 times,  stop smoking!!”</a:t>
            </a:r>
          </a:p>
        </p:txBody>
      </p:sp>
    </p:spTree>
  </p:cSld>
  <p:clrMapOvr>
    <a:masterClrMapping/>
  </p:clrMapOvr>
  <p:transition spd="slow" advTm="29248"/>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06C3FD4F-31A9-EC11-AE2A-7EBCC78B1EA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84C106D4-BF4A-75E8-3E63-963EC886AC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218" name="標題 1">
            <a:extLst>
              <a:ext uri="{FF2B5EF4-FFF2-40B4-BE49-F238E27FC236}">
                <a16:creationId xmlns:a16="http://schemas.microsoft.com/office/drawing/2014/main" id="{3B7B65EF-5223-8D93-837E-ABA3C7875EE1}"/>
              </a:ext>
            </a:extLst>
          </p:cNvPr>
          <p:cNvSpPr>
            <a:spLocks noGrp="1"/>
          </p:cNvSpPr>
          <p:nvPr>
            <p:ph type="title" idx="4294967295"/>
          </p:nvPr>
        </p:nvSpPr>
        <p:spPr/>
        <p:txBody>
          <a:bodyPr/>
          <a:lstStyle/>
          <a:p>
            <a:pPr eaLnBrk="1" hangingPunct="1">
              <a:defRPr/>
            </a:pPr>
            <a:r>
              <a:rPr lang="en-US" altLang="zh-TW">
                <a:cs typeface="Times New Roman" charset="0"/>
              </a:rPr>
              <a:t>Advantages</a:t>
            </a:r>
            <a:r>
              <a:rPr lang="en-US" altLang="zh-TW"/>
              <a:t> </a:t>
            </a:r>
            <a:endParaRPr lang="zh-TW" altLang="en-US"/>
          </a:p>
        </p:txBody>
      </p:sp>
      <p:sp>
        <p:nvSpPr>
          <p:cNvPr id="9219" name="內容版面配置區 2">
            <a:extLst>
              <a:ext uri="{FF2B5EF4-FFF2-40B4-BE49-F238E27FC236}">
                <a16:creationId xmlns:a16="http://schemas.microsoft.com/office/drawing/2014/main" id="{52C425B1-A9D4-59E1-CC53-6221AA31408B}"/>
              </a:ext>
            </a:extLst>
          </p:cNvPr>
          <p:cNvSpPr>
            <a:spLocks noGrp="1"/>
          </p:cNvSpPr>
          <p:nvPr>
            <p:ph idx="4294967295"/>
          </p:nvPr>
        </p:nvSpPr>
        <p:spPr/>
        <p:txBody>
          <a:bodyPr/>
          <a:lstStyle/>
          <a:p>
            <a:pPr eaLnBrk="1" hangingPunct="1">
              <a:defRPr/>
            </a:pPr>
            <a:r>
              <a:rPr lang="en-US" altLang="zh-TW" dirty="0">
                <a:ea typeface="PMingLiU" pitchFamily="18" charset="-120"/>
                <a:cs typeface="Times New Roman" pitchFamily="18" charset="0"/>
              </a:rPr>
              <a:t>The supportive nature of paternalism appears to be  important when patients are very sick at their most vulnerable</a:t>
            </a:r>
          </a:p>
          <a:p>
            <a:pPr eaLnBrk="1" hangingPunct="1">
              <a:defRPr/>
            </a:pPr>
            <a:r>
              <a:rPr lang="en-US" altLang="zh-TW" dirty="0">
                <a:ea typeface="PMingLiU" pitchFamily="18" charset="-120"/>
                <a:cs typeface="Times New Roman" pitchFamily="18" charset="0"/>
              </a:rPr>
              <a:t>Relief from the burden of worry is curative in itself, and the trust and confident implied by this model allows doctor to perform </a:t>
            </a:r>
            <a:r>
              <a:rPr lang="en-US" altLang="zh-TW" b="1" dirty="0">
                <a:ea typeface="PMingLiU" pitchFamily="18" charset="-120"/>
                <a:cs typeface="Times New Roman" pitchFamily="18" charset="0"/>
              </a:rPr>
              <a:t>“medical magic”</a:t>
            </a:r>
            <a:r>
              <a:rPr lang="zh-TW" altLang="en-US" b="1" dirty="0">
                <a:ea typeface="PMingLiU" pitchFamily="18" charset="-120"/>
                <a:cs typeface="Times New Roman" pitchFamily="18" charset="0"/>
              </a:rPr>
              <a:t> </a:t>
            </a:r>
          </a:p>
        </p:txBody>
      </p:sp>
    </p:spTree>
  </p:cSld>
  <p:clrMapOvr>
    <a:masterClrMapping/>
  </p:clrMapOvr>
  <mc:AlternateContent xmlns:mc="http://schemas.openxmlformats.org/markup-compatibility/2006" xmlns:p14="http://schemas.microsoft.com/office/powerpoint/2010/main">
    <mc:Choice Requires="p14">
      <p:transition spd="slow" p14:dur="2000" advTm="82261"/>
    </mc:Choice>
    <mc:Fallback xmlns="">
      <p:transition spd="slow" advTm="82261"/>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701C128-8F5B-ACB3-2739-49B09961F90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C0988322-5269-0155-336C-5B4B4FAE578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434" name="Rectangle 2">
            <a:extLst>
              <a:ext uri="{FF2B5EF4-FFF2-40B4-BE49-F238E27FC236}">
                <a16:creationId xmlns:a16="http://schemas.microsoft.com/office/drawing/2014/main" id="{311C9F5A-A1CB-66D1-0A8D-0433F97BD8A9}"/>
              </a:ext>
            </a:extLst>
          </p:cNvPr>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18435" name="Rectangle 3">
            <a:extLst>
              <a:ext uri="{FF2B5EF4-FFF2-40B4-BE49-F238E27FC236}">
                <a16:creationId xmlns:a16="http://schemas.microsoft.com/office/drawing/2014/main" id="{8FCBF12E-2BF8-8ADD-1964-1B532EB12944}"/>
              </a:ext>
            </a:extLst>
          </p:cNvPr>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24580" name="Rectangle 4">
            <a:extLst>
              <a:ext uri="{FF2B5EF4-FFF2-40B4-BE49-F238E27FC236}">
                <a16:creationId xmlns:a16="http://schemas.microsoft.com/office/drawing/2014/main" id="{65842830-2B3D-4EFE-D6B7-C5E3D70225E1}"/>
              </a:ext>
            </a:extLst>
          </p:cNvPr>
          <p:cNvSpPr>
            <a:spLocks noGrp="1" noChangeArrowheads="1"/>
          </p:cNvSpPr>
          <p:nvPr>
            <p:ph type="title"/>
          </p:nvPr>
        </p:nvSpPr>
        <p:spPr/>
        <p:txBody>
          <a:bodyPr/>
          <a:lstStyle/>
          <a:p>
            <a:pPr>
              <a:defRPr/>
            </a:pPr>
            <a:r>
              <a:rPr lang="en-GB"/>
              <a:t>Patient controlled consultation</a:t>
            </a:r>
          </a:p>
        </p:txBody>
      </p:sp>
      <p:graphicFrame>
        <p:nvGraphicFramePr>
          <p:cNvPr id="18437" name="Object 0">
            <a:hlinkClick r:id="" action="ppaction://ole?verb=0"/>
            <a:extLst>
              <a:ext uri="{FF2B5EF4-FFF2-40B4-BE49-F238E27FC236}">
                <a16:creationId xmlns:a16="http://schemas.microsoft.com/office/drawing/2014/main" id="{F39B83AD-511C-EE16-9A1F-DE9EEFE76C05}"/>
              </a:ext>
            </a:extLst>
          </p:cNvPr>
          <p:cNvGraphicFramePr>
            <a:graphicFrameLocks noGrp="1"/>
          </p:cNvGraphicFramePr>
          <p:nvPr>
            <p:ph type="clipArt" sz="half" idx="1"/>
          </p:nvPr>
        </p:nvGraphicFramePr>
        <p:xfrm>
          <a:off x="2209800" y="1838325"/>
          <a:ext cx="3790950" cy="4076700"/>
        </p:xfrm>
        <a:graphic>
          <a:graphicData uri="http://schemas.openxmlformats.org/presentationml/2006/ole">
            <mc:AlternateContent xmlns:mc="http://schemas.openxmlformats.org/markup-compatibility/2006">
              <mc:Choice xmlns:v="urn:schemas-microsoft-com:vml" Requires="v">
                <p:oleObj name="ClipArt" r:id="rId4" imgW="3406556" imgH="3662588" progId="MS_ClipArt_Gallery.2">
                  <p:embed/>
                </p:oleObj>
              </mc:Choice>
              <mc:Fallback>
                <p:oleObj name="ClipArt" r:id="rId4" imgW="3406556" imgH="3662588" progId="MS_ClipArt_Gallery.2">
                  <p:embed/>
                  <p:pic>
                    <p:nvPicPr>
                      <p:cNvPr id="18437" name="Object 0">
                        <a:hlinkClick r:id="" action="ppaction://ole?verb=0"/>
                        <a:extLst>
                          <a:ext uri="{FF2B5EF4-FFF2-40B4-BE49-F238E27FC236}">
                            <a16:creationId xmlns:a16="http://schemas.microsoft.com/office/drawing/2014/main" id="{F39B83AD-511C-EE16-9A1F-DE9EEFE76C05}"/>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9800" y="1838325"/>
                        <a:ext cx="3790950" cy="4076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24582" name="Rectangle 6">
            <a:extLst>
              <a:ext uri="{FF2B5EF4-FFF2-40B4-BE49-F238E27FC236}">
                <a16:creationId xmlns:a16="http://schemas.microsoft.com/office/drawing/2014/main" id="{578E95FB-D712-0216-792C-99E9644965B6}"/>
              </a:ext>
            </a:extLst>
          </p:cNvPr>
          <p:cNvSpPr>
            <a:spLocks noGrp="1" noChangeArrowheads="1"/>
          </p:cNvSpPr>
          <p:nvPr>
            <p:ph type="body" sz="half" idx="2"/>
          </p:nvPr>
        </p:nvSpPr>
        <p:spPr/>
        <p:txBody>
          <a:bodyPr/>
          <a:lstStyle/>
          <a:p>
            <a:pPr>
              <a:buFont typeface="Monotype Sorts" pitchFamily="2" charset="2"/>
              <a:buNone/>
              <a:defRPr/>
            </a:pPr>
            <a:r>
              <a:rPr lang="en-GB"/>
              <a:t>“You’re paid to do what I tell you!!”</a:t>
            </a:r>
          </a:p>
          <a:p>
            <a:pPr>
              <a:buFont typeface="Monotype Sorts" pitchFamily="2" charset="2"/>
              <a:buNone/>
              <a:defRPr/>
            </a:pPr>
            <a:endParaRPr lang="en-GB"/>
          </a:p>
        </p:txBody>
      </p:sp>
    </p:spTree>
  </p:cSld>
  <p:clrMapOvr>
    <a:masterClrMapping/>
  </p:clrMapOvr>
  <p:transition spd="slow" advTm="53674"/>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B38E6B96-E2A9-7340-CC36-6B3B92F2A36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F7F58884-0C06-83FA-F64B-10AB1D0D968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8434" name="標題 1">
            <a:extLst>
              <a:ext uri="{FF2B5EF4-FFF2-40B4-BE49-F238E27FC236}">
                <a16:creationId xmlns:a16="http://schemas.microsoft.com/office/drawing/2014/main" id="{BCFB5B55-1EEB-3AA8-B509-D73A465D107E}"/>
              </a:ext>
            </a:extLst>
          </p:cNvPr>
          <p:cNvSpPr>
            <a:spLocks noGrp="1"/>
          </p:cNvSpPr>
          <p:nvPr>
            <p:ph type="title" idx="4294967295"/>
          </p:nvPr>
        </p:nvSpPr>
        <p:spPr/>
        <p:txBody>
          <a:bodyPr/>
          <a:lstStyle/>
          <a:p>
            <a:pPr eaLnBrk="1" hangingPunct="1">
              <a:defRPr/>
            </a:pPr>
            <a:r>
              <a:rPr lang="en-US" altLang="zh-TW" dirty="0">
                <a:cs typeface="Times New Roman" charset="0"/>
              </a:rPr>
              <a:t>2.Mutuality</a:t>
            </a:r>
            <a:endParaRPr lang="zh-TW" altLang="en-US" dirty="0">
              <a:cs typeface="Times New Roman" charset="0"/>
            </a:endParaRPr>
          </a:p>
        </p:txBody>
      </p:sp>
      <p:sp>
        <p:nvSpPr>
          <p:cNvPr id="18435" name="內容版面配置區 2">
            <a:extLst>
              <a:ext uri="{FF2B5EF4-FFF2-40B4-BE49-F238E27FC236}">
                <a16:creationId xmlns:a16="http://schemas.microsoft.com/office/drawing/2014/main" id="{CBEE23B4-28A9-05B9-7903-2922DF10BDD5}"/>
              </a:ext>
            </a:extLst>
          </p:cNvPr>
          <p:cNvSpPr>
            <a:spLocks noGrp="1"/>
          </p:cNvSpPr>
          <p:nvPr>
            <p:ph idx="4294967295"/>
          </p:nvPr>
        </p:nvSpPr>
        <p:spPr/>
        <p:txBody>
          <a:bodyPr/>
          <a:lstStyle/>
          <a:p>
            <a:pPr eaLnBrk="1" hangingPunct="1">
              <a:defRPr/>
            </a:pPr>
            <a:r>
              <a:rPr lang="en-US" altLang="zh-TW">
                <a:cs typeface="Times New Roman" charset="0"/>
              </a:rPr>
              <a:t>The optimal doctor-patient relationship model</a:t>
            </a:r>
          </a:p>
          <a:p>
            <a:pPr eaLnBrk="1" hangingPunct="1">
              <a:defRPr/>
            </a:pPr>
            <a:r>
              <a:rPr lang="en-US" altLang="zh-TW">
                <a:cs typeface="Times New Roman" charset="0"/>
              </a:rPr>
              <a:t>This model views neither the patient nor the physician as standing aside</a:t>
            </a:r>
          </a:p>
          <a:p>
            <a:pPr eaLnBrk="1" hangingPunct="1">
              <a:defRPr/>
            </a:pPr>
            <a:r>
              <a:rPr lang="en-US" altLang="zh-TW">
                <a:cs typeface="Times New Roman" charset="0"/>
              </a:rPr>
              <a:t>Each of participants brings strengths and resources to the relationship</a:t>
            </a:r>
          </a:p>
          <a:p>
            <a:pPr eaLnBrk="1" hangingPunct="1">
              <a:defRPr/>
            </a:pPr>
            <a:r>
              <a:rPr lang="en-US" altLang="zh-TW">
                <a:cs typeface="Times New Roman" charset="0"/>
              </a:rPr>
              <a:t>Based on the communication between doctors and patients</a:t>
            </a:r>
          </a:p>
          <a:p>
            <a:pPr eaLnBrk="1" hangingPunct="1">
              <a:buFont typeface="Wingdings" pitchFamily="2" charset="2"/>
              <a:buNone/>
              <a:defRPr/>
            </a:pPr>
            <a:endParaRPr lang="zh-TW" altLang="en-US"/>
          </a:p>
        </p:txBody>
      </p:sp>
    </p:spTree>
  </p:cSld>
  <p:clrMapOvr>
    <a:masterClrMapping/>
  </p:clrMapOvr>
  <mc:AlternateContent xmlns:mc="http://schemas.openxmlformats.org/markup-compatibility/2006" xmlns:p14="http://schemas.microsoft.com/office/powerpoint/2010/main">
    <mc:Choice Requires="p14">
      <p:transition spd="slow" p14:dur="2000" advTm="53354"/>
    </mc:Choice>
    <mc:Fallback xmlns="">
      <p:transition spd="slow" advTm="53354"/>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E83BD5EE-F35F-CB39-0EA3-B3D6AF2EF63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262F8F19-C43D-42F7-B9B6-70E7E99244F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9459" name="內容版面配置區 2">
            <a:extLst>
              <a:ext uri="{FF2B5EF4-FFF2-40B4-BE49-F238E27FC236}">
                <a16:creationId xmlns:a16="http://schemas.microsoft.com/office/drawing/2014/main" id="{864E87D9-B2E0-B566-2572-7E1F3B82F9C5}"/>
              </a:ext>
            </a:extLst>
          </p:cNvPr>
          <p:cNvSpPr>
            <a:spLocks noGrp="1"/>
          </p:cNvSpPr>
          <p:nvPr>
            <p:ph idx="4294967295"/>
          </p:nvPr>
        </p:nvSpPr>
        <p:spPr>
          <a:xfrm>
            <a:off x="984738" y="1685494"/>
            <a:ext cx="10185010" cy="5172505"/>
          </a:xfrm>
        </p:spPr>
        <p:txBody>
          <a:bodyPr/>
          <a:lstStyle/>
          <a:p>
            <a:pPr eaLnBrk="1" hangingPunct="1">
              <a:defRPr/>
            </a:pPr>
            <a:r>
              <a:rPr lang="en-US" altLang="zh-TW" dirty="0">
                <a:cs typeface="Times New Roman" charset="0"/>
              </a:rPr>
              <a:t>Patients need to define their problems in an open and full manner</a:t>
            </a:r>
          </a:p>
          <a:p>
            <a:pPr eaLnBrk="1" hangingPunct="1">
              <a:defRPr/>
            </a:pPr>
            <a:r>
              <a:rPr lang="en-US" altLang="zh-TW" dirty="0">
                <a:cs typeface="Times New Roman" charset="0"/>
              </a:rPr>
              <a:t>The patient has right to seek care elsewhere when demands are not satisfactorily met. </a:t>
            </a:r>
          </a:p>
          <a:p>
            <a:pPr eaLnBrk="1" hangingPunct="1">
              <a:defRPr/>
            </a:pPr>
            <a:endParaRPr lang="en-US" altLang="zh-TW" dirty="0">
              <a:cs typeface="Times New Roman" charset="0"/>
            </a:endParaRPr>
          </a:p>
          <a:p>
            <a:pPr eaLnBrk="1" hangingPunct="1">
              <a:defRPr/>
            </a:pPr>
            <a:r>
              <a:rPr lang="en-US" altLang="zh-TW" dirty="0">
                <a:cs typeface="Times New Roman" charset="0"/>
              </a:rPr>
              <a:t>Physicians need to work with the patient to articulate the problem and refine the request</a:t>
            </a:r>
          </a:p>
          <a:p>
            <a:pPr eaLnBrk="1" hangingPunct="1">
              <a:defRPr/>
            </a:pPr>
            <a:r>
              <a:rPr lang="en-US" altLang="zh-TW" dirty="0">
                <a:cs typeface="Times New Roman" charset="0"/>
              </a:rPr>
              <a:t>The physician’s right to withdraw services formally from a patient if he or she feels it is impossible to satisfy the patient’s demand</a:t>
            </a:r>
          </a:p>
          <a:p>
            <a:pPr eaLnBrk="1" hangingPunct="1">
              <a:defRPr/>
            </a:pPr>
            <a:endParaRPr lang="en-US" altLang="zh-TW" dirty="0">
              <a:cs typeface="Times New Roman" charset="0"/>
            </a:endParaRPr>
          </a:p>
          <a:p>
            <a:pPr eaLnBrk="1" hangingPunct="1">
              <a:defRPr/>
            </a:pPr>
            <a:endParaRPr lang="zh-TW" altLang="en-US" dirty="0"/>
          </a:p>
        </p:txBody>
      </p:sp>
    </p:spTree>
  </p:cSld>
  <p:clrMapOvr>
    <a:masterClrMapping/>
  </p:clrMapOvr>
  <mc:AlternateContent xmlns:mc="http://schemas.openxmlformats.org/markup-compatibility/2006" xmlns:p14="http://schemas.microsoft.com/office/powerpoint/2010/main">
    <mc:Choice Requires="p14">
      <p:transition spd="slow" p14:dur="2000" advTm="96384"/>
    </mc:Choice>
    <mc:Fallback xmlns="">
      <p:transition spd="slow" advTm="96384"/>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4F9BD87-000A-6660-CC4E-0150E336140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CAF34C24-8E8D-F9BF-524E-14B4BE3A18F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1506" name="標題 1">
            <a:extLst>
              <a:ext uri="{FF2B5EF4-FFF2-40B4-BE49-F238E27FC236}">
                <a16:creationId xmlns:a16="http://schemas.microsoft.com/office/drawing/2014/main" id="{8073374A-F2BC-AF4B-8EB8-8FC2069AB966}"/>
              </a:ext>
            </a:extLst>
          </p:cNvPr>
          <p:cNvSpPr>
            <a:spLocks noGrp="1"/>
          </p:cNvSpPr>
          <p:nvPr>
            <p:ph type="title" idx="4294967295"/>
          </p:nvPr>
        </p:nvSpPr>
        <p:spPr/>
        <p:txBody>
          <a:bodyPr/>
          <a:lstStyle/>
          <a:p>
            <a:pPr eaLnBrk="1" hangingPunct="1">
              <a:defRPr/>
            </a:pPr>
            <a:r>
              <a:rPr lang="en-US" altLang="zh-TW">
                <a:cs typeface="Times New Roman" charset="0"/>
              </a:rPr>
              <a:t>Advantages</a:t>
            </a:r>
            <a:endParaRPr lang="zh-TW" altLang="en-US">
              <a:cs typeface="Times New Roman" charset="0"/>
            </a:endParaRPr>
          </a:p>
        </p:txBody>
      </p:sp>
      <p:sp>
        <p:nvSpPr>
          <p:cNvPr id="21507" name="內容版面配置區 2">
            <a:extLst>
              <a:ext uri="{FF2B5EF4-FFF2-40B4-BE49-F238E27FC236}">
                <a16:creationId xmlns:a16="http://schemas.microsoft.com/office/drawing/2014/main" id="{41F8A21F-58F5-E3FA-74AE-0545C77111AE}"/>
              </a:ext>
            </a:extLst>
          </p:cNvPr>
          <p:cNvSpPr>
            <a:spLocks noGrp="1"/>
          </p:cNvSpPr>
          <p:nvPr>
            <p:ph idx="4294967295"/>
          </p:nvPr>
        </p:nvSpPr>
        <p:spPr/>
        <p:txBody>
          <a:bodyPr/>
          <a:lstStyle/>
          <a:p>
            <a:pPr eaLnBrk="1" hangingPunct="1">
              <a:defRPr/>
            </a:pPr>
            <a:r>
              <a:rPr lang="en-US" altLang="zh-TW">
                <a:cs typeface="Times New Roman" charset="0"/>
              </a:rPr>
              <a:t>Patients can fully understand what problem they are coping with through physicians’ help</a:t>
            </a:r>
          </a:p>
          <a:p>
            <a:pPr eaLnBrk="1" hangingPunct="1">
              <a:defRPr/>
            </a:pPr>
            <a:r>
              <a:rPr lang="en-US" altLang="zh-TW">
                <a:cs typeface="Times New Roman" charset="0"/>
              </a:rPr>
              <a:t>Physicians can entirely know patient’s value</a:t>
            </a:r>
          </a:p>
          <a:p>
            <a:pPr eaLnBrk="1" hangingPunct="1">
              <a:defRPr/>
            </a:pPr>
            <a:r>
              <a:rPr lang="en-US" altLang="zh-TW">
                <a:cs typeface="Times New Roman" charset="0"/>
              </a:rPr>
              <a:t>Decisions can easily be made from a mutual and collaborative relationship</a:t>
            </a:r>
            <a:endParaRPr lang="zh-TW" altLang="en-US">
              <a:cs typeface="Times New Roman"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2208"/>
    </mc:Choice>
    <mc:Fallback xmlns="">
      <p:transition spd="slow" advTm="62208"/>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0CA79E7-78D2-52E4-850D-8921D950340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EFC985BF-3786-BA54-CED2-1A06BB33DCE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2530" name="標題 1">
            <a:extLst>
              <a:ext uri="{FF2B5EF4-FFF2-40B4-BE49-F238E27FC236}">
                <a16:creationId xmlns:a16="http://schemas.microsoft.com/office/drawing/2014/main" id="{1486F7A7-6AA6-6C35-86FE-09BBF944EA63}"/>
              </a:ext>
            </a:extLst>
          </p:cNvPr>
          <p:cNvSpPr>
            <a:spLocks noGrp="1"/>
          </p:cNvSpPr>
          <p:nvPr>
            <p:ph type="title" idx="4294967295"/>
          </p:nvPr>
        </p:nvSpPr>
        <p:spPr/>
        <p:txBody>
          <a:bodyPr/>
          <a:lstStyle/>
          <a:p>
            <a:pPr eaLnBrk="1" hangingPunct="1">
              <a:defRPr/>
            </a:pPr>
            <a:r>
              <a:rPr lang="en-US" altLang="zh-TW">
                <a:cs typeface="Times New Roman" charset="0"/>
              </a:rPr>
              <a:t>Disadvantages</a:t>
            </a:r>
            <a:endParaRPr lang="zh-TW" altLang="en-US">
              <a:cs typeface="Times New Roman" charset="0"/>
            </a:endParaRPr>
          </a:p>
        </p:txBody>
      </p:sp>
      <p:sp>
        <p:nvSpPr>
          <p:cNvPr id="22531" name="內容版面配置區 2">
            <a:extLst>
              <a:ext uri="{FF2B5EF4-FFF2-40B4-BE49-F238E27FC236}">
                <a16:creationId xmlns:a16="http://schemas.microsoft.com/office/drawing/2014/main" id="{13656A42-C03C-585E-D8C6-A04EB7149C4F}"/>
              </a:ext>
            </a:extLst>
          </p:cNvPr>
          <p:cNvSpPr>
            <a:spLocks noGrp="1"/>
          </p:cNvSpPr>
          <p:nvPr>
            <p:ph idx="4294967295"/>
          </p:nvPr>
        </p:nvSpPr>
        <p:spPr>
          <a:xfrm>
            <a:off x="2209800" y="1882725"/>
            <a:ext cx="7772400" cy="5791200"/>
          </a:xfrm>
        </p:spPr>
        <p:txBody>
          <a:bodyPr/>
          <a:lstStyle/>
          <a:p>
            <a:pPr eaLnBrk="1" hangingPunct="1">
              <a:defRPr/>
            </a:pPr>
            <a:r>
              <a:rPr lang="en-US" altLang="zh-TW" dirty="0">
                <a:cs typeface="Times New Roman" charset="0"/>
              </a:rPr>
              <a:t>Physicians do not know what certain degree should they reach in communication</a:t>
            </a:r>
          </a:p>
          <a:p>
            <a:pPr eaLnBrk="1" hangingPunct="1">
              <a:buFont typeface="Monotype Sorts" pitchFamily="2" charset="2"/>
              <a:buNone/>
              <a:defRPr/>
            </a:pPr>
            <a:endParaRPr lang="en-US" altLang="zh-TW" b="1" dirty="0">
              <a:cs typeface="Times New Roman" charset="0"/>
            </a:endParaRPr>
          </a:p>
          <a:p>
            <a:pPr eaLnBrk="1" hangingPunct="1">
              <a:defRPr/>
            </a:pPr>
            <a:endParaRPr lang="en-US" altLang="zh-TW" b="1" dirty="0">
              <a:cs typeface="Times New Roman" charset="0"/>
            </a:endParaRPr>
          </a:p>
          <a:p>
            <a:pPr eaLnBrk="1" hangingPunct="1">
              <a:defRPr/>
            </a:pPr>
            <a:r>
              <a:rPr lang="en-US" altLang="zh-TW" b="1" dirty="0">
                <a:cs typeface="Times New Roman" charset="0"/>
              </a:rPr>
              <a:t>Is the patient capable of making the important therapeutic .</a:t>
            </a:r>
          </a:p>
          <a:p>
            <a:pPr eaLnBrk="1" hangingPunct="1">
              <a:defRPr/>
            </a:pPr>
            <a:endParaRPr lang="zh-TW" altLang="en-US" dirty="0"/>
          </a:p>
        </p:txBody>
      </p:sp>
    </p:spTree>
  </p:cSld>
  <p:clrMapOvr>
    <a:masterClrMapping/>
  </p:clrMapOvr>
  <mc:AlternateContent xmlns:mc="http://schemas.openxmlformats.org/markup-compatibility/2006" xmlns:p14="http://schemas.microsoft.com/office/powerpoint/2010/main">
    <mc:Choice Requires="p14">
      <p:transition spd="slow" p14:dur="2000" advTm="76458"/>
    </mc:Choice>
    <mc:Fallback xmlns="">
      <p:transition spd="slow" advTm="76458"/>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DD6C6EE-E482-21BC-5297-191717E11EC4}"/>
              </a:ext>
            </a:extLst>
          </p:cNvPr>
          <p:cNvSpPr>
            <a:spLocks/>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39217CA7-8635-84A8-2895-0A5F909BB51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290" name="標題 1">
            <a:extLst>
              <a:ext uri="{FF2B5EF4-FFF2-40B4-BE49-F238E27FC236}">
                <a16:creationId xmlns:a16="http://schemas.microsoft.com/office/drawing/2014/main" id="{9ECE23D3-F3BC-C044-5759-FD3445FB6944}"/>
              </a:ext>
            </a:extLst>
          </p:cNvPr>
          <p:cNvSpPr>
            <a:spLocks noGrp="1"/>
          </p:cNvSpPr>
          <p:nvPr>
            <p:ph type="title" idx="4294967295"/>
          </p:nvPr>
        </p:nvSpPr>
        <p:spPr/>
        <p:txBody>
          <a:bodyPr/>
          <a:lstStyle/>
          <a:p>
            <a:pPr eaLnBrk="1" hangingPunct="1">
              <a:defRPr/>
            </a:pPr>
            <a:r>
              <a:rPr lang="en-US" altLang="zh-TW" dirty="0">
                <a:cs typeface="Times New Roman" charset="0"/>
              </a:rPr>
              <a:t>3.Consumerism</a:t>
            </a:r>
            <a:r>
              <a:rPr lang="en-US" altLang="zh-TW" dirty="0"/>
              <a:t> </a:t>
            </a:r>
            <a:endParaRPr lang="zh-TW" altLang="en-US" dirty="0"/>
          </a:p>
        </p:txBody>
      </p:sp>
      <p:sp>
        <p:nvSpPr>
          <p:cNvPr id="12291" name="內容版面配置區 2">
            <a:extLst>
              <a:ext uri="{FF2B5EF4-FFF2-40B4-BE49-F238E27FC236}">
                <a16:creationId xmlns:a16="http://schemas.microsoft.com/office/drawing/2014/main" id="{E434A728-D4A2-F129-1026-80EEC5D0BAB4}"/>
              </a:ext>
            </a:extLst>
          </p:cNvPr>
          <p:cNvSpPr>
            <a:spLocks noGrp="1"/>
          </p:cNvSpPr>
          <p:nvPr>
            <p:ph idx="4294967295"/>
          </p:nvPr>
        </p:nvSpPr>
        <p:spPr>
          <a:xfrm>
            <a:off x="1167618" y="1795975"/>
            <a:ext cx="9636370" cy="5638800"/>
          </a:xfrm>
        </p:spPr>
        <p:txBody>
          <a:bodyPr/>
          <a:lstStyle/>
          <a:p>
            <a:pPr eaLnBrk="1" hangingPunct="1">
              <a:defRPr/>
            </a:pPr>
            <a:r>
              <a:rPr lang="en-US" altLang="zh-TW" dirty="0">
                <a:cs typeface="Times New Roman" charset="0"/>
              </a:rPr>
              <a:t>we can simplify the complicated relationship with</a:t>
            </a:r>
            <a:r>
              <a:rPr lang="en-US" altLang="zh-TW" dirty="0">
                <a:solidFill>
                  <a:srgbClr val="F58221"/>
                </a:solidFill>
                <a:cs typeface="Times New Roman" charset="0"/>
              </a:rPr>
              <a:t> </a:t>
            </a:r>
            <a:r>
              <a:rPr lang="en-US" altLang="zh-TW" b="1" dirty="0">
                <a:solidFill>
                  <a:srgbClr val="F58221"/>
                </a:solidFill>
                <a:cs typeface="Times New Roman" charset="0"/>
              </a:rPr>
              <a:t>“buyer and seller”</a:t>
            </a:r>
            <a:r>
              <a:rPr lang="en-US" altLang="zh-TW" dirty="0">
                <a:solidFill>
                  <a:srgbClr val="F58221"/>
                </a:solidFill>
                <a:cs typeface="Times New Roman" charset="0"/>
              </a:rPr>
              <a:t> </a:t>
            </a:r>
            <a:r>
              <a:rPr lang="en-US" altLang="zh-TW" dirty="0">
                <a:cs typeface="Times New Roman" charset="0"/>
              </a:rPr>
              <a:t>relationship, is it good or bad? What is your opinion?</a:t>
            </a:r>
          </a:p>
          <a:p>
            <a:pPr eaLnBrk="1" hangingPunct="1">
              <a:defRPr/>
            </a:pPr>
            <a:r>
              <a:rPr lang="en-US" altLang="zh-TW" dirty="0">
                <a:cs typeface="Times New Roman" charset="0"/>
              </a:rPr>
              <a:t>The patient can challenge to unilateral decision making by physicians in reaching  diagnosis and working out treatment plans</a:t>
            </a:r>
          </a:p>
          <a:p>
            <a:pPr eaLnBrk="1" hangingPunct="1">
              <a:defRPr/>
            </a:pPr>
            <a:r>
              <a:rPr lang="en-US" altLang="zh-TW" dirty="0">
                <a:cs typeface="Times New Roman" charset="0"/>
              </a:rPr>
              <a:t>Reversing the very basic nature of the power relationship. </a:t>
            </a:r>
          </a:p>
          <a:p>
            <a:pPr eaLnBrk="1" hangingPunct="1">
              <a:defRPr/>
            </a:pPr>
            <a:endParaRPr lang="en-US" altLang="zh-TW" dirty="0">
              <a:cs typeface="Times New Roman" charset="0"/>
            </a:endParaRPr>
          </a:p>
          <a:p>
            <a:pPr eaLnBrk="1" hangingPunct="1">
              <a:defRPr/>
            </a:pPr>
            <a:endParaRPr lang="en-US" altLang="zh-TW" dirty="0">
              <a:cs typeface="Times New Roman" charset="0"/>
            </a:endParaRPr>
          </a:p>
          <a:p>
            <a:pPr eaLnBrk="1" hangingPunct="1">
              <a:buFont typeface="Wingdings" pitchFamily="2" charset="2"/>
              <a:buNone/>
              <a:defRPr/>
            </a:pPr>
            <a:endParaRPr lang="zh-TW" altLang="en-US" dirty="0"/>
          </a:p>
        </p:txBody>
      </p:sp>
    </p:spTree>
  </p:cSld>
  <p:clrMapOvr>
    <a:masterClrMapping/>
  </p:clrMapOvr>
  <mc:AlternateContent xmlns:mc="http://schemas.openxmlformats.org/markup-compatibility/2006" xmlns:p14="http://schemas.microsoft.com/office/powerpoint/2010/main">
    <mc:Choice Requires="p14">
      <p:transition spd="slow" p14:dur="2000" advTm="67605"/>
    </mc:Choice>
    <mc:Fallback xmlns="">
      <p:transition spd="slow" advTm="67605"/>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E6BEE1CB-C17C-757D-CDDA-EF0C3EA859E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2AAB15BD-D9BA-BB96-643A-3A0EFB30EF4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315" name="內容版面配置區 2">
            <a:extLst>
              <a:ext uri="{FF2B5EF4-FFF2-40B4-BE49-F238E27FC236}">
                <a16:creationId xmlns:a16="http://schemas.microsoft.com/office/drawing/2014/main" id="{77BEB77A-29EF-5DC5-D8CD-32909936E5AB}"/>
              </a:ext>
            </a:extLst>
          </p:cNvPr>
          <p:cNvSpPr>
            <a:spLocks noGrp="1"/>
          </p:cNvSpPr>
          <p:nvPr>
            <p:ph idx="4294967295"/>
          </p:nvPr>
        </p:nvSpPr>
        <p:spPr>
          <a:xfrm>
            <a:off x="1223889" y="1685494"/>
            <a:ext cx="9734843" cy="5172505"/>
          </a:xfrm>
        </p:spPr>
        <p:txBody>
          <a:bodyPr/>
          <a:lstStyle/>
          <a:p>
            <a:pPr eaLnBrk="1" hangingPunct="1">
              <a:defRPr/>
            </a:pPr>
            <a:r>
              <a:rPr lang="en-US" altLang="zh-TW" b="1" dirty="0">
                <a:cs typeface="Times New Roman" charset="0"/>
              </a:rPr>
              <a:t>PATIENT; </a:t>
            </a:r>
            <a:r>
              <a:rPr lang="en-US" altLang="zh-TW" dirty="0">
                <a:cs typeface="Times New Roman" charset="0"/>
              </a:rPr>
              <a:t>Health shoppers so consumer behavior</a:t>
            </a:r>
          </a:p>
          <a:p>
            <a:pPr eaLnBrk="1" hangingPunct="1">
              <a:defRPr/>
            </a:pPr>
            <a:r>
              <a:rPr lang="en-US" altLang="zh-TW" dirty="0">
                <a:cs typeface="Times New Roman" charset="0"/>
              </a:rPr>
              <a:t>Cost-consciousness</a:t>
            </a:r>
          </a:p>
          <a:p>
            <a:pPr eaLnBrk="1" hangingPunct="1">
              <a:defRPr/>
            </a:pPr>
            <a:r>
              <a:rPr lang="en-US" altLang="zh-TW" dirty="0">
                <a:cs typeface="Times New Roman" charset="0"/>
              </a:rPr>
              <a:t>Information seeking</a:t>
            </a:r>
          </a:p>
          <a:p>
            <a:pPr eaLnBrk="1" hangingPunct="1">
              <a:defRPr/>
            </a:pPr>
            <a:r>
              <a:rPr lang="en-US" altLang="zh-TW" dirty="0">
                <a:cs typeface="Times New Roman" charset="0"/>
              </a:rPr>
              <a:t>Exercising independent judgment</a:t>
            </a:r>
          </a:p>
          <a:p>
            <a:pPr eaLnBrk="1" hangingPunct="1">
              <a:buFont typeface="Monotype Sorts" pitchFamily="2" charset="2"/>
              <a:buNone/>
              <a:defRPr/>
            </a:pPr>
            <a:endParaRPr lang="en-US" altLang="zh-TW" dirty="0">
              <a:cs typeface="Times New Roman" charset="0"/>
            </a:endParaRPr>
          </a:p>
          <a:p>
            <a:pPr eaLnBrk="1" hangingPunct="1">
              <a:defRPr/>
            </a:pPr>
            <a:r>
              <a:rPr lang="en-US" altLang="zh-TW" b="1" dirty="0">
                <a:cs typeface="Times New Roman" charset="0"/>
              </a:rPr>
              <a:t>DOCTOR</a:t>
            </a:r>
            <a:r>
              <a:rPr lang="en-US" altLang="zh-TW" dirty="0">
                <a:cs typeface="Times New Roman" charset="0"/>
              </a:rPr>
              <a:t> :Health care providers</a:t>
            </a:r>
          </a:p>
          <a:p>
            <a:pPr eaLnBrk="1" hangingPunct="1">
              <a:defRPr/>
            </a:pPr>
            <a:r>
              <a:rPr lang="en-US" altLang="zh-TW" dirty="0">
                <a:cs typeface="Times New Roman" charset="0"/>
              </a:rPr>
              <a:t>Technical consultant</a:t>
            </a:r>
          </a:p>
          <a:p>
            <a:pPr eaLnBrk="1" hangingPunct="1">
              <a:defRPr/>
            </a:pPr>
            <a:r>
              <a:rPr lang="en-US" altLang="zh-TW" dirty="0">
                <a:cs typeface="Times New Roman" charset="0"/>
              </a:rPr>
              <a:t>To convince the necessity of medical services</a:t>
            </a:r>
          </a:p>
          <a:p>
            <a:pPr eaLnBrk="1" hangingPunct="1">
              <a:buFont typeface="Monotype Sorts" pitchFamily="2" charset="2"/>
              <a:buNone/>
              <a:defRPr/>
            </a:pPr>
            <a:endParaRPr lang="en-US" altLang="zh-TW" dirty="0">
              <a:cs typeface="Times New Roman" charset="0"/>
            </a:endParaRPr>
          </a:p>
          <a:p>
            <a:pPr eaLnBrk="1" hangingPunct="1">
              <a:defRPr/>
            </a:pPr>
            <a:endParaRPr lang="en-US" altLang="zh-TW" dirty="0">
              <a:cs typeface="Times New Roman" charset="0"/>
            </a:endParaRPr>
          </a:p>
          <a:p>
            <a:pPr eaLnBrk="1" hangingPunct="1">
              <a:buFont typeface="Wingdings" pitchFamily="2" charset="2"/>
              <a:buNone/>
              <a:defRPr/>
            </a:pPr>
            <a:endParaRPr lang="zh-TW" altLang="en-US" dirty="0"/>
          </a:p>
        </p:txBody>
      </p:sp>
    </p:spTree>
  </p:cSld>
  <p:clrMapOvr>
    <a:masterClrMapping/>
  </p:clrMapOvr>
  <mc:AlternateContent xmlns:mc="http://schemas.openxmlformats.org/markup-compatibility/2006" xmlns:p14="http://schemas.microsoft.com/office/powerpoint/2010/main">
    <mc:Choice Requires="p14">
      <p:transition spd="slow" p14:dur="2000" advTm="71552"/>
    </mc:Choice>
    <mc:Fallback xmlns="">
      <p:transition spd="slow" advTm="71552"/>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46E7743-6520-24BD-31F9-6B70175D49A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1366A021-C976-AE9B-1A9B-12E9BDDC8AC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4578" name="標題 1">
            <a:extLst>
              <a:ext uri="{FF2B5EF4-FFF2-40B4-BE49-F238E27FC236}">
                <a16:creationId xmlns:a16="http://schemas.microsoft.com/office/drawing/2014/main" id="{3908F396-8972-79DD-EF66-CC069D5CC694}"/>
              </a:ext>
            </a:extLst>
          </p:cNvPr>
          <p:cNvSpPr>
            <a:spLocks noGrp="1"/>
          </p:cNvSpPr>
          <p:nvPr>
            <p:ph type="title" idx="4294967295"/>
          </p:nvPr>
        </p:nvSpPr>
        <p:spPr/>
        <p:txBody>
          <a:bodyPr/>
          <a:lstStyle/>
          <a:p>
            <a:pPr eaLnBrk="1" hangingPunct="1">
              <a:defRPr/>
            </a:pPr>
            <a:r>
              <a:rPr lang="en-US" altLang="zh-TW" dirty="0">
                <a:cs typeface="Times New Roman" charset="0"/>
              </a:rPr>
              <a:t>4.Default</a:t>
            </a:r>
            <a:endParaRPr lang="zh-TW" altLang="en-US" dirty="0">
              <a:cs typeface="Times New Roman" charset="0"/>
            </a:endParaRPr>
          </a:p>
        </p:txBody>
      </p:sp>
      <p:sp>
        <p:nvSpPr>
          <p:cNvPr id="24579" name="內容版面配置區 2">
            <a:extLst>
              <a:ext uri="{FF2B5EF4-FFF2-40B4-BE49-F238E27FC236}">
                <a16:creationId xmlns:a16="http://schemas.microsoft.com/office/drawing/2014/main" id="{BCB0532F-0DF5-BB35-32CB-46F0E168FCD8}"/>
              </a:ext>
            </a:extLst>
          </p:cNvPr>
          <p:cNvSpPr>
            <a:spLocks noGrp="1"/>
          </p:cNvSpPr>
          <p:nvPr>
            <p:ph idx="4294967295"/>
          </p:nvPr>
        </p:nvSpPr>
        <p:spPr/>
        <p:txBody>
          <a:bodyPr/>
          <a:lstStyle/>
          <a:p>
            <a:pPr eaLnBrk="1" hangingPunct="1">
              <a:defRPr/>
            </a:pPr>
            <a:r>
              <a:rPr lang="en-US" altLang="zh-TW" dirty="0">
                <a:cs typeface="Times New Roman" charset="0"/>
              </a:rPr>
              <a:t>When patient and physician expectation are at odds, or when the need for change in the relationship cannot be negotiated, the relationship may come to a dysfunction standstill. </a:t>
            </a:r>
          </a:p>
          <a:p>
            <a:pPr eaLnBrk="1" hangingPunct="1">
              <a:buFont typeface="Monotype Sorts" pitchFamily="2" charset="2"/>
              <a:buNone/>
              <a:defRPr/>
            </a:pPr>
            <a:endParaRPr lang="zh-TW" altLang="en-US" dirty="0">
              <a:cs typeface="Times New Roman"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70442"/>
    </mc:Choice>
    <mc:Fallback xmlns="">
      <p:transition spd="slow" advTm="70442"/>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F3E7A03-D02E-CF0B-A54A-57ECBE695C77}"/>
              </a:ext>
            </a:extLst>
          </p:cNvPr>
          <p:cNvSpPr/>
          <p:nvPr/>
        </p:nvSpPr>
        <p:spPr>
          <a:xfrm>
            <a:off x="617280" y="1685495"/>
            <a:ext cx="10812720" cy="29005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0F2D2A61-5595-CFC8-1D95-F9AA66C6F5B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7650" name="Rectangle 2">
            <a:extLst>
              <a:ext uri="{FF2B5EF4-FFF2-40B4-BE49-F238E27FC236}">
                <a16:creationId xmlns:a16="http://schemas.microsoft.com/office/drawing/2014/main" id="{1685C94E-7E2B-69D9-5A4C-D0142F748E72}"/>
              </a:ext>
            </a:extLst>
          </p:cNvPr>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ar-SA"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Arial" panose="020B0604020202020204" pitchFamily="34" charset="0"/>
            </a:endParaRPr>
          </a:p>
        </p:txBody>
      </p:sp>
      <p:sp>
        <p:nvSpPr>
          <p:cNvPr id="27651" name="Rectangle 3">
            <a:extLst>
              <a:ext uri="{FF2B5EF4-FFF2-40B4-BE49-F238E27FC236}">
                <a16:creationId xmlns:a16="http://schemas.microsoft.com/office/drawing/2014/main" id="{995D5A7B-D677-6E6C-E301-A1C0AAB12142}"/>
              </a:ext>
            </a:extLst>
          </p:cNvPr>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ar-SA"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Arial" panose="020B0604020202020204" pitchFamily="34" charset="0"/>
            </a:endParaRPr>
          </a:p>
        </p:txBody>
      </p:sp>
      <p:sp>
        <p:nvSpPr>
          <p:cNvPr id="14340" name="Rectangle 5">
            <a:extLst>
              <a:ext uri="{FF2B5EF4-FFF2-40B4-BE49-F238E27FC236}">
                <a16:creationId xmlns:a16="http://schemas.microsoft.com/office/drawing/2014/main" id="{949D85F0-0A70-BE68-2B68-7842DE6DB897}"/>
              </a:ext>
            </a:extLst>
          </p:cNvPr>
          <p:cNvSpPr>
            <a:spLocks noGrp="1" noChangeArrowheads="1"/>
          </p:cNvSpPr>
          <p:nvPr>
            <p:ph type="body" idx="1"/>
          </p:nvPr>
        </p:nvSpPr>
        <p:spPr>
          <a:xfrm>
            <a:off x="1491175" y="928468"/>
            <a:ext cx="8491025" cy="5015133"/>
          </a:xfrm>
        </p:spPr>
        <p:txBody>
          <a:bodyPr/>
          <a:lstStyle/>
          <a:p>
            <a:pPr eaLnBrk="1" hangingPunct="1">
              <a:buFont typeface="Wingdings" pitchFamily="2" charset="2"/>
              <a:buNone/>
              <a:defRPr/>
            </a:pPr>
            <a:r>
              <a:rPr lang="en-GB" altLang="en-US" dirty="0"/>
              <a:t>	</a:t>
            </a:r>
            <a:r>
              <a:rPr lang="en-GB" altLang="en-US" sz="3600" b="1" dirty="0">
                <a:solidFill>
                  <a:schemeClr val="tx2"/>
                </a:solidFill>
              </a:rPr>
              <a:t>Patient Centred consultation style</a:t>
            </a:r>
          </a:p>
          <a:p>
            <a:pPr eaLnBrk="1" hangingPunct="1">
              <a:buFont typeface="Wingdings" pitchFamily="2" charset="2"/>
              <a:buNone/>
              <a:defRPr/>
            </a:pPr>
            <a:endParaRPr lang="en-GB" altLang="en-US" dirty="0"/>
          </a:p>
          <a:p>
            <a:pPr eaLnBrk="1" hangingPunct="1">
              <a:defRPr/>
            </a:pPr>
            <a:r>
              <a:rPr lang="en-GB" altLang="en-US" dirty="0"/>
              <a:t>Dr is less authoritarian , encourages patients to express their own feelings and concerns , empathic , listen more than talk .</a:t>
            </a:r>
          </a:p>
          <a:p>
            <a:pPr eaLnBrk="1" hangingPunct="1">
              <a:defRPr/>
            </a:pPr>
            <a:r>
              <a:rPr lang="en-GB" altLang="en-US" dirty="0"/>
              <a:t>Dr use open end questioning , show interest    in psycho-social aspect of patient’s illness .</a:t>
            </a:r>
          </a:p>
        </p:txBody>
      </p:sp>
    </p:spTree>
  </p:cSld>
  <p:clrMapOvr>
    <a:masterClrMapping/>
  </p:clrMapOvr>
  <p:transition spd="slow" advTm="66794"/>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FB77812-0964-F8C7-6E6E-2E47EB0ACAC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96344D25-CA64-9EC5-174E-B9202AE30FD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8674" name="Rectangle 2">
            <a:extLst>
              <a:ext uri="{FF2B5EF4-FFF2-40B4-BE49-F238E27FC236}">
                <a16:creationId xmlns:a16="http://schemas.microsoft.com/office/drawing/2014/main" id="{693B959C-5338-C6D5-CFE9-99D37EFCA86C}"/>
              </a:ext>
            </a:extLst>
          </p:cNvPr>
          <p:cNvSpPr>
            <a:spLocks noChangeArrowheads="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ar-SA"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Arial" panose="020B0604020202020204" pitchFamily="34" charset="0"/>
            </a:endParaRPr>
          </a:p>
        </p:txBody>
      </p:sp>
      <p:sp>
        <p:nvSpPr>
          <p:cNvPr id="28675" name="Rectangle 3">
            <a:extLst>
              <a:ext uri="{FF2B5EF4-FFF2-40B4-BE49-F238E27FC236}">
                <a16:creationId xmlns:a16="http://schemas.microsoft.com/office/drawing/2014/main" id="{BEE406E3-1016-6E21-06EE-E71E2743267B}"/>
              </a:ext>
            </a:extLst>
          </p:cNvPr>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a:spcBef>
                <a:spcPct val="20000"/>
              </a:spcBef>
              <a:buClr>
                <a:schemeClr val="tx2"/>
              </a:buClr>
              <a:buSzPct val="75000"/>
              <a:buFont typeface="Monotype Sorts" pitchFamily="2" charset="2"/>
              <a:buChar char="n"/>
              <a:defRPr sz="3200">
                <a:solidFill>
                  <a:schemeClr val="tx1"/>
                </a:solidFill>
                <a:latin typeface="Times New Roman" panose="02020603050405020304" pitchFamily="18" charset="0"/>
              </a:defRPr>
            </a:lvl1pPr>
            <a:lvl2pPr marL="742950" indent="-285750">
              <a:spcBef>
                <a:spcPct val="20000"/>
              </a:spcBef>
              <a:buClr>
                <a:schemeClr val="tx1"/>
              </a:buClr>
              <a:buSzPct val="100000"/>
              <a:buChar char="–"/>
              <a:defRPr sz="2800">
                <a:solidFill>
                  <a:schemeClr val="tx1"/>
                </a:solidFill>
                <a:latin typeface="Times New Roman" panose="02020603050405020304" pitchFamily="18" charset="0"/>
              </a:defRPr>
            </a:lvl2pPr>
            <a:lvl3pPr marL="1143000" indent="-228600">
              <a:spcBef>
                <a:spcPct val="20000"/>
              </a:spcBef>
              <a:buClr>
                <a:schemeClr val="tx1"/>
              </a:buClr>
              <a:buSzPct val="100000"/>
              <a:buChar char="»"/>
              <a:defRPr sz="2400">
                <a:solidFill>
                  <a:schemeClr val="tx1"/>
                </a:solidFill>
                <a:latin typeface="Times New Roman" panose="02020603050405020304" pitchFamily="18" charset="0"/>
              </a:defRPr>
            </a:lvl3pPr>
            <a:lvl4pPr marL="1600200" indent="-228600">
              <a:spcBef>
                <a:spcPct val="20000"/>
              </a:spcBef>
              <a:buClr>
                <a:schemeClr val="tx2"/>
              </a:buClr>
              <a:buSzPct val="65000"/>
              <a:buFont typeface="Monotype Sorts" pitchFamily="2" charset="2"/>
              <a:buChar char="n"/>
              <a:defRPr sz="2000">
                <a:solidFill>
                  <a:schemeClr val="tx1"/>
                </a:solidFill>
                <a:latin typeface="Times New Roman" panose="02020603050405020304" pitchFamily="18" charset="0"/>
              </a:defRPr>
            </a:lvl4pPr>
            <a:lvl5pPr marL="2057400" indent="-228600">
              <a:spcBef>
                <a:spcPct val="20000"/>
              </a:spcBef>
              <a:buClr>
                <a:schemeClr val="tx1"/>
              </a:buClr>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tx1"/>
              </a:buClr>
              <a:buSzPct val="100000"/>
              <a:buChar char="–"/>
              <a:defRPr sz="2000">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ar-SA" altLang="en-US" sz="2400" b="0" i="0" u="none" strike="noStrike" kern="1200" cap="none" spc="0" normalizeH="0" baseline="0" noProof="0">
              <a:ln>
                <a:noFill/>
              </a:ln>
              <a:solidFill>
                <a:prstClr val="black"/>
              </a:solidFill>
              <a:effectLst/>
              <a:uLnTx/>
              <a:uFillTx/>
              <a:latin typeface="Times New Roman" panose="02020603050405020304" pitchFamily="18" charset="0"/>
              <a:ea typeface="+mn-ea"/>
              <a:cs typeface="Arial" panose="020B0604020202020204" pitchFamily="34" charset="0"/>
            </a:endParaRPr>
          </a:p>
        </p:txBody>
      </p:sp>
      <p:sp>
        <p:nvSpPr>
          <p:cNvPr id="3077" name="Rectangle 4">
            <a:extLst>
              <a:ext uri="{FF2B5EF4-FFF2-40B4-BE49-F238E27FC236}">
                <a16:creationId xmlns:a16="http://schemas.microsoft.com/office/drawing/2014/main" id="{2EC58EED-0175-8B9F-B105-01030E8003BE}"/>
              </a:ext>
            </a:extLst>
          </p:cNvPr>
          <p:cNvSpPr>
            <a:spLocks noGrp="1" noChangeArrowheads="1"/>
          </p:cNvSpPr>
          <p:nvPr>
            <p:ph type="title"/>
          </p:nvPr>
        </p:nvSpPr>
        <p:spPr/>
        <p:txBody>
          <a:bodyPr/>
          <a:lstStyle/>
          <a:p>
            <a:pPr eaLnBrk="1" hangingPunct="1">
              <a:defRPr/>
            </a:pPr>
            <a:r>
              <a:rPr lang="en-GB" altLang="en-US"/>
              <a:t>Length of Consultation</a:t>
            </a:r>
          </a:p>
        </p:txBody>
      </p:sp>
      <p:graphicFrame>
        <p:nvGraphicFramePr>
          <p:cNvPr id="28677" name="Object 5">
            <a:hlinkClick r:id="" action="ppaction://ole?verb=0"/>
            <a:extLst>
              <a:ext uri="{FF2B5EF4-FFF2-40B4-BE49-F238E27FC236}">
                <a16:creationId xmlns:a16="http://schemas.microsoft.com/office/drawing/2014/main" id="{79801C33-AD5C-448A-4F67-CFAC1CD0A664}"/>
              </a:ext>
            </a:extLst>
          </p:cNvPr>
          <p:cNvGraphicFramePr>
            <a:graphicFrameLocks noGrp="1"/>
          </p:cNvGraphicFramePr>
          <p:nvPr>
            <p:ph type="clipArt" sz="half" idx="1"/>
          </p:nvPr>
        </p:nvGraphicFramePr>
        <p:xfrm>
          <a:off x="1917700" y="2116139"/>
          <a:ext cx="3822700" cy="4116387"/>
        </p:xfrm>
        <a:graphic>
          <a:graphicData uri="http://schemas.openxmlformats.org/presentationml/2006/ole">
            <mc:AlternateContent xmlns:mc="http://schemas.openxmlformats.org/markup-compatibility/2006">
              <mc:Choice xmlns:v="urn:schemas-microsoft-com:vml" Requires="v">
                <p:oleObj name="ClipArt" r:id="rId4" imgW="2985856" imgH="3659080" progId="MS_ClipArt_Gallery.2">
                  <p:embed/>
                </p:oleObj>
              </mc:Choice>
              <mc:Fallback>
                <p:oleObj name="ClipArt" r:id="rId4" imgW="2985856" imgH="3659080" progId="MS_ClipArt_Gallery.2">
                  <p:embed/>
                  <p:pic>
                    <p:nvPicPr>
                      <p:cNvPr id="28677" name="Object 5">
                        <a:hlinkClick r:id="" action="ppaction://ole?verb=0"/>
                        <a:extLst>
                          <a:ext uri="{FF2B5EF4-FFF2-40B4-BE49-F238E27FC236}">
                            <a16:creationId xmlns:a16="http://schemas.microsoft.com/office/drawing/2014/main" id="{79801C33-AD5C-448A-4F67-CFAC1CD0A664}"/>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17700" y="2116139"/>
                        <a:ext cx="3822700" cy="4116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078" name="Rectangle 6">
            <a:extLst>
              <a:ext uri="{FF2B5EF4-FFF2-40B4-BE49-F238E27FC236}">
                <a16:creationId xmlns:a16="http://schemas.microsoft.com/office/drawing/2014/main" id="{03503B85-074D-90AF-48EC-470A258AB0E4}"/>
              </a:ext>
            </a:extLst>
          </p:cNvPr>
          <p:cNvSpPr>
            <a:spLocks noGrp="1" noChangeArrowheads="1"/>
          </p:cNvSpPr>
          <p:nvPr>
            <p:ph type="body" sz="half" idx="2"/>
          </p:nvPr>
        </p:nvSpPr>
        <p:spPr>
          <a:xfrm>
            <a:off x="6194426" y="2116139"/>
            <a:ext cx="4360863" cy="4135437"/>
          </a:xfrm>
        </p:spPr>
        <p:txBody>
          <a:bodyPr/>
          <a:lstStyle/>
          <a:p>
            <a:pPr eaLnBrk="1" hangingPunct="1">
              <a:buFont typeface="Wingdings" pitchFamily="2" charset="2"/>
              <a:buNone/>
              <a:defRPr/>
            </a:pPr>
            <a:r>
              <a:rPr lang="en-GB" altLang="en-US"/>
              <a:t>Average 8 minutes</a:t>
            </a:r>
          </a:p>
          <a:p>
            <a:pPr eaLnBrk="1" hangingPunct="1">
              <a:buFont typeface="Wingdings" pitchFamily="2" charset="2"/>
              <a:buNone/>
              <a:defRPr/>
            </a:pPr>
            <a:endParaRPr lang="en-GB" altLang="en-US"/>
          </a:p>
          <a:p>
            <a:pPr eaLnBrk="1" hangingPunct="1">
              <a:buFont typeface="Wingdings" pitchFamily="2" charset="2"/>
              <a:buNone/>
              <a:defRPr/>
            </a:pPr>
            <a:r>
              <a:rPr lang="en-GB" altLang="en-US"/>
              <a:t>Makes patient centred consultation styles more difficult.</a:t>
            </a:r>
          </a:p>
        </p:txBody>
      </p:sp>
    </p:spTree>
  </p:cSld>
  <p:clrMapOvr>
    <a:masterClrMapping/>
  </p:clrMapOvr>
  <p:transition spd="slow" advTm="61546"/>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6F56F03-7A39-180B-62DE-7A737A57E30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691C6EE4-F232-CF02-8590-A479CD023F3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6626" name="Rectangle 2">
            <a:extLst>
              <a:ext uri="{FF2B5EF4-FFF2-40B4-BE49-F238E27FC236}">
                <a16:creationId xmlns:a16="http://schemas.microsoft.com/office/drawing/2014/main" id="{9BD327F5-3C94-AA50-CF4C-5B795BE89FBE}"/>
              </a:ext>
            </a:extLst>
          </p:cNvPr>
          <p:cNvSpPr>
            <a:spLocks noGrp="1" noChangeArrowheads="1"/>
          </p:cNvSpPr>
          <p:nvPr>
            <p:ph type="title"/>
          </p:nvPr>
        </p:nvSpPr>
        <p:spPr/>
        <p:txBody>
          <a:bodyPr/>
          <a:lstStyle/>
          <a:p>
            <a:pPr eaLnBrk="1" hangingPunct="1">
              <a:defRPr/>
            </a:pPr>
            <a:r>
              <a:rPr lang="en-US" altLang="zh-TW">
                <a:cs typeface="Times New Roman" charset="0"/>
              </a:rPr>
              <a:t>Doctor-patient relationship in the past</a:t>
            </a:r>
          </a:p>
        </p:txBody>
      </p:sp>
      <p:sp>
        <p:nvSpPr>
          <p:cNvPr id="26627" name="Rectangle 3">
            <a:extLst>
              <a:ext uri="{FF2B5EF4-FFF2-40B4-BE49-F238E27FC236}">
                <a16:creationId xmlns:a16="http://schemas.microsoft.com/office/drawing/2014/main" id="{D5E893A5-0E3D-6358-B11A-9223BF38B472}"/>
              </a:ext>
            </a:extLst>
          </p:cNvPr>
          <p:cNvSpPr>
            <a:spLocks noGrp="1" noChangeArrowheads="1"/>
          </p:cNvSpPr>
          <p:nvPr>
            <p:ph type="body" idx="1"/>
          </p:nvPr>
        </p:nvSpPr>
        <p:spPr/>
        <p:txBody>
          <a:bodyPr/>
          <a:lstStyle/>
          <a:p>
            <a:pPr eaLnBrk="1" hangingPunct="1">
              <a:defRPr/>
            </a:pPr>
            <a:r>
              <a:rPr lang="en-US" altLang="zh-TW" dirty="0">
                <a:cs typeface="Times New Roman" charset="0"/>
              </a:rPr>
              <a:t>Paternalism</a:t>
            </a:r>
          </a:p>
          <a:p>
            <a:pPr eaLnBrk="1" hangingPunct="1">
              <a:defRPr/>
            </a:pPr>
            <a:r>
              <a:rPr lang="en-US" altLang="zh-TW" dirty="0">
                <a:cs typeface="Times New Roman" charset="0"/>
              </a:rPr>
              <a:t>Because physicians in the past were people who have higher social status</a:t>
            </a:r>
          </a:p>
          <a:p>
            <a:pPr eaLnBrk="1" hangingPunct="1">
              <a:defRPr/>
            </a:pPr>
            <a:r>
              <a:rPr lang="en-US" altLang="zh-TW" dirty="0">
                <a:cs typeface="Times New Roman" charset="0"/>
              </a:rPr>
              <a:t>“doctor” is seen as a sacred occupation which saves people’s lives</a:t>
            </a:r>
          </a:p>
          <a:p>
            <a:pPr eaLnBrk="1" hangingPunct="1">
              <a:defRPr/>
            </a:pPr>
            <a:r>
              <a:rPr lang="en-US" altLang="zh-TW" dirty="0">
                <a:cs typeface="Times New Roman" charset="0"/>
              </a:rPr>
              <a:t>The advices given by doctors are seen as paramount mandate </a:t>
            </a:r>
          </a:p>
        </p:txBody>
      </p:sp>
    </p:spTree>
  </p:cSld>
  <p:clrMapOvr>
    <a:masterClrMapping/>
  </p:clrMapOvr>
  <mc:AlternateContent xmlns:mc="http://schemas.openxmlformats.org/markup-compatibility/2006" xmlns:p14="http://schemas.microsoft.com/office/powerpoint/2010/main">
    <mc:Choice Requires="p14">
      <p:transition spd="slow" p14:dur="2000" advTm="53674"/>
    </mc:Choice>
    <mc:Fallback xmlns="">
      <p:transition spd="slow" advTm="53674"/>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12B05B59-D776-BD3A-B5E0-5DED5A0D90A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3" name="Graphic 21">
            <a:extLst>
              <a:ext uri="{FF2B5EF4-FFF2-40B4-BE49-F238E27FC236}">
                <a16:creationId xmlns:a16="http://schemas.microsoft.com/office/drawing/2014/main" id="{AEF5BDFB-76E2-754F-8192-A12BDEABA7F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7650" name="Rectangle 2">
            <a:extLst>
              <a:ext uri="{FF2B5EF4-FFF2-40B4-BE49-F238E27FC236}">
                <a16:creationId xmlns:a16="http://schemas.microsoft.com/office/drawing/2014/main" id="{0DB3CF87-722D-B8E3-D842-079DFE19EA29}"/>
              </a:ext>
            </a:extLst>
          </p:cNvPr>
          <p:cNvSpPr>
            <a:spLocks noGrp="1" noChangeArrowheads="1"/>
          </p:cNvSpPr>
          <p:nvPr>
            <p:ph type="title"/>
          </p:nvPr>
        </p:nvSpPr>
        <p:spPr/>
        <p:txBody>
          <a:bodyPr/>
          <a:lstStyle/>
          <a:p>
            <a:pPr eaLnBrk="1" hangingPunct="1">
              <a:defRPr/>
            </a:pPr>
            <a:r>
              <a:rPr lang="en-US" altLang="zh-TW">
                <a:cs typeface="Times New Roman" charset="0"/>
              </a:rPr>
              <a:t>Doctor-patient relationship at present</a:t>
            </a:r>
          </a:p>
        </p:txBody>
      </p:sp>
      <p:sp>
        <p:nvSpPr>
          <p:cNvPr id="27651" name="Rectangle 3">
            <a:extLst>
              <a:ext uri="{FF2B5EF4-FFF2-40B4-BE49-F238E27FC236}">
                <a16:creationId xmlns:a16="http://schemas.microsoft.com/office/drawing/2014/main" id="{931FCEFD-65C6-F6AA-010F-E721356E1E40}"/>
              </a:ext>
            </a:extLst>
          </p:cNvPr>
          <p:cNvSpPr>
            <a:spLocks noGrp="1" noChangeArrowheads="1"/>
          </p:cNvSpPr>
          <p:nvPr>
            <p:ph type="body" idx="1"/>
          </p:nvPr>
        </p:nvSpPr>
        <p:spPr/>
        <p:txBody>
          <a:bodyPr/>
          <a:lstStyle/>
          <a:p>
            <a:pPr eaLnBrk="1" hangingPunct="1">
              <a:defRPr/>
            </a:pPr>
            <a:r>
              <a:rPr lang="en-US" altLang="zh-TW">
                <a:cs typeface="Times New Roman" charset="0"/>
              </a:rPr>
              <a:t>Consumerism and mutuality</a:t>
            </a:r>
          </a:p>
          <a:p>
            <a:pPr eaLnBrk="1" hangingPunct="1">
              <a:defRPr/>
            </a:pPr>
            <a:r>
              <a:rPr lang="en-US" altLang="zh-TW">
                <a:cs typeface="Times New Roman" charset="0"/>
              </a:rPr>
              <a:t>Patients nowadays have higher education and better economic status</a:t>
            </a:r>
          </a:p>
          <a:p>
            <a:pPr eaLnBrk="1" hangingPunct="1">
              <a:defRPr/>
            </a:pPr>
            <a:r>
              <a:rPr lang="en-US" altLang="zh-TW">
                <a:cs typeface="Times New Roman" charset="0"/>
              </a:rPr>
              <a:t>The concept of patient’s autonomy</a:t>
            </a:r>
          </a:p>
          <a:p>
            <a:pPr eaLnBrk="1" hangingPunct="1">
              <a:defRPr/>
            </a:pPr>
            <a:r>
              <a:rPr lang="en-US" altLang="zh-TW">
                <a:cs typeface="Times New Roman" charset="0"/>
              </a:rPr>
              <a:t>The ability to question doctors</a:t>
            </a:r>
          </a:p>
        </p:txBody>
      </p:sp>
    </p:spTree>
  </p:cSld>
  <p:clrMapOvr>
    <a:masterClrMapping/>
  </p:clrMapOvr>
  <mc:AlternateContent xmlns:mc="http://schemas.openxmlformats.org/markup-compatibility/2006" xmlns:p14="http://schemas.microsoft.com/office/powerpoint/2010/main">
    <mc:Choice Requires="p14">
      <p:transition spd="slow" p14:dur="2000" advTm="86677"/>
    </mc:Choice>
    <mc:Fallback xmlns="">
      <p:transition spd="slow" advTm="86677"/>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C8657CA-0029-2EAC-883F-7FC50731A5C2}"/>
              </a:ext>
            </a:extLst>
          </p:cNvPr>
          <p:cNvSpPr/>
          <p:nvPr/>
        </p:nvSpPr>
        <p:spPr>
          <a:xfrm>
            <a:off x="2626178" y="500900"/>
            <a:ext cx="9922203" cy="543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 name="Rectangle: Rounded Corners 5">
            <a:extLst>
              <a:ext uri="{FF2B5EF4-FFF2-40B4-BE49-F238E27FC236}">
                <a16:creationId xmlns:a16="http://schemas.microsoft.com/office/drawing/2014/main" id="{532B7FD7-7D76-7C75-A4BA-53E70BD71836}"/>
              </a:ext>
            </a:extLst>
          </p:cNvPr>
          <p:cNvSpPr/>
          <p:nvPr/>
        </p:nvSpPr>
        <p:spPr>
          <a:xfrm>
            <a:off x="744965" y="1285192"/>
            <a:ext cx="11010938" cy="51015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ar-SA" sz="1800" b="0" i="0" u="none" strike="noStrike" kern="1200" cap="none" spc="0" normalizeH="0" baseline="0" noProof="0">
              <a:ln>
                <a:noFill/>
              </a:ln>
              <a:solidFill>
                <a:prstClr val="white"/>
              </a:solidFill>
              <a:effectLst/>
              <a:uLnTx/>
              <a:uFillTx/>
              <a:latin typeface="Calibri"/>
              <a:ea typeface="+mn-ea"/>
              <a:cs typeface="Arial" panose="020B0604020202020204" pitchFamily="34" charset="0"/>
            </a:endParaRPr>
          </a:p>
          <a:p>
            <a:pPr marL="0" marR="0" lvl="0" indent="0" algn="ctr"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7" name="Graphic 21">
            <a:extLst>
              <a:ext uri="{FF2B5EF4-FFF2-40B4-BE49-F238E27FC236}">
                <a16:creationId xmlns:a16="http://schemas.microsoft.com/office/drawing/2014/main" id="{44DB264B-DDE7-5B48-479A-6092AA83972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280667"/>
          </a:xfrm>
          <a:prstGeom prst="rect">
            <a:avLst/>
          </a:prstGeom>
        </p:spPr>
      </p:pic>
      <p:sp>
        <p:nvSpPr>
          <p:cNvPr id="2" name="Title 1"/>
          <p:cNvSpPr>
            <a:spLocks noGrp="1"/>
          </p:cNvSpPr>
          <p:nvPr>
            <p:ph type="title"/>
          </p:nvPr>
        </p:nvSpPr>
        <p:spPr/>
        <p:txBody>
          <a:bodyPr/>
          <a:lstStyle/>
          <a:p>
            <a:pPr algn="ctr"/>
            <a:r>
              <a:rPr lang="en-US" b="1">
                <a:latin typeface="Times New Roman" pitchFamily="18" charset="0"/>
                <a:cs typeface="Times New Roman" pitchFamily="18" charset="0"/>
              </a:rPr>
              <a:t>Conclusion</a:t>
            </a:r>
          </a:p>
        </p:txBody>
      </p:sp>
      <p:sp>
        <p:nvSpPr>
          <p:cNvPr id="4" name="TextBox 3">
            <a:extLst>
              <a:ext uri="{FF2B5EF4-FFF2-40B4-BE49-F238E27FC236}">
                <a16:creationId xmlns:a16="http://schemas.microsoft.com/office/drawing/2014/main" id="{2BC6539A-8581-F7BA-9848-CC2BFA1258EF}"/>
              </a:ext>
            </a:extLst>
          </p:cNvPr>
          <p:cNvSpPr txBox="1"/>
          <p:nvPr/>
        </p:nvSpPr>
        <p:spPr>
          <a:xfrm>
            <a:off x="1193369" y="1845750"/>
            <a:ext cx="9639946" cy="378565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a:ea typeface="+mn-ea"/>
                <a:cs typeface="+mn-cs"/>
              </a:rPr>
              <a:t>The doctor-patient relationship is a core aspect of healthcare, built on trust, communication, and mutual respect.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dirty="0">
              <a:solidFill>
                <a:prstClr val="black"/>
              </a:solidFill>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a:ea typeface="+mn-ea"/>
                <a:cs typeface="+mn-cs"/>
              </a:rPr>
              <a:t> It's a dynamic relationship where the patient seeks medical assistance and the doctor accepts them, forming a bond essential for effective treatment and improved patient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dirty="0">
              <a:solidFill>
                <a:prstClr val="black"/>
              </a:solidFill>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Calibri"/>
                <a:ea typeface="+mn-ea"/>
                <a:cs typeface="+mn-cs"/>
              </a:rPr>
              <a:t> This relationship is characterized by shared understanding, respect for privacy, and the doctor's commitment to the patient's well-being.</a:t>
            </a:r>
            <a:br>
              <a:rPr kumimoji="0" lang="en-US" sz="2400" b="1" i="0" u="none" strike="noStrike" kern="1200" cap="none" spc="0" normalizeH="0" baseline="0" noProof="0" dirty="0">
                <a:ln>
                  <a:noFill/>
                </a:ln>
                <a:solidFill>
                  <a:prstClr val="black"/>
                </a:solidFill>
                <a:effectLst/>
                <a:uLnTx/>
                <a:uFillTx/>
                <a:latin typeface="Calibri"/>
                <a:ea typeface="+mn-ea"/>
                <a:cs typeface="+mn-cs"/>
              </a:rPr>
            </a:br>
            <a:endParaRPr kumimoji="0" lang="en-US" sz="2400" b="1" i="0" u="none" strike="noStrike" kern="1200" cap="none" spc="0" normalizeH="0" baseline="0" noProof="0" dirty="0">
              <a:ln>
                <a:noFill/>
              </a:ln>
              <a:solidFill>
                <a:prstClr val="black"/>
              </a:solidFill>
              <a:effectLst/>
              <a:uLnTx/>
              <a:uFillTx/>
              <a:latin typeface="Calibri"/>
              <a:ea typeface="+mn-ea"/>
              <a:cs typeface="+mn-cs"/>
            </a:endParaRPr>
          </a:p>
        </p:txBody>
      </p:sp>
      <p:sp>
        <p:nvSpPr>
          <p:cNvPr id="13" name="Rectangle 2">
            <a:extLst>
              <a:ext uri="{FF2B5EF4-FFF2-40B4-BE49-F238E27FC236}">
                <a16:creationId xmlns:a16="http://schemas.microsoft.com/office/drawing/2014/main" id="{B138AE76-2D94-38FD-2D1B-8EE398A6F931}"/>
              </a:ext>
            </a:extLst>
          </p:cNvPr>
          <p:cNvSpPr>
            <a:spLocks noChangeArrowheads="1"/>
          </p:cNvSpPr>
          <p:nvPr/>
        </p:nvSpPr>
        <p:spPr bwMode="auto">
          <a:xfrm>
            <a:off x="900192" y="541676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br>
              <a:rPr kumimoji="0" lang="en-EG" altLang="en-EG"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br>
            <a:endParaRPr kumimoji="0" lang="en-EG" altLang="en-EG"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338814242"/>
      </p:ext>
    </p:extLst>
  </p:cSld>
  <p:clrMapOvr>
    <a:masterClrMapping/>
  </p:clrMapOvr>
  <mc:AlternateContent xmlns:mc="http://schemas.openxmlformats.org/markup-compatibility/2006" xmlns:p14="http://schemas.microsoft.com/office/powerpoint/2010/main">
    <mc:Choice Requires="p14">
      <p:transition spd="slow" p14:dur="2000" advTm="96021"/>
    </mc:Choice>
    <mc:Fallback xmlns="">
      <p:transition spd="slow" advTm="96021"/>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7715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2513149" y="892460"/>
            <a:ext cx="6898137"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Alexandria" charset="0"/>
                <a:ea typeface="+mn-ea"/>
                <a:cs typeface="Alexandria" charset="0"/>
              </a:rPr>
              <a:t>In this Lecture: Doctor – Patient Relationship </a:t>
            </a:r>
          </a:p>
        </p:txBody>
      </p:sp>
      <p:sp>
        <p:nvSpPr>
          <p:cNvPr id="5" name="Rectangle 4"/>
          <p:cNvSpPr/>
          <p:nvPr/>
        </p:nvSpPr>
        <p:spPr>
          <a:xfrm>
            <a:off x="942308" y="79471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11584" y="797707"/>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Alexandria" charset="0"/>
                <a:ea typeface="+mn-ea"/>
                <a:cs typeface="Alexandria" charset="0"/>
              </a:rPr>
              <a:t>Chapter</a:t>
            </a:r>
            <a:endParaRPr kumimoji="0" lang="en-US" sz="2800" b="0" i="0" u="none" strike="noStrike" kern="1200" cap="none" spc="0" normalizeH="0" baseline="0" noProof="0" dirty="0">
              <a:ln>
                <a:noFill/>
              </a:ln>
              <a:solidFill>
                <a:prstClr val="white"/>
              </a:solidFill>
              <a:effectLst/>
              <a:uLnTx/>
              <a:uFillTx/>
              <a:latin typeface="Alexandria" charset="0"/>
              <a:ea typeface="+mn-ea"/>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Alexandria" charset="0"/>
                <a:ea typeface="+mn-ea"/>
                <a:cs typeface="Alexandria" charset="0"/>
              </a:rPr>
              <a:t>04</a:t>
            </a:r>
          </a:p>
        </p:txBody>
      </p:sp>
      <p:sp>
        <p:nvSpPr>
          <p:cNvPr id="48" name="TextBox 47"/>
          <p:cNvSpPr txBox="1"/>
          <p:nvPr/>
        </p:nvSpPr>
        <p:spPr>
          <a:xfrm>
            <a:off x="889000" y="2068288"/>
            <a:ext cx="10541000" cy="5078313"/>
          </a:xfrm>
          <a:prstGeom prst="rect">
            <a:avLst/>
          </a:prstGeom>
          <a:noFill/>
        </p:spPr>
        <p:txBody>
          <a:bodyPr wrap="square" rtlCol="0">
            <a:spAutoFit/>
          </a:bodyPr>
          <a:lstStyle/>
          <a:p>
            <a:pPr marL="342900" indent="-342900">
              <a:buFont typeface="Wingdings" panose="05000000000000000000" pitchFamily="2" charset="2"/>
              <a:buChar char="ü"/>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Ethical Analysis </a:t>
            </a:r>
          </a:p>
          <a:p>
            <a:pPr marL="342900" indent="-342900">
              <a:buFont typeface="Wingdings" panose="05000000000000000000" pitchFamily="2" charset="2"/>
              <a:buChar char="ü"/>
              <a:defRPr/>
            </a:pPr>
            <a:endParaRPr lang="en-US" sz="2800" b="1" dirty="0">
              <a:solidFill>
                <a:prstClr val="black"/>
              </a:solidFill>
              <a:latin typeface="Calibri Light"/>
            </a:endParaRPr>
          </a:p>
          <a:p>
            <a:pPr>
              <a:defRPr/>
            </a:pPr>
            <a:endParaRPr kumimoji="0" lang="ar-SA" sz="2800" b="1" i="0" u="none" strike="noStrike" kern="1200" cap="none" spc="0" normalizeH="0" baseline="0" noProof="0" dirty="0">
              <a:ln>
                <a:noFill/>
              </a:ln>
              <a:solidFill>
                <a:prstClr val="black"/>
              </a:solidFill>
              <a:effectLst/>
              <a:uLnTx/>
              <a:uFillTx/>
              <a:latin typeface="Calibri"/>
              <a:ea typeface="+mn-ea"/>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prstClr val="black"/>
                </a:solidFill>
                <a:effectLst/>
                <a:uLnTx/>
                <a:uFillTx/>
                <a:latin typeface="Calibri Light"/>
                <a:ea typeface="+mn-ea"/>
                <a:cs typeface="Times New Roman" pitchFamily="18" charset="0"/>
              </a:rPr>
              <a:t>Doctor – Patient Relationship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Oath of Muslim Doctor </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Why does it matter?</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Types of relationship</a:t>
            </a: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prstClr val="black"/>
                </a:solidFill>
                <a:effectLst/>
                <a:uLnTx/>
                <a:uFillTx/>
                <a:latin typeface="Calibri Light"/>
                <a:ea typeface="+mn-ea"/>
                <a:cs typeface="+mn-cs"/>
              </a:rPr>
              <a:t>What is the ideal patient-physician relationship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prstClr val="black"/>
              </a:solidFill>
              <a:effectLst/>
              <a:uLnTx/>
              <a:uFillTx/>
              <a:latin typeface="Calibri Light"/>
              <a:ea typeface="+mn-ea"/>
              <a:cs typeface="+mn-cs"/>
            </a:endParaRPr>
          </a:p>
          <a:p>
            <a:pPr marR="0" lvl="0" algn="l" defTabSz="914400" rtl="0" eaLnBrk="1" fontAlgn="auto" latinLnBrk="0" hangingPunct="1">
              <a:lnSpc>
                <a:spcPct val="100000"/>
              </a:lnSpc>
              <a:spcBef>
                <a:spcPts val="0"/>
              </a:spcBef>
              <a:spcAft>
                <a:spcPts val="0"/>
              </a:spcAft>
              <a:buClrTx/>
              <a:buSzTx/>
              <a:tabLst/>
              <a:defRPr/>
            </a:pPr>
            <a:endParaRPr kumimoji="0" lang="en-US"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2400" b="1" i="0" u="none" strike="noStrike" kern="1200" cap="none" spc="0" normalizeH="0" baseline="0" noProof="0" dirty="0">
              <a:ln>
                <a:noFill/>
              </a:ln>
              <a:solidFill>
                <a:prstClr val="black"/>
              </a:solidFill>
              <a:effectLst/>
              <a:uLnTx/>
              <a:uFillTx/>
              <a:latin typeface="Alexandria" charset="0"/>
              <a:ea typeface="+mn-ea"/>
              <a:cs typeface="+mn-cs"/>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786609615"/>
      </p:ext>
    </p:extLst>
  </p:cSld>
  <p:clrMapOvr>
    <a:masterClrMapping/>
  </p:clrMapOvr>
  <mc:AlternateContent xmlns:mc="http://schemas.openxmlformats.org/markup-compatibility/2006" xmlns:p14="http://schemas.microsoft.com/office/powerpoint/2010/main">
    <mc:Choice Requires="p14">
      <p:transition p14:dur="10" advTm="56341"/>
    </mc:Choice>
    <mc:Fallback xmlns="">
      <p:transition advTm="56341"/>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626CFE-4F63-90FF-1B1D-3E7E7FEA5ABD}"/>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a:ln>
                  <a:noFill/>
                </a:ln>
                <a:solidFill>
                  <a:prstClr val="white"/>
                </a:solidFill>
                <a:effectLst/>
                <a:uLnTx/>
                <a:uFillTx/>
                <a:latin typeface="Tajawal Medium" panose="00000600000000000000" pitchFamily="2" charset="-78"/>
                <a:ea typeface="+mn-ea"/>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12522"/>
    </mc:Choice>
    <mc:Fallback xmlns="">
      <p:transition spd="slow" advTm="12522"/>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21.4"/>
</p:tagLst>
</file>

<file path=ppt/tags/tag2.xml><?xml version="1.0" encoding="utf-8"?>
<p:tagLst xmlns:a="http://schemas.openxmlformats.org/drawingml/2006/main" xmlns:r="http://schemas.openxmlformats.org/officeDocument/2006/relationships" xmlns:p="http://schemas.openxmlformats.org/presentationml/2006/main">
  <p:tag name="TIMING" val="|25.8"/>
</p:tagLst>
</file>

<file path=ppt/tags/tag3.xml><?xml version="1.0" encoding="utf-8"?>
<p:tagLst xmlns:a="http://schemas.openxmlformats.org/drawingml/2006/main" xmlns:r="http://schemas.openxmlformats.org/officeDocument/2006/relationships" xmlns:p="http://schemas.openxmlformats.org/presentationml/2006/main">
  <p:tag name="TIMING" val="|35.4"/>
</p:tagLst>
</file>

<file path=ppt/tags/tag4.xml><?xml version="1.0" encoding="utf-8"?>
<p:tagLst xmlns:a="http://schemas.openxmlformats.org/drawingml/2006/main" xmlns:r="http://schemas.openxmlformats.org/officeDocument/2006/relationships" xmlns:p="http://schemas.openxmlformats.org/presentationml/2006/main">
  <p:tag name="TIMING" val="|105.6"/>
</p:tagLst>
</file>

<file path=ppt/tags/tag5.xml><?xml version="1.0" encoding="utf-8"?>
<p:tagLst xmlns:a="http://schemas.openxmlformats.org/drawingml/2006/main" xmlns:r="http://schemas.openxmlformats.org/officeDocument/2006/relationships" xmlns:p="http://schemas.openxmlformats.org/presentationml/2006/main">
  <p:tag name="TIMING" val="|8.9|2.9|6.6|1.2|1|1.4|2.4|46.3"/>
</p:tagLst>
</file>

<file path=ppt/tags/tag6.xml><?xml version="1.0" encoding="utf-8"?>
<p:tagLst xmlns:a="http://schemas.openxmlformats.org/drawingml/2006/main" xmlns:r="http://schemas.openxmlformats.org/officeDocument/2006/relationships" xmlns:p="http://schemas.openxmlformats.org/presentationml/2006/main">
  <p:tag name="TIMING" val="|6.8|2|0.6|0.4|0.3|0.3|0.8|0.6"/>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9753D3-2B7B-42C4-8BF7-50EFED328CCE}">
  <ds:schemaRefs>
    <ds:schemaRef ds:uri="http://schemas.microsoft.com/sharepoint/v3/contenttype/forms"/>
  </ds:schemaRefs>
</ds:datastoreItem>
</file>

<file path=customXml/itemProps2.xml><?xml version="1.0" encoding="utf-8"?>
<ds:datastoreItem xmlns:ds="http://schemas.openxmlformats.org/officeDocument/2006/customXml" ds:itemID="{E4AEF038-C543-4E62-A845-35D67A6D6149}">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02057BB4-8CBE-4647-BB73-CB8C85D410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566</TotalTime>
  <Words>2395</Words>
  <Application>Microsoft Office PowerPoint</Application>
  <PresentationFormat>Widescreen</PresentationFormat>
  <Paragraphs>359</Paragraphs>
  <Slides>51</Slides>
  <Notes>21</Notes>
  <HiddenSlides>0</HiddenSlides>
  <MMClips>0</MMClips>
  <ScaleCrop>false</ScaleCrop>
  <HeadingPairs>
    <vt:vector size="8" baseType="variant">
      <vt:variant>
        <vt:lpstr>Fonts Used</vt:lpstr>
      </vt:variant>
      <vt:variant>
        <vt:i4>12</vt:i4>
      </vt:variant>
      <vt:variant>
        <vt:lpstr>Theme</vt:lpstr>
      </vt:variant>
      <vt:variant>
        <vt:i4>2</vt:i4>
      </vt:variant>
      <vt:variant>
        <vt:lpstr>Embedded OLE Servers</vt:lpstr>
      </vt:variant>
      <vt:variant>
        <vt:i4>1</vt:i4>
      </vt:variant>
      <vt:variant>
        <vt:lpstr>Slide Titles</vt:lpstr>
      </vt:variant>
      <vt:variant>
        <vt:i4>51</vt:i4>
      </vt:variant>
    </vt:vector>
  </HeadingPairs>
  <TitlesOfParts>
    <vt:vector size="66" baseType="lpstr">
      <vt:lpstr>Alexandria</vt:lpstr>
      <vt:lpstr>Arial</vt:lpstr>
      <vt:lpstr>Calibri</vt:lpstr>
      <vt:lpstr>Calibri Light</vt:lpstr>
      <vt:lpstr>Kulim Park</vt:lpstr>
      <vt:lpstr>Manrope</vt:lpstr>
      <vt:lpstr>Monotype Sorts</vt:lpstr>
      <vt:lpstr>Nunito Light</vt:lpstr>
      <vt:lpstr>Tajawal Medium</vt:lpstr>
      <vt:lpstr>Times New Roman</vt:lpstr>
      <vt:lpstr>Wingdings</vt:lpstr>
      <vt:lpstr>Wingdings 3</vt:lpstr>
      <vt:lpstr>1_Office Theme</vt:lpstr>
      <vt:lpstr>Office Theme</vt:lpstr>
      <vt:lpstr>ClipArt</vt:lpstr>
      <vt:lpstr>PowerPoint Presentation</vt:lpstr>
      <vt:lpstr>PowerPoint Presentation</vt:lpstr>
      <vt:lpstr>PowerPoint Presentation</vt:lpstr>
      <vt:lpstr>PowerPoint Presentation</vt:lpstr>
      <vt:lpstr>The Four Boxes Model the four-quadrant approach</vt:lpstr>
      <vt:lpstr>Box 1: Medical Indications</vt:lpstr>
      <vt:lpstr>Box 2: preferences of patients </vt:lpstr>
      <vt:lpstr>Box 3: Quality of life</vt:lpstr>
      <vt:lpstr>Box 3: Quality of life...cont’d</vt:lpstr>
      <vt:lpstr>Box 4: Contextual Features</vt:lpstr>
      <vt:lpstr>The CASES Approach </vt:lpstr>
      <vt:lpstr>Clarify the facts &amp; requirements</vt:lpstr>
      <vt:lpstr>Assemble the Relevant Information</vt:lpstr>
      <vt:lpstr>Synthesize the Information</vt:lpstr>
      <vt:lpstr>Explain the Synthesis</vt:lpstr>
      <vt:lpstr>Support the Consultation Process</vt:lpstr>
      <vt:lpstr>CLEO Approach</vt:lpstr>
      <vt:lpstr>III- Modalities of resolving ethical issues</vt:lpstr>
      <vt:lpstr>The roles of ethics committees</vt:lpstr>
      <vt:lpstr>PowerPoint Presentation</vt:lpstr>
      <vt:lpstr>Before we start…where are we?</vt:lpstr>
      <vt:lpstr>Oath of Muslim doctor </vt:lpstr>
      <vt:lpstr>Patient-Physician Relationship</vt:lpstr>
      <vt:lpstr>PowerPoint Presentation</vt:lpstr>
      <vt:lpstr>Why Does It Matter </vt:lpstr>
      <vt:lpstr>Why Does It Matter </vt:lpstr>
      <vt:lpstr>The patient</vt:lpstr>
      <vt:lpstr>Parsons’ model</vt:lpstr>
      <vt:lpstr>Parsons’ “Ideal Patient”</vt:lpstr>
      <vt:lpstr>Parsons’ “ Ideal Doctor”</vt:lpstr>
      <vt:lpstr>Types</vt:lpstr>
      <vt:lpstr>Types of Doctor-Patient relationship</vt:lpstr>
      <vt:lpstr>Prototypes of  doctor-patient relationship</vt:lpstr>
      <vt:lpstr>1.Paternalism</vt:lpstr>
      <vt:lpstr>The Paternalistic Approach</vt:lpstr>
      <vt:lpstr>Advantages </vt:lpstr>
      <vt:lpstr>Patient controlled consultation</vt:lpstr>
      <vt:lpstr>2.Mutuality</vt:lpstr>
      <vt:lpstr>PowerPoint Presentation</vt:lpstr>
      <vt:lpstr>Advantages</vt:lpstr>
      <vt:lpstr>Disadvantages</vt:lpstr>
      <vt:lpstr>3.Consumerism </vt:lpstr>
      <vt:lpstr>PowerPoint Presentation</vt:lpstr>
      <vt:lpstr>4.Default</vt:lpstr>
      <vt:lpstr>PowerPoint Presentation</vt:lpstr>
      <vt:lpstr>Length of Consultation</vt:lpstr>
      <vt:lpstr>Doctor-patient relationship in the past</vt:lpstr>
      <vt:lpstr>Doctor-patient relationship at present</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Four Boxes Model</dc:title>
  <dc:creator>ayadawaba365.el</dc:creator>
  <cp:lastModifiedBy>Rokaya Salah</cp:lastModifiedBy>
  <cp:revision>16</cp:revision>
  <dcterms:created xsi:type="dcterms:W3CDTF">2025-05-23T09:46:53Z</dcterms:created>
  <dcterms:modified xsi:type="dcterms:W3CDTF">2025-07-10T12:37:41Z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