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303" r:id="rId5"/>
    <p:sldId id="546" r:id="rId6"/>
    <p:sldId id="548" r:id="rId7"/>
    <p:sldId id="276" r:id="rId8"/>
    <p:sldId id="561" r:id="rId9"/>
    <p:sldId id="552" r:id="rId10"/>
    <p:sldId id="564" r:id="rId11"/>
    <p:sldId id="563" r:id="rId12"/>
    <p:sldId id="562" r:id="rId13"/>
    <p:sldId id="519" r:id="rId14"/>
    <p:sldId id="521" r:id="rId15"/>
    <p:sldId id="522" r:id="rId16"/>
    <p:sldId id="523" r:id="rId17"/>
    <p:sldId id="524" r:id="rId18"/>
    <p:sldId id="525" r:id="rId19"/>
    <p:sldId id="526" r:id="rId20"/>
    <p:sldId id="527" r:id="rId21"/>
    <p:sldId id="528" r:id="rId22"/>
    <p:sldId id="530" r:id="rId23"/>
    <p:sldId id="531" r:id="rId24"/>
    <p:sldId id="532"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60"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61"/>
            <p14:sldId id="552"/>
            <p14:sldId id="564"/>
            <p14:sldId id="563"/>
            <p14:sldId id="562"/>
            <p14:sldId id="519"/>
            <p14:sldId id="521"/>
            <p14:sldId id="522"/>
            <p14:sldId id="523"/>
            <p14:sldId id="524"/>
            <p14:sldId id="525"/>
            <p14:sldId id="526"/>
            <p14:sldId id="527"/>
            <p14:sldId id="528"/>
            <p14:sldId id="530"/>
            <p14:sldId id="531"/>
            <p14:sldId id="532"/>
            <p14:sldId id="509"/>
            <p14:sldId id="520"/>
            <p14:sldId id="508"/>
            <p14:sldId id="511"/>
            <p14:sldId id="512"/>
            <p14:sldId id="513"/>
            <p14:sldId id="514"/>
            <p14:sldId id="515"/>
            <p14:sldId id="535"/>
            <p14:sldId id="553"/>
            <p14:sldId id="554"/>
            <p14:sldId id="555"/>
            <p14:sldId id="557"/>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E68D7C-557B-9FC2-EF69-4295AD79E764}" v="48" dt="2025-12-08T13:18:50.009"/>
    <p1510:client id="{42A2F7C7-E715-C1E9-8985-7676BFC71962}" v="65" dt="2025-12-07T14:27:13.733"/>
    <p1510:client id="{A5C60AD5-37C7-9921-988B-F5D168D938F2}" v="120" dt="2025-12-08T13:13:07.695"/>
    <p1510:client id="{D8B6C311-4CA0-F99E-5A60-B5FF502BB899}" v="19" dt="2025-12-09T12:18:01.4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42A2F7C7-E715-C1E9-8985-7676BFC71962}"/>
    <pc:docChg chg="modSld">
      <pc:chgData name="Mai Ismail" userId="S::maiismail@midocean.edu.km::85882224-4888-4d4d-9a88-3c74d5953e9d" providerId="AD" clId="Web-{42A2F7C7-E715-C1E9-8985-7676BFC71962}" dt="2025-12-07T14:27:06.389" v="56" actId="20577"/>
      <pc:docMkLst>
        <pc:docMk/>
      </pc:docMkLst>
      <pc:sldChg chg="modSp">
        <pc:chgData name="Mai Ismail" userId="S::maiismail@midocean.edu.km::85882224-4888-4d4d-9a88-3c74d5953e9d" providerId="AD" clId="Web-{42A2F7C7-E715-C1E9-8985-7676BFC71962}" dt="2025-12-07T14:17:50.288" v="54" actId="20577"/>
        <pc:sldMkLst>
          <pc:docMk/>
          <pc:sldMk cId="2455895695" sldId="522"/>
        </pc:sldMkLst>
        <pc:spChg chg="mod">
          <ac:chgData name="Mai Ismail" userId="S::maiismail@midocean.edu.km::85882224-4888-4d4d-9a88-3c74d5953e9d" providerId="AD" clId="Web-{42A2F7C7-E715-C1E9-8985-7676BFC71962}" dt="2025-12-07T14:17:50.288" v="54" actId="20577"/>
          <ac:spMkLst>
            <pc:docMk/>
            <pc:sldMk cId="2455895695" sldId="522"/>
            <ac:spMk id="48" creationId="{00000000-0000-0000-0000-000000000000}"/>
          </ac:spMkLst>
        </pc:spChg>
      </pc:sldChg>
      <pc:sldChg chg="modSp">
        <pc:chgData name="Mai Ismail" userId="S::maiismail@midocean.edu.km::85882224-4888-4d4d-9a88-3c74d5953e9d" providerId="AD" clId="Web-{42A2F7C7-E715-C1E9-8985-7676BFC71962}" dt="2025-12-07T14:27:06.389" v="56" actId="20577"/>
        <pc:sldMkLst>
          <pc:docMk/>
          <pc:sldMk cId="1421189655" sldId="552"/>
        </pc:sldMkLst>
        <pc:spChg chg="mod">
          <ac:chgData name="Mai Ismail" userId="S::maiismail@midocean.edu.km::85882224-4888-4d4d-9a88-3c74d5953e9d" providerId="AD" clId="Web-{42A2F7C7-E715-C1E9-8985-7676BFC71962}" dt="2025-12-07T14:27:06.389" v="56" actId="20577"/>
          <ac:spMkLst>
            <pc:docMk/>
            <pc:sldMk cId="1421189655" sldId="552"/>
            <ac:spMk id="25" creationId="{00000000-0000-0000-0000-000000000000}"/>
          </ac:spMkLst>
        </pc:spChg>
      </pc:sldChg>
      <pc:sldChg chg="modSp">
        <pc:chgData name="Mai Ismail" userId="S::maiismail@midocean.edu.km::85882224-4888-4d4d-9a88-3c74d5953e9d" providerId="AD" clId="Web-{42A2F7C7-E715-C1E9-8985-7676BFC71962}" dt="2025-12-07T14:11:47.310" v="45" actId="20577"/>
        <pc:sldMkLst>
          <pc:docMk/>
          <pc:sldMk cId="3838820938" sldId="562"/>
        </pc:sldMkLst>
        <pc:spChg chg="mod">
          <ac:chgData name="Mai Ismail" userId="S::maiismail@midocean.edu.km::85882224-4888-4d4d-9a88-3c74d5953e9d" providerId="AD" clId="Web-{42A2F7C7-E715-C1E9-8985-7676BFC71962}" dt="2025-12-07T14:11:47.310" v="45" actId="20577"/>
          <ac:spMkLst>
            <pc:docMk/>
            <pc:sldMk cId="3838820938" sldId="562"/>
            <ac:spMk id="25" creationId="{A5803730-908A-1799-E9E6-366BAF1B8F82}"/>
          </ac:spMkLst>
        </pc:spChg>
      </pc:sldChg>
      <pc:sldChg chg="modSp">
        <pc:chgData name="Mai Ismail" userId="S::maiismail@midocean.edu.km::85882224-4888-4d4d-9a88-3c74d5953e9d" providerId="AD" clId="Web-{42A2F7C7-E715-C1E9-8985-7676BFC71962}" dt="2025-12-07T13:55:56.702" v="33" actId="20577"/>
        <pc:sldMkLst>
          <pc:docMk/>
          <pc:sldMk cId="745050737" sldId="563"/>
        </pc:sldMkLst>
        <pc:spChg chg="mod">
          <ac:chgData name="Mai Ismail" userId="S::maiismail@midocean.edu.km::85882224-4888-4d4d-9a88-3c74d5953e9d" providerId="AD" clId="Web-{42A2F7C7-E715-C1E9-8985-7676BFC71962}" dt="2025-12-07T13:55:56.702" v="33" actId="20577"/>
          <ac:spMkLst>
            <pc:docMk/>
            <pc:sldMk cId="745050737" sldId="563"/>
            <ac:spMk id="25" creationId="{14A382DC-660B-5206-8641-05F4150FE8EE}"/>
          </ac:spMkLst>
        </pc:spChg>
      </pc:sldChg>
      <pc:sldChg chg="modSp">
        <pc:chgData name="Mai Ismail" userId="S::maiismail@midocean.edu.km::85882224-4888-4d4d-9a88-3c74d5953e9d" providerId="AD" clId="Web-{42A2F7C7-E715-C1E9-8985-7676BFC71962}" dt="2025-12-07T13:49:58.006" v="7" actId="20577"/>
        <pc:sldMkLst>
          <pc:docMk/>
          <pc:sldMk cId="586053721" sldId="564"/>
        </pc:sldMkLst>
        <pc:spChg chg="mod">
          <ac:chgData name="Mai Ismail" userId="S::maiismail@midocean.edu.km::85882224-4888-4d4d-9a88-3c74d5953e9d" providerId="AD" clId="Web-{42A2F7C7-E715-C1E9-8985-7676BFC71962}" dt="2025-12-07T13:49:58.006" v="7" actId="20577"/>
          <ac:spMkLst>
            <pc:docMk/>
            <pc:sldMk cId="586053721" sldId="564"/>
            <ac:spMk id="25" creationId="{2F1DFC62-9F13-26C3-E475-3CB5B8AF17D8}"/>
          </ac:spMkLst>
        </pc:spChg>
      </pc:sldChg>
    </pc:docChg>
  </pc:docChgLst>
  <pc:docChgLst>
    <pc:chgData clId="Web-{1CE68D7C-557B-9FC2-EF69-4295AD79E764}"/>
    <pc:docChg chg="modSld">
      <pc:chgData name="" userId="" providerId="" clId="Web-{1CE68D7C-557B-9FC2-EF69-4295AD79E764}" dt="2025-12-08T13:16:21.006" v="1"/>
      <pc:docMkLst>
        <pc:docMk/>
      </pc:docMkLst>
      <pc:sldChg chg="delSp delAnim">
        <pc:chgData name="" userId="" providerId="" clId="Web-{1CE68D7C-557B-9FC2-EF69-4295AD79E764}" dt="2025-12-08T13:16:18.975" v="0"/>
        <pc:sldMkLst>
          <pc:docMk/>
          <pc:sldMk cId="0" sldId="303"/>
        </pc:sldMkLst>
        <pc:picChg chg="del">
          <ac:chgData name="" userId="" providerId="" clId="Web-{1CE68D7C-557B-9FC2-EF69-4295AD79E764}" dt="2025-12-08T13:16:18.975" v="0"/>
          <ac:picMkLst>
            <pc:docMk/>
            <pc:sldMk cId="0" sldId="303"/>
            <ac:picMk id="7" creationId="{2402D2C0-CAB8-3A39-D498-7830FF9B01A6}"/>
          </ac:picMkLst>
        </pc:picChg>
      </pc:sldChg>
      <pc:sldChg chg="delSp delAnim">
        <pc:chgData name="" userId="" providerId="" clId="Web-{1CE68D7C-557B-9FC2-EF69-4295AD79E764}" dt="2025-12-08T13:16:21.006" v="1"/>
        <pc:sldMkLst>
          <pc:docMk/>
          <pc:sldMk cId="977542410" sldId="546"/>
        </pc:sldMkLst>
        <pc:picChg chg="del">
          <ac:chgData name="" userId="" providerId="" clId="Web-{1CE68D7C-557B-9FC2-EF69-4295AD79E764}" dt="2025-12-08T13:16:21.006" v="1"/>
          <ac:picMkLst>
            <pc:docMk/>
            <pc:sldMk cId="977542410" sldId="546"/>
            <ac:picMk id="7" creationId="{742A7624-C6EC-ED16-285F-A575457FBF6B}"/>
          </ac:picMkLst>
        </pc:picChg>
      </pc:sldChg>
    </pc:docChg>
  </pc:docChgLst>
  <pc:docChgLst>
    <pc:chgData name="Mai Ismail" userId="S::maiismail@midocean.edu.km::85882224-4888-4d4d-9a88-3c74d5953e9d" providerId="AD" clId="Web-{4A41C0E5-E755-2181-FFA3-C309700CEC77}"/>
    <pc:docChg chg="modSld">
      <pc:chgData name="Mai Ismail" userId="S::maiismail@midocean.edu.km::85882224-4888-4d4d-9a88-3c74d5953e9d" providerId="AD" clId="Web-{4A41C0E5-E755-2181-FFA3-C309700CEC77}" dt="2025-12-07T11:27:52.014" v="0" actId="1076"/>
      <pc:docMkLst>
        <pc:docMk/>
      </pc:docMkLst>
      <pc:sldChg chg="modSp">
        <pc:chgData name="Mai Ismail" userId="S::maiismail@midocean.edu.km::85882224-4888-4d4d-9a88-3c74d5953e9d" providerId="AD" clId="Web-{4A41C0E5-E755-2181-FFA3-C309700CEC77}" dt="2025-12-07T11:27:52.014" v="0" actId="1076"/>
        <pc:sldMkLst>
          <pc:docMk/>
          <pc:sldMk cId="465605739" sldId="523"/>
        </pc:sldMkLst>
      </pc:sldChg>
    </pc:docChg>
  </pc:docChgLst>
  <pc:docChgLst>
    <pc:chgData name="Mai Ismail" userId="S::maiismail@midocean.edu.km::85882224-4888-4d4d-9a88-3c74d5953e9d" providerId="AD" clId="Web-{D8B6C311-4CA0-F99E-5A60-B5FF502BB899}"/>
    <pc:docChg chg="modSld">
      <pc:chgData name="Mai Ismail" userId="S::maiismail@midocean.edu.km::85882224-4888-4d4d-9a88-3c74d5953e9d" providerId="AD" clId="Web-{D8B6C311-4CA0-F99E-5A60-B5FF502BB899}" dt="2025-12-09T12:17:55.338" v="18" actId="20577"/>
      <pc:docMkLst>
        <pc:docMk/>
      </pc:docMkLst>
      <pc:sldChg chg="modSp">
        <pc:chgData name="Mai Ismail" userId="S::maiismail@midocean.edu.km::85882224-4888-4d4d-9a88-3c74d5953e9d" providerId="AD" clId="Web-{D8B6C311-4CA0-F99E-5A60-B5FF502BB899}" dt="2025-12-09T12:17:55.338" v="18" actId="20577"/>
        <pc:sldMkLst>
          <pc:docMk/>
          <pc:sldMk cId="3564763009" sldId="560"/>
        </pc:sldMkLst>
        <pc:spChg chg="mod">
          <ac:chgData name="Mai Ismail" userId="S::maiismail@midocean.edu.km::85882224-4888-4d4d-9a88-3c74d5953e9d" providerId="AD" clId="Web-{D8B6C311-4CA0-F99E-5A60-B5FF502BB899}" dt="2025-12-09T12:17:55.338" v="18" actId="20577"/>
          <ac:spMkLst>
            <pc:docMk/>
            <pc:sldMk cId="3564763009" sldId="560"/>
            <ac:spMk id="9" creationId="{90FFE8C0-3833-5FF4-F825-B7687AD73639}"/>
          </ac:spMkLst>
        </pc:spChg>
      </pc:sldChg>
      <pc:sldChg chg="modSp">
        <pc:chgData name="Mai Ismail" userId="S::maiismail@midocean.edu.km::85882224-4888-4d4d-9a88-3c74d5953e9d" providerId="AD" clId="Web-{D8B6C311-4CA0-F99E-5A60-B5FF502BB899}" dt="2025-12-09T12:14:52.351" v="16"/>
        <pc:sldMkLst>
          <pc:docMk/>
          <pc:sldMk cId="745050737" sldId="563"/>
        </pc:sldMkLst>
        <pc:spChg chg="mod">
          <ac:chgData name="Mai Ismail" userId="S::maiismail@midocean.edu.km::85882224-4888-4d4d-9a88-3c74d5953e9d" providerId="AD" clId="Web-{D8B6C311-4CA0-F99E-5A60-B5FF502BB899}" dt="2025-12-09T12:13:49.616" v="10"/>
          <ac:spMkLst>
            <pc:docMk/>
            <pc:sldMk cId="745050737" sldId="563"/>
            <ac:spMk id="11" creationId="{5F45D115-3897-BC46-7919-DF7DC1C25320}"/>
          </ac:spMkLst>
        </pc:spChg>
        <pc:spChg chg="mod">
          <ac:chgData name="Mai Ismail" userId="S::maiismail@midocean.edu.km::85882224-4888-4d4d-9a88-3c74d5953e9d" providerId="AD" clId="Web-{D8B6C311-4CA0-F99E-5A60-B5FF502BB899}" dt="2025-12-09T12:14:52.351" v="16"/>
          <ac:spMkLst>
            <pc:docMk/>
            <pc:sldMk cId="745050737" sldId="563"/>
            <ac:spMk id="25" creationId="{14A382DC-660B-5206-8641-05F4150FE8EE}"/>
          </ac:spMkLst>
        </pc:spChg>
      </pc:sldChg>
    </pc:docChg>
  </pc:docChgLst>
  <pc:docChgLst>
    <pc:chgData name="Mai Ismail" userId="S::maiismail@midocean.edu.km::85882224-4888-4d4d-9a88-3c74d5953e9d" providerId="AD" clId="Web-{1CE68D7C-557B-9FC2-EF69-4295AD79E764}"/>
    <pc:docChg chg="modSld">
      <pc:chgData name="Mai Ismail" userId="S::maiismail@midocean.edu.km::85882224-4888-4d4d-9a88-3c74d5953e9d" providerId="AD" clId="Web-{1CE68D7C-557B-9FC2-EF69-4295AD79E764}" dt="2025-12-08T13:18:50.009" v="45"/>
      <pc:docMkLst>
        <pc:docMk/>
      </pc:docMkLst>
      <pc:sldChg chg="delSp delAnim">
        <pc:chgData name="Mai Ismail" userId="S::maiismail@midocean.edu.km::85882224-4888-4d4d-9a88-3c74d5953e9d" providerId="AD" clId="Web-{1CE68D7C-557B-9FC2-EF69-4295AD79E764}" dt="2025-12-08T13:16:26.241" v="1"/>
        <pc:sldMkLst>
          <pc:docMk/>
          <pc:sldMk cId="0" sldId="276"/>
        </pc:sldMkLst>
        <pc:picChg chg="del">
          <ac:chgData name="Mai Ismail" userId="S::maiismail@midocean.edu.km::85882224-4888-4d4d-9a88-3c74d5953e9d" providerId="AD" clId="Web-{1CE68D7C-557B-9FC2-EF69-4295AD79E764}" dt="2025-12-08T13:16:26.241" v="1"/>
          <ac:picMkLst>
            <pc:docMk/>
            <pc:sldMk cId="0" sldId="276"/>
            <ac:picMk id="2" creationId="{FF4A76A3-048F-5CA7-80E8-13EB33AA3C90}"/>
          </ac:picMkLst>
        </pc:picChg>
      </pc:sldChg>
      <pc:sldChg chg="delSp delAnim">
        <pc:chgData name="Mai Ismail" userId="S::maiismail@midocean.edu.km::85882224-4888-4d4d-9a88-3c74d5953e9d" providerId="AD" clId="Web-{1CE68D7C-557B-9FC2-EF69-4295AD79E764}" dt="2025-12-08T13:18:50.009" v="45"/>
        <pc:sldMkLst>
          <pc:docMk/>
          <pc:sldMk cId="0" sldId="349"/>
        </pc:sldMkLst>
        <pc:picChg chg="del">
          <ac:chgData name="Mai Ismail" userId="S::maiismail@midocean.edu.km::85882224-4888-4d4d-9a88-3c74d5953e9d" providerId="AD" clId="Web-{1CE68D7C-557B-9FC2-EF69-4295AD79E764}" dt="2025-12-08T13:18:50.009" v="45"/>
          <ac:picMkLst>
            <pc:docMk/>
            <pc:sldMk cId="0" sldId="349"/>
            <ac:picMk id="3" creationId="{AB8D59FE-182F-9B07-6FEB-B0F09685AEEA}"/>
          </ac:picMkLst>
        </pc:picChg>
      </pc:sldChg>
      <pc:sldChg chg="delSp modSp delAnim">
        <pc:chgData name="Mai Ismail" userId="S::maiismail@midocean.edu.km::85882224-4888-4d4d-9a88-3c74d5953e9d" providerId="AD" clId="Web-{1CE68D7C-557B-9FC2-EF69-4295AD79E764}" dt="2025-12-08T13:17:40.273" v="24" actId="1076"/>
        <pc:sldMkLst>
          <pc:docMk/>
          <pc:sldMk cId="4005699002" sldId="508"/>
        </pc:sldMkLst>
        <pc:spChg chg="mod">
          <ac:chgData name="Mai Ismail" userId="S::maiismail@midocean.edu.km::85882224-4888-4d4d-9a88-3c74d5953e9d" providerId="AD" clId="Web-{1CE68D7C-557B-9FC2-EF69-4295AD79E764}" dt="2025-12-08T13:17:40.273" v="24" actId="1076"/>
          <ac:spMkLst>
            <pc:docMk/>
            <pc:sldMk cId="4005699002" sldId="508"/>
            <ac:spMk id="2" creationId="{C8EA4869-88BB-68F8-B776-40E996F8CF0F}"/>
          </ac:spMkLst>
        </pc:spChg>
        <pc:picChg chg="del">
          <ac:chgData name="Mai Ismail" userId="S::maiismail@midocean.edu.km::85882224-4888-4d4d-9a88-3c74d5953e9d" providerId="AD" clId="Web-{1CE68D7C-557B-9FC2-EF69-4295AD79E764}" dt="2025-12-08T13:17:37.226" v="23"/>
          <ac:picMkLst>
            <pc:docMk/>
            <pc:sldMk cId="4005699002" sldId="508"/>
            <ac:picMk id="3" creationId="{356B416B-923A-2645-320F-76DAD248CE74}"/>
          </ac:picMkLst>
        </pc:picChg>
      </pc:sldChg>
      <pc:sldChg chg="delSp modSp delAnim">
        <pc:chgData name="Mai Ismail" userId="S::maiismail@midocean.edu.km::85882224-4888-4d4d-9a88-3c74d5953e9d" providerId="AD" clId="Web-{1CE68D7C-557B-9FC2-EF69-4295AD79E764}" dt="2025-12-08T13:17:31.726" v="21" actId="1076"/>
        <pc:sldMkLst>
          <pc:docMk/>
          <pc:sldMk cId="1374113319" sldId="509"/>
        </pc:sldMkLst>
        <pc:spChg chg="mod">
          <ac:chgData name="Mai Ismail" userId="S::maiismail@midocean.edu.km::85882224-4888-4d4d-9a88-3c74d5953e9d" providerId="AD" clId="Web-{1CE68D7C-557B-9FC2-EF69-4295AD79E764}" dt="2025-12-08T13:17:31.726" v="21" actId="1076"/>
          <ac:spMkLst>
            <pc:docMk/>
            <pc:sldMk cId="1374113319" sldId="509"/>
            <ac:spMk id="25" creationId="{00000000-0000-0000-0000-000000000000}"/>
          </ac:spMkLst>
        </pc:spChg>
        <pc:picChg chg="del">
          <ac:chgData name="Mai Ismail" userId="S::maiismail@midocean.edu.km::85882224-4888-4d4d-9a88-3c74d5953e9d" providerId="AD" clId="Web-{1CE68D7C-557B-9FC2-EF69-4295AD79E764}" dt="2025-12-08T13:17:19.398" v="19"/>
          <ac:picMkLst>
            <pc:docMk/>
            <pc:sldMk cId="1374113319" sldId="509"/>
            <ac:picMk id="2" creationId="{D643D1AB-2198-81A3-2EEF-78BA9AFBA42D}"/>
          </ac:picMkLst>
        </pc:picChg>
      </pc:sldChg>
      <pc:sldChg chg="delSp modSp delAnim">
        <pc:chgData name="Mai Ismail" userId="S::maiismail@midocean.edu.km::85882224-4888-4d4d-9a88-3c74d5953e9d" providerId="AD" clId="Web-{1CE68D7C-557B-9FC2-EF69-4295AD79E764}" dt="2025-12-08T13:17:57.977" v="27" actId="1076"/>
        <pc:sldMkLst>
          <pc:docMk/>
          <pc:sldMk cId="2615487984" sldId="511"/>
        </pc:sldMkLst>
        <pc:spChg chg="mod">
          <ac:chgData name="Mai Ismail" userId="S::maiismail@midocean.edu.km::85882224-4888-4d4d-9a88-3c74d5953e9d" providerId="AD" clId="Web-{1CE68D7C-557B-9FC2-EF69-4295AD79E764}" dt="2025-12-08T13:17:57.977" v="27" actId="1076"/>
          <ac:spMkLst>
            <pc:docMk/>
            <pc:sldMk cId="2615487984" sldId="511"/>
            <ac:spMk id="2" creationId="{C8EA4869-88BB-68F8-B776-40E996F8CF0F}"/>
          </ac:spMkLst>
        </pc:spChg>
        <pc:picChg chg="del">
          <ac:chgData name="Mai Ismail" userId="S::maiismail@midocean.edu.km::85882224-4888-4d4d-9a88-3c74d5953e9d" providerId="AD" clId="Web-{1CE68D7C-557B-9FC2-EF69-4295AD79E764}" dt="2025-12-08T13:17:55.977" v="26"/>
          <ac:picMkLst>
            <pc:docMk/>
            <pc:sldMk cId="2615487984" sldId="511"/>
            <ac:picMk id="3" creationId="{277BCDEE-051A-457F-2F8D-FFDE39A7FB53}"/>
          </ac:picMkLst>
        </pc:picChg>
      </pc:sldChg>
      <pc:sldChg chg="modSp">
        <pc:chgData name="Mai Ismail" userId="S::maiismail@midocean.edu.km::85882224-4888-4d4d-9a88-3c74d5953e9d" providerId="AD" clId="Web-{1CE68D7C-557B-9FC2-EF69-4295AD79E764}" dt="2025-12-08T13:18:03.414" v="28" actId="1076"/>
        <pc:sldMkLst>
          <pc:docMk/>
          <pc:sldMk cId="3444643614" sldId="512"/>
        </pc:sldMkLst>
        <pc:spChg chg="mod">
          <ac:chgData name="Mai Ismail" userId="S::maiismail@midocean.edu.km::85882224-4888-4d4d-9a88-3c74d5953e9d" providerId="AD" clId="Web-{1CE68D7C-557B-9FC2-EF69-4295AD79E764}" dt="2025-12-08T13:18:03.414" v="28" actId="1076"/>
          <ac:spMkLst>
            <pc:docMk/>
            <pc:sldMk cId="3444643614" sldId="512"/>
            <ac:spMk id="2" creationId="{C8EA4869-88BB-68F8-B776-40E996F8CF0F}"/>
          </ac:spMkLst>
        </pc:spChg>
      </pc:sldChg>
      <pc:sldChg chg="delSp modSp delAnim">
        <pc:chgData name="Mai Ismail" userId="S::maiismail@midocean.edu.km::85882224-4888-4d4d-9a88-3c74d5953e9d" providerId="AD" clId="Web-{1CE68D7C-557B-9FC2-EF69-4295AD79E764}" dt="2025-12-08T13:18:15.430" v="31" actId="1076"/>
        <pc:sldMkLst>
          <pc:docMk/>
          <pc:sldMk cId="3168476099" sldId="513"/>
        </pc:sldMkLst>
        <pc:spChg chg="mod">
          <ac:chgData name="Mai Ismail" userId="S::maiismail@midocean.edu.km::85882224-4888-4d4d-9a88-3c74d5953e9d" providerId="AD" clId="Web-{1CE68D7C-557B-9FC2-EF69-4295AD79E764}" dt="2025-12-08T13:18:15.430" v="31" actId="1076"/>
          <ac:spMkLst>
            <pc:docMk/>
            <pc:sldMk cId="3168476099" sldId="513"/>
            <ac:spMk id="2" creationId="{C8EA4869-88BB-68F8-B776-40E996F8CF0F}"/>
          </ac:spMkLst>
        </pc:spChg>
        <pc:picChg chg="del">
          <ac:chgData name="Mai Ismail" userId="S::maiismail@midocean.edu.km::85882224-4888-4d4d-9a88-3c74d5953e9d" providerId="AD" clId="Web-{1CE68D7C-557B-9FC2-EF69-4295AD79E764}" dt="2025-12-08T13:18:10.821" v="30"/>
          <ac:picMkLst>
            <pc:docMk/>
            <pc:sldMk cId="3168476099" sldId="513"/>
            <ac:picMk id="3" creationId="{5443CE9F-19B2-4012-36FA-7D03A7B73294}"/>
          </ac:picMkLst>
        </pc:picChg>
        <pc:picChg chg="del">
          <ac:chgData name="Mai Ismail" userId="S::maiismail@midocean.edu.km::85882224-4888-4d4d-9a88-3c74d5953e9d" providerId="AD" clId="Web-{1CE68D7C-557B-9FC2-EF69-4295AD79E764}" dt="2025-12-08T13:18:08.274" v="29"/>
          <ac:picMkLst>
            <pc:docMk/>
            <pc:sldMk cId="3168476099" sldId="513"/>
            <ac:picMk id="6" creationId="{0BE47DC6-55ED-EE17-06A8-EE99FD878B50}"/>
          </ac:picMkLst>
        </pc:picChg>
      </pc:sldChg>
      <pc:sldChg chg="delSp modSp delAnim">
        <pc:chgData name="Mai Ismail" userId="S::maiismail@midocean.edu.km::85882224-4888-4d4d-9a88-3c74d5953e9d" providerId="AD" clId="Web-{1CE68D7C-557B-9FC2-EF69-4295AD79E764}" dt="2025-12-08T13:18:20.649" v="33" actId="1076"/>
        <pc:sldMkLst>
          <pc:docMk/>
          <pc:sldMk cId="2165298596" sldId="514"/>
        </pc:sldMkLst>
        <pc:spChg chg="mod">
          <ac:chgData name="Mai Ismail" userId="S::maiismail@midocean.edu.km::85882224-4888-4d4d-9a88-3c74d5953e9d" providerId="AD" clId="Web-{1CE68D7C-557B-9FC2-EF69-4295AD79E764}" dt="2025-12-08T13:18:20.649" v="33" actId="1076"/>
          <ac:spMkLst>
            <pc:docMk/>
            <pc:sldMk cId="2165298596" sldId="514"/>
            <ac:spMk id="2" creationId="{C8EA4869-88BB-68F8-B776-40E996F8CF0F}"/>
          </ac:spMkLst>
        </pc:spChg>
        <pc:picChg chg="del">
          <ac:chgData name="Mai Ismail" userId="S::maiismail@midocean.edu.km::85882224-4888-4d4d-9a88-3c74d5953e9d" providerId="AD" clId="Web-{1CE68D7C-557B-9FC2-EF69-4295AD79E764}" dt="2025-12-08T13:18:17.430" v="32"/>
          <ac:picMkLst>
            <pc:docMk/>
            <pc:sldMk cId="2165298596" sldId="514"/>
            <ac:picMk id="3" creationId="{A558AE07-0819-3749-6E16-BB25B8BB4A5C}"/>
          </ac:picMkLst>
        </pc:picChg>
      </pc:sldChg>
      <pc:sldChg chg="delSp modSp delAnim">
        <pc:chgData name="Mai Ismail" userId="S::maiismail@midocean.edu.km::85882224-4888-4d4d-9a88-3c74d5953e9d" providerId="AD" clId="Web-{1CE68D7C-557B-9FC2-EF69-4295AD79E764}" dt="2025-12-08T13:18:24.884" v="35" actId="1076"/>
        <pc:sldMkLst>
          <pc:docMk/>
          <pc:sldMk cId="2946648308" sldId="515"/>
        </pc:sldMkLst>
        <pc:spChg chg="mod">
          <ac:chgData name="Mai Ismail" userId="S::maiismail@midocean.edu.km::85882224-4888-4d4d-9a88-3c74d5953e9d" providerId="AD" clId="Web-{1CE68D7C-557B-9FC2-EF69-4295AD79E764}" dt="2025-12-08T13:18:24.884" v="35" actId="1076"/>
          <ac:spMkLst>
            <pc:docMk/>
            <pc:sldMk cId="2946648308" sldId="515"/>
            <ac:spMk id="2" creationId="{C8EA4869-88BB-68F8-B776-40E996F8CF0F}"/>
          </ac:spMkLst>
        </pc:spChg>
        <pc:picChg chg="del">
          <ac:chgData name="Mai Ismail" userId="S::maiismail@midocean.edu.km::85882224-4888-4d4d-9a88-3c74d5953e9d" providerId="AD" clId="Web-{1CE68D7C-557B-9FC2-EF69-4295AD79E764}" dt="2025-12-08T13:18:22.993" v="34"/>
          <ac:picMkLst>
            <pc:docMk/>
            <pc:sldMk cId="2946648308" sldId="515"/>
            <ac:picMk id="3" creationId="{F19E6305-F6B2-5DAF-A912-568F293A85A2}"/>
          </ac:picMkLst>
        </pc:picChg>
      </pc:sldChg>
      <pc:sldChg chg="delSp delAnim">
        <pc:chgData name="Mai Ismail" userId="S::maiismail@midocean.edu.km::85882224-4888-4d4d-9a88-3c74d5953e9d" providerId="AD" clId="Web-{1CE68D7C-557B-9FC2-EF69-4295AD79E764}" dt="2025-12-08T13:16:46.413" v="7"/>
        <pc:sldMkLst>
          <pc:docMk/>
          <pc:sldMk cId="1790798910" sldId="519"/>
        </pc:sldMkLst>
        <pc:picChg chg="del">
          <ac:chgData name="Mai Ismail" userId="S::maiismail@midocean.edu.km::85882224-4888-4d4d-9a88-3c74d5953e9d" providerId="AD" clId="Web-{1CE68D7C-557B-9FC2-EF69-4295AD79E764}" dt="2025-12-08T13:16:46.413" v="7"/>
          <ac:picMkLst>
            <pc:docMk/>
            <pc:sldMk cId="1790798910" sldId="519"/>
            <ac:picMk id="2" creationId="{05A789A2-1C53-C2E5-2CD0-A300B2F6C8EA}"/>
          </ac:picMkLst>
        </pc:picChg>
      </pc:sldChg>
      <pc:sldChg chg="delSp modSp delAnim">
        <pc:chgData name="Mai Ismail" userId="S::maiismail@midocean.edu.km::85882224-4888-4d4d-9a88-3c74d5953e9d" providerId="AD" clId="Web-{1CE68D7C-557B-9FC2-EF69-4295AD79E764}" dt="2025-12-08T13:17:48.805" v="25" actId="1076"/>
        <pc:sldMkLst>
          <pc:docMk/>
          <pc:sldMk cId="3777638755" sldId="520"/>
        </pc:sldMkLst>
        <pc:spChg chg="mod">
          <ac:chgData name="Mai Ismail" userId="S::maiismail@midocean.edu.km::85882224-4888-4d4d-9a88-3c74d5953e9d" providerId="AD" clId="Web-{1CE68D7C-557B-9FC2-EF69-4295AD79E764}" dt="2025-12-08T13:17:48.805" v="25" actId="1076"/>
          <ac:spMkLst>
            <pc:docMk/>
            <pc:sldMk cId="3777638755" sldId="520"/>
            <ac:spMk id="6" creationId="{7630ADC2-60FB-E967-96BD-5640E7326DE6}"/>
          </ac:spMkLst>
        </pc:spChg>
        <pc:picChg chg="del">
          <ac:chgData name="Mai Ismail" userId="S::maiismail@midocean.edu.km::85882224-4888-4d4d-9a88-3c74d5953e9d" providerId="AD" clId="Web-{1CE68D7C-557B-9FC2-EF69-4295AD79E764}" dt="2025-12-08T13:17:35.023" v="22"/>
          <ac:picMkLst>
            <pc:docMk/>
            <pc:sldMk cId="3777638755" sldId="520"/>
            <ac:picMk id="2" creationId="{2CB4506B-CB87-1514-3FB3-C1B2E6673104}"/>
          </ac:picMkLst>
        </pc:picChg>
      </pc:sldChg>
      <pc:sldChg chg="delSp delAnim">
        <pc:chgData name="Mai Ismail" userId="S::maiismail@midocean.edu.km::85882224-4888-4d4d-9a88-3c74d5953e9d" providerId="AD" clId="Web-{1CE68D7C-557B-9FC2-EF69-4295AD79E764}" dt="2025-12-08T13:16:48.257" v="8"/>
        <pc:sldMkLst>
          <pc:docMk/>
          <pc:sldMk cId="1342936412" sldId="521"/>
        </pc:sldMkLst>
        <pc:picChg chg="del">
          <ac:chgData name="Mai Ismail" userId="S::maiismail@midocean.edu.km::85882224-4888-4d4d-9a88-3c74d5953e9d" providerId="AD" clId="Web-{1CE68D7C-557B-9FC2-EF69-4295AD79E764}" dt="2025-12-08T13:16:48.257" v="8"/>
          <ac:picMkLst>
            <pc:docMk/>
            <pc:sldMk cId="1342936412" sldId="521"/>
            <ac:picMk id="2" creationId="{D9E721F1-0168-5055-8136-0941CEA38F8E}"/>
          </ac:picMkLst>
        </pc:picChg>
      </pc:sldChg>
      <pc:sldChg chg="delSp delAnim">
        <pc:chgData name="Mai Ismail" userId="S::maiismail@midocean.edu.km::85882224-4888-4d4d-9a88-3c74d5953e9d" providerId="AD" clId="Web-{1CE68D7C-557B-9FC2-EF69-4295AD79E764}" dt="2025-12-08T13:16:51.022" v="9"/>
        <pc:sldMkLst>
          <pc:docMk/>
          <pc:sldMk cId="2455895695" sldId="522"/>
        </pc:sldMkLst>
        <pc:picChg chg="del">
          <ac:chgData name="Mai Ismail" userId="S::maiismail@midocean.edu.km::85882224-4888-4d4d-9a88-3c74d5953e9d" providerId="AD" clId="Web-{1CE68D7C-557B-9FC2-EF69-4295AD79E764}" dt="2025-12-08T13:16:51.022" v="9"/>
          <ac:picMkLst>
            <pc:docMk/>
            <pc:sldMk cId="2455895695" sldId="522"/>
            <ac:picMk id="2" creationId="{7A4CCBF0-AFE8-DD52-4584-2BC88F969D94}"/>
          </ac:picMkLst>
        </pc:picChg>
      </pc:sldChg>
      <pc:sldChg chg="delSp delAnim">
        <pc:chgData name="Mai Ismail" userId="S::maiismail@midocean.edu.km::85882224-4888-4d4d-9a88-3c74d5953e9d" providerId="AD" clId="Web-{1CE68D7C-557B-9FC2-EF69-4295AD79E764}" dt="2025-12-08T13:16:54.569" v="10"/>
        <pc:sldMkLst>
          <pc:docMk/>
          <pc:sldMk cId="465605739" sldId="523"/>
        </pc:sldMkLst>
        <pc:picChg chg="del">
          <ac:chgData name="Mai Ismail" userId="S::maiismail@midocean.edu.km::85882224-4888-4d4d-9a88-3c74d5953e9d" providerId="AD" clId="Web-{1CE68D7C-557B-9FC2-EF69-4295AD79E764}" dt="2025-12-08T13:16:54.569" v="10"/>
          <ac:picMkLst>
            <pc:docMk/>
            <pc:sldMk cId="465605739" sldId="523"/>
            <ac:picMk id="2" creationId="{85A695FD-C767-D305-A1E2-FF878E5DF95D}"/>
          </ac:picMkLst>
        </pc:picChg>
      </pc:sldChg>
      <pc:sldChg chg="delSp delAnim">
        <pc:chgData name="Mai Ismail" userId="S::maiismail@midocean.edu.km::85882224-4888-4d4d-9a88-3c74d5953e9d" providerId="AD" clId="Web-{1CE68D7C-557B-9FC2-EF69-4295AD79E764}" dt="2025-12-08T13:16:57.726" v="11"/>
        <pc:sldMkLst>
          <pc:docMk/>
          <pc:sldMk cId="3371135493" sldId="524"/>
        </pc:sldMkLst>
        <pc:picChg chg="del">
          <ac:chgData name="Mai Ismail" userId="S::maiismail@midocean.edu.km::85882224-4888-4d4d-9a88-3c74d5953e9d" providerId="AD" clId="Web-{1CE68D7C-557B-9FC2-EF69-4295AD79E764}" dt="2025-12-08T13:16:57.726" v="11"/>
          <ac:picMkLst>
            <pc:docMk/>
            <pc:sldMk cId="3371135493" sldId="524"/>
            <ac:picMk id="2" creationId="{04C09205-6A6F-11F4-9B47-E6D88B07F5CE}"/>
          </ac:picMkLst>
        </pc:picChg>
      </pc:sldChg>
      <pc:sldChg chg="delSp delAnim">
        <pc:chgData name="Mai Ismail" userId="S::maiismail@midocean.edu.km::85882224-4888-4d4d-9a88-3c74d5953e9d" providerId="AD" clId="Web-{1CE68D7C-557B-9FC2-EF69-4295AD79E764}" dt="2025-12-08T13:16:59.444" v="12"/>
        <pc:sldMkLst>
          <pc:docMk/>
          <pc:sldMk cId="3827461057" sldId="525"/>
        </pc:sldMkLst>
        <pc:picChg chg="del">
          <ac:chgData name="Mai Ismail" userId="S::maiismail@midocean.edu.km::85882224-4888-4d4d-9a88-3c74d5953e9d" providerId="AD" clId="Web-{1CE68D7C-557B-9FC2-EF69-4295AD79E764}" dt="2025-12-08T13:16:59.444" v="12"/>
          <ac:picMkLst>
            <pc:docMk/>
            <pc:sldMk cId="3827461057" sldId="525"/>
            <ac:picMk id="2" creationId="{F10E5876-6442-8E8D-F1C8-9EB027AEC2B4}"/>
          </ac:picMkLst>
        </pc:picChg>
      </pc:sldChg>
      <pc:sldChg chg="delSp delAnim">
        <pc:chgData name="Mai Ismail" userId="S::maiismail@midocean.edu.km::85882224-4888-4d4d-9a88-3c74d5953e9d" providerId="AD" clId="Web-{1CE68D7C-557B-9FC2-EF69-4295AD79E764}" dt="2025-12-08T13:17:01.694" v="13"/>
        <pc:sldMkLst>
          <pc:docMk/>
          <pc:sldMk cId="2381172199" sldId="526"/>
        </pc:sldMkLst>
        <pc:picChg chg="del">
          <ac:chgData name="Mai Ismail" userId="S::maiismail@midocean.edu.km::85882224-4888-4d4d-9a88-3c74d5953e9d" providerId="AD" clId="Web-{1CE68D7C-557B-9FC2-EF69-4295AD79E764}" dt="2025-12-08T13:17:01.694" v="13"/>
          <ac:picMkLst>
            <pc:docMk/>
            <pc:sldMk cId="2381172199" sldId="526"/>
            <ac:picMk id="2" creationId="{C5ADFF4A-9B13-BEC3-32E7-5A4BDE84990C}"/>
          </ac:picMkLst>
        </pc:picChg>
      </pc:sldChg>
      <pc:sldChg chg="delSp delAnim">
        <pc:chgData name="Mai Ismail" userId="S::maiismail@midocean.edu.km::85882224-4888-4d4d-9a88-3c74d5953e9d" providerId="AD" clId="Web-{1CE68D7C-557B-9FC2-EF69-4295AD79E764}" dt="2025-12-08T13:17:06.195" v="14"/>
        <pc:sldMkLst>
          <pc:docMk/>
          <pc:sldMk cId="3437666931" sldId="527"/>
        </pc:sldMkLst>
        <pc:picChg chg="del">
          <ac:chgData name="Mai Ismail" userId="S::maiismail@midocean.edu.km::85882224-4888-4d4d-9a88-3c74d5953e9d" providerId="AD" clId="Web-{1CE68D7C-557B-9FC2-EF69-4295AD79E764}" dt="2025-12-08T13:17:06.195" v="14"/>
          <ac:picMkLst>
            <pc:docMk/>
            <pc:sldMk cId="3437666931" sldId="527"/>
            <ac:picMk id="2" creationId="{5A9E43D1-2D2B-303B-99E6-E205A244A7C5}"/>
          </ac:picMkLst>
        </pc:picChg>
      </pc:sldChg>
      <pc:sldChg chg="delSp delAnim">
        <pc:chgData name="Mai Ismail" userId="S::maiismail@midocean.edu.km::85882224-4888-4d4d-9a88-3c74d5953e9d" providerId="AD" clId="Web-{1CE68D7C-557B-9FC2-EF69-4295AD79E764}" dt="2025-12-08T13:17:07.929" v="15"/>
        <pc:sldMkLst>
          <pc:docMk/>
          <pc:sldMk cId="534880222" sldId="528"/>
        </pc:sldMkLst>
        <pc:picChg chg="del">
          <ac:chgData name="Mai Ismail" userId="S::maiismail@midocean.edu.km::85882224-4888-4d4d-9a88-3c74d5953e9d" providerId="AD" clId="Web-{1CE68D7C-557B-9FC2-EF69-4295AD79E764}" dt="2025-12-08T13:17:07.929" v="15"/>
          <ac:picMkLst>
            <pc:docMk/>
            <pc:sldMk cId="534880222" sldId="528"/>
            <ac:picMk id="2" creationId="{BE1984F3-C630-287C-C3FA-59D1C62461C8}"/>
          </ac:picMkLst>
        </pc:picChg>
      </pc:sldChg>
      <pc:sldChg chg="delSp delAnim">
        <pc:chgData name="Mai Ismail" userId="S::maiismail@midocean.edu.km::85882224-4888-4d4d-9a88-3c74d5953e9d" providerId="AD" clId="Web-{1CE68D7C-557B-9FC2-EF69-4295AD79E764}" dt="2025-12-08T13:17:09.538" v="16"/>
        <pc:sldMkLst>
          <pc:docMk/>
          <pc:sldMk cId="892993473" sldId="530"/>
        </pc:sldMkLst>
        <pc:picChg chg="del">
          <ac:chgData name="Mai Ismail" userId="S::maiismail@midocean.edu.km::85882224-4888-4d4d-9a88-3c74d5953e9d" providerId="AD" clId="Web-{1CE68D7C-557B-9FC2-EF69-4295AD79E764}" dt="2025-12-08T13:17:09.538" v="16"/>
          <ac:picMkLst>
            <pc:docMk/>
            <pc:sldMk cId="892993473" sldId="530"/>
            <ac:picMk id="2" creationId="{98C85B91-D70A-B2A9-2725-1AF8BBC77963}"/>
          </ac:picMkLst>
        </pc:picChg>
      </pc:sldChg>
      <pc:sldChg chg="delSp delAnim">
        <pc:chgData name="Mai Ismail" userId="S::maiismail@midocean.edu.km::85882224-4888-4d4d-9a88-3c74d5953e9d" providerId="AD" clId="Web-{1CE68D7C-557B-9FC2-EF69-4295AD79E764}" dt="2025-12-08T13:17:17.070" v="17"/>
        <pc:sldMkLst>
          <pc:docMk/>
          <pc:sldMk cId="1957137368" sldId="531"/>
        </pc:sldMkLst>
        <pc:picChg chg="del">
          <ac:chgData name="Mai Ismail" userId="S::maiismail@midocean.edu.km::85882224-4888-4d4d-9a88-3c74d5953e9d" providerId="AD" clId="Web-{1CE68D7C-557B-9FC2-EF69-4295AD79E764}" dt="2025-12-08T13:17:17.070" v="17"/>
          <ac:picMkLst>
            <pc:docMk/>
            <pc:sldMk cId="1957137368" sldId="531"/>
            <ac:picMk id="2" creationId="{064552A5-5DB6-DDEF-258E-A316016EB380}"/>
          </ac:picMkLst>
        </pc:picChg>
      </pc:sldChg>
      <pc:sldChg chg="delSp delAnim">
        <pc:chgData name="Mai Ismail" userId="S::maiismail@midocean.edu.km::85882224-4888-4d4d-9a88-3c74d5953e9d" providerId="AD" clId="Web-{1CE68D7C-557B-9FC2-EF69-4295AD79E764}" dt="2025-12-08T13:17:17.148" v="18"/>
        <pc:sldMkLst>
          <pc:docMk/>
          <pc:sldMk cId="248574508" sldId="532"/>
        </pc:sldMkLst>
        <pc:picChg chg="del">
          <ac:chgData name="Mai Ismail" userId="S::maiismail@midocean.edu.km::85882224-4888-4d4d-9a88-3c74d5953e9d" providerId="AD" clId="Web-{1CE68D7C-557B-9FC2-EF69-4295AD79E764}" dt="2025-12-08T13:17:17.148" v="18"/>
          <ac:picMkLst>
            <pc:docMk/>
            <pc:sldMk cId="248574508" sldId="532"/>
            <ac:picMk id="2" creationId="{CF85D117-80BD-92DC-7C24-45F01DF1B6C7}"/>
          </ac:picMkLst>
        </pc:picChg>
      </pc:sldChg>
      <pc:sldChg chg="delSp modSp delAnim">
        <pc:chgData name="Mai Ismail" userId="S::maiismail@midocean.edu.km::85882224-4888-4d4d-9a88-3c74d5953e9d" providerId="AD" clId="Web-{1CE68D7C-557B-9FC2-EF69-4295AD79E764}" dt="2025-12-08T13:18:30.649" v="37" actId="1076"/>
        <pc:sldMkLst>
          <pc:docMk/>
          <pc:sldMk cId="874034297" sldId="535"/>
        </pc:sldMkLst>
        <pc:spChg chg="mod">
          <ac:chgData name="Mai Ismail" userId="S::maiismail@midocean.edu.km::85882224-4888-4d4d-9a88-3c74d5953e9d" providerId="AD" clId="Web-{1CE68D7C-557B-9FC2-EF69-4295AD79E764}" dt="2025-12-08T13:18:30.649" v="37" actId="1076"/>
          <ac:spMkLst>
            <pc:docMk/>
            <pc:sldMk cId="874034297" sldId="535"/>
            <ac:spMk id="2" creationId="{C8EA4869-88BB-68F8-B776-40E996F8CF0F}"/>
          </ac:spMkLst>
        </pc:spChg>
        <pc:picChg chg="del">
          <ac:chgData name="Mai Ismail" userId="S::maiismail@midocean.edu.km::85882224-4888-4d4d-9a88-3c74d5953e9d" providerId="AD" clId="Web-{1CE68D7C-557B-9FC2-EF69-4295AD79E764}" dt="2025-12-08T13:18:27.368" v="36"/>
          <ac:picMkLst>
            <pc:docMk/>
            <pc:sldMk cId="874034297" sldId="535"/>
            <ac:picMk id="3" creationId="{2C6D14E9-AAD1-9E0F-3BEA-6DE161DF469F}"/>
          </ac:picMkLst>
        </pc:picChg>
      </pc:sldChg>
      <pc:sldChg chg="delSp delAnim">
        <pc:chgData name="Mai Ismail" userId="S::maiismail@midocean.edu.km::85882224-4888-4d4d-9a88-3c74d5953e9d" providerId="AD" clId="Web-{1CE68D7C-557B-9FC2-EF69-4295AD79E764}" dt="2025-12-08T13:16:23.303" v="0"/>
        <pc:sldMkLst>
          <pc:docMk/>
          <pc:sldMk cId="366425858" sldId="548"/>
        </pc:sldMkLst>
        <pc:picChg chg="del">
          <ac:chgData name="Mai Ismail" userId="S::maiismail@midocean.edu.km::85882224-4888-4d4d-9a88-3c74d5953e9d" providerId="AD" clId="Web-{1CE68D7C-557B-9FC2-EF69-4295AD79E764}" dt="2025-12-08T13:16:23.303" v="0"/>
          <ac:picMkLst>
            <pc:docMk/>
            <pc:sldMk cId="366425858" sldId="548"/>
            <ac:picMk id="7" creationId="{C6657C19-4931-F86A-A781-C16CFBA8E8FB}"/>
          </ac:picMkLst>
        </pc:picChg>
      </pc:sldChg>
      <pc:sldChg chg="delSp delAnim">
        <pc:chgData name="Mai Ismail" userId="S::maiismail@midocean.edu.km::85882224-4888-4d4d-9a88-3c74d5953e9d" providerId="AD" clId="Web-{1CE68D7C-557B-9FC2-EF69-4295AD79E764}" dt="2025-12-08T13:16:31.788" v="3"/>
        <pc:sldMkLst>
          <pc:docMk/>
          <pc:sldMk cId="1421189655" sldId="552"/>
        </pc:sldMkLst>
        <pc:picChg chg="del">
          <ac:chgData name="Mai Ismail" userId="S::maiismail@midocean.edu.km::85882224-4888-4d4d-9a88-3c74d5953e9d" providerId="AD" clId="Web-{1CE68D7C-557B-9FC2-EF69-4295AD79E764}" dt="2025-12-08T13:16:31.788" v="3"/>
          <ac:picMkLst>
            <pc:docMk/>
            <pc:sldMk cId="1421189655" sldId="552"/>
            <ac:picMk id="3" creationId="{0A2197B4-C5F6-A252-258F-DA2F2EC21525}"/>
          </ac:picMkLst>
        </pc:picChg>
      </pc:sldChg>
      <pc:sldChg chg="delSp modSp delAnim">
        <pc:chgData name="Mai Ismail" userId="S::maiismail@midocean.edu.km::85882224-4888-4d4d-9a88-3c74d5953e9d" providerId="AD" clId="Web-{1CE68D7C-557B-9FC2-EF69-4295AD79E764}" dt="2025-12-08T13:18:34.790" v="39" actId="1076"/>
        <pc:sldMkLst>
          <pc:docMk/>
          <pc:sldMk cId="2766649329" sldId="553"/>
        </pc:sldMkLst>
        <pc:spChg chg="mod">
          <ac:chgData name="Mai Ismail" userId="S::maiismail@midocean.edu.km::85882224-4888-4d4d-9a88-3c74d5953e9d" providerId="AD" clId="Web-{1CE68D7C-557B-9FC2-EF69-4295AD79E764}" dt="2025-12-08T13:18:34.790" v="39" actId="1076"/>
          <ac:spMkLst>
            <pc:docMk/>
            <pc:sldMk cId="2766649329" sldId="553"/>
            <ac:spMk id="2" creationId="{C8EA4869-88BB-68F8-B776-40E996F8CF0F}"/>
          </ac:spMkLst>
        </pc:spChg>
        <pc:picChg chg="del">
          <ac:chgData name="Mai Ismail" userId="S::maiismail@midocean.edu.km::85882224-4888-4d4d-9a88-3c74d5953e9d" providerId="AD" clId="Web-{1CE68D7C-557B-9FC2-EF69-4295AD79E764}" dt="2025-12-08T13:18:32.946" v="38"/>
          <ac:picMkLst>
            <pc:docMk/>
            <pc:sldMk cId="2766649329" sldId="553"/>
            <ac:picMk id="3" creationId="{736CBD19-47BF-3DA3-914B-B4E92D67B658}"/>
          </ac:picMkLst>
        </pc:picChg>
      </pc:sldChg>
      <pc:sldChg chg="delSp delAnim">
        <pc:chgData name="Mai Ismail" userId="S::maiismail@midocean.edu.km::85882224-4888-4d4d-9a88-3c74d5953e9d" providerId="AD" clId="Web-{1CE68D7C-557B-9FC2-EF69-4295AD79E764}" dt="2025-12-08T13:18:37.009" v="40"/>
        <pc:sldMkLst>
          <pc:docMk/>
          <pc:sldMk cId="2184535222" sldId="554"/>
        </pc:sldMkLst>
        <pc:picChg chg="del">
          <ac:chgData name="Mai Ismail" userId="S::maiismail@midocean.edu.km::85882224-4888-4d4d-9a88-3c74d5953e9d" providerId="AD" clId="Web-{1CE68D7C-557B-9FC2-EF69-4295AD79E764}" dt="2025-12-08T13:18:37.009" v="40"/>
          <ac:picMkLst>
            <pc:docMk/>
            <pc:sldMk cId="2184535222" sldId="554"/>
            <ac:picMk id="3" creationId="{0B4D0190-729F-CE88-3F22-33030E866530}"/>
          </ac:picMkLst>
        </pc:picChg>
      </pc:sldChg>
      <pc:sldChg chg="delSp modSp delAnim">
        <pc:chgData name="Mai Ismail" userId="S::maiismail@midocean.edu.km::85882224-4888-4d4d-9a88-3c74d5953e9d" providerId="AD" clId="Web-{1CE68D7C-557B-9FC2-EF69-4295AD79E764}" dt="2025-12-08T13:18:42.650" v="42" actId="1076"/>
        <pc:sldMkLst>
          <pc:docMk/>
          <pc:sldMk cId="3383293077" sldId="555"/>
        </pc:sldMkLst>
        <pc:spChg chg="mod">
          <ac:chgData name="Mai Ismail" userId="S::maiismail@midocean.edu.km::85882224-4888-4d4d-9a88-3c74d5953e9d" providerId="AD" clId="Web-{1CE68D7C-557B-9FC2-EF69-4295AD79E764}" dt="2025-12-08T13:18:42.650" v="42" actId="1076"/>
          <ac:spMkLst>
            <pc:docMk/>
            <pc:sldMk cId="3383293077" sldId="555"/>
            <ac:spMk id="2" creationId="{C8EA4869-88BB-68F8-B776-40E996F8CF0F}"/>
          </ac:spMkLst>
        </pc:spChg>
        <pc:picChg chg="del">
          <ac:chgData name="Mai Ismail" userId="S::maiismail@midocean.edu.km::85882224-4888-4d4d-9a88-3c74d5953e9d" providerId="AD" clId="Web-{1CE68D7C-557B-9FC2-EF69-4295AD79E764}" dt="2025-12-08T13:18:40.306" v="41"/>
          <ac:picMkLst>
            <pc:docMk/>
            <pc:sldMk cId="3383293077" sldId="555"/>
            <ac:picMk id="3" creationId="{812EEC01-0E41-E3D4-0EE2-80C78FA95AF4}"/>
          </ac:picMkLst>
        </pc:picChg>
      </pc:sldChg>
      <pc:sldChg chg="delSp delAnim">
        <pc:chgData name="Mai Ismail" userId="S::maiismail@midocean.edu.km::85882224-4888-4d4d-9a88-3c74d5953e9d" providerId="AD" clId="Web-{1CE68D7C-557B-9FC2-EF69-4295AD79E764}" dt="2025-12-08T13:18:44.993" v="43"/>
        <pc:sldMkLst>
          <pc:docMk/>
          <pc:sldMk cId="1499918511" sldId="557"/>
        </pc:sldMkLst>
        <pc:picChg chg="del">
          <ac:chgData name="Mai Ismail" userId="S::maiismail@midocean.edu.km::85882224-4888-4d4d-9a88-3c74d5953e9d" providerId="AD" clId="Web-{1CE68D7C-557B-9FC2-EF69-4295AD79E764}" dt="2025-12-08T13:18:44.993" v="43"/>
          <ac:picMkLst>
            <pc:docMk/>
            <pc:sldMk cId="1499918511" sldId="557"/>
            <ac:picMk id="3" creationId="{E4435FCB-D8CF-E507-2651-3D2800FDDAB2}"/>
          </ac:picMkLst>
        </pc:picChg>
      </pc:sldChg>
      <pc:sldChg chg="delSp delAnim">
        <pc:chgData name="Mai Ismail" userId="S::maiismail@midocean.edu.km::85882224-4888-4d4d-9a88-3c74d5953e9d" providerId="AD" clId="Web-{1CE68D7C-557B-9FC2-EF69-4295AD79E764}" dt="2025-12-08T13:18:48.915" v="44"/>
        <pc:sldMkLst>
          <pc:docMk/>
          <pc:sldMk cId="3564763009" sldId="560"/>
        </pc:sldMkLst>
        <pc:picChg chg="del">
          <ac:chgData name="Mai Ismail" userId="S::maiismail@midocean.edu.km::85882224-4888-4d4d-9a88-3c74d5953e9d" providerId="AD" clId="Web-{1CE68D7C-557B-9FC2-EF69-4295AD79E764}" dt="2025-12-08T13:18:48.915" v="44"/>
          <ac:picMkLst>
            <pc:docMk/>
            <pc:sldMk cId="3564763009" sldId="560"/>
            <ac:picMk id="3" creationId="{05A32086-3F5C-ECE8-913D-FBAC510445F8}"/>
          </ac:picMkLst>
        </pc:picChg>
      </pc:sldChg>
      <pc:sldChg chg="delSp delAnim">
        <pc:chgData name="Mai Ismail" userId="S::maiismail@midocean.edu.km::85882224-4888-4d4d-9a88-3c74d5953e9d" providerId="AD" clId="Web-{1CE68D7C-557B-9FC2-EF69-4295AD79E764}" dt="2025-12-08T13:16:29.319" v="2"/>
        <pc:sldMkLst>
          <pc:docMk/>
          <pc:sldMk cId="1739131060" sldId="561"/>
        </pc:sldMkLst>
        <pc:picChg chg="del">
          <ac:chgData name="Mai Ismail" userId="S::maiismail@midocean.edu.km::85882224-4888-4d4d-9a88-3c74d5953e9d" providerId="AD" clId="Web-{1CE68D7C-557B-9FC2-EF69-4295AD79E764}" dt="2025-12-08T13:16:29.319" v="2"/>
          <ac:picMkLst>
            <pc:docMk/>
            <pc:sldMk cId="1739131060" sldId="561"/>
            <ac:picMk id="2" creationId="{031ED726-0C4E-2E6A-69B4-B489BE9B890B}"/>
          </ac:picMkLst>
        </pc:picChg>
      </pc:sldChg>
      <pc:sldChg chg="delSp delAnim">
        <pc:chgData name="Mai Ismail" userId="S::maiismail@midocean.edu.km::85882224-4888-4d4d-9a88-3c74d5953e9d" providerId="AD" clId="Web-{1CE68D7C-557B-9FC2-EF69-4295AD79E764}" dt="2025-12-08T13:16:42.319" v="6"/>
        <pc:sldMkLst>
          <pc:docMk/>
          <pc:sldMk cId="3838820938" sldId="562"/>
        </pc:sldMkLst>
        <pc:picChg chg="del">
          <ac:chgData name="Mai Ismail" userId="S::maiismail@midocean.edu.km::85882224-4888-4d4d-9a88-3c74d5953e9d" providerId="AD" clId="Web-{1CE68D7C-557B-9FC2-EF69-4295AD79E764}" dt="2025-12-08T13:16:42.319" v="6"/>
          <ac:picMkLst>
            <pc:docMk/>
            <pc:sldMk cId="3838820938" sldId="562"/>
            <ac:picMk id="2" creationId="{0DC112CD-65B9-51D5-4433-4BE4ACF6BE1B}"/>
          </ac:picMkLst>
        </pc:picChg>
      </pc:sldChg>
      <pc:sldChg chg="delSp delAnim">
        <pc:chgData name="Mai Ismail" userId="S::maiismail@midocean.edu.km::85882224-4888-4d4d-9a88-3c74d5953e9d" providerId="AD" clId="Web-{1CE68D7C-557B-9FC2-EF69-4295AD79E764}" dt="2025-12-08T13:16:37.928" v="5"/>
        <pc:sldMkLst>
          <pc:docMk/>
          <pc:sldMk cId="745050737" sldId="563"/>
        </pc:sldMkLst>
        <pc:picChg chg="del">
          <ac:chgData name="Mai Ismail" userId="S::maiismail@midocean.edu.km::85882224-4888-4d4d-9a88-3c74d5953e9d" providerId="AD" clId="Web-{1CE68D7C-557B-9FC2-EF69-4295AD79E764}" dt="2025-12-08T13:16:37.928" v="5"/>
          <ac:picMkLst>
            <pc:docMk/>
            <pc:sldMk cId="745050737" sldId="563"/>
            <ac:picMk id="2" creationId="{85964D86-7B6E-2E94-1ACC-A26984A4C4BF}"/>
          </ac:picMkLst>
        </pc:picChg>
      </pc:sldChg>
      <pc:sldChg chg="delSp delAnim">
        <pc:chgData name="Mai Ismail" userId="S::maiismail@midocean.edu.km::85882224-4888-4d4d-9a88-3c74d5953e9d" providerId="AD" clId="Web-{1CE68D7C-557B-9FC2-EF69-4295AD79E764}" dt="2025-12-08T13:16:35.350" v="4"/>
        <pc:sldMkLst>
          <pc:docMk/>
          <pc:sldMk cId="586053721" sldId="564"/>
        </pc:sldMkLst>
        <pc:picChg chg="del">
          <ac:chgData name="Mai Ismail" userId="S::maiismail@midocean.edu.km::85882224-4888-4d4d-9a88-3c74d5953e9d" providerId="AD" clId="Web-{1CE68D7C-557B-9FC2-EF69-4295AD79E764}" dt="2025-12-08T13:16:35.350" v="4"/>
          <ac:picMkLst>
            <pc:docMk/>
            <pc:sldMk cId="586053721" sldId="564"/>
            <ac:picMk id="2" creationId="{FFE8460E-B58C-8468-93CA-D0C2AA34FA68}"/>
          </ac:picMkLst>
        </pc:picChg>
      </pc:sldChg>
    </pc:docChg>
  </pc:docChgLst>
  <pc:docChgLst>
    <pc:chgData name="Mai Ismail" userId="S::maiismail@midocean.edu.km::85882224-4888-4d4d-9a88-3c74d5953e9d" providerId="AD" clId="Web-{A5C60AD5-37C7-9921-988B-F5D168D938F2}"/>
    <pc:docChg chg="modSld">
      <pc:chgData name="Mai Ismail" userId="S::maiismail@midocean.edu.km::85882224-4888-4d4d-9a88-3c74d5953e9d" providerId="AD" clId="Web-{A5C60AD5-37C7-9921-988B-F5D168D938F2}" dt="2025-12-08T13:13:07.695" v="80"/>
      <pc:docMkLst>
        <pc:docMk/>
      </pc:docMkLst>
      <pc:sldChg chg="modSp">
        <pc:chgData name="Mai Ismail" userId="S::maiismail@midocean.edu.km::85882224-4888-4d4d-9a88-3c74d5953e9d" providerId="AD" clId="Web-{A5C60AD5-37C7-9921-988B-F5D168D938F2}" dt="2025-12-08T13:06:44.587" v="2" actId="20577"/>
        <pc:sldMkLst>
          <pc:docMk/>
          <pc:sldMk cId="0" sldId="276"/>
        </pc:sldMkLst>
        <pc:spChg chg="mod">
          <ac:chgData name="Mai Ismail" userId="S::maiismail@midocean.edu.km::85882224-4888-4d4d-9a88-3c74d5953e9d" providerId="AD" clId="Web-{A5C60AD5-37C7-9921-988B-F5D168D938F2}" dt="2025-12-08T13:06:44.587" v="2" actId="20577"/>
          <ac:spMkLst>
            <pc:docMk/>
            <pc:sldMk cId="0" sldId="276"/>
            <ac:spMk id="48" creationId="{00000000-0000-0000-0000-000000000000}"/>
          </ac:spMkLst>
        </pc:spChg>
      </pc:sldChg>
      <pc:sldChg chg="modSp">
        <pc:chgData name="Mai Ismail" userId="S::maiismail@midocean.edu.km::85882224-4888-4d4d-9a88-3c74d5953e9d" providerId="AD" clId="Web-{A5C60AD5-37C7-9921-988B-F5D168D938F2}" dt="2025-12-08T13:13:07.695" v="80"/>
        <pc:sldMkLst>
          <pc:docMk/>
          <pc:sldMk cId="0" sldId="303"/>
        </pc:sldMkLst>
        <pc:spChg chg="mod">
          <ac:chgData name="Mai Ismail" userId="S::maiismail@midocean.edu.km::85882224-4888-4d4d-9a88-3c74d5953e9d" providerId="AD" clId="Web-{A5C60AD5-37C7-9921-988B-F5D168D938F2}" dt="2025-12-08T13:13:07.695" v="80"/>
          <ac:spMkLst>
            <pc:docMk/>
            <pc:sldMk cId="0" sldId="303"/>
            <ac:spMk id="9" creationId="{00000000-0000-0000-0000-000000000000}"/>
          </ac:spMkLst>
        </pc:spChg>
        <pc:spChg chg="mod">
          <ac:chgData name="Mai Ismail" userId="S::maiismail@midocean.edu.km::85882224-4888-4d4d-9a88-3c74d5953e9d" providerId="AD" clId="Web-{A5C60AD5-37C7-9921-988B-F5D168D938F2}" dt="2025-12-08T13:12:27.819" v="75" actId="1076"/>
          <ac:spMkLst>
            <pc:docMk/>
            <pc:sldMk cId="0" sldId="303"/>
            <ac:spMk id="10" creationId="{00000000-0000-0000-0000-000000000000}"/>
          </ac:spMkLst>
        </pc:spChg>
        <pc:spChg chg="mod">
          <ac:chgData name="Mai Ismail" userId="S::maiismail@midocean.edu.km::85882224-4888-4d4d-9a88-3c74d5953e9d" providerId="AD" clId="Web-{A5C60AD5-37C7-9921-988B-F5D168D938F2}" dt="2025-12-08T13:12:44.741" v="78" actId="20577"/>
          <ac:spMkLst>
            <pc:docMk/>
            <pc:sldMk cId="0" sldId="303"/>
            <ac:spMk id="11" creationId="{00000000-0000-0000-0000-000000000000}"/>
          </ac:spMkLst>
        </pc:spChg>
        <pc:spChg chg="mod">
          <ac:chgData name="Mai Ismail" userId="S::maiismail@midocean.edu.km::85882224-4888-4d4d-9a88-3c74d5953e9d" providerId="AD" clId="Web-{A5C60AD5-37C7-9921-988B-F5D168D938F2}" dt="2025-12-08T13:11:55.912" v="68"/>
          <ac:spMkLst>
            <pc:docMk/>
            <pc:sldMk cId="0" sldId="303"/>
            <ac:spMk id="12" creationId="{00000000-0000-0000-0000-000000000000}"/>
          </ac:spMkLst>
        </pc:spChg>
        <pc:spChg chg="mod">
          <ac:chgData name="Mai Ismail" userId="S::maiismail@midocean.edu.km::85882224-4888-4d4d-9a88-3c74d5953e9d" providerId="AD" clId="Web-{A5C60AD5-37C7-9921-988B-F5D168D938F2}" dt="2025-12-08T13:11:35.443" v="63" actId="20577"/>
          <ac:spMkLst>
            <pc:docMk/>
            <pc:sldMk cId="0" sldId="303"/>
            <ac:spMk id="13" creationId="{00000000-0000-0000-0000-000000000000}"/>
          </ac:spMkLst>
        </pc:spChg>
      </pc:sldChg>
      <pc:sldChg chg="modSp">
        <pc:chgData name="Mai Ismail" userId="S::maiismail@midocean.edu.km::85882224-4888-4d4d-9a88-3c74d5953e9d" providerId="AD" clId="Web-{A5C60AD5-37C7-9921-988B-F5D168D938F2}" dt="2025-12-08T13:10:17.518" v="52" actId="20577"/>
        <pc:sldMkLst>
          <pc:docMk/>
          <pc:sldMk cId="465605739" sldId="523"/>
        </pc:sldMkLst>
        <pc:spChg chg="mod">
          <ac:chgData name="Mai Ismail" userId="S::maiismail@midocean.edu.km::85882224-4888-4d4d-9a88-3c74d5953e9d" providerId="AD" clId="Web-{A5C60AD5-37C7-9921-988B-F5D168D938F2}" dt="2025-12-08T13:10:10.362" v="50" actId="1076"/>
          <ac:spMkLst>
            <pc:docMk/>
            <pc:sldMk cId="465605739" sldId="523"/>
            <ac:spMk id="11" creationId="{7C8BF1EA-1028-F746-FE55-957A10D72779}"/>
          </ac:spMkLst>
        </pc:spChg>
        <pc:spChg chg="mod">
          <ac:chgData name="Mai Ismail" userId="S::maiismail@midocean.edu.km::85882224-4888-4d4d-9a88-3c74d5953e9d" providerId="AD" clId="Web-{A5C60AD5-37C7-9921-988B-F5D168D938F2}" dt="2025-12-08T13:10:17.518" v="52" actId="20577"/>
          <ac:spMkLst>
            <pc:docMk/>
            <pc:sldMk cId="465605739" sldId="523"/>
            <ac:spMk id="48" creationId="{00000000-0000-0000-0000-000000000000}"/>
          </ac:spMkLst>
        </pc:spChg>
      </pc:sldChg>
      <pc:sldChg chg="modSp">
        <pc:chgData name="Mai Ismail" userId="S::maiismail@midocean.edu.km::85882224-4888-4d4d-9a88-3c74d5953e9d" providerId="AD" clId="Web-{A5C60AD5-37C7-9921-988B-F5D168D938F2}" dt="2025-12-08T13:06:58.759" v="4" actId="20577"/>
        <pc:sldMkLst>
          <pc:docMk/>
          <pc:sldMk cId="1421189655" sldId="552"/>
        </pc:sldMkLst>
        <pc:spChg chg="mod">
          <ac:chgData name="Mai Ismail" userId="S::maiismail@midocean.edu.km::85882224-4888-4d4d-9a88-3c74d5953e9d" providerId="AD" clId="Web-{A5C60AD5-37C7-9921-988B-F5D168D938F2}" dt="2025-12-08T13:06:58.759" v="4" actId="20577"/>
          <ac:spMkLst>
            <pc:docMk/>
            <pc:sldMk cId="1421189655" sldId="552"/>
            <ac:spMk id="25" creationId="{00000000-0000-0000-0000-000000000000}"/>
          </ac:spMkLst>
        </pc:spChg>
      </pc:sldChg>
      <pc:sldChg chg="modSp">
        <pc:chgData name="Mai Ismail" userId="S::maiismail@midocean.edu.km::85882224-4888-4d4d-9a88-3c74d5953e9d" providerId="AD" clId="Web-{A5C60AD5-37C7-9921-988B-F5D168D938F2}" dt="2025-12-08T13:06:52.353" v="3" actId="20577"/>
        <pc:sldMkLst>
          <pc:docMk/>
          <pc:sldMk cId="1739131060" sldId="561"/>
        </pc:sldMkLst>
        <pc:spChg chg="mod">
          <ac:chgData name="Mai Ismail" userId="S::maiismail@midocean.edu.km::85882224-4888-4d4d-9a88-3c74d5953e9d" providerId="AD" clId="Web-{A5C60AD5-37C7-9921-988B-F5D168D938F2}" dt="2025-12-08T13:06:52.353" v="3" actId="20577"/>
          <ac:spMkLst>
            <pc:docMk/>
            <pc:sldMk cId="1739131060" sldId="561"/>
            <ac:spMk id="25" creationId="{20D813A2-4F3E-2CD0-DE15-E20F9C76A2BB}"/>
          </ac:spMkLst>
        </pc:spChg>
      </pc:sldChg>
      <pc:sldChg chg="modSp">
        <pc:chgData name="Mai Ismail" userId="S::maiismail@midocean.edu.km::85882224-4888-4d4d-9a88-3c74d5953e9d" providerId="AD" clId="Web-{A5C60AD5-37C7-9921-988B-F5D168D938F2}" dt="2025-12-08T13:08:06.638" v="15" actId="20577"/>
        <pc:sldMkLst>
          <pc:docMk/>
          <pc:sldMk cId="3838820938" sldId="562"/>
        </pc:sldMkLst>
        <pc:spChg chg="mod">
          <ac:chgData name="Mai Ismail" userId="S::maiismail@midocean.edu.km::85882224-4888-4d4d-9a88-3c74d5953e9d" providerId="AD" clId="Web-{A5C60AD5-37C7-9921-988B-F5D168D938F2}" dt="2025-12-08T13:08:06.638" v="15" actId="20577"/>
          <ac:spMkLst>
            <pc:docMk/>
            <pc:sldMk cId="3838820938" sldId="562"/>
            <ac:spMk id="25" creationId="{A5803730-908A-1799-E9E6-366BAF1B8F82}"/>
          </ac:spMkLst>
        </pc:spChg>
      </pc:sldChg>
      <pc:sldChg chg="modSp">
        <pc:chgData name="Mai Ismail" userId="S::maiismail@midocean.edu.km::85882224-4888-4d4d-9a88-3c74d5953e9d" providerId="AD" clId="Web-{A5C60AD5-37C7-9921-988B-F5D168D938F2}" dt="2025-12-08T13:07:37.246" v="10" actId="20577"/>
        <pc:sldMkLst>
          <pc:docMk/>
          <pc:sldMk cId="745050737" sldId="563"/>
        </pc:sldMkLst>
        <pc:spChg chg="mod">
          <ac:chgData name="Mai Ismail" userId="S::maiismail@midocean.edu.km::85882224-4888-4d4d-9a88-3c74d5953e9d" providerId="AD" clId="Web-{A5C60AD5-37C7-9921-988B-F5D168D938F2}" dt="2025-12-08T13:07:37.246" v="10" actId="20577"/>
          <ac:spMkLst>
            <pc:docMk/>
            <pc:sldMk cId="745050737" sldId="563"/>
            <ac:spMk id="25" creationId="{14A382DC-660B-5206-8641-05F4150FE8EE}"/>
          </ac:spMkLst>
        </pc:spChg>
      </pc:sldChg>
      <pc:sldChg chg="modSp">
        <pc:chgData name="Mai Ismail" userId="S::maiismail@midocean.edu.km::85882224-4888-4d4d-9a88-3c74d5953e9d" providerId="AD" clId="Web-{A5C60AD5-37C7-9921-988B-F5D168D938F2}" dt="2025-12-08T13:07:23.605" v="7" actId="20577"/>
        <pc:sldMkLst>
          <pc:docMk/>
          <pc:sldMk cId="586053721" sldId="564"/>
        </pc:sldMkLst>
        <pc:spChg chg="mod">
          <ac:chgData name="Mai Ismail" userId="S::maiismail@midocean.edu.km::85882224-4888-4d4d-9a88-3c74d5953e9d" providerId="AD" clId="Web-{A5C60AD5-37C7-9921-988B-F5D168D938F2}" dt="2025-12-08T13:07:23.605" v="7" actId="20577"/>
          <ac:spMkLst>
            <pc:docMk/>
            <pc:sldMk cId="586053721" sldId="564"/>
            <ac:spMk id="25" creationId="{2F1DFC62-9F13-26C3-E475-3CB5B8AF17D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09480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06061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90686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34464" y="2153106"/>
            <a:ext cx="3308919" cy="400110"/>
          </a:xfrm>
          <a:prstGeom prst="rect">
            <a:avLst/>
          </a:prstGeom>
          <a:noFill/>
        </p:spPr>
        <p:txBody>
          <a:bodyPr wrap="none" rtlCol="0">
            <a:spAutoFit/>
          </a:bodyPr>
          <a:lstStyle/>
          <a:p>
            <a:r>
              <a:rPr lang="ar-SA" sz="20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0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7243497" y="2867533"/>
            <a:ext cx="4868995"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accent1"/>
                </a:solidFill>
                <a:latin typeface="Segoe UI" panose="020B0502040204020203" pitchFamily="34" charset="0"/>
                <a:cs typeface="Segoe UI" panose="020B0502040204020203" pitchFamily="34" charset="0"/>
              </a:rPr>
              <a:t>أ.د/ محمد محمدي مخلص </a:t>
            </a:r>
          </a:p>
          <a:p>
            <a:pPr algn="ctr"/>
            <a:r>
              <a:rPr lang="ar-EG" b="1" dirty="0">
                <a:solidFill>
                  <a:schemeClr val="accent1"/>
                </a:solidFill>
                <a:latin typeface="Segoe UI" panose="020B0502040204020203" pitchFamily="34" charset="0"/>
                <a:cs typeface="Segoe UI" panose="020B0502040204020203" pitchFamily="34" charset="0"/>
              </a:rPr>
              <a:t>أستاذ القيادة التربوية المشارك بجامعة ميد اوشن </a:t>
            </a:r>
            <a:endParaRPr lang="en-US" b="1" dirty="0">
              <a:solidFill>
                <a:schemeClr val="accent1"/>
              </a:solidFill>
              <a:latin typeface="Segoe UI" panose="020B0502040204020203" pitchFamily="34" charset="0"/>
              <a:cs typeface="Segoe UI" panose="020B0502040204020203" pitchFamily="34" charset="0"/>
            </a:endParaRPr>
          </a:p>
        </p:txBody>
      </p:sp>
      <p:sp>
        <p:nvSpPr>
          <p:cNvPr id="11" name="TextBox 10"/>
          <p:cNvSpPr txBox="1"/>
          <p:nvPr/>
        </p:nvSpPr>
        <p:spPr>
          <a:xfrm>
            <a:off x="3832828" y="4486250"/>
            <a:ext cx="5962647" cy="830997"/>
          </a:xfrm>
          <a:prstGeom prst="rect">
            <a:avLst/>
          </a:prstGeom>
          <a:noFill/>
        </p:spPr>
        <p:txBody>
          <a:bodyPr wrap="square" lIns="91440" tIns="45720" rIns="91440" bIns="45720" rtlCol="0" anchor="t">
            <a:spAutoFit/>
          </a:bodyPr>
          <a:lstStyle/>
          <a:p>
            <a:pPr algn="ctr"/>
            <a:r>
              <a:rPr lang="ar-EG" sz="2400" b="1" dirty="0">
                <a:solidFill>
                  <a:srgbClr val="000000"/>
                </a:solidFill>
                <a:latin typeface="Segoe UI" panose="020B0502040204020203" pitchFamily="34" charset="0"/>
                <a:cs typeface="Segoe UI" panose="020B0502040204020203" pitchFamily="34" charset="0"/>
              </a:rPr>
              <a:t>المحاضرة العاشرة </a:t>
            </a:r>
            <a:endParaRPr lang="en-US" sz="2400" b="1" dirty="0">
              <a:solidFill>
                <a:srgbClr val="000000"/>
              </a:solidFill>
              <a:latin typeface="Segoe UI" panose="020B0502040204020203" pitchFamily="34" charset="0"/>
              <a:cs typeface="Segoe UI" panose="020B0502040204020203" pitchFamily="34" charset="0"/>
            </a:endParaRPr>
          </a:p>
          <a:p>
            <a:pPr algn="ctr"/>
            <a:r>
              <a:rPr lang="ar-EG" sz="2400" b="1" dirty="0">
                <a:solidFill>
                  <a:srgbClr val="000000"/>
                </a:solidFill>
                <a:latin typeface="Segoe UI" panose="020B0502040204020203" pitchFamily="34" charset="0"/>
                <a:cs typeface="Segoe UI" panose="020B0502040204020203" pitchFamily="34" charset="0"/>
              </a:rPr>
              <a:t> الاتجاهات المعاصرة في القيادة الأخلاقية </a:t>
            </a:r>
            <a:endParaRPr lang="en-US" sz="2400" b="1" dirty="0">
              <a:solidFill>
                <a:srgbClr val="000000"/>
              </a:solidFill>
              <a:latin typeface="Segoe UI" panose="020B0502040204020203" pitchFamily="34" charset="0"/>
              <a:cs typeface="Segoe UI" panose="020B0502040204020203" pitchFamily="34" charset="0"/>
            </a:endParaRPr>
          </a:p>
        </p:txBody>
      </p:sp>
      <p:sp>
        <p:nvSpPr>
          <p:cNvPr id="12" name="TextBox 11"/>
          <p:cNvSpPr txBox="1"/>
          <p:nvPr/>
        </p:nvSpPr>
        <p:spPr>
          <a:xfrm>
            <a:off x="-891" y="5209879"/>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a:t>
            </a:r>
            <a:r>
              <a:rPr lang="en-GB" sz="2400" b="1" dirty="0">
                <a:solidFill>
                  <a:srgbClr val="00B0F0"/>
                </a:solidFill>
                <a:latin typeface="Times New Roman" panose="02020603050405020304" pitchFamily="18" charset="0"/>
                <a:cs typeface="Times New Roman" panose="02020603050405020304" pitchFamily="18" charset="0"/>
              </a:rPr>
              <a:t>Mohamed </a:t>
            </a:r>
            <a:r>
              <a:rPr lang="en-GB" sz="2400" b="1" dirty="0" err="1">
                <a:solidFill>
                  <a:srgbClr val="00B0F0"/>
                </a:solidFill>
                <a:latin typeface="Times New Roman" panose="02020603050405020304" pitchFamily="18" charset="0"/>
                <a:cs typeface="Times New Roman" panose="02020603050405020304" pitchFamily="18" charset="0"/>
              </a:rPr>
              <a:t>Mokhles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29790" y="5888476"/>
            <a:ext cx="3669470" cy="830997"/>
          </a:xfrm>
          <a:prstGeom prst="rect">
            <a:avLst/>
          </a:prstGeom>
          <a:noFill/>
        </p:spPr>
        <p:txBody>
          <a:bodyPr wrap="square" lIns="91440" tIns="45720" rIns="91440" bIns="45720" rtlCol="0" anchor="t">
            <a:spAutoFit/>
          </a:bodyPr>
          <a:lstStyle/>
          <a:p>
            <a:pPr algn="ctr"/>
            <a:r>
              <a:rPr lang="ar-SA" sz="2400" b="1" dirty="0">
                <a:solidFill>
                  <a:schemeClr val="bg1"/>
                </a:solidFill>
                <a:effectLst/>
                <a:latin typeface="Arial"/>
                <a:ea typeface="Times New Roman" panose="02020603050405020304" pitchFamily="18" charset="0"/>
                <a:cs typeface="Times New Roman"/>
              </a:rPr>
              <a:t>الأخلاقيات في القيادة </a:t>
            </a:r>
            <a:r>
              <a:rPr lang="ar-SA" sz="2400" b="1" dirty="0">
                <a:solidFill>
                  <a:schemeClr val="bg1"/>
                </a:solidFill>
                <a:latin typeface="Arial"/>
                <a:ea typeface="Times New Roman" panose="02020603050405020304" pitchFamily="18" charset="0"/>
                <a:cs typeface="Times New Roman"/>
              </a:rPr>
              <a:t>التربوية </a:t>
            </a:r>
            <a:r>
              <a:rPr lang="ar-SA" sz="2400" b="1" dirty="0">
                <a:latin typeface="Arial"/>
                <a:ea typeface="Times New Roman" panose="02020603050405020304" pitchFamily="18" charset="0"/>
                <a:cs typeface="Times New Roman"/>
              </a:rPr>
              <a:t/>
            </a:r>
            <a:br>
              <a:rPr lang="ar-SA" sz="2400" b="1" dirty="0">
                <a:latin typeface="Arial"/>
                <a:ea typeface="Times New Roman" panose="02020603050405020304" pitchFamily="18" charset="0"/>
                <a:cs typeface="Times New Roman"/>
              </a:rPr>
            </a:br>
            <a:r>
              <a:rPr lang="ar-SA" sz="2400" b="1" dirty="0">
                <a:solidFill>
                  <a:schemeClr val="bg1"/>
                </a:solidFill>
                <a:latin typeface="Arial"/>
                <a:ea typeface="Times New Roman" panose="02020603050405020304" pitchFamily="18" charset="0"/>
                <a:cs typeface="Times New Roman"/>
              </a:rPr>
              <a:t>LDR</a:t>
            </a:r>
            <a:r>
              <a:rPr lang="ar-EG" sz="2400" b="1" dirty="0">
                <a:solidFill>
                  <a:schemeClr val="bg1"/>
                </a:solidFill>
                <a:effectLst/>
                <a:latin typeface="Arial"/>
                <a:ea typeface="Times New Roman" panose="02020603050405020304" pitchFamily="18" charset="0"/>
                <a:cs typeface="Times New Roman"/>
              </a:rPr>
              <a:t>737</a:t>
            </a:r>
            <a:endParaRPr lang="en-US" sz="2400" b="1" dirty="0">
              <a:solidFill>
                <a:schemeClr val="bg1"/>
              </a:solidFill>
              <a:latin typeface="Arial"/>
              <a:cs typeface="Times New Roman"/>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075260"/>
            <a:ext cx="8702667" cy="938719"/>
          </a:xfrm>
          <a:prstGeom prst="rect">
            <a:avLst/>
          </a:prstGeom>
          <a:noFill/>
        </p:spPr>
        <p:txBody>
          <a:bodyPr wrap="square" rtlCol="0">
            <a:spAutoFit/>
          </a:bodyPr>
          <a:lstStyle/>
          <a:p>
            <a:pPr algn="r"/>
            <a:r>
              <a:rPr lang="ar-EG" sz="24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r>
              <a:rPr lang="ar-EG" sz="28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a:t>
            </a:r>
          </a:p>
          <a:p>
            <a:pPr algn="r">
              <a:lnSpc>
                <a:spcPct val="150000"/>
              </a:lnSpc>
              <a:buClr>
                <a:srgbClr val="000000"/>
              </a:buClr>
              <a:buFont typeface="Arial"/>
              <a:buNone/>
            </a:pPr>
            <a:r>
              <a:rPr lang="ar-EG" b="1" kern="0" dirty="0">
                <a:latin typeface="Segoe UI" panose="020B0502040204020203" pitchFamily="34" charset="0"/>
                <a:cs typeface="Segoe UI" panose="020B0502040204020203" pitchFamily="34" charset="0"/>
                <a:sym typeface="Arial"/>
              </a:rPr>
              <a:t> </a:t>
            </a:r>
            <a:endParaRPr lang="ar-EG" b="1"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2675050" y="2032118"/>
            <a:ext cx="8702666" cy="3354765"/>
          </a:xfrm>
          <a:prstGeom prst="rect">
            <a:avLst/>
          </a:prstGeom>
          <a:noFill/>
        </p:spPr>
        <p:txBody>
          <a:bodyPr wrap="square">
            <a:spAutoFit/>
          </a:bodyPr>
          <a:lstStyle/>
          <a:p>
            <a:pPr algn="r"/>
            <a:r>
              <a:rPr lang="ar-EG" sz="2000" dirty="0">
                <a:latin typeface="Segoe UI" panose="020B0502040204020203" pitchFamily="34" charset="0"/>
                <a:ea typeface="Times New Roman" panose="02020603050405020304" pitchFamily="18" charset="0"/>
                <a:cs typeface="Segoe UI" panose="020B0502040204020203" pitchFamily="34" charset="0"/>
              </a:rPr>
              <a:t>1- تمهيد</a:t>
            </a:r>
          </a:p>
          <a:p>
            <a:pPr algn="r"/>
            <a:r>
              <a:rPr lang="ar-EG" sz="2000" dirty="0">
                <a:effectLst/>
                <a:latin typeface="Segoe UI" panose="020B0502040204020203" pitchFamily="34" charset="0"/>
                <a:ea typeface="Times New Roman" panose="02020603050405020304" pitchFamily="18" charset="0"/>
                <a:cs typeface="Segoe UI" panose="020B0502040204020203" pitchFamily="34" charset="0"/>
              </a:rPr>
              <a:t>2- أهمية القيادة الأخلاقية</a:t>
            </a:r>
          </a:p>
          <a:p>
            <a:pPr algn="r"/>
            <a:r>
              <a:rPr lang="ar-EG" sz="2000" dirty="0">
                <a:solidFill>
                  <a:prstClr val="black"/>
                </a:solidFill>
                <a:effectLst/>
                <a:latin typeface="Segoe UI" panose="020B0502040204020203" pitchFamily="34" charset="0"/>
                <a:ea typeface="Calibri" panose="020F0502020204030204" pitchFamily="34" charset="0"/>
                <a:cs typeface="Segoe UI" panose="020B0502040204020203" pitchFamily="34" charset="0"/>
              </a:rPr>
              <a:t>3- صفات القائد الأخلاقي</a:t>
            </a:r>
          </a:p>
          <a:p>
            <a:pPr algn="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4- قوة تأثير القيادة الأخلاقية</a:t>
            </a:r>
          </a:p>
          <a:p>
            <a:pPr algn="r"/>
            <a:r>
              <a:rPr lang="ar-EG" sz="2000" dirty="0">
                <a:solidFill>
                  <a:prstClr val="black"/>
                </a:solidFill>
                <a:latin typeface="Segoe UI" panose="020B0502040204020203" pitchFamily="34" charset="0"/>
                <a:ea typeface="Calibri" panose="020F0502020204030204" pitchFamily="34" charset="0"/>
                <a:cs typeface="Segoe UI" panose="020B0502040204020203" pitchFamily="34" charset="0"/>
              </a:rPr>
              <a:t>5- واجبات القيادة الأخلاقية</a:t>
            </a:r>
          </a:p>
          <a:p>
            <a:pPr algn="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6- فنون القيادة الأخلاقية </a:t>
            </a:r>
          </a:p>
          <a:p>
            <a:pPr algn="r"/>
            <a:r>
              <a:rPr lang="ar-EG" sz="2000" dirty="0">
                <a:solidFill>
                  <a:prstClr val="black"/>
                </a:solidFill>
                <a:latin typeface="Segoe UI" panose="020B0502040204020203" pitchFamily="34" charset="0"/>
                <a:ea typeface="Calibri" panose="020F0502020204030204" pitchFamily="34" charset="0"/>
                <a:cs typeface="Segoe UI" panose="020B0502040204020203" pitchFamily="34" charset="0"/>
              </a:rPr>
              <a:t>7- معوقات القيادة الأخلاقية</a:t>
            </a:r>
          </a:p>
          <a:p>
            <a:pPr algn="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8- المشكلات الإدارية للقيادة التربوية</a:t>
            </a:r>
          </a:p>
          <a:p>
            <a:pPr algn="r"/>
            <a:r>
              <a:rPr lang="ar-EG" sz="2000" dirty="0">
                <a:solidFill>
                  <a:prstClr val="black"/>
                </a:solidFill>
                <a:latin typeface="Segoe UI" panose="020B0502040204020203" pitchFamily="34" charset="0"/>
                <a:ea typeface="Calibri" panose="020F0502020204030204" pitchFamily="34" charset="0"/>
                <a:cs typeface="Segoe UI" panose="020B0502040204020203" pitchFamily="34" charset="0"/>
              </a:rPr>
              <a:t>9- التغلب على معوقات القيادة الأخلاقية </a:t>
            </a: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 </a:t>
            </a:r>
            <a:endPar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62290" y="1381495"/>
            <a:ext cx="7093651" cy="3231654"/>
          </a:xfrm>
          <a:prstGeom prst="rect">
            <a:avLst/>
          </a:prstGeom>
          <a:noFill/>
        </p:spPr>
        <p:txBody>
          <a:bodyPr wrap="square" rtlCol="0">
            <a:spAutoFit/>
          </a:bodyPr>
          <a:lstStyle/>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عناصر المحاضرة: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مفهوم القيادة الأخلاقية في التعليم  وتطورها</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المبادئ الأساسية للقيادة الأخلاقية : الشفافية، العدالة، الاحترام، النزاهة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القيادة الأخلاقية في البيئة الرقمية: حماية الخصوصية، العدالة في التقييم، دمج التكنولوجيا بأخلاقية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الشمولية والتنوع: العدالة لجميع الفئات، احترام الاختلافات الثقافية والاجتماعية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تمكين المعلمين: إشراكهم في القرار، تعزيز التعاون والابتكار، التطوير المهني</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التحديات المعاصرة: الضغوط الإدارية، التحديات الثقافية والتقنية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اتجاهات المستقبل: القيادة الأخلاقية المرتبطة بالاستدامة، العدالة</a:t>
            </a:r>
            <a:endParaRPr lang="ar-EG" sz="3200"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12621" y="2062429"/>
            <a:ext cx="10607290" cy="4478149"/>
          </a:xfrm>
          <a:prstGeom prst="rect">
            <a:avLst/>
          </a:prstGeom>
          <a:noFill/>
        </p:spPr>
        <p:txBody>
          <a:bodyPr wrap="square" lIns="91440" tIns="45720" rIns="91440" bIns="45720" rtlCol="0" anchor="t">
            <a:spAutoFit/>
          </a:bodyPr>
          <a:lstStyle/>
          <a:p>
            <a:pPr algn="r">
              <a:lnSpc>
                <a:spcPct val="150000"/>
              </a:lnSpc>
            </a:pPr>
            <a:r>
              <a:rPr lang="ar-EG" sz="2400" b="1" kern="0" dirty="0">
                <a:solidFill>
                  <a:srgbClr val="00B0F0"/>
                </a:solidFill>
                <a:latin typeface="Alexandria" pitchFamily="2" charset="-78"/>
                <a:ea typeface="Times New Roman" panose="02020603050405020304" pitchFamily="18" charset="0"/>
                <a:cs typeface="Alexandria"/>
              </a:rPr>
              <a:t>تمهيد:</a:t>
            </a:r>
            <a:r>
              <a:rPr lang="ar-SA" sz="2400" b="1" kern="0" dirty="0">
                <a:solidFill>
                  <a:srgbClr val="FF0000"/>
                </a:solidFill>
                <a:effectLst/>
                <a:latin typeface="Alexandria" pitchFamily="2" charset="-78"/>
                <a:ea typeface="Times New Roman" panose="02020603050405020304" pitchFamily="18" charset="0"/>
                <a:cs typeface="Alexandria"/>
              </a:rPr>
              <a:t> </a:t>
            </a:r>
            <a:r>
              <a:rPr lang="ar-EG" sz="2400" b="1" kern="0" dirty="0">
                <a:solidFill>
                  <a:srgbClr val="FF0000"/>
                </a:solidFill>
                <a:effectLst/>
                <a:latin typeface="Alexandria" pitchFamily="2" charset="-78"/>
                <a:ea typeface="Times New Roman" panose="02020603050405020304" pitchFamily="18" charset="0"/>
                <a:cs typeface="Alexandria" pitchFamily="2" charset="-78"/>
              </a:rPr>
              <a:t>                                                       </a:t>
            </a:r>
          </a:p>
          <a:p>
            <a:pPr algn="r" rtl="1">
              <a:lnSpc>
                <a:spcPct val="150000"/>
              </a:lnSpc>
            </a:pPr>
            <a:r>
              <a:rPr lang="ar-EG" dirty="0">
                <a:effectLst/>
                <a:latin typeface="Alexandria" pitchFamily="2" charset="-78"/>
                <a:ea typeface="Times New Roman" panose="02020603050405020304" pitchFamily="18" charset="0"/>
                <a:cs typeface="Alexandria" pitchFamily="2" charset="-78"/>
              </a:rPr>
              <a:t>في عالم التعليم الحديث، أصبح من الضروري أن تتجاوز القيادة التربوية الدور الإداري التقليدي، لتصبح قيادة أخلاقية تتسم بالشفافية، العدالة، والنزاهة. فالقائد الأخلاقي ليس مجرد مسؤول عن تنظيم العملية التعليمية، بل هو من يصنع بيئة عمل تحفّز المعلمين، تحمي حقوق الطلاب، وتضمن اتخاذ القرارات بما يخدم المصلحة العامة للمؤسسة التعليمية. تشهد القيادة التربوية اليوم تحولات كبيرة، نتيجة التحديات الرقمية، التنوع الثقافي والاجتماعي، وضغوط الأداء المؤسسي، الأمر الذي يجعل من الضروري فهم الاتجاهات المعاصرة في القيادة الأخلاقية وكيفية تطبيقها في المؤسسات التعليمية لضمان بيئة تعليمية عادلة، شاملة، </a:t>
            </a:r>
            <a:r>
              <a:rPr lang="ar-EG" dirty="0" err="1">
                <a:effectLst/>
                <a:latin typeface="Alexandria" pitchFamily="2" charset="-78"/>
                <a:ea typeface="Times New Roman" panose="02020603050405020304" pitchFamily="18" charset="0"/>
                <a:cs typeface="Alexandria" pitchFamily="2" charset="-78"/>
              </a:rPr>
              <a:t>ومستدامة.في</a:t>
            </a:r>
            <a:r>
              <a:rPr lang="ar-EG" dirty="0">
                <a:effectLst/>
                <a:latin typeface="Alexandria" pitchFamily="2" charset="-78"/>
                <a:ea typeface="Times New Roman" panose="02020603050405020304" pitchFamily="18" charset="0"/>
                <a:cs typeface="Alexandria" pitchFamily="2" charset="-78"/>
              </a:rPr>
              <a:t> هذه المحاضرة، سنستعرض المحاور الأساسية للقيادة الأخلاقية الحديثة، ونتناول كيف يمكن للقادة التربويين تطبيق المبادئ الأخلاقية في القرارات اليومية، التفاعل مع التكنولوجيا، وتمكين المعلمين، مع مواجهة التحديات المعاصرة واستشراف مستقبل القيادة الأخلاقية.</a:t>
            </a:r>
            <a:r>
              <a:rPr lang="ar-SA" sz="2000" dirty="0">
                <a:effectLst/>
                <a:latin typeface="Alexandria" pitchFamily="2" charset="-78"/>
                <a:ea typeface="Times New Roman" panose="02020603050405020304" pitchFamily="18" charset="0"/>
                <a:cs typeface="Alexandria" pitchFamily="2" charset="-78"/>
              </a:rPr>
              <a:t/>
            </a:r>
            <a:br>
              <a:rPr lang="ar-SA" sz="2000" dirty="0">
                <a:effectLst/>
                <a:latin typeface="Alexandria" pitchFamily="2" charset="-78"/>
                <a:ea typeface="Times New Roman" panose="02020603050405020304" pitchFamily="18" charset="0"/>
                <a:cs typeface="Alexandria" pitchFamily="2" charset="-78"/>
              </a:rPr>
            </a:br>
            <a:r>
              <a:rPr lang="ar-SA" sz="2000" dirty="0">
                <a:effectLst/>
                <a:latin typeface="Alexandria" pitchFamily="2" charset="-78"/>
                <a:ea typeface="Times New Roman" panose="02020603050405020304" pitchFamily="18" charset="0"/>
                <a:cs typeface="Alexandria" pitchFamily="2" charset="-78"/>
              </a:rPr>
              <a:t/>
            </a:r>
            <a:br>
              <a:rPr lang="ar-SA" sz="2000" dirty="0">
                <a:effectLst/>
                <a:latin typeface="Alexandria" pitchFamily="2" charset="-78"/>
                <a:ea typeface="Times New Roman" panose="02020603050405020304" pitchFamily="18" charset="0"/>
                <a:cs typeface="Alexandria" pitchFamily="2" charset="-78"/>
              </a:rPr>
            </a:br>
            <a:endParaRPr lang="en-GB" sz="2000" kern="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4A77C5B-6248-F9E4-2A78-5C46B3C938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0D813A2-4F3E-2CD0-DE15-E20F9C76A2BB}"/>
              </a:ext>
            </a:extLst>
          </p:cNvPr>
          <p:cNvSpPr/>
          <p:nvPr/>
        </p:nvSpPr>
        <p:spPr>
          <a:xfrm>
            <a:off x="797940" y="1370954"/>
            <a:ext cx="11082885" cy="4342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just" rtl="1"/>
            <a:r>
              <a:rPr lang="ar-IQ" sz="2400" b="1" dirty="0">
                <a:solidFill>
                  <a:srgbClr val="00B0F0"/>
                </a:solidFill>
                <a:effectLst/>
                <a:latin typeface="Alexandria"/>
                <a:ea typeface="Times New Roman" panose="02020603050405020304" pitchFamily="18" charset="0"/>
                <a:cs typeface="+mj-cs"/>
              </a:rPr>
              <a:t>مفهوم القيادة الأخلاقية</a:t>
            </a:r>
            <a:r>
              <a:rPr lang="ar-EG" sz="2400" b="1" dirty="0">
                <a:solidFill>
                  <a:srgbClr val="00B0F0"/>
                </a:solidFill>
                <a:effectLst/>
                <a:latin typeface="Alexandria"/>
                <a:ea typeface="Times New Roman" panose="02020603050405020304" pitchFamily="18" charset="0"/>
                <a:cs typeface="+mj-cs"/>
              </a:rPr>
              <a:t> التعليمية </a:t>
            </a:r>
            <a:r>
              <a:rPr lang="ar-IQ" sz="2400" b="1" dirty="0">
                <a:solidFill>
                  <a:srgbClr val="00B0F0"/>
                </a:solidFill>
                <a:effectLst/>
                <a:latin typeface="Alexandria"/>
                <a:ea typeface="Times New Roman" panose="02020603050405020304" pitchFamily="18" charset="0"/>
                <a:cs typeface="+mj-cs"/>
              </a:rPr>
              <a:t> </a:t>
            </a:r>
            <a:r>
              <a:rPr lang="ar-IQ" sz="2400" b="1" dirty="0" smtClean="0">
                <a:solidFill>
                  <a:srgbClr val="00B0F0"/>
                </a:solidFill>
                <a:effectLst/>
                <a:latin typeface="Alexandria"/>
                <a:ea typeface="Times New Roman" panose="02020603050405020304" pitchFamily="18" charset="0"/>
                <a:cs typeface="+mj-cs"/>
              </a:rPr>
              <a:t>وتطورها</a:t>
            </a:r>
            <a:endParaRPr lang="en-US" sz="2400" b="1" dirty="0" smtClean="0">
              <a:solidFill>
                <a:srgbClr val="00B0F0"/>
              </a:solidFill>
              <a:effectLst/>
              <a:latin typeface="Alexandria"/>
              <a:ea typeface="Times New Roman" panose="02020603050405020304" pitchFamily="18" charset="0"/>
              <a:cs typeface="+mj-cs"/>
            </a:endParaRPr>
          </a:p>
          <a:p>
            <a:pPr algn="just" rtl="1"/>
            <a:endParaRPr lang="ar-EG" sz="2400" b="1" dirty="0">
              <a:solidFill>
                <a:srgbClr val="00B0F0"/>
              </a:solidFill>
              <a:effectLst/>
              <a:latin typeface="Alexandria"/>
              <a:ea typeface="Times New Roman" panose="02020603050405020304" pitchFamily="18" charset="0"/>
              <a:cs typeface="+mj-cs"/>
            </a:endParaRPr>
          </a:p>
          <a:p>
            <a:pPr algn="just" rtl="1"/>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القيادة الأخلاقية تعني توجيه المؤسسة التعليمية بطريقة توازن بين تحقيق الأهداف واتباع المبادئ الأخلاقية مثل العدالة والنزاهة.تطورت من التركيز على الصفات الفردية للقائد إلى التركيز على السلوكيات والقرارات الأخلاقية التي تؤثر على جميع العاملين والمتعلمين.</a:t>
            </a:r>
            <a:endParaRPr lang="ar-SA"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endParaRPr lang="ar-SA" b="1"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gn="just" rtl="1"/>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أهمي</a:t>
            </a:r>
            <a:r>
              <a:rPr lang="ar-SA"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تها</a:t>
            </a: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توفر قاعدة لفهم كيف يمكن للقيادة أن تكون قوة إيجابية داخل المدرسة وتعزز الثقة بين المعلمين والإدارة.</a:t>
            </a:r>
            <a:r>
              <a:rPr lang="ar-IQ" b="1" dirty="0">
                <a:effectLst/>
                <a:latin typeface="Segoe UI" panose="020B0502040204020203" pitchFamily="34" charset="0"/>
                <a:ea typeface="Times New Roman" panose="02020603050405020304" pitchFamily="18" charset="0"/>
                <a:cs typeface="Segoe UI" panose="020B0502040204020203" pitchFamily="34" charset="0"/>
              </a:rPr>
              <a:t>والتمويل </a:t>
            </a:r>
            <a:r>
              <a:rPr lang="ar-IQ" sz="1800" dirty="0">
                <a:effectLst/>
                <a:latin typeface="Times New Roman" panose="02020603050405020304" pitchFamily="18" charset="0"/>
                <a:ea typeface="Times New Roman" panose="02020603050405020304" pitchFamily="18" charset="0"/>
              </a:rPr>
              <a:t>وادارة شؤون الافراد .</a:t>
            </a:r>
            <a:endParaRPr lang="en-GB" sz="1800" dirty="0">
              <a:effectLst/>
              <a:latin typeface="Times New Roman" panose="02020603050405020304" pitchFamily="18" charset="0"/>
              <a:ea typeface="Times New Roman" panose="02020603050405020304" pitchFamily="18" charset="0"/>
            </a:endParaRPr>
          </a:p>
        </p:txBody>
      </p:sp>
      <p:sp>
        <p:nvSpPr>
          <p:cNvPr id="5" name="Rectangle 4">
            <a:extLst>
              <a:ext uri="{FF2B5EF4-FFF2-40B4-BE49-F238E27FC236}">
                <a16:creationId xmlns:a16="http://schemas.microsoft.com/office/drawing/2014/main" xmlns="" id="{478512A5-E57E-EDF3-2582-B46322A3453C}"/>
              </a:ext>
            </a:extLst>
          </p:cNvPr>
          <p:cNvSpPr/>
          <p:nvPr/>
        </p:nvSpPr>
        <p:spPr>
          <a:xfrm>
            <a:off x="738910" y="469584"/>
            <a:ext cx="1607856" cy="1355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a16="http://schemas.microsoft.com/office/drawing/2014/main" xmlns="" id="{5F4F0B33-4E08-B405-5C0D-77DA352A92FF}"/>
              </a:ext>
            </a:extLst>
          </p:cNvPr>
          <p:cNvSpPr txBox="1"/>
          <p:nvPr/>
        </p:nvSpPr>
        <p:spPr>
          <a:xfrm>
            <a:off x="-368703" y="2180934"/>
            <a:ext cx="10812721" cy="369332"/>
          </a:xfrm>
          <a:prstGeom prst="rect">
            <a:avLst/>
          </a:prstGeom>
          <a:noFill/>
        </p:spPr>
        <p:txBody>
          <a:bodyPr wrap="square" rtlCol="0">
            <a:spAutoFit/>
          </a:bodyPr>
          <a:lstStyle/>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xmlns="" id="{3B21CF43-5DF8-EA3E-6494-ED12EB29C7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80B57FC-D125-547D-5338-E6714E1347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BCE40BA3-691E-F9BB-07C3-BEFBDF638D7B}"/>
              </a:ext>
            </a:extLst>
          </p:cNvPr>
          <p:cNvSpPr/>
          <p:nvPr/>
        </p:nvSpPr>
        <p:spPr>
          <a:xfrm>
            <a:off x="576714" y="528547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13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214" y="1297414"/>
            <a:ext cx="11109188" cy="5043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gn="just" rtl="1">
              <a:tabLst>
                <a:tab pos="457200" algn="l"/>
              </a:tabLst>
            </a:pPr>
            <a:r>
              <a:rPr lang="ar-IQ" b="1" dirty="0">
                <a:solidFill>
                  <a:srgbClr val="00B0F0"/>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المبادئ الأساسية للقيادة الأخلاقية</a:t>
            </a:r>
            <a:r>
              <a:rPr lang="ar-EG" b="1" dirty="0">
                <a:solidFill>
                  <a:srgbClr val="00B0F0"/>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في التعليم  والتي تضم </a:t>
            </a:r>
          </a:p>
          <a:p>
            <a:pPr marL="285750" lvl="0" indent="-285750" algn="just" rtl="1">
              <a:buFont typeface="Wingdings" panose="05000000000000000000" pitchFamily="2" charset="2"/>
              <a:buChar char="q"/>
              <a:tabLst>
                <a:tab pos="457200" algn="l"/>
              </a:tabLst>
            </a:pPr>
            <a:r>
              <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الشفافية: وضوح القرارات وتفسيرها للجميع</a:t>
            </a:r>
            <a:endPar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EG"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العدالة والإنصاف: التعامل المتساوي مع جميع المعلمين والطلاب.</a:t>
            </a:r>
            <a:endPar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الاحترام والتقدير: الاعتراف بجهود المعلمين وتحفيزهم.</a:t>
            </a:r>
            <a:endParaRPr lang="ar-EG"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النزاهة: الالتزام بالقيم الأخلاقية في كل تصرف وقرار.</a:t>
            </a:r>
            <a:endPar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بناء بيئة تعليمية موثوقة ومستقرة. </a:t>
            </a:r>
            <a:endPar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IQ" b="1" dirty="0">
                <a:solidFill>
                  <a:srgbClr val="00B0F0"/>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القيادة الأخلاقية في البيئة الرقمية مع التحول الرقمي</a:t>
            </a:r>
            <a:r>
              <a:rPr lang="ar-IQ"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a:t>
            </a:r>
            <a:endParaRPr lang="en-US"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algn="just" rtl="1">
              <a:tabLst>
                <a:tab pos="457200" algn="l"/>
              </a:tabLst>
            </a:pPr>
            <a:r>
              <a:rPr lang="ar-IQ"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يجب على القادة:</a:t>
            </a:r>
            <a:r>
              <a:rPr lang="en-US"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حماية الخصوصية والبيانات الرقمية للطلاب والمعلمين</a:t>
            </a:r>
            <a:r>
              <a:rPr lang="ar-SA"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ضمان العدالة في استخدام الأدوات التعليمية والتقييم عن بعد</a:t>
            </a:r>
            <a:r>
              <a:rPr lang="ar-SA"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و</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دمج التكنولوجيا بطريقة تحترم القيم الإنسانية والأخلاقية.</a:t>
            </a:r>
            <a:endPar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أهمية منع الممارسات غير الأخلاقية المرتبطة بالتكنولوجيا، تعزز ثقة جميع الأطراف في البيئة التعليمية الرقمية.</a:t>
            </a:r>
            <a:endParaRPr lang="en-US"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r>
              <a:rPr lang="ar-EG" b="1"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لشمولية والتنوع في المدارس</a:t>
            </a:r>
            <a:r>
              <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b="1"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القيادة الأخلاقية يجب أن تراعي:التنوع الثقافي والاجتماعي بين الطلاب والمعلمين</a:t>
            </a:r>
            <a:r>
              <a:rPr lang="ar-SA" b="1"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و</a:t>
            </a:r>
            <a:r>
              <a:rPr lang="ar-IQ" b="1"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اتخاذ قرارات عادلة تشمل جميع </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الفئات دون تمييز</a:t>
            </a:r>
            <a:r>
              <a:rPr lang="ar-SA"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و</a:t>
            </a:r>
            <a:r>
              <a:rPr lang="ar-IQ"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خلق بيئة تعليمية تحترم الاختلافات وتحقق العدالة التربوية.</a:t>
            </a:r>
            <a:endParaRPr lang="ar-EG" b="1"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p:txBody>
      </p:sp>
      <p:sp>
        <p:nvSpPr>
          <p:cNvPr id="5" name="Rectangle 4"/>
          <p:cNvSpPr/>
          <p:nvPr/>
        </p:nvSpPr>
        <p:spPr>
          <a:xfrm>
            <a:off x="942308" y="178904"/>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2086665" y="5933661"/>
            <a:ext cx="2616200" cy="14212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FF665C-2C16-432A-D6D8-D0A3A2475F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F1DFC62-9F13-26C3-E475-3CB5B8AF17D8}"/>
              </a:ext>
            </a:extLst>
          </p:cNvPr>
          <p:cNvSpPr/>
          <p:nvPr/>
        </p:nvSpPr>
        <p:spPr>
          <a:xfrm>
            <a:off x="529534" y="1345306"/>
            <a:ext cx="11109188" cy="5043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gn="just" rtl="1">
              <a:tabLst>
                <a:tab pos="457200" algn="l"/>
              </a:tabLst>
            </a:pPr>
            <a:r>
              <a:rPr lang="ar-EG" sz="2400" b="1" dirty="0">
                <a:solidFill>
                  <a:srgbClr val="00B0F0"/>
                </a:solidFill>
                <a:effectLst/>
                <a:latin typeface="Segoe UI" panose="020B0502040204020203" pitchFamily="34" charset="0"/>
                <a:ea typeface="Times New Roman" panose="02020603050405020304" pitchFamily="18" charset="0"/>
                <a:cs typeface="+mj-cs"/>
              </a:rPr>
              <a:t>تابع </a:t>
            </a:r>
            <a:r>
              <a:rPr lang="ar-IQ" sz="2400" b="1" dirty="0">
                <a:solidFill>
                  <a:srgbClr val="00B0F0"/>
                </a:solidFill>
                <a:effectLst/>
                <a:latin typeface="Segoe UI" panose="020B0502040204020203" pitchFamily="34" charset="0"/>
                <a:ea typeface="Times New Roman" panose="02020603050405020304" pitchFamily="18" charset="0"/>
                <a:cs typeface="+mj-cs"/>
              </a:rPr>
              <a:t>المبادئ الأساسية للقيادة الأخلاقية</a:t>
            </a:r>
            <a:endParaRPr lang="ar-EG" sz="2400" b="1" dirty="0">
              <a:solidFill>
                <a:srgbClr val="00B0F0"/>
              </a:solidFill>
              <a:effectLst/>
              <a:latin typeface="Segoe UI" panose="020B0502040204020203" pitchFamily="34" charset="0"/>
              <a:ea typeface="Times New Roman" panose="02020603050405020304" pitchFamily="18" charset="0"/>
              <a:cs typeface="+mj-cs"/>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دعم التطوير المهني المستمر للمعلمين بأساليب عادلة وأخلاقية.</a:t>
            </a: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أهمية: يزيد من التزام المعلمين ويحفزهم على تحسين </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ج</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ودة التعليم</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sz="2400" dirty="0">
                <a:solidFill>
                  <a:srgbClr val="00B0F0"/>
                </a:solidFill>
                <a:effectLst/>
                <a:latin typeface="Segoe UI" panose="020B0502040204020203" pitchFamily="34" charset="0"/>
                <a:ea typeface="Times New Roman" panose="02020603050405020304" pitchFamily="18" charset="0"/>
                <a:cs typeface="+mj-cs"/>
              </a:rPr>
              <a:t>أبرز التحديات </a:t>
            </a:r>
            <a:r>
              <a:rPr lang="ar-EG" sz="2400" dirty="0">
                <a:solidFill>
                  <a:srgbClr val="00B0F0"/>
                </a:solidFill>
                <a:effectLst/>
                <a:latin typeface="Segoe UI" panose="020B0502040204020203" pitchFamily="34" charset="0"/>
                <a:ea typeface="Times New Roman" panose="02020603050405020304" pitchFamily="18" charset="0"/>
                <a:cs typeface="+mj-cs"/>
              </a:rPr>
              <a:t>والتي </a:t>
            </a:r>
            <a:r>
              <a:rPr lang="ar-IQ" sz="2400" dirty="0">
                <a:solidFill>
                  <a:srgbClr val="00B0F0"/>
                </a:solidFill>
                <a:effectLst/>
                <a:latin typeface="Segoe UI" panose="020B0502040204020203" pitchFamily="34" charset="0"/>
                <a:ea typeface="Times New Roman" panose="02020603050405020304" pitchFamily="18" charset="0"/>
                <a:cs typeface="+mj-cs"/>
              </a:rPr>
              <a:t>تشمل:</a:t>
            </a:r>
            <a:endParaRPr lang="ar-EG" sz="2400" dirty="0">
              <a:solidFill>
                <a:srgbClr val="00B0F0"/>
              </a:solidFill>
              <a:effectLst/>
              <a:latin typeface="Segoe UI" panose="020B0502040204020203" pitchFamily="34" charset="0"/>
              <a:ea typeface="Times New Roman" panose="02020603050405020304" pitchFamily="18" charset="0"/>
              <a:cs typeface="+mj-cs"/>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الضغوط الإدارية والسياسات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الحكومية.ا</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لصراعات بين القيم الأخلاقية والضغوط الاقتصادية أو الأداء المؤسسي.</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التحديات التقنية مثل استخدام الذكاء الاصطناعي وضمان النزاهة الرقمية. </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ربط القيادة الأخلاقية بالاستدامة والعدالة الاجتماعية.</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تطوير نماذج سياقية تناسب ثقافات مختلفة.</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التركيز على تجربة المستفيدين: الطلاب، المعلمون، وأولياء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الأمور.أهمية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تساعد في تصميم استراتيجيات قيادية مستقبلية تحافظ على القيم الأخلاقية وتواكب التطورات الحديثة في التعليم.</a:t>
            </a:r>
            <a:endParaRPr lang="ar-EG" i="0" dirty="0">
              <a:solidFill>
                <a:schemeClr val="tx1"/>
              </a:solidFill>
              <a:effectLst/>
              <a:latin typeface="Segoe UI" panose="020B0502040204020203" pitchFamily="34" charset="0"/>
              <a:cs typeface="Segoe UI" panose="020B0502040204020203" pitchFamily="34" charset="0"/>
            </a:endParaRPr>
          </a:p>
        </p:txBody>
      </p:sp>
      <p:sp>
        <p:nvSpPr>
          <p:cNvPr id="5" name="Rectangle 4">
            <a:extLst>
              <a:ext uri="{FF2B5EF4-FFF2-40B4-BE49-F238E27FC236}">
                <a16:creationId xmlns:a16="http://schemas.microsoft.com/office/drawing/2014/main" xmlns="" id="{3B8FCE8C-B9E5-0336-B6D6-9D4C53CAB0F7}"/>
              </a:ext>
            </a:extLst>
          </p:cNvPr>
          <p:cNvSpPr/>
          <p:nvPr/>
        </p:nvSpPr>
        <p:spPr>
          <a:xfrm>
            <a:off x="942308" y="178904"/>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xmlns="" id="{4E396013-EE68-2746-97B2-3F7F801814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DBFEDD24-3E91-FAAD-9584-934D4761C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A6908FB6-9952-EC6E-A395-86C84E891CC6}"/>
              </a:ext>
            </a:extLst>
          </p:cNvPr>
          <p:cNvSpPr/>
          <p:nvPr/>
        </p:nvSpPr>
        <p:spPr>
          <a:xfrm>
            <a:off x="-2086665" y="5933661"/>
            <a:ext cx="2616200" cy="14212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6053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F60B2A-E7E6-68B2-58E8-9255272C1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4A382DC-660B-5206-8641-05F4150FE8EE}"/>
              </a:ext>
            </a:extLst>
          </p:cNvPr>
          <p:cNvSpPr/>
          <p:nvPr/>
        </p:nvSpPr>
        <p:spPr>
          <a:xfrm>
            <a:off x="771637" y="1117122"/>
            <a:ext cx="11109188" cy="5043110"/>
          </a:xfrm>
          <a:prstGeom prst="roundRect">
            <a:avLst>
              <a:gd name="adj" fmla="val 6140"/>
            </a:avLst>
          </a:prstGeom>
          <a:ln/>
        </p:spPr>
        <p:style>
          <a:lnRef idx="2">
            <a:schemeClr val="accent5"/>
          </a:lnRef>
          <a:fillRef idx="1">
            <a:schemeClr val="lt1"/>
          </a:fillRef>
          <a:effectRef idx="0">
            <a:schemeClr val="accent5"/>
          </a:effectRef>
          <a:fontRef idx="minor">
            <a:schemeClr val="dk1"/>
          </a:fontRef>
        </p:style>
        <p:txBody>
          <a:bodyPr lIns="91440" tIns="45720" rIns="91440" bIns="45720" rtlCol="0" anchor="ctr"/>
          <a:lstStyle/>
          <a:p>
            <a:pPr algn="just" rtl="1">
              <a:tabLst>
                <a:tab pos="457200" algn="l"/>
              </a:tabLst>
            </a:pPr>
            <a:r>
              <a:rPr lang="ar-IQ" sz="2000" b="1" dirty="0">
                <a:solidFill>
                  <a:srgbClr val="00B0F0"/>
                </a:solidFill>
                <a:effectLst/>
                <a:latin typeface="Alexandria" pitchFamily="2" charset="-78"/>
                <a:ea typeface="Times New Roman" panose="02020603050405020304" pitchFamily="18" charset="0"/>
                <a:cs typeface="Alexandria"/>
              </a:rPr>
              <a:t>أهمية </a:t>
            </a:r>
            <a:r>
              <a:rPr lang="ar-IQ" sz="2000" b="1" dirty="0">
                <a:solidFill>
                  <a:srgbClr val="00B0F0"/>
                </a:solidFill>
                <a:latin typeface="Alexandria" pitchFamily="2" charset="-78"/>
                <a:ea typeface="Times New Roman" panose="02020603050405020304" pitchFamily="18" charset="0"/>
                <a:cs typeface="Alexandria"/>
              </a:rPr>
              <a:t>القيادة الأخلاقية في التعليم:</a:t>
            </a:r>
            <a:endParaRPr lang="en-US" sz="2400" dirty="0">
              <a:solidFill>
                <a:srgbClr val="00B0F0"/>
              </a:solidFill>
              <a:ea typeface="Calibri"/>
              <a:cs typeface="Calibri"/>
            </a:endParaRPr>
          </a:p>
          <a:p>
            <a:pPr marL="285750" indent="-285750" algn="just" rtl="1">
              <a:buFont typeface="Wingdings"/>
              <a:buChar char="q"/>
              <a:tabLst>
                <a:tab pos="457200" algn="l"/>
              </a:tabLst>
            </a:pPr>
            <a:r>
              <a:rPr lang="ar-IQ" b="1" dirty="0">
                <a:solidFill>
                  <a:schemeClr val="tx1"/>
                </a:solidFill>
                <a:latin typeface="Alexandria" pitchFamily="2" charset="-78"/>
                <a:ea typeface="Times New Roman" panose="02020603050405020304" pitchFamily="18" charset="0"/>
                <a:cs typeface="Alexandria"/>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تعزز الانصاف والاحترام وتدع</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 بيئة تعليمية شاملة ومتوازنة.</a:t>
            </a:r>
            <a:endParaRPr lang="ar-IQ" sz="2000" dirty="0">
              <a:solidFill>
                <a:schemeClr val="tx1"/>
              </a:solidFill>
              <a:latin typeface="Segoe UI" panose="020B0502040204020203" pitchFamily="34" charset="0"/>
              <a:ea typeface="Calibri"/>
              <a:cs typeface="Segoe UI" panose="020B0502040204020203" pitchFamily="34" charset="0"/>
            </a:endParaRP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تمكين المعلمين وتعزيز التعاون</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إشراك المعلمين في اتخاذ القرار.</a:t>
            </a: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تعزيز ثقافة التعاون والابتكار داخل المدرسة.</a:t>
            </a: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دعم التطوير المهني المستمر للمعلمين بأساليب عادلة وأخلاقية.أهمي</a:t>
            </a:r>
            <a:r>
              <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تها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يزيد من التزام المعلمين ويحفزهم على تحسين جودة التعليم.</a:t>
            </a:r>
          </a:p>
          <a:p>
            <a:pPr lvl="0" algn="just" rtl="1">
              <a:tabLst>
                <a:tab pos="457200" algn="l"/>
              </a:tabLst>
            </a:pPr>
            <a:r>
              <a:rPr lang="ar-IQ" sz="2000" b="1" dirty="0">
                <a:solidFill>
                  <a:srgbClr val="00B0F0"/>
                </a:solidFill>
                <a:effectLst/>
                <a:latin typeface="Alexandria" pitchFamily="2" charset="-78"/>
                <a:ea typeface="Times New Roman" panose="02020603050405020304" pitchFamily="18" charset="0"/>
                <a:cs typeface="Alexandria"/>
              </a:rPr>
              <a:t>التحديات المعاصرة في ممارسة القيادة الأخلاقية</a:t>
            </a:r>
            <a:r>
              <a:rPr lang="ar-EG" sz="2000" b="1" dirty="0">
                <a:solidFill>
                  <a:srgbClr val="00B0F0"/>
                </a:solidFill>
                <a:effectLst/>
                <a:latin typeface="Alexandria" pitchFamily="2" charset="-78"/>
                <a:ea typeface="Times New Roman" panose="02020603050405020304" pitchFamily="18" charset="0"/>
                <a:cs typeface="Alexandria"/>
              </a:rPr>
              <a:t>:</a:t>
            </a:r>
            <a:r>
              <a:rPr lang="ar-IQ" sz="2000" b="1" dirty="0">
                <a:solidFill>
                  <a:srgbClr val="00B0F0"/>
                </a:solidFill>
                <a:effectLst/>
                <a:latin typeface="Alexandria" pitchFamily="2" charset="-78"/>
                <a:ea typeface="Times New Roman" panose="02020603050405020304" pitchFamily="18" charset="0"/>
                <a:cs typeface="Alexandria"/>
              </a:rPr>
              <a:t>:</a:t>
            </a:r>
            <a:endParaRPr lang="ar-EG" sz="2000" b="1" dirty="0">
              <a:solidFill>
                <a:srgbClr val="00B0F0"/>
              </a:solidFill>
              <a:effectLst/>
              <a:latin typeface="Alexandria" pitchFamily="2" charset="-78"/>
              <a:ea typeface="Times New Roman" panose="02020603050405020304" pitchFamily="18" charset="0"/>
              <a:cs typeface="Alexandria"/>
            </a:endParaRPr>
          </a:p>
          <a:p>
            <a:pPr lvl="0" algn="just" rtl="1">
              <a:tabLst>
                <a:tab pos="457200" algn="l"/>
              </a:tabLst>
            </a:pPr>
            <a:r>
              <a:rPr lang="ar-EG" sz="2000" b="1" dirty="0">
                <a:solidFill>
                  <a:srgbClr val="00B0F0"/>
                </a:solidFill>
                <a:latin typeface="Alexandria" pitchFamily="2" charset="-78"/>
                <a:ea typeface="Times New Roman" panose="02020603050405020304" pitchFamily="18" charset="0"/>
                <a:cs typeface="Alexandria"/>
              </a:rPr>
              <a:t>ومن </a:t>
            </a:r>
            <a:r>
              <a:rPr lang="ar-IQ" sz="2000" b="1" dirty="0">
                <a:solidFill>
                  <a:srgbClr val="00B0F0"/>
                </a:solidFill>
                <a:effectLst/>
                <a:latin typeface="Alexandria" pitchFamily="2" charset="-78"/>
                <a:ea typeface="Times New Roman" panose="02020603050405020304" pitchFamily="18" charset="0"/>
                <a:cs typeface="Alexandria"/>
              </a:rPr>
              <a:t>أبرز التحديات تشمل:</a:t>
            </a:r>
            <a:endParaRPr lang="ar-EG" sz="2000" b="1" dirty="0">
              <a:solidFill>
                <a:srgbClr val="000000"/>
              </a:solidFill>
              <a:effectLst/>
              <a:latin typeface="Alexandria" pitchFamily="2" charset="-78"/>
              <a:ea typeface="Times New Roman" panose="02020603050405020304" pitchFamily="18" charset="0"/>
              <a:cs typeface="Alexandria" pitchFamily="2" charset="-78"/>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الضغوط الإدارية والسياسات الحكومية.</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الصراعات بين القيم الأخلاقية والضغوط الاقتصادية أو الأداء المؤسسي.</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التحديات التقنية مثل استخدام الذكاء الاصطناعي وضمان النزاهة</a:t>
            </a: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gn="just" rtl="1">
              <a:tabLst>
                <a:tab pos="457200" algn="l"/>
              </a:tabLst>
            </a:pP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 </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يجب على القادة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فهم العقبات العملية ووضع استراتيجيات للتغلب عليها.. </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r>
              <a:rPr lang="ar-IQ" sz="2000" b="1" dirty="0">
                <a:solidFill>
                  <a:srgbClr val="00B0F0"/>
                </a:solidFill>
                <a:effectLst/>
                <a:latin typeface="Alexandria" pitchFamily="2" charset="-78"/>
                <a:ea typeface="Times New Roman" panose="02020603050405020304" pitchFamily="18" charset="0"/>
                <a:cs typeface="Alexandria" pitchFamily="2" charset="-78"/>
              </a:rPr>
              <a:t>اتجاهات المستقبل في القيادة الأخلاقية:</a:t>
            </a:r>
            <a:endParaRPr lang="ar-SA" sz="2000" b="1" dirty="0">
              <a:solidFill>
                <a:srgbClr val="00B0F0"/>
              </a:solidFill>
              <a:effectLst/>
              <a:latin typeface="Alexandria" pitchFamily="2" charset="-78"/>
              <a:ea typeface="Times New Roman" panose="02020603050405020304" pitchFamily="18" charset="0"/>
              <a:cs typeface="Alexandria" pitchFamily="2" charset="-78"/>
            </a:endParaRPr>
          </a:p>
          <a:p>
            <a:pPr lvl="0" algn="just" rtl="1">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ربط القيادة الأخلاقية بالاستدامة والعدالة الاجتماعية</a:t>
            </a:r>
            <a:r>
              <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وت</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طوير نماذج سياقية تناسب ثقافات مختلفة.ا</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لتركيز على تجربة المستفيدين: الطلاب، المعلمون، وأولياء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الأمور.أهمية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تساعد في تصميم استراتيجيات قيادية مستقبلية تحافظ على القيم الأخلاقية وتواكب التطورات الحديثة في التعليم.</a:t>
            </a:r>
          </a:p>
        </p:txBody>
      </p:sp>
      <p:sp>
        <p:nvSpPr>
          <p:cNvPr id="5" name="Rectangle 4">
            <a:extLst>
              <a:ext uri="{FF2B5EF4-FFF2-40B4-BE49-F238E27FC236}">
                <a16:creationId xmlns:a16="http://schemas.microsoft.com/office/drawing/2014/main" xmlns="" id="{70C0FCF3-4ABF-2E90-4349-EFB41454A1D8}"/>
              </a:ext>
            </a:extLst>
          </p:cNvPr>
          <p:cNvSpPr/>
          <p:nvPr/>
        </p:nvSpPr>
        <p:spPr>
          <a:xfrm>
            <a:off x="668471" y="599489"/>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xmlns="" id="{28F051CE-C711-BA21-F55F-3A0B8EECC2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7FA43EC7-698A-BDBF-73C9-C0412256BD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5F45D115-3897-BC46-7919-DF7DC1C25320}"/>
              </a:ext>
            </a:extLst>
          </p:cNvPr>
          <p:cNvSpPr/>
          <p:nvPr/>
        </p:nvSpPr>
        <p:spPr>
          <a:xfrm>
            <a:off x="109183" y="5963216"/>
            <a:ext cx="4790364" cy="729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5050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978201F-3D9C-AA60-2BCF-7D96200EE6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5803730-908A-1799-E9E6-366BAF1B8F82}"/>
              </a:ext>
            </a:extLst>
          </p:cNvPr>
          <p:cNvSpPr/>
          <p:nvPr/>
        </p:nvSpPr>
        <p:spPr>
          <a:xfrm>
            <a:off x="529534" y="900751"/>
            <a:ext cx="11109188" cy="5691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342900" indent="-342900" algn="just" rtl="1">
              <a:buFont typeface="+mj-lt"/>
              <a:buAutoNum type="arabicPeriod"/>
              <a:tabLst>
                <a:tab pos="457200" algn="l"/>
              </a:tabLst>
            </a:pPr>
            <a:r>
              <a:rPr lang="ar-IQ" b="1" dirty="0">
                <a:solidFill>
                  <a:schemeClr val="tx1"/>
                </a:solidFill>
                <a:effectLst/>
                <a:latin typeface="Alexandria" pitchFamily="2" charset="-78"/>
                <a:ea typeface="Times New Roman" panose="02020603050405020304" pitchFamily="18" charset="0"/>
                <a:cs typeface="+mj-cs"/>
              </a:rPr>
              <a:t>2</a:t>
            </a:r>
            <a:r>
              <a:rPr lang="ar-IQ" sz="2000" b="1" dirty="0">
                <a:solidFill>
                  <a:srgbClr val="00B0F0"/>
                </a:solidFill>
                <a:effectLst/>
                <a:latin typeface="Alexandria" pitchFamily="2" charset="-78"/>
                <a:ea typeface="Times New Roman" panose="02020603050405020304" pitchFamily="18" charset="0"/>
                <a:cs typeface="+mj-cs"/>
              </a:rPr>
              <a:t>. القيم والمبادئ الأخلاقية الأساسية:</a:t>
            </a:r>
            <a:endParaRPr lang="ar-EG" sz="2000" b="1" dirty="0">
              <a:solidFill>
                <a:srgbClr val="00B0F0"/>
              </a:solidFill>
              <a:latin typeface="Alexandria" pitchFamily="2" charset="-78"/>
              <a:ea typeface="Times New Roman" panose="02020603050405020304" pitchFamily="18" charset="0"/>
              <a:cs typeface="+mj-cs"/>
            </a:endParaRPr>
          </a:p>
          <a:p>
            <a:pPr lvl="0" algn="just" rtl="1">
              <a:lnSpc>
                <a:spcPct val="150000"/>
              </a:lnSpc>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تشمل المبادئ الأساسية للقيادة الأخلاقية:</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الشفافية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وضوح القرارات وتفسيرها للجميع</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.العدالة والإنصاف: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التعامل المتساوي مع جميع المعلمين والطلاب.</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الاحترام والتقدير: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الاعتراف بجهود المعلمين وتحفيزهم.</a:t>
            </a:r>
            <a:endPar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النزاهة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الالتزام بالقيم الأخلاقية في كل تصرف وقرار.أهمية: تساعد عدعم التطوير المهني المستمر للمعلمين بأساليب عادلة وأخلاقية.أهمية: يزيد من التزام المعلمين ويحفزهم على تحسين </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ج</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ودة التعليم.. </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Tx/>
              <a:buChar char="-"/>
              <a:tabLst>
                <a:tab pos="457200" algn="l"/>
              </a:tabLst>
            </a:pPr>
            <a:r>
              <a:rPr lang="ar-IQ" sz="2000" b="1" dirty="0">
                <a:solidFill>
                  <a:srgbClr val="00B0F0"/>
                </a:solidFill>
                <a:effectLst/>
                <a:latin typeface="Alexandria" pitchFamily="2" charset="-78"/>
                <a:ea typeface="Times New Roman" panose="02020603050405020304" pitchFamily="18" charset="0"/>
                <a:cs typeface="+mj-cs"/>
              </a:rPr>
              <a:t>التحديات المعاصرة في ممارسة القيادة </a:t>
            </a:r>
            <a:r>
              <a:rPr lang="ar-IQ" sz="2000" b="1" dirty="0">
                <a:solidFill>
                  <a:srgbClr val="00B0F0"/>
                </a:solidFill>
                <a:latin typeface="Alexandria" pitchFamily="2" charset="-78"/>
                <a:ea typeface="Times New Roman" panose="02020603050405020304" pitchFamily="18" charset="0"/>
                <a:cs typeface="+mj-cs"/>
              </a:rPr>
              <a:t>الأخلاقية </a:t>
            </a:r>
            <a:r>
              <a:rPr lang="ar-IQ" sz="2000" b="1" dirty="0">
                <a:solidFill>
                  <a:srgbClr val="00B0F0"/>
                </a:solidFill>
                <a:effectLst/>
                <a:latin typeface="Alexandria" pitchFamily="2" charset="-78"/>
                <a:ea typeface="Times New Roman" panose="02020603050405020304" pitchFamily="18" charset="0"/>
                <a:cs typeface="+mj-cs"/>
              </a:rPr>
              <a:t>:</a:t>
            </a:r>
            <a:r>
              <a:rPr lang="ar-IQ" sz="2000" b="1" dirty="0">
                <a:solidFill>
                  <a:srgbClr val="00B0F0"/>
                </a:solidFill>
                <a:latin typeface="Alexandria" pitchFamily="2" charset="-78"/>
                <a:ea typeface="Times New Roman" panose="02020603050405020304" pitchFamily="18" charset="0"/>
                <a:cs typeface="+mj-cs"/>
              </a:rPr>
              <a:t> </a:t>
            </a:r>
            <a:endParaRPr lang="ar-EG" sz="2000" b="1" dirty="0">
              <a:solidFill>
                <a:srgbClr val="00B0F0"/>
              </a:solidFill>
              <a:latin typeface="Cairo"/>
              <a:ea typeface="Times New Roman" panose="02020603050405020304" pitchFamily="18" charset="0"/>
              <a:cs typeface="+mj-cs"/>
            </a:endParaRPr>
          </a:p>
          <a:p>
            <a:pPr marL="285750" indent="-285750" algn="just" rtl="1">
              <a:lnSpc>
                <a:spcPct val="150000"/>
              </a:lnSpc>
              <a:buFontTx/>
              <a:buChar char="-"/>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أبرز التحديات تشمل:</a:t>
            </a:r>
            <a:r>
              <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الضغوط الإدارية والسياسات الحكومية.</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Tx/>
              <a:buChar char="-"/>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الصراعات بين القيم الأخلاقية والضغوط الاقتصادية أو الأداء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المؤسسي.التحديات</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التقنية مثل استخدام الذكاء الاصطناعي وضمان النزاهة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الرقمية.أهمية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يتيح للقادة فهم العقبات العملية ووضع استراتيجيات للتغلب عليها.</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tabLst>
                <a:tab pos="457200" algn="l"/>
              </a:tabLst>
            </a:pPr>
            <a:r>
              <a:rPr lang="ar-IQ" sz="2000" b="1" dirty="0">
                <a:solidFill>
                  <a:srgbClr val="00B0F0"/>
                </a:solidFill>
                <a:effectLst/>
                <a:latin typeface="Alexandria" pitchFamily="2" charset="-78"/>
                <a:ea typeface="Times New Roman" panose="02020603050405020304" pitchFamily="18" charset="0"/>
                <a:cs typeface="+mj-cs"/>
              </a:rPr>
              <a:t>اتجاهات المستقبل في القيادة </a:t>
            </a:r>
            <a:r>
              <a:rPr lang="ar-IQ" sz="2000" b="1" dirty="0">
                <a:solidFill>
                  <a:srgbClr val="00B0F0"/>
                </a:solidFill>
                <a:latin typeface="Alexandria" pitchFamily="2" charset="-78"/>
                <a:ea typeface="Times New Roman" panose="02020603050405020304" pitchFamily="18" charset="0"/>
                <a:cs typeface="+mj-cs"/>
              </a:rPr>
              <a:t>الأخلاقية: </a:t>
            </a: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ربط</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القيادة الأخلاقية بالاستدامة والعدالة الاجتماعية.تطوير نماذج سياقية تناسب ثقافات مختلفة.التركيز على تجربة المستفيدين: الطلاب، المعلمون، وأولياء الأمور.أهمية: تساعد في تصميم استراتيجيات قيادية مستقبلية تحافظ على القيم الأخلاقية وتواكب التطورات الحديثة في التعليم</a:t>
            </a: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ar-EG" b="0" i="0" dirty="0">
              <a:solidFill>
                <a:schemeClr val="tx1"/>
              </a:solidFill>
              <a:effectLst/>
              <a:latin typeface="Segoe UI" panose="020B0502040204020203" pitchFamily="34" charset="0"/>
              <a:cs typeface="Segoe UI" panose="020B0502040204020203" pitchFamily="34" charset="0"/>
            </a:endParaRPr>
          </a:p>
        </p:txBody>
      </p:sp>
      <p:sp>
        <p:nvSpPr>
          <p:cNvPr id="5" name="Rectangle 4">
            <a:extLst>
              <a:ext uri="{FF2B5EF4-FFF2-40B4-BE49-F238E27FC236}">
                <a16:creationId xmlns:a16="http://schemas.microsoft.com/office/drawing/2014/main" xmlns="" id="{8AD32D1D-AD28-CADB-654D-2F4C8DAD94C2}"/>
              </a:ext>
            </a:extLst>
          </p:cNvPr>
          <p:cNvSpPr/>
          <p:nvPr/>
        </p:nvSpPr>
        <p:spPr>
          <a:xfrm>
            <a:off x="942308" y="178904"/>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xmlns="" id="{45704A2D-7528-9551-2E1F-0756343C39CF}"/>
              </a:ext>
            </a:extLst>
          </p:cNvPr>
          <p:cNvSpPr txBox="1"/>
          <p:nvPr/>
        </p:nvSpPr>
        <p:spPr>
          <a:xfrm>
            <a:off x="9355263" y="645576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3E16616-EEE3-BA3D-887D-77506B522B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6355" y="-175591"/>
            <a:ext cx="2305141" cy="1076343"/>
          </a:xfrm>
          <a:prstGeom prst="rect">
            <a:avLst/>
          </a:prstGeom>
        </p:spPr>
      </p:pic>
      <p:sp>
        <p:nvSpPr>
          <p:cNvPr id="11" name="Rectangle 10">
            <a:extLst>
              <a:ext uri="{FF2B5EF4-FFF2-40B4-BE49-F238E27FC236}">
                <a16:creationId xmlns:a16="http://schemas.microsoft.com/office/drawing/2014/main" xmlns="" id="{B50F9EC4-00D6-E52A-04AF-94E460D1AF15}"/>
              </a:ext>
            </a:extLst>
          </p:cNvPr>
          <p:cNvSpPr/>
          <p:nvPr/>
        </p:nvSpPr>
        <p:spPr>
          <a:xfrm>
            <a:off x="26646" y="6284016"/>
            <a:ext cx="3643953" cy="6157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8820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18836" y="1623316"/>
            <a:ext cx="10723417" cy="2463238"/>
          </a:xfrm>
          <a:prstGeom prst="rect">
            <a:avLst/>
          </a:prstGeom>
          <a:noFill/>
        </p:spPr>
        <p:txBody>
          <a:bodyPr wrap="square" rtlCol="0">
            <a:spAutoFit/>
          </a:bodyPr>
          <a:lstStyle/>
          <a:p>
            <a:pPr algn="just">
              <a:lnSpc>
                <a:spcPct val="107000"/>
              </a:lnSpc>
              <a:spcAft>
                <a:spcPts val="800"/>
              </a:spcAft>
            </a:pP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2000" kern="10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highlight>
                <a:srgbClr val="00FF00"/>
              </a:highlight>
              <a:latin typeface="Segoe UI" panose="020B0502040204020203" pitchFamily="34" charset="0"/>
              <a:ea typeface="Calibri" panose="020F0502020204030204" pitchFamily="34" charset="0"/>
              <a:cs typeface="Segoe UI" panose="020B0502040204020203" pitchFamily="34" charset="0"/>
            </a:endParaRPr>
          </a:p>
          <a:p>
            <a:pPr algn="just" rtl="1"/>
            <a:r>
              <a:rPr lang="ar-IQ" b="1" dirty="0">
                <a:effectLst/>
                <a:highlight>
                  <a:srgbClr val="00FF00"/>
                </a:highlight>
                <a:latin typeface="Segoe UI" panose="020B0502040204020203" pitchFamily="34" charset="0"/>
                <a:ea typeface="Times New Roman" panose="02020603050405020304" pitchFamily="18" charset="0"/>
                <a:cs typeface="Segoe UI" panose="020B0502040204020203" pitchFamily="34" charset="0"/>
              </a:rPr>
              <a:t>اتجاهات المستقبل في القيادة الأخلاقية</a:t>
            </a:r>
            <a:endParaRPr lang="ar-EG" b="1" dirty="0">
              <a:effectLst/>
              <a:highlight>
                <a:srgbClr val="00FF00"/>
              </a:highlight>
              <a:latin typeface="Segoe UI" panose="020B0502040204020203" pitchFamily="34" charset="0"/>
              <a:ea typeface="Times New Roman" panose="02020603050405020304" pitchFamily="18" charset="0"/>
              <a:cs typeface="Segoe UI" panose="020B0502040204020203" pitchFamily="34" charset="0"/>
            </a:endParaRPr>
          </a:p>
          <a:p>
            <a:pPr algn="just" rtl="1"/>
            <a:r>
              <a:rPr lang="ar-EG" b="1" dirty="0">
                <a:effectLst/>
                <a:latin typeface="Segoe UI" panose="020B0502040204020203" pitchFamily="34" charset="0"/>
                <a:ea typeface="Times New Roman" panose="02020603050405020304" pitchFamily="18" charset="0"/>
                <a:cs typeface="Segoe UI" panose="020B0502040204020203" pitchFamily="34" charset="0"/>
              </a:rPr>
              <a:t>1- </a:t>
            </a:r>
            <a:r>
              <a:rPr lang="ar-IQ" b="1" dirty="0">
                <a:effectLst/>
                <a:latin typeface="Segoe UI" panose="020B0502040204020203" pitchFamily="34" charset="0"/>
                <a:ea typeface="Times New Roman" panose="02020603050405020304" pitchFamily="18" charset="0"/>
                <a:cs typeface="Segoe UI" panose="020B0502040204020203" pitchFamily="34" charset="0"/>
              </a:rPr>
              <a:t>ربط القيادة الأخلاقية بالاستدامة والعدالة الاجتماعية.</a:t>
            </a:r>
            <a:endParaRPr lang="ar-EG" b="1"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r>
              <a:rPr lang="ar-EG" b="1" dirty="0">
                <a:latin typeface="Segoe UI" panose="020B0502040204020203" pitchFamily="34" charset="0"/>
                <a:ea typeface="Times New Roman" panose="02020603050405020304" pitchFamily="18" charset="0"/>
                <a:cs typeface="Segoe UI" panose="020B0502040204020203" pitchFamily="34" charset="0"/>
              </a:rPr>
              <a:t>2-</a:t>
            </a:r>
            <a:r>
              <a:rPr lang="ar-IQ" b="1" dirty="0">
                <a:effectLst/>
                <a:latin typeface="Segoe UI" panose="020B0502040204020203" pitchFamily="34" charset="0"/>
                <a:ea typeface="Times New Roman" panose="02020603050405020304" pitchFamily="18" charset="0"/>
                <a:cs typeface="Segoe UI" panose="020B0502040204020203" pitchFamily="34" charset="0"/>
              </a:rPr>
              <a:t>تطوير نماذج سياقية تناسب ثقافات مختلفة.</a:t>
            </a:r>
            <a:endParaRPr lang="ar-EG" b="1"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r>
              <a:rPr lang="ar-EG" b="1" dirty="0">
                <a:latin typeface="Segoe UI" panose="020B0502040204020203" pitchFamily="34" charset="0"/>
                <a:ea typeface="Times New Roman" panose="02020603050405020304" pitchFamily="18" charset="0"/>
                <a:cs typeface="Segoe UI" panose="020B0502040204020203" pitchFamily="34" charset="0"/>
              </a:rPr>
              <a:t>3- </a:t>
            </a:r>
            <a:r>
              <a:rPr lang="ar-IQ" b="1" dirty="0">
                <a:effectLst/>
                <a:latin typeface="Segoe UI" panose="020B0502040204020203" pitchFamily="34" charset="0"/>
                <a:ea typeface="Times New Roman" panose="02020603050405020304" pitchFamily="18" charset="0"/>
                <a:cs typeface="Segoe UI" panose="020B0502040204020203" pitchFamily="34" charset="0"/>
              </a:rPr>
              <a:t>التركيز على تجربة المستفيدين: الطلاب، المعلمون، وأولياء الأمور.</a:t>
            </a:r>
            <a:r>
              <a:rPr lang="ar-EG" dirty="0">
                <a:effectLst/>
                <a:latin typeface="Segoe UI" panose="020B0502040204020203" pitchFamily="34" charset="0"/>
                <a:ea typeface="Times New Roman" panose="02020603050405020304" pitchFamily="18" charset="0"/>
                <a:cs typeface="Segoe UI" panose="020B0502040204020203" pitchFamily="34" charset="0"/>
              </a:rPr>
              <a:t>.                                                                                   </a:t>
            </a:r>
          </a:p>
          <a:p>
            <a:pPr algn="just"/>
            <a:r>
              <a:rPr lang="ar-EG" dirty="0">
                <a:effectLst/>
                <a:latin typeface="Segoe UI" panose="020B0502040204020203" pitchFamily="34" charset="0"/>
                <a:ea typeface="Times New Roman" panose="02020603050405020304" pitchFamily="18" charset="0"/>
                <a:cs typeface="Segoe UI" panose="020B0502040204020203" pitchFamily="34" charset="0"/>
              </a:rPr>
              <a:t>                    </a:t>
            </a:r>
          </a:p>
          <a:p>
            <a:pPr algn="just"/>
            <a:r>
              <a:rPr lang="ar-EG" dirty="0">
                <a:effectLst/>
                <a:latin typeface="Segoe UI" panose="020B0502040204020203" pitchFamily="34" charset="0"/>
                <a:ea typeface="Times New Roman" panose="02020603050405020304" pitchFamily="18" charset="0"/>
                <a:cs typeface="Segoe UI" panose="020B0502040204020203" pitchFamily="34" charset="0"/>
              </a:rPr>
              <a:t>                                                           </a:t>
            </a:r>
          </a:p>
          <a:p>
            <a:pPr algn="just"/>
            <a:r>
              <a:rPr lang="ar-IQ" dirty="0">
                <a:effectLst/>
                <a:latin typeface="Segoe UI" panose="020B0502040204020203" pitchFamily="34" charset="0"/>
                <a:ea typeface="Times New Roman" panose="02020603050405020304" pitchFamily="18" charset="0"/>
                <a:cs typeface="Segoe UI" panose="020B0502040204020203" pitchFamily="34" charset="0"/>
              </a:rPr>
              <a:t> </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757184" y="1967346"/>
            <a:ext cx="10409580" cy="4247317"/>
          </a:xfrm>
          <a:prstGeom prst="rect">
            <a:avLst/>
          </a:prstGeom>
          <a:noFill/>
        </p:spPr>
        <p:txBody>
          <a:bodyPr wrap="square" rtlCol="0">
            <a:spAutoFit/>
          </a:bodyPr>
          <a:lstStyle/>
          <a:p>
            <a:pPr algn="just" rtl="1">
              <a:lnSpc>
                <a:spcPct val="150000"/>
              </a:lnSpc>
            </a:pPr>
            <a:endParaRPr lang="ar-EG"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EG" b="1" dirty="0">
                <a:effectLst/>
                <a:highlight>
                  <a:srgbClr val="00FFFF"/>
                </a:highlight>
                <a:latin typeface="Segoe UI" panose="020B0502040204020203" pitchFamily="34" charset="0"/>
                <a:ea typeface="Times New Roman" panose="02020603050405020304" pitchFamily="18" charset="0"/>
                <a:cs typeface="Segoe UI" panose="020B0502040204020203" pitchFamily="34" charset="0"/>
              </a:rPr>
              <a:t>النظريات المعاصرة في القيادة الأخلاقية </a:t>
            </a:r>
            <a:r>
              <a:rPr lang="ar-EG" b="1" dirty="0">
                <a:effectLst/>
                <a:latin typeface="Segoe UI" panose="020B0502040204020203" pitchFamily="34" charset="0"/>
                <a:ea typeface="Times New Roman" panose="02020603050405020304" pitchFamily="18" charset="0"/>
                <a:cs typeface="Segoe UI" panose="020B0502040204020203" pitchFamily="34" charset="0"/>
              </a:rPr>
              <a:t>وكيفية الاستفادة منها في السياق التربوي:</a:t>
            </a:r>
            <a:endParaRPr lang="ar-SA" b="1"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endParaRPr lang="ar-SA" dirty="0">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EG" dirty="0">
                <a:latin typeface="Segoe UI" panose="020B0502040204020203" pitchFamily="34" charset="0"/>
                <a:ea typeface="Times New Roman" panose="02020603050405020304" pitchFamily="18" charset="0"/>
                <a:cs typeface="Segoe UI" panose="020B0502040204020203" pitchFamily="34" charset="0"/>
              </a:rPr>
              <a:t>1-</a:t>
            </a:r>
            <a:r>
              <a:rPr lang="ar-EG" dirty="0">
                <a:effectLst/>
                <a:latin typeface="Segoe UI" panose="020B0502040204020203" pitchFamily="34" charset="0"/>
                <a:ea typeface="Times New Roman" panose="02020603050405020304" pitchFamily="18" charset="0"/>
                <a:cs typeface="Segoe UI" panose="020B0502040204020203" pitchFamily="34" charset="0"/>
              </a:rPr>
              <a:t>. </a:t>
            </a:r>
            <a:r>
              <a:rPr lang="ar-EG" b="1" dirty="0">
                <a:effectLst/>
                <a:latin typeface="Segoe UI" panose="020B0502040204020203" pitchFamily="34" charset="0"/>
                <a:ea typeface="Times New Roman" panose="02020603050405020304" pitchFamily="18" charset="0"/>
                <a:cs typeface="Segoe UI" panose="020B0502040204020203" pitchFamily="34" charset="0"/>
              </a:rPr>
              <a:t>نظرية القيادة التحويلية (</a:t>
            </a:r>
            <a:r>
              <a:rPr lang="en-GB" b="1" dirty="0">
                <a:effectLst/>
                <a:latin typeface="Segoe UI" panose="020B0502040204020203" pitchFamily="34" charset="0"/>
                <a:ea typeface="Times New Roman" panose="02020603050405020304" pitchFamily="18" charset="0"/>
                <a:cs typeface="Segoe UI" panose="020B0502040204020203" pitchFamily="34" charset="0"/>
              </a:rPr>
              <a:t>Transformational Leadership</a:t>
            </a:r>
            <a:r>
              <a:rPr lang="en-GB" dirty="0">
                <a:effectLst/>
                <a:latin typeface="Segoe UI" panose="020B0502040204020203" pitchFamily="34" charset="0"/>
                <a:ea typeface="Times New Roman" panose="02020603050405020304" pitchFamily="18" charset="0"/>
                <a:cs typeface="Segoe UI" panose="020B0502040204020203" pitchFamily="34" charset="0"/>
              </a:rPr>
              <a:t>)</a:t>
            </a:r>
            <a:r>
              <a:rPr lang="ar-EG" dirty="0">
                <a:effectLst/>
                <a:latin typeface="Segoe UI" panose="020B0502040204020203" pitchFamily="34" charset="0"/>
                <a:ea typeface="Times New Roman" panose="02020603050405020304" pitchFamily="18" charset="0"/>
                <a:cs typeface="Segoe UI" panose="020B0502040204020203" pitchFamily="34" charset="0"/>
              </a:rPr>
              <a:t>ا:القيادة التحويلية تركز على إلهام وتحفيز المتابعين لتحقيق أهداف أعلى، مع الالتزام بالقيم الأخلاقية. القائد التحويلي يكون نموذجًا للأخلاق، يشجع الابتكار، ويحفز المعلمين والطلاب على المشاركة الإيجابية.</a:t>
            </a:r>
            <a:endParaRPr lang="ar-SA"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EG"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SA" dirty="0">
                <a:effectLst/>
                <a:latin typeface="Segoe UI" panose="020B0502040204020203" pitchFamily="34" charset="0"/>
                <a:ea typeface="Times New Roman" panose="02020603050405020304" pitchFamily="18" charset="0"/>
                <a:cs typeface="Segoe UI" panose="020B0502040204020203" pitchFamily="34" charset="0"/>
              </a:rPr>
              <a:t> </a:t>
            </a:r>
          </a:p>
          <a:p>
            <a:pPr marL="285750" indent="-285750" algn="just" rtl="1">
              <a:lnSpc>
                <a:spcPct val="150000"/>
              </a:lnSpc>
              <a:buFont typeface="Arial" panose="020B0604020202020204" pitchFamily="34" charset="0"/>
              <a:buChar char="•"/>
            </a:pPr>
            <a:r>
              <a:rPr lang="ar-EG" dirty="0">
                <a:effectLst/>
                <a:latin typeface="Segoe UI" panose="020B0502040204020203" pitchFamily="34" charset="0"/>
                <a:ea typeface="Times New Roman" panose="02020603050405020304" pitchFamily="18" charset="0"/>
                <a:cs typeface="Segoe UI" panose="020B0502040204020203" pitchFamily="34" charset="0"/>
              </a:rPr>
              <a:t>تحفيز المعلمين على تطوير مهاراتهم المهنية.</a:t>
            </a:r>
            <a:endParaRPr lang="ar-SA" dirty="0">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 typeface="Arial" panose="020B0604020202020204" pitchFamily="34" charset="0"/>
              <a:buChar char="•"/>
            </a:pPr>
            <a:r>
              <a:rPr lang="ar-EG" dirty="0">
                <a:effectLst/>
                <a:latin typeface="Segoe UI" panose="020B0502040204020203" pitchFamily="34" charset="0"/>
                <a:ea typeface="Times New Roman" panose="02020603050405020304" pitchFamily="18" charset="0"/>
                <a:cs typeface="Segoe UI" panose="020B0502040204020203" pitchFamily="34" charset="0"/>
              </a:rPr>
              <a:t>تعزيز ثقافة المدرسة المبنية على القيم، الثقة، والتعاون.</a:t>
            </a:r>
            <a:endParaRPr lang="ar-SA" dirty="0">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 typeface="Arial" panose="020B0604020202020204" pitchFamily="34" charset="0"/>
              <a:buChar char="•"/>
            </a:pPr>
            <a:r>
              <a:rPr lang="ar-EG" dirty="0">
                <a:effectLst/>
                <a:latin typeface="Segoe UI" panose="020B0502040204020203" pitchFamily="34" charset="0"/>
                <a:ea typeface="Times New Roman" panose="02020603050405020304" pitchFamily="18" charset="0"/>
                <a:cs typeface="Segoe UI" panose="020B0502040204020203" pitchFamily="34" charset="0"/>
              </a:rPr>
              <a:t>تحسين الأداء التعليمي من خلال إشراك الجميع في رؤية مشتركة.</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3677" y="1544481"/>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90278" y="7872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89638" y="1819564"/>
            <a:ext cx="10560054" cy="3693319"/>
          </a:xfrm>
          <a:prstGeom prst="rect">
            <a:avLst/>
          </a:prstGeom>
          <a:noFill/>
        </p:spPr>
        <p:txBody>
          <a:bodyPr wrap="square" lIns="91440" tIns="45720" rIns="91440" bIns="45720" rtlCol="0" anchor="t">
            <a:spAutoFit/>
          </a:bodyPr>
          <a:lstStyle/>
          <a:p>
            <a:pPr algn="just" rtl="1"/>
            <a:r>
              <a:rPr lang="ar-EG" b="1" dirty="0">
                <a:latin typeface="Segoe UI" panose="020B0502040204020203" pitchFamily="34" charset="0"/>
                <a:cs typeface="Segoe UI" panose="020B0502040204020203" pitchFamily="34" charset="0"/>
              </a:rPr>
              <a:t>2</a:t>
            </a:r>
            <a:r>
              <a:rPr lang="ar-IQ" b="1" dirty="0">
                <a:latin typeface="Segoe UI" panose="020B0502040204020203" pitchFamily="34" charset="0"/>
                <a:cs typeface="Segoe UI" panose="020B0502040204020203" pitchFamily="34" charset="0"/>
              </a:rPr>
              <a:t>. نظرية القيادة الأخلاقية المباشرة:</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تركز على السلوكيات الأخلاقية للقائد، النزاهة، والعدالة، وتوضح أن القائد يجب أن يكون قدوة في الالتزام بالقيم.</a:t>
            </a:r>
            <a:endParaRPr lang="ar-EG" dirty="0">
              <a:latin typeface="Segoe UI" panose="020B0502040204020203" pitchFamily="34" charset="0"/>
              <a:cs typeface="Segoe UI" panose="020B0502040204020203" pitchFamily="34" charset="0"/>
            </a:endParaRPr>
          </a:p>
          <a:p>
            <a:pPr algn="just" rtl="1"/>
            <a:r>
              <a:rPr lang="ar-IQ" b="1" dirty="0">
                <a:latin typeface="Segoe UI" panose="020B0502040204020203" pitchFamily="34" charset="0"/>
                <a:cs typeface="Segoe UI" panose="020B0502040204020203" pitchFamily="34" charset="0"/>
              </a:rPr>
              <a:t>كيفية الاستفادة:</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وضع قواعد واضحة للسلوك المهني والأخلاقي داخل المدرسة.تعزيز ثقافة الشفافية والمساءلة.تقليل السلوكيات غير الأخلاقية في بيئة المدرسة.</a:t>
            </a:r>
            <a:endParaRPr lang="ar-EG" dirty="0">
              <a:latin typeface="Segoe UI" panose="020B0502040204020203" pitchFamily="34" charset="0"/>
              <a:cs typeface="Segoe UI" panose="020B0502040204020203" pitchFamily="34" charset="0"/>
            </a:endParaRPr>
          </a:p>
          <a:p>
            <a:pPr algn="just" rtl="1"/>
            <a:r>
              <a:rPr lang="ar-IQ" b="1" dirty="0">
                <a:latin typeface="Segoe UI" panose="020B0502040204020203" pitchFamily="34" charset="0"/>
                <a:cs typeface="Segoe UI" panose="020B0502040204020203" pitchFamily="34" charset="0"/>
              </a:rPr>
              <a:t>4. نظرية القيادة الموزعة (</a:t>
            </a:r>
            <a:r>
              <a:rPr lang="en-GB" b="1" dirty="0">
                <a:latin typeface="Segoe UI" panose="020B0502040204020203" pitchFamily="34" charset="0"/>
                <a:cs typeface="Segoe UI" panose="020B0502040204020203" pitchFamily="34" charset="0"/>
              </a:rPr>
              <a:t>Distributed Leadership)</a:t>
            </a:r>
            <a:r>
              <a:rPr lang="ar-IQ" b="1" dirty="0">
                <a:latin typeface="Segoe UI" panose="020B0502040204020203" pitchFamily="34" charset="0"/>
                <a:cs typeface="Segoe UI" panose="020B0502040204020203" pitchFamily="34" charset="0"/>
              </a:rPr>
              <a:t>:</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تركز على توزيع المسؤوليات والسلطات بين أعضاء الفريق، مع الالتزام بالقيم الأخلاقية في اتخاذ القرارات.</a:t>
            </a:r>
            <a:endParaRPr lang="ar-EG" dirty="0">
              <a:latin typeface="Segoe UI" panose="020B0502040204020203" pitchFamily="34" charset="0"/>
              <a:cs typeface="Segoe UI" panose="020B0502040204020203" pitchFamily="34" charset="0"/>
            </a:endParaRPr>
          </a:p>
          <a:p>
            <a:pPr algn="just" rtl="1"/>
            <a:r>
              <a:rPr lang="ar-IQ" b="1" dirty="0">
                <a:latin typeface="Segoe UI" panose="020B0502040204020203" pitchFamily="34" charset="0"/>
                <a:cs typeface="Segoe UI" panose="020B0502040204020203" pitchFamily="34" charset="0"/>
              </a:rPr>
              <a:t>كيفية الاستفادة:</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تعزيز التعاون بين المعلمين وإشراكهم في صنع القرار</a:t>
            </a:r>
            <a:r>
              <a:rPr lang="ar-SA" dirty="0">
                <a:latin typeface="Segoe UI" panose="020B0502040204020203" pitchFamily="34" charset="0"/>
                <a:cs typeface="Segoe UI" panose="020B0502040204020203" pitchFamily="34" charset="0"/>
              </a:rPr>
              <a:t> و</a:t>
            </a:r>
            <a:r>
              <a:rPr lang="ar-IQ" dirty="0">
                <a:latin typeface="Segoe UI" panose="020B0502040204020203" pitchFamily="34" charset="0"/>
                <a:cs typeface="Segoe UI" panose="020B0502040204020203" pitchFamily="34" charset="0"/>
              </a:rPr>
              <a:t>بناء قيادة تشاركية تعتمد على النزاهة والعدالة</a:t>
            </a:r>
            <a:r>
              <a:rPr lang="ar-SA" dirty="0">
                <a:latin typeface="Segoe UI" panose="020B0502040204020203" pitchFamily="34" charset="0"/>
                <a:cs typeface="Segoe UI" panose="020B0502040204020203" pitchFamily="34" charset="0"/>
              </a:rPr>
              <a:t> و</a:t>
            </a:r>
            <a:r>
              <a:rPr lang="ar-IQ" dirty="0">
                <a:latin typeface="Segoe UI" panose="020B0502040204020203" pitchFamily="34" charset="0"/>
                <a:cs typeface="Segoe UI" panose="020B0502040204020203" pitchFamily="34" charset="0"/>
              </a:rPr>
              <a:t>تحسين فعالية المدرسة من خلال مشاركة الجميع في تحقيق الأهداف.</a:t>
            </a:r>
            <a:endParaRPr lang="ar-EG" dirty="0">
              <a:latin typeface="Segoe UI" panose="020B0502040204020203" pitchFamily="34" charset="0"/>
              <a:cs typeface="Segoe UI" panose="020B0502040204020203" pitchFamily="34" charset="0"/>
            </a:endParaRPr>
          </a:p>
          <a:p>
            <a:pPr algn="just" rtl="1"/>
            <a:r>
              <a:rPr lang="ar-EG" b="1" dirty="0">
                <a:effectLst/>
                <a:latin typeface="Segoe UI" panose="020B0502040204020203" pitchFamily="34" charset="0"/>
                <a:ea typeface="Times New Roman" panose="02020603050405020304" pitchFamily="18" charset="0"/>
                <a:cs typeface="Segoe UI" panose="020B0502040204020203" pitchFamily="34" charset="0"/>
              </a:rPr>
              <a:t>3-نظرية القيادة الموزعة (</a:t>
            </a:r>
            <a:r>
              <a:rPr lang="en-GB" b="1" dirty="0">
                <a:effectLst/>
                <a:latin typeface="Segoe UI" panose="020B0502040204020203" pitchFamily="34" charset="0"/>
                <a:ea typeface="Times New Roman" panose="02020603050405020304" pitchFamily="18" charset="0"/>
                <a:cs typeface="Segoe UI" panose="020B0502040204020203" pitchFamily="34" charset="0"/>
              </a:rPr>
              <a:t>Distributed Leadership)</a:t>
            </a:r>
            <a:r>
              <a:rPr lang="ar-EG" dirty="0">
                <a:effectLst/>
                <a:latin typeface="Segoe UI" panose="020B0502040204020203" pitchFamily="34" charset="0"/>
                <a:ea typeface="Times New Roman" panose="02020603050405020304" pitchFamily="18" charset="0"/>
                <a:cs typeface="Segoe UI" panose="020B0502040204020203" pitchFamily="34" charset="0"/>
              </a:rPr>
              <a:t>:تركز على توزيع المسؤوليات والسلطات بين أعضاء الفريق، مع الالتزام بالقيم الأخلاقية في اتخاذ القرارات.</a:t>
            </a:r>
            <a:r>
              <a:rPr lang="ar-EG" b="1" dirty="0">
                <a:latin typeface="Segoe UI" panose="020B0502040204020203" pitchFamily="34" charset="0"/>
                <a:ea typeface="Times New Roman" panose="02020603050405020304" pitchFamily="18" charset="0"/>
                <a:cs typeface="Segoe UI" panose="020B0502040204020203" pitchFamily="34" charset="0"/>
              </a:rPr>
              <a:t> </a:t>
            </a:r>
            <a:endParaRPr lang="ar-SA" b="1"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EG" b="1" dirty="0">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SA" b="1" dirty="0">
                <a:latin typeface="Segoe UI" panose="020B0502040204020203" pitchFamily="34" charset="0"/>
                <a:ea typeface="Times New Roman" panose="02020603050405020304" pitchFamily="18" charset="0"/>
                <a:cs typeface="Segoe UI" panose="020B0502040204020203" pitchFamily="34" charset="0"/>
              </a:rPr>
              <a:t> </a:t>
            </a:r>
            <a:r>
              <a:rPr lang="ar-EG" dirty="0">
                <a:latin typeface="Segoe UI" panose="020B0502040204020203" pitchFamily="34" charset="0"/>
                <a:ea typeface="Times New Roman" panose="02020603050405020304" pitchFamily="18" charset="0"/>
                <a:cs typeface="Segoe UI" panose="020B0502040204020203" pitchFamily="34" charset="0"/>
              </a:rPr>
              <a:t>تعزيز التعاون بين المعلمين وإشراكهم في صنع القرار.بناء قيادة تشاركية تعتمد على النزاهة والعدالة.تحسين فعالية المدرسة من خلال مشاركة الجميع في تحقيق الأهداف.</a:t>
            </a:r>
            <a:endParaRPr lang="en-GB" dirty="0">
              <a:latin typeface="Segoe UI" panose="020B0502040204020203" pitchFamily="34" charset="0"/>
              <a:ea typeface="Times New Roman" panose="02020603050405020304" pitchFamily="18" charset="0"/>
              <a:cs typeface="Segoe UI" panose="020B0502040204020203" pitchFamily="34" charset="0"/>
            </a:endParaRPr>
          </a:p>
          <a:p>
            <a:pPr algn="just" rtl="1"/>
            <a:endParaRPr lang="en-GB" dirty="0">
              <a:latin typeface="Segoe UI" panose="020B0502040204020203" pitchFamily="34" charset="0"/>
              <a:ea typeface="Times New Roman" panose="02020603050405020304" pitchFamily="18"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072" y="157875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90278" y="1207554"/>
            <a:ext cx="10983769" cy="5078313"/>
          </a:xfrm>
          <a:prstGeom prst="rect">
            <a:avLst/>
          </a:prstGeom>
          <a:noFill/>
        </p:spPr>
        <p:txBody>
          <a:bodyPr wrap="square" lIns="91440" tIns="45720" rIns="91440" bIns="45720" rtlCol="0" anchor="t">
            <a:spAutoFit/>
          </a:bodyPr>
          <a:lstStyle/>
          <a:p>
            <a:pPr algn="just" rtl="1"/>
            <a:endParaRPr lang="ar-EG" sz="1800" dirty="0">
              <a:effectLst/>
              <a:latin typeface="Alexandria" pitchFamily="2" charset="-78"/>
              <a:ea typeface="Times New Roman" panose="02020603050405020304" pitchFamily="18" charset="0"/>
              <a:cs typeface="+mj-cs"/>
            </a:endParaRPr>
          </a:p>
          <a:p>
            <a:pPr algn="just" rtl="1"/>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EG" sz="1800" dirty="0">
                <a:effectLst/>
                <a:latin typeface="Segoe UI" panose="020B0502040204020203" pitchFamily="34" charset="0"/>
                <a:ea typeface="Times New Roman" panose="02020603050405020304" pitchFamily="18" charset="0"/>
                <a:cs typeface="Segoe UI" panose="020B0502040204020203" pitchFamily="34" charset="0"/>
              </a:rPr>
              <a:t>4</a:t>
            </a:r>
            <a:r>
              <a:rPr lang="ar-IQ" sz="1800" dirty="0">
                <a:effectLst/>
                <a:latin typeface="Segoe UI" panose="020B0502040204020203" pitchFamily="34" charset="0"/>
                <a:ea typeface="Times New Roman" panose="02020603050405020304" pitchFamily="18" charset="0"/>
                <a:cs typeface="Segoe UI" panose="020B0502040204020203" pitchFamily="34" charset="0"/>
              </a:rPr>
              <a:t>. </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نظرية القيادة الخادمة</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تركز </a:t>
            </a:r>
            <a:r>
              <a:rPr lang="ar-EG" sz="1800" dirty="0">
                <a:effectLst/>
                <a:latin typeface="Segoe UI" panose="020B0502040204020203" pitchFamily="34" charset="0"/>
                <a:ea typeface="Times New Roman" panose="02020603050405020304" pitchFamily="18" charset="0"/>
                <a:cs typeface="Segoe UI" panose="020B0502040204020203" pitchFamily="34" charset="0"/>
              </a:rPr>
              <a:t>هذه القيادة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على خدمة الآخرين قبل الذات، مع إعطاء الأولوية لاحتياجات المعلمين والطلاب، وتعزيز رفاهيتهم ونموهم الشخصي والمهني.</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IQ"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تبني سياسات مدرسية تهتم برفاهية المعلمين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والطلاب.تشجيع</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المشاركة الفعلية للمعلمين في اتخاذ القرارات</a:t>
            </a:r>
            <a:r>
              <a:rPr lang="ar-IQ"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تعزيز بيئة تعليمية أكثر عدلاً وشمولية.</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3.</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 نظرية القيادة الأخلاقية المباشرة </a:t>
            </a:r>
            <a:r>
              <a:rPr lang="ar-IQ" sz="1800" dirty="0">
                <a:effectLst/>
                <a:latin typeface="Segoe UI" panose="020B0502040204020203" pitchFamily="34" charset="0"/>
                <a:ea typeface="Times New Roman" panose="02020603050405020304" pitchFamily="18" charset="0"/>
                <a:cs typeface="Segoe UI" panose="020B0502040204020203" pitchFamily="34" charset="0"/>
              </a:rPr>
              <a:t>(</a:t>
            </a:r>
            <a:r>
              <a:rPr lang="en-GB" sz="1800" dirty="0">
                <a:effectLst/>
                <a:latin typeface="Segoe UI" panose="020B0502040204020203" pitchFamily="34" charset="0"/>
                <a:ea typeface="Times New Roman" panose="02020603050405020304" pitchFamily="18" charset="0"/>
                <a:cs typeface="Segoe UI" panose="020B0502040204020203" pitchFamily="34" charset="0"/>
              </a:rPr>
              <a:t>Ethical Leadership Theory)</a:t>
            </a:r>
            <a:r>
              <a:rPr lang="en-GB"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:تركز على السلوكيات الأخلاقية للقائد، النزاهة، والعدالة، وتوضح أن القائد يجب أن يكون قدوة في الالتزام بالقيم.</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b="1"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SA" sz="1800" b="1" dirty="0">
                <a:effectLst/>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وضع قواعد واضحة للسلوك المهني والأخلاقي داخل المدرسة.تعزيز ثقافة الشفافية والمساءلة.تقليل السلوكيات غير الأخلاقية في بيئة المدرسة.</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4</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 نظرية القيادة الموزعة</a:t>
            </a:r>
            <a:r>
              <a:rPr lang="ar-IQ" sz="1800" dirty="0">
                <a:effectLst/>
                <a:latin typeface="Segoe UI" panose="020B0502040204020203" pitchFamily="34" charset="0"/>
                <a:ea typeface="Times New Roman" panose="02020603050405020304" pitchFamily="18" charset="0"/>
                <a:cs typeface="Segoe UI" panose="020B0502040204020203" pitchFamily="34" charset="0"/>
              </a:rPr>
              <a:t> (</a:t>
            </a:r>
            <a:r>
              <a:rPr lang="en-GB" sz="1800" dirty="0">
                <a:effectLst/>
                <a:latin typeface="Segoe UI" panose="020B0502040204020203" pitchFamily="34" charset="0"/>
                <a:ea typeface="Times New Roman" panose="02020603050405020304" pitchFamily="18" charset="0"/>
                <a:cs typeface="Segoe UI" panose="020B0502040204020203" pitchFamily="34" charset="0"/>
              </a:rPr>
              <a:t>Distributed Leadership)</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:تركز على توزيع المسؤوليات والسلطات بين أعضاء الفريق، مع الالتزام بالقيم الأخلاقية في اتخاذ القرارات.</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b="1"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IQ" b="1"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تعزيز التعاون بين المعلمين وإشراكهم في صنع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القرار.بناء</a:t>
            </a:r>
            <a:r>
              <a:rPr lang="ar-IQ" sz="1800" dirty="0">
                <a:effectLst/>
                <a:latin typeface="Segoe UI" panose="020B0502040204020203" pitchFamily="34" charset="0"/>
                <a:ea typeface="Times New Roman" panose="02020603050405020304" pitchFamily="18" charset="0"/>
                <a:cs typeface="Segoe UI" panose="020B0502040204020203" pitchFamily="34" charset="0"/>
              </a:rPr>
              <a:t> قيادة تشاركية تعتمد على النزاهة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والعدالة.تحسين</a:t>
            </a:r>
            <a:r>
              <a:rPr lang="ar-IQ" sz="1800" dirty="0">
                <a:effectLst/>
                <a:latin typeface="Segoe UI" panose="020B0502040204020203" pitchFamily="34" charset="0"/>
                <a:ea typeface="Times New Roman" panose="02020603050405020304" pitchFamily="18" charset="0"/>
                <a:cs typeface="Segoe UI" panose="020B0502040204020203" pitchFamily="34" charset="0"/>
              </a:rPr>
              <a:t> فعالية المدرسة من خلال مشاركة الجميع في تحقيق الأهداف.</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5.</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 نظرية القيادة القائمة على القيم</a:t>
            </a:r>
            <a:r>
              <a:rPr lang="ar-IQ" sz="1800" dirty="0">
                <a:effectLst/>
                <a:latin typeface="Segoe UI" panose="020B0502040204020203" pitchFamily="34" charset="0"/>
                <a:ea typeface="Times New Roman" panose="02020603050405020304" pitchFamily="18" charset="0"/>
                <a:cs typeface="Segoe UI" panose="020B0502040204020203" pitchFamily="34" charset="0"/>
              </a:rPr>
              <a:t> (</a:t>
            </a:r>
            <a:r>
              <a:rPr lang="en-GB" sz="1800" dirty="0">
                <a:effectLst/>
                <a:latin typeface="Segoe UI" panose="020B0502040204020203" pitchFamily="34" charset="0"/>
                <a:ea typeface="Times New Roman" panose="02020603050405020304" pitchFamily="18" charset="0"/>
                <a:cs typeface="Segoe UI" panose="020B0502040204020203" pitchFamily="34" charset="0"/>
              </a:rPr>
              <a:t>Values-Based Leadership)</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:تركز على تحديد القيم الأساسية التي توجه السلوكيات والقرارات، مثل الاحترام، العدالة، والنزاهة، وربطها برؤية المدرسة ورسالتها.</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b="1"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IQ" b="1"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صياغة رؤية ورسالة مدرسية متوافقة مع القيم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الأخلاقية.تعزيز</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التماسك المؤسسي والثقافة الأخلاقية في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المدرسة.دعم</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القرارات اليومية بمبادئ واضحة يمكن للجميع الالتزام بها.</a:t>
            </a:r>
            <a:endParaRPr lang="ar-EG" sz="1800"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173976" y="6106034"/>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38779"/>
            <a:ext cx="10990521" cy="4749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90277" y="1782619"/>
            <a:ext cx="10851978" cy="2862322"/>
          </a:xfrm>
          <a:prstGeom prst="rect">
            <a:avLst/>
          </a:prstGeom>
          <a:noFill/>
        </p:spPr>
        <p:txBody>
          <a:bodyPr wrap="square" rtlCol="0">
            <a:spAutoFit/>
          </a:bodyPr>
          <a:lstStyle/>
          <a:p>
            <a:pPr algn="r" fontAlgn="base">
              <a:lnSpc>
                <a:spcPct val="200000"/>
              </a:lnSpc>
            </a:pPr>
            <a:r>
              <a:rPr lang="ar-EG" b="1" i="0" cap="all" dirty="0">
                <a:effectLst/>
                <a:latin typeface="Segoe UI" panose="020B0502040204020203" pitchFamily="34" charset="0"/>
                <a:cs typeface="Segoe UI" panose="020B0502040204020203" pitchFamily="34" charset="0"/>
              </a:rPr>
              <a:t>5- نظرية القيادة القائمة على القيم </a:t>
            </a:r>
            <a:endParaRPr lang="ar-SA" b="1" i="0" cap="all" dirty="0">
              <a:effectLst/>
              <a:latin typeface="Segoe UI" panose="020B0502040204020203" pitchFamily="34" charset="0"/>
              <a:cs typeface="Segoe UI" panose="020B0502040204020203" pitchFamily="34" charset="0"/>
            </a:endParaRPr>
          </a:p>
          <a:p>
            <a:pPr algn="r" fontAlgn="base">
              <a:lnSpc>
                <a:spcPct val="200000"/>
              </a:lnSpc>
            </a:pPr>
            <a:r>
              <a:rPr lang="en-GB" b="1" i="0" cap="all" dirty="0">
                <a:effectLst/>
                <a:latin typeface="Segoe UI" panose="020B0502040204020203" pitchFamily="34" charset="0"/>
                <a:cs typeface="Segoe UI" panose="020B0502040204020203" pitchFamily="34" charset="0"/>
              </a:rPr>
              <a:t>)</a:t>
            </a:r>
            <a:r>
              <a:rPr lang="ar-EG" b="1" i="0" cap="all" dirty="0">
                <a:effectLst/>
                <a:latin typeface="Segoe UI" panose="020B0502040204020203" pitchFamily="34" charset="0"/>
                <a:cs typeface="Segoe UI" panose="020B0502040204020203" pitchFamily="34" charset="0"/>
              </a:rPr>
              <a:t> </a:t>
            </a:r>
            <a:r>
              <a:rPr lang="ar-EG" i="0" cap="all" dirty="0">
                <a:effectLst/>
                <a:latin typeface="Segoe UI" panose="020B0502040204020203" pitchFamily="34" charset="0"/>
                <a:cs typeface="Segoe UI" panose="020B0502040204020203" pitchFamily="34" charset="0"/>
              </a:rPr>
              <a:t>تركز على تحديد القيم الأساسية التي توجه السلوكيات والقرارات، مثل الاحترام، العدالة، والنزاهة، وربطها برؤية المدرسة ورسالتها.</a:t>
            </a:r>
          </a:p>
          <a:p>
            <a:pPr algn="r" fontAlgn="base">
              <a:lnSpc>
                <a:spcPct val="200000"/>
              </a:lnSpc>
            </a:pPr>
            <a:r>
              <a:rPr lang="ar-EG" b="1" i="0" cap="all" dirty="0">
                <a:effectLst/>
                <a:latin typeface="Segoe UI" panose="020B0502040204020203" pitchFamily="34" charset="0"/>
                <a:cs typeface="Segoe UI" panose="020B0502040204020203" pitchFamily="34" charset="0"/>
              </a:rPr>
              <a:t>كيفية الاستفادة من هذه النظرية  :</a:t>
            </a:r>
            <a:r>
              <a:rPr lang="ar-SA" b="1" i="0" cap="all" dirty="0">
                <a:effectLst/>
                <a:latin typeface="Segoe UI" panose="020B0502040204020203" pitchFamily="34" charset="0"/>
                <a:cs typeface="Segoe UI" panose="020B0502040204020203" pitchFamily="34" charset="0"/>
              </a:rPr>
              <a:t> </a:t>
            </a:r>
            <a:r>
              <a:rPr lang="ar-EG" i="0" cap="all" dirty="0">
                <a:effectLst/>
                <a:latin typeface="Segoe UI" panose="020B0502040204020203" pitchFamily="34" charset="0"/>
                <a:cs typeface="Segoe UI" panose="020B0502040204020203" pitchFamily="34" charset="0"/>
              </a:rPr>
              <a:t>صياغة رؤية ورسالة مدرسية متوافقة مع القيم الأخلاقية</a:t>
            </a:r>
            <a:r>
              <a:rPr lang="ar-SA" i="0" cap="all" dirty="0">
                <a:effectLst/>
                <a:latin typeface="Segoe UI" panose="020B0502040204020203" pitchFamily="34" charset="0"/>
                <a:cs typeface="Segoe UI" panose="020B0502040204020203" pitchFamily="34" charset="0"/>
              </a:rPr>
              <a:t> و</a:t>
            </a:r>
            <a:r>
              <a:rPr lang="ar-EG" i="0" cap="all" dirty="0">
                <a:effectLst/>
                <a:latin typeface="Segoe UI" panose="020B0502040204020203" pitchFamily="34" charset="0"/>
                <a:cs typeface="Segoe UI" panose="020B0502040204020203" pitchFamily="34" charset="0"/>
              </a:rPr>
              <a:t>تعزيز التماسك المؤسسي والثقافة الأخلاقية في المدرسة</a:t>
            </a:r>
            <a:r>
              <a:rPr lang="ar-SA" i="0" cap="all" dirty="0">
                <a:effectLst/>
                <a:latin typeface="Segoe UI" panose="020B0502040204020203" pitchFamily="34" charset="0"/>
                <a:cs typeface="Segoe UI" panose="020B0502040204020203" pitchFamily="34" charset="0"/>
              </a:rPr>
              <a:t>  و</a:t>
            </a:r>
            <a:r>
              <a:rPr lang="ar-EG" i="0" cap="all" dirty="0">
                <a:effectLst/>
                <a:latin typeface="Segoe UI" panose="020B0502040204020203" pitchFamily="34" charset="0"/>
                <a:cs typeface="Segoe UI" panose="020B0502040204020203" pitchFamily="34" charset="0"/>
              </a:rPr>
              <a:t>دعم القرارات اليومية بمبادئ واضحة يمكن للجميع الالتزام بها.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1127" y="2084454"/>
            <a:ext cx="10658565" cy="3639266"/>
          </a:xfrm>
          <a:prstGeom prst="rect">
            <a:avLst/>
          </a:prstGeom>
          <a:noFill/>
        </p:spPr>
        <p:txBody>
          <a:bodyPr wrap="square" rtlCol="0">
            <a:spAutoFit/>
          </a:bodyPr>
          <a:lstStyle/>
          <a:p>
            <a:pPr algn="r" fontAlgn="base"/>
            <a:r>
              <a:rPr lang="ar-EG" sz="1600" b="0" i="0" dirty="0">
                <a:effectLst/>
                <a:latin typeface="Segoe UI" panose="020B0502040204020203" pitchFamily="34" charset="0"/>
                <a:cs typeface="Segoe UI" panose="020B0502040204020203" pitchFamily="34" charset="0"/>
              </a:rPr>
              <a:t>ثالثًا، يجب على القادة أن يكونوا قادرين على التواصل بفعالية مع الفريق خلال فترات التغيير والتحول. يجب أن يكونوا قادرين على توضيح الأهداف والتوقعات وتوجيه الفريق بشكل واضح. يجب أن يكونوا قادرين على الاستماع لمخاوف الفريق والاستجابة لها بشكل مناسب. يجب أن يكونوا قادرين على توفير المعلومات اللازمة والتوجيه للفريق للتعامل مع التغيير والتحول بنجاح.</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sz="1600" b="0" i="0" dirty="0">
                <a:effectLst/>
                <a:latin typeface="Segoe UI" panose="020B0502040204020203" pitchFamily="34" charset="0"/>
                <a:cs typeface="Segoe UI" panose="020B0502040204020203" pitchFamily="34" charset="0"/>
              </a:rPr>
              <a:t>رابعًا، يجب على القادة أن يكونوا قادرين على تطوير مهاراتهم القيادية للتعامل مع التغيير والتحول. يجب أن يكونوا قادرين على تحليل الوضع الحالي وتحديد النقاط القوية والضعف والفرص والتهديدات. يجب أن يكونوا قادرين على تطوير استراتيجيات فعالة للتعامل مع التغيير والتحول. يجب أن يكونوا قادرين على تحفيز الفريق وتوجيهه نحو تحقيق النجاح في ظل التغيير والتحول.</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sz="1600" b="0" i="0" dirty="0">
                <a:effectLst/>
                <a:latin typeface="Segoe UI" panose="020B0502040204020203" pitchFamily="34" charset="0"/>
                <a:cs typeface="Segoe UI" panose="020B0502040204020203" pitchFamily="34" charset="0"/>
              </a:rPr>
              <a:t>في النهاية، يجب على القادة أن يكونوا قادرين على تقديم الدعم والمساعدة للفريق خلال فترات التغيير والتحول. يجب أن يكونوا قادرين على توفير الموارد اللازمة والدعم العاطفي للفريق. يجب أن يكونوا قادرين على توجيه الفريق وتحفيزه للتعامل مع التحديات والتغييرات بثقة وإيجابية. يجب أن يكونوا قادرين على توفير الإرشاد والتوجيه للفريق للتعامل مع التغيير والتحول بنجاح.</a:t>
            </a:r>
          </a:p>
          <a:p>
            <a:r>
              <a:rPr lang="ar-SA" sz="1600" b="1" dirty="0">
                <a:effectLst/>
                <a:latin typeface="Segoe UI" panose="020B0502040204020203" pitchFamily="34" charset="0"/>
                <a:ea typeface="Times New Roman" panose="02020603050405020304" pitchFamily="18" charset="0"/>
                <a:cs typeface="Segoe UI" panose="020B0502040204020203" pitchFamily="34" charset="0"/>
              </a:rPr>
              <a:t/>
            </a:r>
            <a:br>
              <a:rPr lang="ar-SA" sz="1600" b="1" dirty="0">
                <a:effectLst/>
                <a:latin typeface="Segoe UI" panose="020B0502040204020203" pitchFamily="34" charset="0"/>
                <a:ea typeface="Times New Roman" panose="02020603050405020304" pitchFamily="18" charset="0"/>
                <a:cs typeface="Segoe UI" panose="020B0502040204020203" pitchFamily="34" charset="0"/>
              </a:rPr>
            </a:b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1080653" y="1440873"/>
            <a:ext cx="10169039" cy="3877985"/>
          </a:xfrm>
          <a:prstGeom prst="rect">
            <a:avLst/>
          </a:prstGeom>
          <a:noFill/>
        </p:spPr>
        <p:txBody>
          <a:bodyPr wrap="square" rtlCol="0">
            <a:spAutoFit/>
          </a:bodyPr>
          <a:lstStyle/>
          <a:p>
            <a:pPr algn="just"/>
            <a:r>
              <a:rPr lang="ar-EG" sz="2400" dirty="0">
                <a:effectLst/>
                <a:latin typeface="Segoe UI" panose="020B0502040204020203" pitchFamily="34" charset="0"/>
                <a:ea typeface="Calibri" panose="020F0502020204030204" pitchFamily="34" charset="0"/>
                <a:cs typeface="Segoe UI" panose="020B0502040204020203" pitchFamily="34" charset="0"/>
              </a:rPr>
              <a:t> </a:t>
            </a:r>
          </a:p>
          <a:p>
            <a:pPr algn="r" fontAlgn="base"/>
            <a:r>
              <a:rPr lang="ar-EG" b="1" i="0" cap="all" dirty="0">
                <a:effectLst/>
                <a:latin typeface="Segoe UI" panose="020B0502040204020203" pitchFamily="34" charset="0"/>
                <a:cs typeface="Segoe UI" panose="020B0502040204020203" pitchFamily="34" charset="0"/>
              </a:rPr>
              <a:t>أهمية القيادة في تحقيق التغيير المؤسسي</a:t>
            </a:r>
          </a:p>
          <a:p>
            <a:pPr algn="r" fontAlgn="base"/>
            <a:r>
              <a:rPr lang="ar-EG" b="0" i="0" dirty="0">
                <a:effectLst/>
                <a:latin typeface="Segoe UI" panose="020B0502040204020203" pitchFamily="34" charset="0"/>
                <a:cs typeface="Segoe UI" panose="020B0502040204020203" pitchFamily="34" charset="0"/>
              </a:rPr>
              <a:t>تعد القيادة الفعالة أحد العوامل الرئيسية في تحقيق التغيير المؤسسي الناجح. فعندما يواجه الفريق أو المؤسسة تحديات جديدة أو يحتاج إلى تحويل استراتيجي، فإن القائد يلعب دورًا حاسمًا في توجيه الفريق وتحفيزه للتكيف والتغيير. ومع ذلك، فإن التعامل مع التغيير والتحول في القيادة ليس بالأمر السهل، حيث يتطلب الأمر فهمًا عميقًا للعوامل المؤثرة في التغيير والقدرة على التكيف معها بشكل فعال.</a:t>
            </a:r>
          </a:p>
          <a:p>
            <a:pPr algn="r" fontAlgn="base"/>
            <a:r>
              <a:rPr lang="ar-EG" b="0" i="0" dirty="0">
                <a:effectLst/>
                <a:latin typeface="Segoe UI" panose="020B0502040204020203" pitchFamily="34" charset="0"/>
                <a:cs typeface="Segoe UI" panose="020B0502040204020203" pitchFamily="34" charset="0"/>
              </a:rPr>
              <a:t>أولاً، </a:t>
            </a:r>
            <a:r>
              <a:rPr lang="ar-EG" sz="1600" b="0" i="0" dirty="0">
                <a:effectLst/>
                <a:latin typeface="Segoe UI" panose="020B0502040204020203" pitchFamily="34" charset="0"/>
                <a:cs typeface="Segoe UI" panose="020B0502040204020203" pitchFamily="34" charset="0"/>
              </a:rPr>
              <a:t>يجب على القائد أن يكون على دراية بأهمية التغيير وضرورته في تحقيق النجاح المستدام. فالتغيير هو جزء لا يتجزأ من الحياة والعمل، ولا يمكن تجاهله أو تجاهله. إذا لم يتم التعامل مع التغيير بشكل فعال، فإن المؤسسة قد تواجه صعوبات في البقاء على قيد الحياة في بيئة الأعمال المتغيرة بسرعة. لذا، يجب على القائد أن يكون مستعدًا للتكيف مع التغيير وتحفيز الفريق على القيام بذلك أيضًا.</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b="0" i="0" dirty="0">
                <a:effectLst/>
                <a:latin typeface="Segoe UI" panose="020B0502040204020203" pitchFamily="34" charset="0"/>
                <a:cs typeface="Segoe UI" panose="020B0502040204020203" pitchFamily="34" charset="0"/>
              </a:rPr>
              <a:t>ثانيًا، </a:t>
            </a:r>
            <a:r>
              <a:rPr lang="ar-EG" sz="1600" b="0" i="0" dirty="0">
                <a:effectLst/>
                <a:latin typeface="Segoe UI" panose="020B0502040204020203" pitchFamily="34" charset="0"/>
                <a:cs typeface="Segoe UI" panose="020B0502040204020203" pitchFamily="34" charset="0"/>
              </a:rPr>
              <a:t>يجب على القائد أن يكون قادرًا على تحليل البيئة المحيطة وتحديد الفرص والتهديدات المحتملة التي يمكن أن </a:t>
            </a:r>
            <a:r>
              <a:rPr lang="ar-EG" sz="1600" b="0" i="0" dirty="0" err="1">
                <a:effectLst/>
                <a:latin typeface="Segoe UI" panose="020B0502040204020203" pitchFamily="34" charset="0"/>
                <a:cs typeface="Segoe UI" panose="020B0502040204020203" pitchFamily="34" charset="0"/>
              </a:rPr>
              <a:t>يواجهها</a:t>
            </a:r>
            <a:r>
              <a:rPr lang="ar-EG" sz="1600" b="0" i="0" dirty="0">
                <a:effectLst/>
                <a:latin typeface="Segoe UI" panose="020B0502040204020203" pitchFamily="34" charset="0"/>
                <a:cs typeface="Segoe UI" panose="020B0502040204020203" pitchFamily="34" charset="0"/>
              </a:rPr>
              <a:t> الفريق أو المؤسسة. يجب أن يكون لدى القائد رؤية واضحة للمستقبل والقدرة على تحديد الخطوات اللازمة لتحقيق التغيير المطلوب. يجب أن يكون القائد قادرًا على تحديد الأهداف ووضع خطة عمل فعالة لتحقيقها.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849746" y="2212316"/>
            <a:ext cx="10307781" cy="3108543"/>
          </a:xfrm>
          <a:prstGeom prst="rect">
            <a:avLst/>
          </a:prstGeom>
          <a:noFill/>
        </p:spPr>
        <p:txBody>
          <a:bodyPr wrap="square" rtlCol="0">
            <a:spAutoFit/>
          </a:bodyPr>
          <a:lstStyle/>
          <a:p>
            <a:pPr algn="r" fontAlgn="base"/>
            <a:r>
              <a:rPr lang="ar-EG" b="0" i="0" dirty="0">
                <a:effectLst/>
                <a:latin typeface="Segoe UI" panose="020B0502040204020203" pitchFamily="34" charset="0"/>
                <a:cs typeface="Segoe UI" panose="020B0502040204020203" pitchFamily="34" charset="0"/>
              </a:rPr>
              <a:t>ثالثًا، </a:t>
            </a:r>
            <a:r>
              <a:rPr lang="ar-EG" dirty="0">
                <a:latin typeface="Segoe UI" panose="020B0502040204020203" pitchFamily="34" charset="0"/>
                <a:cs typeface="Segoe UI" panose="020B0502040204020203" pitchFamily="34" charset="0"/>
              </a:rPr>
              <a:t>يجب على القائد أن يكون قادرًا على التواصل بشكل فعال مع الفريق وتوجيههم خلال عملية التغيير. يجب أن يكون القائد قادرًا على شرح الرؤية والأهداف بوضوح وإقناع الفريق بأهمية التغيير. يجب أن يكون القائد قادرًا على توجيه الفريق وتحفيزهم لتحقيق النتائج المطلوبة. يجب أن يكون القائد قادرًا على التعامل مع المقاومة والمخاوف التي قد تنشأ خلال عملية التغيير وتحويلها إلى فرص للتعلم والنمو.</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b="0" i="0" dirty="0">
                <a:effectLst/>
                <a:latin typeface="Segoe UI" panose="020B0502040204020203" pitchFamily="34" charset="0"/>
                <a:cs typeface="Segoe UI" panose="020B0502040204020203" pitchFamily="34" charset="0"/>
              </a:rPr>
              <a:t>رابعًا، يجب على القائد أن يكون قادرًا على تحفيز الابتكار والإبداع في الفريق. يجب أن يكون القائد قادرًا على تشجيع الأفراد على التفكير خارج الصندوق وتقديم أفكار جديدة ومبتكرة. يجب أن يكون القائد قادرًا على إنشاء بيئة داعمة للابتكار والإبداع وتشجيع الفريق على تجربة أفكار جديدة وتحقيق التغيير.</a:t>
            </a:r>
          </a:p>
          <a:p>
            <a:pPr algn="r" fontAlgn="base"/>
            <a:r>
              <a:rPr lang="ar-EG" b="0" i="0" dirty="0">
                <a:effectLst/>
                <a:latin typeface="Segoe UI" panose="020B0502040204020203" pitchFamily="34" charset="0"/>
                <a:cs typeface="Segoe UI" panose="020B0502040204020203" pitchFamily="34" charset="0"/>
              </a:rPr>
              <a:t>في النهاية، يجب أن يكون القائد قدوة للفريق ومثالًا يحتذى به. يجب أن يكون القائد قادرًا على توجيه الفريق بالمثال وتحفيزهم لتحقيق أعلى مستويات الأداء. يجب أن يكون القائد قادرًا على بناء ثقة الفريق وتعزيز التعاون والتعاون بين الأعضاء. يجب أن يكون القائد قادرًا على تحفيز الفريق لتحقيق النجاح والتفوق.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74254" y="1893455"/>
            <a:ext cx="10575437" cy="3539430"/>
          </a:xfrm>
          <a:prstGeom prst="rect">
            <a:avLst/>
          </a:prstGeom>
          <a:noFill/>
        </p:spPr>
        <p:txBody>
          <a:bodyPr wrap="square" rtlCol="0">
            <a:spAutoFit/>
          </a:bodyPr>
          <a:lstStyle/>
          <a:p>
            <a:pPr algn="r" fontAlgn="base"/>
            <a:r>
              <a:rPr lang="ar-EG" b="1" i="0" cap="all" dirty="0">
                <a:solidFill>
                  <a:srgbClr val="00B0F0"/>
                </a:solidFill>
                <a:effectLst/>
                <a:latin typeface="Segoe UI" panose="020B0502040204020203" pitchFamily="34" charset="0"/>
                <a:cs typeface="Segoe UI" panose="020B0502040204020203" pitchFamily="34" charset="0"/>
              </a:rPr>
              <a:t>استراتيجيات القيادة الفعالة في فترات التغيير</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sz="1600" b="0" i="0" dirty="0">
                <a:effectLst/>
                <a:latin typeface="Segoe UI" panose="020B0502040204020203" pitchFamily="34" charset="0"/>
                <a:cs typeface="Segoe UI" panose="020B0502040204020203" pitchFamily="34" charset="0"/>
              </a:rPr>
              <a:t>تعتبر القيادة الفعالة أحد أهم العوامل التي تؤثر في نجاح أي منظمة أو فريق عمل. ومع ذلك، فإن التغيير يعتبر جزءًا لا يتجزأ من حياة أي منظمة، وقد يكون تحديًا كبيرًا للقادة. فعندما يحدث التغيير، يجب على القادة أن يكونوا قادرين على التعامل معه بشكل فعال وأن يقودوا فرقهم خلال عملية التحول.</a:t>
            </a:r>
          </a:p>
          <a:p>
            <a:pPr algn="r" fontAlgn="base"/>
            <a:r>
              <a:rPr lang="ar-EG" sz="1600" b="0" i="0" dirty="0">
                <a:effectLst/>
                <a:latin typeface="Segoe UI" panose="020B0502040204020203" pitchFamily="34" charset="0"/>
                <a:cs typeface="Segoe UI" panose="020B0502040204020203" pitchFamily="34" charset="0"/>
              </a:rPr>
              <a:t>تعتبر استراتيجيات القيادة الفعالة في فترات التغيير أمرًا حاسمًا لنجاح القادة في تحقيق أهدافهم وتحقيق التغيير المطلوب. وفي هذا المقال، سنستكشف بعض الاستراتيجيات الرئيسية التي يمكن للقادة اتباعها للتعامل مع التغيير والتحول بفعالية.</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sz="1600" b="0" i="0" dirty="0">
                <a:effectLst/>
                <a:highlight>
                  <a:srgbClr val="FFFF00"/>
                </a:highlight>
                <a:latin typeface="Segoe UI" panose="020B0502040204020203" pitchFamily="34" charset="0"/>
                <a:cs typeface="Segoe UI" panose="020B0502040204020203" pitchFamily="34" charset="0"/>
              </a:rPr>
              <a:t>أولاً، يجب على القادة أن يكونوا قدوة لفرقهم </a:t>
            </a:r>
            <a:r>
              <a:rPr lang="ar-EG" sz="1600" b="0" i="0" dirty="0">
                <a:effectLst/>
                <a:latin typeface="Segoe UI" panose="020B0502040204020203" pitchFamily="34" charset="0"/>
                <a:cs typeface="Segoe UI" panose="020B0502040204020203" pitchFamily="34" charset="0"/>
              </a:rPr>
              <a:t>خلال فترات التغيير. يجب أن يكونوا قادرين على التأقلم مع التغيير وأن يظهروا الثقة والتفاؤل في المستقبل. يجب أن يكونوا قادرين على توجيه الفرق وتحفيزهم للتكيف مع التغيير والعمل بجد لتحقيق الأهداف المحددة. يجب أن يكونوا قادرين على توضيح الرؤية والأهداف الجديدة وتوجيه الفرق لتحقيقها.</a:t>
            </a:r>
          </a:p>
          <a:p>
            <a:pPr algn="r" fontAlgn="base"/>
            <a:r>
              <a:rPr lang="ar-EG" sz="1600" b="0" i="0" dirty="0">
                <a:effectLst/>
                <a:highlight>
                  <a:srgbClr val="FFFF00"/>
                </a:highlight>
                <a:latin typeface="Segoe UI" panose="020B0502040204020203" pitchFamily="34" charset="0"/>
                <a:cs typeface="Segoe UI" panose="020B0502040204020203" pitchFamily="34" charset="0"/>
              </a:rPr>
              <a:t>ثانيًا، يجب على القادة أن يكونوا متواصلين </a:t>
            </a:r>
            <a:r>
              <a:rPr lang="ar-EG" sz="1600" b="0" i="0" dirty="0">
                <a:effectLst/>
                <a:latin typeface="Segoe UI" panose="020B0502040204020203" pitchFamily="34" charset="0"/>
                <a:cs typeface="Segoe UI" panose="020B0502040204020203" pitchFamily="34" charset="0"/>
              </a:rPr>
              <a:t>في التواصل مع فرقهم خلال فترات التغيير. يجب أن يكونوا قادرين على توضيح الأسباب وراء التغيير والفوائد المتوقعة منه. يجب أن يكونوا قادرين على الاستماع لمخاوف واحتياجات الفرق والتعامل معها بشكل فعال. يجب أن يكونوا قادرين على توجيه الفرق وتقديم الدعم والتوجيه اللازمين لهم خلال عملية التحول.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7" y="1847273"/>
            <a:ext cx="11211445" cy="4541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fontAlgn="base"/>
            <a:r>
              <a:rPr lang="ar-EG" sz="2000" b="1" i="0" cap="all" dirty="0">
                <a:solidFill>
                  <a:srgbClr val="00B0F0"/>
                </a:solidFill>
                <a:effectLst/>
                <a:latin typeface="Segoe UI" panose="020B0502040204020203" pitchFamily="34" charset="0"/>
                <a:cs typeface="Segoe UI" panose="020B0502040204020203" pitchFamily="34" charset="0"/>
              </a:rPr>
              <a:t>تأثير القيادة القوية في تحقيق التغيير المستدام</a:t>
            </a:r>
          </a:p>
          <a:p>
            <a:pPr algn="r" fontAlgn="base"/>
            <a:r>
              <a:rPr lang="ar-EG" b="0" i="0" dirty="0">
                <a:solidFill>
                  <a:schemeClr val="tx1"/>
                </a:solidFill>
                <a:effectLst/>
                <a:latin typeface="Segoe UI" panose="020B0502040204020203" pitchFamily="34" charset="0"/>
                <a:cs typeface="Segoe UI" panose="020B0502040204020203" pitchFamily="34" charset="0"/>
              </a:rPr>
              <a:t>تعد القيادة القوية أحد العوامل الرئيسية في تحقيق التغيير المستدام في المؤسسات والمنظمات. فعندما يتعامل القادة بفعالية مع التغيير والتحول، يمكنهم توجيه الفرق نحو تحقيق الأهداف المحددة وتحقيق النجاح المستدام.</a:t>
            </a:r>
          </a:p>
          <a:p>
            <a:pPr algn="r" fontAlgn="base"/>
            <a:r>
              <a:rPr lang="ar-EG" b="0" i="0" dirty="0">
                <a:solidFill>
                  <a:schemeClr val="tx1"/>
                </a:solidFill>
                <a:effectLst/>
                <a:latin typeface="Segoe UI" panose="020B0502040204020203" pitchFamily="34" charset="0"/>
                <a:cs typeface="Segoe UI" panose="020B0502040204020203" pitchFamily="34" charset="0"/>
              </a:rPr>
              <a:t>يعتبر التغيير جزءًا لا يتجزأ من الحياة العملية، حيث يواجه القادة تحديات مستمرة تتطلب منهم التكيف والتغيير. ومع ذلك، فإن التغيير قد يثير المقاومة والخوف لدى الأفراد، وهو ما يتطلب من القادة القوة والمرونة للتعامل مع هذه التحديات.</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أولاً، يجب على القادة أن يكونوا قدوة للتغيير. </a:t>
            </a:r>
            <a:r>
              <a:rPr lang="ar-EG" b="0" i="0" dirty="0">
                <a:solidFill>
                  <a:schemeClr val="tx1"/>
                </a:solidFill>
                <a:effectLst/>
                <a:latin typeface="Segoe UI" panose="020B0502040204020203" pitchFamily="34" charset="0"/>
                <a:cs typeface="Segoe UI" panose="020B0502040204020203" pitchFamily="34" charset="0"/>
              </a:rPr>
              <a:t>يجب أن يكونوا مستعدين لتبني التغيير وتطبيقه في أنفسهم قبل أن يطلبوا من الآخرين القيام بذلك. فعندما يرى الفريق أن القائد يتبنى التغيير بنفسه، فإنه يصبح أكثر استعدادًا للتغيير والتحول.</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ثانيًا، يجب على القادة أن يكونوا واضحين في رؤيتهم وأهدافهم</a:t>
            </a:r>
            <a:r>
              <a:rPr lang="ar-EG" b="0" i="0" dirty="0">
                <a:solidFill>
                  <a:schemeClr val="tx1"/>
                </a:solidFill>
                <a:effectLst/>
                <a:latin typeface="Segoe UI" panose="020B0502040204020203" pitchFamily="34" charset="0"/>
                <a:cs typeface="Segoe UI" panose="020B0502040204020203" pitchFamily="34" charset="0"/>
              </a:rPr>
              <a:t>. يجب أن يعرف الفريق ما هي الأهداف التي يسعى القائد لتحقيقها وكيف يمكن أن يساهموا في ذل</a:t>
            </a:r>
            <a:r>
              <a:rPr lang="ar-EG" dirty="0">
                <a:solidFill>
                  <a:schemeClr val="tx1"/>
                </a:solidFill>
                <a:latin typeface="Segoe UI" panose="020B0502040204020203" pitchFamily="34" charset="0"/>
                <a:cs typeface="Segoe UI" panose="020B0502040204020203" pitchFamily="34" charset="0"/>
              </a:rPr>
              <a:t>ك. </a:t>
            </a:r>
            <a:r>
              <a:rPr lang="ar-EG" b="0" i="0" dirty="0">
                <a:effectLst/>
                <a:latin typeface="Alexandria" pitchFamily="2" charset="-78"/>
                <a:cs typeface="+mj-cs"/>
              </a:rPr>
              <a:t>من الأسهل </a:t>
            </a:r>
            <a:r>
              <a:rPr lang="ar-EG" b="0" i="0" dirty="0">
                <a:effectLst/>
                <a:latin typeface="Cairo"/>
                <a:cs typeface="+mj-cs"/>
              </a:rPr>
              <a:t>للفريق تحقيق التغيير المطلوب.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28800"/>
            <a:ext cx="10842629" cy="4559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ثالثًا، يجب على القادة أن يكونوا متواصلين مع الفريق</a:t>
            </a:r>
            <a:r>
              <a:rPr lang="ar-EG" b="0" i="0" dirty="0">
                <a:solidFill>
                  <a:schemeClr val="tx1"/>
                </a:solidFill>
                <a:effectLst/>
                <a:latin typeface="Segoe UI" panose="020B0502040204020203" pitchFamily="34" charset="0"/>
                <a:cs typeface="Segoe UI" panose="020B0502040204020203" pitchFamily="34" charset="0"/>
              </a:rPr>
              <a:t>. يجب أن يكون هناك قنوات اتصال فعالة تسمح للقادة بتوجيه الفريق وتوجيههم خلال عملية التغيير. يجب أن يكون القائد قادرًا على توجيه الفريق وتوجيههم نحو الأهداف المحددة وتوضيح الدور الذي يلعبونه في تحقيقها.</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رابعًا، يجب على القادة أن يكونوا قادرين على تحفيز الفريق وتعزيز روح الفريق</a:t>
            </a:r>
            <a:r>
              <a:rPr lang="ar-EG" b="0" i="0" dirty="0">
                <a:solidFill>
                  <a:schemeClr val="tx1"/>
                </a:solidFill>
                <a:effectLst/>
                <a:latin typeface="Segoe UI" panose="020B0502040204020203" pitchFamily="34" charset="0"/>
                <a:cs typeface="Segoe UI" panose="020B0502040204020203" pitchFamily="34" charset="0"/>
              </a:rPr>
              <a:t>. يجب أن يكون القائد قادرًا على تحفيز الفريق وتشجيعهم على تحقيق التغيير المطلوب. يمكن أن يتم ذلك من خلال تقديم المكافآت والتقدير للجهود المبذولة وتوفير الدعم والموارد اللازمة لتحقيق الأهداف.</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أخيرًا، يجب على القادة أن يكونوا مرنين وقادرين على التكيف مع التغييرات المستمرة. يجب أن يكون القائد قادرًا على التكيف مع التغييرات المحيطة به وتوجيه الفريق للتكيف أيضًا. يجب أن يكون القائد قادرًا على التعامل مع التحديات والمشاكل التي تنشأ خلال عملية التغيير وإيجاد حلول فعالة لها.</a:t>
            </a:r>
          </a:p>
          <a:p>
            <a:pPr algn="r" fontAlgn="base"/>
            <a:r>
              <a:rPr lang="ar-EG" b="0" i="0" dirty="0">
                <a:solidFill>
                  <a:schemeClr val="tx1"/>
                </a:solidFill>
                <a:effectLst/>
                <a:latin typeface="Segoe UI" panose="020B0502040204020203" pitchFamily="34" charset="0"/>
                <a:cs typeface="Segoe UI" panose="020B0502040204020203" pitchFamily="34" charset="0"/>
              </a:rPr>
              <a:t>باختصار، يعد التعامل مع التغيير والتحول جزءًا أساسيًا من دور القادة. يجب أن يكون القادة قادرين على توجيه الفرق نحو تحقيق التغيير المستدام من خلال تبني التغيير بأنفسهم، وتحديد الأهداف والرؤية بوضوح.</a:t>
            </a: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8073" y="1674545"/>
            <a:ext cx="10621619" cy="4114140"/>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mj-cs"/>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r" fontAlgn="base"/>
            <a:r>
              <a:rPr lang="ar-EG" sz="1600" b="1" i="0" cap="all" dirty="0">
                <a:solidFill>
                  <a:srgbClr val="00B0F0"/>
                </a:solidFill>
                <a:effectLst/>
                <a:latin typeface="Segoe UI" panose="020B0502040204020203" pitchFamily="34" charset="0"/>
                <a:cs typeface="Segoe UI" panose="020B0502040204020203" pitchFamily="34" charset="0"/>
              </a:rPr>
              <a:t>كيفية تطوير مهارات القيادة للتعامل مع التحولات المستمرة</a:t>
            </a:r>
          </a:p>
          <a:p>
            <a:pPr algn="r" fontAlgn="base"/>
            <a:r>
              <a:rPr lang="ar-EG" sz="1600" b="0" i="0" dirty="0">
                <a:effectLst/>
                <a:latin typeface="Segoe UI" panose="020B0502040204020203" pitchFamily="34" charset="0"/>
                <a:cs typeface="Segoe UI" panose="020B0502040204020203" pitchFamily="34" charset="0"/>
              </a:rPr>
              <a:t>تعتبر القيادة والتغيير من أهم التحديات التي </a:t>
            </a:r>
            <a:r>
              <a:rPr lang="ar-EG" sz="1600" b="0" i="0" dirty="0" err="1">
                <a:effectLst/>
                <a:latin typeface="Segoe UI" panose="020B0502040204020203" pitchFamily="34" charset="0"/>
                <a:cs typeface="Segoe UI" panose="020B0502040204020203" pitchFamily="34" charset="0"/>
              </a:rPr>
              <a:t>يواجهها</a:t>
            </a:r>
            <a:r>
              <a:rPr lang="ar-EG" sz="1600" b="0" i="0" dirty="0">
                <a:effectLst/>
                <a:latin typeface="Segoe UI" panose="020B0502040204020203" pitchFamily="34" charset="0"/>
                <a:cs typeface="Segoe UI" panose="020B0502040204020203" pitchFamily="34" charset="0"/>
              </a:rPr>
              <a:t> القادة في العصر الحديث. فالتغيير ليس مجرد حدث عابر، بل هو عملية مستمرة وحاجة ضرورية للتطور والنمو. ومن هنا يأتي دور القادة في التعامل مع التحولات المستمرة وتوجيه الفرق نحو النجاح والتفوق.</a:t>
            </a:r>
          </a:p>
          <a:p>
            <a:pPr algn="r" fontAlgn="base"/>
            <a:r>
              <a:rPr lang="ar-EG" sz="1600" b="0" i="0" dirty="0">
                <a:effectLst/>
                <a:latin typeface="Segoe UI" panose="020B0502040204020203" pitchFamily="34" charset="0"/>
                <a:cs typeface="Segoe UI" panose="020B0502040204020203" pitchFamily="34" charset="0"/>
              </a:rPr>
              <a:t>تعد مهارات القيادة الفعالة أحد العوامل الرئيسية في التعامل مع التحولات المستمرة. فالقائد الناجح هو الذي يتمتع بالقدرة على تحليل الوضع الحالي وتحديد الأهداف المستقبلية، وتطوير استراتيجيات فعالة لتحقيق هذه الأهداف. ولكن التحولات المستمرة تتطلب أيضًا من القادة أن يكونوا مرنين وقادرين على التكيف مع التغييرات السريعة والمفاجئة.</a:t>
            </a:r>
          </a:p>
          <a:p>
            <a:pPr algn="r" fontAlgn="base"/>
            <a:r>
              <a:rPr lang="ar-EG" sz="1600" b="0" i="0" dirty="0">
                <a:effectLst/>
                <a:latin typeface="Segoe UI" panose="020B0502040204020203" pitchFamily="34" charset="0"/>
                <a:cs typeface="Segoe UI" panose="020B0502040204020203" pitchFamily="34" charset="0"/>
              </a:rPr>
              <a:t>تعتبر القدرة على التواصل الفعال أحد أهم مهارات القيادة في التعامل مع التحولات المستمرة. فالقائد الناجح هو الذي يستطيع أن يوجه رؤيته وأهدافه بوضوح للفريق، ويعمل على تحفيزهم وتحفيزهم لتحقيق هذه الأهداف. ولكن التواصل الفعال لا يقتصر فقط على الكلمات، بل يشمل أيضًا الاستماع الجيد وفهم احتياجات الفريق وتوجيههم بناءً على ذلك.</a:t>
            </a:r>
          </a:p>
          <a:p>
            <a:pPr algn="r" fontAlgn="base"/>
            <a:r>
              <a:rPr lang="ar-EG" sz="1600" b="0" i="0" dirty="0">
                <a:effectLst/>
                <a:latin typeface="Segoe UI" panose="020B0502040204020203" pitchFamily="34" charset="0"/>
                <a:cs typeface="Segoe UI" panose="020B0502040204020203" pitchFamily="34" charset="0"/>
              </a:rPr>
              <a:t>بالإضافة إلى ذلك، يجب على القادة أن يكونوا قدوة حية للفريق في التعامل مع التحولات المستمرة. فالقائد الناجح هو الذي يتمتع بالثقة والنزاهة والأمانة، ويعمل على بناء ثقة الفريق في قدرتهم على التعامل مع التغييرات والتحولات. ولكن القدوة الحية لا تقتصر فقط على السلوك، بل تشمل أيضًا القيم والمبادئ التي يتبناها القائد ويعمل على تعزيزها في الفريق.</a:t>
            </a:r>
          </a:p>
          <a:p>
            <a:pPr lvl="0" algn="justLow" rtl="1">
              <a:spcBef>
                <a:spcPts val="600"/>
              </a:spcBef>
              <a:spcAft>
                <a:spcPts val="0"/>
              </a:spcAft>
              <a:tabLst>
                <a:tab pos="2637155" algn="ctr"/>
                <a:tab pos="5274310" algn="r"/>
                <a:tab pos="447675" algn="r"/>
                <a:tab pos="487680" algn="r"/>
              </a:tabLst>
            </a:pPr>
            <a:endParaRPr lang="en-GB" sz="1600" dirty="0">
              <a:effectLst/>
              <a:latin typeface="Alexandria" pitchFamily="2" charset="-78"/>
              <a:ea typeface="Times New Roman" panose="02020603050405020304" pitchFamily="18"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055" y="1708640"/>
            <a:ext cx="11259128" cy="4267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1600" b="1" i="0" dirty="0">
                <a:solidFill>
                  <a:srgbClr val="00B0F0"/>
                </a:solidFill>
                <a:effectLst/>
                <a:latin typeface="Segoe UI" panose="020B0502040204020203" pitchFamily="34" charset="0"/>
                <a:cs typeface="Segoe UI" panose="020B0502040204020203" pitchFamily="34" charset="0"/>
              </a:rPr>
              <a:t>مر</a:t>
            </a:r>
            <a:r>
              <a:rPr lang="ar-EG" b="1" i="0" dirty="0">
                <a:solidFill>
                  <a:srgbClr val="00B0F0"/>
                </a:solidFill>
                <a:effectLst/>
                <a:latin typeface="Segoe UI" panose="020B0502040204020203" pitchFamily="34" charset="0"/>
                <a:cs typeface="Segoe UI" panose="020B0502040204020203" pitchFamily="34" charset="0"/>
              </a:rPr>
              <a:t>احل التغيير عند القادة الاخلاقيون : </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dirty="0">
                <a:solidFill>
                  <a:schemeClr val="tx1"/>
                </a:solidFill>
                <a:latin typeface="Segoe UI" panose="020B0502040204020203" pitchFamily="34" charset="0"/>
                <a:cs typeface="Segoe UI" panose="020B0502040204020203" pitchFamily="34" charset="0"/>
              </a:rPr>
              <a:t>-  </a:t>
            </a:r>
            <a:r>
              <a:rPr lang="ar-EG" i="0" dirty="0">
                <a:solidFill>
                  <a:schemeClr val="tx1"/>
                </a:solidFill>
                <a:effectLst/>
                <a:latin typeface="Segoe UI" panose="020B0502040204020203" pitchFamily="34" charset="0"/>
                <a:cs typeface="Segoe UI" panose="020B0502040204020203" pitchFamily="34" charset="0"/>
              </a:rPr>
              <a:t>التهيئة والإعداد: حث الآخرين ليدركوا الحاجة إلى التغيير.</a:t>
            </a:r>
            <a:r>
              <a:rPr lang="ar-EG" dirty="0">
                <a:solidFill>
                  <a:schemeClr val="tx1"/>
                </a:solidFill>
                <a:latin typeface="Segoe UI" panose="020B0502040204020203" pitchFamily="34" charset="0"/>
                <a:cs typeface="Segoe UI" panose="020B0502040204020203" pitchFamily="34" charset="0"/>
              </a:rPr>
              <a:t/>
            </a:r>
            <a:br>
              <a:rPr lang="ar-EG" dirty="0">
                <a:solidFill>
                  <a:schemeClr val="tx1"/>
                </a:solidFill>
                <a:latin typeface="Segoe UI" panose="020B0502040204020203" pitchFamily="34" charset="0"/>
                <a:cs typeface="Segoe UI" panose="020B0502040204020203" pitchFamily="34" charset="0"/>
              </a:rPr>
            </a:br>
            <a:r>
              <a:rPr lang="ar-EG" dirty="0">
                <a:solidFill>
                  <a:schemeClr val="tx1"/>
                </a:solidFill>
                <a:latin typeface="Segoe UI" panose="020B0502040204020203" pitchFamily="34" charset="0"/>
                <a:cs typeface="Segoe UI" panose="020B0502040204020203" pitchFamily="34" charset="0"/>
              </a:rPr>
              <a:t>- </a:t>
            </a:r>
            <a:r>
              <a:rPr lang="ar-EG" i="0" dirty="0">
                <a:solidFill>
                  <a:srgbClr val="212529"/>
                </a:solidFill>
                <a:effectLst/>
                <a:latin typeface="Segoe UI" panose="020B0502040204020203" pitchFamily="34" charset="0"/>
                <a:cs typeface="Segoe UI" panose="020B0502040204020203" pitchFamily="34" charset="0"/>
              </a:rPr>
              <a:t>إحداث التغيير: تطبق أسلوب أو برنامج ما (هيكل - تصميم وظائف)</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dirty="0">
                <a:latin typeface="Segoe UI" panose="020B0502040204020203" pitchFamily="34" charset="0"/>
                <a:cs typeface="Segoe UI" panose="020B0502040204020203" pitchFamily="34" charset="0"/>
              </a:rPr>
              <a:t>- </a:t>
            </a:r>
            <a:r>
              <a:rPr lang="ar-EG" i="0" dirty="0">
                <a:solidFill>
                  <a:srgbClr val="212529"/>
                </a:solidFill>
                <a:effectLst/>
                <a:latin typeface="Segoe UI" panose="020B0502040204020203" pitchFamily="34" charset="0"/>
                <a:cs typeface="Segoe UI" panose="020B0502040204020203" pitchFamily="34" charset="0"/>
              </a:rPr>
              <a:t>التثبيت: التعزيز اللازم للتغيير بحيث تصبح الاتجاهات والمهارات والمعارف ثابته وراسخة.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إدارة المنظمات المعاصرة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مجموعة ثابتة من المبادئ الإدارية الجامدة إلى مجموعة من المفاهيم الإدارية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المرنة والمتغيرة باستمرار.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الانحصار المحلي والإقليمي إلى العولمة والمزج بينها وبين المحلية.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نظام الإنتاج القائم على العمليات اليدوية إلي العمليات الإلكترونية والتقنية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الرقمية.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مفاهيم التخطيط الاستراتيجي والاستراتيجيات الرشيدة إلى التفكير الاستراتيجي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والابتكار وتنمية القدرات الرئيسية .</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الهياكل التنظيمية الهرمية إلى الهياكل المرنة الشبكية والأفقية .</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عن أهداف الربح السريع وإرضاء رأس المال إلى هدف النمو المتواصل</a:t>
            </a:r>
            <a:endParaRPr lang="ar-EG" i="0" dirty="0">
              <a:solidFill>
                <a:schemeClr val="tx1"/>
              </a:solidFill>
              <a:effectLst/>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471055" y="5775244"/>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00B0F0"/>
                </a:solidFill>
                <a:effectLst/>
                <a:latin typeface="Segoe UI" panose="020B0502040204020203" pitchFamily="34" charset="0"/>
                <a:cs typeface="Segoe UI" panose="020B0502040204020203" pitchFamily="34" charset="0"/>
              </a:rPr>
              <a:t>مخطط الثماني خطوات لإدارة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1- تأسيس إحساس بضرورة التغيير و الحاجة إليه</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لابد من زرع الإحساس بضرورة التغيير داخل كل فريق العمل وتأصيله بداخلهم حتى يتسنى للجميع التحرك بتناغم لتحقيق الأهداف المنشودة.</a:t>
            </a:r>
          </a:p>
          <a:p>
            <a:pPr algn="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2- تكوين مجموعة عمل قوية تقود عملية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لأن التغيرات الكبيرة من الصعب تحقيقها، لذلك تظهر الحاجة إلى وجود مجموعة عمل قوية ذات نفوذ لتحريك وقيادة التغيير المطلوب. فمدير واحد لا يستطيع أن يدير كل عملية التغيير بمفرده مهما كانت قدراته ولذلك من الأفضل أن يتم تكوين فريق عمل يكون قادراً على توجيه مجهودات التغيير.</a:t>
            </a:r>
            <a:endParaRPr lang="ar-EG" b="0" i="0" dirty="0">
              <a:solidFill>
                <a:schemeClr val="tx1"/>
              </a:solidFill>
              <a:effectLst/>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213046" y="5458868"/>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800000"/>
                </a:solidFill>
                <a:effectLst/>
                <a:latin typeface="Alexandria" pitchFamily="2" charset="-78"/>
                <a:cs typeface="+mj-cs"/>
              </a:rPr>
              <a:t> </a:t>
            </a:r>
            <a:r>
              <a:rPr lang="ar-EG" b="0" i="0" dirty="0">
                <a:solidFill>
                  <a:srgbClr val="212529"/>
                </a:solidFill>
                <a:effectLst/>
                <a:latin typeface="Segoe UI" panose="020B0502040204020203" pitchFamily="34" charset="0"/>
                <a:cs typeface="Segoe UI" panose="020B0502040204020203" pitchFamily="34" charset="0"/>
              </a:rPr>
              <a:t>3- تكوين رؤية مستقبلية واستراتيجية واضحة للتغيير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وذلك حيث أنها تحقق ثلاثة أهداف هي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أنها توضح الاتجاه العام لمجهودات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أنها تثير دافعية وحماس الأفراد للتصرف في الاتجاه الصحيح</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تساعد في تنسيق التصرفات بطريقة سريعة وفعالة</a:t>
            </a: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692926" y="10089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76388" y="5783124"/>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942308" y="2288688"/>
            <a:ext cx="10453255" cy="2280624"/>
          </a:xfrm>
          <a:prstGeom prst="rect">
            <a:avLst/>
          </a:prstGeom>
          <a:noFill/>
        </p:spPr>
        <p:txBody>
          <a:bodyPr wrap="square" rtlCol="0">
            <a:spAutoFit/>
          </a:bodyPr>
          <a:lstStyle/>
          <a:p>
            <a:pPr marL="609600" indent="-609600" algn="r">
              <a:lnSpc>
                <a:spcPct val="90000"/>
              </a:lnSpc>
            </a:pPr>
            <a:r>
              <a:rPr lang="en-GB" sz="3200" kern="0" dirty="0">
                <a:effectLst/>
                <a:latin typeface="Segoe UI" panose="020B0502040204020203" pitchFamily="34" charset="0"/>
                <a:ea typeface="Times New Roman" panose="02020603050405020304" pitchFamily="18" charset="0"/>
                <a:cs typeface="Segoe UI" panose="020B0502040204020203" pitchFamily="34" charset="0"/>
              </a:rPr>
              <a:t> </a:t>
            </a:r>
            <a:r>
              <a:rPr lang="ar-EG" b="0" i="0" dirty="0">
                <a:solidFill>
                  <a:srgbClr val="212529"/>
                </a:solidFill>
                <a:effectLst/>
                <a:latin typeface="Segoe UI" panose="020B0502040204020203" pitchFamily="34" charset="0"/>
                <a:cs typeface="Segoe UI" panose="020B0502040204020203" pitchFamily="34" charset="0"/>
              </a:rPr>
              <a:t>4- توصيل الرؤية المستقبلية لباقي أعضاء المنظمة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وتتمثل خصائص توصيل تلك الرؤية فيما يلي: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بساطة التعبير عن الرؤية المستقبلية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استخدام الأمثلة والرسومات التوضيحية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استخدام وسائل اتصال متعددة ومتنوعة مثل الاجتماعات، والمذكرات ، واللقاءات غير الرسمية وغيرها</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تكرار نقلها وشرحها للآخرين</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القدوة في التصرفات واستخدام الأفعال مع الأقوال</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التفاعل مع الآخرين والاستماع إليهم بدلا من استخدام الاتصال من جانب واحد</a:t>
            </a:r>
            <a:endParaRPr lang="ar-EG" dirty="0">
              <a:solidFill>
                <a:srgbClr val="2C2F34"/>
              </a:solidFill>
              <a:latin typeface="Segoe UI" panose="020B0502040204020203" pitchFamily="34"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9520" y="5696860"/>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10</a:t>
            </a:r>
            <a:endParaRPr lang="en-US" sz="6000" b="1" dirty="0">
              <a:ea typeface="Roboto Light" panose="02000000000000000000" pitchFamily="2" charset="0"/>
            </a:endParaRPr>
          </a:p>
        </p:txBody>
      </p:sp>
      <p:sp>
        <p:nvSpPr>
          <p:cNvPr id="48" name="TextBox 47"/>
          <p:cNvSpPr txBox="1"/>
          <p:nvPr/>
        </p:nvSpPr>
        <p:spPr>
          <a:xfrm>
            <a:off x="942308" y="1685496"/>
            <a:ext cx="10487692" cy="3454920"/>
          </a:xfrm>
          <a:prstGeom prst="rect">
            <a:avLst/>
          </a:prstGeom>
          <a:noFill/>
        </p:spPr>
        <p:txBody>
          <a:bodyPr wrap="square" rtlCol="0">
            <a:spAutoFit/>
          </a:bodyPr>
          <a:lstStyle/>
          <a:p>
            <a:pPr marL="285750" indent="-285750" algn="r" rtl="1">
              <a:lnSpc>
                <a:spcPct val="107000"/>
              </a:lnSpc>
              <a:spcAft>
                <a:spcPts val="750"/>
              </a:spcAft>
              <a:buFont typeface="Arial" panose="020B0604020202020204" pitchFamily="34" charset="0"/>
              <a:buChar char="•"/>
            </a:pPr>
            <a:r>
              <a:rPr lang="ar-EG" b="0" i="0" dirty="0">
                <a:solidFill>
                  <a:srgbClr val="212529"/>
                </a:solidFill>
                <a:effectLst/>
                <a:latin typeface="Segoe UI" panose="020B0502040204020203" pitchFamily="34" charset="0"/>
                <a:cs typeface="Segoe UI" panose="020B0502040204020203" pitchFamily="34" charset="0"/>
              </a:rPr>
              <a:t>5- التمكين من القيام بالتصرفات اللازمة للتغيير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وهنا يمكن الاسترشاد بما يلي: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تعديل الهيكل التنظيمي بما يتناسب مع طبيعة الرؤية المستقبلية الجديدة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تدريب المرؤوسين على المهارات المطلوب توافرها لديهم</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توفير البيانات والمعلومات اللازمة للقيام بالتصرفات المطلوبة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مواجهة المدراء الذين يقفون أمام عملية التغيير</a:t>
            </a:r>
          </a:p>
          <a:p>
            <a:pPr marL="285750" indent="-285750" algn="r" rtl="1">
              <a:lnSpc>
                <a:spcPct val="107000"/>
              </a:lnSpc>
              <a:spcAft>
                <a:spcPts val="750"/>
              </a:spcAft>
              <a:buFont typeface="Arial" panose="020B0604020202020204" pitchFamily="34" charset="0"/>
              <a:buChar char="•"/>
            </a:pP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6- تحقيق نجاحات في الأجل القصير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غالباً ما يؤدي النجاح الذي يحققه التغيير في الأجل القصير إلى توفير دليل على جدوى هذا التغيير كما أنه يبرر المجهودات المبذولة على نحو واضح. ويؤدي النجاح الناتج عن التغيير إلى إثابة فريق العمل و شعورهم بالفخر والثقة بالنفس.</a:t>
            </a:r>
            <a:endParaRPr lang="en-US" altLang="en-US" dirty="0">
              <a:latin typeface="Segoe UI" panose="020B0502040204020203" pitchFamily="34"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76388" y="5696860"/>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7865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0" i="0" dirty="0">
                <a:solidFill>
                  <a:srgbClr val="212529"/>
                </a:solidFill>
                <a:effectLst/>
                <a:latin typeface="Segoe UI" panose="020B0502040204020203" pitchFamily="34" charset="0"/>
                <a:cs typeface="Segoe UI" panose="020B0502040204020203" pitchFamily="34" charset="0"/>
              </a:rPr>
              <a:t>7- إظهار فوائد التغيير وتحقيق المزيد منها</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وعادة ما يؤدي هذا إلى:</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إجراء مزيد من التغيير لتحقيق مزيد من الفوائد والمكاسب</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الحصول على مزيد من التعاون والمساعدة من باقي أعضاء المنظمة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الحصول على تأييد الإدارة العليا التي سوف تحاول البقاء على دفع عملية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أن يصبح التغيير هو السمة الغالبة في المنظمة وليس الاستثناء</a:t>
            </a:r>
          </a:p>
          <a:p>
            <a:pPr algn="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8- ترسيخ المفاهيم الجديدة في ثقافة المنظمة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لنجاح هذه الخطوة لابد أن نأخذ في الحسبان أن تعبر ثقافة المنظمة عن القيم والمفاهيم والأعراف السائدة فيها. وأن عملية التغيير الناجحة يجب أن ترسخ المفاهيم الجديدة في ثقافة المنظمة حتى يمكن أن يكتب لها البقاء والاستمرار.</a:t>
            </a:r>
            <a:endParaRPr lang="ar-EG" sz="2000" b="0" i="0" dirty="0">
              <a:solidFill>
                <a:srgbClr val="333333"/>
              </a:solidFill>
              <a:effectLst/>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40382" y="5657886"/>
            <a:ext cx="4303947" cy="8441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942308" y="1782618"/>
            <a:ext cx="10487691" cy="4238148"/>
          </a:xfrm>
          <a:prstGeom prst="rect">
            <a:avLst/>
          </a:prstGeom>
          <a:noFill/>
        </p:spPr>
        <p:txBody>
          <a:bodyPr wrap="square" rtlCol="0">
            <a:spAutoFit/>
          </a:bodyPr>
          <a:lstStyle/>
          <a:p>
            <a:pPr algn="r" rtl="1">
              <a:spcBef>
                <a:spcPts val="1800"/>
              </a:spcBef>
              <a:spcAft>
                <a:spcPts val="600"/>
              </a:spcAft>
            </a:pPr>
            <a:r>
              <a:rPr lang="ar-EG" sz="1800" b="1" i="0" u="none" strike="noStrike" dirty="0">
                <a:solidFill>
                  <a:srgbClr val="00B0F0"/>
                </a:solidFill>
                <a:effectLst/>
                <a:latin typeface="Segoe UI" panose="020B0502040204020203" pitchFamily="34" charset="0"/>
                <a:cs typeface="Segoe UI" panose="020B0502040204020203" pitchFamily="34" charset="0"/>
              </a:rPr>
              <a:t>القيادة المستدامة (</a:t>
            </a:r>
            <a:r>
              <a:rPr lang="en-GB" sz="1800" b="1" i="0" u="none" strike="noStrike" dirty="0">
                <a:solidFill>
                  <a:srgbClr val="00B0F0"/>
                </a:solidFill>
                <a:effectLst/>
                <a:latin typeface="Segoe UI" panose="020B0502040204020203" pitchFamily="34" charset="0"/>
                <a:cs typeface="Segoe UI" panose="020B0502040204020203" pitchFamily="34" charset="0"/>
              </a:rPr>
              <a:t>Sustainable Leadership)؟</a:t>
            </a:r>
            <a:endParaRPr lang="en-GB" sz="2400" b="0" i="0" dirty="0">
              <a:solidFill>
                <a:srgbClr val="00B0F0"/>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تعرف</a:t>
            </a:r>
            <a:r>
              <a:rPr lang="ar-EG" sz="1600" b="0" i="0" u="none" strike="noStrike" dirty="0">
                <a:solidFill>
                  <a:srgbClr val="000000"/>
                </a:solidFill>
                <a:effectLst/>
                <a:latin typeface="Segoe UI" panose="020B0502040204020203" pitchFamily="34" charset="0"/>
                <a:cs typeface="Segoe UI" panose="020B0502040204020203" pitchFamily="34" charset="0"/>
              </a:rPr>
              <a:t> القيادة المستدامة بشكل عام بأنّها منهجية إدارية تقدم حلولًا للتنظيم بما يخص جميع التحديات البيئية والاقتصادية والاجتماعية في كافة أنحاء العالم، إذ يتعاون قادة الشركات والمؤسسات وأصحاب الأعمال معًا لتعزيز المسؤولية المجتمعية المستدامة بهدف القضاء على تلك التحديات.</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يعلم القادة ذوو التفكير المستدام تعقيد الأمور المتزايد يومًا بعد يوم، الأمر الذي يجعلهم قابلين للتكيف أكثر من بقية القادة لتعظيم الإبداع، الجزء الأهم هو أنّهم يتطلعون إلى المستقبل بمنظور آخر، فهم يعلمون بأنّ البيئة والمجتمع جزءًا لا يتجزأ من أي مشروع عمل.</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إلى جانب ذلك، لديهم مجموعة واسعة من القيم والمبادئ الخاصة بهم والتي يسترشدون من خلالها إلى تطوير قيادتهم، هم يتخذون قرارات جريئة لأنهم يعلمون بأنّ للقيادة المستدامة دوراً مهماً في تحقيق التنمية المستدامة والتأثير على قادم الأجيال وليس فقط على الوضع الحالي.</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من خلال تلك الاستراتيجية المميزة التي تميز أسلوب الإدارة والقيادة المستدامة خاصتهم، يقوم القادة بقيادة الشركة أو المنظمة نحو تلبية متطلبات الاستدامة وتحقيق المزيد من التميز والنجاح والتنمية </a:t>
            </a:r>
            <a:r>
              <a:rPr lang="ar-EG" sz="1800" b="0" i="0" u="none" strike="noStrike" dirty="0">
                <a:solidFill>
                  <a:srgbClr val="000000"/>
                </a:solidFill>
                <a:effectLst/>
                <a:latin typeface="Segoe UI" panose="020B0502040204020203" pitchFamily="34" charset="0"/>
                <a:cs typeface="Segoe UI" panose="020B0502040204020203" pitchFamily="34" charset="0"/>
              </a:rPr>
              <a:t>المستدامة.</a:t>
            </a:r>
            <a:endParaRPr lang="ar-EG" sz="2400" b="0" i="0" dirty="0">
              <a:solidFill>
                <a:srgbClr val="212529"/>
              </a:solidFill>
              <a:effectLst/>
              <a:latin typeface="Segoe UI" panose="020B0502040204020203" pitchFamily="34" charset="0"/>
              <a:cs typeface="Segoe UI" panose="020B0502040204020203" pitchFamily="34" charset="0"/>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62011" y="5783124"/>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1085893" y="1847273"/>
            <a:ext cx="10122856" cy="2939266"/>
          </a:xfrm>
          <a:prstGeom prst="rect">
            <a:avLst/>
          </a:prstGeom>
          <a:noFill/>
        </p:spPr>
        <p:txBody>
          <a:bodyPr wrap="square" rtlCol="0">
            <a:spAutoFit/>
          </a:bodyPr>
          <a:lstStyle/>
          <a:p>
            <a:pPr algn="r" rtl="1">
              <a:spcBef>
                <a:spcPts val="1800"/>
              </a:spcBef>
              <a:spcAft>
                <a:spcPts val="600"/>
              </a:spcAft>
            </a:pPr>
            <a:r>
              <a:rPr lang="ar-EG" sz="1800" b="1" i="0" u="none" strike="noStrike" dirty="0">
                <a:solidFill>
                  <a:srgbClr val="00B0F0"/>
                </a:solidFill>
                <a:effectLst/>
                <a:latin typeface="Segoe UI" panose="020B0502040204020203" pitchFamily="34" charset="0"/>
                <a:cs typeface="Segoe UI" panose="020B0502040204020203" pitchFamily="34" charset="0"/>
              </a:rPr>
              <a:t>ما أهمية القيادة المستدامة في أماكن العمل؟</a:t>
            </a:r>
            <a:endParaRPr lang="ar-EG" b="0" i="0" dirty="0">
              <a:solidFill>
                <a:srgbClr val="00B0F0"/>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يعد اتباع نهج القيادة المستدامة في سياسة عمل المؤسسة التعليمية  بتنمية القيادة مع مرور الوقت ونظرًا للفوائد العديدة التي يعودان بها على المؤسسة  مثل:</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a:t>
            </a:r>
            <a:r>
              <a:rPr lang="ar-EG" sz="1800" b="1" i="0" u="none" strike="noStrike" dirty="0">
                <a:effectLst/>
                <a:latin typeface="Segoe UI" panose="020B0502040204020203" pitchFamily="34" charset="0"/>
                <a:cs typeface="Segoe UI" panose="020B0502040204020203" pitchFamily="34" charset="0"/>
              </a:rPr>
              <a:t>زيادة الإنتاجية وتوفير في التكاليف:</a:t>
            </a:r>
            <a:endParaRPr lang="ar-EG" b="0" i="0" dirty="0">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من خلال وضع وتطوير برنامج للقيادة المستدامة في استراتيجية العمل يمكن تبسيط أداء العمليات وتوفير الجهود المبذولة للحفاظ على الموارد والأصول وتحسين النفقات، كل ذلك ينعكس كزيادة في الإنتاجية.</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على سبيل المثال، هدفت المبادرات والاستراتيجيات الاقتصادية لحفظ الطاقة مثل الاعتماد على مصادر الطاقة النظيفة وعزل الجدران وإطفاء الأنوار والتكييف غير الضروري في التخفيف من قيم فواتير الكهرباء والماء.</a:t>
            </a:r>
            <a:endParaRPr lang="ar-EG" b="0" i="0" dirty="0">
              <a:solidFill>
                <a:srgbClr val="212529"/>
              </a:solidFill>
              <a:effectLst/>
              <a:latin typeface="Segoe UI" panose="020B0502040204020203" pitchFamily="34"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46992" y="5581841"/>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7928" y="18721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87927" y="2101396"/>
            <a:ext cx="10704945" cy="2862322"/>
          </a:xfrm>
          <a:prstGeom prst="rect">
            <a:avLst/>
          </a:prstGeom>
          <a:noFill/>
        </p:spPr>
        <p:txBody>
          <a:bodyPr wrap="square" rtlCol="0">
            <a:spAutoFit/>
          </a:bodyPr>
          <a:lstStyle/>
          <a:p>
            <a:pPr algn="r" rtl="1">
              <a:spcBef>
                <a:spcPts val="0"/>
              </a:spcBef>
              <a:spcAft>
                <a:spcPts val="0"/>
              </a:spcAft>
            </a:pPr>
            <a:r>
              <a:rPr lang="ar-EG" sz="2000" b="1" dirty="0">
                <a:solidFill>
                  <a:srgbClr val="3C4859"/>
                </a:solidFill>
                <a:latin typeface="Segoe UI" panose="020B0502040204020203" pitchFamily="34" charset="0"/>
                <a:cs typeface="Segoe UI" panose="020B0502040204020203" pitchFamily="34" charset="0"/>
              </a:rPr>
              <a:t> </a:t>
            </a:r>
            <a:r>
              <a:rPr lang="ar-EG" sz="1800" b="1" i="0" u="none" strike="noStrike" dirty="0">
                <a:solidFill>
                  <a:srgbClr val="000000"/>
                </a:solidFill>
                <a:effectLst/>
                <a:latin typeface="Segoe UI" panose="020B0502040204020203" pitchFamily="34" charset="0"/>
                <a:cs typeface="Segoe UI" panose="020B0502040204020203" pitchFamily="34" charset="0"/>
              </a:rPr>
              <a:t>- تعزيز روح التنافس وتحسين صورة العلامة التجارية:</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أصبحت الاستدامة عامل حيوي في عالم التسويق عند انتقاء اسم العلامة التجارية ، غالبًا ما يفضل العملاء والمستثمرون التعامل مع شركات ذات ممارسات مستدامة على حد سواء، لا سيما أنَ كثيرًا منهم ينظرون إلى الجهة التي تتخذ عملية دراسة وتقييم أثر عملياتها البيئية كنهج استراتيجي بنظرة أكثر احتراميه والتزامًا.</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p>
          <a:p>
            <a:pPr algn="r" rtl="1"/>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زيادة فرص الالتزام باللوائح والتشريعات:</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تفرض العديد من السلطات الحكومية المحلية والدولية لوائح وتشريعات تنظم العمليات وتلزم جميع المنظمات بممارسة عمليات مستدامة، تهدف القيادة المستدامة إلى تعزيز تطبيق جهود الدولة في هذا المجال، يعمل قادة الأعمال على تغيير ثقافة عمل الشركة لإعطاء الأولوية للإجراءات الأكثر استدامة.</a:t>
            </a:r>
            <a:endParaRPr lang="ar-EG" sz="1600" b="0" i="0" dirty="0">
              <a:solidFill>
                <a:srgbClr val="212529"/>
              </a:solidFill>
              <a:effectLst/>
              <a:latin typeface="Segoe UI" panose="020B0502040204020203" pitchFamily="34"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76388" y="594127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6" y="2101396"/>
            <a:ext cx="10744751" cy="3139321"/>
          </a:xfrm>
          <a:prstGeom prst="rect">
            <a:avLst/>
          </a:prstGeom>
          <a:noFill/>
        </p:spPr>
        <p:txBody>
          <a:bodyPr wrap="square" rtlCol="0">
            <a:spAutoFit/>
          </a:bodyPr>
          <a:lstStyle/>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جذب المزيد من المستثمرين والموظفين:</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في أيامنا هذه أصبح المستثمرون والموظفون ينظرون إلى الشركات ذات الممارسات المستدامة، إذ يعلم الموظفون أنّ الشركات ذات القيادة المستدامة تتبنى في نهجها ممارسات تساعد في تأمين رفاهية موظفيها.</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تلعب عوامل مثل ظروف العمل الجيدة والتعويضات الكافية والاهتمام بالتنمية ورفاهية الأفراد العقلية في جعل الموظف يفخر بالعمل ضمن شركة مستدامة، كذلك المستثمر قد يفخر عندما يكون اسمه مقترنًا مع مثل هذا الكيان.</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تقليل الهدر والنفايات:</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يعمل البرنامج القائم على القيادة المستدامة دورًا مساعدًا في توجيه الشركات للحد من الهدر وتقليل النفايات، من خلال إنتاج منتجات يمكن إعادة تدويرها واستخدام أجهزة موفرة للطاقة واستراتيجيات إدارة النفايات الورقية، الأمر الذي ينعكس على الموارد التي تستعين بها الشركات للتخلص من تلك النفايات ويقللها.</a:t>
            </a:r>
            <a:endParaRPr lang="ar-EG" sz="1600" b="0" i="0" dirty="0">
              <a:solidFill>
                <a:srgbClr val="212529"/>
              </a:solidFill>
              <a:effectLst/>
              <a:latin typeface="Segoe UI" panose="020B0502040204020203" pitchFamily="34"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53023" y="5934801"/>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9376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5" y="1968370"/>
            <a:ext cx="10938517" cy="4324261"/>
          </a:xfrm>
          <a:prstGeom prst="rect">
            <a:avLst/>
          </a:prstGeom>
          <a:noFill/>
        </p:spPr>
        <p:txBody>
          <a:bodyPr wrap="square" rtlCol="0">
            <a:spAutoFit/>
          </a:bodyPr>
          <a:lstStyle/>
          <a:p>
            <a:pPr algn="r" rtl="1">
              <a:spcBef>
                <a:spcPts val="1800"/>
              </a:spcBef>
              <a:spcAft>
                <a:spcPts val="600"/>
              </a:spcAft>
            </a:pPr>
            <a:r>
              <a:rPr lang="ar-EG" b="1" i="0" u="none" strike="noStrike" dirty="0">
                <a:solidFill>
                  <a:srgbClr val="00B0F0"/>
                </a:solidFill>
                <a:effectLst/>
                <a:latin typeface="Segoe UI" panose="020B0502040204020203" pitchFamily="34" charset="0"/>
                <a:cs typeface="Segoe UI" panose="020B0502040204020203" pitchFamily="34" charset="0"/>
              </a:rPr>
              <a:t>ما هي المبادئ العامة للقيادة المستدامة؟</a:t>
            </a:r>
            <a:endParaRPr lang="ar-EG" b="1" i="0" dirty="0">
              <a:solidFill>
                <a:srgbClr val="00B0F0"/>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الهدف العام للقادة المستدامين هو القدرة على إحداث فرق إيجابي عن طريق بناء شركات أكثر استدامة تقلل من آثار العمليات التشغيلية على البيئة، تحقيق ذلك يتطلب منهم أن يعملوا على جعل الخمس مبادئ الرئيسية التالية أساس عملهم لقيادة الاستدامة: </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امتلاك عقلية ومنهجية إيكولوجية طويلة الأجل:</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تعتبر العقلية الإيكولوجية (البيئية) أنّ البشر هم جزء لا يتجزأ من النظام البيئي العالمي، لذا يتوجب على القادة ذوي الفكر المستدام الابتكار وإلهام الآخرين من أجل دمج تلك الرؤية في رؤيتهم للمجتمع والعالم بهدف الحد من التأثيرات السلبية التي يتركها البشر على البيئة والطبيعة من حولهم.</a:t>
            </a:r>
            <a:r>
              <a:rPr lang="ar-EG" b="0" i="0" dirty="0">
                <a:solidFill>
                  <a:srgbClr val="212529"/>
                </a:solidFill>
                <a:effectLst/>
                <a:latin typeface="Segoe UI" panose="020B0502040204020203" pitchFamily="34" charset="0"/>
                <a:cs typeface="Segoe UI" panose="020B0502040204020203" pitchFamily="34" charset="0"/>
              </a:rPr>
              <a:t/>
            </a:r>
            <a:br>
              <a:rPr lang="ar-EG" b="0" i="0" dirty="0">
                <a:solidFill>
                  <a:srgbClr val="212529"/>
                </a:solidFill>
                <a:effectLst/>
                <a:latin typeface="Segoe UI" panose="020B0502040204020203" pitchFamily="34" charset="0"/>
                <a:cs typeface="Segoe UI" panose="020B0502040204020203" pitchFamily="34" charset="0"/>
              </a:rPr>
            </a:b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إنشاء شبكة معارف:</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يتوجب على القادة ذوي التفكير المستدام إنشاء شبكة معارف قيادية من مختلف الأدوار والمستويات، بما في ذلك المدراء التنفيذيين والخبراء والاستشاريين، القائد المستدام قادر على خلق رؤية مستنيرة للتغيير من خلال تعزيز العلاقات والروابط وتحويل الاستراتيجيات الأساسية إلى أنشطة وأفعال قادرة على جذب أصحاب المصالح المختلفة.</a:t>
            </a:r>
            <a:endParaRPr lang="ar-EG" b="0" i="0" dirty="0">
              <a:solidFill>
                <a:srgbClr val="212529"/>
              </a:solidFill>
              <a:effectLst/>
              <a:latin typeface="Segoe UI" panose="020B0502040204020203" pitchFamily="34" charset="0"/>
              <a:cs typeface="Segoe UI" panose="020B0502040204020203"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58877" y="6232568"/>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5" y="2199203"/>
            <a:ext cx="10390908" cy="4647426"/>
          </a:xfrm>
          <a:prstGeom prst="rect">
            <a:avLst/>
          </a:prstGeom>
          <a:noFill/>
        </p:spPr>
        <p:txBody>
          <a:bodyPr wrap="square" rtlCol="0">
            <a:spAutoFit/>
          </a:bodyPr>
          <a:lstStyle/>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ممارسة التأثير من دون سلطة:</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التأثير مفتاح نجاح القيادة والإدارة المستدامة، وليس فرض السلطة، معنى ذلك أن يكون القائد المستدام يمتلك أسس ومهارات التأثير على مجموعة واسعة من الناس، لذا يتوجب على القادة أن يكونوا ذوي علاقة طيبة مع الجمهور المحيط بهم من عملاء أو موظفين ليكونوا قادرين على تحديد أدوارهم والتأثير عليهم دون فرض سلطة رسمية. </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التعامل مع المواقف المعقدة:</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تختلف درجة التعامل مع التحديات التنظيمية، هنا تبرز ميزة القائد الناجح في التمييز بين مختلف أنواع القيادة والأسلوب الأنسب لكل حالة أو مشكلة تعترض سير العمل، وبالتالي يجب أن يكون القائد المستدام قادر على البحث عن حلول سريعة والتعامل مع مختلف المواقف المعقدة بكل أريحية.</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الاعتراف بأهمية القيادة الذاتية:</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يدرك قادة الاستدامة أهمية القيادة الذاتية لأنفسهم قبل الآخرين انطلاقًا من إحساسهم الواضح بالأهداف والقيم المستدامة لتحقيق التنمية المستدامة، كما أنّهم يمتلكون الدافع القوي لتشجيع الآخرين على استكشاف قيمهم وأهدافهم.</a:t>
            </a:r>
            <a:r>
              <a:rPr lang="ar-EG" sz="1800" b="0" i="0" dirty="0">
                <a:solidFill>
                  <a:srgbClr val="212529"/>
                </a:solidFill>
                <a:effectLst/>
                <a:latin typeface="Segoe UI" panose="020B0502040204020203" pitchFamily="34" charset="0"/>
                <a:cs typeface="Segoe UI" panose="020B0502040204020203" pitchFamily="34" charset="0"/>
              </a:rPr>
              <a:t/>
            </a:r>
            <a:br>
              <a:rPr lang="ar-EG" sz="1800" b="0" i="0" dirty="0">
                <a:solidFill>
                  <a:srgbClr val="212529"/>
                </a:solidFill>
                <a:effectLst/>
                <a:latin typeface="Segoe UI" panose="020B0502040204020203" pitchFamily="34" charset="0"/>
                <a:cs typeface="Segoe UI" panose="020B0502040204020203" pitchFamily="34" charset="0"/>
              </a:rPr>
            </a:br>
            <a:endParaRPr lang="ar-EG" sz="2400" b="0" i="0" dirty="0">
              <a:solidFill>
                <a:srgbClr val="212529"/>
              </a:solidFill>
              <a:effectLst/>
              <a:latin typeface="Segoe UI" panose="020B0502040204020203" pitchFamily="34" charset="0"/>
              <a:cs typeface="Segoe UI" panose="020B0502040204020203" pitchFamily="34" charset="0"/>
            </a:endParaRPr>
          </a:p>
          <a:p>
            <a:pPr algn="r"/>
            <a:r>
              <a:rPr lang="ar-EG" sz="2000" b="1" i="0" dirty="0">
                <a:solidFill>
                  <a:srgbClr val="F21313"/>
                </a:solidFill>
                <a:effectLst/>
                <a:latin typeface="Arial" panose="020B0604020202020204" pitchFamily="34" charset="0"/>
                <a:cs typeface="+mj-cs"/>
              </a:rPr>
              <a:t>.</a:t>
            </a:r>
            <a:r>
              <a:rPr lang="ar-EG" sz="2000" dirty="0">
                <a:solidFill>
                  <a:srgbClr val="3D4957"/>
                </a:solidFill>
                <a:latin typeface="Alexandria" pitchFamily="2" charset="-78"/>
                <a:cs typeface="+mj-cs"/>
              </a:rPr>
              <a:t>                                                                          </a:t>
            </a:r>
          </a:p>
          <a:p>
            <a:pPr algn="r"/>
            <a:endParaRPr lang="ar-EG" sz="2400" b="0" i="0" dirty="0">
              <a:solidFill>
                <a:srgbClr val="212529"/>
              </a:solidFill>
              <a:effectLst/>
              <a:latin typeface="TheSans"/>
              <a:cs typeface="+mj-cs"/>
            </a:endParaRPr>
          </a:p>
          <a:p>
            <a:pPr algn="r"/>
            <a:r>
              <a:rPr lang="ar-EG" sz="2000" b="0" i="0" dirty="0">
                <a:solidFill>
                  <a:srgbClr val="212529"/>
                </a:solidFill>
                <a:effectLst/>
                <a:latin typeface="TheSans"/>
                <a:cs typeface="+mj-c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46992" y="5984407"/>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709684"/>
            <a:ext cx="10812720" cy="5281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423201" y="5775853"/>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164223" y="1099625"/>
            <a:ext cx="10812718" cy="5042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spcBef>
                <a:spcPts val="1800"/>
              </a:spcBef>
              <a:spcAft>
                <a:spcPts val="600"/>
              </a:spcAft>
            </a:pPr>
            <a:r>
              <a:rPr lang="ar-EG" sz="1600" b="1" i="0" u="none" strike="noStrike" dirty="0">
                <a:solidFill>
                  <a:srgbClr val="00B0F0"/>
                </a:solidFill>
                <a:effectLst/>
                <a:latin typeface="Segoe UI" panose="020B0502040204020203" pitchFamily="34" charset="0"/>
                <a:cs typeface="Segoe UI" panose="020B0502040204020203" pitchFamily="34" charset="0"/>
              </a:rPr>
              <a:t>ما هي الخصائص الرئيسية للقيادة المستدامة؟</a:t>
            </a:r>
            <a:endParaRPr lang="ar-EG" sz="1600" b="0" i="0" dirty="0">
              <a:solidFill>
                <a:srgbClr val="00B0F0"/>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عقلية الاستدامة</a:t>
            </a:r>
            <a:r>
              <a:rPr lang="ar-EG" sz="1600" b="1" i="0" u="none" strike="noStrike" dirty="0">
                <a:solidFill>
                  <a:srgbClr val="434343"/>
                </a:solidFill>
                <a:effectLst/>
                <a:latin typeface="Segoe UI" panose="020B0502040204020203" pitchFamily="34" charset="0"/>
                <a:cs typeface="Segoe UI" panose="020B0502040204020203" pitchFamily="34" charset="0"/>
              </a:rPr>
              <a:t>:</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وتعني الإحساس بالأهداف على أن يكون مقرونًا بالطموح والتفكير طويل الأمد للوصول إلى النتائج النهائية الموضوعة للاستدامة.</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التفكير التنظيمي:</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يشمل التفكير التنظيمي من وجهة نظر الاستدامة كل من الدراسة والملاحظة والتركيز على القضية البيئية الأكبر.</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بناء العلاقات:</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على القيادات المستدامة فهم دور التعددية والتنوع وأهمية وجود أشخاص من مختلف الثقافات ضمن الشركة وبناء علاقات طويلة الأجل ومنتجة مع أصحاب المصالح.</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الاستمرار بالالتزام:</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وذلك يعني إدراك أنّ أغلب التحديات المعقدة تحتاج إلى حلول إدارية طويلة الأجل والتكيف مع أي ظرف طارئ، يتطلب هذا العامل الاستمرار في عملية التعليم والتدريب للبقاء في ضوء أي مستجدات جديدة أخرى في سوق العمل.</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1" i="0" u="none" strike="noStrike" dirty="0">
                <a:solidFill>
                  <a:srgbClr val="000000"/>
                </a:solidFill>
                <a:effectLst/>
                <a:latin typeface="Segoe UI" panose="020B0502040204020203" pitchFamily="34" charset="0"/>
                <a:cs typeface="Segoe UI" panose="020B0502040204020203" pitchFamily="34" charset="0"/>
              </a:rPr>
              <a:t>- التواصل الفعال:</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مديرو وقادة الاستدامة بحاجة لجميع ما يلزم من مهارات تحليلية وتواصلية فعالة مثل الاستماع الجيد وإدارة الصراع وحل النزاعات والقدرة على إقناع وتحفيز الأخرين وغيرها الكثير، </a:t>
            </a:r>
            <a:endParaRPr lang="ar-EG" sz="1600" b="0" i="0" dirty="0">
              <a:solidFill>
                <a:srgbClr val="212529"/>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r>
            <a:br>
              <a:rPr kumimoji="0" lang="en-US" altLang="en-US" sz="14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kumimoji="0" lang="en-US" altLang="en-US" sz="14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8B507F-283B-EA83-E1CC-4DEF748B0D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9CD0D27-81B8-4A03-6B1F-B2A7AB3286FE}"/>
              </a:ext>
            </a:extLst>
          </p:cNvPr>
          <p:cNvSpPr/>
          <p:nvPr/>
        </p:nvSpPr>
        <p:spPr>
          <a:xfrm>
            <a:off x="70811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FB5F44B4-A977-2698-809D-BBCBBDA1C595}"/>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xmlns="" id="{BB70A01F-21CB-E9DB-D2C9-E2F08AC59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BF7227A5-B487-7EF3-E082-9A23D89D0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20087AEA-7F93-B1C0-84BC-773628E1499B}"/>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90FFE8C0-3833-5FF4-F825-B7687AD73639}"/>
              </a:ext>
            </a:extLst>
          </p:cNvPr>
          <p:cNvSpPr>
            <a:spLocks noChangeArrowheads="1"/>
          </p:cNvSpPr>
          <p:nvPr/>
        </p:nvSpPr>
        <p:spPr bwMode="auto">
          <a:xfrm rot="10800000" flipV="1">
            <a:off x="1542473" y="1954545"/>
            <a:ext cx="9144000" cy="3149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Segoe UI" panose="020B0502040204020203" pitchFamily="34" charset="0"/>
                <a:cs typeface="Segoe UI" panose="020B0502040204020203" pitchFamily="34" charset="0"/>
              </a:rPr>
              <a:t>ملخص لأهم ما جاء بالمحاضرة :</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مفهوم القيادة الأخلاقية في التعليم  وتطورها</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المبادئ الأساسية للقيادة الأخلاقية : الشفافية، العدالة، الاحترام، النزاهة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القيادة الأخلاقية في البيئة الرقمية: حماية الخصوصية، العدالة في التقييم، دمج التكنولوجيا بأخلاقية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الشمولية والتنوع: العدالة لجميع الفئات، احترام الاختلافات الثقافية والاجتماعية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تمكين المعلمين: إشراكهم في القرار، تعزيز التعاون والابتكار، التطوير المهني</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التحديات المعاصرة: الضغوط الإدارية، التحديات الثقافية والتقنية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اتجاهات المستقبل: القيادة الأخلاقية المرتبطة بالاستدامة، العدالة</a:t>
            </a:r>
            <a:endParaRPr lang="ar-EG" sz="3200" dirty="0">
              <a:latin typeface="Segoe UI" panose="020B0502040204020203" pitchFamily="34" charset="0"/>
              <a:ea typeface="Times New Roman" panose="02020603050405020304" pitchFamily="18"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r>
            <a:b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6476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F4D005A-1443-4562-910F-DF2C8985CDC7}">
  <ds:schemaRefs>
    <ds:schemaRef ds:uri="http://schemas.microsoft.com/sharepoint/v3/contenttype/forms"/>
  </ds:schemaRefs>
</ds:datastoreItem>
</file>

<file path=customXml/itemProps2.xml><?xml version="1.0" encoding="utf-8"?>
<ds:datastoreItem xmlns:ds="http://schemas.openxmlformats.org/officeDocument/2006/customXml" ds:itemID="{93C408A4-FFFF-47C9-9863-191FEB071E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84BAC1-BF43-46EB-8E13-655F3F2A56C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2313</TotalTime>
  <Words>2904</Words>
  <Application>Microsoft Office PowerPoint</Application>
  <PresentationFormat>Widescreen</PresentationFormat>
  <Paragraphs>342</Paragraphs>
  <Slides>36</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36</vt:i4>
      </vt:variant>
    </vt:vector>
  </HeadingPairs>
  <TitlesOfParts>
    <vt:vector size="49" baseType="lpstr">
      <vt:lpstr>Alexandria</vt:lpstr>
      <vt:lpstr>Arial</vt:lpstr>
      <vt:lpstr>Cairo</vt:lpstr>
      <vt:lpstr>Calibri</vt:lpstr>
      <vt:lpstr>Calibri Light</vt:lpstr>
      <vt:lpstr>Roboto Light</vt:lpstr>
      <vt:lpstr>Segoe UI</vt:lpstr>
      <vt:lpstr>Simplified Arabic</vt:lpstr>
      <vt:lpstr>TheSans</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298</cp:revision>
  <dcterms:created xsi:type="dcterms:W3CDTF">2023-04-29T09:08:00Z</dcterms:created>
  <dcterms:modified xsi:type="dcterms:W3CDTF">2025-12-09T12:40:25Z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