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4E2D6-4623-57AD-F907-3AE8A12C6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FB5AF7-D453-D155-C454-B07451B89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1B8BC-161C-46A5-9F07-69499DDD7639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072A3D-86D8-308B-3428-F52FC8DB8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78DA1-C321-2F4F-594C-2FA63E523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FFE43-FCB2-4F2B-95B7-95058D591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191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3DFE5-A27F-BC5E-1A72-52D555F3A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C1802E-03E6-2778-D797-3ED71BB542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369BA-B645-F3A3-7CDD-CA00240EFF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71B8BC-161C-46A5-9F07-69499DDD7639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98C560-8E16-EA10-6C90-124847EDF3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3162D9-996E-A94E-4C84-AF6B891068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8FFE43-FCB2-4F2B-95B7-95058D591A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4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03F0E4-8C27-4A9E-47B0-A11DD95D1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396B15-BFC5-D4CB-18D5-3D9C454FE8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919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E73404-62B2-72C7-B870-BD507FD6B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D7303-C1C4-1EA9-7BE4-DD2B56971D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3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251C35-5E5A-DE3D-F8A6-A887E6B25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0A9DE-90EF-1CFE-1668-ED075FCF37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72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865F9B-CDCA-06C7-E80E-E62713C1F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EC7C43-8BCC-EE3B-06DD-6F34ADAF1D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46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F77D1F-43D4-6C2E-70E4-762E08226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C71B5-6B4A-D099-941C-03CDE0AE71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6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E7497F-73BB-3F35-48BA-94B277F87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BA4BCE-C6E0-FAF2-E84F-F117171983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39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70CB65-72B7-D256-D0A9-6A4A8CD53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760617-9A07-06F4-F551-D4B992AF4F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07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5CFA74-56F6-3D8C-8E75-03EB401BB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7069C-1914-333A-4A36-C548226544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34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E001ED-719E-59EB-877D-26628D8D3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6D510-807B-BADC-0FE8-9CAB817E07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74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C106EA-7C85-937F-9E62-EC6EEC46E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1D01D9-48EE-F41F-3B92-FB6F8B8B94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30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B830F1-EAFD-5A48-2DF8-1FA7E4568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FE4C04-DF9C-6DB2-B37D-AC5040876D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4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AAA7C8-E4B2-50DB-0ACF-E7A84BC48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F85259-4248-745E-8FEF-81CA18035D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7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94B2D9-2BD4-F262-4A4B-BC8E22D80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7C98DA-B126-74C1-1077-872EC1F36A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09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5926D7-ABB9-4F88-85C9-2E5F6EBB4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438253-060F-92C0-DC6E-5FDF13F5B0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E1E3C1-C895-4755-CCCD-B3E425AA4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5F64E6-84DE-418D-D1F1-6814D615B8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83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A6D1A1-A422-4675-6B92-126BBBBC5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C933C4-6EDF-10E9-029B-4EB3AC8548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59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B37D91-0D48-8FF7-1712-6E2811DB1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99A131-F722-0E31-332D-BC8BE7D2FB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7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E860F4-B68B-5437-6DDA-48B18BA6C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27ACE7-B01F-FA22-ED3C-C626B9837F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6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01A5AD-8D85-AEF4-3E0F-D40FD679A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64DA55-3346-C196-842D-CAAD4EFC1A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24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22814D-C608-7B7F-7B70-3FCA96849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2660CC-C0DC-5F16-D918-0B83B54AE3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07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B1C7FA-D4C4-C685-A5E9-98FD9304A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B01446-FCB7-8C9A-3C8E-D5120CB540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34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C91BD7-5DE7-A5D8-D612-B1CAC2D59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C53CD-74EF-8DD9-9869-B32048D5B4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0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486AD7-C0B9-ACF6-41BB-F494A95D3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2A528D-9CE5-6AB0-C2F8-A70A7E1E91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96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786850-6932-FA93-D620-8367CA282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7A9222-6AC4-7DFA-7DBA-B570027DAA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62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937A0C-3008-3B8F-6A73-AB55A08F8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EE3CFA-3BFF-7212-ADA6-D5D089518B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1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96542-07F3-9F7F-9B72-BE9114CD7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62B9C-2939-6914-1C3A-6236B25BE2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81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FDB095-8A36-0264-ADDE-29989F0D4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53F921-3046-25C2-E74E-4FF1A5C905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8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154966-9852-90E1-DBBC-B514A019A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BAF52-1B43-511C-AB5D-7B1B746A2A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35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BBDB9E-615B-A6B9-5023-A776FF8BC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1AF199-8651-5C38-450E-B80F7A1A1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6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C3C3E1-06B3-06FF-433A-E8DF4AF0E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58AF0B-F0F4-538A-E80A-E52A149F5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081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2025-05-19T19:42:02Z</dcterms:created>
  <dcterms:modified xsi:type="dcterms:W3CDTF">2025-05-19T19:42:02Z</dcterms:modified>
</cp:coreProperties>
</file>