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03" r:id="rId4"/>
    <p:sldId id="259" r:id="rId5"/>
    <p:sldId id="261" r:id="rId6"/>
    <p:sldId id="262" r:id="rId7"/>
    <p:sldId id="265" r:id="rId8"/>
    <p:sldId id="266" r:id="rId9"/>
    <p:sldId id="267" r:id="rId10"/>
    <p:sldId id="304" r:id="rId11"/>
    <p:sldId id="268" r:id="rId12"/>
    <p:sldId id="269" r:id="rId13"/>
    <p:sldId id="271" r:id="rId14"/>
    <p:sldId id="272" r:id="rId15"/>
    <p:sldId id="306" r:id="rId16"/>
    <p:sldId id="307" r:id="rId17"/>
    <p:sldId id="308" r:id="rId18"/>
    <p:sldId id="309" r:id="rId19"/>
    <p:sldId id="310" r:id="rId20"/>
    <p:sldId id="311" r:id="rId21"/>
    <p:sldId id="273" r:id="rId22"/>
    <p:sldId id="274" r:id="rId23"/>
    <p:sldId id="275" r:id="rId24"/>
    <p:sldId id="276" r:id="rId25"/>
    <p:sldId id="312" r:id="rId26"/>
    <p:sldId id="279" r:id="rId27"/>
    <p:sldId id="281" r:id="rId28"/>
    <p:sldId id="283" r:id="rId29"/>
    <p:sldId id="284" r:id="rId30"/>
    <p:sldId id="286" r:id="rId31"/>
    <p:sldId id="287" r:id="rId32"/>
    <p:sldId id="289" r:id="rId33"/>
    <p:sldId id="290" r:id="rId34"/>
    <p:sldId id="293" r:id="rId35"/>
    <p:sldId id="295" r:id="rId36"/>
    <p:sldId id="297" r:id="rId37"/>
    <p:sldId id="298" r:id="rId38"/>
    <p:sldId id="300" r:id="rId39"/>
    <p:sldId id="313" r:id="rId40"/>
    <p:sldId id="301" r:id="rId41"/>
    <p:sldId id="302" r:id="rId42"/>
    <p:sldId id="31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25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3:22.315"/>
    </inkml:context>
    <inkml:brush xml:id="br0">
      <inkml:brushProperty name="width" value="0.05292" units="cm"/>
      <inkml:brushProperty name="height" value="0.05292" units="cm"/>
      <inkml:brushProperty name="color" value="#FF0000"/>
    </inkml:brush>
  </inkml:definitions>
  <inkml:trace contextRef="#ctx0" brushRef="#br0">20313 5523 120 0,'0'0'112'0,"0"0"2"0,0 0-4 0,0 0-10 15,0 0-2-15,0 0-4 0,0 0-8 0,0 0-2 16,0 0-6-16,0 0-4 0,0 0 2 0,0 0-9 16,0 0 2-16,0 0-4 0,0 0-1 0,0 0 0 15,0 0-1-15,0 0-2 0,55-28-3 0,-29 20-7 16,-26 8-2-16,42-10 0 0,-16 3-6 0,-26 7-3 15,53-10-16-15,-26 7-3 0,-27 3 2 0,80-11-1 16,-35 1 0-16,0 8-2 0,4-8-4 0,-4 7 1 16,2 0-2-16,-15 1-5 0,15-2-2 0,-4-4-1 0,-12 6 2 15,-31 2-4-15,79-7 4 0,-35 4 1 16,5 3 6-16,-4-4 0 0,4 4-1 0,0-3-1 16,3 3 1-16,5-1-2 0,-2 2-2 0,1 1 1 15,4-4-2-15,-1 7-1 0,-2-3-3 0,1 1 5 16,0 0-1-16,-8-4 0 0,5 2 6 0,-5-4 1 15,-1 3-3-15,-17 2 1 0,-32-2 3 0,64-2 10 16,-32 4-8-16,-32-2-2 0,58 5 7 0,-58-5-4 16,44-2 5-16,-44 2-3 0,37 1-5 0,-37-1-1 15,0 0-1-15,47-5-2 0,-47 5-3 0,0 0 2 16,0 0 1-16,37-4-2 0,-37 4-3 0,0 0 1 16,0 0 1-16,0 0 1 0,0 0 0 0,0 0-5 15,0 0 3-15,0 0 5 0,0 0-3 0,0 0 3 16,0 0-9-16,0 0 0 0,0 0-2 0,0 0 0 0,0 0-2 15,0 0-3-15,0 0-2 0,0 0 0 0,0 0 3 16,0 0-7-16,0 0 1 0,-130-5-7 16,130 5 1-16,-56-2 6 0,23-1-6 0,33 3 3 15,-65 4-3-15,15-3 0 0,3 4-1 0,15-2-1 16,-20-1 1-16,7 0 2 0,-1 2-1 0,16-3 0 0,30-1 5 16,-63 7-6-16,18-2 2 0,14-2 3 0,31-3-1 15,-75 0 2-15,44 0-2 0,-13 2 7 0,44-2-4 16,-63-2 2-16,17-2-2 0,1-2-1 15,13 6 0-15,-17-2 2 0,2 1 1 0,47 1 0 16,-61-4-2-16,15 0 3 0,16 4 1 0,30 0-2 0,-57-12 1 16,32 11 2-16,25 1-1 0,-38-7 0 0,38 7 2 15,-42-6 2-15,42 6 0 0,-43-12-3 16,43 12 3-16,-42-14-1 0,42 14-1 0,-30-7-5 16,30 7 7-16,-32-5-5 0,32 5 5 0,0 0-4 15,-45-9-1-15,45 9-2 0,0 0-8 0,-40-7 3 0,40 7-3 16,-31-4 1-16,31 4 4 0,0 0 2 0,-43-2-4 15,43 2 6-15,0 0-2 0,-31-9 3 0,31 9-3 16,0 0 1-16,0 0 2 0,0 0-1 0,-34-4 2 16,34 4-4-16,0 0 2 0,0 0-2 15,0 0 5-15,0 0-4 0,0 0 5 0,0 0-5 0,0 0 5 16,0 0-2-16,0 0-3 0,0 0 0 0,0 0-1 16,0 0 4-16,0 0 1 0,0 0 0 0,0 0 2 15,0 0-1-15,0 0 0 0,121 21 1 16,-75-14-4-16,3 5 4 0,-2-3 0 0,-3-5-1 0,-11 4-2 15,15-5 2-15,-1 7 0 0,-1-10 2 0,3 8-1 16,-3-2 1-16,-15-3-1 0,21 2 0 0,-3-2 0 16,-18 0-1-16,18 3 3 0,-18-3-5 0,24-1 2 15,-7 0-3-15,-16 0 3 0,23 5-1 0,-23-6-1 16,12 1 0-16,4-2 1 0,-4 0 1 16,-44 0 1-16,61 1-2 0,-13 2 3 0,-19 1 0 0,-29-4-3 15,48 4 2-15,-48-4 0 0,35-2-3 0,-35 2 7 16,0 0-8-16,0 0 3 0,37 2 2 15,-37-2-1-15,0 0 1 0,0 0-2 0,0 0 1 16,0 0 2-16,0 0-3 0,0 0 5 0,0 0 2 16,0 0 0-16,0 0 0 0,0 0-3 0,0 0 0 0,0 0 1 15,-152 7-3-15,104-9 5 0,-3-2-4 0,-1 6 2 16,-4-5-5-16,1 1 3 0,0-5-1 0,0 4 1 16,2 1-7-16,6 2-6 0,-1 1 5 0,15 0 2 15,33-1 2-15,-59-2-1 0,59 2-1 16,-55 0 2-16,25 0 4 0,30 0 1 0,0 0-2 0,-51-3-2 15,51 3 5-15,-32-2-1 0,32 2-4 0,0 0 1 16,-46 1-1-16,46-1 4 0,0 0-3 0,0 0-4 16,-47 4-3-16,47-4 7 0,0 0-6 0,0 0-1 15,-35 5-2-15,35-5-1 0,0 0-1 16,0 0 2-16,-33 9-1 0,33-9 0 0,0 0-1 0,0 0 2 16,-34 7 5-16,34-7-3 0,0 0 3 0,0 0 0 15,-49 3 1-15,49-3-2 0,-44 2 2 0,44-2 1 16,-50-1-4-16,50 1 8 0,-53 4 3 0,53-4-3 15,-53-1 1-15,53 1-1 0,-55 0 0 16,29 1-1-16,26-1 0 0,-53 4-2 0,53-4 3 0,-47 3 0 16,47-3-3-16,-37 2 5 0,37-2-2 0,-37 4 1 15,37-4 0-15,0 0 3 0,-36 1-3 0,36-1 5 16,0 0-3-16,0 0-1 0,0 0 1 0,0 0-6 16,0 0 4-16,0 0 2 0,0 0-3 0,0 0 5 15,0 0-6-15,0 0-2 0,0 0-2 0,0 0 0 16,0 0-7-16,0 0-2 0,0 0-5 0,0 0-9 15,0 0-15-15,-37 3-5 0,37-3-19 0,0 0-26 16,0 0-17-16,0 0-34 0,0 0-37 0,0 0-98 16,0 0-298-16,0 0 132 0</inkml:trace>
  <inkml:trace contextRef="#ctx0" brushRef="#br0" timeOffset="2979.3">18157 5355 94 0,'0'0'85'0,"69"3"-5"0,-69-3-5 15,47 3-7-15,-47-3 2 0,31 0-16 0,-31 0-4 0,0 0 1 16,49-1-11-16,-49 1-4 0,0 0 9 0,47-1-14 16,-47 1-5-16,0 0-9 0,45 0 3 0,-45 0-2 15,0 0 0-15,35-1 2 0,-35 1-3 0,0 0 1 16,0 0 0-16,0 0-4 0,0 0-6 16,39 3-13-16,-39-3 12 0,0 0 0 0,0 0 1 15,0 0-6-15,0 0 7 0,0 0-1 0,0 0-1 0,34 5 1 16,-34-5 0-16,0 0-1 0,0 0-8 15,0 0-1-15,0 0 3 0,0 0-2 0,0 0 6 0,31 9 0 16,-31-9-12-16,0 0 22 0,0 0-5 0,0 0 15 16,0 0-2-16,0 0 1 0,0 0 5 15,0 0 5-15,0 0 7 0,0 0 2 0,0 0-16 0,0 0 7 16,0 0 2-16,0 0-11 0,0 0 9 0,0 0-4 16,0 0-5-16,0 0-7 0,0 0-2 0,0 0-4 15,0 0-4-15,0 0 4 0,0 0-2 16,-125 9-2-16,99-6 1 0,26-3-8 0,-55 5 9 15,25-4 2-15,-15 3-2 0,45-4-4 0,-61 3 0 0,14-1-2 16,14 0 3-16,-11 3-7 0,12-4 7 0,-16 4 4 16,48-5 3-16,-65 2-14 0,18-2 3 0,19 2 5 15,28-2-1-15,-65 2 0 0,31-2 5 16,-10 0-8-16,44 0 3 0,-64-4-4 0,18 1 4 16,16 0-3-16,30 3 3 0,-80-7-8 0,35 4-2 0,13 2 10 15,32 1-3-15,-82-8-3 0,36 3-1 16,14 3 3-16,-13-5 7 0,1 4-1 0,44 3 9 15,-56-8-11-15,27 8 5 0,29 0-9 0,-57-6 6 16,27 1 6-16,30 5-3 0,-57-3-11 0,28-1 3 16,29 4 5-16,-59-4-4 0,25 2-7 0,-12 2 2 0,0 5-1 15,1-5 7-15,-1 1-5 0,13 0 6 0,-15 3 5 16,16-2-1-16,-16 1 3 0,0-1-6 0,16 3-5 16,0-1 4-16,-14 9-5 0,-2-10-1 0,3 0-2 15,12 0 1-15,-15 4-4 0,-1-7-1 16,4 0 5-16,-4 3-1 0,49-3 8 0,-65-5-1 0,21 3 1 15,14-1 0-15,30 3-2 0,-58-4-2 0,26-2-2 16,32 6 1-16,-62-9-5 0,16 4 1 0,1-3 4 16,15 4 1-16,-2-3 1 0,32 7 0 0,-64-4-6 15,34 1 5-15,-1-2-1 0,31 5 1 0,-62-5-3 16,30 4-3-16,32 1 4 0,-62-2-2 0,34 2-2 16,28 0 3-16,-64 0 7 0,32 3-3 15,32-3 2-15,-77-3-6 0,44 3 0 0,-15 3 1 0,3-3-5 16,0-3 11-16,0 1 2 0,13 0-2 15,-17 2-1-15,3 0 2 0,-3 2 3 0,2-5 0 16,2 0 8-16,12 2-2 0,-17-2 5 0,50 3-6 0,-80-1 3 16,50 0-2-16,-4-1 2 0,-9 6-4 0,43-4 1 15,-64-2-4-15,35 5 3 0,29-3-11 0,-63 4 6 16,33 0-4-16,30-4-1 0,-62 3 0 0,30 2 3 16,-13 0 0-16,16-3 1 0,29-2-3 0,-63 8 0 15,14-6-5-15,20 1 6 0,29-3-5 16,-61 4-1-16,32 1-1 0,29-5 5 0,-61 8-1 0,32-6-2 15,29-2-2-15,-59 5 3 0,30-5-1 0,29 0-2 16,-57-6-3-16,26 3 2 0,31 3 3 0,-63 1-2 16,34-1-4-16,29 0 5 0,-63 0-5 0,32-4 1 15,31 4 8-15,-63-3-6 0,36 3 7 16,27 0-6-16,-63-4-2 0,63 4 1 0,-46 2 1 16,46-2-5-16,-48 2-1 0,48-2 3 0,-46 3-2 0,46-3 2 15,-38 1 0-15,38-1 2 0,-33 3-7 0,33-3 3 16,0 0-5-16,-48 3 0 0,48-3 5 0,0 0-9 15,-38 5 5-15,38-5-7 0,-31 5-7 0,31-5-6 16,0 0 5-16,-54 4 3 0,54-4-1 0,-34 3 4 16,34-3 11-16,-40 0 9 0,40 0-1 0,-43 2-4 15,43-2 0-15,-45 7 3 0,45-7 0 0,-38 1 7 16,38-1-1-16,-37 4-1 0,37-4-1 0,0 0 5 16,-38 7 2-16,38-7 0 0,0 0 2 0,0 0-3 15,0 0-2-15,-33 5 1 0,33-5-5 0,0 0 0 16,0 0 0-16,0 0 0 0,0 0-2 0,0 0 5 15,0 0-9-15,0 0 3 0,0 0-1 0,0 0 4 16,0 0-9-16,0 0 5 0,0 0-6 0,0 0 7 16,114-5 1-16,-114 5-2 0,47 0 5 0,-47 0-2 15,54-2-1-15,-26-3-1 0,-28 5-1 16,56-6 0-16,-23 3 6 0,-33 3-7 0,63-6 3 0,-17 2 0 16,-2-3-7-16,-12 4 2 0,-32 3 0 15,65-6-6-15,-18 3 3 0,-15 3 0 0,-32 0-1 0,65 0 3 16,-18-3-2-16,-2 1-3 0,-45 2 3 15,63 0-3-15,-14-3 0 0,-4 6 9 0,0-6-1 0,6 4-7 16,-1-6 8-16,-2 0-1 0,-2 6 2 0,-12-2-6 16,16 1 4-16,-6 4 1 0,-44-4 1 0,61 1-5 15,-30-1 2-15,15 2-1 0,-46-2 3 0,58 3-2 16,-33 1 1-16,-25-4 3 0,56 3-2 0,-27-1 3 16,-29-2-3-16,62-1 1 0,-32 2-3 0,-30-1-2 15,75 4 4-15,-41-3 1 0,13 1-2 0,-2-2-2 16,-16 3 7-16,23-3-3 0,-1-5-1 0,3 9 3 15,4-3 3-15,0-1 3 0,-3 3-6 0,-6 0 5 16,5-1-2-16,-8 2 2 0,0-2 1 0,-17 2 0 16,-29-4-5-16,61 8 2 0,-28-2-4 0,-3-2 0 15,-30-4 6-15,63 7-3 0,-32-2-4 0,-31-5 1 16,57 8 0-16,-29-4 5 0,-28-4-7 0,54 7 7 16,-54-7-6-16,37-3-4 0,-37 3 5 0,45 5-5 15,-45-5 1-15,37 9 6 0,-37-9-4 16,29 7 4-16,-29-7 1 0,0 0-4 0,0 0 3 0,33 7-3 15,-33-7 1-15,0 0-2 0,0 0 5 0,0 0 0 16,0 0 8-16,0 0 0 0,0 0-6 0,0 0 5 16,0 0 0-16,0 0 2 0,0 0-4 0,0 0-2 15,0 0 2-15,0 0-7 0,0 0-1 0,0 0-6 16,0 0-10-16,0 0 2 0,0 0-4 0,0 0 2 16,0 0-8-16,-116 2-3 0,116-2 0 0,-62-4-3 15,17 4 4-15,-2 0-5 0,4-1 0 0,43 1 9 16,-85-5-1-16,39 0 2 0,-1 3 5 0,-2 0-5 15,17 2 8-15,-18-4 1 0,2 2 3 0,2 0 3 16,2 2 0-16,-1 1-1 0,0-3 4 0,45 2-1 16,-77-6-7-16,44 6 12 0,33 0-2 0,-81 1-5 15,34-2 6-15,2 1-1 0,12 0 1 0,-10 5-1 16,-2-6 0-16,45 1 5 0,-60 3 1 0,28 1-3 16,1 0-5-16,31-4 6 0,-61 6 0 0,30 0-4 15,31-6 3-15,-59 5 0 0,29-2-1 0,-1 3-7 16,31-6 3-16,-60 10-2 0,30-7 4 0,30-3-4 15,-60 9-1-15,33-2 4 0,27-7-2 0,-59 8 2 16,28-7-7-16,-3 3 5 0,34-4 3 0,-58 9 1 16,28-3 6-16,30-6 4 0,-60 5 3 0,33-4-5 15,27-1-2-15,-55 3-3 0,55-3 1 0,-44 1 1 16,44-1 0-16,-39-1 0 0,39 1 7 0,0 0-3 16,-42-2-4-16,42 2 2 0,0 0-3 0,0 0-1 15,0 0 3-15,-36-2-2 0,36 2-1 0,0 0 0 16,0 0 0-16,0 0-2 0,0 0 4 0,0 0-3 15,0 0-1-15,0 0-6 0,0 0 1 0,0 0 6 16,0 0-1-16,0 0-3 0,0 0 0 0,0 0 1 16,0 0 2-16,0 0-7 0,0 0 3 0,0 0-1 15,0 0 0-15,0 0 2 0,0 0 1 0,0 0-5 16,0 0 7-16,123-25-2 0,-76 20-1 0,-12 5 4 16,18-5 0-16,-1 3-2 0,6-3 0 0,3 4-1 15,8-3 0-15,-1 6-1 0,6-4-1 0,-4 1 2 16,7 0 2-16,-10-2-4 0,9 3 4 0,-8-3-1 15,-3-6-2-15,2 7 1 0,-4 3-5 0,2-2 6 16,-3-2 0-16,0 3-3 0,0 2-2 0,-7-1 6 16,3 1-1-16,-2-3 2 0,-4 0-7 0,-8 1-2 15,2 1 5-15,-14 0-1 0,-32-1-3 0,65 0 3 16,-31 2 3-16,-34-2-3 0,55 3 4 0,-27-1 1 16,-28-2-3-16,0 0 1 0,44 1 0 0,-44-1-1 15,0 0-2-15,32 6 0 0,-32-6-2 0,0 0 5 16,0 0-3-16,0 0 5 0,0 0 0 0,0 0 5 15,0 0-5-15,0 0 1 0,0 0-3 0,0 0 2 16,0 0 1-16,0 0-2 0,0 0 3 0,0 0 0 16,40-1-5-16,-40 1 1 0,0 0-5 0,0 0 8 15,0 0-3-15,0 0-3 0,0 0 4 0,0 0 0 16,0 0 2-16,0 0-6 0,0 0 2 0,0 0 1 16,0 0 1-16,0 0-3 0,0 0 3 0,0 0-2 15,0 0-5-15,0 0 10 0,0 0-12 0,0 0 7 16,0 0-1-16,0 0 2 0,0 0 1 15,0 0 0-15,0 0 0 0,0 0-1 0,0 0 4 0,0 0 0 16,0 0 2-16,0 0 1 0,0 0-1 0,0 0 1 16,0 0-3-16,0 0 3 0,0 0-4 0,0 0 2 15,0 0 0-15,0 0 0 0,0 0-1 0,0 0-3 16,0 0 2-16,0 0-1 0,0 0-3 0,0 0 2 16,0 0 1-16,0 0 5 0,0 0-6 0,0 0-4 15,0 0 0-15,0 0-12 0,0 0-4 0,0 0-19 16,0 0-15-16,0 0-8 0,0 0-15 0,0 0-15 15,0 0-10-15,21 16-24 0,-21-16-13 0,0 0-146 16,0 0-305-16,0 0 136 0</inkml:trace>
  <inkml:trace contextRef="#ctx0" brushRef="#br0" timeOffset="39217.17">14061 13017 82 0,'0'0'129'0,"-9"-3"-21"16,9 3 6-16,0 0-12 0,0 0-6 0,0 0 0 16,0 0-1-16,0 0-3 0,0 0-6 0,0 0 2 15,0 0 1-15,0 0 2 0,0 0-11 0,11 19-9 16,-3-16-10-16,-4 2-4 0,7 2-3 0,1-2-7 0,5-1-2 15,12 2-3-15,4-5-5 0,15 6-4 16,11-3-8-16,-4-6 1 0,4-1-8 0,4 1-4 0,5 0-3 16,1 3-6-16,4-9 4 0,-4 4 5 15,1-1-9-15,-4 1 3 0,-4-2-1 0,-4-2 2 16,1-1 1-16,-1 3-4 0,-6-3 11 0,-5 3 0 0,-16 5 3 16,0 0 2-16,-2-2 0 0,3 1 2 15,-13 0-4-15,-1 4-1 0,-3-4-4 0,-4 2-2 16,-5 0 4-16,-6 0-7 0,12 0 3 0,-12 0-5 0,8 2 4 15,-8-2 0-15,0 0 0 0,0 0-6 0,0 0 6 16,0 0-4-16,-20 10 2 0,3-3-2 0,-2-4-1 16,-14 3 1-16,-19 4-2 0,4-5 2 0,-1-5-2 15,1 5 1-15,0-3 1 0,0-2 3 0,-1-2-3 16,-1-2 1-16,-6 3 0 0,3-2 3 0,-5-1-6 16,-3 4 0-16,2-3 0 0,-1-1 7 0,0 1-4 15,-10-4 7-15,6 2-4 0,-1 0 7 0,2 0 5 16,4 9-2-16,-3-4 9 0,7-1-4 0,3 1 0 15,1 2 0-15,2 3 0 0,6 2 0 0,12-4-1 16,2 0-1-16,2 1-3 0,10 1-1 0,-8-1-2 16,8-2-5-16,7 0 0 0,3-3-3 0,7 1-1 15,0 0 0-15,-12 2-4 0,12-2 7 0,-2 5-9 16,2-5 1-16,0 0-2 0,23 17 5 0,2-12-5 16,8 3 0-16,16-3-3 0,3 4 3 0,0-9-2 15,4 2-3-15,5 1-3 0,0-2 3 0,4 0-6 16,2-4 0-16,2 3-1 0,-6-1 0 0,9 2 0 15,-2-2 1-15,-1 6-1 0,-2-4 1 0,0-4 3 16,-3 3 5-16,-3-3-1 0,-6-3 1 0,-3 11 0 0,-6-2 2 16,-19 2 3-16,0-2-1 0,0 0 2 0,-11-1 0 15,4 2 0-15,-7 1-1 0,3-3-5 0,-2 3 3 16,0 0-1-16,-4-2 1 0,-1 0 3 16,1 0-2-16,0 0-2 0,-4-1 1 0,2 1-1 0,-1 0-2 15,-7-3 0-15,8 6 0 0,-5-3 0 16,-3-3 0-16,0 0-2 0,0 0 1 0,0 0-4 0,0 0 3 15,0 0-1-15,-23 11-1 0,4-9-4 16,-29 4 3-16,15-1 0 0,-16-4 1 0,-1 2-2 0,-4-3 5 16,-5 0 0-16,3-2 15 0,-2 1-2 15,-4 1-2-15,4 1 1 0,2 2-5 0,4 0 3 0,1-1 5 16,17-3-6-16,-11-1 3 0,19 0 0 0,-2 1-1 16,3 0 0-16,7 1-4 0,-1-1-7 0,5 1-10 15,3-2-12-15,1 2-17 0,6-3-26 0,4 3-42 16,-7-9-36-16,12-2-39 0,6-1-215 0,5-9-430 15,27-10 191-15</inkml:trace>
  <inkml:trace contextRef="#ctx0" brushRef="#br0" timeOffset="39916.68">16866 10693 129 0,'0'0'133'16,"0"0"-1"-16,30-36-10 0,-30 36-5 0,20-21-1 15,-20 21 0-15,16-25-13 0,-16 25 1 0,17-19-8 16,-17 19 0-16,0 0-12 0,23-28 5 0,-23 28-10 15,15-18-3-15,-15 18-4 0,0 0-6 0,14-24-3 16,-14 24-7-16,0 0 2 0,0 0-4 0,0 0 1 16,0 0-1-16,0 0-2 0,0 0-5 0,0 0 2 15,6-29-10-15,-6 29-4 0,0 0-4 0,0 0-1 16,0 0-6-16,0 0 0 0,0 0-4 0,0 0-1 16,0 0 0-16,0 0-1 0,-2 84-1 0,0-57-5 15,0 15 0-15,7 1-4 0,-1-14 0 0,1-3-4 0,-3 1-1 16,4 12-2-16,-1-15-1 0,2-1 2 0,-3 0 0 15,3 2 0-15,-3-2 0 0,-2-8-3 0,0 2 3 16,2-1-8-16,-2 0-5 0,-2-5-7 16,1 4-9-16,-2-3-4 0,-1-2-7 0,1-3-3 15,-2 3-12-15,0-2-14 0,1-3-13 0,-3 3-11 16,5-8-16-16,-7 11-19 0,1-4-41 0,-1-4-115 16,1 0-305-16,-4-3 135 0</inkml:trace>
  <inkml:trace contextRef="#ctx0" brushRef="#br0" timeOffset="40400.11">16640 10693 2223 0,'0'0'-72'0,"0"0"78"16,-12-50-11-16,12 50 3 0,0 0 1 0,0 0-8 15,0 0-6-15,0 0-2 0,-10-26 2 0,10 26-6 16,0 0 5-16,-2 2 9 0,2-2 0 0,0 0 3 15,0 0 12-15,-2 35 4 0,0-17 3 0,2-3 6 16,1 9 4-16,0-3-3 0,1 3 5 0,-6 0 1 16,5-1 0-16,-2 1-6 0,0 0 0 0,-1 2-2 15,3-9-2-15,-3 6-1 0,2-5-4 0,-4-3-3 16,0 0 3-16,0-1-4 0,-2-1-3 0,0-4 0 16,2-2-4-16,-1 0 3 0,-3-4-2 0,-7 1 3 15,0-1-3-15,0-3-1 0,-3-3-2 0,-8-4-1 0,-1 3 4 16,8-1-1-16,-5-2-1 0,7 2 0 15,1 0 2-15,2 0-3 0,-2-2 0 0,3 2 3 16,4 2-1-16,-1 3-2 0,1-2 1 0,9 2-2 16,-13 1 3-16,3 3-5 0,-1 3 2 0,-1 3 0 0,-1 1 0 15,3 2-2-15,-4 6 0 0,-1 2 2 0,6-6 0 16,-3 9-2-16,1-2-4 0,0 0 0 16,1-1 5-16,5-4-1 0,-1-1-1 0,0 0 0 15,-3-3 3-15,0 1 2 0,0-4-4 0,1-3 3 0,2 0 0 16,-1 0 0-16,0-2-2 0,-7-1 1 0,7 0-1 15,-8 0 0-15,1-1 1 0,-2-3 1 0,-1-1-8 16,7-1-18-16,-6 1-9 0,3 0-21 16,-2-1-19-16,5 0-21 0,4-1-16 0,-3 0-23 0,1-1-169 15,-4-1-328-15,2 0 145 0</inkml:trace>
  <inkml:trace contextRef="#ctx0" brushRef="#br0" timeOffset="41182.98">15653 11175 7 0,'-14'-10'212'0,"-4"-4"-17"0,5-1-12 16,1 2-17-16,-2 0-14 0,-1-5-9 0,6 4-8 15,1 0-5-15,2 0-12 0,2 0-10 0,1-1-7 16,2-3-2-16,0 2-4 0,4 0-5 0,2 0-8 16,0 0-4-16,2 2-4 0,7-7-8 0,-4 6-9 15,6-3-1-15,-3 5-5 0,6-3-8 0,-5 7-5 16,8-3-1-16,3 1-5 0,-8 4-3 0,8 0-8 15,-7 4 5-15,0 4-7 0,2 1-3 16,-1 0-3-16,-1 5 2 0,7 3-3 0,-3 2-3 0,-7-2 0 16,1 2-1-16,6 7-6 0,-4-1 3 0,-6-5-8 15,1 8 1-15,-1-1-1 0,-4-3-4 0,-3-2-3 16,-2 2-3-16,-1-1 5 0,-2 0-3 0,-2-2-1 16,2-2 4-16,-5 0-4 0,-4 0 0 0,0-1 2 15,-3 0 0-15,-1-2 3 0,-1-1-4 0,-5-3 4 16,3-2 2-16,-3-2 0 0,-1-1-1 0,1 0 2 15,-1-3 1-15,4 1-1 0,-1-2 2 0,3-1 1 16,-1-2-2-16,4 2 1 0,-1-3 3 0,7 3-1 0,0-1 2 16,1-4-5-16,2 3 2 0,0-3-3 0,2 3 0 15,0 7-4-15,4-18 1 0,0 9-3 0,3 2 4 16,-1 2-5-16,7-1 6 0,-6 3-1 16,-2 0-2-16,-5 3 3 0,11 0-1 0,-11 0-2 0,14 3 4 15,-10 2 1-15,1 1-3 0,0 4 3 0,-3 2-2 16,0 2-7-16,-4 0 7 0,0 1 4 0,-6 0-7 15,0 7-1-15,-1-8 8 0,-3 1-3 16,-1-3 1-16,-2-1 1 0,1 0-1 0,-2 1 0 0,0-4 0 16,-9 0 6-16,7-3-4 0,-10 2 1 0,0-5 6 15,1 0 0-15,-2 0 0 0,-4 1 2 0,2-5 2 16,-1 1 0-16,0 1 9 0,-2 3-1 0,3-3 1 16,-14 0 3-16,14 0-5 0,-1 0 5 0,2 1 4 15,1-1-3-15,1-1 3 0,7-2 1 0,3 0-8 16,-7 1 0-16,5 1 0 0,6-3-8 0,-2-2 4 15,2 2-2-15,1 0 2 0,2-3-4 0,1 2 0 16,2-1-2-16,1 1 0 0,0-2-5 0,1-6 4 16,3 3-7-16,1-2 3 0,2-1-2 0,-1 1 3 15,3-2-1-15,-1 1-2 0,2 4-3 0,2-8 5 16,3 5-3-16,1-2 3 0,1 2-2 0,1 2 5 16,3 0-4-16,0 2 1 0,2 2-5 0,0 0 7 15,-1 2-2-15,2 3-4 0,-1 2 2 0,2 2 2 16,-4 4 2-16,1 3 0 0,-1 0-4 0,1 10-2 15,-8 2 6-15,0 5-6 0,-8 14 5 0,1-12-3 16,-11 12-3-16,-6-4 4 0,0-11-2 0,-7 8 3 16,4-12-4-16,-13 11 3 0,10-16-9 0,-13 8 5 15,9-8-4-15,1-3-6 0,-4-2-11 0,3-2-10 16,-3-2-11-16,4-4-17 0,-1-2-19 0,9-4-31 16,-7-10-29-16,4-2-28 0,11 0-46 0,-2 0-125 15,3-12-365-15,4-3 162 0</inkml:trace>
  <inkml:trace contextRef="#ctx0" brushRef="#br0" timeOffset="41534.17">14860 10822 29 0,'0'0'229'0,"-4"-15"-18"0,4 10-19 16,0 5-17-16,-2-9-12 0,2 9-19 0,-1-8-7 0,1 8-18 15,0 0-11-15,0 0-10 0,0 0-8 0,0 0-1 16,0 0-4-16,0 0 1 0,8 20-3 15,-8-3-6-15,-1 10 0 0,-5 0-7 0,2 14-7 16,-10-3-7-16,4-11-5 0,-6 13-7 0,-7-5-4 0,9-11-5 16,-1 0 0-16,-1-2-6 0,-2-2-1 0,2 0-2 15,-4-4-4-15,6-5 0 0,-8 2-1 16,4-6-6-16,1-1 1 0,-9-3-3 0,6-3-1 16,4 0 2-16,-2-4 4 0,0-1 0 0,3-3-2 0,0-4 4 15,1 0 4-15,-5-5 0 0,2-1-1 0,2-2 10 16,9 6-8-16,-5 0 1 0,-1 3 3 0,4 1 2 15,-3 1-6-15,-5 4-3 0,-2 1-3 0,-9 3-3 16,-7 6-2-16,-8 11-3 0,-13 3-5 0,6 4-12 16,-5 6-9-16,-2 2-14 0,6 2-18 0,8-1-25 15,2 0-24-15,3 2-28 0,17-12-22 0,4-2-30 16,3 1-36-16,-3 4-169 0,9-14-411 0,3-4 182 16</inkml:trace>
  <inkml:trace contextRef="#ctx0" brushRef="#br0" timeOffset="42714.83">13619 10302 67 0,'0'0'157'0,"0"0"-29"16,0 0-7-16,0 0-17 0,0 0 11 15,0 0-11-15,0 0-2 0,0 0-4 0,0 0-4 0,0 0-2 16,0 0-4-16,-6 91 2 0,6-91-4 0,6 56-7 16,-4-27 0-16,6 15-5 0,-5-15-9 15,11 14-6-15,-3-1-2 0,1 4-5 0,3-4-9 0,-2-2 3 16,5 1-11-16,-3 3-2 0,2-7-14 0,-11-12 0 16,5-1-11-16,-1-2-14 0,-6-7-16 0,2 2-12 15,-3-3-17-15,-1-4-21 0,0 0-13 0,-2-5-40 16,0-5-46-16,-6 8-87 0,6-8-280 0,-23-1 124 15</inkml:trace>
  <inkml:trace contextRef="#ctx0" brushRef="#br0" timeOffset="43647.09">13382 10386 169 0,'0'0'176'0,"0"0"-20"16,0 0-14-16,0 0-11 0,0 0-2 0,0 0-8 15,0 0 4-15,0 0 2 0,0 0-1 0,-40 85-5 0,26-44-2 16,3-2-6-16,0 2-9 0,0 1-7 16,2 0-2-16,1 3-15 0,4-2-11 0,0-2-7 15,-1-1-8-15,3-10-8 0,0-3-10 0,-2 1-5 16,2-3-5-16,-1-6-5 0,0-1-8 0,-3-4-3 0,1-2 0 15,-3-1-3-15,3-5-3 0,-6-1-11 0,0-3-6 16,-8-1-2-16,2-4-9 0,-10-2-3 0,0-5-5 16,-2-4 4-16,3-3-6 0,7 0-6 0,-4-3 8 15,3-1 4-15,-1-1 3 0,-1-14 7 0,8 12 3 16,1 0 11-16,2-1 8 0,6 9 7 0,-2 0 9 16,1-1-1-16,2 2 8 0,-4 3 3 0,4 4 2 15,2 2 3-15,-3 1-4 0,5 5-3 0,-6-7-3 16,6 7-4-16,-9-2-3 0,9 2 3 0,0 0-5 15,-14 4 0-15,6 2-1 0,3 2-2 0,-1 0-4 16,0 5 6-16,6 0-4 0,-2 1-2 0,6 1-3 16,0 3-3-16,6-3-10 0,4 6-8 0,6-3 0 15,1 0-5-15,3-4-2 0,2-1 4 0,2-2-4 16,1-4 2-16,-2 0 0 0,0-1 4 0,-7-3 1 16,-4 3 5-16,0-2 0 0,-7-1 0 0,1-1 3 15,-5 0 4-15,2 2-4 0,-7-4 7 0,5 6 2 16,-5 1-4-16,0-7 7 0,-9 15 2 0,-3-5-2 15,-3 1 2-15,-8 5-5 0,0 0 7 0,-6-4 0 16,2 0 0-16,-2 1-2 0,0-2 5 0,-1 0-5 16,1-5 1-16,3 1 0 0,-5 2 3 0,4-6 1 0,-3 3 2 15,1 0 6-15,0-3 2 0,-3 2 2 16,1-2 7-16,2-1-7 0,1 1 1 0,4-2-4 0,5 2 1 16,-5-4 0-16,6 2-1 0,3-1-3 15,-2-1 1-15,1 1-3 0,3-2-1 0,-2-2-2 0,-1 0 1 16,3 3-2-16,3-4 1 0,-1-3-9 0,3 4 3 15,0-3-6-15,-3-3 0 0,9 4-5 0,-2-3-2 16,4 2 5-16,-2-2-4 0,4-5-4 16,2 0 3-16,0 0-6 0,5 3 1 0,7-9 1 0,-2 8-1 15,0 2 1-15,1 0 4 0,1 3-4 0,-3 0 5 16,1 2-3-16,-6 2 3 0,-1 2-3 16,-7 1 2-16,16 5 1 0,-13-2 0 0,3 3 0 0,-4 2 4 15,-2 5-4-15,0 0 2 0,-2 3 2 0,-4-1 3 16,-3-1-4-16,-3 0 1 0,-5 8 1 0,-2-4 1 15,-3-4-3-15,6-4 4 0,-8 4-4 0,-2-6 7 16,8 0 2-16,-1-4 3 0,-7 4 3 0,1-3 4 16,-2-1 0-16,10-7 5 0,-3 3 1 0,1-2 5 15,2-2 4-15,-1 0 1 0,2 0 3 0,0-4 5 16,1 1 3-16,1-2 3 0,-6-5-1 0,-2-6-1 16,11 7 4-16,1 0-1 0,1-3 4 0,-5-5-4 15,4-4-3-15,-1 2-1 0,4 1-4 0,-1 5 0 16,2-7-4-16,-1 1-6 0,6-1-6 0,-2 1-8 15,1 6-7-15,2 0-13 0,-2 0-12 0,1 3-20 16,1-2-15-16,-4 2-22 0,4 6-20 0,0 8-25 16,4-11-19-16,-4 11-32 0,0 0-14 0,3-8-19 15,-3 8-34-15,8 0-155 0,-8 0-423 0,0 0 188 16</inkml:trace>
  <inkml:trace contextRef="#ctx0" brushRef="#br0" timeOffset="43805.06">12099 10706 21 0,'12'-8'215'16,"-12"8"-16"-16,33-29-20 0,-10 15-18 0,1 1-19 16,-24 13-17-16,49-31-8 0,-13 8-20 0,-11 12-4 0,0-3-9 15,-25 14-7-15,30-15-6 0,-30 15-12 16,0 0-15-16,0 0-26 0,26-12-26 0,-26 12-29 0,0 0-29 16,0 0-34-16,0 0-149 0,0 0-269 15,0 0 119-15</inkml:trace>
  <inkml:trace contextRef="#ctx0" brushRef="#br0" timeOffset="44046.61">11710 11143 157 0,'-30'45'216'0,"-2"0"-22"0,3-2-22 16,3 4-14-16,-2-9-19 0,4 6-11 0,0-9-11 0,8-8-12 16,-5-6-8-16,3 0-15 0,-1 0-16 0,-1-3-13 15,6-6-20-15,-2-3-28 0,3-3-22 0,-4 0-32 16,3-3-28-16,-2-4-21 0,3-2-150 0,-1 0-266 16,2-8 117-16</inkml:trace>
  <inkml:trace contextRef="#ctx0" brushRef="#br0" timeOffset="44363.43">11328 11173 177 0,'-21'12'169'0,"12"-3"-13"0,-1 3-17 16,-2-1-5-16,-4 9-20 0,6-7 6 0,-4-1-6 16,-1-3-6-16,-1 1-5 0,-5 1-2 0,3-5-10 15,-1 0-5-15,1-4-5 0,-1-1-12 0,-8-2-7 16,1-1-2-16,8-4-2 0,-1 0-7 0,-7-1-4 15,2-3-6-15,5-3 0 0,3 2-1 0,-1-7-2 16,-1-1 0-16,2-1 1 0,1 6 1 0,7 3 16 16,0 5 3-16,-4-3-2 0,4 5 1 0,2 2-4 0,-4 1-8 15,0 2-1-15,-5 4 0 0,-3 2-3 0,2 4-3 16,-5 8-4-16,5 0-5 0,0 1-1 16,5 4-3-16,11-1-7 0,-1 2-2 0,4-1-8 0,11-1-8 15,0 0-15-15,-1-10-13 0,8 4-13 0,2-2-15 16,3-6-23-16,1-1-26 0,1-5-16 0,1-3-15 15,1-5-22-15,-3-4-15 0,-10 3-175 16,0-3-377-16,-4-1 167 0</inkml:trace>
  <inkml:trace contextRef="#ctx0" brushRef="#br0" timeOffset="44545.85">10867 11763 106 0,'53'-2'142'16,"2"-3"-32"-16,-6 0-13 0,-2 2-16 0,-2-6-18 15,5 2-17-15,-7-3-24 0,-12 1-7 0,0 1-24 16,-4-1-4-16,-1-4-27 0,-4 1-64 0,-10 5-111 16,2-5 49-16</inkml:trace>
  <inkml:trace contextRef="#ctx0" brushRef="#br0" timeOffset="44829.75">10024 10861 2 0,'-4'-6'271'0,"4"6"-47"0,7-16-43 16,10 8-34-16,25-8-32 0,9-2-23 0,4 2-24 16,8 7-20-16,1-6-6 0,4 2-14 0,2 4-5 15,-1-2-14-15,-3 1-21 0,2 0-24 0,-3 1-26 16,-10 3-38-16,-9 0-74 0,5-3-188 0,-2 6 84 15</inkml:trace>
  <inkml:trace contextRef="#ctx0" brushRef="#br0" timeOffset="47467.97">19375 13430 76 0,'0'0'100'0,"0"0"-6"0,0 0-12 0,5-5 2 16,-5 5 2-16,0 0-22 0,0 0-2 0,0 0 4 15,7-4-19-15,-7 4 0 0,0 0-4 0,0 0-4 16,9-3-9-16,-9 3 0 0,0 0 1 0,8-2-1 16,-8 2-3-16,0 0-2 0,0 0-3 0,10-2 2 15,-10 2-5-15,9-3 6 0,-9 3 1 0,9-2-5 16,-1 1-4-16,2 0 2 0,-10 1 6 0,12-2 3 16,-4 1-5-16,2 1 3 0,0-2-6 0,2-1 1 15,3 1 1-15,-6 1-1 0,1-4-1 0,-2 5 6 16,1-2-2-16,-2 0-5 0,3 2 4 0,0-3-5 0,1 3 4 15,3-3-6-15,0 3-6 0,0 0 6 16,0-1-1-16,3 1 1 0,-1 0-5 0,2-1 3 16,1 2 0-16,-1-2 0 0,10 2-5 0,-2 2 1 15,-7-4 0-15,7 1-1 0,-7 2-2 0,1-4 2 16,-2 2-1-16,2 2 4 0,5-2-4 0,-6 0-2 0,0 0-3 16,1 0-1-16,5 3 1 0,1-1 0 15,-7-2-4-15,0 2 6 0,-1-2 0 0,2 1-3 16,-2 1 1-16,2-2 2 0,-2 2 0 0,10-1 3 15,-10 1-6-15,2-1 6 0,-2 0-9 0,8 2 8 16,-8-3-1-16,1 2 2 0,-3 0-2 0,3 1-4 16,1-1-2-16,-1 3 5 0,-2-2-4 0,0 0 2 15,9 2 6-15,-7 1-2 0,6-1-7 0,-5-2 5 16,-1 1 0-16,0-1 2 0,7 2 2 0,1-1 0 16,3 3-1-16,-3-2-1 0,1 0 2 0,0 1-2 0,-2-3 1 15,2 2 0-15,-3 3-3 0,4 1 5 0,-1-4-2 16,-2 1 3-16,3 1-4 0,0-1 2 0,-1 2 0 15,2-3 5-15,-2 0-2 0,2 2 3 0,-4-2 1 16,6 5 1-16,-2-5-2 0,0 2 2 0,1-2 5 16,13 5-3-16,-16-4 1 0,4-1-2 0,0 0-1 15,14 3-2-15,-1 1-1 0,0-2 0 0,-13-1-2 16,12 5-1-16,6-5-4 0,-19 3 2 0,13 0-6 16,0 1 6-16,-13-3-3 0,14 4-4 0,2-2 4 15,-2 1-1-15,3-3-3 0,-16-2 2 0,13 3-2 16,0 5 4-16,-13-8 2 0,-2-3-6 0,1 4 3 15,1 1 0-15,14 4 2 0,-20-5 2 16,4-1-2-16,-1 2 0 0,1-5 2 0,-2 1-2 0,-1 3 1 16,2 1 1-16,-1 1 0 0,3-3-1 0,-3 1 0 15,-3 0-1-15,0 0-5 0,-9-2 2 0,0 1 0 16,-1-2 4-16,2 0 0 0,-1-1 0 0,0 3 0 16,-2-1 2-16,-2-4 4 0,-2 0-3 0,0 0 3 15,5 0 3-15,-15 0 0 0,10 0 2 0,-10 0 1 16,8-1 0-16,-8 1 3 0,9 1 2 0,-9-1 4 15,0 0-4-15,0 0 0 0,0 0-1 0,9 0-3 16,-9 0 1-16,0 0-5 0,0 0-2 0,0 0 0 16,0 0-1-16,0 0-2 0,0 0-5 0,0 0 9 15,0 0-9-15,0 0 2 0,0 0-3 0,0 0 0 16,0 0-2-16,7-3 1 0,-7 3-2 0,0 0-1 16,0 0-1-16,0 0-2 0,0 0-8 0,-3-12-8 15,3 12-10-15,0 0-14 0,0 0-17 0,0 0-21 16,0 0-22-16,0 0-32 0,0 0-32 15,2-14-47-15,-2 14-148 0,0 0-388 0,0 0 173 0</inkml:trace>
  <inkml:trace contextRef="#ctx0" brushRef="#br0" timeOffset="49574.37">24530 13234 46 0,'0'0'125'16,"0"0"-6"-16,0 0-21 0,0 0-8 0,8-5-6 15,-8 5-3-15,11-2 1 0,-2 2 0 0,7 1-7 16,-1-2 3-16,-2 1 7 0,5 2-7 0,-1-2-10 15,0 3-1-15,3-2-6 0,6 0-2 0,-9-1 2 16,12 3 5-16,-11-1-4 0,9-1-5 0,-3 2-5 16,-5 0-2-16,9-3-3 0,-8 1-4 0,7-1-3 15,-8-1-1-15,8 4 0 0,-8-1-4 0,9 1-3 16,-1-1 2-16,1-1-3 0,-8 1 2 0,10 0-4 16,2 1-2-16,0-3 3 0,20 0-2 0,-6 2 1 15,4 1-2-15,-18-1 1 0,22 2-3 0,-2-3 1 0,-1 5 3 16,-2-4-9-16,1-2 2 0,3 2-4 15,-1-1-3-15,3 5-3 0,-1-4 0 0,-2 0-2 16,3 1 1-16,1 0-5 0,-2-1-3 0,-3 2 2 16,4 1-3-16,-4 2 1 0,3-4-3 0,1 2 1 15,0 0-3-15,-3 1 3 0,4 0-2 0,-1 2-16 16,5-2 3-16,-4 1 5 0,-4 1-3 0,0 0 2 16,0-2 5-16,-6 2-3 0,6-4-7 0,-7 1 3 15,-12 2 3-15,17-2 4 0,0 5-4 0,-19-5 3 16,14 2-5-16,-14-1 5 0,3 0-5 0,0-1 3 15,9 4-1-15,-19-1 1 0,-6-6-1 0,-2 1 0 0,-1-1 5 16,2 0 1-16,-9-1-1 0,4 1 0 16,-3 1 3-16,1-1 3 0,2 0-8 0,-3-2 9 15,0 3-4-15,-3-2 2 0,-6-1 3 0,10 3 2 16,-10-3 2-16,9 0 2 0,-9 0 1 0,0 0-4 16,0 0 8-16,6 3-4 0,-6-3 1 0,0 0-4 0,0 0 7 15,0 0 2-15,0 0-5 0,0 0 3 16,0 0-4-16,0 0 0 0,0 0-1 0,0 0-5 15,0 0 0-15,0 0 0 0,0 0 2 0,0 0-2 16,0 0-1-16,0 0 3 0,0 0-2 0,0 0 0 0,0 0-2 16,0 0-7-16,-10-20 5 0,10 20-3 15,-7-4 6-15,7 4 1 0,-7-6-8 0,7 6 0 0,-9-7 5 16,7 3-4-16,2 4-4 0,-9-5-10 16,4 3-9-16,5 2-18 0,-12-5-19 0,12 5-40 15,-10-4-2-15,10 4-24 0,-5-6-36 0,-2 4-149 0,7 2-340 16,-9-8 151-16</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3:55.883"/>
    </inkml:context>
    <inkml:brush xml:id="br0">
      <inkml:brushProperty name="width" value="0.05292" units="cm"/>
      <inkml:brushProperty name="height" value="0.05292" units="cm"/>
      <inkml:brushProperty name="color" value="#FF0000"/>
    </inkml:brush>
  </inkml:definitions>
  <inkml:trace contextRef="#ctx0" brushRef="#br0">14171 12792 23 0,'0'0'89'0,"0"0"5"16,5 5-12-16,-5-5 2 0,0 0-10 0,8 4 0 16,-8-4-12-16,6 3 3 0,-6-3-13 0,8 5 5 15,-8-5-4-15,4 4 6 0,-4-4-7 0,7 5-3 16,-7-5 0-16,6 1-6 0,-6-1 4 0,0 0-1 15,0 0 1-15,3 6-7 0,-3-6-7 0,0 0-2 16,0 0-4-16,0 0 2 0,0 0-13 0,0 0 3 16,0 8-8-16,0-8-7 0,0 0 4 0,0 0-19 0,0 0-3 15,0 0-9-15,0 0-4 0,0 0-3 0,0 0-8 16,0 0 5-16,0 0 5 0,0 0-14 16,0 0-1-16,0 0 1 0,0 0-6 0,0 0 7 15,0 0-16-15,0 0-13 0,0 0-76 0,0 0-157 0,0 0 69 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5:21.222"/>
    </inkml:context>
    <inkml:brush xml:id="br0">
      <inkml:brushProperty name="width" value="0.05292" units="cm"/>
      <inkml:brushProperty name="height" value="0.05292" units="cm"/>
      <inkml:brushProperty name="color" value="#FF0000"/>
    </inkml:brush>
  </inkml:definitions>
  <inkml:trace contextRef="#ctx0" brushRef="#br0">20092 13901 167 0,'0'0'166'0,"0"0"-11"16,0 0-14-16,0 0-5 0,0 0-4 0,0 0-7 16,0 0-6-16,2-7-2 0,-2 7-5 15,0 0-3-15,0 0-1 0,0 0-6 0,0 0-1 0,13 1-3 16,-13-1-4-16,18 1-4 0,-3 1-2 0,1 3-9 16,1-4-2-16,1 3-8 0,9-3-6 15,1 2-5-15,1-6-3 0,-2 5 0 0,2-2-6 16,2 0-3-16,13-6-1 0,-14 3-6 0,3 1 3 0,14-2-9 15,-2-2 19-15,3-4-7 0,-3 1-2 0,1 2-4 16,5-6-3-16,-3 5-8 0,1-1-1 0,-6-3 0 16,6 3-3-16,-1-2-4 0,-14 5-3 0,17-1-2 15,-4-3 2-15,2 0 4 0,-2 3-5 0,-1-3-4 16,2 2 2-16,-1-1-3 0,0 2 3 0,5 6 2 16,5 0-3-16,4-9-2 0,0 10 5 0,-1-3-8 15,-2 6-1-15,3-6 3 0,-7-1 1 0,4 3-3 0,-1-1 2 16,1 1-5-16,-2 2 4 0,-2-3-2 15,-4 2-1-15,1-3 0 0,-4 1-1 0,-3 0-4 16,4-1 6-16,-2 3-4 0,2-3-5 0,-15 2 6 16,15-2-2-16,-2 0-6 0,-12-1-1 0,12 1 2 0,-15 1-6 15,1-1 2-15,-2 1 7 0,-2 5-7 16,-2-4 3-16,2 2 0 0,-11-2 0 0,3 2 0 16,-5 1-2-16,-2 2 4 0,4-3 4 0,0 1-7 15,-3 0 1-15,2-2-2 0,-1 3 2 0,1-3 0 0,-3 4 1 16,5 2-3-16,-3-6 0 0,1 3 0 0,0-2 0 15,0 2-3-15,-1 0 6 0,0-2-1 16,0 0-3-16,-3-1-1 0,-1-1 4 0,0 2-1 16,2 1 2-16,-2-2-1 0,-2 0-1 0,7 2 2 0,-2-4-6 15,0 0 2-15,2-1 2 0,4 3-3 0,-2 0 4 16,-2-2-1-16,4 2 6 0,-3 2 1 0,1-2-2 16,-3 1 0-16,3 1 1 0,-2-2 2 0,-2 2-2 15,0 3-1-15,1-3 2 0,3 2-6 0,-1 0 5 16,8 0 3-16,-7 3-5 0,0-2-1 0,0-2 2 15,7 2 0-15,-9-1 3 0,9 0 0 0,3 2-3 16,1 1 0-16,-2-2 1 0,-2-4 1 0,4 2-2 16,-2 0 1-16,2 0-2 0,1 2 1 0,1-2 0 15,2-3-3-15,-4 5 6 0,-1-2-5 0,-1 0 1 16,0 0-2-16,2-3 3 0,-3 2-3 0,-5-1 1 16,10 3-1-16,-5-6 3 0,1 2 0 0,2 0 2 15,2 0-3-15,-4 1 2 0,2-2-3 0,4 0 2 16,16 5-2-16,-21-7 1 0,0 4 0 0,17 1 4 15,-17-2-2-15,4 2-2 0,-2 0 2 0,0 0 4 16,-2 1-8-16,4 0 0 0,-5-4 2 0,-8 3 0 16,6 0 2-16,1 3 1 0,1-5 2 0,-2 1-3 15,2-1 0-15,-7 0 0 0,6 0-3 0,3 0 2 16,-10-1-2-16,5-1 1 0,2 0 7 0,0 0-8 16,-1 2-6-16,-5-1 5 0,-2 0-4 0,0-2 1 15,9 3-2-15,-12-4 3 0,4 3 1 0,1 1-4 0,5-3 5 16,-6-1-2-16,2 2-1 0,6-1 7 15,-2-2-4-15,4 2 0 0,-11-1-3 0,11-1 3 16,-1 5-1-16,1-3 0 0,-2 0-1 0,0 2 3 16,2-2-2-16,-2-2 3 0,-9 4-4 0,9-3 2 0,-9-1 1 15,1 4 1-15,-3 0-3 0,3-1 2 16,-4 2 0-16,1 0 1 0,-5-1 3 0,-2 1-2 16,5-3-2-16,-1 1 6 0,-4 1-1 0,2-2 4 15,-11 3 2-15,14-2 3 0,-8-1-2 0,1 1-3 16,2 0 1-16,0 0-1 0,1-1 0 0,-2 0 3 0,3 1-6 15,-4-3 2-15,1 1 2 0,-2 1 3 0,2 0-6 16,-8 3-1-16,9-2-6 0,-9 2 0 16,0 0-11-16,10-3-9 0,-10 3-11 0,0 0-18 15,0 0-20-15,0 0-39 0,0 0-39 0,0 0-57 0,0 0-239 16,0 0-481-16,-34-9 213 0</inkml:trace>
  <inkml:trace contextRef="#ctx0" brushRef="#br0" timeOffset="1598.06">22845 13758 61 0,'0'0'78'15,"0"0"-7"-15,0 0-3 16,8-2-10-16,-8 2 5 0,0 0-3 0,0 0-10 0,9-1 12 0,-9 1-6 16,0 0-1-16,0 0 3 0,0 0 4 0,0 0-6 15,0 0-5-15,7-3 7 0,-7 3-1 0,0 0 3 16,0 0-7-16,0 0 4 0,0 0 6 0,8-2-3 16,-8 2 5-16,0 0-7 0,0 0 2 0,0 0-1 15,0 0 1-15,11 0 3 0,-11 0 2 0,0 0-3 16,0 0-1-16,0 0-3 0,0 0 1 0,10 3-3 15,-10-3-2-15,0 0 1 0,0 0 0 0,7 6-2 16,-7-6-2-16,0 0-1 0,5 3 2 0,-5-3-5 16,3 10 2-16,-3-10-1 0,3 9 6 0,3 0-9 15,-3-3-1-15,3 5-2 0,-1-4-4 0,4 7 0 16,-5-1-1-16,6 0-3 0,4 5 0 0,-3-3-7 0,2 7 1 16,-5-7 17-16,5 5-2 0,-5-4-2 0,5 6 1 15,-6-7-5-15,6 6 1 0,0-2-5 0,0 5 4 16,-2-1-6-16,2 0 6 0,-2 0-9 15,3 1 0-15,-3 0 0 0,1 3-1 0,2-3-7 0,0 4 2 16,3 9 0-16,-4-10 0 0,1 11 0 0,-2-9-9 16,5 8-1-16,-4-11-2 0,-1 17 0 0,-3-15 3 15,4 12-3-15,-3-13 1 0,2 17 13 16,-3 0 24-16,-1-1 2 0,3-2 7 0,-2-2-2 16,0 2-13-16,0-14-22 0,3 12 11 0,-6-10 2 15,10 14-4-15,1-6 8 0,-5 4 18 0,3-1-14 0,2 1-5 16,1-2 2-16,5 2-6 0,-1 0-1 0,-10 0-7 15,4 2 0-15,3-6-7 0,-5-10 1 16,-2 0-3-16,10 7 6 0,-6-10-5 0,0-1 1 0,-1-2-9 16,1-2 1-16,-8-2 8 0,1-3 8 0,2-2-17 15,-3 2 3-15,3-3-7 0,-4-5 6 0,-3-2-6 16,0 0 5-16,-4-4-4 0,4 10-4 0,-4-10 6 16,4 3-9-16,-4-3 2 0,0 0-3 0,0 0-9 15,0 0-7-15,5 4-2 0,-5-4-6 0,0 0-16 16,0 0-7-16,0 0-16 0,0 0-13 0,0 0 0 15,0 0-22-15,1-22-26 0,-1 13-21 0,1-2-21 16,-1-4-20-16,2 0-22 0,1 1-19 0,2 0-14 16,1-1-28-16,-1 6-145 0,4-3-450 15,-1-2 199-15</inkml:trace>
  <inkml:trace contextRef="#ctx0" brushRef="#br0" timeOffset="3505.21">26271 14304 56 0,'0'0'102'0,"8"0"-2"16,-8 0-7-16,0 0-7 0,0 0-1 0,0 0 0 15,0 0-17-15,9-3 3 0,-9 3-5 0,0 0-8 16,0 0-5-16,0 0-4 0,0 0-5 0,0 0 0 16,0 0-5-16,0 0 2 0,0 0-9 0,0 0 10 15,0 0-8-15,-25-2 2 0,25 2 0 0,-18 2 2 16,7-2-6-16,-1 0 9 0,-6 3-5 0,3-2 2 15,-5-1-1-15,4 2 0 0,-5-1-4 0,-6-1 1 16,1 3 0-16,1 0-1 0,-2-1-9 0,2 1 4 16,-1-1-9-16,-1 0 5 0,-1 1 11 0,1-3-9 15,0 0-2-15,-2 1 5 0,2 0 3 0,0-1 5 16,-5 2-1-16,3 2 5 0,-5-5-4 0,1 1 3 16,-12 0-3-16,0 0-1 0,12-4 3 0,-14 3-2 15,1-2 0-15,1-2-1 0,-2 3-2 0,-2 0 0 16,0-1 3-16,1-1-8 0,1 3 9 0,-5-3-2 15,0 0-7-15,0 3-3 0,3-2 4 16,4-2-5-16,-4 1 8 0,16 4 0 0,-19-3-3 0,4 2-1 16,2 0 2-16,13-1-8 0,-21-2 1 0,3 3 2 15,2 1 0-15,16-3-4 0,-17 1 2 0,2 2-4 16,-1-2 0-16,-1 2-4 0,5 0 2 0,-7-1 3 16,4-1-3-16,3 2 4 0,-4-2-1 0,1 2-3 15,2-3 5-15,-4 3 1 0,-3-2-1 0,2-2 1 16,5 3-2-16,-2-3 0 0,3 1-3 0,0 0 2 15,0 6 0-15,-4 0-4 0,-2-3-4 0,3 1-1 16,-7 3-1-16,0-1 0 0,-6-3 1 0,0-4-9 16,1 5 2-16,-4-1-5 0,1 4 11 0,-1-4-7 15,4-1 3-15,3 2 2 0,-3 1 1 0,-4-2-5 16,9-2 2-16,-3 4-3 0,-2-4 3 0,2 1-3 16,3-1-4-16,0 0 3 0,4 0-3 0,-4-2 2 15,-2-2-1-15,1 3-2 0,4-4 4 16,-2 2-2-16,-5-2-1 0,2-1-1 0,0-1 0 0,0 5 1 15,2-5 1-15,-5 0 2 0,-4-5-6 0,7 4 0 16,-1 2 6-16,1-1 1 0,1 0-6 0,0-1 3 16,2 3-2-16,3-2 4 0,1-2 1 0,-1 4-3 15,3 0 2-15,-2 0-1 0,-1 1 6 0,18 2-3 16,1-1 1-16,-18 4-1 0,1-2 6 0,5 0-2 16,-1 0 2-16,0 2-3 0,13 1 3 0,-13 0 2 15,12 1 1-15,-14 5 3 0,2-1-2 0,16-2 8 0,-17 8-2 16,1-1 4-16,16-4-1 0,-15 4-9 15,14-3 2-15,2 3-3 0,-16 2 0 0,13-5 1 16,-9 11-4-16,12-11 7 0,1 2-2 0,-1 0 1 16,0 1 11-16,1 0-17 0,4-1 9 0,-2-1-4 15,1 2-2-15,6-3-1 0,2 1 0 0,0-1-2 16,2 0 0-16,4-2-2 0,2 0-1 0,-2 2-2 16,2 0-6-16,-1-2 4 0,3-1-8 0,0 1 10 15,1 0-1-15,0-2-5 0,-2 2-2 0,7-5 5 16,-9 8 2-16,5-5-3 0,4-3-1 0,-4 3 0 15,4-3-2-15,-3 7 0 0,3-7 4 0,0 0 0 16,-5 8-9-16,5-8-2 0,0 0-2 0,-5 4-11 16,5-4-9-16,0 0-19 0,0 0-10 0,0 0-22 15,-5 4-19-15,5-4-29 0,0 0-29 0,0 0-39 16,0 0-42-16,0 0-51 0,0 0-162 0,0 0-487 16,0 0 215-16</inkml:trace>
  <inkml:trace contextRef="#ctx0" brushRef="#br0" timeOffset="5432.54">22842 12930 66 0,'0'0'83'0,"0"0"-7"0,0 0-6 0,0 0-7 16,0 0-11-16,0 0-4 0,0 0-7 0,0 0 0 16,0 0-8-16,0 0-2 0,0 0 1 0,0 0-13 15,0 0 4-15,0 0-3 0,0 0 3 0,0 0-4 16,0 0 6-16,0 0-10 0,0 0-1 0,0 0-1 15,0 0 3-15,0 0 0 0,0 0 6 0,0 0-3 16,0 0 8-16,0 0 3 0,0 0-3 0,0 0 5 16,0 0 2-16,0 0-2 0,0 0-6 0,0 0 7 15,0 0-1-15,0 0-3 0,-8-9 2 0,8 9 0 16,0 0-7-16,0 0 9 0,-6-5 6 0,6 5-10 16,0 0 3-16,0 0-4 0,-4-7 1 0,4 7 5 15,0 0-1-15,0 0-1 0,-3-8-18 0,3 8 22 16,-4-4-11-16,4 4 4 0,0 0-4 0,-4-6 3 15,4 6 0-15,0 0-8 0,-4-10 3 16,4 10-7-16,-5-5 4 0,5 5-1 0,0 0-1 0,-2-9-1 16,2 9-1-16,0 0-1 0,-1-8-1 0,1 8 1 15,0 0-2-15,-5-5-2 0,5 5-1 0,0 0-3 16,0 0 3-16,0 0-2 0,0 0-1 0,0 0 1 16,0 0-4-16,0 0 6 0,-3-7 3 0,3 7 4 15,0 0-4-15,0 0-2 0,0 0 4 0,0 0-2 16,0 0-7-16,0 0 4 0,0 0 4 0,0 0-2 15,0 0-3-15,0 0 6 0,0 0-5 0,0 0-2 16,0 0 2-16,0 0-7 0,0 0 6 0,0 0-2 0,0 0 4 16,0 0 0-16,0 0-6 0,0 0 1 0,0 0 2 15,0 0-1-15,0 0 4 0,0 0-6 0,0 0 4 16,0 0 1-16,0 0 0 0,0 0-1 16,0 0-1-16,0 0-1 0,0 0-2 0,0 0 2 0,0 0-9 15,0 0-7-15,0 0-17 0,0 0-36 0,0 0-26 16,0 0-32-16,0 0-25 0,0 0-172 15,-19 12-341-15,11-9 152 0</inkml:trace>
  <inkml:trace contextRef="#ctx0" brushRef="#br0" timeOffset="5877.73">22170 12871 48 0,'2'-9'157'0,"2"2"-11"16,-2 2 4-16,-2 5-4 0,4-12-11 0,-4 12-3 15,2-8 2-15,-2 8-3 0,0 0-10 0,1-6-10 0,-1 6-9 16,0 0-13-16,0 0-7 0,0 0-8 16,0 0-8-16,0 0-10 0,0 0-2 0,0 0-3 0,-3 33-3 15,0-16-1-15,0 10-4 0,0 2-6 0,-2 12 6 16,2-15-11-16,2 5 2 0,-1 12-9 0,1-14 0 15,-3-1 0-15,3-1-2 0,0-1-7 0,0 2 2 16,-1-1 11-16,-2-4-1 0,2-6-4 0,-2-1-5 16,0-1-6-16,0 0-10 0,-1 0-20 0,-2-3-15 15,-3 0-35-15,2-1-38 0,1-6-29 0,-5 1-46 16,-2-2-151-16,0-2-358 0,-13-2 159 0</inkml:trace>
  <inkml:trace contextRef="#ctx0" brushRef="#br0" timeOffset="6177.42">22048 12896 167 0,'0'0'215'16,"0"0"-22"-16,8 6-23 0,-8-6-14 0,-2 14-16 15,-3-1-9-15,2 0-15 0,-4 1-3 16,1 1-5-16,1 8 6 0,-5-2-6 0,7-4 0 0,-1 1-2 15,0-3-7-15,1 9-3 0,-3-2-4 0,2 4-11 16,-3-1-3-16,4 2-9 0,-1-2 0 0,-4-2-10 16,6 2-4-16,-9 0-3 0,2-3-8 0,-2 1-7 15,3-6-4-15,1-2-1 0,-3 0-4 0,-3-3 0 16,1 3-4-16,-9 0-3 0,6-6-5 0,-1 3-12 16,1-4-13-16,-2-1-15 0,0 0-21 0,-1-2-23 15,2 1-17-15,-2-5-33 0,1 2-25 0,2-5-16 16,4 1-24-16,0-1-172 0,-3-1-384 0,0-6 169 15</inkml:trace>
  <inkml:trace contextRef="#ctx0" brushRef="#br0" timeOffset="6378.33">21721 13106 202 0,'13'9'204'0,"-5"2"-12"0,2 2-17 0,-3 0-17 15,2 2-9-15,2 6-14 0,-3-5-9 0,3 7-12 16,-5-8-6-16,0 2-9 0,2 0-10 0,-3-1-7 16,1-3-9-16,-1-1-25 0,-3 3-20 0,0-4-32 15,2-1-28-15,-2 0-36 0,0-4-41 0,-2-6-55 0,1 10-104 16,-1-10-290-16,0 0 128 0</inkml:trace>
  <inkml:trace contextRef="#ctx0" brushRef="#br0" timeOffset="6569.1">21643 12930 2658 0,'2'-8'-7'0,"3"-6"25"16,-1 2-4-16,-2 2-17 0,2 3 4 0,-2 2-3 16,-2 5-7-16,4-7-13 0,-4 7-4 0,0 0-9 15,2-8-7-15,-2 8-20 0,0 0-13 0,0 0-7 16,0 0-18-16,0 0-18 0,1-7-17 0,-1 7-7 15,0 0-37-15,0 0-97 0,0 0-298 0,0 0 132 16</inkml:trace>
  <inkml:trace contextRef="#ctx0" brushRef="#br0" timeOffset="7292.07">21105 13268 168 0,'11'-2'186'0,"4"-1"-16"15,3-2-19-15,0 1-10 0,8 0-6 0,-1-6-1 0,-1 0-3 16,2 0 1-16,-5-2-4 0,3-3-4 16,-3 1-8-16,-2-1-7 0,0-2-9 0,-4 5-7 15,4-7-9-15,-4 7-7 0,-4-3-10 0,5-3-10 16,-6 5-8-16,-1-2-2 0,0 1-12 0,-4 7-2 0,-1-3-5 15,-3 2-2-15,-1 8-4 0,-3-9-8 0,-5 3 2 16,-1 4-3-16,-4 1 1 0,-3 4-4 0,-2 4 0 16,-26 6-3-16,17 0 1 0,-9 11-1 0,-4-3 0 15,18-1-3-15,-12 9 6 0,13-10-3 0,4 2-3 16,-14 9 1-16,10-11-1 0,2-3 1 0,2 0-2 16,5-2-3-16,1-2 1 0,4 1 1 0,-2-3 0 15,-1-1 0-15,4-2 1 0,0 0-1 0,2-2-3 16,-4 0 3-16,4 0-1 0,4-5-1 0,-11 4 1 15,7-3 1-15,4-1 0 0,0 0-1 16,-12 2 3-16,12-2 0 0,-9-5-1 0,9 5 0 0,-7-5 8 16,2 1 0-16,5 4 1 0,-11-3-1 0,6 1 0 15,-5-1 2-15,-1 3 1 0,-3 3-4 0,-3 0-2 16,-5 8 1-16,-2 4-1 0,-2 1-2 0,0-1 6 16,-1 2 0-16,-10 8 2 0,13-10 2 0,-2 1 3 15,2-4 4-15,2 0-1 0,5-5 2 0,0-2 1 16,0 3 0-16,2-6 0 0,-1 1-3 0,1-1-2 15,-4-2-3-15,4-2-1 0,-1-1-4 0,2 1 3 16,-1-3-3-16,2 0 1 0,-2-3-5 0,1 1 1 16,4-1-4-16,3 0 0 0,1 1-3 0,-1-7 4 15,2 3-8-15,-4-4-1 0,6-3-3 0,2-5-5 16,4-1 6-16,3 8-3 0,6-11-4 0,1 2 2 16,4 1-1-16,10-10-1 0,-8 12 3 0,3 1-2 15,3 1 5-15,-3 6 1 0,1 2 5 0,-6 5 1 16,-3 3-2-16,3 1 3 0,-7 3-3 0,0 3 5 15,-3 5 2-15,-1 3-1 0,-1 5 1 0,-2 6 1 0,-6 7-4 16,-1-2 3-16,-6 15-3 0,0-16 3 16,-1 2-3-16,-2-1 3 0,-8 9-2 0,7-12 0 15,1 0-2-15,-1-4-1 0,2-8-1 0,1 2 0 16,-3-1-8-16,2-2-9 0,-3-1-11 0,1 0-16 16,1-1-17-16,-2-4-23 0,-1 2-27 0,-1-1-31 15,-1-4-44-15,5-2-39 0,-6 2-155 0,3-2-412 16,0-5 183-16</inkml:trace>
  <inkml:trace contextRef="#ctx0" brushRef="#br0" timeOffset="7726.08">20164 13022 47 0,'10'-28'211'0,"-1"5"-11"0,-3 1-11 0,-2 7-7 16,-1 0-7-16,0 5-11 0,1 1-6 0,-2 5-12 15,-2 4-14-15,0-9-11 0,0 9-12 0,0 0-8 16,0 0-9-16,0 0-4 0,0 0-10 0,-1 43-3 0,-3-1-6 16,5 2-7-16,-4 3-6 0,-3 6-7 0,6 3-1 15,-4 1-6-15,2 0-8 0,3 1-2 16,0-6-3-16,-1-4-3 0,7-6 0 0,-6-1-2 16,-2-17 3-16,1-1 2 0,-2-5 5 0,1-2-2 0,-2 0-3 15,-3-4 0-15,1 0-5 0,-3-2 1 0,-2 0-4 16,-5-3 7-16,-2-2-14 0,2-1-8 0,-4-4-12 15,-9 0-10-15,-2-7-14 0,4 0-17 0,-1-3-16 16,0 1-22-16,4-1-12 0,8 3-14 0,0-3-22 16,2 0-17-16,3 1-30 0,5 1-178 0,0 1-388 15,0 0 173-15</inkml:trace>
  <inkml:trace contextRef="#ctx0" brushRef="#br0" timeOffset="9758.53">20755 14807 50 0,'0'0'135'0,"0"0"-12"0,0 0-1 0,0 0-7 16,0 0-19-16,0 0-16 0,0 0-8 0,0 0-2 15,0 0 5-15,0 0-20 0,0 0-5 0,0 0-8 16,0 0 0-16,0 0-4 0,0 0-1 0,0 0-4 16,0 0-2-16,0 0 6 0,0 0-4 0,0 0-5 15,0 0 4-15,0 0-5 0,0 0 0 0,0 0-1 16,0 0 0-16,0 0 1 0,0 0 0 0,0 0 3 16,0 0-6-16,0 0 6 0,0 0 3 0,0 0-2 15,0 0-2-15,0 0 1 0,0 0-3 0,0 0-5 16,0 0 1-16,0 0-3 0,0 0 3 0,0 0-2 15,-11-23 2-15,11 23 0 0,-4-9-2 0,3 3 6 16,-1 0 0-16,2 6 4 0,0 0 1 0,-2-9 3 16,2 9 1-16,0 0 0 0,0 0 0 0,-4-7-1 15,4 7-5-15,0 0 0 0,0 0-10 0,0 0 0 16,0 0 5-16,0 0 4 0,0 0 2 0,0 0 5 16,0 0 2-16,0 28 2 0,2-16 4 0,-1 5-4 15,4 6-2-15,1 3-3 0,0-1-2 0,0 1-4 16,0-2-2-16,-2-7-1 0,1 7-6 0,1-2 0 15,0-5-4-15,-1-5 1 0,-2 5-2 0,3-3-3 16,-2-2 1-16,0 3-2 0,-2-10-2 0,2 1-7 16,-4-6-10-16,4 6-6 0,-4-6-9 0,0 0-13 15,2 9-22-15,-2-9-22 0,0 0-37 0,0 0-35 16,0 0-38-16,0 0-192 0,0 0-414 0,0 0 184 16</inkml:trace>
  <inkml:trace contextRef="#ctx0" brushRef="#br0" timeOffset="9969.41">20690 14410 45 0,'0'0'265'15,"0"0"-29"-15,-2-9-28 0,2 9-20 0,0 0-18 16,0 0-18-16,0 0-11 0,-2-8-17 0,2 8-15 0,0 0-16 15,0 0-26-15,0 0-32 0,0 0-27 0,0 0-34 16,0 0-51-16,0 0-40 0,0 0-18 16,7 24-113-16,-6-11-269 0,-4 0 120 0</inkml:trace>
  <inkml:trace contextRef="#ctx0" brushRef="#br0" timeOffset="10307.15">20269 15011 154 0,'0'0'184'0,"15"14"-14"0,3-8-14 0,-1-3-5 15,11 5-5-15,1 0-8 0,2-4-5 0,0 4-3 16,-1-1-10-16,-2-1-4 0,2 2-10 0,-3 2-4 0,-3 0-8 15,1-1-7-15,-3 5-2 0,-5-6-9 0,-4 6-11 16,4 6-4-16,-5-6-9 0,-3 0-1 16,-3-1-10-16,-3 1-2 0,-3 0-5 0,-2-1-3 15,-3-1-7-15,-4 0 1 0,-2 1-1 0,-9 1-4 16,3-7-8-16,-7 3-1 0,-3 0-4 0,-1-5 1 0,0-1-1 16,-17-1 3-16,20 4-6 0,-2-3-3 15,-5-1-12-15,3-3-21 0,-3 1-22 0,0-2-35 16,2 1-35-16,11-4-34 0,1-1-51 0,-7 2-124 15,6-3-361-15,4-5 159 0</inkml:trace>
  <inkml:trace contextRef="#ctx0" brushRef="#br0" timeOffset="10515.46">20233 14814 84 0,'3'-6'266'0,"-2"0"-30"0,4-2-23 0,-5 8-21 16,4-8-18-16,-4 8-16 0,2-7-18 0,-2 7-15 15,0 0-19-15,0 0-11 0,4-8-30 0,-4 8-30 16,0 0-33-16,0 0-48 0,0 0-28 0,0 0-55 16,0 0-145-16,0 0-296 0,0 0 130 0</inkml:trace>
  <inkml:trace contextRef="#ctx0" brushRef="#br0" timeOffset="10989.19">19941 15369 146 0,'-9'3'221'0,"-2"1"-27"0,1-3-20 0,-5 1-14 16,4 2-14-16,-3-7-14 0,-2 3-10 0,0 0-7 16,-1-4-11-16,-3-3-8 0,3 1-4 0,0 2-7 0,1-1-11 15,2-4 4-15,1 1-12 0,5 3-5 16,0-2-8-16,2-5-6 0,3 7-11 0,0-8-3 15,3 13-5-15,5-12 1 0,2-1-7 0,5 4-1 16,0 1-1-16,1 0-3 0,4 6 4 0,-1-2-1 16,0 5 1-16,0 2 10 0,0-1-5 0,0 8 0 0,-2 2-1 15,-1 0 3-15,-3 2 1 0,-1-2-2 16,2 10 1-16,-5-6 1 0,2 6-1 0,-5 0-1 16,-3 0 0-16,0-4 2 0,-2-1 1 0,-1-2 27 15,-3 1-11-15,0 0 3 0,-3 0-4 0,1-4-5 16,-4-1-10-16,-2-1-12 0,0-2-10 0,-3-1-15 15,-8 0-15-15,7-2-19 0,-1-3-17 0,-1-2-14 0,0-1-25 16,-6-2-20-16,-2 0-25 0,11-2-27 16,2-4-22-16,-3 0-21 0,1 0-120 0,-6-3-359 15,9-2 159-15</inkml:trace>
  <inkml:trace contextRef="#ctx0" brushRef="#br0" timeOffset="11289.42">19535 15212 195 0,'0'0'268'0,"0"-14"-20"0,0 14-21 0,0 0-17 16,0 0-20-16,0 0-16 0,0 0-10 0,0 0-5 16,0 0-8-16,0 0-12 0,0 0-9 0,-20 47-3 15,7-27-9-15,1 0-5 0,-2 3-12 0,4-9-7 16,1 1-2-16,-2-1-9 0,-1 1-9 0,1-6-10 16,-2 2-4-16,3-3-9 0,2-2-9 0,-4-2 0 15,2-1-4-15,1-1-5 0,-1 1-5 0,-3-7-8 16,-1 0-1-16,0 0 0 0,2-2-6 0,-2-2 4 15,0-2 2-15,0 0 2 0,2 1-1 0,-3 3 7 16,3-2 8-16,-1 2-3 0,-5 5 7 0,-10 2-10 16,-2 6 4-16,-18 6-4 0,1 6-6 0,6 0 2 15,1 3-3-15,7 6-11 0,2 2-14 0,12-9-7 16,-5 1-13-16,3-4-15 0,3 1-27 0,5-5-30 16,-4 5-31-16,6-9-41 0,2-3-50 15,4 0-47-15,-3-1-213 0,8-6-517 0,-9 2 229 0</inkml:trace>
  <inkml:trace contextRef="#ctx0" brushRef="#br0" timeOffset="11772.08">18410 15449 212 0,'-6'-12'215'0,"4"4"-24"0,0-6-21 0,4 1-18 16,3-3-14-16,1 7-10 0,1-2-11 15,0 3-2-15,4 0-10 0,3-1-9 0,-6 2-8 0,1 3-8 16,2 3-11-16,-11 1-6 0,27-1-4 0,-13 2-10 16,1 3-1-16,-7 0-9 0,1 3-8 0,-2 3-6 15,2 2 0-15,-4-3-10 0,-3-1 3 16,-2-8-1-16,-5 24 5 0,-5-11-8 0,-6 8 2 15,-1-1 13-15,-3 0-8 0,-3-5 4 0,-4 1-1 0,1-4 10 16,-1 0-3-16,-2-1 8 0,5 1 2 16,-4-1 2-16,4 2 0 0,0-1 5 0,-3 2-3 0,1-3 2 15,5 3 2-15,-3-1 0 0,4 3-2 16,-2 5 7-16,2 1-2 0,2 1 3 0,0 14-6 16,-1 2 3-16,9-11-6 0,-5 16-6 0,6-21-3 0,1 6 2 15,-3-4-3-15,2 0 6 0,0 0-8 0,-1-2 6 16,-1-1 6-16,1-1 1 0,-6-3 5 15,8-4-2-15,-4-4 6 0,3 0-4 0,-3 1-1 16,-4-4 8-16,2-2-6 0,-3 0-9 0,0-2-11 0,6-3-11 16,-5-1-8-16,0-3-21 0,1-3-22 0,3-3-20 15,0 0-28-15,4-7-27 0,6-7-25 0,-2-4-27 16,10-19-38-16,7 0-51 0,13 0-47 0,-2 1-176 16,8-6-506-16,1-3 223 0</inkml:trace>
  <inkml:trace contextRef="#ctx0" brushRef="#br0" timeOffset="11954.77">18528 15177 73 0,'3'-11'312'16,"-3"11"-32"-16,-2-18-25 0,2 18-27 0,-6-16-25 16,4 8-15-16,-4-4-19 0,1 5-16 0,-5-3-13 15,3 4-14-15,2-3-12 0,-3 2-18 0,1 2-21 16,-5-2-25-16,3 3-29 0,-5 1-38 0,3 0-42 15,11 3-55-15,-18-5-51 0,5 6-190 0,-1 1-384 0,14-2 169 16</inkml:trace>
  <inkml:trace contextRef="#ctx0" brushRef="#br0" timeOffset="12271.64">17797 15163 156 0,'1'-4'277'0,"2"-3"-25"0,-3 7-23 15,0 0-16-15,0 0-13 0,0 0-13 0,0 0-9 16,0 0-13-16,7 31-11 0,-9-6-10 16,-3 17-13-16,1-16-6 0,5 1-22 0,-3 3-19 15,-4-4-16-15,1 1-21 0,3-4-25 0,2 0-29 16,-6-7-30-16,5-1-40 0,-4-3-39 0,8-3-47 0,-3 0-35 16,1-1-159-16,-1-8-385 0,0 0 170 15</inkml:trace>
  <inkml:trace contextRef="#ctx0" brushRef="#br0" timeOffset="12772.26">17028 15279 78 0,'-4'-17'246'0,"2"3"-11"16,-1 4-15-16,2 5-14 0,1 5-7 0,-2-12-7 15,2 12-5-15,0 0-5 0,0 0-9 0,0 0-9 16,-6 37-8-16,3-9-11 0,-1 23-10 0,-1 5-15 15,-1 3-14-15,2 4-14 0,-1 1-6 0,3-1-14 0,-4 0-14 16,5-7 22-16,-5 2-17 0,5-6-27 16,-1-9-21-16,-5-14-16 0,1-1-30 0,4-1-29 15,-3-10-23-15,1-2-39 0,1-1-39 0,1-4-37 16,-1-2-50-16,-2 0-143 0,-3-2-423 0,8-6 188 0</inkml:trace>
  <inkml:trace contextRef="#ctx0" brushRef="#br0" timeOffset="13220.08">16821 15690 130 0,'-14'10'275'0,"4"2"-35"0,0 3-21 0,-1 5-19 16,0 3-21-16,3 4-14 0,-1 12-9 0,3-12-13 15,-2 15-3-15,3-18-11 0,-4 18-2 0,5-16-3 16,-2 2-9-16,0-2-7 0,2 14-2 0,-1-18-8 15,0 4-11-15,-1 0-3 0,-2-3-4 0,2-7-13 16,-1-2-5-16,0 0-4 0,-5-1-1 0,5-2-5 16,-4-1-3-16,-2-2-2 0,1-2-11 0,4-3 0 15,-8 0-1-15,1-3-14 0,1-2-3 0,-3-1-9 16,4-4-7-16,0-1-7 0,-1-2-3 0,-5-6 1 16,3-5-3-16,2-4-3 0,-8-11 5 0,2-7 6 15,9 16 9-15,-9-10-6 0,6 10 5 0,-12-7-3 16,8 10 10-16,-9-9-2 0,8 11 13 0,-4-1-9 15,-10-4 7-15,10 11-3 0,0 1 1 0,-18-7-9 16,16 12 6-16,-3-1 0 0,-3 2-5 0,2 4 5 16,-3 4 0-16,4-1-6 0,10 7 2 0,-1-2 0 15,-6 6 2-15,10-1-2 0,1 5 0 0,2 0-2 16,-4 6-5-16,5 3 4 0,8 4-3 0,1 0-8 16,4 3 4-16,14 11-8 0,-4-15-6 0,20 12-14 15,-4-1-9-15,6-9-6 0,-11-11-8 0,14 5-10 16,-11-8-12-16,4-6-13 0,13 4-13 0,-16-8-11 15,4-3-23-15,-1-3-24 0,1-1-21 0,12-11-23 16,-19 2-31-16,0 0-152 0,-4-11-413 0,8-10 183 16</inkml:trace>
  <inkml:trace contextRef="#ctx0" brushRef="#br0" timeOffset="13429.81">16574 15349 95 0,'0'0'390'0,"0"0"-12"0,4-15-38 15,-4 15-31-15,2-7-30 0,-2 7-27 0,0 0-23 16,0 0-26-16,-6-19-17 0,6 19-30 0,-8-9-17 16,8 9-25-16,-6-6-27 0,6 6-26 0,-11-10-26 0,11 10-39 15,-12-7-38-15,2 2-39 0,-1 4-38 0,-4-4-54 16,4 2-51-16,-4 4-211 0,-4-1-472 0,-9 0 209 15</inkml:trace>
  <inkml:trace contextRef="#ctx0" brushRef="#br0" timeOffset="13653.11">15389 15446 29 0,'0'0'246'0,"-7"-3"-27"0,7 3-30 16,0 0-21-16,23-21-17 0,20 3-7 0,1-3-23 15,5 4-15-15,5-2-17 0,-2-3-24 0,2-3-24 16,-1 4-21-16,0-1-28 0,-5 6-29 0,3-2-31 16,2 0-32-16,-5 7-130 0,-17 4-248 0,18 2 110 15</inkml:trace>
  <inkml:trace contextRef="#ctx0" brushRef="#br0" timeOffset="18815.16">16945 16835 11 0,'12'-1'136'0,"2"-1"-10"15,5 1-3-15,8-3-14 0,-9 2-10 0,10 0-11 16,1-1-7-16,1-3-12 0,-2 0-3 0,2 6-7 16,0-4-13-16,-2-1 4 0,2 4-1 0,-3 1-6 15,2-1 9-15,-4 1-2 0,2-2-4 0,-8 0-1 16,0 0-4-16,11-2 3 0,-3 1-5 15,-2-2-8-15,3 2 1 0,1-2 0 0,1-1-3 0,1-1-9 16,16-1-1-16,-17-2-1 0,14 1-3 16,-14-1 3-16,1 1-3 0,-1 1 6 0,14-5-6 0,-16 8 5 15,2 1-2-15,-5-1 4 0,2-2 1 16,-2 3-4-16,1 0-22 0,-8 3-2 0,9-4-1 0,-2 5 5 16,-5-2-1-16,10-4-2 0,0 3 3 0,-4 1 4 15,5-2 5-15,-3 3-1 0,4-1 9 0,-1 2-5 16,-2-3 4-16,18-1-4 0,-17 2 3 0,3-2-2 15,17 1 1-15,-21 3 2 0,2 0 2 16,2-1-3-16,19-3 1 0,-21 4 0 0,14 0-2 0,-13 0-4 16,-2-3 3-16,1 3-11 0,15-4 11 0,-14 2-4 15,1-2 0-15,14 0-2 0,-15-1-2 0,0-2 0 16,14-2 5-16,-14 3-7 0,14 1 3 0,-18-3 0 16,16 1-1-16,-12 3 5 0,-1-2-6 0,1 2 7 15,15-9-3-15,-3 2 7 0,-14 4 0 16,16-1 1-16,-17 3 5 0,2-4-4 0,-4-1 2 0,5 5-2 15,-2-2-1-15,0 0 2 0,-2-3-3 16,-1 2 1-16,20-6-1 0,-18 6 0 0,0-3-5 16,1 3 2-16,1-3-2 0,12-4 1 0,-12 4-3 15,12-3-5-15,-15 1 2 0,13-4-2 0,-13 9 5 16,0-6-3-16,2 4-6 0,-2-4 4 0,14-3-2 16,3 2 1-16,3-2 7 0,-18 8-2 0,12-11-1 15,-11 10-1-15,14-6 3 0,-16 7-1 0,17-4 3 16,-15 3-4-16,13-7 2 0,-15 5-6 0,0 3 3 15,14-4-4-15,-14 6 4 0,-1 1-3 0,1-7-1 16,-2 5 1-16,3 1 4 0,0-2-2 0,-2 4-3 16,-4-7 3-16,-7 5 0 0,8 2-4 0,-6 0-1 15,9-6 5-15,-1-2-1 0,1 2-5 0,1 2 6 16,-4-5-1-16,5 3-1 0,-6-1-1 0,-1-2 4 16,0 2-3-16,1 0 3 0,-6 4 0 0,4-6-1 15,1-2 3-15,-2 2-1 0,-7 3 10 0,0 0-7 16,0-1 1-16,0 0 3 0,3-6-5 0,-6 4 1 15,-3 2 0-15,4-10 2 0,-5 9 1 0,0-2 0 16,-3-1 3-16,6-6-5 0,-2 0-1 16,-1 7 1-16,1-9-2 0,-1 9 0 0,-3-1 1 0,2-1 4 15,1-12-8-15,-2 13 3 0,1-1-1 16,1 4 0-16,1-4-1 0,-3 3 3 0,1-1-2 0,-3 0-2 16,1-3-3-16,-1 2 8 0,-2 3-1 0,2-1 2 15,-3-1-2-15,0 15-4 0,-4-28 0 0,2 13 4 16,-2 1-2-16,0-1 0 0,1 0 1 0,-1 0-1 15,0 2-2-15,-1-2 4 0,0 1-4 16,-1-1 2-16,0 0-3 0,2 1 5 0,0 0 2 0,1 0-2 16,-3-3 0-16,2 4-4 0,-2-3 4 0,1 0-3 15,0 3 1-15,-1-4 0 0,2 5-2 0,0-5 3 16,-2 2 2-16,0 1-4 0,-2-3 0 0,2 2-1 16,-1 1 1-16,2-1 1 0,0 1-1 15,-5-1 0-15,4-2-6 0,-2 3 3 0,0-2-1 16,0-7 2-16,2 0 1 0,-3 8-1 0,-3-9-3 15,0 2 0-15,-10-14 0 0,6 11-1 0,4 0 1 16,-1-3 4-16,3 4-1 0,-4-1 1 0,-1 0 0 0,4 2 2 16,-2-1 0-16,-2 0 5 0,-1 4 1 15,3-1 1-15,-5 1 1 0,6 6-1 0,-7-3 0 16,1 0 1-16,3 5-2 0,0 2 2 0,-4-5-4 16,-3 2 2-16,2 0-4 0,6 5 1 0,-1-2 0 15,0 3-3-15,0-1 0 0,-2 0-2 0,1 3 2 16,0-1-1-16,1 0 1 0,-2 1-1 0,0 0-4 15,3-2 0-15,-2 1 3 0,-1 3-1 0,-2 0 0 16,-6-2-3-16,5 2 1 0,3 3-2 0,-11-2-1 16,2 2 1-16,7 0-2 0,-8 1 0 0,8 1 3 15,-7 0-3-15,-4 3-3 0,3-1 1 0,-4-2 2 16,0 1-4-16,1 2-2 0,-1-3 3 0,-1 3-3 16,-14-1-3-16,-1 1 2 0,14-3-1 0,1 4 5 15,-15 3-5-15,16-2 2 0,-15 3 1 0,0-6 2 16,14 3 0-16,0-4 0 0,-17 6 2 15,4-5-1-15,-4-2 1 0,19 2-2 0,-18-2 3 0,16-1 1 16,3-1 2-16,-4 0-2 0,2-1-2 0,-2-2 1 16,1 3-2-16,-14-9 2 0,14 8 5 0,-18-6-4 15,2 0 2-15,16 2 0 0,-13-4 0 16,14 5 2-16,-17-7-4 0,16 6-1 0,-16-4 3 0,4 2 0 16,14 1 0-16,-2 1 0 0,-14-3-2 0,1 0 9 15,14 4-7-15,-1-3-2 0,-12 3 2 16,13-1 9-16,-1 2-6 0,-14-3 0 0,13 3-3 0,-16-5 2 15,23 4 0-15,-18 1 4 0,-4-1-3 0,15 2 0 16,0 1-2-16,1-1-2 0,-14-4 0 0,16 5 8 16,-3-2-5-16,-15 0-2 0,17 3 1 0,-14-7-3 15,15 7 1-15,-14-7-3 0,14 6 6 0,-2-2-4 16,-15 0-1-16,15 3 0 0,-1-4 1 0,1 1-6 16,-18-6-1-16,3 3-4 0,1-1 1 0,-2 0 1 15,0 0 5-15,4-4-1 0,15 3 5 0,-14-3-3 16,12 3 3-16,-16-5 1 0,15 6 1 15,-12-7 4-15,-1-3-4 0,13 9-1 0,-15-5 4 16,4-1-1-16,13 5-2 0,-13-1 2 0,13 3-6 16,-2-1-2-16,-1 0 4 0,3-1-3 0,-22-3 5 0,6 2-8 15,13 3 3-15,-21-6 1 0,7 4 1 16,-1 1-1-16,4 3 0 0,-3-4-1 0,15 4 3 16,-17-5-1-16,3 7 2 0,0-2-2 0,13 5 2 15,-16 2 3-15,4 1-2 0,12 0 1 0,-12 2 1 16,12-1-2-16,1 3 6 0,-12 3-4 0,-4-1 0 15,2 3-2-15,1-2 6 0,-2-2-5 0,3 4 4 16,14-2-5-16,-15 5 4 0,15-7-3 0,-1 2 0 16,-10 4-1-16,12-1 0 0,0-1 1 0,-15 5-2 15,1 2 0-15,14-7 2 0,-12 4-4 0,-1 2 3 16,12-4 3-16,1 1-11 0,-12 7 5 0,3-1 0 16,-2 4 0-16,4 1 6 0,11-6-10 0,-10 9 3 15,-3 0-5-15,5 5 2 0,-3-2-4 0,1 2 4 16,9-13-3-16,-6 15 0 0,-1 0-6 0,5 4 4 15,2-7-5-15,-2 4 1 0,1 1 2 0,3 4-5 16,-1-4 5-16,3 1 3 0,-1 0-2 0,1-1 2 16,4 4 3-16,0-1-1 0,6 2-2 0,-1 0 4 15,-1 1 1-15,3-1 5 0,5-1-2 16,1 3 7-16,3 0-4 0,-2 2-1 0,2 2 6 16,1-8 3-16,7 3-8 0,-5 4 8 0,3-5-4 0,-4-1 4 15,7-13-4-15,6 16 4 0,0-2 5 16,1-2-8-16,2 4 0 0,2-8 0 0,-2 4 0 0,-3-15-3 15,3 11 2-15,2 4-1 0,-4-15 4 16,10 12-6-16,-7-12 5 0,4 10 2 0,1 5-4 16,0-4 3-16,-1 0-2 0,7-5 0 0,1 4-1 0,-12-14 3 15,11 10 1-15,5 1 3 0,-6-2 4 0,8 2-2 16,-10-13 1-16,10 8 2 0,-3 1-1 0,3 2-4 16,3-6 0-16,-13-9 1 0,17 11-2 0,-3-4 1 15,-14-10-6-15,17 4 3 0,-12-5-3 16,12 2-5-16,1 1 4 0,-13-5 1 0,14 0-2 15,-11-1 4-15,15 3-5 0,0-1 4 0,-17-6-7 16,15 4 3-16,4-2-1 0,-6 3-1 0,2-1 1 16,-14-4-1-16,-1 2-1 0,17-2 1 15,-1 5-1-15,-15-5-1 0,16 7 1 0,-5-2-3 0,1-6 2 16,3 1-1-16,-14-3 1 0,-3 3 1 0,19 0-7 16,-2 0 2-16,0-9-1 0,1 6 2 0,-1-6-1 15,5 5 1-15,-4-8-3 0,3 3 3 0,4-2 4 16,-7-1-3-16,4-1 0 0,-2 4 8 0,7 1-5 15,-8 9 0-15,-1-7-5 0,-15 1 8 0,15 3-2 16,-3-1 3-16,-1 2 0 0,-13-2 3 0,15 4 0 16,-2-1-1-16,-11-2-4 0,-2 2 5 0,18 2-5 15,-2 1 8-15,1-2-3 0,1 1 1 0,-2-5-3 16,3 1 1-16,-17-1-5 0,21-1 1 0,-4-2-2 16,0-1 7-16,1-2-5 0,4 3 3 0,-5-8-2 15,4 6 2-15,-5-1-1 0,-3 0-2 0,4 0 2 16,-3 3-1-16,-15-4-3 0,13-3 2 0,-13 4-6 15,14-4 6-15,-16 3-4 0,14-7 1 0,-16 3 0 16,1-2 1-16,-1-3 1 0,1-1 0 16,13-4-2-16,-2-1 4 0,3-3-4 0,-4-2 4 0,2 1-3 15,0-5 7-15,1 5-9 0,-3-3 5 16,2 6-3-16,-2-1-1 0,2 2 0 0,-15 9 0 16,2 0-3-16,2-1 4 0,-1 5-2 0,-1-2 1 0,1 4-2 15,0-3 0-15,-3-1 1 0,2 3-4 16,2 2 2-16,-3 0 5 0,2-1-2 0,1-1-1 15,-3 0 0-15,4 3 2 0,3-2-7 0,12 0 1 0,-14 0-1 16,-3 0-5-16,17 1-3 0,-20-1-2 16,-1 1-1-16,3-3-3 0,1 1-2 0,-11 1 3 15,11 2-3-15,-1-1-4 0,-4-2 2 0,-6 2 2 16,1 0 0-16,-3-1-2 0,3 1 3 0,-2 1-2 16,-1-3 2-16,-1 3 5 0,5-2-6 0,6 1 4 0,-12-5-2 15,1 4 5-15,-2-3-2 0,3 1-4 0,0-3 5 16,-2 3-4-16,0-3 4 0,0-2-4 0,0 3 7 15,6-6 0-15,-4-2 2 0,-4 8 0 16,-2 0 0-16,-3 1 12 0,1 2-5 0,-1 0 2 16,-2-1 9-16,-5 7-1 0,8-8 9 15,-8 8 7-15,5-5 2 0,-5 5 0 0,0 0-2 0,0 0-4 16,0 0 2-16,0 0-1 0,2-12-3 16,-2 12-2-16,0 0-1 0,0 0 2 0,0 0-5 0,-17-6 1 15,17 6-2-15,-17 0 4 0,17 0-1 0,-25-1-1 16,25 1-2-16,-29 3 5 0,12-1-6 0,-9 1 3 15,8-4 2-15,2 1 0 0,-12 1 4 0,-2 3 0 16,2 0 2-16,1-4 1 0,1 6 2 0,-4-1 1 16,1-3-3-16,-19 5-3 0,18 0 5 0,0-2-1 15,-17 6 3-15,16-2-3 0,-14-4-2 0,0 5 4 16,13-7-1-16,0 5-7 0,-12 2 2 0,14-2-1 16,-1-2 0-16,0-1-3 0,-14 6-9 0,1-2 3 15,13-5-7-15,-3-2 5 0,-17-4-3 0,2 8 6 16,19-4 6-16,-17 0-2 0,15 0 0 0,-1-2 2 15,-15 6 5-15,-1-2 5 0,1-2-1 0,16 0 3 16,-16 1-2-16,3 2 5 0,12-2-1 0,-16 2-1 16,2-1 9-16,16 3-13 0,-16 4 3 0,14-7 2 15,1 4-7-15,-16 1 0 0,15-4 7 16,-12 5-7-16,1-1-2 0,16-3-2 0,-2-2 1 16,3 6-4-16,-2-1-2 0,0-1 2 0,1 4 1 0,-1-1 0 15,1-2-4-15,1 2 1 0,0 3-3 0,5-1 2 16,-1-4-4-16,7 1 1 0,-1-1-1 15,2 1-1-15,-2 0-8 0,-3 2 3 0,3-3-3 0,4-1 2 16,1-1-1-16,-1 1-3 0,1-2-1 16,-2 2-1-16,2-1 3 0,-1-1 1 0,-1-1-4 15,-1-1 6-15,1 0-5 0,-2 1 2 0,1 0 0 16,-3 0 3-16,0-2 0 0,0-1-1 0,2 1-5 16,-1-1 4-16,0 1 1 0,0 1-4 0,-2-4 4 0,3 3 6 15,-2-1-5-15,-8-2 4 0,-1 2-5 0,0-1 3 16,1 2-3-16,6-1 3 0,-6-2-5 15,1 1 2-15,-1-2-3 0,2 3 0 0,-4-1 1 16,2-2-1-16,5 1-1 0,-9 2-2 0,0-2 2 16,1 4-1-16,0-3 0 0,-2-1 0 0,-1 2 2 15,2-1-3-15,1-1 5 0,2 2 2 16,-3-2 0-16,3 4-1 0,2-3 0 0,5-1 3 0,1 0-3 16,2 2 1-16,-1-6-5 0,-1 5-4 0,-7 0 2 15,6-4-2-15,-9 3-2 0,3 0 1 0,-1-2-1 16,-3-1 4-16,0 4-2 0,1-2-1 0,10 2 1 15,-9-2 2-15,9 1-1 0,0 1 1 0,-1-2 7 16,1-2-2-16,3 3-1 0,-1-1 1 0,6 0-2 16,-4-3 8-16,15 4-4 0,-12-3-1 0,12 3-3 15,-12-2 1-15,12 2-2 0,0 0 4 0,-11 0-6 16,11 0 9-16,0 0-10 0,0 0 1 0,0 0 0 16,0 0 1-16,0 0 2 0,0 0 0 0,0 0-1 15,0 0 0-15,32-12 2 0,-16 8 0 0,1 3 2 16,9-4-2-16,1 2 0 0,2 0 3 0,0 3 0 15,1-3 3-15,2 2 0 0,-2-1 1 0,16 1-4 16,-1-3 1-16,-18 2 1 0,18 0 3 0,-17 2-4 16,22-3 0-16,-6-4 2 0,4 2 3 15,-3 3 1-15,-12 1 0 0,18-3-2 0,1-3 5 16,0 6 0-16,1-6 3 0,2 2-2 0,5 1 4 16,-3 3-1-16,1-3 5 0,2-6-5 0,-1 4 0 15,-4-1-2-15,1-2 0 0,-2 1-3 0,4-1 2 0,0-3-2 16,-1-2 0-16,-4-1-5 0,3-2 2 0,-1 3 2 15,-6-1-4-15,5-2 0 0,-3 0 0 16,1 3-7-16,-1-1 7 0,1-9-3 0,-2 7 3 16,0-4-5-16,-2 3 2 0,1 1 3 0,4-2-3 15,-3 2 0-15,0-5-1 0,0 7-3 0,-3 0 0 16,2 0-7-16,-1 0 1 0,-2-4-8 0,4 9 4 16,-5-4-1-16,-2 1-2 0,-13 6-5 0,1 2 9 15,-3-4-3-15,-2 1 0 0,3 1 1 0,-2 2-2 16,-10 3 1-16,9-2 2 0,-10 1 1 0,2-1 2 15,0 3 3-15,-1-3 0 0,2 2-1 0,-2 4 4 16,1-2-1-16,-1 0 2 0,1-2-3 0,0 2 4 16,-3-1 0-16,3 1 4 0,-4-1-3 0,2 0 0 15,-1 3 0-15,0-2 1 0,-15 0-1 16,14 1 2-16,-14-1 0 0,0 0 2 0,10 3 0 0,-10-3 4 16,0 0-2-16,0 0 0 0,0 0 0 15,0 0 2-15,0 0 0 0,0 0-1 0,-43 12-3 16,25-7 1-16,-9 2 0 0,-4-2-2 0,0 1 0 0,2 1-3 15,-2 0 4-15,-13 1-1 0,-1 1-1 0,16-1 1 16,-19 2-1-16,1 5 2 0,-5-10 2 0,0 3 0 16,4 4-3-16,-3-3 4 0,-2 1 0 0,1-3-1 15,3 2 1-15,0 2 2 0,-3-2 0 0,4 0 2 16,-1-1 4-16,-2 1 0 0,3-6 1 0,-3-1 6 16,18 1 1-16,-16 2 7 0,15-6-7 0,-22 5 3 15,26-5-4-15,-17 4 6 0,20-5-1 16,-5 2 0-16,4-4-4 0,1 1 0 0,1 4 5 0,8-3-6 15,-8 2 2-15,1 0 0 0,7-3-3 0,1 1-2 16,-10 2-1-16,1 0 2 0,7 2 0 0,0-2-7 16,1 3 2-16,1 0 6 0,-2-3-5 15,1 1-1-15,0 2-4 0,1-2 0 0,3 3-4 16,0-3 1-16,-1 1-1 0,15-2 0 0,-19 6-4 16,8-3 4-16,3 0-1 0,-2 1-4 0,1 1 5 15,-4 0-4-15,3 1-1 0,-4 0-3 0,-2-1 2 16,3 1-1-16,3-4-3 0,-4 2-1 0,-1 3 3 15,-2-3-1-15,17-4-2 0,-24 10 2 0,6-5 1 16,4-2 3-16,-1 2-2 0,-3-1 1 0,-1-1 1 16,3-2-1-16,3 3 2 0,13-4-2 0,-15 0 1 15,15 0 8-15,0 0-13 0,0 0 5 0,0 0-8 16,0 0 6-16,0 0-1 0,0 0 0 0,0 0-2 16,0 0 3-16,0 0-3 0,64-8-1 0,-33 5 0 15,-4 2-4-15,4-2-5 0,2-1 1 0,-2-1-3 16,15 0-2-16,-15 3-2 0,0-1 9 0,18-1-8 15,0-5 6-15,0 5 0 0,-4 0-1 0,4-4 4 16,-1 5-2-16,5-2 3 0,-2 1 0 0,-2-1 0 16,3-2 5-16,11 7-2 0,-4-6-3 0,4-2 0 15,2 3-6-15,4-5-4 0,-6 5-1 0,3-2-6 16,-4 2 3-16,-3 0-5 0,0 2-5 0,-6 0 3 16,-3 0 1-16,-3 0 3 0,-17 0 1 15,1 5 8-15,1-10-4 0,1 8 4 0,-4-3 1 0,-8 1 3 16,4 1 1-16,-5 2 0 0,-2-5 3 15,-1-1-2-15,2 5 9 0,-1-5-7 0,-1 5 2 0,-4-3-1 16,1-1 3-16,-4 1-4 0,-10 3 8 0,14-1-2 16,-14 1 5-16,8-4-1 0,-8 4 10 0,0 0-11 15,0 0 5-15,0 0-1 0,0 0-3 0,0 0 1 16,0 0 0-16,0 0-3 0,-48 3 4 0,31 1-2 16,-2 0 5-16,-8 2-4 0,2 0 3 0,-1 0 0 15,0-2-1-15,-21 9 0 0,20-6-1 16,-1 3 8-16,-16 4-5 0,-1-6-1 0,3 6 5 15,11-9-6-15,1 7 6 0,-15-1 1 0,-2 0 1 0,1-2-1 16,2 1 7-16,-1-2-1 0,0 1 8 0,0-5-6 16,14 0 1-16,-2 3 3 0,-14-5-1 15,0 3-1-15,15-3 4 0,0-2-1 0,0 0 6 0,-12-2-4 16,15 3-1-16,11 0-2 0,-1-2 2 16,0 0-5-16,3 0 0 0,2 2 0 0,-4-1-7 15,2-3 1-15,-2 3 4 0,1 2-10 0,1-1 1 16,-1 0 0-16,-2-1-3 0,1 1 3 0,2 1-3 15,-1-1 0-15,3 0-1 0,0 0-2 0,5 1 3 16,9-2-2-16,-12 1 2 0,12-1-2 0,0 0-1 16,-13 2 0-16,13-2-1 0,0 0-4 0,0 0 2 15,0 0-1-15,0 0 2 0,0 0-3 0,-7 5 3 16,7-5-6-16,0 0 5 0,0 0-4 0,0 0 4 16,0 0 4-16,0 0-9 0,0 0 1 0,0 0 3 15,0 0-5-15,0 0 7 0,0 0-4 0,0 0 5 16,0 0-5-16,0 0 1 0,0 0 0 0,0 0 2 15,0 0 0-15,0 0-1 0,0 0-3 0,0 0 4 16,0 0-1-16,0 0-2 0,0 0 1 0,0 0 1 16,0 0 1-16,0 0 2 0,0 0-3 0,0 0-1 15,0 0-2-15,0 0 2 0,0 0-2 0,0 0-1 16,0 0 0-16,0 0 4 0,0 0-3 0,24 9 4 16,-8-9-3-16,1-2 4 0,11 4-1 0,2-2 1 15,1 0 0-15,16-2-5 0,-14 0-1 16,13-3 5-16,6 5-3 0,-6-5 5 0,2 1-4 0,-17 2 1 15,16-2-2-15,-19 3 0 0,23-3 1 16,-6 0 0-16,0 0 0 0,0-2-2 0,-14 3-3 0,17-2 1 16,-2-4 3-16,-19 1-6 0,1 6 4 0,-3-9-3 15,0 3-2-15,1-2 2 0,-2 3 6 0,-7 1-13 16,-3 4-2-16,0-2-1 0,-5 4 0 0,-9 0 7 16,10-2-8-16,-10 2 4 0,0 0-6 0,0 0-4 15,0 0-15-15,10-10-12 0,-10 10-16 0,0 0-26 16,0 0-22-16,0 0-20 0,-19-25-31 15,19 25-31-15,-13-9-103 0,4-1-327 0,9 10 146 16</inkml:trace>
  <inkml:trace contextRef="#ctx0" brushRef="#br0" timeOffset="26973.99">19923 15956 75 0,'0'0'112'0,"0"0"-9"16,0 0 0-16,0 0-11 0,0 0-5 0,0 0-4 15,18-11-3-15,-9 11-7 0,2-2 0 0,4-1-6 16,1 0-1-16,0 0-3 0,11 1-2 0,-2-4-23 15,4 5 6-15,3-4-15 0,14-1-3 0,0 3-6 16,-15-5-3-16,17 0 12 0,2-3-20 0,-18 6-2 16,16-4 5-16,-1-2-7 0,-1-3-3 15,-1 2 2-15,0 2 2 0,-16 0 1 0,1 1 1 0,2 2 0 16,-2-3 3-16,-3 2-7 0,-4 2 5 0,3-2 8 16,-9 4-5-16,-1 1 9 0,-2 0-20 0,-5 2 4 15,0-2-5-15,0 1 4 0,-9 2 6 0,11-1-4 16,-11 1 5-16,6-2 7 0,-6 2 12 0,0 0-10 15,0 0-1-15,0 0-2 0,0 0 6 0,0 0-10 16,0 0 2-16,-37 10-4 0,18-5 3 0,-8 2-2 16,-6-2 1-16,2 2-1 0,0 0 2 0,-15-2 1 15,14 1-4-15,-14-2-1 0,-3 1-1 0,20 0 2 16,-20-2 1-16,4 2-1 0,-3-1 3 0,15-1-4 16,-11 3 6-16,-4-3-7 0,19-2 2 0,-4 0 4 15,3 1-3-15,0-1 0 0,0 3 1 0,0-4-6 16,4 0 3-16,-1 3-1 0,1-1-1 0,8-2-2 15,-8 0 2-15,9 0 3 0,0 0-8 0,0 2-2 16,1-1 3-16,1 0-3 0,7 0 0 0,1-1-2 16,7 0-4-16,-11-1-7 0,11 1-6 0,0 0-6 15,0 0 6-15,0 0-5 0,0 0 2 0,0 0 7 16,0 0 3-16,29 1-2 0,-11-1 3 0,10-1-1 16,2-2 2-16,15 0 1 0,2-4-2 0,0 3-3 15,4-2 2-15,4 3-2 0,-4-4-3 16,-6 5 5-16,5-12-1 0,2 9-1 0,-2-5-1 0,-1 3-6 15,-2-1 4-15,-2 1 1 0,-12 2 4 16,14 0-3-16,-17 2 9 0,-4-2-6 0,-8 3 13 0,-2 0-8 16,0 3 8-16,-6-1-4 0,0 0 1 0,-4 2 4 15,-6-2 11-15,10 1 4 0,-10-1 0 0,0 0 5 16,0 0-3-16,0 0 3 0,-24 11 0 0,-2-6-3 16,-17 7 2-16,-4 0-4 0,-2 0-1 0,-2-2 0 15,-8-2-2-15,0 3-3 0,-5-2 2 16,1 3-2-16,6-2-1 0,-3-3 0 0,6 1 0 0,4-1 1 15,-1-4 0-15,7 4-2 0,13-3 0 0,-15 1 3 16,15-2-1-16,2 2-2 0,4 0-1 0,-3 2-5 16,9-3 3-16,0-1-4 0,3 3 1 15,-2-2 0-15,6-2 1 0,0-3-7 0,6 2 2 0,6-1-14 16,-7 4 2-16,7-4 0 0,0 0-2 0,0 0 2 16,0 0 0-16,0 0 1 0,18 12-5 0,0-11-7 15,-2 2 2-15,4-2 2 0,10-1-6 16,-1-1-2-16,17-4 7 0,-14 2-5 0,0 3 7 15,0-3-2-15,-1 1 2 0,0-1 2 0,0 2 4 0,-6-2-9 16,5 3 8-16,-3-2 1 0,-9-1 8 0,1 3-8 16,-3 0 7-16,11-4-1 0,-15 4 4 0,-2 0-4 15,-10 0 12-15,15-2-5 0,-15 2 4 16,11-1 5-16,-11 1 5 0,0 0 7 0,0 0 3 0,0 0-5 16,0 0-6-16,0 0 0 0,0 0-5 0,0 0-7 15,0 0 1-15,-31-1-6 0,14 4-1 0,-1-1-6 16,-2-2-2-16,0 2-4 0,-6 2-2 0,1-7-9 15,5 4 2-15,2-1-23 0,0-1-4 16,0-2-28-16,3 1-19 0,-4-3-27 0,1 3-80 16,-1-3-224-16,4 1 100 0</inkml:trace>
  <inkml:trace contextRef="#ctx0" brushRef="#br0" timeOffset="-71871.79">18983 2864 112 0,'0'0'116'0,"0"0"-4"0,0 0-6 0,0 0 2 16,0 0-6-16,0 0-10 0,0 0 1 0,0 0-11 15,0 0-6-15,0 0-3 0,0 0-6 0,0 0-2 16,0 0-14-16,0 0 1 0,0 0 1 0,0 0-11 15,0 0 5-15,0 0-13 0,0 0 9 0,0 0 0 16,0 0 0-16,0 0 16 0,0 0 0 0,0 0-2 16,0 0-4-16,0 0-5 0,0 0-5 0,0 0 8 15,37 73-2-15,-37-73 0 0,13 28 2 0,-13-28 3 16,14 31-4-16,-14-31 2 0,16 31-2 0,-16-31-5 16,12 28-1-16,-12-28-2 0,0 0-1 0,13 26-4 15,-13-26-2-15,0 0-1 0,12 22 6 0,-12-22-4 16,0 0-2-16,0 0 1 0,0 0-9 0,0 0-2 15,14 24-3-15,-14-24-2 0,0 0 1 0,0 0-7 16,0 0-5-16,0 0-3 0,16 28-15 0,-16-28-18 16,0 0-14-16,0 0-21 0,0 0-24 15,21 24-24-15,-21-24-28 0,0 0-24 0,21 13-31 16,-21-13-150-16,0 0-372 0,0 0 165 0</inkml:trace>
  <inkml:trace contextRef="#ctx0" brushRef="#br0" timeOffset="-71430.75">19783 2985 134 0,'0'0'141'0,"0"0"-11"16,0 0-1-16,0 0-7 0,0 0-19 0,0 0-5 16,0 0-14-16,0 0-1 0,-25-45-15 0,25 45-10 15,0 0 2-15,-43 3-6 0,43-3-8 0,0 0-5 16,-67 17-1-16,67-17-8 0,-31 14-1 0,31-14-3 16,-28 15-6-16,28-15 2 0,-20 20-3 15,20-20-2-15,0 0 3 0,-14 32-10 0,14-32 5 16,0 0 5-16,0 0-10 0,11 41 5 0,-11-41-6 15,25 24-7-15,-25-24 4 0,43 18 5 0,-15-12 1 0,-28-6-2 16,62 6 4-16,-31-5 2 0,-31-1 9 0,60-5 3 16,-32-2 2-16,-1-5-1 0,-27 12 8 0,46-25 3 15,-29 16 1-15,4-12 5 0,-1 2 9 0,-4 0-5 16,-16 19-1-16,24-31 5 0,-24 31-6 0,11-26-5 16,-11 26-4-16,5-29-5 0,-5 29-8 15,0 0-5-15,0 0-28 0,-19-44-23 0,19 44-32 16,-26-19-33-16,26 19-33 0,-34-11-24 0,34 11-190 15,-51 2-367-15,51-2 163 0</inkml:trace>
  <inkml:trace contextRef="#ctx0" brushRef="#br0" timeOffset="-70631.44">18261 3146 102 0,'0'0'126'0,"0"0"0"0,0 0 1 15,0 0-3-15,0 0-2 0,44-14-14 0,-44 14-6 16,0 0-9-16,0 0-4 0,0 0-3 15,0 0-13-15,0 0-9 0,0 0 1 0,0 0-11 16,0 0-8-16,0 0 1 0,0 0-7 0,0 0-6 16,0 0 2-16,0 0 0 0,-134 9 0 0,107-6-1 15,27-3-5-15,-57 7-1 0,25-2-4 0,-1-2 0 16,-12 4 3-16,15-3-4 0,30-4 0 0,-61 8-1 0,31-3-8 16,30-5 1-16,-53 8 1 0,26-6 0 15,27-2-6-15,-44 7 3 0,44-7-3 0,-43 8 2 16,43-8-7-16,-33 3 2 0,33-3-1 0,-36 6 2 15,36-6-4-15,0 0-2 0,-43 0 0 0,43 0-15 16,0 0-13-16,0 0-18 0,-44 5-20 0,44-5-30 16,0 0-32-16,0 0-35 0,0 0-110 0,0 0-291 15,-38 0 130-15</inkml:trace>
  <inkml:trace contextRef="#ctx0" brushRef="#br0" timeOffset="-70363.93">17217 2980 87 0,'0'0'135'15,"-39"24"-17"-15,39-24-1 0,-17 20-5 16,17-20-14-16,0 0-3 0,-16 38-13 0,16-38-9 0,-1 32-6 16,1-32-4-16,0 0-7 0,13 48-3 15,3-24-2-15,0-5-19 0,-16-19-19 0,40 34-28 16,-16-19-35-16,4-5-25 0,1-1-111 0,-29-9-201 16,52 14 89-16</inkml:trace>
  <inkml:trace contextRef="#ctx0" brushRef="#br0" timeOffset="-69915.48">15150 2850 90 0,'15'23'114'0,"-3"2"-26"0,-12-25 5 16,24 48-5-16,-13-23-1 0,2-2-3 0,-4 3-11 16,2 0-4-16,-11-26-6 0,20 46-11 0,-20-46 4 15,11 32-8-15,-5-9 0 0,-6-23-12 0,8 30-13 16,-8-30-1-16,0 0-18 0,5 36-11 0,-5-36-40 15,0 0-28-15,0 0-94 0,0 0-181 0,0 0 80 16</inkml:trace>
  <inkml:trace contextRef="#ctx0" brushRef="#br0" timeOffset="-69415.55">15759 2931 78 0,'47'-12'118'0,"-4"-5"-7"15,-14 8-1-15,13-8-10 0,-11 5-9 0,-1 2-3 16,0-2 4-16,15-3-26 0,-21 4 1 0,-24 11-8 15,35-14-10-15,-35 14-1 0,0 0-9 0,30-9-4 16,-30 9 3-16,0 0-10 0,0 0 1 0,0 0-13 16,0 0-13-16,0 0 2 0,0 0-1 0,0 0-2 15,0 0-5-15,-124 11 4 0,93-2 0 0,0-1-3 16,-13 3 7-16,13-1-5 0,-13 2 0 0,15-4 0 16,-2 1 0-16,-13 3 4 0,19-5-5 0,25-7 6 15,-49 15-8-15,49-15 2 0,-25 11-3 0,25-11-4 16,0 0 12-16,0 0-4 0,-13 21 4 0,13-21-7 15,0 0 6-15,0 0 3 0,49 40-6 0,-49-40-9 16,52 24 12-16,-21-13 1 0,-1-2-3 0,16 5-9 16,-19-3 8-16,-1-2-4 0,2 3 5 0,0 0-7 15,14 7 13-15,-21-8-11 0,-21-11 5 0,26 18-4 16,-26-18 13-16,21 21-24 0,-21-21 14 0,13 23 4 16,-13-23-1-16,0 0 9 0,0 34-7 0,0-34 1 15,0 0 10-15,-31 34-2 0,31-34 0 0,-38 20-3 16,16-9 6-16,22-11-6 0,-40 12 1 0,15-5-18 15,25-7-13-15,-38 10-20 0,38-10-44 0,-37 7-26 16,37-7-80-16,-35 7-205 0,35-7 91 0</inkml:trace>
  <inkml:trace contextRef="#ctx0" brushRef="#br0" timeOffset="-68066.43">20684 2922 115 0,'79'1'96'0,"-47"-4"12"15,-32 3-12-15,63 0-5 0,-17-3-15 16,-46 3-7-16,47 0-7 0,-47 0 2 0,58 0-9 15,-58 0-6-15,45-6-7 0,-45 6-5 0,33-6 4 16,-33 6-5-16,33-10-4 0,-33 10-7 0,0 0-13 16,31-10 10-16,-31 10 3 0,0 0-11 0,0 0 4 15,0 0-4-15,0 0-10 0,0 0-5 0,0 0-11 16,0 0-7-16,0 0 10 0,0 0-12 0,0 0 3 16,0 0 0-16,0 0 0 0,-85-25 0 0,85 25-9 15,-76-3-4-15,31 0 2 0,14 1 1 0,31 2-12 16,-81-4 7-16,50 6 2 0,31-2 6 0,-63-1 2 15,32 1-4-15,31 0 1 0,-45-3 5 0,45 3 2 16,0 0 2-16,-38-1 17 0,38 1 9 0,0 0-4 16,0 0 4-16,0 0-1 0,0 0 12 0,0 0-7 15,0 0 1-15,0 0-10 0,0 0-4 0,0 0-11 16,0 0 12-16,0 0 6 0,101-44-12 0,-75 41 1 16,-26 3 4-16,45-8 2 0,-17 4 5 0,-28 4-4 15,46-5-1-15,-46 5-13 0,54-2 18 16,-54 2-2-16,45 0 4 0,-45 0-1 0,34-2-3 0,-34 2 8 15,0 0-2-15,0 0 7 0,45 1-1 0,-45-1 5 16,0 0 9-16,0 0-3 0,0 0 4 0,0 0-5 16,0 0 0-16,0 0 1 0,0 0-3 0,0 0 3 15,0 0-5-15,0 0 0 0,0 0-6 0,0 0 7 16,0 0-6-16,0 0-8 0,0 0-7 16,0 0 11-16,0 0-2 0,0 0 2 0,0 0-6 0,0 0 6 15,0 0-12-15,0 0-9 0,0 0 0 0,0 0 3 16,0 0-5-16,0 0 3 0,0 0 6 0,0 0-10 15,0 0 7-15,0 0-2 0,0 0 4 0,0 0-2 16,4 42-2-16,-4-42-2 0,0 0 10 0,17 19-8 16,-17-19-2-16,0 0 8 0,0 0-8 0,22 18 1 15,-22-18 5-15,0 0-11 0,0 0 8 16,0 0-5-16,0 0 1 0,0 0 2 0,0 0 7 16,0 0 7-16,0 0-14 0,0 0-6 0,0 0 8 0,0 0 3 15,0 0-1-15,-38 39-25 0,38-39-12 0,0 0-17 16,-28 11-24-16,28-11-77 0,0 0-171 15,0 0 76-15</inkml:trace>
  <inkml:trace contextRef="#ctx0" brushRef="#br0" timeOffset="-67134.86">22324 2612 110 0,'0'0'147'16,"0"0"-16"-16,0 0-18 0,0 0 4 0,0 0-9 15,0 0-12-15,0 0-6 0,0 0-11 0,0 0-9 16,0 0-10-16,113 4-2 0,-113-4-8 0,60 1-6 16,-33-1-2-16,-27 0-4 0,58 0 2 0,-58 0-6 15,45 0-4-15,-45 0-6 0,45 0-4 0,-45 0 3 16,36-3-8-16,-36 3 0 0,0 0-2 0,32-6 3 15,-32 6-2-15,0 0 11 0,0 0-18 0,0 0 2 16,0 0-5-16,0 0 1 0,0 0-10 0,0 0 5 16,0 0-2-16,0 0-6 0,-78-37 2 15,32 35-8-15,46 2 4 0,-82-8-3 0,38 11 1 0,-2 1 4 16,13-2-4-16,-10-1 8 0,43-1-5 0,-64 7-7 16,32-4 5-16,32-3-12 0,-58 8 15 0,27-2-5 15,5 1 3-15,26-7 5 0,-34 10-3 0,34-10-7 16,0 0 7-16,-33 12-2 0,33-12 2 15,0 0-4-15,-18 17 5 0,18-17 5 0,0 0-6 16,0 0 4-16,0 0-7 0,8 46 14 0,-8-46-8 16,0 0 3-16,31 40-2 0,-31-40 12 0,31 33-13 15,-14-15-1-15,3-1 8 0,-20-17-5 0,33 27 1 16,-22-14 1-16,-11-13-11 0,29 32 18 0,-29-32-6 16,26 32-2-16,-16-17 8 0,-10-15 11 0,20 36-10 15,-20-36-6-15,12 44 7 0,-12-44-1 0,4 34 2 16,-4-34-5-16,-2 32-2 0,2-32 2 0,-13 31 1 15,13-31 6-15,-22 26-7 0,2-11 3 0,20-15-12 16,-33 22 9-16,9-11 3 0,24-11-10 0,-45 13-15 16,18-9-13-16,27-4-21 0,-36 3-48 0,36-3-106 15,0 0-224-15,-50-2 100 0</inkml:trace>
  <inkml:trace contextRef="#ctx0" brushRef="#br0" timeOffset="-66818.52">23262 2619 108 0,'0'0'131'16,"0"0"-18"-16,0 0-7 0,0 0-14 0,0 0 2 16,0 0-4-16,0 0-2 0,-59 48 5 0,41-26-15 15,-9 12-15-15,7-10-4 0,-3 9-2 0,5-9-3 16,1-1-9-16,4 4-2 0,-14 7-5 0,13-14-3 16,0 3-3-16,-2-2-6 0,-2 5-4 0,3-5-9 15,15-21-13-15,-23 36-14 0,23-36-25 16,-14 28-31-16,14-28-157 0,-8 25-245 0,8-25 109 15</inkml:trace>
  <inkml:trace contextRef="#ctx0" brushRef="#br0" timeOffset="-66620.86">23462 3185 90 0,'0'0'171'0,"0"0"-20"16,0 0-6-16,0 0-22 0,11 42-9 0,-11-42-13 16,0 0-8-16,0 0-17 0,0 0 1 0,0 0-12 15,0 0-27-15,0 0-27 0,0 0-42 0,-31 33-67 16,31-33-90-16,-41-6-204 0,41 6 91 0</inkml:trace>
  <inkml:trace contextRef="#ctx0" brushRef="#br0" timeOffset="-66440.99">22986 2789 19 0,'0'0'192'16,"0"0"-25"-16,0 0-11 0,0 0-17 0,-28-32-22 15,28 32-24-15,0 0-29 0,0 0-22 0,0 0-38 16,-30-15-41-16,30 15-47 0,0 0-62 0,0 0-157 15,-43 5 69-15</inkml:trace>
  <inkml:trace contextRef="#ctx0" brushRef="#br0" timeOffset="-65802.14">23245 2365 87 0,'-50'-40'100'0,"-2"3"-8"15,0 8-11-15,2-8 8 0,-3 9-6 0,-4-2-6 16,-3 4-5-16,4 2-10 0,-10 6-5 0,-4-3-7 16,-1 6 0-16,-2 3-5 0,2 2-2 0,1 1-8 15,0 6 3-15,1 4-4 0,-2 3-6 0,-5-1 1 16,5 9 1-16,-6 0-8 0,2 5 4 0,-5 5-2 16,2 4-6-16,1 3 4 0,-1 5 1 0,8 3-7 15,7 4 13-15,6-6-12 0,9 10-3 0,6 0-4 16,9 0 2-16,6 2 1 0,9 2 3 0,3 2-10 15,9 8 15-15,6-5-6 0,2-1 4 0,8 0-3 16,2 3 5-16,0 5-4 0,16-1 6 16,-1 3-7-16,8-1-1 0,5 0-1 0,4-4 3 15,6 0-3-15,1-3 0 0,7-2 3 0,3-7 3 16,1-2 6-16,5-5 8 0,0-8-2 0,3-1 5 16,-5-7 7-16,7 0 3 0,0-5 1 0,-2-3 5 15,1-2 2-15,3-9-1 0,2 3 5 0,0 0-3 16,1-7-1-16,0-3-2 0,1-1-2 0,0-3-10 0,-4-8-2 15,2-2-1-15,2-2-3 0,-3-6-6 0,3 1-3 16,-1-7-6-16,-3-3 0 0,-4-5-4 16,-5-4-3-16,-9 3-3 0,-5-6-10 0,-15 5 9 0,-6-4-7 15,-5 2 4-15,-14 2-1 0,-8 0 1 0,-6-4-2 16,-9 6 3-16,-8-1-4 0,-13 2-2 16,-2-1-2-16,-9 2 2 0,-2 4-1 0,-1-2-5 15,-2 4-7-15,0 2-3 0,0 7-20 0,-5 1-9 16,7 3-28-16,-5-1-18 0,3 8-30 0,1 1-37 15,17 5-62-15,-20 1-110 0,4 5-357 0,47-1 157 16</inkml:trace>
  <inkml:trace contextRef="#ctx0" brushRef="#br0" timeOffset="-64503.5">24141 2389 49 0,'0'0'147'15,"0"0"-20"-15,0 0-12 0,0 0-10 0,0 0-15 16,0 0-7-16,70-17-6 0,-70 17-6 0,59 8-9 16,-14 1-13-16,-14 2 2 0,10 3 4 0,2 2-16 15,-13-7-5-15,11 11 2 0,-12-7-10 16,-7 2 1-16,-2 1 10 0,-20-16-17 0,23 23-6 16,-23-23-2-16,20 24-5 0,-20-24 0 0,0 0-3 0,5 29 0 15,-5-29 4-15,0 0 4 0,0 0-6 0,-37 31-4 16,37-31 4-16,-43 9-3 0,43-9-4 0,-50 8 4 15,23-6 1-15,27-2-2 0,0 0 3 0,-43 5-1 16,43-5 0-16,0 0-8 0,0 0-8 0,-19 15 10 16,19-15 0-16,0 0-2 0,0 0 4 0,12 46-1 15,-12-46 1-15,35 39 3 0,-15-18-7 0,10 8 0 16,4-3 1-16,-11-9-13 0,-4 5 10 0,3-3 4 16,-2 1 2-16,-3-2 5 0,-17-18-2 15,27 32 9-15,-27-32-10 0,14 25 3 0,-14-25 0 0,0 0-2 16,7 23-1-16,-7-23-9 0,0 0 7 0,0 0 6 15,0 0-7-15,0 0-1 0,0 0 3 16,0 0-1-16,0 0 2 0,-51 26 1 0,51-26 10 16,0 0-13-16,-45-8-4 0,45 8-28 0,0 0-21 15,0 0-23-15,0 0-35 0,-48-6-77 0,48 6-203 16,0 0 90-16</inkml:trace>
  <inkml:trace contextRef="#ctx0" brushRef="#br0" timeOffset="-64187.29">25133 2873 92 0,'0'0'134'16,"-34"-35"-8"-16,34 35-17 0,-32-13-7 0,32 13-9 15,0 0-15-15,-41-5-5 0,41 5 1 0,0 0-13 16,0 0-7-16,-48 14-9 0,48-14-9 15,0 0 5-15,-21 21-11 0,21-21 4 0,0 0-1 16,0 0-4-16,-2 42 5 0,2-42 0 0,0 0 1 0,0 0 8 16,33 37-2-16,-33-37 7 0,0 0 1 0,29 14 13 15,-29-14 2-15,0 0-6 0,0 0-3 16,0 0-8-16,0 0-5 0,0 0-6 0,50-42-4 16,-50 42-2-16,4-35-5 0,-4 35-19 0,-7-39-7 15,7 39-17-15,0 0-19 0,-20-45-28 0,20 45-26 16,-13-23-40-16,13 23-143 0,0 0-296 0,0 0 130 15</inkml:trace>
  <inkml:trace contextRef="#ctx0" brushRef="#br0" timeOffset="-63787.86">25432 2244 15 0,'0'0'111'0,"0"0"-7"0,0 0-21 16,0 0 0-16,0 0-12 0,0 0-12 0,0 0 11 15,0 0-19-15,0 0 2 0,0 0 7 0,0 0 2 16,0 0 0-16,-19 77 0 0,19-77 4 0,-13 38 3 16,13-38-7-16,-14 30 1 0,6-8 4 0,8-22 0 15,-12 41 0-15,3-14-6 0,9-27-4 0,-13 52-11 16,8-12-1-16,-1-13 1 0,-3 2-11 0,9-29-1 16,-12 57 0-16,8-30-3 0,-5 1-9 0,9-28 1 15,-12 53 1-15,6-31-3 0,6-22-2 0,-14 40-7 16,14-40 3-16,-9 26-9 0,9-26-3 15,0 0-16-15,-2 37-22 0,2-37-34 0,0 0-46 16,11 39-171-16,-11-39-308 0,27 29 137 0</inkml:trace>
  <inkml:trace contextRef="#ctx0" brushRef="#br0" timeOffset="-63595.63">25850 3230 160 0,'0'0'194'0,"0"0"-26"0,0 0-10 16,0 0-8-16,0 0-16 0,0 0-14 0,0 0-8 16,0 0-12-16,0 0-12 0,0 0-7 0,0 0-5 15,0 0-13-15,0 0-13 0,0 0 0 0,0 0-14 16,0 0-19-16,0 0-28 0,0 0-27 0,0 0-34 16,0 0-30-16,0 0-48 0,0 0-81 0,0 0-250 15,0 0 111-15</inkml:trace>
  <inkml:trace contextRef="#ctx0" brushRef="#br0" timeOffset="-63418.86">25058 2384 78 0,'0'0'85'15,"0"0"-18"-15,-67 10-32 0,67-10-22 0,0 0-36 16,-26 27-20-16,26-27-46 0,-11 25 20 0</inkml:trace>
  <inkml:trace contextRef="#ctx0" brushRef="#br0" timeOffset="-62387.39">24187 3413 67 0,'100'-15'155'0,"-52"11"-10"0,-3 1-9 16,0 1-9-16,3 1 0 0,0 4-8 0,-1-6-8 15,-1 6 0-15,-13-2-8 0,11-1-9 0,5 4-7 16,2-2-5-16,-2 6-6 0,3-2-10 15,0-5-7-15,-1 4-4 0,-1 1-11 0,1-3 1 16,-3 1-5-16,7 0-3 0,-4-1-3 0,0-2-3 0,-2 1 3 16,1-4-1-16,-4 5-8 0,1-6-5 0,-16-1-1 15,16 2-1-15,0-1-1 0,-16-4-4 0,12-3 1 16,2-3-2-16,-3 0-5 0,-17 7-1 16,2-8 2-16,0 2-3 0,0 0 3 0,-2-3-5 0,1-3-2 15,0 2 4-15,-2-1-3 0,-1-2-1 16,-4 0 4-16,0-1-9 0,0-1 2 0,-6-2 1 15,2-1 3-15,1 0-7 0,-16 24 7 0,20-46-8 16,-13 20 0-16,1 1 0 0,-8 25-6 0,8-55-2 16,-11 28 0-16,3 27-14 0,-4-56 2 0,-3 28 0 15,-1 1-9-15,-1-2 12 0,9 29-7 0,-16-56-9 16,4 30-5-16,-2-1 3 0,2 3 2 0,-4-2-7 16,2 3 2-16,-8-13-5 0,11 16-6 0,-6-4 2 15,0 4 2-15,-1-4 7 0,-3 1 6 0,1 0-6 16,-8-9 12-16,7 11-7 0,-2-1 2 0,-9-8-4 15,1-4 8-15,-4 7 0 0,1-4 13 0,0 2-2 16,0 1-5-16,-4 5 6 0,14 6 6 0,-1-2 2 16,-20-5 3-16,6-1-1 0,11 12-5 0,3-3 10 15,-15-3 0-15,1 2-1 0,12 2 8 16,-2 3 3-16,-2 2 2 0,1 1-32 0,-1-1 12 0,31 10 6 16,-83-10 1-16,53 6 5 0,-3-1 0 15,-11 0 5-15,-2 3-2 0,46 2 2 0,-61-5 3 0,28 2-4 16,-13 2 1-16,46 1 0 0,-76 0 4 0,42 1-7 15,-11-2 5-15,45 1-7 0,-73 4 6 0,39-2 3 16,5 0 4-16,-15 3-3 0,44-5-13 0,-59 8 3 16,15 4 4-16,13-7-7 0,1 2 6 15,-13 4 6-15,13-3-7 0,0 4 2 0,-1-3-2 16,-12 6 6-16,13-2 2 0,-8 8-3 0,11-9-2 16,0 5-13-16,0 0 16 0,-10 7-7 0,12-5 18 15,-6 14-18-15,12-14 2 0,-5 19-4 0,8-16 7 16,-1 16 2-16,6-13-5 0,-1 1 0 0,3 0-1 15,-1 0 2-15,10-26 3 0,-15 70-4 0,11-44 2 16,-3 1-3-16,7-27-4 0,-10 68 5 0,7-42 7 16,1 1-5-16,2-27 0 0,-2 56 1 0,0-28 1 15,2-28-2-15,4 56 3 0,-3-29-3 0,-1-27 8 16,10 55-2-16,6-14-5 0,-6-16 12 16,-1 0 2-16,12 13-1 0,-7-10-1 0,9 12 3 0,4-1 5 15,0-5 1-15,4-4 0 0,5 7-4 0,0-4 0 16,2-2-6-16,6 1 1 0,1 2-2 0,4-4-2 15,3 1-4-15,0-4 1 0,2 0-4 0,1-7 1 16,3 3-16-16,-3-3-12 0,6-3-5 0,-8-5-18 16,0 0-16-16,-4-6-30 0,1-3-102 15,-2-1-207-15,-2-8 92 0</inkml:trace>
  <inkml:trace contextRef="#ctx0" brushRef="#br0" timeOffset="-57009.54">24183 3439 88 0,'0'0'90'0,"0"0"-10"0,0 0-10 16,0 0-7-16,0 0 2 0,0 0-3 0,0 0-10 16,0 0-6-16,0 0-1 0,0 0-8 0,0 0-2 15,0 0-3-15,0 0-2 0,0 0-9 0,0 0 10 16,0 0-7-16,0 0-2 0,0 0 5 0,0 0 2 16,0 0-4-16,0 0-3 0,0 0-2 0,11-48-6 15,-11 48 1-15,0 0-1 0,0 0-1 0,52-7-3 16,-7 4-11-16,-45 3 9 0,61 3-7 0,-17 2 3 15,4-6-2-15,-21 6 0 0,21 0-6 16,-3 1 4-16,1-1-1 0,-15-4 5 0,-31-1-3 0,79 6 10 16,-31-2-9-16,-1-4 5 0,1 2 3 0,-1-1-18 15,0 1 23-15,2 1-3 0,-1-1 7 0,1 0-4 16,-18 0-5-16,-31-2 0 0,65-2 2 0,-35 2-10 16,-30 0 13-16,0 0 4 0,52-2 1 0,-52 2 6 15,0 0-7-15,31-3 7 0,-31 3-2 0,0 0 1 16,0 0-2-16,0 0-8 0,0 0 0 0,0 0-4 15,0 0-2-15,0 0-4 0,0 0-10 16,0 0-7-16,0 0 6 0,-90-70-12 0,49 54 5 16,-5 1-4-16,-2-5-4 0,1 6-1 0,2-3 6 0,-2 8 6 15,2-4-15-15,1-2 9 0,-2 5-4 16,15 7 2-16,-14-5-12 0,13 1 9 0,-20-3 1 0,23 5 6 16,29 5-8-16,-53-15 10 0,53 15-2 15,-27-9 17-15,27 9-14 0,0 0 16 0,0 0-11 16,-27-8 7-16,27 8 3 0,0 0 8 0,0 0-6 15,0 0-1-15,0 0 12 0,0 0-3 0,0 0-7 16,0 0 8-16,0 0-14 0,0 0 2 0,0 0 7 16,0 0-7-16,0 0 3 0,116-7 1 0,-68 10-5 15,-48-3 9-15,79 12-5 0,-33-5-2 0,-14 2-5 16,19-1 5-16,-6 0 2 0,-13-2-5 0,13 4 5 16,-13-5-4-16,-1 2 2 0,-31-7 5 0,63 13-8 15,-32-9 3-15,-31-4-5 0,41 7 4 0,-41-7 2 16,31 8 2-16,-31-8-1 0,0 0-2 0,0 0 2 15,0 0-1-15,0 0-4 0,0 0-1 0,0 0-1 16,0 0 2-16,0 0-4 0,0 0 5 0,0 0-1 16,0 0 1-16,0 0-2 0,0 0 0 0,-124-12 0 15,78 7-1-15,1 0 1 0,2-2 0 0,-5 4 0 16,16 2-7-16,-1-4-1 0,-16 1-12 0,18 0 0 16,31 4 3-16,-66-4-11 0,36 0 8 0,30 4-2 15,-63-4-1-15,37-1 4 0,26 5 2 16,-40-6 2-16,40 6-3 0,-34-3 6 0,34 3-5 0,0 0 6 15,-38-7 3-15,38 7-4 0,0 0 17 0,0 0-24 16,0 0 6-16,-31-6 10 0,31 6-4 16,0 0 10-16,0 0 6 0,0 0-11 0,0 0 0 15,0 0 0-15,0 0 0 0,0 0-2 0,0 0 1 16,0 0 1-16,122 17 2 0,-68-5 1 0,-2 0 3 0,0 0-2 16,3 3 1-16,-3-1 0 0,5-2 11 0,-3 1-23 15,0 1 19-15,-2-4-3 0,-1-1 6 0,-3 2-16 16,-2 1 7-16,-13-5-7 0,12 4 7 0,-17-3 0 15,2-2 4-15,-30-6 2 0,43 9 0 16,-43-9-9-16,26 7 13 0,-26-7-4 0,0 0-5 16,0 0 1-16,0 0 2 0,0 0-7 0,0 0 7 15,0 0-5-15,0 0 5 0,0 0-1 0,0 0 4 16,0 0-9-16,-129-15 6 0,72 5-1 0,-10 5-5 16,-1-6 3-16,-2 4 5 0,0-5-4 0,-1 2-1 15,1-3-3-15,1 6-2 0,0-4-7 0,3 3 9 0,-2 0 2 16,-7 3-9-16,6 1-2 0,9 4-4 15,2-7-7-15,3 2 4 0,6 2 1 0,19 1-1 16,30 2 4-16,-46-5 2 0,46 5 5 0,0 0 15 16,-32-7 1-16,32 7 4 0,0 0 5 0,0 0-3 15,0 0 0-15,0 0-14 0,0 0 0 0,0 0-14 16,0 0 3-16,0 0 4 0,0 0-5 0,89-22 2 16,-39 23-3-16,3 3-1 0,3 1 7 0,2 0 2 15,4 2-1-15,-2 0-2 0,2 2 2 0,-5-1-5 16,3 5 9-16,-2-4-8 0,-1 0 1 0,-6 1 2 15,-1-3 1-15,-4 1 3 0,2 1 4 0,-21-5-2 16,-27-4 1-16,44 11-10 0,-44-11 8 0,30 5 2 16,-30-5-2-16,0 0-6 0,0 0 6 0,0 0 6 15,0 0-8-15,0 0-1 0,0 0 0 0,0 0 6 16,0 0-2-16,0 0 5 0,0 0-6 0,-164-5-2 16,104 1-8-16,-10 2 19 0,2-3-8 0,-2-1 1 15,-1 2-1-15,3 0 3 0,1-4-6 0,1 2 4 16,5 1-10-16,1 3 8 0,1-2 1 0,11 0-4 15,16 0 6-15,32 4-8 0,-50-5 3 16,50 5-7-16,-30-6 6 0,30 6 0 0,0 0-2 0,0 0 1 16,0 0 1-16,0 0 3 0,0 0-9 15,0 0 5-15,0 0-3 0,98 28-5 0,-42-15-6 16,3 2-4-16,2-1-17 0,0 2 11 0,5-4-10 16,-3 2 9-16,-3 0 2 0,-3-4 1 0,1 1-5 15,-1-4 9-15,-3 0-9 0,-5-2 9 0,-2 2 7 0,-2-4-4 16,-17 1 7-16,-28-4-1 0,46 7 5 15,-46-7 8-15,26 6-6 0,-26-6-9 0,0 0 8 16,0 0 8-16,0 0 2 0,0 0 4 0,0 0-3 16,0 0 5-16,0 0 7 0,0 0-2 0,0 0 0 15,-122-8-8-15,66 4 2 0,-6 0 6 0,3 0-3 16,-4 0 6-16,-3-2-6 0,12-2 2 0,-7 2-2 16,5 2 12-16,3 0-17 0,2 0 4 0,6-1-7 15,11 4 2-15,34 1-3 0,-61-4 12 0,61 4-9 16,-36-7 5-16,36 7 7 0,0 0-2 0,0 0 12 15,-30-2-28-15,30 2 9 0,0 0-8 0,0 0 8 16,0 0 0-16,0 0 1 0,0 0 0 16,0 0-2-16,102 16-7 0,-54-11-6 0,4 1 3 15,-2-1-8-15,2 0 0 0,-4 1-2 0,-16-4 5 0,19 0-1 16,0 1-3-16,-7-1-2 0,-12 1 9 0,14-3-7 16,-46 0 10-16,61 0-3 0,-33 0 1 0,-28 0-5 15,0 0 9-15,53-1 0 0,-53 1 8 0,0 0-4 16,0 0 3-16,0 0-2 0,32-2 4 0,-32 2-11 15,0 0 5-15,0 0-5 0,0 0-1 0,0 0 9 16,0 0-8-16,0 0-1 0,-120-20 5 0,74 14-2 16,-8 3-4-16,-2-2 5 0,-2 1-2 0,6-1-4 15,-2 3 8-15,-1-1-6 0,7 1-5 0,13 0-12 16,-11 0 11-16,15 1 1 0,31 1 2 16,-55-4-2-16,55 4-3 0,0 0-1 0,-31 0 4 15,31 0 3-15,0 0-5 0,0 0 3 0,0 0 3 0,0 0 1 16,0 0 0-16,0 0 1 0,0 0-8 0,0 0-3 15,110 18 17-15,-64-10-18 0,-1 0 4 16,0 3-6-16,2-4 2 0,-15-4 9 0,0 4-11 0,13-3 6 16,2 2 2-16,-17-2 2 0,15 0-3 15,-45-4 2-15,60 6-1 0,-30-4 3 0,-30-2 1 16,49 7-4-16,-49-7 2 0,27 5-16 0,-27-5 17 16,0 0-3-16,0 0 0 0,0 0 1 0,0 0 18 15,0 0-26-15,0 0 13 0,0 0 0 0,0 0-2 0,0 0 2 16,0 0 4-16,-149-24-7 0,98 20 3 15,-4-3 3-15,4 0-9 0,-3 1 9 0,6-1 0 16,18 3-3-16,30 4 0 0,-59-5 1 0,59 5-4 16,-32-3-6-16,32 3 6 0,0 0 2 0,0 0 8 15,0 0 0-15,0 0 4 0,-31-4-13 0,31 4 5 16,0 0-3-16,0 0-2 0,0 0-2 0,0 0 4 16,0 0-6-16,0 0 0 0,0 0-6 0,116 21 12 15,-90-16 1-15,-26-5-11 0,60 10 0 0,-34-8 10 16,-26-2-2-16,46 7 8 0,-19-2-9 0,-27-5-1 15,53 9 0-15,-27-3-1 0,-26-6 4 0,42 11-3 16,-17-4 9-16,-25-7-16 0,34 7 11 0,-34-7-9 16,0 0 1-16,33 8 5 0,-33-8 6 0,0 0-3 15,0 0 7-15,0 0-4 0,0 0-1 16,0 0 6-16,0 0 2 0,0 0-3 0,0 0-6 0,0 0-1 16,0 0 3-16,0 0 4 0,0 0-5 0,0 0 11 15,0 0-10-15,0 0 1 0,0 0-2 0,0 0-6 16,0 0 13-16,0 0-8 0,-115-12-1 0,115 12-1 15,0 0-3-15,0 0 9 0,0 0-4 0,0 0-4 16,0 0 1-16,-35-2-1 0,35 2 0 0,0 0-1 16,0 0 2-16,0 0-1 0,0 0-3 0,0 0 7 15,0 0 2-15,0 0 6 0,0 0-13 0,0 0 3 16,0 0-8-16,0 0 8 0,0 0-5 0,0 0 1 16,0 0 3-16,0 0-1 0,0 0 3 0,0 0-1 15,0 0 3-15,0 0-6 0,0 0 1 0,0 0 1 16,0 0-4-16,0 0 6 0,0 0-6 15,0 0 5-15,0 0 3 0,0 0 3 0,0 0-4 0,0 0 5 16,0 0-11-16,0 0 15 0,0 0-2 16,0 0 1-16,0 0 1 0,0 0-4 0,0 0 4 0,0 0 4 15,0 0-12-15,0 0 10 0,0 0-12 16,0 0 12-16,0 0-3 0,0 0 0 0,0 0-7 16,0 0 2-16,0 0 7 0,0 0-4 0,0 0-1 15,0 0-1-15,0 0-5 0,0 0-3 0,0 0 9 16,0 0-1-16,0 0-1 0,0 0 4 0,0 0-7 0,0 0-2 15,0 0-1-15,0 0-1 0,0 0 5 0,0 0-4 16,0 0-4-16,-36-4 7 0,36 4-5 16,0 0-4-16,0 0-13 0,0 0-26 0,0 0-20 15,0 0-34-15,0 0-81 0,-44-4-194 0,44 4 86 16</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8:02:30.036"/>
    </inkml:context>
    <inkml:brush xml:id="br0">
      <inkml:brushProperty name="width" value="0.05292" units="cm"/>
      <inkml:brushProperty name="height" value="0.05292" units="cm"/>
      <inkml:brushProperty name="color" value="#FF0000"/>
    </inkml:brush>
  </inkml:definitions>
  <inkml:trace contextRef="#ctx0" brushRef="#br0">4663 11458 75 0,'0'0'80'16,"-15"-1"5"-16,15 1-3 0,-14 2-4 0,7-1 0 15,7-1-5-15,-11 1-5 0,5 1-17 0,6-2-3 16,-8 2 2-16,8-2-16 0,-9 3 3 0,9-3-10 15,0 0-4-15,-7 3-11 0,7-3 1 0,0 0-10 16,0 0-2-16,-5 4-1 0,5-4-7 0,0 0 7 16,0 0-8-16,0 0-3 0,0 0 1 0,0 0 3 15,0 0 8-15,-4 5-8 0,4-5 3 0,0 0 4 0,0 0 3 16,0 0-5-16,0 0 10 0,0 0 0 0,0 0 10 16,0 0 4-16,-6 3 5 0,6-3-1 15,0 0 5-15,0 0-1 0,0 0 9 0,0 0 3 16,0 0 1-16,0 0-4 0,0 0 7 0,0 0-2 15,0 0 5-15,0 0-17 0,0 0-1 0,0 0 1 16,0 0-3-16,0 0-2 0,0 0-4 0,0 0 0 16,0 0 7-16,0 0 4 0,0 0 1 0,19 4 2 15,-12-2 9-15,10 1 2 0,1-3 3 0,0-1 2 0,10-3 3 16,-3 2 0-16,5-6-5 0,-2 2-3 0,4 0 3 16,14-1-2-16,7-3-8 0,-1-2 1 15,2 2-5-15,-2-5-1 0,2 0-1 0,2-3 15 0,3 2-2 16,5 0 2-16,-1-2-9 0,7 3 0 0,-2-3-1 15,-3 2 2-15,-4-1 1 0,1 8 4 0,0-1-4 16,-5 2-2-16,-10 2-7 0,-15 0-2 0,18 4-4 16,-4-1 1-16,-16 2-3 0,1-2 1 0,0 3-8 15,1-2 0-15,-1 1 0 0,14 4-5 0,-18-6-1 16,2 6 1-16,-2-5 0 0,1 4 1 0,2 1-5 16,-1-3-1-16,-3 0 0 0,4 1 4 0,-1 1-3 15,0-3 1-15,-1 1-1 0,0 0-4 0,-8 1-2 16,6 0 3-16,-10 0-2 0,0-3 1 0,-6 1 0 15,1 1 0-15,-11 0-1 0,7 3 1 0,-7-3 4 16,8 1-2-16,-8-1 5 0,0 0-5 0,0 0 3 16,0 0-2-16,0 0 3 0,0 0-9 0,0 0-1 15,-38 8-8-15,12-3 0 0,-4-4 0 0,0 4-3 16,-20 1-1-16,3 1 1 0,0 0-4 0,-3 2-4 16,-5-1 0-16,-4 6-4 0,0-9 2 0,-1 5-1 15,-2-3 1-15,-8 3-1 0,5 0 2 0,0 2 3 16,-3 0 4-16,-1-2 2 0,5 1 3 0,1-1 0 15,4 1 3-15,0 1 2 0,4-6 2 0,3 1 0 16,6 3 0-16,-2 4 6 0,18-13-6 0,-14 4 2 16,14 0 1-16,0-3-3 0,0 3 0 0,0-4 1 15,1 2 0-15,9 1 3 0,-8-5-2 0,12 4-3 16,0-3 4-16,6 1 1 0,-5-1-2 0,6-1-1 16,-2-1-3-16,11 2-3 0,-12 0-4 0,12 0-3 15,-9 0-1-15,9 0-3 0,0 0-3 0,0 0 0 16,0 0 6-16,0 0-4 0,0 0 8 0,37-4 2 15,-5 3 3-15,15-2 1 0,1 0 3 0,9-2 5 16,5 0-1-16,0 4-2 0,8-2 5 0,0-5-2 16,-1 4 3-16,10-3-2 0,-3 2-2 0,6 0 1 15,-8 1 2-15,3-3 0 0,-9 3 3 0,1-1-2 16,-2-1-2-16,-3 4 1 0,-1-7 1 0,-3 4-1 16,-1 4 3-16,0-2-2 0,1-5 1 0,-5 8-4 15,-4-4 1-15,-1 0 2 0,-3 2-2 0,2 2-1 0,-3 6 1 16,-20-6-4-16,2 4 1 0,-1-1-4 0,-8 2 1 15,-1-2 0-15,-4-1-1 0,-1 2-2 16,-3-2 3-16,-5 0-4 0,-5-2 2 0,9 1 3 16,-9-1-2-16,7 3 0 0,-7-3 0 0,0 0 3 15,0 0-2-15,0 0-2 0,0 0 0 0,-37 3-4 0,11-3 2 16,-8 0-4-16,-17 2-1 0,-1-1 1 16,-1 1 1-16,-3 2-2 0,-2 1-4 0,1 1 3 15,-8-6-2-15,-1 1-4 0,-2 1 0 0,-1 4 1 16,-5-12 3-16,5 9 5 0,-3 2 1 0,1-5-1 0,-4 1 2 15,-1-2 2-15,0 4 7 0,-2-6 1 16,-2 3-4-16,3-2-2 0,0 0 7 0,2 1 1 0,2 1-2 16,4 6 0-16,7 0 1 0,2-5-2 15,3-1 2-15,9 4-3 0,1-4-1 0,14 0-3 16,-12 1-4-16,19 1 1 0,-3-2-2 0,3 0-2 0,-1 1 0 16,7 0-1-16,1-2 3 0,1 1 0 0,4-1 2 15,0 1-2-15,5 1 2 0,9-1-2 0,-9 0-4 16,9 0-8-16,0 0-5 0,0 0-1 15,0 0 2-15,0 0 4 0,0 0-1 0,43 8 7 0,-11-8 0 16,18 0 2-16,5 0 7 0,6 0-1 0,9 0 2 16,0 0 3-16,6-3 0 0,5 3-1 0,6-1 5 15,1 2-2-15,-1-3 2 0,4 3 2 16,-2-5 3-16,-1-4-3 0,-4 3 4 0,2 3-1 0,-5-1 3 16,1 3 0-16,-1 0-1 0,-4-3-1 0,-1-2 0 15,-6 2 2-15,1 4 0 0,-3-2-2 0,0 1-2 16,-11 1 0-16,-2-2 1 0,-4 5-2 0,-19-3 1 15,15 5-5-15,-18-3 1 0,-3 3-1 0,-9-4 1 16,0 1-3-16,-2 0 0 0,-2-1-2 16,-2 1 2-16,-2 0-5 0,-3-2-6 0,-6-1 3 15,10 4-1-15,-10-4-1 0,0 0-1 0,6 1 0 0,-6-1 1 16,0 0 0-16,0 0-5 0,0 0-4 0,-24 7 2 16,5-7-3-16,-26 2-1 0,-8 5-5 0,-3-11 7 15,-5 1-2-15,-1 6 1 0,-4-3 2 0,-5 0 1 16,-6-3 0-16,0 3 3 0,-4 0-2 0,-7 3-2 15,-1 0 0-15,1-1 2 0,-7-2 1 0,2-1 5 16,1 0 8-16,2 2 3 0,3-1 2 0,4 1 4 16,6 0 4-16,10 2 9 0,8-4-2 0,7 8-2 15,7-5-2-15,18 0-3 0,7-2 1 0,1 2-5 16,2-4-2-16,7 4-2 0,-1-3-4 0,3 0-7 16,8 1-9-16,-10 0-5 0,10 0-5 0,0 0 2 15,0 0 3-15,0 0 2 0,0 0 0 0,0 0 3 16,48 10 6-16,-15-7-3 0,25-3 2 0,2 5 4 15,12-3 0-15,3-1 3 0,10-5-1 16,2 0-2-16,5 2 2 0,-1-7-2 0,8-1 5 0,3 0 4 16,-2 2-5-16,-2 3 3 0,1-1-1 0,-4-2-2 15,-2 1 1-15,-5 6 2 0,-10-3-1 0,0 5 2 16,-8 0 1-16,-6 1-3 0,-10-2 1 0,-8 2 0 16,-17-3-1-16,2 2 1 0,-4-1-3 0,-8 3 2 15,-2-3-1-15,-3 0 2 0,0 3 0 0,-7-3 4 16,-7 0 6-16,9-2 10 0,-9 2 6 0,0 0 2 15,0 0 2-15,0 0-8 0,0 0-3 0,-28-4-5 16,-1 3-7-16,-19 5 0 0,-3-6-7 0,-5-1-1 16,-11 3-7-16,-6-5-1 0,-6 6-3 0,-3 1-4 15,-6 2-8-15,-6-5 0 0,-2 2 1 0,-1 0-4 16,-4-4 0-16,1 1 9 0,-4 2 0 0,5 4 7 16,0-8 7-16,5-3-3 0,6 5 6 0,9 1 7 15,8-6 8-15,7 10-3 0,8-3-1 0,6-3 0 16,5 2-4-16,17 0-1 0,2 2 1 0,-1-3 1 15,13 2-4-15,3-4 6 0,1 3-6 0,3-1-4 16,7 2-2-16,-10 2-7 0,10-2-9 0,0 0-3 16,0 0 0-16,0 0 5 0,0 0 4 0,45-9-2 0,8 7 1 15,4-6 1-15,12-1-5 0,4 3 2 16,13 0-1-16,4-3-2 0,8-1-4 0,15 0-5 16,-6 0 3-16,4 0 3 0,0 2-4 0,3 2 5 15,-2 2 4-15,-6-1-2 0,-5 0 2 0,-5 8 1 0,-5 0 0 16,-7-1 6-16,-7 4-4 0,-5-4 4 15,-9 3 0-15,-12-1 0 0,-1 4 1 0,-21-4-5 16,-1-1 9-16,-3 2-1 0,-9-1 1 0,-4-3-2 16,-1-1 1-16,-1 3 2 0,-4-3 2 0,-6 0 3 0,0 0 4 15,5 4 1-15,-5-4 0 0,0 0-2 0,0 0 1 16,-52-5 6-16,7 2-3 0,11 2-2 16,-20-2 0-16,-5-2-1 0,-5 2-4 0,-4-2 1 15,-3 2-1-15,-2 1-7 0,-8-2 1 0,-3 2-3 16,-4-2-3-16,-7 0 3 0,2-1-5 0,-4 0 4 0,5 4-3 15,-4-2 7-15,4 0 8 0,6 2 4 0,-3-2 8 16,8 2 6-16,6-1-3 0,6 4 2 0,3-2 0 16,9-2 0-16,7 1 0 0,4 3-1 15,17-3-6-15,10 2 0 0,2-1-1 0,6 0-1 16,1 1-4-16,0-3-4 0,10 2-9 0,-9 2-4 0,9-2-8 16,0 0 3-16,0 0-3 0,0 0 4 0,0 0 0 15,0 0 2-15,0 0-1 0,29 11 6 0,-11-8-4 16,13 0 4-16,12 9 0 0,3-5 1 0,3-5 0 15,6 1 0-15,8 1-1 0,2-2 3 0,6-2 4 16,4 2 3-16,-1-2 6 0,3 0-1 0,0 2 4 16,6 3 0-16,0-2-1 0,-1 1-2 0,2-1-3 15,-7-3 0-15,-3 3 1 0,-5-3-3 16,-4 2 0-16,-6 1 7 0,-8-1-10 0,-18 2 0 0,-1-1 1 16,-2 3 0-16,-6 0-2 0,3-2 2 0,-11-1-1 15,-6-1 0-15,0-1-3 0,0 2 5 0,-6-2 1 16,-4-1 5-16,7 3 1 0,-7-3 6 0,0 0-7 15,0 0-1-15,0 0-2 0,-30 0 0 0,0 0-5 16,-17 7-4-16,-4-5 1 0,-1-4-4 0,-5 2 1 16,-5 0 0-16,0 0 1 0,-7-2 1 0,3 0 0 15,1 5 3-15,-2-4 1 0,1 0 6 0,7 0-1 16,2 5-1-16,5 0 3 0,19-3 6 16,0-1-5-16,3 0-3 0,11 0 4 0,2 5-3 0,2-5 0 15,6 0-3-15,1 0-2 0,8 0-3 0,0 0-6 16,-11-3-4-16,11 3-3 0,0 0-3 0,0 0 1 15,-8-2-3-15,8 2-2 0,0 0 2 0,0 0 3 16,0 0 0-16,0 0 0 0,0 0 0 0,0 0 1 16,36 10 1-16,-19-8 3 0,3 0-1 0,-3 0 3 15,8-1 6-15,2-1-4 0,-9 3-1 0,1-3 2 16,-1 1 2-16,3-2-4 0,6 1 0 0,-11 1 4 16,2-2-1-16,0 1 0 0,1-3-1 0,0-1 4 15,-3 5 3-15,-2-1 1 0,0 0 0 0,-4 0-1 16,5-1 3-16,-7 1-3 0,2-3 1 0,0 4 0 15,3 0 2-15,2-4-3 0,-1 4 1 0,0-2 0 16,2 1-2-16,1-1 4 0,9-1-2 0,-11 1 1 16,2-2 2-16,0 3 0 0,2-3-2 0,-3 4 0 15,-1-1 2-15,-5 0 1 0,2 2-5 0,-12-2 1 16,11-2 0-16,-11 2-1 0,0 0 5 0,7 0 1 16,-7 0 4-16,0 0-9 0,0 0-1 0,0 0-4 15,-40-5 2-15,14 5-4 0,-6 0-2 0,-1-1 6 16,-12 1-8-16,14 1 1 0,-15-3 3 0,14 4 4 15,0-3-3-15,1 2 3 0,1-1-2 0,-2 4 3 16,1-6-2-16,-17 1 2 0,20 2-3 0,3 0 2 16,6-3 0-16,-7-2 2 0,9 4-1 0,3-1 7 15,6-1-7-15,-1 1-1 0,9 1-2 0,-11 0-4 16,11 0-6-16,0 0-4 0,0 0 1 0,0 0 0 0,0 0 3 16,0 0 5-16,47 0-3 0,-15-1 2 0,21-2 1 15,2 3 2-15,5 1-4 0,1-1-3 16,3 0-3-16,-1 3-5 0,5 3 2 0,-10-7-1 15,-1 6 2-15,-11-3-1 0,-2 3 0 0,-18-2 1 16,1 1 3-16,-8-3-3 0,-2 2 0 0,-1 2 0 16,-2-1-2-16,-3-2 2 0,-1-1 1 0,-4 0 0 15,-6-1 2-15,8 2 4 0,-8-2 11 0,6 3 5 16,-6-3 0-16,0 0 2 0,0 0-3 0,0 0 5 16,0 0 0-16,0 0 3 0,-34-8 3 0,20 4-3 0,0 2 6 15,-1-1 0-15,0 3 5 0,-2-1-1 16,0-1-1-16,0-2-4 0,-3 4 2 0,1-1-4 0,-6-3 3 15,-1 1-6-15,-2 3 0 0,1-3-3 16,-1 2-2-16,-4-1-1 0,-1 1 1 0,2 3-2 0,-16 1 3 16,15-3-1-16,1 3-3 0,-2 0 0 15,1 0 1-15,0-1-5 0,-15 1 1 0,1-1-1 0,16-1 2 16,2 2-3-16,2 1 1 0,-1-4 0 16,2 1-1-16,7-1 1 0,0 2 1 0,3 0-5 15,5-2 2-15,0 0 1 0,10 0-5 0,-7 1-4 0,7-1-4 16,0 0-2-16,-10-2-5 0,10 2-3 0,0 0 2 15,0 0 0-15,0 0 1 0,0 0 4 0,0 0-2 16,31-5-1-16,-13 4 7 0,8-7 2 0,4 3-4 16,-2 1 4-16,5-1-2 0,0 1-1 15,16 0-1-15,-18 0-1 0,2 4 5 0,-1-5 1 0,-2 2 2 16,0 2 0-16,-3-3 2 0,-1 2 0 0,-9 0 6 16,3 1-2-16,-2-2 4 0,-2 3-6 15,0-3 4-15,-2 4 0 0,0-3 1 0,-4 1 6 0,-3 2-2 16,-7-1-1-16,12 0 7 0,-12 0 0 0,8-1 1 15,-8 1 6-15,0 0 2 0,0 0 2 0,9 2 9 16,-9-2-6-16,0 0-1 0,0 0-3 0,0 0-4 16,0 0-5-16,0 0-4 0,-39 0 1 0,14 3-3 15,-1-2-2-15,0 2-1 0,-21 0 2 0,19 1-4 16,0-2 1-16,-4 2-1 0,3-3 0 0,1-1 3 16,0 3-4-16,-3 2 3 0,4-5-3 0,10 1 3 15,3 0-6-15,0 0 3 0,3-1-2 0,5 1-2 16,6-1-5-16,-11-1-5 0,11 1-5 0,0 0-2 15,-8 3-6-15,8-3-2 0,0 0 2 0,0 0 3 16,0 0 2-16,0 0 6 0,26-4-2 0,-11 4 2 16,11-2 1-16,0-3-1 0,1 5-1 0,0-3 3 15,-8 3-6-15,9-5 2 0,3 6 2 16,-2-6 0-16,-3 4 2 0,-8 0 4 0,2 0-4 16,-4 1 1-16,-1 1 4 0,-1-1 4 0,-3 0-3 0,-2 0 1 15,-9 0 5-15,10 0-3 0,-10 0 7 0,0 0 5 16,9 1 6-16,-9-1 0 0,0 0 0 0,0 0 1 15,0 0-1-15,-26 10-4 0,8-6 0 0,-1-1 2 16,-9 4-3-16,-1-1-1 0,1-2 4 0,-1-1-2 16,1 2 3-16,1 2 3 0,0-2-1 0,1-3-3 15,-4 4-1-15,-1-4 0 0,4 2-2 0,8-4-2 16,-10 2 0-16,2 3 0 0,0-3-3 0,-1 0 2 16,1 1 0-16,8-2-3 0,-7-3 4 0,0 6 0 15,7-1-4-15,0-3 3 0,-1 0-2 0,-7 7 1 16,1-7-4-16,0 2 4 0,8-4-1 0,-2 5-1 15,0-5 0-15,-8 2 1 0,9 1-1 0,-7 0-2 16,8 1 1-16,-1 3-2 0,-7-3 3 0,0-4-4 16,9 2 1-16,0 2-1 0,-3-1-1 0,4-2 3 15,-3 3 0-15,3-2 1 0,-1 0-1 0,-1-3 1 16,-2 4 0-16,4 0 6 0,1-2-4 0,1 1 9 16,5 0-5-16,-2 0-1 0,11 0 4 0,-12-2-4 15,12 2-1-15,-13 1 5 0,13-1-3 0,-15 0-1 16,15 0-3-16,-7-1 2 0,7 1-3 0,0 0 1 15,-10 0-3-15,10 0 2 0,0 0-2 0,0 0 1 16,-12 1 2-16,12-1 1 0,0 0-3 0,0 0-2 16,0 0-1-16,-11 0 6 0,11 0-5 0,0 0-2 15,0 0 0-15,-8 4 0 0,8-4-1 0,-12 0-1 16,6 2-2-16,6-2 3 0,-15 2 0 0,10-2 1 0,5 0 0 16,-17 0-2-16,11 2 0 0,-3-2 8 15,9 0-6-15,-16 0-3 0,8 1 3 0,8-1-2 16,-13 0 0-16,13 0 5 0,-11 1-2 0,11-1 0 15,-9 2-1-15,9-2 1 0,0 0-3 0,-10 0 0 0,10 0 3 16,0 0-2-16,-6 4-1 0,6-4 0 0,0 0-3 16,0 0 1-16,0 0-9 0,0 0 2 15,0 0-5-15,0 0-2 0,0 0-4 0,0 0 0 16,0 0-4-16,0 0 2 0,0 0 2 0,0 0 3 16,0 0-1-16,0 0 0 0,26-7 4 0,-12 4 3 15,13 1-1-15,1 0 2 0,-2-1 0 0,1-4 4 0,4 7 3 16,-1-2 0-16,3 2 0 0,-1-3 2 15,16-4 0-15,-15 6 0 0,-3-6 4 0,1 3 1 16,12-1-1-16,-10 4 2 0,-1 1 1 0,-1-3 0 0,3-2-2 16,-3 5 8-16,1 0-3 0,0-3 3 0,1 3 0 15,-1 0-3-15,-2 0 0 0,15 0 3 0,-15 0-4 16,1 3 3-16,14-2-1 0,-15-2-1 0,16 1 1 16,-15 2-1-16,0-4-1 0,2 0-3 15,12 6 2-15,-15-2-1 0,1-1 2 0,-1 0 0 0,1 2-4 16,-1 0 4-16,2-2 0 0,-7 0-4 0,1-1 0 15,-8 0 3-15,8 5 0 0,-8-5-3 0,-2-1 3 16,1 1-3-16,0 3 7 0,-2-3-1 16,-6 2 5-16,1-2-6 0,1 3 0 0,-2-3 0 0,1 3 4 15,-1-2 2-15,0-1 2 0,0 1-4 16,3-2 0-16,-3 2-1 0,0-1 4 0,1 0 0 0,4 0 1 16,-4 2-3-16,1-2 2 0,3 4-1 0,2-1-1 15,-2-5-3-15,2 7 0 0,-2-5 1 16,3 0 0-16,-1 2 1 0,-1 1-4 0,-1 0 0 0,2-2-2 15,0 2-1-15,0 0 1 0,2-1 2 0,-1 1 0 16,-2-1 0-16,1 0-1 0,1 0-3 0,-2 2-2 16,-5-2 6-16,11 2-3 0,-4-3 2 0,0 0-1 15,2 2-1-15,8-4 4 0,2 4-1 0,-2-5-2 16,0 4 6-16,0-1 0 0,3-2-6 0,-1 1-1 16,-2-5-1-16,1 1 3 0,0 3-2 0,-1-3 3 15,-8 5-2-15,7-6 1 0,-9-1-1 0,1 2 4 16,-2 4-2-16,1-6-3 0,-4 2 4 0,4-1-3 15,-3 3-1-15,1-1-1 0,-6 3 1 0,0-4-2 16,2 3 1-16,-1-2 0 0,4 3 0 0,-3 1-1 16,4-3 0-16,-4 0 0 0,3 1 2 0,-4-2-3 15,6 2 1-15,-1 2 2 0,1-2-1 0,-1-5-4 16,-4 8 6-16,3-4-1 0,-3 0-1 0,-2 2 0 16,5-1 2-16,-3 2 0 0,-1-3 0 0,-1 1-1 15,2-2 2-15,-2 1 0 0,-1 2 0 0,3 0 1 16,-2-2-1-16,-9 2-4 0,16-2-1 0,-6 2 4 15,-2 0-2-15,-8 0 1 0,12-1 0 0,-12 1 1 16,12-1 4-16,-12 1-4 0,15-3 1 0,-6 0-3 16,-3 3 3-16,-6 0-3 0,16-4-1 0,-5 2 0 15,-2 1 4-15,0-2-3 0,2-1-1 0,2 4-1 16,0-3 2-16,-3 1-6 0,1 0 5 0,-2 1-3 16,1 1-5-16,1-2 4 0,4 0 2 0,-5-1 0 15,3-1-4-15,2 4 4 0,-5-2-5 0,7 1 1 16,-3 0 2-16,4-1-1 0,-3 1 2 0,1-2-3 15,1 3 3-15,1 0-1 0,0 0 1 0,2-3 0 16,-2 1 3-16,2 0-6 0,-3 2 2 0,3-1 4 16,-1 1-2-16,1-1-3 0,-1 0 3 0,8 1 0 0,-2-2 3 15,-6 1 4-15,1 6-8 0,-1-5 1 16,-1 0-2-16,2 0 4 0,5 0-1 0,-5 0-1 16,-2 0-1-16,-2 0 0 0,1-2 1 0,1 2 2 15,-4-2 1-15,0 0-1 0,3 2 0 0,-1-3-4 16,-2 3 2-16,1-1-3 0,2 1 5 0,-3-3-5 15,2 0 2-15,-2 2-3 0,3 0 0 0,-3 1-6 16,2 1 3-16,0 3 0 0,2 0 2 0,9 1 1 16,2 2 4-16,1 1-2 0,0-4 2 0,1 4 3 15,1-1-3-15,-1 1-2 0,12 5 3 0,-13-5-6 0,3-1 4 16,-4 3 5-16,14 4 0 0,2 1 3 16,-13-8 2-16,19 8 2 0,-5-1 1 0,3-2 0 15,0 2-2-15,0-6-4 0,0 1 1 0,-4 2-5 16,-1-2 1-16,2-2-4 0,-2 3 0 0,0-1-1 15,-12-2-2-15,18-1-4 0,-6 1-2 0,4-3 0 0,-18 0 0 16,17 3 1-16,-15-4 2 0,1-1-2 0,-6 0-3 16,1 1 2-16,6-1-3 0,-9-3-4 0,4-1-1 15,-4 0-1-15,3-1 2 0,-3-1-7 16,-7-3 2-16,-1 0-3 0,0-2 0 0,1 1-2 16,0-1-1-16,3-5-3 0,-1 0 3 0,-1-3-1 15,-1 1 0-15,-5 5-4 0,4-6-2 0,-3 3 5 16,3-2-5-16,-4 2 0 0,-1 1 3 0,4-8-1 0,-5 7 0 15,3-5 4-15,-1-2 7 0,-3 7 0 16,3-9 2-16,-6 7 10 0,0 1-5 0,-1-1 4 0,1 0 5 16,-1-8 4-16,-3 9-1 0,0-1 2 0,0 1 2 15,-1 0 7-15,1 0 9 0,0 2-1 0,0 0 2 16,-2 1 7-16,1 4-5 0,1 0-2 0,-2 0-1 16,2 0-1-16,-3 8-2 0,2-9-2 0,-2 9-2 15,4-5-3-15,-4 5 2 0,4-7 1 0,-4 7-4 16,7-2-1-16,-7 2-1 0,10-2 2 0,-10 2-4 15,20 5 0-15,-10-1 1 0,3 3 2 0,2 0-1 16,-2-2-2-16,1 2 0 0,2-1 0 16,-1 3 1-16,0-2-1 0,1 1-6 0,8 5 4 0,-8-5 0 15,9 2-1-15,-9 0-4 0,3-2 1 0,-2-2 1 16,0 3-4-16,1-1 5 0,4 1-3 16,-5-2 1-16,7-1-1 0,-8 2 8 0,1-3-6 0,-2 1 1 15,-1-1-2-15,1-1 2 0,3 2-2 0,-2-1 2 16,0 1 0-16,-2-3 8 0,2 0-5 0,-2 0-4 15,1 0 5-15,0-2-2 0,-6 0-1 0,0 1 0 16,1-1-1-16,3-3 1 0,-5 2 3 0,2 1-3 16,1-3 2-16,-1 2 0 0,0-2 3 0,-1-2 0 15,-2 3 1-15,2-3 0 0,0 1-2 0,0-1 3 16,-1 0-2-16,-1-1 0 0,6-1 2 0,-5-1-1 16,2-2-1-16,2 1 1 0,-2-3 3 0,-1 2-1 15,-1 0-3-15,1-3 1 0,-2 5 2 0,-2-6-4 16,3 2 0-16,-3-4-2 0,2 2 3 0,-1 1-6 15,1-5-2-15,-2 2 0 0,1-7 0 0,-3 5-8 16,0-7-1-16,-4 6-9 0,-1-6-1 0,-6 0-2 16,4-1 3-16,-1 3 1 0,-3-4-1 0,-6 2 4 15,3-1 4-15,-1 0 2 0,-2 2-2 16,0 0 2-16,-3-2 0 0,-2 3 3 0,0 1-4 0,0-2 2 16,-4 3-2-16,-1-1 3 0,-6-10-2 0,7 12 3 15,1 5 2-15,-5-3-3 0,3 0 5 0,-15-6 1 16,12 8-1-16,-11-8 0 0,12 13 3 0,0 0 3 15,-6-1-4-15,2 1 3 0,0 2 1 0,30 8 0 16,-60-11 3-16,29 5-1 0,-13 1 1 0,12 3-1 16,32 2 0-16,-79 5-3 0,49 0 1 0,-16 0 0 15,1 2 0-15,14 0 2 0,-14 3 1 0,0 0-3 16,1-2 3-16,13 3-1 0,-14 6 0 0,16-5 3 0,-1 1-2 16,-11 5 2-16,11-8 6 0,-11 9-5 15,11-7 3-15,1 2-1 0,-1-3 1 0,4 1-1 16,-2 0 4-16,0-2 3 0,1 1 1 0,2 0 8 15,1-1-6-15,5-3-2 0,0-1-1 0,3-5 3 16,-3 1-6-16,3 3 0 0,-2-4-3 0,3 0-1 0,0-1 13 16,-1-5-6-16,2-1-9 0,-2 2 5 15,-2 0-5-15,4-4 2 0,-2-1-3 0,16 9 1 16,0 0-1-16,-41-34 3 0,24 16-1 0,17 18-3 16,-31-33 1-16,15 13-3 0,1-4 0 0,0 3-4 15,0-2-6-15,-5 0-6 0,4 0 0 0,-5 0 3 16,0 2 1-16,-2-1 8 0,2 4 5 0,-2-1-2 15,0 2 3-15,1 2-1 0,-4 1 0 0,3-3-2 16,23 17-5-16,-53-22-8 0,11 8 2 0,11 5 4 16,-2 3-2-16,1-2 8 0,-12-1-3 0,13 5 3 0,31 4 1 15,-78-8 1-15,33 4 2 0,0-1 1 0,12 5-3 16,-13-1 1-16,46 1-3 0,-77-3 1 0,45 3-1 16,-17 0-4-16,17 3 0 0,-20-4 2 15,5 0 1-15,0 0 2 0,47 1-3 0,-62-1 4 0,29 1-3 16,33 0 0-16,-78 0 0 0,47 0 1 0,-3-3 1 15,34 3-1-15,-76-9 0 0,45 4 0 0,-1 0 0 16,-13-1 2-16,14-2-2 0,1-2 1 16,0 2 5-16,-13-7 2 0,17 4 1 0,-1-1 4 15,27 12-1-15,-50-21 4 0,24 10-4 0,-1-3-4 16,3-2-3-16,-2 3 0 0,-2 3 1 0,0-7-3 0,-1 7 0 16,-2-1 6-16,3 1-3 0,2-2 0 15,26 12 3-15,-56-17 4 0,28 10-1 0,28 7 0 0,-56-10-2 16,25 5-2-16,-14 1-2 0,45 4-2 15,-76-1 0-15,43 6 3 0,-13 0-6 0,-2-5 4 0,16 0-4 16,-15 8 2-16,3 1-3 0,13-8 5 0,31-1-1 16,-59 13 1-16,28-4 2 0,-14 2 1 0,16-2-3 15,-1 2 0-15,2-2 2 0,0 3-4 0,-13 5 2 16,13-5-3-16,-3-3-2 0,1 2-2 0,-12 5-4 16,10-6 0-16,-13 7-1 0,2-4 3 0,13-5-1 15,1-2-1-15,29-6 3 0,-55 11-3 0,29-8 5 16,26-3 0-16,-39 6-1 0,39-6-3 0,-51 0-10 15,51 0-5-15,-54-6-7 0,26 1 0 0,-2-5 1 16,30 10 1-16,-45-22 5 0,23 5 6 0,-3-1 0 16,5 1 1-16,-4-1 7 0,-1-1 2 0,3 3 5 15,1-3 9-15,21 19 5 0,-33-28 8 0,33 28-2 16,-29-17-1-16,29 17-8 0,-25-17-2 0,25 17-1 16,-35-7-1-16,35 7-7 0,-45 0-5 0,45 0-5 15,-56 2-3-15,12 3 3 0,15-2-1 0,29-3 1 16,-60 6-3-16,31-3 7 0,29-3-1 0,-55 5 5 15,29 0 1-15,26-5 4 0,-45 8-1 0,45-8-3 16,-46 6-4-16,22-1-7 0,24-5-2 0,-54 4-2 16,25-2 8-16,29-2-2 0,-52 1 3 0,52-1-2 15,-43-2 2-15,43 2-2 0,-55-5 2 0,25 1 4 16,30 4 1-16,-61-1 3 0,29 2-2 0,32-1 5 16,-79 1 2-16,49 1-2 0,-2-1-3 0,-13 1 0 15,-4 1 1-15,5 0-4 0,12 2-6 0,-16-1-3 16,48-4 0-16,-64 0 2 0,30-1 4 0,-14-1-2 15,48 2 1-15,-61-3-1 0,13-3-5 0,16 0 1 16,-12-8 0-16,15 6-1 0,-2 1-2 0,-14-7-8 16,4-4-2-16,12 7-2 0,-18-12-4 0,-1 6 3 15,4 2 2-15,-1-4 5 0,2 7 6 0,-3-5 20 16,5 0-6-16,0 2 5 0,11 5 2 0,-14-2 5 16,-4 1-2-16,-1 4 5 0,19 2 3 0,-15 3-4 15,45 2 2-15,-76-4-2 0,45 6-1 0,-17-2-14 16,14-1-1-16,34 1-13 0,-79 5-3 0,31-6 0 15,4 6 2-15,-3-5-7 0,15 0 10 0,32 0 6 16,-65-2 5-16,32 0 5 0,33 2 10 0,-62-1 3 16,33 2 0-16,29-1-4 0,-54 6-9 0,25-1-5 15,29-5 2-15,-58 10-4 0,6 0 6 0,23-1-1 16,2-1 4-16,-2 3-4 0,-1 1 3 0,-13 1 2 16,16-3-4-16,-15 7 0 0,15-3 9 0,-1 0-5 15,0 0 5-15,4 3-5 0,-1 0-2 0,-16 3 0 16,18 0 0-16,-3-5-2 0,3-1-5 0,23-14 7 15,-37 29-2-15,14-12-2 0,2 5-2 0,-1-2-1 16,-1 1 4-16,-14 11-3 0,10 3 7 0,0 2-8 0,-2-3 3 16,3 2-1-16,3 3-1 0,-1-1-5 15,9-11-1-15,-3 10 2 0,6-11-3 0,3-2-2 16,-2 4 0-16,11-28-1 0,-11 49 4 0,6-21-6 16,4-2-3-16,0 0 2 0,-1-1 5 0,0-2-6 15,0 2-1-15,-4 2 2 0,5-11 5 0,0 8 0 0,1-6 1 16,-4 6-3-16,4-7 3 0,6 0-2 15,0-2 1-15,3 9-2 0,-1-7 4 0,4-3 4 16,3 5-2-16,4 3-1 0,-1-5 3 0,2 0-5 16,6-3 2-16,9 13 4 0,-10-17-2 0,2 5 7 0,13 6 0 15,-13-9-3-15,14 5-1 0,-11-3 4 0,-2-3 1 16,4-1 2-16,15 6 2 0,-3 0-2 16,1-2-1-16,-3 0 3 0,8-3 1 0,-3 4 3 15,-1 0-9-15,-3-4-2 0,3 4 3 0,2-2 4 0,7-1-3 16,0 2 2-16,-1-2-5 0,0 5 4 0,1-5-1 15,1 0 3-15,1 2-9 0,-5-1 3 0,3 2 1 16,1-8 0-16,-3 4 2 0,4 4 4 0,-1-1-1 16,1-11-2-16,2 5 0 0,0-4 3 15,1-3-5-15,0-1 0 0,-6 4 2 0,9-4-2 0,-4-2 2 16,0 2-5-16,-2 3 9 0,-3-7-7 16,1-4 0-16,-1 8 1 0,1 3 1 0,0-4-1 0,1 6 3 15,0-6 4-15,1-2-8 0,0 1 2 16,2 1 1-16,-3 0 0 0,3-4 1 0,-1 2-8 15,-1 1 6-15,5-1-1 0,-10-1 1 0,5-2-2 16,3-2 2-16,0-5-1 0,2 2 1 0,-1 0-1 16,1 0 0-16,3-4-4 0,-3 3 0 0,5-3-3 0,-5 8 4 15,-3-8-6-15,1 1-5 0,-3 0 12 0,-6 2-3 16,-1 2-1-16,-2 0 0 0,-17 2-1 16,13-3 4-16,-18 4-4 0,4 4 4 0,0 0-2 0,0-1 1 15,-5-1-3-15,2 0 4 0,-8 3 3 16,8-5-1-16,-2 1 4 0,-6 3 3 0,-1 1 5 15,7-2-4-15,-7 1 5 0,-3-2-1 0,0 4-1 0,0-3 6 16,1 1 2-16,-1-1 2 0,0 2-4 16,-5 0 4-16,0-1-5 0,-10 3 7 0,12-4 1 0,-12 4 2 15,11 0 9-15,-11 0-7 0,0 0 4 16,12-3 3-16,-12 3 1 0,0 0 0 0,0 0-1 16,0 0 6-16,0 0-6 0,11 0-1 0,-11 0-6 15,0 0 0-15,0 0-3 0,0 0 0 0,0 0-1 0,0 0-4 16,0 0-4-16,0 0-3 0,0 0-1 15,0 0-2-15,0 0-2 0,0 0-2 0,0 0 2 16,0 0-2-16,0 0-1 0,0 0-3 0,0 0 4 16,0 0-3-16,0 0-1 0,0 0 4 0,0 0-2 15,0 0-5-15,0 0-1 0,0 0 0 0,0 0 0 16,0 0 3-16,0 0-3 0,0 0-1 0,0 0 2 16,0 0-6-16,0 0-1 0,0 0-8 0,0 0-10 15,0 0-15-15,0 0-22 0,0 0-30 0,0 0-31 16,0 0-43-16,0 0-38 0,-26-15-66 0,12 11-136 15,1-3-437-15,-2-5 194 0</inkml:trace>
  <inkml:trace contextRef="#ctx0" brushRef="#br0" timeOffset="5977.07">2854 14850 12 0,'0'0'95'0,"-2"15"-8"0,2-15 5 0,0 7-4 16,0-7-3-16,1 10 3 0,-1-10-5 0,6 12-1 15,-2-7-5-15,-4-5-7 0,7 8-9 0,-3-6-3 16,-4-2-10-16,8 6 4 0,-4-3-3 0,-4-3-5 16,12 3-3-16,-3-2-3 0,1 2 2 0,4-5 4 15,2 1-8-15,2 0 0 0,8-4 2 0,0 2 0 16,0-3-2-16,19-2 3 0,-3-4 0 0,5 3-2 15,1-4 4-15,3 0-1 0,7-1 4 0,0-3 1 16,3-2 1-16,8 0-4 0,7-1-1 0,-3-2 0 16,2 6 4-16,0-5-2 0,0 6-7 0,-4-3 0 15,2 1 0-15,-1 2 1 0,1-3 3 16,2 10-7-16,1-10 3 0,-2 12 3 0,-5-2-6 0,5 2-2 16,-2-1-1-16,-1 1 2 0,-1-3-4 0,-4 2 2 15,1 0-2-15,-1-2-2 0,-2 3 1 0,-1-2-2 16,1 3 0-16,-1-2-3 0,1-2 2 0,-2-1-8 15,-2 3 2-15,-7-1-8 0,-3 1 4 0,0 1-1 16,-21 0-3-16,2 1-5 0,-1 0-1 0,-2 3 1 16,-4-3-4-16,-7 5 3 0,-5 0-1 15,-12 0 1-15,19-4 2 0,-19 4-3 0,13 0 3 0,-13 0-2 16,0 0 4-16,0 0 0 0,0 0-1 0,0 0 0 16,0 0-1-16,0 0-5 0,0 0 1 0,-80 9-6 15,32 1 2-15,-5-2-8 0,-12 1 3 0,-2 5-4 16,-6 0-3-16,-2-3-6 0,-5 2 1 15,-6 7-5-15,-3-3 4 0,-2 4 1 0,-3-10 1 16,2 9-1-16,-1-2 2 0,0-1 4 0,0 0-3 16,11 3 7-16,4-8 0 0,2 1 5 0,3-2-2 15,10 4 3-15,2-6 5 0,10-2 2 0,3 1-2 0,15-4 1 16,3 1 5-16,0-2-5 0,4 0 2 16,8-3-4-16,7 2 2 0,1 0-1 0,1-3-6 15,9 1-5-15,-10-1-5 0,10 1 2 0,0 0 0 16,0 0-1-16,0 0 3 0,36 5-2 0,-5-3 5 15,20 0 4-15,0 2 1 0,10-1-3 0,7 1 7 16,1-2-3-16,5 0 1 0,7-2 1 0,8 5 4 16,-1-5-7-16,0 0 0 0,1 0 1 0,9-3 1 15,-6 0 0-15,-6 0 3 0,2-8-5 0,-4 9-1 16,-2-1 1-16,-5-4 2 0,-2 2-2 0,-8-3-1 16,-3 3-1-16,-6 2 2 0,-7-3-1 0,-3-1-1 15,-21 5 0-15,5-3 3 0,-4 4 2 0,0 0 7 16,-3-4-4-16,-10 4-3 0,-15 1 3 0,19-2 5 15,-14 2 1-15,-5 0 7 0,0 0 4 0,0 0 1 16,0 0-3-16,0 0 3 0,18-4-4 0,-18 4 5 16,0 0-9-16,0 0 1 0,0 0-5 0,0 0 2 15,0 0-6-15,0 0-7 0,-49-5-13 0,35 5-4 16,-1-1-13-16,15 1-13 0,-20-2-15 0,20 2-23 16,-17-1-27-16,17 1-44 0,-11-6-49 0,11 6-139 15,0 0-370-15,-18-11 165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5.150"/>
    </inkml:context>
    <inkml:brush xml:id="br0">
      <inkml:brushProperty name="width" value="0.05" units="cm"/>
      <inkml:brushProperty name="height" value="0.05" units="cm"/>
    </inkml:brush>
  </inkml:definitions>
  <inkml:trace contextRef="#ctx0" brushRef="#br0">0 1 180 0 0,'0'0'10500'0'0,"17"9"-10354"0"0,-17-9-144 0 0,25 15 73 0 0,0 0 0 0 0,-2 2 1 0 0,26 23-1 0 0,37 35 201 0 0,-38-35-72 0 0,-2 1-1 0 0,-2 3 0 0 0,58 73 0 0 0,41 61 350 0 0,-140-174-527 0 0,1 1-4 0 0,11 16 3 0 0,-12-15 78 0 0,15 16-71 0 0,-14-17-8 0 0,24 18-2973 0 0,-23-18 1088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5.507"/>
    </inkml:context>
    <inkml:brush xml:id="br0">
      <inkml:brushProperty name="width" value="0.05" units="cm"/>
      <inkml:brushProperty name="height" value="0.05" units="cm"/>
    </inkml:brush>
  </inkml:definitions>
  <inkml:trace contextRef="#ctx0" brushRef="#br0">0 92 424 0 0,'0'0'3042'0'0,"10"8"-2481"0"0,28 25-30 0 0,-36-30-464 0 0,1-1 1 0 0,0 1 0 0 0,0-1-1 0 0,0 1 1 0 0,0-1 0 0 0,0 0 0 0 0,0 0-1 0 0,1-1 1 0 0,-1 1 0 0 0,1-1-1 0 0,6 2 1 0 0,4 2 87 0 0,36 16 492 0 0,1-3 0 0 0,1-2 0 0 0,0-2 0 0 0,1-2 0 0 0,99 8 1 0 0,-144-19-103 0 0,3-1-290 0 0,30-1 11 0 0,-31 1 266 0 0,-1-3-280 0 0,3-1-133 0 0,0 0 1 0 0,-1-2-1 0 0,1 1 1 0 0,-1-1 0 0 0,0-1-1 0 0,0 0 1 0 0,-1-1-1 0 0,11-9 1 0 0,6-12 244 0 0,-1-1 1 0 0,23-37-1 0 0,-45 62-233 0 0,-4 4-119 0 0,1-1 0 0 0,-1 0 0 0 0,1 0 0 0 0,-1 1 0 0 0,1-1 0 0 0,0 1 0 0 0,0-1-1 0 0,0 0 1 0 0,0 1 0 0 0,0 0 0 0 0,0-1 0 0 0,3-2 0 0 0,-2 2 8 0 0,1-3 10 0 0,-1-1-2126 0 0,7-19 1063 0 0,-7 19-944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6.311"/>
    </inkml:context>
    <inkml:brush xml:id="br0">
      <inkml:brushProperty name="width" value="0.05" units="cm"/>
      <inkml:brushProperty name="height" value="0.05" units="cm"/>
    </inkml:brush>
  </inkml:definitions>
  <inkml:trace contextRef="#ctx0" brushRef="#br0">4 67 20 0 0,'0'0'3925'0'0,"-1"-12"-3372"0"0,-1-32-35 0 0,2 33 3155 0 0,9 30-3436 0 0,157 290 945 0 0,-23-103-115 0 0,-142-204-1060 0 0,36 51 547 0 0,-34-47-490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6.712"/>
    </inkml:context>
    <inkml:brush xml:id="br0">
      <inkml:brushProperty name="width" value="0.05" units="cm"/>
      <inkml:brushProperty name="height" value="0.05" units="cm"/>
    </inkml:brush>
  </inkml:definitions>
  <inkml:trace contextRef="#ctx0" brushRef="#br0">1 1 448 0 0,'0'0'2932'0'0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7.038"/>
    </inkml:context>
    <inkml:brush xml:id="br0">
      <inkml:brushProperty name="width" value="0.05" units="cm"/>
      <inkml:brushProperty name="height" value="0.05" units="cm"/>
    </inkml:brush>
  </inkml:definitions>
  <inkml:trace contextRef="#ctx0" brushRef="#br0">1 186 684 0 0,'146'198'2968'0'0,"-103"-123"-1349"0"0,-39-69-1303 0 0,-2-1-30 0 0,9 16-24 0 0,-8-16 2016 0 0,-8-28-2179 0 0,-3-4-66 0 0,-12-69 153 0 0,17 87-145 0 0,2 6-25 0 0,0 0 1 0 0,0 0-1 0 0,0 0 1 0 0,1-1-1 0 0,-1 1 0 0 0,1 0 1 0 0,0-1-1 0 0,0 1 0 0 0,0 0 1 0 0,0 0-1 0 0,1-1 0 0 0,0-3 1 0 0,0-4 20 0 0,-1 1 1 0 0,1-1 1 0 0,1 1-1 0 0,-1 0 1 0 0,2 0-1 0 0,-1 0 1 0 0,1 0-1 0 0,1 0 1 0 0,0 1-1 0 0,0 0 0 0 0,6-10 1 0 0,-2 7-5 0 0,-2 1 41 0 0,0 0 1 0 0,1 0 0 0 0,1 1-1 0 0,0 0 1 0 0,0 0 0 0 0,1 1-1 0 0,0 0 1 0 0,0 1-1 0 0,1 0 1 0 0,0 0 0 0 0,1 1-1 0 0,0 1 1 0 0,22-11 0 0 0,42 0 482 0 0,-67 16-314 0 0,-6 2-222 0 0,0 0-1 0 0,0 0 1 0 0,0 0 0 0 0,0 0 0 0 0,0-1 0 0 0,0 1-1 0 0,0-1 1 0 0,0 1 0 0 0,0-1 0 0 0,0 0 0 0 0,0 1 0 0 0,0-1-1 0 0,0 0 1 0 0,3-1 0 0 0,-2 1-4 0 0,0 0 0 0 0,1 0 0 0 0,-1 0 0 0 0,0 1 0 0 0,0-1 0 0 0,0 1 0 0 0,0-1 0 0 0,0 1 1 0 0,0 0-1 0 0,0 0 0 0 0,0 1 0 0 0,0-1 0 0 0,0 1 0 0 0,2 1 0 0 0,1 0-1 0 0,8 3 64 0 0,-1 1 0 0 0,0 0-1 0 0,-1 1 1 0 0,0 0 0 0 0,0 1-1 0 0,-1 0 1 0 0,19 20-1 0 0,13 36 203 0 0,-36-52-253 0 0,0 0 1 0 0,11 29-1 0 0,-17-37-35 0 0,1 0-65 0 0,0 2-38 0 0,5 19-41 0 0,-5-19-44 0 0,-1 0-667 0 0,4 24 491 0 0,-4-23-64 0 0,2-3-580 0 0,10 18 410 0 0,-9-18-235 0 0,-3-4 574 0 0,1 0 0 0 0,0 0-1 0 0,-1 0 1 0 0,1 0 0 0 0,-1 0 0 0 0,1 0 0 0 0,-1 0 0 0 0,0 1 0 0 0,1-1 0 0 0,-1 0 0 0 0,0 1-1 0 0,2 2 1 0 0,-1-1-422 0 0,3 1-1683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7.367"/>
    </inkml:context>
    <inkml:brush xml:id="br0">
      <inkml:brushProperty name="width" value="0.05" units="cm"/>
      <inkml:brushProperty name="height" value="0.05" units="cm"/>
    </inkml:brush>
  </inkml:definitions>
  <inkml:trace contextRef="#ctx0" brushRef="#br0">0 1 632 0 0,'0'0'4170'0'0,"9"13"-3566"0"0,5 8-399 0 0,99 134 1643 0 0,194 185 1070 0 0,-294-325-2891 0 0,10 14-475 0 0,-20-24 6 0 0,-2-5 419 0 0,0 0-1 0 0,-1 1 1 0 0,1-1-1 0 0,-1 0 1 0 0,1 0 0 0 0,-1 1-1 0 0,1-1 1 0 0,-1 0-1 0 0,1 1 1 0 0,-1-1-1 0 0,1 1 1 0 0,-1-1 0 0 0,0 1-1 0 0,1-1 1 0 0,-1 1-1 0 0,1-1 1 0 0,-1 1-1 0 0,0-1 1 0 0,0 1-1 0 0,1-1 1 0 0,-1 1 0 0 0,0-1-1 0 0,0 1 1 0 0,0-1-1 0 0,1 1 1 0 0,-1 0-1 0 0,4 9-1160 0 0,2-7-2399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8.518"/>
    </inkml:context>
    <inkml:brush xml:id="br0">
      <inkml:brushProperty name="width" value="0.05" units="cm"/>
      <inkml:brushProperty name="height" value="0.05" units="cm"/>
    </inkml:brush>
  </inkml:definitions>
  <inkml:trace contextRef="#ctx0" brushRef="#br0">0 877 88 0 0,'84'-19'899'0'0,"181"-25"1490"0"0,-160 35-1103 0 0,-94 8-1032 0 0,-3 1-4 0 0,2-1-164 0 0,-5 1-21 0 0,-1-1 1 0 0,0 1 0 0 0,1 1 0 0 0,-1-1 0 0 0,0 0-1 0 0,0 1 1 0 0,1 0 0 0 0,5 2 0 0 0,49 11 875 0 0,1-2 1 0 0,118 6-1 0 0,-124-20-133 0 0,-48-3-682 0 0,18-12-14 0 0,-17 13-16 0 0,-2-30 58 0 0,-4 27-96 0 0,-6-4-4 0 0,-15-34-21 0 0,8 27-5 0 0,-3 3-13 0 0,-1 0 1 0 0,0 2-1 0 0,-34-22 1 0 0,33 26-10 0 0,0 1 1 0 0,-1 1-1 0 0,0 0 1 0 0,0 1-1 0 0,-1 2 1 0 0,0-1-1 0 0,1 2 0 0 0,-26-1 1 0 0,34 4-10 0 0,0 3 6 0 0,-34 16 2 0 0,35-14-2 0 0,7-5-2 0 0,0 1 0 0 0,0 0 0 0 0,-1 0 0 0 0,1 0 0 0 0,0 1-1 0 0,1-1 1 0 0,-1 0 0 0 0,0 1 0 0 0,0-1 0 0 0,1 1 0 0 0,-1-1 0 0 0,1 1 0 0 0,-1 0 0 0 0,1 0 0 0 0,-1 0 0 0 0,1 0 0 0 0,-2 4 0 0 0,-1 6 8 0 0,0 1 0 0 0,1-1 1 0 0,-4 27-1 0 0,11-21 0 0 0,-1-6-6 0 0,-2-8-1 0 0,0 0-1 0 0,0 0 1 0 0,1-1-1 0 0,-1 1 0 0 0,1 0 1 0 0,0 0-1 0 0,0-1 1 0 0,0 1-1 0 0,1-1 1 0 0,3 5-1 0 0,7 7-6 0 0,0 0 1 0 0,1-1-1 0 0,0-1 1 0 0,1 0-1 0 0,1-1 1 0 0,0 0-1 0 0,0-2 1 0 0,33 17-1 0 0,-12-11-74 0 0,0-1 0 0 0,1-1 0 0 0,51 10 0 0 0,-85-23 65 0 0,0 0 0 0 0,-1 0-1 0 0,1 0 1 0 0,0 0 0 0 0,0-1 0 0 0,-1 1-1 0 0,1-1 1 0 0,0 0 0 0 0,0 0-1 0 0,0-1 1 0 0,5 0 0 0 0,2-1-19 0 0,-8 2 13 0 0,0 0 10 0 0,0 0-1 0 0,0 0 1 0 0,0 0-1 0 0,0 0 1 0 0,-1 0-1 0 0,1-1 1 0 0,0 1-1 0 0,0-1 1 0 0,0 1 0 0 0,-1-1-1 0 0,1 0 1 0 0,4-3-1 0 0,12-5-79 0 0,-13 8 72 0 0,-4 1 13 0 0,-1 0 0 0 0,1-1 1 0 0,0 1-1 0 0,0-1 1 0 0,0 1-1 0 0,0-1 0 0 0,0 0 1 0 0,-1 0-1 0 0,1 0 0 0 0,0 0 1 0 0,-1 0-1 0 0,1 0 0 0 0,0 0 1 0 0,-1-1-1 0 0,0 1 0 0 0,1 0 1 0 0,-1-1-1 0 0,0 1 1 0 0,2-3-1 0 0,4-5-10 0 0,-2 5 8 0 0,-1 0-1 0 0,-1-1 1 0 0,1 0 0 0 0,-1 0-1 0 0,0 0 1 0 0,0 0 0 0 0,0 0-1 0 0,0-1 1 0 0,-1 0 0 0 0,3-9 0 0 0,28-147 87 0 0,-21 89 91 0 0,2 84-167 0 0,9 9-15 0 0,-1 0 0 0 0,-1 1 0 0 0,33 44 1 0 0,69 99-72 0 0,-120-159 1085 0 0,-11-23-925 0 0,-24-54-13 0 0,24 54 0 0 0,9 9-9 0 0,0 3-50 0 0,-1-1-1 0 0,0 1 0 0 0,1 0 0 0 0,0 0 0 0 0,1 0 0 0 0,0 0 0 0 0,-1 1 0 0 0,2-1-1 0 0,-1 0 1 0 0,1 1 0 0 0,0-1 0 0 0,0 1 0 0 0,6-8 0 0 0,6-5-42 0 0,2 0-1 0 0,0 1 1 0 0,1 1-1 0 0,1 0 1 0 0,0 2-1 0 0,40-23 1 0 0,-46 31 0 0 0,1 1 1 0 0,1 0-1 0 0,14-3 0 0 0,47-14-185 0 0,-69 18 194 0 0,-4 2 14 0 0,-1 1 0 0 0,1-1 0 0 0,-1 1 1 0 0,1 0-1 0 0,0 0 0 0 0,-1 0 0 0 0,1 1 0 0 0,0-1 1 0 0,0 0-1 0 0,0 1 0 0 0,5 0 0 0 0,84-9-332 0 0,12-1-204 0 0,-95 9 461 0 0,-2-1-92 0 0,27-6-293 0 0,-45-5 454 0 0,-31-41-11 0 0,41 53 29 0 0,0 0-1 0 0,1 0 1 0 0,-1 0 0 0 0,0 0 0 0 0,0-1 0 0 0,0 1 0 0 0,0 0 0 0 0,0 1-1 0 0,0-1 1 0 0,0 0 0 0 0,0 0 0 0 0,0 0 0 0 0,0 1 0 0 0,-1-1-1 0 0,1 0 1 0 0,-2 0 0 0 0,-9-4 9 0 0,0 0 0 0 0,0 1 0 0 0,-1 0 0 0 0,0 1-1 0 0,1 0 1 0 0,-1 1 0 0 0,0 0 0 0 0,-20 1 0 0 0,12 1 4 0 0,-2 0 51 0 0,0 1 1 0 0,-27 3 0 0 0,44-3-63 0 0,-11 1 54 0 0,14-2-50 0 0,1 0 0 0 0,-1 0 0 0 0,1 1 1 0 0,0-1-1 0 0,-1 1 0 0 0,1-1 0 0 0,-1 1 1 0 0,1 0-1 0 0,0 0 0 0 0,0 0 0 0 0,0 0 1 0 0,-1 0-1 0 0,-2 3 0 0 0,-8 4 45 0 0,4-2-22 0 0,-1 0 1 0 0,1 1-1 0 0,0 0 1 0 0,1 1-1 0 0,-1 0 0 0 0,2 1 1 0 0,-1-1-1 0 0,1 1 1 0 0,0 1-1 0 0,1-1 1 0 0,-10 22-1 0 0,15-30-20 0 0,0 1-1 0 0,1 0 1 0 0,-1 0-1 0 0,0 0 1 0 0,1 0-1 0 0,0 0 1 0 0,-1 0-1 0 0,1 0 1 0 0,0 0-1 0 0,0 0 1 0 0,0 0-1 0 0,0 0 1 0 0,0 0-1 0 0,0 0 1 0 0,2 3 0 0 0,-1 1 11 0 0,-1 1 45 0 0,5 4 3 0 0,15 36-2 0 0,-19-44-55 0 0,0 0-1 0 0,0 1 0 0 0,1-1 1 0 0,-1 0-1 0 0,1 0 1 0 0,0 0-1 0 0,0 0 1 0 0,0-1-1 0 0,0 1 0 0 0,0 0 1 0 0,1-1-1 0 0,-1 0 1 0 0,6 4-1 0 0,2 2 16 0 0,8 8 15 0 0,1-1-1 0 0,1-1 0 0 0,0 0 1 0 0,1-2-1 0 0,1 0 0 0 0,0-1 1 0 0,41 13-1 0 0,-48-18-23 0 0,1-2-1 0 0,-1 0 1 0 0,18 2 0 0 0,4 1 12 0 0,-26-5-25 0 0,0 0 1 0 0,0 0-1 0 0,0-1 0 0 0,0-1 0 0 0,13 0 1 0 0,7 0-8 0 0,-24 1 0 0 0,0-1-1 0 0,-1 0 1 0 0,1 0 0 0 0,0 0-1 0 0,12-3 1 0 0,23-4-62 0 0,-23 4 26 0 0,-1-1 0 0 0,0 0 0 0 0,0-1 0 0 0,0-1 0 0 0,-1-1 0 0 0,0 0 1 0 0,0-1-1 0 0,-1-1 0 0 0,0-1 0 0 0,0 0 0 0 0,-1-1 0 0 0,0-1 0 0 0,-1 0 0 0 0,-1-1 0 0 0,0 0 0 0 0,20-28 0 0 0,-20 23-35 0 0,-2-1-1 0 0,0-1 0 0 0,0 0 0 0 0,-2-1 0 0 0,-1 0 1 0 0,0 0-1 0 0,-2 0 0 0 0,5-29 0 0 0,-9 41 43 0 0,1-8-4 0 0,-1 0 0 0 0,0-1 0 0 0,-1 1 0 0 0,-1-1 0 0 0,0 1 0 0 0,-2 0 0 0 0,0-1 0 0 0,-4-16-1 0 0,5 26 34 0 0,-2-15-3 0 0,-2-1 1 0 0,0 1-1 0 0,-1 0 1 0 0,-2 0 0 0 0,-17-37-1 0 0,-13 0 114 0 0,34 55-46 0 0,3 3-49 0 0,0 0 0 0 0,0 0-1 0 0,0 0 1 0 0,0 0 0 0 0,-1 0-1 0 0,1 0 1 0 0,-1 0 0 0 0,1 1-1 0 0,-1-1 1 0 0,0 0 0 0 0,-2-1-1 0 0,0-1 204 0 0,1 21-208 0 0,-11 52 0 0 0,13-67-5 0 0,1 0 0 0 0,-1 1 0 0 0,1-1 0 0 0,0 0 0 0 0,-1 0 0 0 0,1 0 1 0 0,0 0-1 0 0,0 1 0 0 0,1-1 0 0 0,-1 0 0 0 0,1 3 0 0 0,12 40 30 0 0,35 76-1 0 0,-9-50 47 0 0,54 74-1 0 0,-39-63 83 0 0,-22-14 91 0 0,-29-63-83 0 0,0 43 82 0 0,-10-44-233 0 0,-22 13-56 0 0,22-13-62 0 0,-17-1 39 0 0,-1-1-3286 0 0,12-7 1084 0 0,-50-19 173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8.893"/>
    </inkml:context>
    <inkml:brush xml:id="br0">
      <inkml:brushProperty name="width" value="0.05" units="cm"/>
      <inkml:brushProperty name="height" value="0.05" units="cm"/>
    </inkml:brush>
  </inkml:definitions>
  <inkml:trace contextRef="#ctx0" brushRef="#br0">0 1 144 0 0,'0'0'2897'0'0,"10"12"-2364"0"0,14 23 139 0 0,-2 0 0 0 0,28 60-1 0 0,-22-32-43 0 0,18 40 804 0 0,82 132 0 0 0,-107-198-1100 0 0,-17-31-199 0 0,0-1-45 0 0,32 43-2383 0 0,-33-44 933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39.231"/>
    </inkml:context>
    <inkml:brush xml:id="br0">
      <inkml:brushProperty name="width" value="0.05" units="cm"/>
      <inkml:brushProperty name="height" value="0.05" units="cm"/>
    </inkml:brush>
  </inkml:definitions>
  <inkml:trace contextRef="#ctx0" brushRef="#br0">53 54 8793 0 0,'-22'-17'307'0'0,"18"14"79"0"0,0-2-88 0 0,-14-18-61 0 0,14 18 308 0 0,127 5-452 0 0,-80 5-56 0 0,-20-1-21 0 0,-1 0 0 0 0,-1 1 0 0 0,0 1 0 0 0,23 10 0 0 0,6 3-5 0 0,-3-2-539 0 0,69 37 1 0 0,-58-16-2882 0 0,-53-34 1016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2.675"/>
    </inkml:context>
    <inkml:brush xml:id="br0">
      <inkml:brushProperty name="width" value="0.05" units="cm"/>
      <inkml:brushProperty name="height" value="0.05" units="cm"/>
    </inkml:brush>
  </inkml:definitions>
  <inkml:trace contextRef="#ctx0" brushRef="#br0">0 0 516,'0'0'6781,"9"13"-6406,134 223 1399,51 132-320,-170-321-1371,23 52-468,-45-94 102,4 15 93,-2-11-1286,-3 1-3161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3.139"/>
    </inkml:context>
    <inkml:brush xml:id="br0">
      <inkml:brushProperty name="width" value="0.05" units="cm"/>
      <inkml:brushProperty name="height" value="0.05" units="cm"/>
    </inkml:brush>
  </inkml:definitions>
  <inkml:trace contextRef="#ctx0" brushRef="#br0">293 0 412,'0'0'4396,"0"18"-3920,0 55-23,0-68-394,-1 0-1,1 0 1,0 0 0,1 1-1,-1-1 1,1 0-1,0 0 1,0 0 0,1 0-1,-1-1 1,3 6 0,3 7 75,0 17 237,53 202 1467,-41-169-1350,-17-60-335,0 0-16,7 28 547,-12-26-539,-2 0-100,4-6-24,-1 0 0,1 0-1,0 0 1,0 0 0,0 1 0,0-1 0,0 0 0,0 0-1,1 1 1,0 3 0,-7-5 100,-118 45 576,110-41-609,0 1-1,0 0 1,-21 15 0,31-18-61,1 0 1,-1 0-1,1 0 1,0 1-1,0-1 1,1 1-1,-1 0 1,1 0 0,0 0-1,1 1 1,-1-1-1,-3 11 1,4-10 35,2-2-54,-1 0 0,0 0 0,1 0 0,0 0 0,0 0-1,0 1 1,0-1 0,1 0 0,1 7 0,0 1 7,0 2 13,0 0-1,1 0 1,0 0 0,1-1-1,0 1 1,2-1-1,8 17 1,-13-28-29,2 4 26,23 65 112,-25-66-138,-9 1-557,-25 18 271,32-22 251,-1-1 1,0 0-1,1 0 0,-1 1 1,0-1-1,1 0 1,-1-1-1,0 1 1,0 0-1,0 0 0,0-1 1,0 1-1,1-1 1,-1 0-1,0 1 1,0-1-1,0 0 0,-4 0 1,0-1-105,-1 3-401,-62 5-2374,48-7 2041,5 0-2058</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3.805"/>
    </inkml:context>
    <inkml:brush xml:id="br0">
      <inkml:brushProperty name="width" value="0.05" units="cm"/>
      <inkml:brushProperty name="height" value="0.05" units="cm"/>
    </inkml:brush>
  </inkml:definitions>
  <inkml:trace contextRef="#ctx0" brushRef="#br0">695 454 312,'-22'-16'741,"9"8"-141,0 0 0,1-1 0,0-1 0,0 0 1,-16-20-1,16 12 7,9 13 472,1-2-610,-6-29 699,16 24-850,5-6-175,0 1 0,1 1-1,1 0 1,0 2 0,1-1 0,29-18 0,-2 2 60,-21 15-59,1 0 1,0 1-1,1 2 0,50-21 1,-63 30-113,0-1 15,0 1-1,0 0 0,0 0 1,1 2-1,-1-1 1,1 1-1,-1 1 0,1 0 1,0 1-1,20 2 0,13 10 2,-27-3-9,-8 0-18,-1 1 1,0 0-1,0 0 0,-1 1 0,-1 0 1,0 1-1,0 0 0,5 14 0,-10-17-5,-1 1 0,0 0 0,0-1 0,-1 1 0,0 0 0,-3 18 0,3-21-16,0-2 6,-1 0 1,1 0-1,-1 0 1,0 0 0,0 0-1,0 0 1,-1 0-1,0 0 1,-3 8-1,-2 1 7,0 2 3,-1 0 1,0-1 0,-2 0-1,1 0 1,-2-1 0,0 0-1,0-1 1,-1 0 0,-1-1-1,0 0 1,-27 17 0,30-23-33,-1 0 0,0-1 0,0 0 0,-1-1 1,-15 4-1,20-6 7,-1 0-55,-62 3-382,62-10 296,-25-14-1,31 18 139,1 0 0,0 1 0,-1-1 0,1 0 0,0 0 0,0 0 0,0 1 0,0-2 0,0 1 0,0 0 0,0 0 0,0 0 0,0 0 0,0 0 0,0-1 0,1 1 0,-1 0 0,1-1 0,-1 1 0,1-1 0,-1 1 0,0-3 0,1 0-35,-2 2 24,1-1 0,0 1 1,0-1-1,0 0 0,0 1 0,0-1 0,0 0 0,1 0 0,-1 1 0,1-1 0,0-3 0,-1-3-28,-1 2-104,4-4 6,1-1 99,3-30-192,-5 40 226,-1 0 0,1 0 0,0 0-1,-1 0 1,1-1 0,0 1 0,0 0 0,1 1-1,-1-1 1,0 0 0,1 0 0,2-3 0,-1 2-17,0-3-73,1 25-287,-4-19 393,3 17-4,0-1-1,-2 0 1,1 26 0,-5-30 4,1 0 0,-2 0 0,0-1-1,0 1 1,-1-1 0,0 0 0,-1 0 0,0-1 0,-9 11 0,-2 3 41,-1-1 0,-29 28 0,29-34 38,-1-1 1,-1 0-1,0-2 1,-1 0-1,0-2 1,-1 0-1,0-1 1,-1-1-1,0-2 1,-43 11 0,39-14-4,0-2 0,0 0 0,0-2 0,0-1 1,0-2-1,0 0 0,0-2 0,1 0 0,-34-11 1,50 10-69,1 1 1,-1-1-1,1-1 1,0 0 0,0 0-1,1-1 1,0 0-1,0 0 1,-12-16 0,18 21-13,1 1 1,-1-1-1,1 1 1,0-1-1,0 0 1,0 0-1,0 1 1,0-1-1,0 0 1,0 0 0,1 0-1,-1 0 1,1 0-1,-1 0 1,1 0-1,0 0 1,0-3-1,-1-1-9,0 3 7,0-1 0,0 0 0,0 0-1,0 1 1,1-1 0,0 0 0,-1 0-1,1 0 1,1 0 0,-1 0 0,2-6-1,-1-1-7,4-11-33,-1 9 32,-2 6 8,0 0 0,1 0 0,0 0 0,0 0 0,0 1 0,1-1 0,0 1 0,1 0 1,8-10-1,-9 10 1,-3 4 5,1 0 0,-1 0 0,0 0-1,1 0 1,0 0 0,-1 1 0,1-1-1,0 0 1,0 1 0,0 0 0,0-1-1,0 1 1,4-2 0,19-11-10,-9 12-9,24 6 4,-30-3 4,-2 7 8,0-1 1,-4-3 1,1-1 0,-1 1 0,0 0 0,0 0 1,-1 0-1,1 0 0,-1 1 0,0-1 0,0 1 0,-1 0 0,1 0 0,-1 0 0,0 0 0,3 10 0,-2-2-16,0-5-3,-1 0 0,0 0 0,-1 0 0,0 0 0,0 1 0,-1-1 1,0 0-1,-2 14 0,3-10-23,-1-9 23,0 1 0,0 0 0,0-1 0,0 1 0,0 0 0,-1 0 0,0-1 0,0 1 0,0-1 1,0 1-1,0-1 0,-1 1 0,-1 3 0,-2 5-156,-1 0-1,0-1 1,-1 0 0,0 0 0,0 0-1,-1-1 1,-1 0 0,1 0 0,-2-1-1,1 0 1,-12 7 0,13-9-196,-24 8-2844,-24 5 1147</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4.192"/>
    </inkml:context>
    <inkml:brush xml:id="br0">
      <inkml:brushProperty name="width" value="0.05" units="cm"/>
      <inkml:brushProperty name="height" value="0.05" units="cm"/>
    </inkml:brush>
  </inkml:definitions>
  <inkml:trace contextRef="#ctx0" brushRef="#br0">948 0 336 0 0,'0'0'1279'0'0,"-8"21"-699"0"0,-43 116 509 0 0,-9 11 1844 0 0,57-139-2635 0 0,-1 0-1 0 0,0-1 0 0 0,0 0 1 0 0,-1 0-1 0 0,-10 13 1 0 0,10-15-310 0 0,1 0 302 0 0,-2-2-26 0 0,-5 2-102 0 0,-1-1 0 0 0,1 0 0 0 0,-22 6 0 0 0,26-10 34 0 0,-5-2-2 0 0,-36-1 0 0 0,36 2-11 0 0,-1-4-23 0 0,-164-61 1109 0 0,172 63-901 0 0,-8 3-210 0 0,-3 2-112 0 0,1 0 1 0 0,-1 1-1 0 0,1 1 0 0 0,0 0 1 0 0,0 1-1 0 0,1 0 1 0 0,0 1-1 0 0,0 1 0 0 0,-20 15 1 0 0,4 3-140 0 0,1 2 0 0 0,1 1 0 0 0,1 2 0 0 0,2 0 0 0 0,1 1 1 0 0,-30 54-1 0 0,45-67-982 0 0,1 0 1 0 0,1 1-1 0 0,-8 34 1 0 0,14-48-1740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4.551"/>
    </inkml:context>
    <inkml:brush xml:id="br0">
      <inkml:brushProperty name="width" value="0.05" units="cm"/>
      <inkml:brushProperty name="height" value="0.05" units="cm"/>
    </inkml:brush>
  </inkml:definitions>
  <inkml:trace contextRef="#ctx0" brushRef="#br0">73 67 820,'-23'-31'1041,"18"24"-62,1 3-88,-12-11-370,11 6 2802,2 26-2832,-5 32-95,2 1 0,3-1 0,5 90 0,13-9-408,57 239 0,-41-282-3387,-29-81 1040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5.321"/>
    </inkml:context>
    <inkml:brush xml:id="br0">
      <inkml:brushProperty name="width" value="0.05" units="cm"/>
      <inkml:brushProperty name="height" value="0.05" units="cm"/>
    </inkml:brush>
  </inkml:definitions>
  <inkml:trace contextRef="#ctx0" brushRef="#br0">2003 0 304,'0'0'3605,"-8"16"-3003,-2 3-390,3-9-61,1 1 0,1 0-1,0 0 1,1 1 0,-5 16 0,7-6 364,10 227 1203,0-180-1369,3 23 437,-1 114 0,-11-192-703,-1 0 1,-1-1-1,-6 20 1,4-14-20,4-17-61,1 0 0,-1 1-1,1-1 1,-1 0 0,0 0 0,1 0 0,-1 0 0,0 0 0,-1 0 0,1-1 0,0 1 0,0 0 0,-3 2 0,0 1-4,1 0-32,0-4 21,1 0 0,0 0 0,0 0 0,0 0 0,0 1 0,0-1 0,0 0 0,0 1 0,1-1 0,-1 1 0,0 0 0,-1 2 0,2-3-10,-4 3-133,-4-3-47,-36 3-318,32-9 251,-2-2 157,0 0 0,0 0 0,0-2 0,1 0 0,1 0 0,0-1 0,0-1 0,-21-22 0,10 1-44,1-1 1,2-1-1,1-1 1,-24-58-1,0 1 174,38 81 103,-1 0-1,-1 0 0,0 1 0,-13-14 1,20 23-105,0 0 0,-1-1 0,1 1 1,0 0-1,0 0 1,-1 0-1,1 0 0,-1 0 1,1 0-1,-1 0 0,1 0 1,-1 0-1,1 1 1,-1-1-1,0 1 0,1-1 1,-3 1-1,-1-1 32,-1-2 98,-7 4-16,-37 5-13,28 0-6,16-3-97,-3 1 16,1 0 1,0 1-1,0 0 1,0 0-1,1 1 1,-1 0-1,1 0 0,1 0 1,-1 1-1,1 0 1,0 1-1,-6 9 1,8-9-8,1-4-14,1 0 0,-1 0 1,1 1-1,0-1 0,0 1 1,1-1-1,0 1 0,-1 0 1,1 0-1,1-1 0,-1 1 1,1 0-1,0 0 0,1 8 1,-1-1 0,0-8-6,0 1 0,0-1 0,1 1 0,0-1 0,0 1 0,0-1 0,0 0 0,1 1 0,3 5 0,0 2-24,0-1 0,1 1 0,1-1 0,0-1 0,0 1 1,1-1-1,1 0 0,-1-1 0,2 0 0,-1 0 0,1-1 1,0-1-1,1 1 0,13 6 0,-14-8-9,-2-2 3,0 0 0,0 0 1,0 0-1,0-1 1,0-1-1,1 1 0,-1-1 1,10 1-1,122 3-276,-131-6 791,-24 12-442,-236 176 251,231-174-269,0 0 1,-2-1 0,1-1 0,-2-1 0,1-1 0,-2-1 0,1-1 0,-1-1 0,-30 4 0,50-10-28,1 0 0,-1 0 0,0-1 0,0 0 0,0 0 0,0 0 0,0 0 0,-6-2 0,1 1-1,0 0-4,-3-1-22,1 1 16,4 0 4,1 0 0,0 0 0,0 0 0,0-1 0,0 0 0,0 0 0,1-1 0,-1 1 0,0-1 0,1 0 0,0-1 0,0 1 0,-6-6 1,3 3-5,4 4 4,0 0-1,1-1 1,0 1-1,0-1 1,0 0-1,0 0 1,0 0 0,-4-7-1,2 3-1,-2-1 1,1 0 0,0-1 0,1 0 0,-1 0 0,2 0 0,-1-1 0,1 0 0,1 0 0,-3-13 0,3 11 3,-3-11-3,0 0 0,2-1-1,1 0 1,1 0 0,1 0-1,2-26 1,9-40 244,1 105-232,3 1-6,-9-10 0,0 0 0,0 0 0,-1 0-1,1 1 1,-1-1 0,0 1 0,-1 0 0,0 0 0,0 1 0,-1-1-1,3 11 1,-1 16-77,-1-1 0,-3 62 1,0-92 68,0-1 1,0 0 0,0 1 0,0-1 0,0 0 0,0 1-1,0-1 1,-1 0 0,0 0 0,1 1 0,-1-1 0,0 0-1,0 0 1,-2 4 0,-8 12-76,7-11 65,0 0-1,-1-1 0,1 0 1,-2 1-1,1-2 0,-1 1 1,1-1-1,-2 1 0,1-2 0,-12 8 1,3-4 11,1 0 0,-1-2 0,-1 0 0,-21 6 0,33-11 13,1 0-1,0 0 1,0 0-1,-1 0 0,1 0 1,-1-1-1,1 0 0,0 1 1,-1-2-1,1 1 0,-6-1 1,-24-3 64,20 4-47,7 0-7,1 0 0,-1 0 0,1 0 1,-1-1-1,1 0 0,0 0 0,-1 0 1,-7-4-1,-30-10 292,0-2 0,0-1 0,-44-28 1,-27-25 886,92 56-896,-3-3 318,-35-31 0,49 39-551,0 0 0,1-1 0,1 0 0,-1-1 0,2 0 0,0-1 0,0 0 0,1 0 0,1 0 0,0-1 0,1 0 0,-5-19 0,8 23-229,0-1 1,1 1-1,0-1 1,1 1-1,0-1 1,1 1-1,3-16 1,-3 17 38,0-12-562,4-5 248,3 0-768,-5 15 689,2-4-239,2-12-2972,5-19 843</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06:25.736"/>
    </inkml:context>
    <inkml:brush xml:id="br0">
      <inkml:brushProperty name="width" value="0.05" units="cm"/>
      <inkml:brushProperty name="height" value="0.05" units="cm"/>
    </inkml:brush>
  </inkml:definitions>
  <inkml:trace contextRef="#ctx0" brushRef="#br0">451 103 428,'0'0'1416,"80"-31"-840,-45 21 408,39-15-584,-38 15 212,17-5-320,-12 6-312,7 7-2604</inkml:trace>
  <inkml:trace contextRef="#ctx0" brushRef="#br0" timeOffset="1">50 504 256,'-4'15'905,"-5"29"263,-6 88 0,32 127 1937,-5-115-2039,-10-121-968,-6 12-182,2-25 25,-4 10-1050,-2 1-1,0-1 1,-13 21 0,17-36-685</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6.139"/>
    </inkml:context>
    <inkml:brush xml:id="br0">
      <inkml:brushProperty name="width" value="0.05" units="cm"/>
      <inkml:brushProperty name="height" value="0.05" units="cm"/>
    </inkml:brush>
  </inkml:definitions>
  <inkml:trace contextRef="#ctx0" brushRef="#br0">1167 0 668 0 0,'-21'26'251'0'0,"10"-13"-22"0"0,1 0 0 0 0,1 1 0 0 0,0 0 1 0 0,-13 28-1 0 0,-66 184 2146 0 0,65-157-1365 0 0,-3-1 0 0 0,-47 88-1 0 0,68-147-937 0 0,1-1 0 0 0,-2 0 0 0 0,1 0-1 0 0,-1 0 1 0 0,0-1 0 0 0,-1 0 0 0 0,0 0-1 0 0,0-1 1 0 0,0 1 0 0 0,-1-2-1 0 0,0 1 1 0 0,0-1 0 0 0,0 0 0 0 0,-1-1-1 0 0,1 0 1 0 0,-1 0 0 0 0,0-1 0 0 0,0 0-1 0 0,-16 3 1 0 0,7-7-13 0 0,-28-7-11 0 0,23 0-8 0 0,-12-12-16 0 0,2-1 1 0 0,1-1-1 0 0,-37-33 1 0 0,-93-95 268 0 0,97 87-57 0 0,46 47 14 0 0,0 1 0 0 0,-1 0 0 0 0,0 1 0 0 0,-1 1 0 0 0,0 1 0 0 0,-31-12 0 0 0,45 22 864 0 0,-1 8-964 0 0,1 0-106 0 0,5-3-26 0 0,-1-1 0 0 0,1 0 0 0 0,-1 0-1 0 0,1 0 1 0 0,-1 0 0 0 0,0 0 0 0 0,1 0 0 0 0,-1-1 0 0 0,0 1 0 0 0,0-1 0 0 0,-5 1 0 0 0,13 12 85 0 0,1 3-81 0 0,1 0 1 0 0,0 0-1 0 0,2-1 1 0 0,0 0-1 0 0,1 0 1 0 0,0-1-1 0 0,1-1 0 0 0,20 21 1 0 0,-7-13-176 0 0,1-1 0 0 0,1-1-1 0 0,0-1 1 0 0,2-2 0 0 0,0 0 0 0 0,1-2 0 0 0,1-2 0 0 0,0 0-1 0 0,1-2 1 0 0,55 13 0 0 0,-80-23 43 0 0,-1 0 1 0 0,1 0-1 0 0,-1-1 0 0 0,1 0 1 0 0,-1 0-1 0 0,1 0 0 0 0,0 0 1 0 0,8-2-1 0 0,0-1-114 0 0,-8 4 90 0 0,-1-1 1 0 0,1-1-1 0 0,-1 1 1 0 0,1-1-1 0 0,-1 0 0 0 0,1 0 1 0 0,-1 0-1 0 0,1-1 1 0 0,6-3-1 0 0,3-1-204 0 0,-2 3-117 0 0,-1 0-191 0 0,1-5-2553 0 0,16-12 729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6.479"/>
    </inkml:context>
    <inkml:brush xml:id="br0">
      <inkml:brushProperty name="width" value="0.05" units="cm"/>
      <inkml:brushProperty name="height" value="0.05" units="cm"/>
    </inkml:brush>
  </inkml:definitions>
  <inkml:trace contextRef="#ctx0" brushRef="#br0">1 336 644 0 0,'0'0'884'0'0,"66"-32"-84"0"0,-36 12-88 0 0,0 2-68 0 0,3-4-64 0 0,2-3-48 0 0,13-7-76 0 0,-15 11-79 0 0,0-3-65 0 0,-3 3-116 0 0,0 0-96 0 0,16-13-232 0 0,-24 19-136 0 0,18-11-1029 0 0,-14 2-2055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26.832"/>
    </inkml:context>
    <inkml:brush xml:id="br0">
      <inkml:brushProperty name="width" value="0.05" units="cm"/>
      <inkml:brushProperty name="height" value="0.05" units="cm"/>
    </inkml:brush>
  </inkml:definitions>
  <inkml:trace contextRef="#ctx0" brushRef="#br0">49 491 1044 0 0,'0'0'1235'0'0,"-8"-3"-142"0"0,-24-11-149 0 0,24 10 1854 0 0,32-8-2271 0 0,266-108 734 0 0,72 15-570 0 0,18-6-1761 0 0,-134 20-3425 0 0,-175 60 2231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43.752"/>
    </inkml:context>
    <inkml:brush xml:id="br0">
      <inkml:brushProperty name="width" value="0.05" units="cm"/>
      <inkml:brushProperty name="height" value="0.05" units="cm"/>
    </inkml:brush>
  </inkml:definitions>
  <inkml:trace contextRef="#ctx0" brushRef="#br0">690 2389 192 0 0,'133'-43'1207'0'0,"165"-34"521"0"0,58-19-624 0 0,113-40-168 0 0,-322 96-321 0 0,3 8 1 0 0,0 5-1 0 0,250-10 0 0 0,-392 37-463 0 0,33-2 29 0 0,-33 2 552 0 0,-37-1-760 0 0,-7-1 12 0 0,-147 2-118 0 0,-536 89-168 0 0,572-66 312 0 0,-434 93 434 0 0,374-71-76 0 0,79-24 44 0 0,122-20-333 0 0,-2 1-13 0 0,-23 7-15 0 0,23-7-27 0 0,3 0-46 0 0,-17 9-19 0 0,17-9-26 0 0,24 4-827 0 0,55 17 844 0 0,-72-22 45 0 0,0-1 1 0 0,0 1 0 0 0,0 0-1 0 0,1-1 1 0 0,-1 1-1 0 0,0-1 1 0 0,0 0 0 0 0,0 1-1 0 0,1-1 1 0 0,-1 0 0 0 0,0 0-1 0 0,3-1 1 0 0,311-36-178 0 0,-198 20 91 0 0,234-42-248 0 0,-273 48 156 0 0,-43 8 98 0 0,-7 1 17 0 0,-21 1-5 0 0,0 1-82 0 0,23-2 86 0 0,-23 1 10 0 0,-34 13-64 0 0,-6 5 113 0 0,9-5 0 0 0,-1-1 1 0 0,1 0-1 0 0,-2-2 1 0 0,-41 10-1 0 0,-86 17-14 0 0,11-1 256 0 0,-183 21 1 0 0,247-53-8 0 0,-10 1-1026 0 0,66 1 809 0 0,19-4-7 0 0,0 1 0 0 0,0-1-1 0 0,-1 0 1 0 0,1 0 0 0 0,0 0 0 0 0,-1-1-1 0 0,1 1 1 0 0,-1 0 0 0 0,1-1 0 0 0,-6 1-1 0 0,-68 10 73 0 0,10 0 26 0 0,-15 6 58 0 0,17-2-32 0 0,-7 3 6 0 0,64-16-74 0 0,-17 3-5 0 0,24-5-64 0 0,1 0 0 0 0,-1 0 0 0 0,0 0 0 0 0,0 0 1 0 0,0 0-1 0 0,0 0 0 0 0,1 0 0 0 0,-1 0 0 0 0,0 1 1 0 0,0-1-1 0 0,0 0 0 0 0,0 0 0 0 0,1 0 0 0 0,-1 0 0 0 0,0 0 1 0 0,0 0-1 0 0,0 1 0 0 0,0-1 0 0 0,0 0 0 0 0,1 0 1 0 0,-1 0-1 0 0,0 0 0 0 0,0 0 0 0 0,0 1 0 0 0,0-1 0 0 0,0 0 1 0 0,0 0-1 0 0,0 0 0 0 0,0 1 0 0 0,0-1 0 0 0,0 0 1 0 0,0 0-1 0 0,0 0 0 0 0,0 1 0 0 0,0-1 0 0 0,0 0 0 0 0,0 0 1 0 0,0 0-1 0 0,0 1 0 0 0,0-1 0 0 0,0 0 0 0 0,0 0 1 0 0,0 0-1 0 0,0 0 0 0 0,0 1 0 0 0,-1-1 0 0 0,94 3-36 0 0,-85-2 34 0 0,-1 0-1 0 0,1-1 1 0 0,-1 0-1 0 0,1 0 1 0 0,-1 0-1 0 0,14-4 1 0 0,24-5-84 0 0,118-15-92 0 0,-1-8 0 0 0,203-66 0 0 0,-314 83 182 0 0,58-8 0 0 0,14-4 50 0 0,47-12-46 0 0,213-20-1 0 0,-377 58-40 0 0,2 1-55 0 0,25 0 143 0 0,-25 0-6 0 0,-37 4-354 0 0,-228 28 139 0 0,79-17 117 0 0,-102 10 658 0 0,272-24-489 0 0,1 0-92 0 0,-10 3 6 0 0,10-1-70 0 0,14 0-232 0 0,109 17 262 0 0,56-11-35 0 0,-2 9 67 0 0,-54-11-5 0 0,30 0-24 0 0,-102-7-4 0 0,-12-4-28 0 0,-1 1 42 0 0,-24 2 152 0 0,1-1-108 0 0,83-29 178 0 0,-50 15-148 0 0,44-12-1 0 0,-24 13-11 0 0,0 2 41 0 0,84-21 123 0 0,181-70 312 0 0,-248 73-322 0 0,0-3 1 0 0,134-81-1 0 0,-71-8-29 0 0,-94 79-73 0 0,-24 16 15 0 0,-3-12 4 0 0,-17 32-112 0 0,49-77 273 0 0,-13 20-90 0 0,9-20 58 0 0,35-60-7 0 0,7-41-111 0 0,-65 130-47 0 0,25-79 1 0 0,-43 101-81 0 0,-6 5 10 0 0,2 1 4 0 0,-3 21-7 0 0,0-3-10 0 0,1-2-8 0 0,-1 6-1 0 0,0 1-1 0 0,0 0 1 0 0,0 0-1 0 0,0-1 1 0 0,-1 1-1 0 0,0 0 0 0 0,-2-9 1 0 0,-32-106 28 0 0,-6 23 7 0 0,31 76-16 0 0,0 1-1 0 0,-2 0 0 0 0,0 1 1 0 0,-22-26-1 0 0,25 33-11 0 0,-15-16 74 0 0,-1 1 0 0 0,-32-25-1 0 0,37 34-35 0 0,5 6-37 0 0,-1 1 1 0 0,0 1-1 0 0,-1 1 0 0 0,0 0 0 0 0,-1 1 0 0 0,-20-7 0 0 0,-108-34-137 0 0,98 34 14 0 0,27 9 67 0 0,-1 1-1 0 0,0 0 0 0 0,-28-1 1 0 0,-21-4-61 0 0,-201-7-126 0 0,182 22 181 0 0,21 1 24 0 0,-163 21-65 0 0,36-3 53 0 0,39 3-3 0 0,-72 4 6 0 0,70-8 72 0 0,106-17-39 0 0,39-5 1 0 0,0 1 0 0 0,0 0 1 0 0,0 0-1 0 0,-19 8 0 0 0,13-4 1 0 0,-346 90-27 0 0,272-66 82 0 0,-160 75 1 0 0,205-80-43 0 0,1 2 0 0 0,1 3 0 0 0,1 1 0 0 0,-81 74 1 0 0,53-35 6 0 0,4 3 1 0 0,3 3 0 0 0,3 3-1 0 0,4 2 1 0 0,3 3 0 0 0,-89 179 0 0 0,134-230-28 0 0,-18 68 1 0 0,13-35-12 0 0,-13 47 0 0 0,22-74 13 0 0,-14 110-13 0 0,19-101 25 0 0,5 26-3 0 0,4-23-17 0 0,14 54 0 0 0,-9-70-33 0 0,2-1 0 0 0,1-1 1 0 0,35 59-1 0 0,-10-21-41 0 0,-25-48 67 0 0,0 0 1 0 0,2-1-1 0 0,1-1 1 0 0,1-1-1 0 0,0 0 1 0 0,22 17-1 0 0,-11-14-7 0 0,1-2 0 0 0,0 0 0 0 0,2-2 0 0 0,0-2 0 0 0,1-1 0 0 0,0-1 0 0 0,1-2 0 0 0,1-1 0 0 0,1-2 0 0 0,69 11 0 0 0,-26-6-58 0 0,1-5 1 0 0,96 1-1 0 0,52-18-12 0 0,-214 7 95 0 0,0 0-1 0 0,0-1 1 0 0,0-1 0 0 0,0 0-1 0 0,17-5 1 0 0,25-5-9 0 0,144-26-95 0 0,-1-9-1 0 0,294-110 1 0 0,31-96 385 0 0,-461 220-185 0 0,-2-2 0 0 0,91-68-1 0 0,-109 63-10 0 0,-2-1-1 0 0,-2-1 0 0 0,-1-3 1 0 0,-3-1-1 0 0,50-86 1 0 0,-79 121-70 0 0,26-47 6 0 0,-29 52 6 0 0,-1-15-10 0 0,1 15-8 0 0,0 0 0 0 0,-1 0 1 0 0,0-1-1 0 0,0 1 0 0 0,-1-1 0 0 0,2-11 1 0 0,-1 8 17 0 0,1-16-3 0 0,-4 0 85 0 0,-7-53 62 0 0,6 71-129 0 0,2 6-37 0 0,0 0 0 0 0,0 0 0 0 0,-1 0 0 0 0,1 0 0 0 0,-1 0 0 0 0,1 0 0 0 0,-1 0 0 0 0,0 0 0 0 0,0 0 0 0 0,0 1 0 0 0,-2-4 0 0 0,0 0 1 0 0,0-1 12 0 0,2 4-52 0 0,-1 1 35 0 0,0-1-1 0 0,1 0 0 0 0,-1 0 1 0 0,1 0-1 0 0,0 0 0 0 0,-1 0 0 0 0,1 0 1 0 0,0 0-1 0 0,-1-4 0 0 0,-1 1-13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0.950"/>
    </inkml:context>
    <inkml:brush xml:id="br0">
      <inkml:brushProperty name="width" value="0.05" units="cm"/>
      <inkml:brushProperty name="height" value="0.05" units="cm"/>
    </inkml:brush>
  </inkml:definitions>
  <inkml:trace contextRef="#ctx0" brushRef="#br0">1142 112 468 0 0,'0'0'4570'0'0,"2"-11"-4353"0"0,4-31-24 0 0,-4 32 6445 0 0,-4 2-6578 0 0,-4-24-6 0 0,4 24 286 0 0,12 26-310 0 0,30 54-8 0 0,-30-54-6 0 0,-7-11-2 0 0,6 19 3 0 0,-7-19 8 0 0,-1 0-6 0 0,3 19-7 0 0,-3-19 41 0 0,-6 4-40 0 0,-12 34-1 0 0,8-30-3 0 0,-10 4 4 0 0,0-2 0 0 0,-2 0 0 0 0,-26 17 0 0 0,-8 4 14 0 0,45-29-26 0 0,3-3 0 0 0,0 0-1 0 0,0-1 1 0 0,-1 0-1 0 0,0 0 1 0 0,-14 7-1 0 0,7-1 1 0 0,7-5-3 0 0,0 0-1 0 0,-1-1 1 0 0,1 0 0 0 0,-1 0-1 0 0,0-1 1 0 0,-1 0 0 0 0,-11 3-1 0 0,14-5-3 0 0,-34-56-12 0 0,39 46 32 0 0,-5-23 12 0 0,5 23 36 0 0,1 2-24 0 0,-3-22 1 0 0,3 21 13 0 0,-14 24-44 0 0,-2 3-3 0 0,-5 5 14 0 0,0-1-1 0 0,-37 29 1 0 0,37-35-1 0 0,0 0 1 0 0,-1-2-1 0 0,-1-1 1 0 0,0-1-1 0 0,-1-1 1 0 0,-1-1-1 0 0,0-1 1 0 0,0-1 0 0 0,-1-2-1 0 0,-1 0 1 0 0,-54 7-1 0 0,58-14-46 0 0,0-1 0 0 0,-28-3 0 0 0,43 2 14 0 0,-20 0-142 0 0,5-4 61 0 0,-1-2-198 0 0,-51-18-927 0 0,69 23 651 0 0,2-4-136 0 0,-16-17-218 0 0,15 17-805 0 0,5-2-1133 0 0,-4-30 216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1.307"/>
    </inkml:context>
    <inkml:brush xml:id="br0">
      <inkml:brushProperty name="width" value="0.05" units="cm"/>
      <inkml:brushProperty name="height" value="0.05" units="cm"/>
    </inkml:brush>
  </inkml:definitions>
  <inkml:trace contextRef="#ctx0" brushRef="#br0">0 7 900 0 0,'0'0'5063'0'0,"13"0"-4442"0"0,28-2 102 0 0,5-1-971 0 0,-16 1-3265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1.695"/>
    </inkml:context>
    <inkml:brush xml:id="br0">
      <inkml:brushProperty name="width" value="0.05" units="cm"/>
      <inkml:brushProperty name="height" value="0.05" units="cm"/>
    </inkml:brush>
  </inkml:definitions>
  <inkml:trace contextRef="#ctx0" brushRef="#br0">1 124 212 0 0,'0'0'6345'0'0,"19"-8"-5849"0"0,59-25-46 0 0,-72 30-382 0 0,0 0-1 0 0,-1 0 0 0 0,1 1 0 0 0,0 0 0 0 0,1 0 1 0 0,-1 1-1 0 0,0 0 0 0 0,11-1 0 0 0,1 0 32 0 0,178-29 407 0 0,-127 23-864 0 0,-30 4-1278 0 0,59-13-1 0 0,-92 16-288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2.639"/>
    </inkml:context>
    <inkml:brush xml:id="br0">
      <inkml:brushProperty name="width" value="0.05" units="cm"/>
      <inkml:brushProperty name="height" value="0.05" units="cm"/>
    </inkml:brush>
  </inkml:definitions>
  <inkml:trace contextRef="#ctx0" brushRef="#br0">509 20 140 0 0,'0'0'10205'0'0,"-17"-3"-10138"0"0,-1-2-28 0 0,11 2 59 0 0,-1 1 1 0 0,1 1-1 0 0,-1-1 1 0 0,1 1-1 0 0,-1 0 1 0 0,-10 1-1 0 0,-2-1-55 0 0,16 1-37 0 0,-1 0 1 0 0,0 0 0 0 0,1 1 0 0 0,-1-1 0 0 0,0 1 0 0 0,1 0-1 0 0,-1 0 1 0 0,1 1 0 0 0,-1-1 0 0 0,-5 4 0 0 0,-114 49 199 0 0,56-12-65 0 0,45-26-87 0 0,-70 52 161 0 0,89-64-189 0 0,1 1-9 0 0,0 1-17 0 0,1 0 0 0 0,0 0 1 0 0,0 1-1 0 0,0-1 0 0 0,1 0 0 0 0,0 1 0 0 0,0-1 1 0 0,0 0-1 0 0,1 11 0 0 0,8-10-28 0 0,8 6-4 0 0,2-1-1 0 0,-1-1 1 0 0,2-1-1 0 0,-1 0 1 0 0,23 7-1 0 0,56 9-143 0 0,-79-21 121 0 0,5-1 12 0 0,3-4-26 0 0,4 2 21 0 0,-22-2 1 0 0,-1 2-23 0 0,25 3 51 0 0,-24-4 280 0 0,-23 17-149 0 0,1-1-82 0 0,1 0 1 0 0,-1-1 0 0 0,0 0 0 0 0,-2-1 0 0 0,0 0 0 0 0,-19 13 0 0 0,0-2 168 0 0,0 1 0 0 0,2 2-1 0 0,1 2 1 0 0,1 1-1 0 0,-37 50 1 0 0,66-80-185 0 0,1 0 1 0 0,-1 0-1 0 0,1 0 1 0 0,-1 0 0 0 0,1 0-1 0 0,0 0 1 0 0,0 1-1 0 0,0-1 1 0 0,0 0-1 0 0,0 1 1 0 0,1-1-1 0 0,-1 0 1 0 0,1 1-1 0 0,-1 3 1 0 0,0 2 24 0 0,1-7-31 0 0,-1 1 1 0 0,1 0-1 0 0,-1 0 1 0 0,1 0 0 0 0,0 0-1 0 0,0 0 1 0 0,0 0 0 0 0,0-1-1 0 0,0 1 1 0 0,0 0 0 0 0,0 0-1 0 0,1 0 1 0 0,-1 0 0 0 0,1 0-1 0 0,-1 0 1 0 0,1-1 0 0 0,0 1-1 0 0,-1 0 1 0 0,2 1 0 0 0,0 2 17 0 0,8 10 45 0 0,2-2-90 0 0,2-1 1 0 0,0-1 0 0 0,0 0-1 0 0,1-1 1 0 0,0-1 0 0 0,1 0 0 0 0,0-1-1 0 0,0-1 1 0 0,1-1 0 0 0,0 0-1 0 0,30 6 1 0 0,7-1-363 0 0,1-3-1 0 0,0-2 1 0 0,0-2-1 0 0,0-3 1 0 0,85-9-1 0 0,-87 1-1221 0 0,0-2-1 0 0,-1-3 0 0 0,55-18 1 0 0,-64 13-959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3.442"/>
    </inkml:context>
    <inkml:brush xml:id="br0">
      <inkml:brushProperty name="width" value="0.05" units="cm"/>
      <inkml:brushProperty name="height" value="0.05" units="cm"/>
    </inkml:brush>
  </inkml:definitions>
  <inkml:trace contextRef="#ctx0" brushRef="#br0">9 1 560 0 0,'0'0'4039'0'0,"-2"26"-3538"0"0,-4 86-26 0 0,6-77-214 0 0,1-1-1 0 0,2 0 1 0 0,1 0 0 0 0,2 0-1 0 0,1-1 1 0 0,2 0 0 0 0,16 39-1 0 0,-14-39-59 0 0,32 79 608 0 0,85 157 1 0 0,-126-264-1018 0 0,-2-4-118 0 0,0 0 313 0 0,0 0-1 0 0,0-1 1 0 0,0 1 0 0 0,0 0-1 0 0,0-1 1 0 0,0 1-1 0 0,0 0 1 0 0,0 0 0 0 0,0-1-1 0 0,1 1 1 0 0,-1 0 0 0 0,0-1-1 0 0,0 1 1 0 0,1 0-1 0 0,-1-1 1 0 0,1 1 0 0 0,-1-1-1 0 0,0 1 1 0 0,1 0-1 0 0,-1-1 1 0 0,1 1 0 0 0,-1-1-1 0 0,1 1 1 0 0,0 0 0 0 0,6 7-1195 0 0,-7 1-2554 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4.607"/>
    </inkml:context>
    <inkml:brush xml:id="br0">
      <inkml:brushProperty name="width" value="0.05" units="cm"/>
      <inkml:brushProperty name="height" value="0.05" units="cm"/>
    </inkml:brush>
  </inkml:definitions>
  <inkml:trace contextRef="#ctx0" brushRef="#br0">1891 1 16 0 0,'0'0'6670'0'0,"2"21"-6149"0"0,0 12-313 0 0,0-1 158 0 0,9 48 1 0 0,47 241 2153 0 0,-57-314-2360 0 0,-1 38 145 0 0,0-36 32 0 0,-1-2-241 0 0,-6 21 0 0 0,5-21 126 0 0,0-7-216 0 0,0 0-1 0 0,0 1 1 0 0,0-1-1 0 0,0 1 1 0 0,0-1-1 0 0,0 1 1 0 0,0 0-1 0 0,0-1 0 0 0,0 1 1 0 0,0 0-1 0 0,-3 3 1 0 0,0-1 2 0 0,-1-1 12 0 0,-6-4-52 0 0,-37-7-1 0 0,37 6-4 0 0,3-2-3 0 0,-6-5 4 0 0,1 0 0 0 0,0-1-1 0 0,1 0 1 0 0,0-1 0 0 0,0-1-1 0 0,1 0 1 0 0,1 0-1 0 0,-17-28 1 0 0,14 18 5 0 0,11 18 7 0 0,0-2 8 0 0,-2-1 13 0 0,-12-46-20 0 0,16 48 100 0 0,-3 23-38 0 0,-12 53 9 0 0,12-53 2 0 0,4-16-47 0 0,0 0 0 0 0,0-1 0 0 0,-1 1 0 0 0,1 0 0 0 0,0-1 0 0 0,0 1 0 0 0,-1-1 0 0 0,1 1 0 0 0,0 0 0 0 0,0-1 0 0 0,-1 1 0 0 0,1-1 0 0 0,-1 1 0 0 0,1-1 0 0 0,-1 1 0 0 0,1-1 0 0 0,-1 1 0 0 0,1-1 0 0 0,-1 1 0 0 0,1-1 0 0 0,-1 0 0 0 0,1 1 0 0 0,-1-1 0 0 0,0 0 0 0 0,1 1 0 0 0,-2-1 0 0 0,2 0 0 0 0,-1 0 0 0 0,0 1 0 0 0,1-1 1 0 0,-1 0-1 0 0,0 1 0 0 0,1-1 0 0 0,-1 0 1 0 0,1 1-1 0 0,-1-1 0 0 0,1 1 0 0 0,-1-1 1 0 0,1 1-1 0 0,-1-1 0 0 0,1 1 0 0 0,-1-1 1 0 0,1 1-1 0 0,0-1 0 0 0,-1 1 0 0 0,1-1 1 0 0,0 1-1 0 0,0 0 0 0 0,-1-1 0 0 0,1 1 1 0 0,0 0-1 0 0,0-1 0 0 0,0 2 0 0 0,-8 1 58 0 0,-23 9-6 0 0,23-9 2 0 0,-1-1-10 0 0,-26 4-13 0 0,27-4-15 0 0,-2-2-30 0 0,-26-1-29 0 0,27 0-30 0 0,-1-2-156 0 0,-2-2 34 0 0,-1 0 1 0 0,0-1-1 0 0,-16-12 1 0 0,25 15-25 0 0,4 2-9 0 0,0-1 211 0 0,0 1 0 0 0,0 0-1 0 0,0 0 1 0 0,0 0 0 0 0,-1-1 0 0 0,1 1 0 0 0,0 0 0 0 0,0 0 0 0 0,-1 0-1 0 0,1 0 1 0 0,-1-1 0 0 0,1 1 0 0 0,-1 0 0 0 0,1 0 0 0 0,-3-2 0 0 0,2 2-32 0 0,0-1 0 0 0,0 1 1 0 0,1-1-1 0 0,-1 1 1 0 0,0-1-1 0 0,0 0 0 0 0,1 0 1 0 0,-1 1-1 0 0,1-1 1 0 0,0 0-1 0 0,-1 0 1 0 0,1 0-1 0 0,0 1 0 0 0,0-1 1 0 0,0 0-1 0 0,1-3 1 0 0,-1-23-19 0 0,0 20 99 0 0,-9 23 36 0 0,1 4-46 0 0,3-8 11 0 0,-1 0 0 0 0,0 0-1 0 0,-15 20 1 0 0,-54 53 463 0 0,70-79-392 0 0,-1 0-8 0 0,-21 14-10 0 0,20-14-7 0 0,0-3 2 0 0,-74 9 42 0 0,72-11-148 0 0,0 0-18 0 0,-27-3-19 0 0,27 2-15 0 0,1-1-21 0 0,-76-29-396 0 0,78 28 441 0 0,1 0 0 0 0,-1 0 1 0 0,1-1-1 0 0,0 1 0 0 0,0-1 1 0 0,0 0-1 0 0,1-1 0 0 0,-1 1 0 0 0,1-1 1 0 0,-5-7-1 0 0,5 7 56 0 0,-8-10-92 0 0,1-1-1 0 0,1 0 1 0 0,0 0-1 0 0,1-1 1 0 0,1 0-1 0 0,-7-19 0 0 0,3 6 53 0 0,10 26 40 0 0,-1-1 0 0 0,0 1-1 0 0,0 0 1 0 0,0 1 0 0 0,-1-1-1 0 0,1 0 1 0 0,-1 1 0 0 0,0 0-1 0 0,-8-6 1 0 0,3 2 30 0 0,5 4 29 0 0,-5 0 11 0 0,-25-7 5 0 0,25 8 14 0 0,-4 2 5 0 0,4 0-88 0 0,-2 0 37 0 0,1-1-1 0 0,0 2 0 0 0,-1-1 1 0 0,1 1-1 0 0,0 1 0 0 0,0 0 1 0 0,0 1-1 0 0,-19 6 1 0 0,4 5 199 0 0,-39 28 1 0 0,60-39-190 0 0,2 4-5 0 0,-1-2-37 0 0,1-3-11 0 0,1 0 0 0 0,0 0-1 0 0,0 0 1 0 0,0 0 0 0 0,0 0 0 0 0,1 0 0 0 0,-1 0 0 0 0,0 0-1 0 0,1 0 1 0 0,0 1 0 0 0,-1 2 0 0 0,8 6 17 0 0,-2 0-25 0 0,-3-6-3 0 0,0-1 0 0 0,1 0 1 0 0,-1 0-1 0 0,1 0 1 0 0,0 0-1 0 0,0 0 0 0 0,0 0 1 0 0,0-1-1 0 0,1 0 1 0 0,-1 1-1 0 0,1-1 0 0 0,0-1 1 0 0,0 1-1 0 0,0 0 1 0 0,0-1-1 0 0,1 0 1 0 0,7 3-1 0 0,32 10-157 0 0,0-2 1 0 0,1-2-1 0 0,61 7 0 0 0,-2-9-262 0 0,-94-8 1460 0 0,-34-5-934 0 0,-4-1-67 0 0,12 1 1 0 0,1 2 0 0 0,-1 0 0 0 0,0 0 0 0 0,-25 2 0 0 0,0 0 55 0 0,31 0-9 0 0,-1 2-2 0 0,4-1-69 0 0,-2 0 10 0 0,0 1 0 0 0,0-1 0 0 0,1 1 0 0 0,-1 1 0 0 0,1-1 0 0 0,0 2 0 0 0,-1-1 0 0 0,-9 6 0 0 0,18-8-20 0 0,-4 1 5 0 0,0 1-1 0 0,1 0 1 0 0,-1 0 0 0 0,1 0 0 0 0,0 0 0 0 0,0 0-1 0 0,0 1 1 0 0,0-1 0 0 0,1 1 0 0 0,-1 0 0 0 0,1 0-1 0 0,0 0 1 0 0,0 0 0 0 0,1 0 0 0 0,-3 8 0 0 0,0 13 11 0 0,0 0 1 0 0,2 0 0 0 0,0 0-1 0 0,2 1 1 0 0,1-1 0 0 0,1 0-1 0 0,9 43 1 0 0,4 29 79 0 0,-13-94-87 0 0,-1 1 1 0 0,-1 0-1 0 0,1-1 0 0 0,0 1 1 0 0,-1 0-1 0 0,0-1 1 0 0,0 1-1 0 0,0 6 0 0 0,-1 0 12 0 0,1-1 50 0 0,-1 1 17 0 0,0-3-80 0 0,0 1 43 0 0,-1-1 0 0 0,1 1 0 0 0,-1 0 0 0 0,-1 0 0 0 0,1-1-1 0 0,-1 1 1 0 0,-1-1 0 0 0,1 0 0 0 0,-6 8 0 0 0,6-11-7 0 0,-1 1 0 0 0,1-1 0 0 0,-1 0 0 0 0,0 0 0 0 0,-1 0 0 0 0,1-1 1 0 0,-1 1-1 0 0,1-1 0 0 0,-1 0 0 0 0,0-1 0 0 0,0 1 0 0 0,-10 3 0 0 0,-4-1 75 0 0,-1 0-1 0 0,-33 2 1 0 0,-6 2-23 0 0,46-6-99 0 0,8-1-9 0 0,0-1 0 0 0,0 1 0 0 0,0-2 0 0 0,0 1 0 0 0,-1 0 1 0 0,1-1-1 0 0,0 0 0 0 0,-10-1 0 0 0,-45-1-423 0 0,21 2 327 0 0,-79 2-7389 0 0,108-2 4561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5.074"/>
    </inkml:context>
    <inkml:brush xml:id="br0">
      <inkml:brushProperty name="width" value="0.05" units="cm"/>
      <inkml:brushProperty name="height" value="0.05" units="cm"/>
    </inkml:brush>
  </inkml:definitions>
  <inkml:trace contextRef="#ctx0" brushRef="#br0">58 103 256 0 0,'-5'-9'897'0'0,"-13"-26"-14"0"0,13 26-5 0 0,5 7-766 0 0,-1 0 1 0 0,1 0-1 0 0,0 0 1 0 0,-1 0-1 0 0,0 0 1 0 0,0 0-1 0 0,1 0 1 0 0,-1 0-1 0 0,0 1 1 0 0,0-1-1 0 0,-1 0 1 0 0,-1-2-1 0 0,0 0 143 0 0,0-2 2041 0 0,1 0-1614 0 0,-2-1 2356 0 0,2 9-1244 0 0,-1 22-812 0 0,2 43-1587 0 0,1-63 872 0 0,2 44-69 0 0,3-1 1 0 0,11 58 0 0 0,-7-57-62 0 0,49 207 528 0 0,-10-84-314 0 0,-13-59-201 0 0,-33-106-151 0 0,-2 3-24 0 0,0-3-740 0 0,3 39 1859 0 0,-2-27-4173 0 0,1-1-4353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6:55.508"/>
    </inkml:context>
    <inkml:brush xml:id="br0">
      <inkml:brushProperty name="width" value="0.05" units="cm"/>
      <inkml:brushProperty name="height" value="0.05" units="cm"/>
    </inkml:brush>
  </inkml:definitions>
  <inkml:trace contextRef="#ctx0" brushRef="#br0">53 850 232 0 0,'0'0'2320'0'0,"-7"-5"-1634"0"0,-22-18-38 0 0,22 17 2527 0 0,6 4-3123 0 0,0 0 0 0 0,0 1 0 0 0,0-1 0 0 0,0 0 1 0 0,1-1-1 0 0,-1 1 0 0 0,1 0 0 0 0,-1 0 0 0 0,1 0 1 0 0,0 0-1 0 0,-1 0 0 0 0,1-5 0 0 0,0 4 50 0 0,-1-4 850 0 0,5-2-686 0 0,91-158 957 0 0,52-159-358 0 0,-59 119-122 0 0,-54 147-62 0 0,-31 55-408 0 0,45 10-213 0 0,-34-2-48 0 0,-10-3-8 0 0,0 1 0 0 0,0-1 0 0 0,1 1 0 0 0,-1 0 0 0 0,0 0 0 0 0,0 0 0 0 0,0 1 0 0 0,0-1 1 0 0,-1 1-1 0 0,1 0 0 0 0,6 4 0 0 0,4 3 4 0 0,152 72-341 0 0,-3-9-3372 0 0,-157-70 2012 0 0,0 0-1049 0 0,24 8 210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5.614"/>
    </inkml:context>
    <inkml:brush xml:id="br0">
      <inkml:brushProperty name="width" value="0.05" units="cm"/>
      <inkml:brushProperty name="height" value="0.05" units="cm"/>
    </inkml:brush>
  </inkml:definitions>
  <inkml:trace contextRef="#ctx0" brushRef="#br0">43 54 168 0 0,'0'0'3593'0'0,"-6"-7"-3476"0"0,-18-22 23 0 0,18 21 398 0 0,2 3-360 0 0,1 1 3073 0 0,12 9-1402 0 0,31 26-1005 0 0,-4-1-964 0 0,31 33 0 0 0,95 130 553 0 0,-60-70-191 0 0,-64-77-148 0 0,143 161 552 0 0,-140-156-449 0 0,-37-47-94 0 0,0 1-59 0 0,12 18 0 0 0,-11-17 95 0 0,-2-2-104 0 0,27 48-1151 0 0,-28-46 713 0 0,5-4-2134 0 0,17 7 976 0 0,-17-7-1015 0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6.262"/>
    </inkml:context>
    <inkml:brush xml:id="br0">
      <inkml:brushProperty name="width" value="0.05" units="cm"/>
      <inkml:brushProperty name="height" value="0.05" units="cm"/>
    </inkml:brush>
  </inkml:definitions>
  <inkml:trace contextRef="#ctx0" brushRef="#br0">1 374 420 0 0,'0'0'4028'0'0,"17"6"-3561"0"0,81 28 391 0 0,74 33 464 0 0,147 52-121 0 0,-174-72-579 0 0,297 54 0 0 0,-410-95-579 0 0,29 2 92 0 0,-25-5-104 0 0,115 6 298 0 0,-64-9-94 0 0,-79 0-154 0 0,18 0-56 0 0,-13 1 543 0 0,-1-1 0 0 0,1 0-1 0 0,0-1 1 0 0,18-3 0 0 0,-36-8-479 0 0,-12-39-23 0 0,13 38-6 0 0,-1 5-5 0 0,-93-135 184 0 0,63 91-92 0 0,-45-91 0 0 0,51 72-34 0 0,9-13 4 0 0,17 72-113 0 0,1-4 11 0 0,-1-11 0 0 0,-1-36 37 0 0,0 34-60 0 0,3 22-14 0 0,-1 1-1248 0 0,-7-20 884 0 0,6 19-99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7.691"/>
    </inkml:context>
    <inkml:brush xml:id="br0">
      <inkml:brushProperty name="width" value="0.05" units="cm"/>
      <inkml:brushProperty name="height" value="0.05" units="cm"/>
    </inkml:brush>
  </inkml:definitions>
  <inkml:trace contextRef="#ctx0" brushRef="#br0">1 0 416 0 0,'0'0'6863'0'0,"16"10"-6489"0"0,-8-6-321 0 0,4 3 17 0 0,0 0 0 0 0,0 0-1 0 0,-1 1 1 0 0,0 1 0 0 0,0 0 0 0 0,-1 0 0 0 0,0 1-1 0 0,10 13 1 0 0,210 260 1360 0 0,-55-82-607 0 0,-170-195-858 0 0,-1-2-65 0 0,15 15-66 0 0,-15-14-79 0 0,12 13-2263 0 0,-10-14-1383 0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8.620"/>
    </inkml:context>
    <inkml:brush xml:id="br0">
      <inkml:brushProperty name="width" value="0.05" units="cm"/>
      <inkml:brushProperty name="height" value="0.05" units="cm"/>
    </inkml:brush>
  </inkml:definitions>
  <inkml:trace contextRef="#ctx0" brushRef="#br0">1506 0 484 0 0,'0'0'4101'0'0,"-1"18"-3602"0"0,0 4-339 0 0,1 59 601 0 0,3-26-368 0 0,6 217 1586 0 0,-11-210-1341 0 0,-15 4-22 0 0,15-60-544 0 0,-42-12-149 0 0,31 3 61 0 0,1 2-38 0 0,1-5-19 0 0,-6-4 15 0 0,0 0 1 0 0,1-1 0 0 0,0-1-1 0 0,1-1 1 0 0,0 0-1 0 0,1 0 1 0 0,-16-20-1 0 0,27 28 10 0 0,0 0-133 0 0,-10-15 138 0 0,10 15 195 0 0,8 24-116 0 0,17 58 6 0 0,-16-58 267 0 0,-11-13-233 0 0,-13 17-6 0 0,13-17 18 0 0,-3-2-8 0 0,-102 55 219 0 0,50-32-153 0 0,20-12-3 0 0,-63 29 149 0 0,97-41-182 0 0,-3-2-71 0 0,-28 5-2 0 0,28-4 87 0 0,0-2-99 0 0,-27 1 5 0 0,28 0 6 0 0,-1-4-70 0 0,-24-8-1 0 0,25 8-16 0 0,2-1-8 0 0,-100-95-364 0 0,101 95 414 0 0,0 1 0 0 0,0-1 0 0 0,-1 1 0 0 0,1 0 0 0 0,0 1 0 0 0,-1-1 0 0 0,0 1 0 0 0,0 0 0 0 0,0 0 0 0 0,0 1 0 0 0,0 0 0 0 0,-11-1 0 0 0,11 1 9 0 0,1 0-1 0 0,0 0 0 0 0,0 0 0 0 0,0 1 0 0 0,0-1 0 0 0,0 1 1 0 0,-1 0-1 0 0,1 1 0 0 0,-9 1 0 0 0,1 0 3 0 0,0-2 3 0 0,0 1 1 0 0,1 1-1 0 0,-1 0 0 0 0,-24 7 1 0 0,9-1-3 0 0,20-7 0 0 0,0 1 1 0 0,0 0 0 0 0,0 1 0 0 0,0 0-1 0 0,0 0 1 0 0,-13 8 0 0 0,2-1 6 0 0,-13 12 9 0 0,31-22-19 0 0,0 1 0 0 0,0 0 0 0 0,0 0 0 0 0,0-1 0 0 0,0 1 0 0 0,0 0 0 0 0,0 0 0 0 0,0 0 0 0 0,0 0 0 0 0,0 0 0 0 0,1 0 0 0 0,-1 0 0 0 0,0 0 0 0 0,1 0 0 0 0,-1 0 0 0 0,1 1 0 0 0,-1-1 0 0 0,1 0 0 0 0,0 0 0 0 0,-1 0 0 0 0,1 1 0 0 0,0-1 0 0 0,0 2 0 0 0,0-2 0 0 0,0 0 0 0 0,0-1 0 0 0,0 1-1 0 0,0 0 1 0 0,0-1 0 0 0,0 1 0 0 0,-1 0 0 0 0,1-1 0 0 0,0 1 0 0 0,0 0 0 0 0,0-1 0 0 0,-1 1 0 0 0,1-1 0 0 0,0 1 0 0 0,-1 0 0 0 0,1-1 0 0 0,-1 1 0 0 0,1-1 0 0 0,0 1 0 0 0,-1-1 0 0 0,1 1 0 0 0,-1-1 0 0 0,0 0 0 0 0,1 1 0 0 0,-1-1 0 0 0,1 1 0 0 0,-1-1 0 0 0,0 1 0 0 0,1 7 3 0 0,3 25-13 0 0,3-16-13 0 0,15 18 14 0 0,-20-33 8 0 0,0 0 0 0 0,0 0-1 0 0,1 1 1 0 0,-1-1 0 0 0,0 0 0 0 0,1-1 0 0 0,0 1 0 0 0,-1 0-1 0 0,1 0 1 0 0,0-1 0 0 0,0 1 0 0 0,0-1 0 0 0,0 1 0 0 0,0-1-1 0 0,4 2 1 0 0,1 1-5 0 0,3 2-10 0 0,0 0 0 0 0,1 0 0 0 0,-1-1 0 0 0,1 0 0 0 0,0-1 0 0 0,0 0 0 0 0,1-1 0 0 0,-1 0 0 0 0,1 0 0 0 0,16 0 0 0 0,2 1 2 0 0,-22-4 54 0 0,-1 1 22 0 0,23 4 17 0 0,-22-4 786 0 0,-27 3-814 0 0,-58 10 4 0 0,75-14-52 0 0,1 0-1 0 0,0 0 1 0 0,-1 1 0 0 0,1-1 0 0 0,-1 0 0 0 0,1 0 0 0 0,-1 1 0 0 0,1-1 0 0 0,0 1-1 0 0,-1-1 1 0 0,1 1 0 0 0,0 0 0 0 0,-1-1 0 0 0,1 1 0 0 0,-2 2 0 0 0,-4 4 12 0 0,1 0 0 0 0,0 1 0 0 0,1 0 0 0 0,-1 0 0 0 0,1 0 1 0 0,1 1-1 0 0,0 0 0 0 0,0 0 0 0 0,1 0 0 0 0,0 0 0 0 0,0 0 1 0 0,1 1-1 0 0,0 0 0 0 0,-1 15 0 0 0,-1 55 46 0 0,4-73-39 0 0,0 3 2 0 0,-1 30 8 0 0,1-30 6 0 0,-2-3 17 0 0,-3 20 14 0 0,4-21 20 0 0,-3 0 21 0 0,-11 19 13 0 0,11-19 3 0 0,4-6-118 0 0,-1 0 0 0 0,0 0 0 0 0,0 0-1 0 0,0 0 1 0 0,1 0 0 0 0,-1 1 0 0 0,0-1 0 0 0,0 0-1 0 0,0 0 1 0 0,1 0 0 0 0,-1 1 0 0 0,0-1-1 0 0,1 0 1 0 0,-1 1 0 0 0,0-1 0 0 0,0 1-1 0 0,1-1 1 0 0,-1 1 0 0 0,1-1 0 0 0,-1 1-1 0 0,1-1 1 0 0,-1 1 0 0 0,0 1 0 0 0,-1-1 4 0 0,1 1 0 0 0,0-1 1 0 0,0 1-1 0 0,-1-1 0 0 0,1 0 1 0 0,-1 0-1 0 0,0 0 0 0 0,1 0 1 0 0,-1 0-1 0 0,0 0 0 0 0,1 0 1 0 0,-1 0-1 0 0,0-1 0 0 0,-2 2 1 0 0,-73 18 374 0 0,63-18-303 0 0,1 0 0 0 0,-1-1 0 0 0,0-1 0 0 0,0 0 0 0 0,-22-3 0 0 0,23 2-100 0 0,1 1 25 0 0,-17-3 388 0 0,15 2-2531 0 0,-2 0-4687 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07:09.875"/>
    </inkml:context>
    <inkml:brush xml:id="br0">
      <inkml:brushProperty name="width" value="0.05" units="cm"/>
      <inkml:brushProperty name="height" value="0.05" units="cm"/>
    </inkml:brush>
  </inkml:definitions>
  <inkml:trace contextRef="#ctx0" brushRef="#br0">2260 2203 596 0 0,'0'0'4302'0'0,"18"9"-3923"0"0,99 44 333 0 0,-82-41-416 0 0,1-2 1 0 0,0-1-1 0 0,0-2 0 0 0,1-1 0 0 0,51 1 1 0 0,-37-3-114 0 0,43 3 200 0 0,1-5 1 0 0,170-18-1 0 0,178-64 330 0 0,-412 73-653 0 0,260-72 604 0 0,-214 53-507 0 0,28-9 90 0 0,171-82 1 0 0,-169 59-187 0 0,-3-5 0 0 0,155-122 0 0 0,-209 143-50 0 0,-3-3 0 0 0,-1-1 0 0 0,63-85 0 0 0,-48 35-4 0 0,-42 63 14 0 0,0-6-19 0 0,-9 7 0 0 0,-2 10 10 0 0,0 0-1 0 0,-1 0 0 0 0,-2 0 0 0 0,0-1 1 0 0,-1 0-1 0 0,1-28 0 0 0,-3 23 6 0 0,-2 21-3 0 0,-1-3 2 0 0,-18-128 86 0 0,17 131-90 0 0,0-1-6 0 0,0-2-2 0 0,-4-20-4 0 0,0 19 2 0 0,0 1 1 0 0,-1 0 0 0 0,0 0 0 0 0,-13-12 0 0 0,4 5-19 0 0,0 0 1 0 0,-2 2-1 0 0,0 0 1 0 0,-1 1 0 0 0,0 1-1 0 0,-1 0 1 0 0,-34-15-1 0 0,-67-40-39 0 0,13 6 86 0 0,-4 5 0 0 0,-121-44 0 0 0,-226-40 32 0 0,426 132-48 0 0,-205-41 112 0 0,98 24 24 0 0,17 2 47 0 0,0 5-1 0 0,-1 6 1 0 0,-188 3 0 0 0,212 12-20 0 0,-245 16 261 0 0,208-4-326 0 0,-11 0 78 0 0,1 6 0 0 0,-155 42 1 0 0,139-31-83 0 0,115-24-73 0 0,-84 23 0 0 0,38-1-14 0 0,-55 19-42 0 0,-2 11-5 0 0,-152 65-75 0 0,237-93 56 0 0,1 3 1 0 0,-90 63 0 0 0,121-72 23 0 0,2 2 0 0 0,0 1 0 0 0,2 1 0 0 0,1 2 0 0 0,1 1 0 0 0,2 1 0 0 0,1 1 0 0 0,-31 56 0 0 0,42-62 0 0 0,1 1 0 0 0,1 0 1 0 0,2 0-1 0 0,1 1 0 0 0,1 0 0 0 0,2 0 0 0 0,0 1 1 0 0,3 0-1 0 0,0 0 0 0 0,2 0 0 0 0,1 1 1 0 0,6 39-1 0 0,2-20-65 0 0,1-1 0 0 0,2-1 1 0 0,3 0-1 0 0,2-1 0 0 0,2 0 0 0 0,2-1 1 0 0,33 57-1 0 0,-38-80 20 0 0,1 1 1 0 0,1-2 0 0 0,1 0-1 0 0,1-2 1 0 0,1 0-1 0 0,1-1 1 0 0,1 0-1 0 0,0-2 1 0 0,1-1-1 0 0,1-1 1 0 0,1-1-1 0 0,0-1 1 0 0,1-1 0 0 0,38 13-1 0 0,-18-13-4 0 0,0-2 0 0 0,0-2 0 0 0,1-2 1 0 0,-1-2-1 0 0,58-1 0 0 0,240-24-103 0 0,-331 19 170 0 0,523-55 139 0 0,206-37 238 0 0,-355 40-233 0 0,-311 43-752 0 0,114-33 1 0 0,-179 40 175 0 0,0-1 0 0 0,0 0 0 0 0,0-1-1 0 0,-1 0 1 0 0,18-12 0 0 0,-24 14-1096 0 0,0-1-984 0 0,13-15 192 0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59.699"/>
    </inkml:context>
    <inkml:brush xml:id="br0">
      <inkml:brushProperty name="width" value="0.05" units="cm"/>
      <inkml:brushProperty name="height" value="0.05" units="cm"/>
    </inkml:brush>
  </inkml:definitions>
  <inkml:trace contextRef="#ctx0" brushRef="#br0">423 2150 44 0 0,'0'0'7382'0'0,"12"-2"-7297"0"0,38-4 6 0 0,-38 4 191 0 0,0 4-199 0 0,35 4 1 0 0,-36-5 86 0 0,0 0-82 0 0,89 2 180 0 0,-91-3-209 0 0,1 0-4 0 0,31 1-2 0 0,-30-1 12 0 0,0 1 1 0 0,16-1-38 0 0,15 0 102 0 0,70 9 1 0 0,-87-4-103 0 0,-19-4-4 0 0,3 0 10 0 0,30 5 4 0 0,-30-5-5 0 0,0 0-2 0 0,71 8 36 0 0,-74-8-46 0 0,2 0 10 0 0,23 3-6 0 0,-23-3-5 0 0,1 0-4 0 0,27 5 10 0 0,-27-4-6 0 0,-2-2-2 0 0,78 3 52 0 0,-76-2-50 0 0,2-1-7 0 0,51 4-2 0 0,-52-1 6 0 0,76 0 6 0 0,137-13 108 0 0,-185 7-104 0 0,-29 2 15 0 0,-2 0-21 0 0,22-3-6 0 0,-21 4 19 0 0,1-1-20 0 0,124-17 26 0 0,-125 17-33 0 0,2 0 0 0 0,240-26 119 0 0,-243 26-124 0 0,3 0 8 0 0,16-3 2 0 0,12-2 22 0 0,47-2-1 0 0,11 6 12 0 0,-86 1-31 0 0,0 0 4 0 0,30-1-6 0 0,21 4 6 0 0,-51-1-1 0 0,1-1 2 0 0,11 0-12 0 0,121 5 42 0 0,-89-2-45 0 0,33 3 20 0 0,-54-2-23 0 0,64 7 23 0 0,-30-6-36 0 0,30 0 65 0 0,-78-4-44 0 0,12 1-10 0 0,13-2-17 0 0,-10-4 19 0 0,62-2-18 0 0,-88 5 7 0 0,84-7-80 0 0,-81 7 66 0 0,88-7-170 0 0,5-3 31 0 0,-57 8 135 0 0,-37 2 28 0 0,-2 1-19 0 0,81-4-149 0 0,-79 4 128 0 0,-1 1 8 0 0,26 2 1 0 0,-26-3-1 0 0,-1 1 0 0 0,84 9-72 0 0,-82-8 80 0 0,81 8-29 0 0,-83-9 35 0 0,1 0 1 0 0,30 3 1 0 0,-29-3 1 0 0,0-1 5 0 0,30 2-4 0 0,-22-1 0 0 0,16 1-3 0 0,41 6-26 0 0,10-7 19 0 0,-75-2 13 0 0,1 1 4 0 0,79 2-5 0 0,-83-2 7 0 0,4 0 2 0 0,53-1 1 0 0,-26 4-4 0 0,-28-2 2 0 0,-1-1 6 0 0,28 0-4 0 0,-27 0 10 0 0,-1-1 1 0 0,49 0 52 0 0,-19-1-47 0 0,-29 2 12 0 0,-2 0-10 0 0,84 1 78 0 0,-90-1-91 0 0,0 1 0 0 0,1-1 0 0 0,-1 0 0 0 0,0 0-1 0 0,0 0 1 0 0,1 0 0 0 0,-1-1 0 0 0,0 1 0 0 0,0-1 0 0 0,1 1 0 0 0,-1-1 0 0 0,4-2 0 0 0,25-2 37 0 0,2 4-28 0 0,-24 1 9 0 0,-1-1-14 0 0,26-4-9 0 0,-25 4-10 0 0,-1 1 13 0 0,23-3-3 0 0,19-3-32 0 0,-42 5 45 0 0,2 0 9 0 0,75-8 8 0 0,-78 8-8 0 0,1 0 0 0 0,81-12 41 0 0,-79 12-63 0 0,30-4 12 0 0,-33 4 1 0 0,0 0 2 0 0,22-4-5 0 0,-22 4 3 0 0,0 0-9 0 0,25-3 6 0 0,-18 1 0 0 0,13-5-2 0 0,-21 6-2 0 0,20-1 5 0 0,7-5-2 0 0,1 2-13 0 0,-17 3 8 0 0,15-4-4 0 0,34-5 18 0 0,25 6 37 0 0,22 9-16 0 0,-17-4 588 0 0,-87-1-543 0 0,17-4-41 0 0,-20 3-35 0 0,1 1 27 0 0,0 0-16 0 0,23-10 0 0 0,-15 7-7 0 0,70-18 41 0 0,-18 0 42 0 0,-61 20-66 0 0,-4 3-24 0 0,1 0 0 0 0,-1 0-1 0 0,0-1 1 0 0,0 1 0 0 0,0-1 0 0 0,0 0 0 0 0,0 1 0 0 0,0-1 0 0 0,0 0 0 0 0,-1 0 0 0 0,4-2 0 0 0,0 0 3 0 0,2 0 14 0 0,-1-1-3 0 0,82-52 66 0 0,-83 52-63 0 0,-1-1-1 0 0,36-48 1 0 0,-36 48-22 0 0,0-2 4 0 0,41-69-2 0 0,-24 25-43 0 0,-1 0 0 0 0,21-92-1 0 0,-35 116 13 0 0,2-54 0 0 0,-4 37 11 0 0,-2 36 17 0 0,-1-31-18 0 0,-7-58-12 0 0,6 94 31 0 0,0 0 0 0 0,0 0-1 0 0,0 0 1 0 0,-1 0 0 0 0,1-1 0 0 0,-1 1 0 0 0,0 0-1 0 0,1 0 1 0 0,-1 0 0 0 0,-3-4 0 0 0,-6-20-20 0 0,-3-5-16 0 0,-33-55 1 0 0,14 43 91 0 0,-2 2 0 0 0,-2 2 0 0 0,-80-70 0 0 0,83 85-90 0 0,0 2 0 0 0,-2 1 0 0 0,-1 1-1 0 0,0 3 1 0 0,-42-16 0 0 0,-479-161-319 0 0,470 166 320 0 0,-155-41-39 0 0,99 35 71 0 0,46 16-18 0 0,57 13 15 0 0,-50-8-23 0 0,-143-21-20 0 0,16 0-96 0 0,129 19 79 0 0,-477-76-406 0 0,-158 13 152 0 0,134 71 278 0 0,388 17 40 0 0,164-6 17 0 0,-381 52 257 0 0,-111 84 347 0 0,455-113-454 0 0,2 1-10 0 0,1 3 0 0 0,2 3 0 0 0,1 2 0 0 0,-104 74 0 0 0,27 6-106 0 0,56-33-72 0 0,-27 22-22 0 0,64-60-36 0 0,-80 88 1 0 0,82-84 3 0 0,7 12 41 0 0,-73 137-155 0 0,100-169 165 0 0,6-3 8 0 0,-50 109-82 0 0,61-124 85 0 0,-2 1 9 0 0,5 36-31 0 0,1-21 14 0 0,2 0 0 0 0,1 0 0 0 0,1-1 1 0 0,22 42-1 0 0,-15-40 4 0 0,1-1 1 0 0,2 0 0 0 0,0-2 0 0 0,2 0-1 0 0,0-1 1 0 0,2-1 0 0 0,0-1 0 0 0,2-2 0 0 0,0 0-1 0 0,1-1 1 0 0,47 23 0 0 0,2-4 45 0 0,1-4 0 0 0,2-4-1 0 0,103 26 1 0 0,110 30 97 0 0,-195-65-16 0 0,169 16 0 0 0,-159-25-30 0 0,141 2 86 0 0,-241-13-157 0 0,267 9 168 0 0,-266-8-141 0 0,3-1-24 0 0,133-5 375 0 0,-135 4-380 0 0,0 3-242 0 0,23 7 240 0 0,-23-7-1 0 0,-1-1 4 0 0,40 10-1 0 0,45 10 8 0 0,-46-14 1 0 0,-35-7-12 0 0,-6-1-1 0 0,-1 1 0 0 0,1 0-1 0 0,-1 0 1 0 0,1 1 0 0 0,-1-1 0 0 0,0 1-1 0 0,1 0 1 0 0,7 3 0 0 0,8 1 0 0 0,10 3 4 0 0,0-2 0 0 0,0-1-1 0 0,0-1 1 0 0,33-1 0 0 0,57 5 11 0 0,113 7 31 0 0,-218-14-40 0 0,46-1 19 0 0,38-5-18 0 0,181-19 6 0 0,-154 9 61 0 0,-44 8-8 0 0,163-14 582 0 0,-237 20 242 0 0,102 0-646 0 0,-66 3-287 0 0,-35-2 0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14.466"/>
    </inkml:context>
    <inkml:brush xml:id="br0">
      <inkml:brushProperty name="width" value="0.05" units="cm"/>
      <inkml:brushProperty name="height" value="0.05" units="cm"/>
    </inkml:brush>
  </inkml:definitions>
  <inkml:trace contextRef="#ctx0" brushRef="#br0">2302 1785 120 0 0,'0'0'8094'0'0,"21"-2"-8013"0"0,94-5 118 0 0,63-2 264 0 0,-90 5-244 0 0,-54 6-122 0 0,-1-4-4 0 0,60-4 67 0 0,120 17 173 0 0,-35-3-160 0 0,-59-1-3 0 0,112-16 82 0 0,-97 7-100 0 0,-85 0-93 0 0,56 5 0 0 0,-85 0-39 0 0,11-2-5 0 0,4-2 24 0 0,29 0 18 0 0,100 10 57 0 0,25-5-11 0 0,24 1 3 0 0,-196-3-95 0 0,13 2 6 0 0,56 2 0 0 0,-34 0 10 0 0,81 22 31 0 0,-26-8-46 0 0,4-1-16 0 0,92 17 0 0 0,-54-6 16 0 0,11-3 25 0 0,-71-12-9 0 0,0-1-19 0 0,52 11 19 0 0,29 2 39 0 0,13-3 18 0 0,-174-22-80 0 0,235 33 232 0 0,-153-28-168 0 0,26-5-10 0 0,-63-4-33 0 0,70-11 0 0 0,-90 9-22 0 0,87-13 19 0 0,158-44 1 0 0,-139 26-28 0 0,-5-1 10 0 0,426-69-45 0 0,-534 100 30 0 0,67-5-21 0 0,40 2-14 0 0,254-7-335 0 0,-384 15 374 0 0,0 1 1 0 0,0-1 0 0 0,0 0-1 0 0,-1 0 1 0 0,1-1 0 0 0,0 1 0 0 0,0-1-1 0 0,6-2 1 0 0,31-4-39 0 0,-15 5 38 0 0,-1-2 1 0 0,1-1 0 0 0,-1 0 0 0 0,47-19-1 0 0,-65 21 25 0 0,-1-2-1 0 0,31-31 1 0 0,22-45 28 0 0,-7 6 10 0 0,-36 52-55 0 0,3-1-5 0 0,-10 12 6 0 0,14-18 5 0 0,-6 7 7 0 0,-16 21-16 0 0,1 0 1 0 0,-1 0-1 0 0,0 0 0 0 0,0 0 1 0 0,0 0-1 0 0,0 0 1 0 0,0 0-1 0 0,0 0 0 0 0,-1-1 1 0 0,1 1-1 0 0,-1 0 0 0 0,1 0 1 0 0,-1-1-1 0 0,0-2 0 0 0,1-2 0 0 0,1 0 2 0 0,-4-2-6 0 0,2 0 3 0 0,0 6 1 0 0,0 0 0 0 0,0 0-1 0 0,-1 0 1 0 0,1 1-1 0 0,-1-1 1 0 0,1 0-1 0 0,-1 0 1 0 0,0 1 0 0 0,0-1-1 0 0,0 0 1 0 0,-1 1-1 0 0,1-1 1 0 0,-1 1-1 0 0,-2-5 1 0 0,-10-12 15 0 0,-1 0 0 0 0,-1 2 1 0 0,0-1-1 0 0,-1 2 0 0 0,-1 0 0 0 0,-37-25 0 0 0,-137-73 311 0 0,140 86-266 0 0,-118-52 151 0 0,101 49-147 0 0,21 11-20 0 0,-25-11 109 0 0,-148-42 0 0 0,-83 3 138 0 0,-8 9 131 0 0,14 5 125 0 0,133 42-250 0 0,57 11-184 0 0,0 4-1 0 0,-107 17 1 0 0,154-10-136 0 0,20-2-17 0 0,-54 0 0 0 0,39-1 3 0 0,44-3 26 0 0,0-1-1 0 0,0-1 1 0 0,0 1 0 0 0,-15-3 0 0 0,-40-3-43 0 0,-110-21-46 0 0,-393-114-196 0 0,229 66 163 0 0,41 13 33 0 0,84 15 60 0 0,84 21 13 0 0,-4-3 17 0 0,0 0-7 0 0,-409-76 67 0 0,330 67-13 0 0,-189-21 21 0 0,277 47-45 0 0,41 3-5 0 0,-173 5 1 0 0,-117 44 28 0 0,274-24 1 0 0,-163 50-1 0 0,-304 147-103 0 0,493-178-81 0 0,-93 29 0 0 0,30-27 69 0 0,-309 110-69 0 0,233-72 76 0 0,117-45 44 0 0,42-14 36 0 0,-100 45 1 0 0,129-53 27 0 0,-5-2-16 0 0,-12 9 15 0 0,-3 4-38 0 0,40-14 0 0 0,2 0-1 0 0,-1-2 2 0 0,3 1-3 0 0,1 0 4 0 0,-1-1 0 0 0,1 1 0 0 0,0 1 1 0 0,1-1-1 0 0,-1 0 0 0 0,1 0 0 0 0,0 1 0 0 0,1-1 1 0 0,-1 0-1 0 0,1 11 0 0 0,1-7 6 0 0,5 1 5 0 0,14 18-14 0 0,2-1 0 0 0,1-1 0 0 0,1 0 0 0 0,53 42 0 0 0,15-5 46 0 0,2-4-1 0 0,2-5 1 0 0,3-3-1 0 0,2-5 1 0 0,2-5-1 0 0,211 56 1 0 0,-193-67 7 0 0,1-5 1 0 0,1-6-1 0 0,0-4 1 0 0,128-4-1 0 0,51-5-5 0 0,5-8-22 0 0,186-12 61 0 0,-477 12-66 0 0,0 0 0 0 0,0 2 0 0 0,30 1 0 0 0,19 4 118 0 0,360 3 881 0 0,-210 0-792 0 0,-92-3-139 0 0,68-2 56 0 0,32 0-18 0 0,-51 2-54 0 0,29 5-4 0 0,-162-8-29 0 0,63 13-1 0 0,-50-6-18 0 0,-36-8-1 0 0,7 1-9 0 0,41 2 9 0 0,-31 1-6 0 0,50 6 27 0 0,-37-2-3 0 0,-38-8 36 0 0,0 0-47 0 0,6 2-538 0 0,27 4 1333 0 0,-27-5-4192 0 0,0-2-3564 0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19.203"/>
    </inkml:context>
    <inkml:brush xml:id="br0">
      <inkml:brushProperty name="width" value="0.05" units="cm"/>
      <inkml:brushProperty name="height" value="0.05" units="cm"/>
    </inkml:brush>
  </inkml:definitions>
  <inkml:trace contextRef="#ctx0" brushRef="#br0">1 282 192 0 0,'0'0'584'0'0,"9"-4"-304"0"0,26-15-9 0 0,-26 15 430 0 0,-3 1-505 0 0,16-9-14 0 0,-17 9 660 0 0,1 0-737 0 0,17-9-11 0 0,-18 10 4674 0 0,3-1-4684 0 0,21-7-7 0 0,-22 8-8 0 0,1 1-15 0 0,127-6 242 0 0,-125 6-220 0 0,2 1 6 0 0,56 1 103 0 0,-7 0-11 0 0,277-3 660 0 0,-89-12-465 0 0,28 0-81 0 0,-247 16-246 0 0,0-2 0 0 0,52-7 0 0 0,-71 6-30 0 0,47-7 60 0 0,-24 5-27 0 0,51-1 0 0 0,95-5 180 0 0,-119 6-127 0 0,221-18 170 0 0,-211 17-242 0 0,91-9 13 0 0,16-3 80 0 0,56 2 27 0 0,-65 3-73 0 0,-41 5-31 0 0,-60 1-27 0 0,-6 0 0 0 0,158-9-20 0 0,-89 9-5 0 0,-79 1 7 0 0,70-9-34 0 0,-90 13 28 0 0,63-3 23 0 0,-321 26-685 0 0,-59 23 245 0 0,-102 15-40 0 0,310-51 432 0 0,-150 18-111 0 0,45-18-26 0 0,55-3 28 0 0,-202 9-144 0 0,102 3 20 0 0,191-16 250 0 0,-296 17-266 0 0,257-23 230 0 0,-62 5 13 0 0,19 5 15 0 0,-145 5 36 0 0,-27-4 60 0 0,250-6-44 0 0,7-3-22 0 0,16 0-4 0 0,-15-2 2 0 0,24 3 14 0 0,-4-1-2 0 0,-39 1 17 0 0,-2 0 7 0 0,-52-6 1 0 0,128 14-37 0 0,-7-2-3 0 0,10 5 1 0 0,1-2-1 0 0,1-1 0 0 0,50 7 1 0 0,223 5 19 0 0,-121-11-4 0 0,48 3 5 0 0,133 10 101 0 0,1023 78 585 0 0,-638-50-956 0 0,-385-3 67 0 0,-359-46 176 0 0,5-2 14 0 0,-5 2 11 0 0,-5-1 93 0 0,-122 14-57 0 0,0-5 1 0 0,-196-12-1 0 0,-136-11 107 0 0,352 13-138 0 0,-550 26 253 0 0,398-10-177 0 0,-4 7-62 0 0,-56 2 98 0 0,-100-4 535 0 0,416-20-683 0 0,-1-1 1 0 0,1 1-1 0 0,0 0 0 0 0,-1 0 0 0 0,1 1 1 0 0,-1-1-1 0 0,1 0 0 0 0,-1 0 0 0 0,1 1 1 0 0,-1-1-1 0 0,1 1 0 0 0,-1-1 0 0 0,1 1 1 0 0,0-1-1 0 0,0 1 0 0 0,-1 0 1 0 0,1 0-1 0 0,0 0 0 0 0,-2 1 0 0 0,3-1 7 0 0,0 0 0 0 0,0-1-1 0 0,0 1 1 0 0,0 0 0 0 0,0 0 0 0 0,0-1-1 0 0,0 1 1 0 0,0 0 0 0 0,1 0 0 0 0,-1-1-1 0 0,0 1 1 0 0,0 0 0 0 0,1-1-1 0 0,-1 1 1 0 0,0 0 0 0 0,1-1 0 0 0,-1 1-1 0 0,1 0 1 0 0,-1-1 0 0 0,1 1-1 0 0,-1-1 1 0 0,1 1 0 0 0,-1-1 0 0 0,1 1-1 0 0,1 0 1 0 0,4 4-13 0 0,0 0-1 0 0,1-1 0 0 0,0 0 1 0 0,0 0-1 0 0,14 6 1 0 0,11 0-13 0 0,1-2 1 0 0,1-1-1 0 0,56 4 1 0 0,111-4-95 0 0,-61-3 8 0 0,218 10-77 0 0,457-17 372 0 0,-412-10-17 0 0,16 20 23 0 0,-380-9-347 0 0,-38-3-401 0 0,-17-5 112 0 0,14 9 176 0 0,0 0 1 0 0,0 0 0 0 0,1 0-1 0 0,-1 0 1 0 0,0 0 0 0 0,1 0 0 0 0,-1 0-1 0 0,1-1 1 0 0,-1 1 0 0 0,1 0 0 0 0,0-1-1 0 0,-1 0 1 0 0,0-2 0 0 0,-2-1-1357 0 0,-2-5-808 0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29.054"/>
    </inkml:context>
    <inkml:brush xml:id="br0">
      <inkml:brushProperty name="width" value="0.05" units="cm"/>
      <inkml:brushProperty name="height" value="0.05" units="cm"/>
    </inkml:brush>
  </inkml:definitions>
  <inkml:trace contextRef="#ctx0" brushRef="#br0">0 496 120 0 0,'20'16'2000'0'0,"30"-3"-795"0"0,0-2-1 0 0,1-2 0 0 0,70 3 1 0 0,-20-2-590 0 0,239 18 1385 0 0,-260-16-1480 0 0,132 38 0 0 0,-66-13-431 0 0,-36-12-37 0 0,213 44 242 0 0,40-16 224 0 0,-65-18 62 0 0,277 98-486 0 0,-360-61-177 0 0,-98-31-2 0 0,29 17-103 0 0,-93-35 124 0 0,1-3-1 0 0,61 15 0 0 0,-67-24 37 0 0,-1-3 0 0 0,2-1 0 0 0,-1-3 0 0 0,1-2 1 0 0,-1-1-1 0 0,70-10 0 0 0,-87 6 19 0 0,-1-2 0 0 0,0-1 0 0 0,0-1 0 0 0,44-18 0 0 0,-7-5-120 0 0,-1-3-1 0 0,-2-3 0 0 0,76-56 0 0 0,-135 88 113 0 0,0 0 0 0 0,-1 0 0 0 0,1-1 0 0 0,-1 0 0 0 0,0 0 0 0 0,0 0 0 0 0,-1 0 0 0 0,1-1 0 0 0,2-7 0 0 0,-3 8 4 0 0,-3 2 10 0 0,0 1 0 0 0,0 0 0 0 0,0 0 0 0 0,0 0 0 0 0,-1 0 0 0 0,1 0 0 0 0,-1 0 0 0 0,1 0-1 0 0,-1 0 1 0 0,0 0 0 0 0,0 0 0 0 0,0 0 0 0 0,0 0 0 0 0,-3-3 0 0 0,-2-6-2 0 0,2 4 6 0 0,0 0 0 0 0,-1 0-1 0 0,0 0 1 0 0,0 1 0 0 0,0 0 0 0 0,-1 0-1 0 0,0 1 1 0 0,0-1 0 0 0,-1 1 0 0 0,1 1 0 0 0,-1-1-1 0 0,0 1 1 0 0,0 0 0 0 0,-10-3 0 0 0,-18-8 9 0 0,-61-17 0 0 0,85 28-10 0 0,-132-37 42 0 0,0 7 0 0 0,-210-23 0 0 0,146 28 21 0 0,-45-2-36 0 0,-127-30-64 0 0,295 48 25 0 0,-74-17 68 0 0,157 30-64 0 0,7 6 147 0 0,24 8-99 0 0,38 14-3 0 0,38 4 96 0 0,2-5 0 0 0,118 14 0 0 0,231 7 136 0 0,67-23-64 0 0,-507-25-201 0 0,419-7 136 0 0,-302 2-122 0 0,91 2 19 0 0,-224 3-39 0 0,-1 0 1 0 0,0 1 0 0 0,1-1 0 0 0,-1 0-1 0 0,1 0 1 0 0,-1 0 0 0 0,0 0-1 0 0,1 0 1 0 0,-1 0 0 0 0,0 0 0 0 0,1 0-1 0 0,-1 0 1 0 0,1 0 0 0 0,-1 0-1 0 0,0 0 1 0 0,1 0 0 0 0,-1 0-1 0 0,0 0 1 0 0,1 0 0 0 0,-1 0 0 0 0,1-1-1 0 0,-1 1 1 0 0,0 0 0 0 0,1 0-1 0 0,-1 0 1 0 0,0-1 0 0 0,1 1 0 0 0,-1 0-1 0 0,0 0 1 0 0,0-1 0 0 0,1 1-1 0 0,-1 0 1 0 0,0-1 0 0 0,0 1-1 0 0,0 0 1 0 0,1-1 0 0 0,-1 1 0 0 0,0 0-1 0 0,0-1 1 0 0,0 1 0 0 0,0 0-1 0 0,0-1 1 0 0,1 1 0 0 0,-1 0 0 0 0,0-1-1 0 0,0 1 1 0 0,0-1 0 0 0,0 1-1 0 0,0 0 1 0 0,0-1 0 0 0,0 1-1 0 0,-1-1 1 0 0,1 1 0 0 0,0 0 0 0 0,0-1-1 0 0,0 1 1 0 0,0 0 0 0 0,0-1-1 0 0,-1 1 1 0 0,1 0 0 0 0,0-1 0 0 0,0 1-1 0 0,0 0 1 0 0,-1-1 0 0 0,1 1-1 0 0,0 0 1 0 0,-1 0 0 0 0,1-1-1 0 0,-1 1 1 0 0,-25-25-14 0 0,5 11 7 0 0,-1 2 0 0 0,0 0 0 0 0,0 1 1 0 0,-1 1-1 0 0,-34-9 0 0 0,-126-24-5 0 0,105 27-12 0 0,-322-39-321 0 0,347 50 282 0 0,-207 0-196 0 0,62 5 155 0 0,-296-46-16 0 0,162-11 120 0 0,250 43-24 0 0,-71-16 258 0 0,150 30-47 0 0,3-1-81 0 0,0 1-100 0 0,-1-1 1 0 0,1 1-1 0 0,0 0 0 0 0,0 0 1 0 0,0 0-1 0 0,-1-1 0 0 0,1 1 1 0 0,0 0-1 0 0,0 0 0 0 0,0 0 1 0 0,0-1-1 0 0,0 1 0 0 0,0 0 1 0 0,-1 0-1 0 0,1-1 0 0 0,0 1 1 0 0,0 0-1 0 0,0-1 0 0 0,0 1 1 0 0,0 0-1 0 0,0 0 0 0 0,0-1 1 0 0,0 1-1 0 0,0 0 0 0 0,0 0 1 0 0,0-1-1 0 0,0 1 0 0 0,0 0 1 0 0,1-1-1 0 0,-1 1 0 0 0,0 0 1 0 0,0 0-1 0 0,0-1 0 0 0,0 1 1 0 0,0 0-1 0 0,0 0 0 0 0,1 0 1 0 0,-1-1-1 0 0,0 1 0 0 0,0 0 1 0 0,0 0-1 0 0,1 0 0 0 0,-1-1 1 0 0,11-5 36 0 0,0 1 0 0 0,1 0 0 0 0,-1 1-1 0 0,1 0 1 0 0,0 1 0 0 0,0 0 0 0 0,1 1 0 0 0,15-2 0 0 0,108-1 134 0 0,-133 5-172 0 0,89 3 94 0 0,-1 4 0 0 0,101 21 0 0 0,176 54 8 0 0,-116-23-84 0 0,-120-32 21 0 0,223 18 1 0 0,-273-36 26 0 0,-81-9-62 0 0,7 1 17 0 0,-8-1-27 0 0,0 0-1 0 0,0 0 1 0 0,0-1-1 0 0,0 1 1 0 0,0 0-1 0 0,0 0 1 0 0,0 0-1 0 0,0 0 1 0 0,0 0-1 0 0,0 0 1 0 0,-1 0-1 0 0,1 0 1 0 0,0 0-1 0 0,0 0 1 0 0,0-1-1 0 0,0 1 1 0 0,0 0-1 0 0,0 0 1 0 0,0 0 0 0 0,0 0-1 0 0,0 0 1 0 0,0 0-1 0 0,0 0 1 0 0,0-1-1 0 0,0 1 1 0 0,0 0-1 0 0,0 0 1 0 0,0 0-1 0 0,0 0 1 0 0,0 0-1 0 0,0 0 1 0 0,0 0-1 0 0,1 0 1 0 0,-1-1-1 0 0,0 1 1 0 0,0 0 0 0 0,0 0-1 0 0,0 0 1 0 0,0 0-1 0 0,0 0 1 0 0,0 0-1 0 0,0 0 1 0 0,0 0-1 0 0,0 0 1 0 0,0 0-1 0 0,0 0 1 0 0,1 0-1 0 0,-1-1 1 0 0,0 1-1 0 0,0 0 1 0 0,0 0-1 0 0,0 0 1 0 0,0 0 0 0 0,0 0-1 0 0,0 0 1 0 0,0 0-1 0 0,1 0 1 0 0,-1 0-1 0 0,-19-11-6 0 0,-1 1 0 0 0,0 1 0 0 0,0 1-1 0 0,-1 0 1 0 0,0 2 0 0 0,0 0 0 0 0,-35-4 0 0 0,13 1 2 0 0,-569-94-114 0 0,33 7-280 0 0,415 64 240 0 0,-111-27-99 0 0,254 54 266 0 0,1-1 0 0 0,0 0 1 0 0,0-2-1 0 0,1-1 0 0 0,-20-11 1 0 0,36 18 17 0 0,1 1 0 0 0,0-1 0 0 0,-1 0 0 0 0,1 0 0 0 0,0 0 0 0 0,0-1 0 0 0,1 1 0 0 0,-1 0 0 0 0,0-1 0 0 0,1 1 0 0 0,-1-1 0 0 0,1 1 0 0 0,0-1 0 0 0,0 0 0 0 0,-1-5 0 0 0,2 7-18 0 0,1-1 0 0 0,-1 0 0 0 0,1 0 0 0 0,-1 1 0 0 0,1-1 0 0 0,0 0 0 0 0,0 1 0 0 0,0-1 0 0 0,0 1 0 0 0,0-1 0 0 0,0 1 0 0 0,0-1 0 0 0,1 1 0 0 0,-1 0 0 0 0,0-1 0 0 0,1 1 0 0 0,-1 0 0 0 0,1 0 0 0 0,0 0 0 0 0,-1 0 0 0 0,1 1 0 0 0,0-1 0 0 0,-1 0 0 0 0,1 1 0 0 0,0-1 0 0 0,3 0 0 0 0,56-10 59 0 0,-56 10-58 0 0,86-9 88 0 0,0 3-1 0 0,160 10 0 0 0,334 49 76 0 0,-362-26-104 0 0,-219-26-55 0 0,5 1-8 0 0,-7-1-23 0 0,-11 1-60 0 0,-509-12 220 0 0,277-1-96 0 0,-121-15 74 0 0,304 22-74 0 0,4 3 51 0 0,37 3-8987 0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1.204"/>
    </inkml:context>
    <inkml:brush xml:id="br0">
      <inkml:brushProperty name="width" value="0.05" units="cm"/>
      <inkml:brushProperty name="height" value="0.05" units="cm"/>
    </inkml:brush>
  </inkml:definitions>
  <inkml:trace contextRef="#ctx0" brushRef="#br0">1 105 144 0 0,'0'0'535'0'0,"0"-26"3748"0"0,5 25-4157 0 0,0-1-1 0 0,1 1 1 0 0,-1 1 0 0 0,0-1 0 0 0,1 1-1 0 0,-1 0 1 0 0,0 0 0 0 0,1 0 0 0 0,-1 1-1 0 0,8 2 1 0 0,17-1 92 0 0,190 15 683 0 0,458-5 1539 0 0,-597-8-2105 0 0,0 2-1 0 0,135 31 0 0 0,151 61 20 0 0,-331-87-342 0 0,129 34 61 0 0,-348-87 127 0 0,-105-28-241 0 0,195 52 12 0 0,-389-65-156 0 0,429 76 157 0 0,-307-42 140 0 0,357 48-85 0 0,-57-7-90 0 0,59 8 26 0 0,6 2-31 0 0,7 3 75 0 0,1-1 1 0 0,-1 0-1 0 0,1-1 1 0 0,-1 0 0 0 0,1-1-1 0 0,15 1 1 0 0,90-1 172 0 0,-44-2-45 0 0,26 1 41 0 0,28 1 12 0 0,1 4 0 0 0,132 26 0 0 0,-8 33-22 0 0,-251-64-102 0 0,-8 0-46 0 0,-27 3-7 0 0,-1-2-1 0 0,1-1 0 0 0,0-1 0 0 0,-52-8 0 0 0,23 2-21 0 0,-334-59-32 0 0,194 26 94 0 0,72 9 62 0 0,-4 5 37 0 0,127 24-160 0 0,6 1-123 0 0,0 0 130 0 0,0 0 1 0 0,1 0-1 0 0,-1 0 0 0 0,0 0 1 0 0,0 0-1 0 0,1 0 0 0 0,-1 0 1 0 0,0 1-1 0 0,1-1 1 0 0,-1 0-1 0 0,0 1 0 0 0,1-1 1 0 0,-1 0-1 0 0,0 1 0 0 0,1-1 1 0 0,-1 1-1 0 0,1-1 1 0 0,-1 1-1 0 0,1-1 0 0 0,-1 1 1 0 0,1-1-1 0 0,-1 1 0 0 0,0 1 1 0 0,14 9-29 0 0,-3-5 28 0 0,14 8-19 0 0,1-1 0 0 0,0-2 0 0 0,1 0-1 0 0,41 11 1 0 0,-14-5-18 0 0,410 116-314 0 0,-414-122 312 0 0,-12-3-18 0 0,41 14-1 0 0,-76-21 118 0 0,-10-5-42 0 0,-39-12-8 0 0,-70-16 0 0 0,31 9 5 0 0,-101-29 49 0 0,-102-9 53 0 0,271 60-338 0 0,41 8 153 0 0,-12-4 86 0 0,382 122-173 0 0,-374-119 147 0 0,45 12-48 0 0,106 17-1 0 0,-86-21 66 0 0,-83-14 371 0 0,-5-5-335 0 0,-7-4-24 0 0,0 1-1 0 0,0 0 1 0 0,-1 1-1 0 0,0 0 1 0 0,0 0 0 0 0,-1 2-1 0 0,-21-8 1 0 0,-20-10 36 0 0,-1 2 11 0 0,-1 2 0 0 0,-114-24 0 0 0,4 3 69 0 0,149 38-426 0 0,30 14 225 0 0,34 16 9 0 0,10-4-34 0 0,1-3 0 0 0,0-2 0 0 0,84 16 0 0 0,-13-10-24 0 0,-96-25 344 0 0,-73-20-150 0 0,-1 1-1 0 0,0 3 1 0 0,-64-16-1 0 0,52 16-51 0 0,-69-10-8 0 0,62 19-1504 0 0,57 7 967 0 0,6 12-1917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4.402"/>
    </inkml:context>
    <inkml:brush xml:id="br0">
      <inkml:brushProperty name="width" value="0.05" units="cm"/>
      <inkml:brushProperty name="height" value="0.05" units="cm"/>
    </inkml:brush>
  </inkml:definitions>
  <inkml:trace contextRef="#ctx0" brushRef="#br0">124 210 144 0 0,'0'0'3636'0'0,"-7"-7"-3536"0"0,-18-19-16 0 0,18 19 614 0 0,3 3-648 0 0,-13-14-22 0 0,12 14 1685 0 0,2-1-1613 0 0,-2-3 127 0 0,1-1-1 0 0,1 1 0 0 0,-1-1 0 0 0,-3-17 1 0 0,6 19 413 0 0,-1 1-512 0 0,-7-19 3 0 0,7 19 1151 0 0,-1 0-1116 0 0,-10-16 13 0 0,10 16 2378 0 0,20 21-2508 0 0,147 133 149 0 0,124 153 136 0 0,-166-170-251 0 0,-28-27-38 0 0,135 118 11 0 0,-224-218-62 0 0,0 2 2 0 0,19 16 6 0 0,-18-16 3 0 0,-2-3 2 0 0,12 11-4 0 0,-12-11 7 0 0,1 1-6 0 0,-4-3 51 0 0,0 0-10 0 0,1 1-1 0 0,-1-1 0 0 0,0 0 1 0 0,1 1-1 0 0,-1-1 1 0 0,1 0-1 0 0,-1 0 1 0 0,1 0-1 0 0,0 0 1 0 0,-1 0-1 0 0,1-1 1 0 0,3 2-1 0 0,0-15-7 0 0,-2 4-34 0 0,38-84 106 0 0,22-27-48 0 0,156-290 217 0 0,-143 263-122 0 0,-73 142-144 0 0,0-1-4 0 0,8-15 1 0 0,-8 15 25 0 0,1 1-28 0 0,10-15-3 0 0,-11 15 29 0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6.116"/>
    </inkml:context>
    <inkml:brush xml:id="br0">
      <inkml:brushProperty name="width" value="0.05" units="cm"/>
      <inkml:brushProperty name="height" value="0.05" units="cm"/>
    </inkml:brush>
  </inkml:definitions>
  <inkml:trace contextRef="#ctx0" brushRef="#br0">7 161 484 0 0,'0'0'5625'0'0,"-1"-11"-5384"0"0,-3-34-30 0 0,3 33 2728 0 0,5 7-2849 0 0,13-17 0 0 0,-12 17 1465 0 0,-5 3-1549 0 0,1 0 0 0 0,-1 1-1 0 0,1-1 1 0 0,0 0 0 0 0,0 0-1 0 0,0 1 1 0 0,0-1 0 0 0,0 1 0 0 0,0-1-1 0 0,0 1 1 0 0,0-1 0 0 0,3-1 0 0 0,-2 1 5 0 0,1-3 933 0 0,1 0-934 0 0,9-15-7 0 0,-9 15 31 0 0,9 12-41 0 0,59 32 0 0 0,83 53-2 0 0,-137-81 4 0 0,-14-8-2 0 0,3 1 13 0 0,18 11-7 0 0,-18-12-14 0 0,-2 1 0 0 0,-3-3 10 0 0,-1 0 4 0 0,0-1-1 0 0,1 1 0 0 0,-1 0 1 0 0,1-1-1 0 0,-1 1 1 0 0,0 0-1 0 0,0 0 1 0 0,0 0-1 0 0,1 0 1 0 0,-1 0-1 0 0,0 0 1 0 0,0 0-1 0 0,0 0 1 0 0,0 1-1 0 0,-1-1 1 0 0,1 0-1 0 0,0 0 0 0 0,0 1 1 0 0,-1-1-1 0 0,1 1 1 0 0,-1-1-1 0 0,1 2 1 0 0,6 25 2 0 0,-6-21 10 0 0,-1-2-11 0 0,0-1 0 0 0,0 0 0 0 0,-1 0-1 0 0,0 1 1 0 0,0-1 0 0 0,0 0-1 0 0,0 0 1 0 0,-2 4 0 0 0,-1 3 1 0 0,1 0 10 0 0,1-3 4 0 0,-4 23 2 0 0,1-17 3 0 0,-22 37 23 0 0,21-45-35 0 0,3-1 15 0 0,2-3-20 0 0,0 0-1 0 0,0 0 1 0 0,0 0-1 0 0,0 0 0 0 0,0 0 1 0 0,-1 0-1 0 0,1-1 0 0 0,-1 1 1 0 0,1 0-1 0 0,-1-1 0 0 0,0 1 1 0 0,-1 1-1 0 0,2-3 1 0 0,-3 6 14 0 0,-2-2-2 0 0,-18 16 13 0 0,18-15-10 0 0,-2-1-10 0 0,-60 27-163 0 0,62-29-46 0 0,-3 0-109 0 0,-73 13-1484 0 0,74-14 777 0 0,-4-2-680 0 0,-33-4-1071 0 0,33 4 214 0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7.707"/>
    </inkml:context>
    <inkml:brush xml:id="br0">
      <inkml:brushProperty name="width" value="0.05" units="cm"/>
      <inkml:brushProperty name="height" value="0.05" units="cm"/>
    </inkml:brush>
  </inkml:definitions>
  <inkml:trace contextRef="#ctx0" brushRef="#br0">2048 25 336 0 0,'0'0'8089'0'0,"-6"18"-7892"0"0,0 3-136 0 0,2-9 11 0 0,0 1-1 0 0,-1 0 0 0 0,-11 21 1 0 0,-6 7 310 0 0,-1-1 0 0 0,-51 65 1 0 0,71-101-325 0 0,-1 0-8 0 0,-2 2 37 0 0,-1-1 0 0 0,1-1 0 0 0,0 1 0 0 0,-1-1 0 0 0,0 0 0 0 0,0 0 0 0 0,0-1 0 0 0,-1 0 0 0 0,1 0 0 0 0,-1-1 0 0 0,0 0 0 0 0,-8 1 0 0 0,6-9-91 0 0,-30-18 7 0 0,26 14 1 0 0,-3-8-9 0 0,10 7 2 0 0,-7-16 16 0 0,12 21-8 0 0,0 1 0 0 0,0-1 0 0 0,0 0 1 0 0,1 0-1 0 0,0 0 0 0 0,0 0 0 0 0,0 0 0 0 0,1 0 0 0 0,0 0 0 0 0,0 0 1 0 0,2-10-1 0 0,-2 10-6 0 0,1-3 9 0 0,3 0 22 0 0,1-1-25 0 0,-2 1 9 0 0,1 1 0 0 0,0-1 1 0 0,0 1-1 0 0,1 1 0 0 0,0-1 0 0 0,0 0 0 0 0,1 1 1 0 0,0 0-1 0 0,0 1 0 0 0,1-1 0 0 0,0 1 0 0 0,0 1 1 0 0,0-1-1 0 0,1 1 0 0 0,0 0 0 0 0,9-4 0 0 0,53-18 30 0 0,-31 14-27 0 0,-32 10-14 0 0,2 3-5 0 0,2-2 2 0 0,34 0-15 0 0,-7 4 8 0 0,-29-2 17 0 0,-6 0-19 0 0,0 0 7 0 0,0 0 0 0 0,0 0 0 0 0,0 0-1 0 0,0 1 1 0 0,0-1 0 0 0,0 1 0 0 0,0 0 0 0 0,0 0 0 0 0,-1 0 0 0 0,5 2 0 0 0,9 4-25 0 0,9 4 17 0 0,-18-8 1 0 0,-2 1-17 0 0,17 12 19 0 0,-17-12 9 0 0,-2 1 3 0 0,9 14 0 0 0,-9-14 2 0 0,-3 4 3 0 0,-5 79 13 0 0,4-80-16 0 0,-1 1 3 0 0,-19 74 16 0 0,9-59-10 0 0,5-12-10 0 0,-2 3 1 0 0,0 0 1 0 0,0-1-1 0 0,-1 0 0 0 0,-1-1 1 0 0,-1 0-1 0 0,1 0 1 0 0,-17 12-1 0 0,18-18 6 0 0,-11 6 3 0 0,11-6 0 0 0,8-5-14 0 0,-1-1-1 0 0,0 1 0 0 0,0 0 1 0 0,1-1-1 0 0,-1 0 0 0 0,0 1 0 0 0,0-1 1 0 0,0 0-1 0 0,-1-1 0 0 0,1 1 1 0 0,0 0-1 0 0,-6-1 0 0 0,2 1 4 0 0,-19 3 5 0 0,-35 0-3 0 0,50-3 0 0 0,2-2-9 0 0,-27-1 7 0 0,-7-5 5 0 0,6-1-36 0 0,10 4 5 0 0,21 3 9 0 0,-2 0-19 0 0,-23-6 12 0 0,23 5 3 0 0,2-1-51 0 0,-18-11 42 0 0,18 10-14 0 0,-6-30-773 0 0,0 45 813 0 0,-2 2 5 0 0,-9 9 6 0 0,-2 0 1 0 0,0-2 0 0 0,-1 0 0 0 0,-1-2-1 0 0,0-1 1 0 0,-40 18 0 0 0,57-32-12 0 0,-10 6 21 0 0,0-2 1 0 0,-1-1 0 0 0,0 0-1 0 0,-36 4 1 0 0,22-9 16 0 0,26-1-1 0 0,-3-1 1 0 0,-86-11 70 0 0,91 10-83 0 0,-2-1 4 0 0,-25-10-6 0 0,25 9 2 0 0,4 0-4 0 0,-38-34 1 0 0,38 31-25 0 0,2 3-9 0 0,0-1 0 0 0,1 1 0 0 0,-1-1 0 0 0,1 0 0 0 0,0 0-1 0 0,0 0 1 0 0,0 0 0 0 0,1 0 0 0 0,0-1 0 0 0,0 1 0 0 0,-1-10 0 0 0,2 11 9 0 0,-1-7-28 0 0,0 0 1 0 0,0 0 0 0 0,1 1 0 0 0,1-1-1 0 0,0 0 1 0 0,0 0 0 0 0,5-16 0 0 0,-4 19 19 0 0,-2 1-7 0 0,1 0 1 0 0,1 1 0 0 0,-1-1 0 0 0,1 1 0 0 0,0-1-1 0 0,1 1 1 0 0,0 0 0 0 0,0 0 0 0 0,6-10-1 0 0,0 2-38 0 0,4-5-22 0 0,1 0-1 0 0,32-33 1 0 0,-35 40 24 0 0,-3 5 20 0 0,0 0-1 0 0,1 0 1 0 0,-1 1-1 0 0,1 0 1 0 0,11-5-1 0 0,-15 8 24 0 0,0 0-30 0 0,-2 3 34 0 0,-1 0 0 0 0,0 0 0 0 0,0 0 0 0 0,0-1 0 0 0,0 1 0 0 0,0 0 0 0 0,0-1 0 0 0,0 1 0 0 0,0-1 0 0 0,0 0-1 0 0,3-2 1 0 0,0 1-5 0 0,2 0-17 0 0,5 5-39 0 0,1 2 65 0 0,-9-3 2 0 0,0 0 1 0 0,1-1-1 0 0,-1 1 1 0 0,1-1-1 0 0,-1 0 1 0 0,1 0 0 0 0,0-1-1 0 0,7 1 1 0 0,-8 5 12 0 0,24 54 78 0 0,-26-54-59 0 0,-5 6 3 0 0,1 2-23 0 0,1-8-4 0 0,0 0 0 0 0,0 1 0 0 0,-1-1 0 0 0,0 0 0 0 0,0 0-1 0 0,-1 0 1 0 0,-4 8 0 0 0,-6 10 27 0 0,-1 1 1 0 0,-1-2-1 0 0,-1 0 0 0 0,-1 0 0 0 0,-25 23 0 0 0,0-3 104 0 0,-71 55 0 0 0,99-89-86 0 0,0 0 1 0 0,-1-1-1 0 0,0-1 0 0 0,0 0 0 0 0,-1-1 1 0 0,-30 7-1 0 0,26-7 32 0 0,4-2 61 0 0,0-2 1 0 0,0 0-1 0 0,-29 1 0 0 0,42-4-130 0 0,0 1-1 0 0,0 0 0 0 0,0-1 0 0 0,0 1 0 0 0,1-1 0 0 0,-1 0 0 0 0,0 0 0 0 0,0 0 0 0 0,1-1 0 0 0,-6-2 0 0 0,0 0 15 0 0,4 2-6 0 0,-1 0-1 0 0,0 0 0 0 0,1 0 1 0 0,-1-1-1 0 0,1 1 0 0 0,0-1 0 0 0,0 0 1 0 0,0-1-1 0 0,0 1 0 0 0,0-1 0 0 0,1 1 1 0 0,-1-1-1 0 0,-2-5 0 0 0,3 5-15 0 0,-2-3 10 0 0,0 1 1 0 0,1-1-1 0 0,-1 0 1 0 0,2 0-1 0 0,-1-1 1 0 0,-4-12-1 0 0,1 2 21 0 0,6 16-33 0 0,0 1 0 0 0,0-1 0 0 0,0 0 0 0 0,0 0 0 0 0,1 0-1 0 0,-1-1 1 0 0,1 1 0 0 0,-1 0 0 0 0,1 0 0 0 0,0 0-1 0 0,-1 0 1 0 0,1 0 0 0 0,1-3 0 0 0,-5-30 69 0 0,-31-76 238 0 0,32 106-257 0 0,2 5-54 0 0,1 0 1 0 0,-1 0-1 0 0,0 0 1 0 0,1 0-1 0 0,-1 0 1 0 0,1 0-1 0 0,-1 0 1 0 0,0-1-1 0 0,1 1 0 0 0,-1 0 1 0 0,1 0-1 0 0,-1 0 1 0 0,0-1-1 0 0,1 1 1 0 0,-1 0-1 0 0,1-1 1 0 0,-1 1-1 0 0,1 0 1 0 0,-1-1-1 0 0,1 1 0 0 0,-1-1 1 0 0,1 1-1 0 0,-1 0 1 0 0,1-1-1 0 0,0 0 1 0 0,-1 1-1 0 0,1-1 1 0 0,0 1-1 0 0,-1-2 1 0 0,1 1 0 0 0,-1 0 0 0 0,0 0 0 0 0,1 0 0 0 0,-1 0 0 0 0,0 1 0 0 0,0-1 0 0 0,1 0 0 0 0,-1 0 0 0 0,0 0 0 0 0,0 1 0 0 0,0-1 0 0 0,0 0 0 0 0,0 1 0 0 0,0-1 0 0 0,0 1 0 0 0,0-1 0 0 0,0 1 0 0 0,0 0 0 0 0,0-1 0 0 0,-1 1 0 0 0,1 0 0 0 0,0 0 0 0 0,0 0 0 0 0,0 0 0 0 0,0 0 0 0 0,-1 0 0 0 0,1 0 0 0 0,-2 0 0 0 0,-6-2 19 0 0,5 2-14 0 0,1-1 0 0 0,0 0 0 0 0,0 1 0 0 0,0 0 0 0 0,0 0 0 0 0,0 0 0 0 0,-1 0 0 0 0,1 0 0 0 0,0 1 0 0 0,0-1 1 0 0,0 1-1 0 0,0 0 0 0 0,0 0 0 0 0,0 0 0 0 0,-3 2 0 0 0,-32 12 24 0 0,2 3-1 0 0,0 1 1 0 0,1 1-1 0 0,1 2 1 0 0,1 2 0 0 0,-55 50-1 0 0,79-65-96 0 0,1 0 0 0 0,0 0 0 0 0,-11 19 0 0 0,7-10-125 0 0,9-14-73 0 0,0 1-85 0 0,-7 15-98 0 0,8-15-113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8.296"/>
    </inkml:context>
    <inkml:brush xml:id="br0">
      <inkml:brushProperty name="width" value="0.05" units="cm"/>
      <inkml:brushProperty name="height" value="0.05" units="cm"/>
    </inkml:brush>
  </inkml:definitions>
  <inkml:trace contextRef="#ctx0" brushRef="#br0">1 334 476 0 0,'0'0'2410'0'0,"4"-9"-1754"0"0,16-28-65 0 0,-20 36-552 0 0,1 0 1 0 0,0-1-1 0 0,-1 1 0 0 0,1-1 1 0 0,0 1-1 0 0,0 0 1 0 0,-1 0-1 0 0,1-1 0 0 0,0 1 1 0 0,0 0-1 0 0,1 0 0 0 0,-1 0 1 0 0,0 0-1 0 0,0 0 0 0 0,0 0 1 0 0,1 0-1 0 0,-1 1 0 0 0,0-1 1 0 0,1 0-1 0 0,-1 1 0 0 0,2-1 1 0 0,2-1 103 0 0,-1-1 282 0 0,-2 1-380 0 0,0-1-1 0 0,-1 1 0 0 0,1 0 1 0 0,0 0-1 0 0,0 0 0 0 0,0 1 1 0 0,0-1-1 0 0,0 0 1 0 0,0 1-1 0 0,1-1 0 0 0,-1 1 1 0 0,4-2-1 0 0,0 0 45 0 0,26-19 291 0 0,-26 19-304 0 0,1 1-64 0 0,22-6-53 0 0,-22 6-67 0 0,1-1-55 0 0,64-16-1077 0 0,-65 17 997 0 0,0 0-185 0 0,23-5 258 0 0,-23 5 22 0 0,0 0-13 0 0,19-9 175 0 0,-19 8 43 0 0,-1-1 65 0 0,19-11 37 0 0,-19 12 36 0 0,0-1 36 0 0,18-11 29 0 0,-19 11 29 0 0,2 1 27 0 0,19-13 13 0 0,-20 13 14 0 0,0 0 10 0 0,56-26 1021 0 0,-55 27-1049 0 0,1-1-20 0 0,65-18 437 0 0,-67 20-533 0 0,4 0 12 0 0,73-10 214 0 0,-77 11-397 0 0,5-1-120 0 0,29-3-17 0 0,-30 3-50 0 0,-8 2-86 0 0,1 0 199 0 0,-1 0 0 0 0,1-1 0 0 0,-1 1 0 0 0,1-1 0 0 0,-1 0 0 0 0,1 1 0 0 0,0-1 0 0 0,-1 0 0 0 0,1-1 0 0 0,-1 1 0 0 0,4-1 1 0 0,0 0-63 0 0,3 2-283 0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8.684"/>
    </inkml:context>
    <inkml:brush xml:id="br0">
      <inkml:brushProperty name="width" value="0.05" units="cm"/>
      <inkml:brushProperty name="height" value="0.05" units="cm"/>
    </inkml:brush>
  </inkml:definitions>
  <inkml:trace contextRef="#ctx0" brushRef="#br0">0 158 112 0 0,'0'0'688'0'0,"78"-19"-64"0"0,-43 9 416 0 0,40-5-628 0 0,-36 4-60 0 0,3-1-116 0 0,21 1-64 0 0,-4 1-96 0 0,8-6-64 0 0,-9 2-132 0 0,1 3-96 0 0,-21 0-96 0 0,22 2-204 0 0,-23 0-552 0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49.861"/>
    </inkml:context>
    <inkml:brush xml:id="br0">
      <inkml:brushProperty name="width" value="0.05" units="cm"/>
      <inkml:brushProperty name="height" value="0.05" units="cm"/>
    </inkml:brush>
  </inkml:definitions>
  <inkml:trace contextRef="#ctx0" brushRef="#br0">1 105 460 0 0,'0'0'6311'0'0,"23"1"-6144"0"0,68 1 2 0 0,-69-2-6 0 0,-11 0-14 0 0,37-1 254 0 0,86 10 0 0 0,-126-8-299 0 0,2-2-45 0 0,-4 1-43 0 0,-1 0 0 0 0,1 0 0 0 0,0 0 1 0 0,-1 1-1 0 0,1 0 0 0 0,6 1 0 0 0,8 2 64 0 0,34 6 439 0 0,-53-11-224 0 0,-11-2-20 0 0,-67-16-55 0 0,-36-3-139 0 0,105 21-12 0 0,1 0-31 0 0,-7-3-37 0 0,9 3 24 0 0,14 3 106 0 0,91 19-128 0 0,98 3 39 0 0,-182-22-40 0 0,-6-1 9 0 0,0-2-1 0 0,32 0-4 0 0,-31 1 113 0 0,-4-1-76 0 0,25-3-6 0 0,-24 4 145 0 0,-27-10-164 0 0,-58-29-3 0 0,73 36-12 0 0,-1 0 0 0 0,0 0 0 0 0,0 1 0 0 0,0-1 0 0 0,0 1 0 0 0,0 1 0 0 0,0-1 0 0 0,-6-1 0 0 0,-21-3 6 0 0,-82-22 50 0 0,107 27-59 0 0,-1-1 4 0 0,-27-7 0 0 0,26 7 6 0 0,3 0-78 0 0,1-1-68 0 0,24 8 104 0 0,36 10 51 0 0,-49-14-30 0 0,24 5-1 0 0,9-4 10 0 0,-20-2 14 0 0,0 0 0 0 0,0-1 0 0 0,31-6 0 0 0,-47 7-16 0 0,6-2 142 0 0,-4-1-148 0 0,13-10-18 0 0,-13 10-15 0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6.103"/>
    </inkml:context>
    <inkml:brush xml:id="br0">
      <inkml:brushProperty name="width" value="0.05" units="cm"/>
      <inkml:brushProperty name="height" value="0.05" units="cm"/>
    </inkml:brush>
  </inkml:definitions>
  <inkml:trace contextRef="#ctx0" brushRef="#br0">1197 2432 300 0 0,'0'0'403'0'0,"12"3"-11"0"0,199 35 2200 0 0,-117-26-2050 0 0,260 25 1031 0 0,-240-34-1014 0 0,-43-2-271 0 0,-1-2-32 0 0,-5 2-6 0 0,115-5 122 0 0,57-14 226 0 0,-2-6 232 0 0,270-41 1019 0 0,-407 49-1629 0 0,-49 9-105 0 0,0-1 1 0 0,52-18-1 0 0,12-1 61 0 0,-12-5 74 0 0,314-155 298 0 0,-398 178-531 0 0,-1-1 0 0 0,1-1-1 0 0,-2 0 1 0 0,1-1-1 0 0,20-22 1 0 0,14-14 16 0 0,-41 38-24 0 0,11-19 3 0 0,4-4-15 0 0,-1-1-9 0 0,0-2 9 0 0,29-49 12 0 0,-44 67-10 0 0,51-116-31 0 0,69-190-22 0 0,-108 267 48 0 0,-19 49 4 0 0,1 1-4 0 0,14-73-46 0 0,-15 74 37 0 0,-1-2 2 0 0,-3-86-60 0 0,2 84 66 0 0,0 1-1 0 0,-5-19-14 0 0,-1 0-1 0 0,-2 0 0 0 0,-16-36 0 0 0,23 59 11 0 0,-2-3-1 0 0,-8-22-3 0 0,9 22-4 0 0,0 2-8 0 0,-29-54-88 0 0,28 54 84 0 0,1 1-3 0 0,-10-19 0 0 0,10 19 7 0 0,-2-2-10 0 0,-15-22-139 0 0,-2 2 0 0 0,-1 0 1 0 0,-1 2-1 0 0,-34-28 0 0 0,-113-77-365 0 0,115 90 368 0 0,51 37 124 0 0,-2-1 3 0 0,-20-12-5 0 0,20 12 6 0 0,0 0 3 0 0,-155-88-363 0 0,156 89 344 0 0,-1-2 13 0 0,-22-11-1 0 0,-115-65-319 0 0,90 57 261 0 0,0 1 0 0 0,-2 3 0 0 0,-110-24 0 0 0,82 33 23 0 0,26 10 54 0 0,46 1 24 0 0,1 1 12 0 0,-6 1-1 0 0,-13 1-33 0 0,0 2 1 0 0,0 0-1 0 0,1 2 0 0 0,-30 11 1 0 0,-77 30-64 0 0,78-30 43 0 0,-144 67-68 0 0,178-73 106 0 0,24-12 9 0 0,-69 25-3 0 0,-52 20 8 0 0,-89 62-60 0 0,204-104 64 0 0,0-1-9 0 0,-16 8-5 0 0,17-8 1 0 0,-3-1 10 0 0,-24 4-2 0 0,24-4 8 0 0,-3-2-10 0 0,-53-8 1 0 0,-143-32-4 0 0,177 36-3 0 0,-47 0 1 0 0,71 4 5 0 0,-5 0-2 0 0,-37 1-12 0 0,-59 10 5 0 0,25 3 2 0 0,48-11 1 0 0,-6 4 39 0 0,-48 7 6 0 0,29 0-30 0 0,1 2-1 0 0,1 3 1 0 0,-88 40 0 0 0,61-28 17 0 0,1-5 88 0 0,77-23-64 0 0,-5 0 1 0 0,-90 9 130 0 0,-64 9 103 0 0,62 2-160 0 0,-122 42 1 0 0,210-59-105 0 0,-12 7-5 0 0,5 2-2 0 0,-74 42 100 0 0,90-53-100 0 0,-1 1-6 0 0,-72 64 44 0 0,74-64-39 0 0,0 1 3 0 0,-22 23 0 0 0,-39 51-1 0 0,63-74-25 0 0,-1 2-8 0 0,-15 18-5 0 0,15-19 8 0 0,3-4 13 0 0,0 0 0 0 0,1 0 0 0 0,-1 0-1 0 0,0 0 1 0 0,0-1 0 0 0,0 1 0 0 0,0 0 0 0 0,0-1 0 0 0,0 1-1 0 0,0 0 1 0 0,-1-1 0 0 0,-2 3 0 0 0,2-2-4 0 0,-1 4-12 0 0,1 0 4 0 0,-3 69-45 0 0,5-66 69 0 0,2 2-25 0 0,5 31 3 0 0,-5-32 6 0 0,0-2-5 0 0,23 119-39 0 0,-18-83 52 0 0,-4-28-4 0 0,0 1 0 0 0,0-1 0 0 0,9 21 0 0 0,3-4 14 0 0,38 60-1 0 0,18 11 19 0 0,-28-39-11 0 0,19 32 164 0 0,-55-85-162 0 0,0 0 1 0 0,1 0-1 0 0,10 11 1 0 0,20 29 76 0 0,3 11-6 0 0,1-7-12 0 0,6 0 60 0 0,-26-31-56 0 0,2-1 1 0 0,33 27-1 0 0,-47-43-73 0 0,114 77 113 0 0,-117-81-117 0 0,14 11 4 0 0,0-1 0 0 0,1-2 0 0 0,0 0 1 0 0,1-1-1 0 0,1-1 0 0 0,-1-1 0 0 0,45 9 1 0 0,-36-12-7 0 0,-1 2-3 0 0,6-4 7 0 0,59-1-1 0 0,-85-2-13 0 0,-1-1 1 0 0,136 4-1 0 0,-138-4 23 0 0,0 1-7 0 0,21 3 0 0 0,-21-3 170 0 0,39-3-120 0 0,-38 2 167 0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8.167"/>
    </inkml:context>
    <inkml:brush xml:id="br0">
      <inkml:brushProperty name="width" value="0.05" units="cm"/>
      <inkml:brushProperty name="height" value="0.05" units="cm"/>
    </inkml:brush>
  </inkml:definitions>
  <inkml:trace contextRef="#ctx0" brushRef="#br0">1 26 348 0 0,'1'-1'6435'0'0,"19"0"-6339"0"0,456 43 1539 0 0,-368-36-1444 0 0,60 5 343 0 0,316 62-1 0 0,-445-61-490 0 0,-11-3 435 0 0,-47-22-289 0 0,10 9-206 0 0,0 1 1 0 0,0 0 0 0 0,0 0 0 0 0,-1 1-1 0 0,1 0 1 0 0,-17 0 0 0 0,-13-4-46 0 0,-88-13-203 0 0,30 6 18 0 0,-525-81-1079 0 0,486 81 1016 0 0,136 13 309 0 0,0 0-1 0 0,-1 0 1 0 0,1 0 0 0 0,0 0-1 0 0,-1 0 1 0 0,1 0-1 0 0,0 0 1 0 0,0 1 0 0 0,-1-1-1 0 0,1 0 1 0 0,0 0-1 0 0,0 0 1 0 0,-1 0 0 0 0,1 0-1 0 0,0 0 1 0 0,0 1-1 0 0,0-1 1 0 0,-1 0 0 0 0,1 0-1 0 0,0 0 1 0 0,0 0-1 0 0,0 1 1 0 0,-1-1 0 0 0,1 0-1 0 0,0 0 1 0 0,0 1-1 0 0,0-1 1 0 0,0 0 0 0 0,0 0-1 0 0,-1 1 1 0 0,1-1-1 0 0,0 0 1 0 0,0 0 0 0 0,0 1-1 0 0,0-1 1 0 0,0 0 0 0 0,0 0-1 0 0,0 1 1 0 0,0-1-1 0 0,0 0 1 0 0,0 1 0 0 0,0-1-1 0 0,0 0 1 0 0,0 0-1 0 0,0 1 1 0 0,1-1 0 0 0,-1 0-1 0 0,0 0 1 0 0,0 1-1 0 0,0-1 1 0 0,0 0 0 0 0,0 0-1 0 0,1 1 1 0 0,-1-1-1 0 0,0 0 1 0 0,0 0 0 0 0,0 0-1 0 0,0 0 1 0 0,1 1-1 0 0,-1-1 1 0 0,1 0 0 0 0,8 15 11 0 0,1-7 5 0 0,1-1 0 0 0,0 1 0 0 0,0-2 0 0 0,1 0 0 0 0,0 0 0 0 0,0-1 1 0 0,0 0-1 0 0,13 3 0 0 0,-5-1 1 0 0,105 32 139 0 0,1-6 0 0 0,181 25 0 0 0,-214-42-80 0 0,148 38 143 0 0,-85-17-66 0 0,-113-23 390 0 0,-112-29-470 0 0,-488-98 147 0 0,62 33-17 0 0,430 66 27 0 0,64 13-202 0 0,-6-1 1 0 0,5 2-30 0 0,5 3-8 0 0,89 38 50 0 0,163 49 0 0 0,-188-68-14 0 0,-36-12 21 0 0,26 9 253 0 0,95 20 1 0 0,-150-39-198 0 0,-2 0-75 0 0,0 0 0 0 0,1 1 0 0 0,-1-1 0 0 0,1 0 1 0 0,-1 0-1 0 0,0 0 0 0 0,1 0 0 0 0,-1 0 0 0 0,0 0 1 0 0,1 0-1 0 0,-1 1 0 0 0,1-1 0 0 0,-1 0 0 0 0,0-1 1 0 0,1 1-1 0 0,-1 0 0 0 0,0 0 0 0 0,1 0 0 0 0,-1 0 1 0 0,1 0-1 0 0,-1 0 0 0 0,0 0 0 0 0,1 0 0 0 0,-1-1 1 0 0,0 1-1 0 0,1 0 0 0 0,-1 0 0 0 0,0 0 0 0 0,0-1 1 0 0,1 1-1 0 0,-1 0 0 0 0,0-1 0 0 0,1 1 0 0 0,-1-1 0 0 0,-6-6-221 0 0,-1 0 0 0 0,1 0-1 0 0,-2 1 1 0 0,1-1 0 0 0,-1 2-1 0 0,1-1 1 0 0,-2 1 0 0 0,1 0-1 0 0,0 0 1 0 0,-1 1 0 0 0,-18-5-1 0 0,26 8-504 0 0,-5-1-732 0 0,1 0-2199 0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22.816"/>
    </inkml:context>
    <inkml:brush xml:id="br0">
      <inkml:brushProperty name="width" value="0.05" units="cm"/>
      <inkml:brushProperty name="height" value="0.05" units="cm"/>
    </inkml:brush>
  </inkml:definitions>
  <inkml:trace contextRef="#ctx0" brushRef="#br0">39 1786 132 0 0,'0'0'5783'0'0,"7"6"-5689"0"0,23 17-12 0 0,-23-17 4 0 0,-1-3-12 0 0,16 10-7 0 0,-17-10 6 0 0,1 0 7 0 0,93 34 448 0 0,-93-36-411 0 0,4 2-6 0 0,150 25 661 0 0,-132-25-673 0 0,-21-2 2 0 0,4 0-6 0 0,182 21 443 0 0,-146-16-453 0 0,-39-5-43 0 0,-5-1-36 0 0,1-1 0 0 0,0 0 0 0 0,0 1 0 0 0,-1 0 1 0 0,1 0-1 0 0,0 0 0 0 0,0 0 0 0 0,-1 1 0 0 0,1 0 0 0 0,5 1 1 0 0,2 0 7 0 0,157 16 358 0 0,-68-11-227 0 0,-78-5-88 0 0,0 0 1 0 0,24 6 0 0 0,-26-4-38 0 0,25-1 58 0 0,-38-3-33 0 0,4 1-1 0 0,80 7 50 0 0,-83-7-72 0 0,3-2 2 0 0,3 2-14 0 0,43-3 46 0 0,-34 0-48 0 0,114-12 85 0 0,-117 13-78 0 0,-1-2-1 0 0,0 0 1 0 0,34-10 0 0 0,-40 9-18 0 0,-7 1 14 0 0,4 1-1 0 0,176-45 24 0 0,-120 31-88 0 0,-7 0 12 0 0,239-47-140 0 0,-173 41 100 0 0,9-9 24 0 0,-4 3-8 0 0,-53 17-22 0 0,-15 0 60 0 0,323-48-21 0 0,-146-5 475 0 0,-230 61-410 0 0,-3 1 28 0 0,3 0-3 0 0,28-13 110 0 0,59-34-1 0 0,-90 46-91 0 0,1-2 0 0 0,-1 1-48 0 0,30-20 86 0 0,-2-2 1 0 0,32-30-1 0 0,-58 51-89 0 0,36-42 27 0 0,-6-3-16 0 0,-34 45-13 0 0,0-2 1 0 0,16-26 6 0 0,15-29-5 0 0,-32 57 2 0 0,1-3 9 0 0,66-122 126 0 0,-67 125-126 0 0,0-2 0 0 0,11-19-2 0 0,-11 20-1 0 0,0-3 0 0 0,8-25-5 0 0,-10 32-12 0 0,0-1 1 0 0,0 1-1 0 0,0 0 0 0 0,0-1 0 0 0,-1 1 0 0 0,1-1 0 0 0,-1 1 0 0 0,0-1 0 0 0,0 1 0 0 0,0-1 1 0 0,0 1-1 0 0,0-1 0 0 0,-1-2 0 0 0,0-2-1 0 0,1 0-1 0 0,0-1 6 0 0,0-24-6 0 0,0 24 2 0 0,-4-1-10 0 0,-31-59-43 0 0,32 64 39 0 0,-1-4 1 0 0,-1-4 9 0 0,-8-8-15 0 0,-43-43-99 0 0,-18-8-48 0 0,69 67 129 0 0,-3-1-25 0 0,-165-101-323 0 0,-410-191-53 0 0,580 296 439 0 0,-63-30-5 0 0,-1 4 1 0 0,-1 2-1 0 0,-2 3 1 0 0,-98-17-1 0 0,-33 3 35 0 0,137 27-27 0 0,-10 5 60 0 0,-140 12 1 0 0,25 23 23 0 0,7 15 92 0 0,109-23-62 0 0,1 1 53 0 0,0 2 0 0 0,-88 48 0 0 0,133-61-131 0 0,-302 139 375 0 0,316-147-388 0 0,0 1 0 0 0,0 1 0 0 0,-20 13 0 0 0,21-12-10 0 0,-45 18 78 0 0,38-18-32 0 0,0 1 1 0 0,-24 15-1 0 0,-170 104 429 0 0,189-112-436 0 0,0 5-13 0 0,23-21-39 0 0,-54 49 91 0 0,0 6 28 0 0,51-51-97 0 0,-2 2 6 0 0,-115 144 326 0 0,59-70-195 0 0,59-76-127 0 0,-1 2-6 0 0,-35 54 119 0 0,35-54-106 0 0,0-1-6 0 0,-11 17-8 0 0,12-17 2 0 0,-1 1 2 0 0,-27 54 105 0 0,28-54-100 0 0,1 0-20 0 0,-8 17-4 0 0,7-17 35 0 0,1 1-32 0 0,-9 22 2 0 0,4-5 32 0 0,1 0 0 0 0,1 0-1 0 0,-3 32 1 0 0,7-47-19 0 0,2-1-17 0 0,14 71 11 0 0,-13-71-29 0 0,1-2 8 0 0,30 69 37 0 0,-21-52-29 0 0,-9-17 1 0 0,1-1-12 0 0,11 15 3 0 0,-12-15 4 0 0,2 0-7 0 0,7 7 5 0 0,-5-4-4 0 0,1 0 0 0 0,0 0 0 0 0,0-1 0 0 0,15 11 0 0 0,31 19 27 0 0,-1-1-26 0 0,-48-33 5 0 0,1 1-13 0 0,17 13 13 0 0,-18-13-1 0 0,2 0 0 0 0,21 14-5 0 0,-21-13-7 0 0,-1-2 3 0 0,18 10 6 0 0,-3-1 24 0 0,2 0 0 0 0,0-1 0 0 0,0-2 0 0 0,33 10 1 0 0,-48-17 1 0 0,25 6-6 0 0,-26-6-7 0 0,0-1-6 0 0,19 6 9 0 0,-19-5 38 0 0,0-1-37 0 0,21 6-15 0 0,-21-6 293 0 0,1 1-291 0 0,20 3 7 0 0,-21-3 300 0 0,1 0-620 0 0,121 24 100 0 0,-119-25 177 0 0,-2 0 3 0 0,69 9-43 0 0,-69-9 39 0 0,30-4-29 0 0,-27 4 50 0 0,-1-2-13 0 0,0 1-37 0 0,30-2 43 0 0,-30 2 0 0 0,0-1-10 0 0,32-3 13 0 0,-32 4 0 0 0,-1-2 12 0 0,65-14-59 0 0,-68 14 43 0 0,4 0-11 0 0,28-5 19 0 0,-28 5 16 0 0,-2 0-2 0 0,67-10-54 0 0,-69 11 39 0 0,4 0-12 0 0,230-24-123 0 0,-230 25 153 0 0,-2-2-6 0 0,21-4-9 0 0,-22 5 6 0 0,2 0-9 0 0,28 0 5 0 0,-28 1-2 0 0,0 0 1 0 0,1 2 2 0 0,-5-1 2 0 0,-1 0-1 0 0,1-1 0 0 0,-1 1 1 0 0,1-1-1 0 0,-1 0 1 0 0,0-1-1 0 0,9 0 0 0 0,40-4-15 0 0,-11 2 20 0 0,63 1-4 0 0,84-7-12 0 0,-100 0 4 0 0,-81 8 14 0 0,2 1 0 0 0,29-4-11 0 0,-29 3 7 0 0,-2 0 1 0 0,26-3-8 0 0,-25 3-3 0 0,-2 1 7 0 0,23-3-7 0 0,-23 3 11 0 0,3-1-6 0 0,29-1 4 0 0,-29 1 16 0 0,0 1-16 0 0,31 0 0 0 0,-31 0-5 0 0,-1 0 2 0 0,29-3 4 0 0,38-2-17 0 0,-43 1 19 0 0,-25 3-7 0 0,2 1 6 0 0,0 1-1 0 0,-6 0 1 0 0,0-1 0 0 0,0 1 1 0 0,1-1-1 0 0,-1-1 0 0 0,0 1 1 0 0,0 0-1 0 0,0-1 0 0 0,8-2 1 0 0,27-6 2 0 0,-29 7-8 0 0,-2 0-3 0 0,27-5 6 0 0,94-26 12 0 0,-123 31-16 0 0,3-2 8 0 0,20-10-5 0 0,138-72-192 0 0,-139 65 133 0 0,-9 0 9 0 0,37-33-98 0 0,-43 39 94 0 0,0-1 1 0 0,-1-1 0 0 0,16-29 0 0 0,8-10-31 0 0,66-86-5 0 0,-98 137 89 0 0,0-2-2 0 0,15-24-5 0 0,25-33-21 0 0,-41 60 34 0 0,1-2 1 0 0,31-48-26 0 0,-33 50 28 0 0,2-3-9 0 0,13-23 2 0 0,-13 23 3 0 0,-2 1-6 0 0,6-18 0 0 0,-5 18 20 0 0,-1 0 6 0 0,23-59-43 0 0,-22 58-4 0 0,-1 1-11 0 0,5-21 16 0 0,-5 21-8 0 0,-2-1-49 0 0,-1-76-197 0 0,1 81 265 0 0,0 0 0 0 0,0 1 0 0 0,0-1 0 0 0,0 0 0 0 0,0 1 0 0 0,0-1 0 0 0,-1 0 0 0 0,1 0 0 0 0,-1 1 0 0 0,1-1 0 0 0,-1 1 0 0 0,1-1 0 0 0,-1 0 0 0 0,0 1 0 0 0,0-1 0 0 0,0 1 0 0 0,-2-3 0 0 0,-10-14-99 0 0,-1-8-31 0 0,-2 1 0 0 0,-34-42 0 0 0,49 65 130 0 0,-14-16-82 0 0,-1 1-1 0 0,0 0 0 0 0,-1 1 0 0 0,-1 1 1 0 0,-31-20-1 0 0,9 11-88 0 0,-60-25 1 0 0,86 42 154 0 0,-34-13-59 0 0,-72-21 0 0 0,42 21-4 0 0,-98-12 0 0 0,26 5 8 0 0,103 21 65 0 0,1 6 6 0 0,-129-8-1 0 0,71 6-3 0 0,29 4 8 0 0,5-4 13 0 0,-206 13 35 0 0,267-10-40 0 0,-24 2 7 0 0,2-4-2 0 0,-60 0 36 0 0,-28 9 8 0 0,-70 18 76 0 0,87-7-20 0 0,-190 57 30 0 0,238-57-84 0 0,1 2 0 0 0,1 2-1 0 0,1 2 1 0 0,-49 33-1 0 0,58-34-16 0 0,-33 20 51 0 0,-13 5 96 0 0,-137 102-1 0 0,193-124-115 0 0,1 0-1 0 0,1 3 1 0 0,-31 38-1 0 0,3 13 45 0 0,55-75-80 0 0,0 1-1 0 0,-25 59 59 0 0,26-60-63 0 0,0 3-3 0 0,-5 26-1 0 0,5-27-8 0 0,1 0-2 0 0,-3 21 7 0 0,2-22 32 0 0,3 2-32 0 0,1 26-2 0 0,-2-26 21 0 0,2 1-13 0 0,4 29 2 0 0,-4-29-2 0 0,-1-5 9 0 0,33 136 643 0 0,-32-134-430 0 0,19 63-110 0 0,-19-64-259 0 0,20 24-11481 0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32.987"/>
    </inkml:context>
    <inkml:brush xml:id="br0">
      <inkml:brushProperty name="width" value="0.05" units="cm"/>
      <inkml:brushProperty name="height" value="0.05" units="cm"/>
    </inkml:brush>
  </inkml:definitions>
  <inkml:trace contextRef="#ctx0" brushRef="#br0">546 1999 212 0 0,'0'0'4282'0'0,"12"-5"-4044"0"0,37-17 13 0 0,-37 16 1144 0 0,-11 4-1356 0 0,1 0 0 0 0,-1 0-1 0 0,1 1 1 0 0,0-1 0 0 0,0 0 0 0 0,-1 1 0 0 0,1-1-1 0 0,0 1 1 0 0,4-2 0 0 0,-2-1 811 0 0,3 1-717 0 0,19-10-7 0 0,-20 10 135 0 0,2 1-136 0 0,20-6 31 0 0,-1 2 0 0 0,1 1 1 0 0,1 0-1 0 0,44 1 0 0 0,-65 3-62 0 0,-5 0-83 0 0,0 1 1 0 0,0-1 0 0 0,0 0 0 0 0,0 1 0 0 0,0 0 0 0 0,0-1 0 0 0,-1 1 0 0 0,1 0 0 0 0,0 1 0 0 0,3-1 0 0 0,33 3 110 0 0,54-1 120 0 0,27 1 82 0 0,-19-2 9 0 0,50 4 5 0 0,-108-2-230 0 0,-2-5-10 0 0,166-5 252 0 0,-153 8-284 0 0,-4 2 0 0 0,108 3 245 0 0,-59 2-99 0 0,21-4 39 0 0,56 2 67 0 0,22-6 173 0 0,-130 2-309 0 0,-44-2-108 0 0,1-1 0 0 0,37-5 0 0 0,113-12 234 0 0,-3-8-12 0 0,88-23-78 0 0,93-35-94 0 0,-331 78-107 0 0,-1-2 0 0 0,0 0 0 0 0,-1 0 0 0 0,31-20 0 0 0,-28 14 2 0 0,12-6 0 0 0,0-2 0 0 0,-2-2 0 0 0,-1-1 0 0 0,45-44 0 0 0,-54 49-24 0 0,-1-8 1 0 0,39-70-70 0 0,-31 24 18 0 0,-27 65 51 0 0,-1-1 0 0 0,0 1 0 0 0,0-1-1 0 0,-1 1 1 0 0,-1-1 0 0 0,1 1 0 0 0,-2-1 0 0 0,1 1 0 0 0,-3-12 0 0 0,2 12 5 0 0,-5-25-22 0 0,-1 1 1 0 0,-1 0-1 0 0,-2 1 1 0 0,-18-41-1 0 0,19 54-11 0 0,0 1 0 0 0,-1 0 0 0 0,-22-28 0 0 0,19 27-6 0 0,6 8 22 0 0,-8-11-36 0 0,-1 1 0 0 0,-1 1 0 0 0,0 0 0 0 0,-37-33 0 0 0,-350-234-425 0 0,372 269 447 0 0,-49-19 0 0 0,10 6 28 0 0,-155-60 27 0 0,127 55 14 0 0,-153-47 188 0 0,143 49-141 0 0,-78-11 63 0 0,98 26-22 0 0,43 11-46 0 0,1 2 0 0 0,-82 0 1 0 0,42 3 6 0 0,55 2-51 0 0,0 1 1 0 0,-42 5-1 0 0,-8 1 39 0 0,64-7-49 0 0,1 2 0 0 0,-1 0 0 0 0,-30 6 0 0 0,-6 3 33 0 0,-138 25 126 0 0,48-2-8 0 0,36-4 155 0 0,-177 76 0 0 0,-86 71 180 0 0,317-146-450 0 0,2 1-1 0 0,0 3 1 0 0,3 2-1 0 0,0 2 1 0 0,3 2 0 0 0,1 2-1 0 0,2 1 1 0 0,-42 60-1 0 0,49-54-58 0 0,2 1-1 0 0,2 1 1 0 0,-35 81-1 0 0,59-115-7 0 0,-1 1 0 0 0,2 1 0 0 0,1-1 0 0 0,0 1 0 0 0,-1 19 0 0 0,0-3-7 0 0,-1-5 0 0 0,4 17 11 0 0,2 51 6 0 0,3-29-6 0 0,-4 15 24 0 0,8 12-32 0 0,-5-62-15 0 0,5 1 19 0 0,1-6 3 0 0,4 4-3 0 0,0-9 20 0 0,-8-11-13 0 0,2 0-4 0 0,-1-1 1 0 0,1 1-1 0 0,1-1 0 0 0,1 0 0 0 0,11 14 1 0 0,-1 0-8 0 0,-14-21-1 0 0,0 1 4 0 0,14 15-1 0 0,-13-16-2 0 0,0 0 0 0 0,13 14 7 0 0,-13-14 4 0 0,-2-1-6 0 0,40 33 14 0 0,-39-33-2 0 0,2 0-14 0 0,14 10 38 0 0,-15-11 15 0 0,1 0-375 0 0,1 0 190 0 0,3 1 135 0 0,1 2-6848 0 0,2-10 3358 0 0,50-16 267 0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36.464"/>
    </inkml:context>
    <inkml:brush xml:id="br0">
      <inkml:brushProperty name="width" value="0.05" units="cm"/>
      <inkml:brushProperty name="height" value="0.05" units="cm"/>
    </inkml:brush>
  </inkml:definitions>
  <inkml:trace contextRef="#ctx0" brushRef="#br0">1802 1728 36 0 0,'0'0'5766'0'0,"14"1"-5633"0"0,42-1-4 0 0,-42 0 410 0 0,-5 1-402 0 0,25 0-12 0 0,-25 0 162 0 0,0-1-144 0 0,0 2-90 0 0,-6-1-17 0 0,0-1-1 0 0,0 1 0 0 0,1-1 1 0 0,-1 0-1 0 0,0 0 0 0 0,0 0 0 0 0,1 0 1 0 0,-1 0-1 0 0,0-1 0 0 0,0 0 1 0 0,6-1-1 0 0,74-21 425 0 0,-75 21-340 0 0,-7 2-110 0 0,0 0-1 0 0,0 0 1 0 0,0 0 0 0 0,1 0-1 0 0,-1 0 1 0 0,0-1 0 0 0,0 1-1 0 0,0 0 1 0 0,0-1 0 0 0,0 1-1 0 0,0-1 1 0 0,0 1 0 0 0,0-1-1 0 0,0 1 1 0 0,0-1-1 0 0,0 1 1 0 0,1-2 0 0 0,22-12 304 0 0,28-12-83 0 0,0-3 0 0 0,-2-1 0 0 0,-1-3 0 0 0,-2-2 0 0 0,44-42 0 0 0,-71 56-139 0 0,-1-1 1 0 0,-1-2 0 0 0,-1 1 0 0 0,-1-2 0 0 0,19-38-1 0 0,-25 44-23 0 0,-2-1 0 0 0,0 1 0 0 0,-1-1 0 0 0,7-35-1 0 0,-9 15 29 0 0,-4 33-62 0 0,-1-6-9 0 0,0 3-19 0 0,0-45 25 0 0,-13-97 0 0 0,12 135-41 0 0,-1 0 0 0 0,-1 0 1 0 0,-1 1-1 0 0,0-1 0 0 0,-1 1 0 0 0,-13-28 0 0 0,8 22-21 0 0,0-2-3 0 0,0 0-7 0 0,-1 1 1 0 0,-17-28 0 0 0,-6 0-32 0 0,-3 3 1 0 0,-1 1-1 0 0,-3 2 1 0 0,-1 1-1 0 0,-3 3 1 0 0,-87-64-1 0 0,109 89 58 0 0,-24-18 19 0 0,-79-44-1 0 0,102 66 1 0 0,-1 1 0 0 0,0 2 1 0 0,0 0-1 0 0,0 2 0 0 0,-1 1 0 0 0,-44-5 0 0 0,13 7 22 0 0,0 2 0 0 0,-67 8 0 0 0,47 6 31 0 0,1 3 0 0 0,0 3-1 0 0,2 4 1 0 0,0 3 0 0 0,-109 53 0 0 0,111-45-14 0 0,-239 119 127 0 0,265-126-143 0 0,2 2 1 0 0,0 2-1 0 0,3 2 0 0 0,-60 57 1 0 0,74-58 5 0 0,1 1 0 0 0,2 1 0 0 0,1 2 0 0 0,1 0 0 0 0,2 1 0 0 0,2 1 0 0 0,1 0 0 0 0,-16 57 0 0 0,10-16 136 0 0,4 1 1 0 0,4 1 0 0 0,-8 105 0 0 0,21-152-93 0 0,2 0 0 0 0,0 0 0 0 0,2 0 1 0 0,2-1-1 0 0,1 1 0 0 0,1-1 0 0 0,2 0 0 0 0,1 0 1 0 0,18 39-1 0 0,-16-47-43 0 0,1 0 1 0 0,1-1 0 0 0,1 0-1 0 0,1-1 1 0 0,1-1 0 0 0,1 0-1 0 0,1-1 1 0 0,1-1-1 0 0,1-1 1 0 0,0-1 0 0 0,43 28-1 0 0,-28-25-101 0 0,0-1-1 0 0,2-2 0 0 0,0-2 1 0 0,1-1-1 0 0,1-2 1 0 0,0-2-1 0 0,75 10 0 0 0,-56-15-390 0 0,-1-2 0 0 0,1-2 0 0 0,0-3 0 0 0,109-19 0 0 0,-132 15-48 0 0,-1-2 0 0 0,-1-2-1 0 0,48-19 1 0 0,-9-10-3923 0 0,-41 17 1927 0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3.894"/>
    </inkml:context>
    <inkml:brush xml:id="br0">
      <inkml:brushProperty name="width" value="0.05" units="cm"/>
      <inkml:brushProperty name="height" value="0.05" units="cm"/>
    </inkml:brush>
  </inkml:definitions>
  <inkml:trace contextRef="#ctx0" brushRef="#br0">603 118 264 0 0,'0'0'1614'0'0,"5"-8"-1089"0"0,13-27-18 0 0,-13 27 1358 0 0,-3 2-1466 0 0,25-49 2235 0 0,-25 49 551 0 0,-18 16-3157 0 0,-16 11-4 0 0,2 2 0 0 0,-46 41-1 0 0,73-61-21 0 0,-109 108 301 0 0,-136 175 1 0 0,240-276-296 0 0,-71 102 231 0 0,69-96-161 0 0,0 0-1 0 0,2 1 1 0 0,-1 0-1 0 0,-9 33 1 0 0,16-43-13 0 0,2 1-2 0 0,0 24-5 0 0,0-24-12 0 0,3 2-6 0 0,0-2-28 0 0,-2-3-6 0 0,0 0 0 0 0,0 0 0 0 0,1-1 0 0 0,0 1 0 0 0,0 0 0 0 0,0-1 1 0 0,1 1-1 0 0,-1-1 0 0 0,1 0 0 0 0,0 0 0 0 0,0 0 0 0 0,0 0 0 0 0,1-1 0 0 0,4 4 0 0 0,53 37 102 0 0,-53-39-95 0 0,1 0 1 0 0,-1-1 0 0 0,0-1 0 0 0,1 1 0 0 0,0-1 0 0 0,0-1-1 0 0,0 0 1 0 0,0 0 0 0 0,0 0 0 0 0,11-1 0 0 0,2 0 14 0 0,0-2 0 0 0,27-3 0 0 0,-34 2-18 0 0,33-6 36 0 0,-14-4-16 0 0,20-9 33 0 0,-2-2 1 0 0,62-36 0 0 0,-108 55 7 0 0,-2 0 0 0 0,16-15 10 0 0,-15 14 37 0 0,-3-31-44 0 0,-2 29-65 0 0,-6-1-54 0 0,1-2 29 0 0,3 7 10 0 0,0-1 0 0 0,0 1 1 0 0,0 0-1 0 0,0 0 0 0 0,-1 0 1 0 0,1 0-1 0 0,-1 0 0 0 0,0 0 1 0 0,0 1-1 0 0,0-1 0 0 0,-5-2 1 0 0,-14-11-55 0 0,-2 1 1 0 0,1 1 0 0 0,-2 2 0 0 0,1 0-1 0 0,-2 1 1 0 0,-41-11 0 0 0,41 14-54 0 0,19 6-33 0 0,-1 1-225 0 0,-23-3 119 0 0,23 2-53 0 0,5 12-3629 0 0,-7 28 2421 0 0,7-28-979 0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4.780"/>
    </inkml:context>
    <inkml:brush xml:id="br0">
      <inkml:brushProperty name="width" value="0.05" units="cm"/>
      <inkml:brushProperty name="height" value="0.05" units="cm"/>
    </inkml:brush>
  </inkml:definitions>
  <inkml:trace contextRef="#ctx0" brushRef="#br0">83 246 44 0 0,'0'0'8357'0'0,"-5"19"-8166"0"0,-18 85 168 0 0,0-37 112 0 0,20-61-333 0 0,3-5-128 0 0,0 0 0 0 0,0 1 1 0 0,0-1-1 0 0,0 0 1 0 0,0 0-1 0 0,0 0 1 0 0,-1 1-1 0 0,1-1 0 0 0,0 0 1 0 0,-1 0-1 0 0,1 0 1 0 0,-1 0-1 0 0,1 0 1 0 0,-1 0-1 0 0,0 0 1 0 0,-1 2-1 0 0,-11 21 435 0 0,6-2-346 0 0,5-17 1982 0 0,13-21-2041 0 0,0-3-29 0 0,34-46 32 0 0,-36 52-37 0 0,5-6-1 0 0,1 1 1 0 0,28-26-1 0 0,-2 7-27 0 0,-21 22-11 0 0,0 1-1 0 0,0 2 1 0 0,1 0 0 0 0,1 0 0 0 0,-1 2-1 0 0,25-7 1 0 0,-39 15 2 0 0,2 1-40 0 0,1-1 58 0 0,25 0-81 0 0,-25 5 64 0 0,28 9 4 0 0,-29-9-7 0 0,-8-3 9 0 0,-1 1 22 0 0,0 0 1 0 0,0-1-1 0 0,0 1 1 0 0,0 0-1 0 0,1-1 0 0 0,-1 1 1 0 0,0 0-1 0 0,1-1 1 0 0,-1 1-1 0 0,0 0 1 0 0,1-1-1 0 0,-1 1 1 0 0,1-1-1 0 0,-1 1 0 0 0,1-1 1 0 0,-1 1-1 0 0,1-1 1 0 0,-1 1-1 0 0,1-1 1 0 0,0 0-1 0 0,-1 1 0 0 0,1-1 1 0 0,0 0-1 0 0,-1 1 1 0 0,2-1-1 0 0,-1 0 0 0 0,-1 1 1 0 0,1-1-1 0 0,0 0 0 0 0,-1 0 0 0 0,1 1 1 0 0,0-1-1 0 0,-1 1 0 0 0,1-1 0 0 0,-1 0 1 0 0,1 1-1 0 0,-1-1 0 0 0,1 1 1 0 0,-1-1-1 0 0,1 1 0 0 0,-1 0 0 0 0,1-1 1 0 0,-1 1-1 0 0,0-1 0 0 0,1 1 0 0 0,-1 0 1 0 0,0-1-1 0 0,1 1 0 0 0,-1 0 0 0 0,0-1 1 0 0,0 1-1 0 0,0 1 0 0 0,0 0-1 0 0,1 0-1 0 0,-1 0 1 0 0,0 0 0 0 0,1 0-1 0 0,0 0 1 0 0,-1 0-1 0 0,1 0 1 0 0,0-1 0 0 0,0 1-1 0 0,0 0 1 0 0,2 3 0 0 0,0 0-5 0 0,-1 1-15 0 0,-1 2-8 0 0,1 23 9 0 0,-2-23-1 0 0,-1 2-18 0 0,-2 27 29 0 0,2-27 982 0 0,6-31-941 0 0,18-62-7 0 0,-20 73-15 0 0,0 0-1 0 0,0 0 1 0 0,1 1-1 0 0,0 0 1 0 0,0-1-1 0 0,1 1 0 0 0,11-14 1 0 0,-9 12-7 0 0,3-3 6 0 0,25-31-10 0 0,-27 36-2 0 0,10-4-15 0 0,-6 3 19 0 0,-4 3-6 0 0,0-1 0 0 0,0 2 0 0 0,1-1 0 0 0,0 1 1 0 0,0 1-1 0 0,0 0 0 0 0,1 0 0 0 0,0 1 0 0 0,0 0 0 0 0,0 0 0 0 0,0 1 0 0 0,20-3 0 0 0,-21 4 1 0 0,11-1 4 0 0,9 6-77 0 0,15 5 60 0 0,-34-6 7 0 0,-4 0-1 0 0,19 8-7 0 0,-8-1 70 0 0,-1 0 1 0 0,0 1-1 0 0,0 1 0 0 0,-1 0 1 0 0,-1 1-1 0 0,0 1 0 0 0,0 0 1 0 0,13 18-1 0 0,10 8 208 0 0,-32-35-150 0 0,16 14 106 0 0,-16-15 153 0 0,-1 1-274 0 0,13 13-7 0 0,-13-12 308 0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5.121"/>
    </inkml:context>
    <inkml:brush xml:id="br0">
      <inkml:brushProperty name="width" value="0.05" units="cm"/>
      <inkml:brushProperty name="height" value="0.05" units="cm"/>
    </inkml:brush>
  </inkml:definitions>
  <inkml:trace contextRef="#ctx0" brushRef="#br0">0 30 1016 0 0,'0'0'6005'0'0,"8"-5"-5391"0"0,0-1-531 0 0,5-4 183 0 0,2 1-4070 0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16.940"/>
    </inkml:context>
    <inkml:brush xml:id="br0">
      <inkml:brushProperty name="width" value="0.05" units="cm"/>
      <inkml:brushProperty name="height" value="0.05" units="cm"/>
    </inkml:brush>
  </inkml:definitions>
  <inkml:trace contextRef="#ctx0" brushRef="#br0">0 113 232 0 0,'0'0'3830'0'0,"15"0"-3596"0"0,102-1 658 0 0,-108 0-447 0 0,1 0-231 0 0,33-2-5 0 0,-32 2-4 0 0,-1 1 0 0 0,200-4 1098 0 0,-117-1-849 0 0,71-5 20 0 0,-111 8-290 0 0,77-10 71 0 0,213-25 12 0 0,-24 7-325 0 0,-229 27-23 0 0,-25 1 28 0 0,166 7 26 0 0,-30 2 148 0 0,-193-7-98 0 0,1 1-1 0 0,79 3 43 0 0,-79-4-50 0 0,-1 1-8 0 0,26 3-1 0 0,-25-3 7 0 0,0 0-5 0 0,26 4-6 0 0,11-1-4 0 0,-38-3 10 0 0,-2 0-102 0 0,10 4 626 0 0,-9 1-2192 0 0,-15-1-3684 0 0,-91 29 3706 0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3.491"/>
    </inkml:context>
    <inkml:brush xml:id="br0">
      <inkml:brushProperty name="width" value="0.05" units="cm"/>
      <inkml:brushProperty name="height" value="0.05" units="cm"/>
    </inkml:brush>
  </inkml:definitions>
  <inkml:trace contextRef="#ctx0" brushRef="#br0">1 0 180 0 0,'0'0'7823'0'0,"11"12"-7618"0"0,9 6-114 0 0,-7-8 11 0 0,-1 2 1 0 0,-1-1 0 0 0,0 2-1 0 0,11 16 1 0 0,144 202 1367 0 0,-122-173-1040 0 0,-28-39-239 0 0,-2 0 1 0 0,20 34 0 0 0,31 51 272 0 0,-29-49-263 0 0,-33-49-139 0 0,2 0-15 0 0,16 20 0 0 0,-16-19 48 0 0,7 18-18 0 0,-9-20 754 0 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4.091"/>
    </inkml:context>
    <inkml:brush xml:id="br0">
      <inkml:brushProperty name="width" value="0.05" units="cm"/>
      <inkml:brushProperty name="height" value="0.05" units="cm"/>
    </inkml:brush>
  </inkml:definitions>
  <inkml:trace contextRef="#ctx0" brushRef="#br0">432 221 456 0 0,'0'0'1030'0'0,"1"-11"-545"0"0,2 1-284 0 0,-2 6-38 0 0,0 0 1 0 0,0 1-1 0 0,0-1 0 0 0,-1 0 0 0 0,0 0 1 0 0,1 1-1 0 0,-1-1 0 0 0,-1 0 0 0 0,1 0 1 0 0,0 1-1 0 0,-3-8 0 0 0,-3-29 195 0 0,4 30 313 0 0,-1 4-348 0 0,2 2-267 0 0,0 0 23 0 0,0 0-1 0 0,-1 0 1 0 0,0 0-1 0 0,1 1 1 0 0,-1-1-1 0 0,0 0 1 0 0,-1 1 0 0 0,1-1-1 0 0,-1 1 1 0 0,1 0-1 0 0,-1 0 1 0 0,0 0-1 0 0,0 0 1 0 0,-1 0-1 0 0,-3-2 1 0 0,0-1-10 0 0,5 4-44 0 0,-1 0 0 0 0,1 0 0 0 0,-1 1 0 0 0,1-1 0 0 0,-1 1 0 0 0,0-1 0 0 0,1 1 0 0 0,-1 0 0 0 0,0 0 0 0 0,0 0 0 0 0,0 1 0 0 0,0-1 0 0 0,-4 0 0 0 0,-84-5 521 0 0,88 6-528 0 0,0 0 1 0 0,-1 0 0 0 0,1 0-1 0 0,0 0 1 0 0,-1 1 0 0 0,1-1-1 0 0,0 1 1 0 0,0 0 0 0 0,0 0-1 0 0,-1 0 1 0 0,1 0 0 0 0,-5 4-1 0 0,-1-1 26 0 0,-1-1 1 0 0,0 0 0 0 0,1 0-1 0 0,-1 1 1 0 0,1 1-1 0 0,-14 7 1 0 0,4 0 58 0 0,13-8-74 0 0,1 0-1 0 0,-1 1 1 0 0,1 0-1 0 0,0 0 1 0 0,0 0-1 0 0,0 1 1 0 0,-6 9-1 0 0,-1 1 53 0 0,8-9-42 0 0,-1 0 1 0 0,1 0 0 0 0,0 0-1 0 0,1 1 1 0 0,0 0 0 0 0,0-1-1 0 0,1 1 1 0 0,0 0 0 0 0,0 0-1 0 0,-1 14 1 0 0,0 61 228 0 0,3-81-269 0 0,5 19 85 0 0,1-6-50 0 0,1-1 0 0 0,1 1 0 0 0,0-1 0 0 0,1 0 1 0 0,0-1-1 0 0,1 0 0 0 0,1 0 0 0 0,0-1 0 0 0,0-1 0 0 0,21 16 0 0 0,-25-22-23 0 0,5 4 7 0 0,-1-1-1 0 0,1 0 1 0 0,1 0 0 0 0,-1-2 0 0 0,1 1-1 0 0,0-2 1 0 0,1 0 0 0 0,-1 0 0 0 0,1-1-1 0 0,0-1 1 0 0,16 2 0 0 0,-19-3-6 0 0,-8-1-8 0 0,1 0 1 0 0,0-1 0 0 0,0 1 0 0 0,0-1 0 0 0,0 0-1 0 0,-1 0 1 0 0,1 0 0 0 0,0 0 0 0 0,0-1 0 0 0,0 0-1 0 0,4-1 1 0 0,4 1 8 0 0,-7 1-4 0 0,0-1 1 0 0,0 1-1 0 0,0-1 1 0 0,0-1-1 0 0,-1 1 0 0 0,1 0 1 0 0,8-5-1 0 0,11-6 48 0 0,-1 0-1 0 0,0-2 0 0 0,-1-1 0 0 0,-1 0 1 0 0,0-2-1 0 0,28-29 0 0 0,-44 42-37 0 0,-1-1 0 0 0,-1 0 0 0 0,1 0 0 0 0,-1-1 0 0 0,1 1 0 0 0,-1-1 0 0 0,3-10 0 0 0,7-13 80 0 0,1-2 58 0 0,-5-1 1 0 0,4-37 102 0 0,-13 62-133 0 0,-1-4-79 0 0,-6-29-20 0 0,6 29-27 0 0,-1 6-35 0 0,-1 0-293 0 0,0 0-1 0 0,0 0 1 0 0,0 0-1 0 0,0 0 1 0 0,-1 1-1 0 0,1-1 1 0 0,-1 1-1 0 0,-1 0 1 0 0,1 0-1 0 0,0 1 0 0 0,-1-1 1 0 0,0 1-1 0 0,0 0 1 0 0,-9-4-1 0 0,8 4-2226 0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5:54.881"/>
    </inkml:context>
    <inkml:brush xml:id="br0">
      <inkml:brushProperty name="width" value="0.05" units="cm"/>
      <inkml:brushProperty name="height" value="0.05" units="cm"/>
    </inkml:brush>
  </inkml:definitions>
  <inkml:trace contextRef="#ctx0" brushRef="#br0">1 61 556,'0'0'3658,"1"-10"-3538,6-30-24,-6 30 4</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5.637"/>
    </inkml:context>
    <inkml:brush xml:id="br0">
      <inkml:brushProperty name="width" value="0.05" units="cm"/>
      <inkml:brushProperty name="height" value="0.05" units="cm"/>
    </inkml:brush>
  </inkml:definitions>
  <inkml:trace contextRef="#ctx0" brushRef="#br0">544 77 268 0 0,'0'0'1662'0'0,"-10"-9"-1134"0"0,-28-28-32 0 0,38 36-467 0 0,-1 0 0 0 0,0 0 0 0 0,0 0 0 0 0,0 1 0 0 0,0-1 0 0 0,0 0 0 0 0,0 0 0 0 0,0 1 0 0 0,0-1 0 0 0,0 0 0 0 0,0 1 0 0 0,0-1 0 0 0,-1 1 0 0 0,1-1 0 0 0,-2 1 0 0 0,-18-6 190 0 0,1 2 1 0 0,-1 0 0 0 0,0 1 0 0 0,0 1 0 0 0,0 1-1 0 0,0 1 1 0 0,0 1 0 0 0,0 1 0 0 0,1 0 0 0 0,-1 2-1 0 0,-22 6 1 0 0,12 1 15 0 0,1 1 0 0 0,-35 20 0 0 0,31-14-107 0 0,32-17-120 0 0,0 0-1 0 0,1 0 1 0 0,-1 0 0 0 0,0 0 0 0 0,0 0-1 0 0,1 0 1 0 0,-1 0 0 0 0,1 1 0 0 0,-1-1-1 0 0,1 1 1 0 0,0-1 0 0 0,-1 1 0 0 0,1-1-1 0 0,0 1 1 0 0,0 0 0 0 0,0-1 0 0 0,0 1-1 0 0,-1 4 1 0 0,0-1 17 0 0,0-3-18 0 0,1 0 1 0 0,-1 0-1 0 0,1 0 1 0 0,0 0-1 0 0,0 0 1 0 0,0 0-1 0 0,0 1 0 0 0,0-1 1 0 0,0 0-1 0 0,1 1 1 0 0,-1-1-1 0 0,1 0 1 0 0,-1 1-1 0 0,1-1 0 0 0,0 1 1 0 0,0 2-1 0 0,0 2 13 0 0,0-6-18 0 0,0 0 1 0 0,-1 0-1 0 0,1 0 0 0 0,0 1 1 0 0,0-1-1 0 0,0 0 0 0 0,0 0 1 0 0,0 0-1 0 0,0 0 0 0 0,0 0 0 0 0,1 0 1 0 0,-1 1-1 0 0,0-1 0 0 0,1 0 1 0 0,-1 0-1 0 0,1 1 0 0 0,8 21 8 0 0,2-1-1 0 0,0 0 1 0 0,1-1-1 0 0,27 37 1 0 0,-9-24-59 0 0,2 0 1 0 0,1-2 0 0 0,2-1 0 0 0,41 28-1 0 0,155 87 2 0 0,-172-111 162 0 0,-23-12-29 0 0,-31-19 27 0 0,10 4-62 0 0,-14-3 67 0 0,-14-4 638 0 0,-76-8-727 0 0,67 5-24 0 0,13 0-547 0 0,-25-5 202 0 0,26 5-107 0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6.054"/>
    </inkml:context>
    <inkml:brush xml:id="br0">
      <inkml:brushProperty name="width" value="0.05" units="cm"/>
      <inkml:brushProperty name="height" value="0.05" units="cm"/>
    </inkml:brush>
  </inkml:definitions>
  <inkml:trace contextRef="#ctx0" brushRef="#br0">1 1 360 0 0,'0'0'5096'0'0,"4"15"-4787"0"0,13 43-27 0 0,-13-33-30 0 0,-5 40 401 0 0,2-1-1 0 0,11 76 1 0 0,19 85 491 0 0,-29-218-1083 0 0,-1 0-3 0 0,5 20-14 0 0,-5-20 60 0 0,3-30-4850 0 0,9-65 3827 0 0,-9 56-597 0 0,-4-14 117 0 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6.597"/>
    </inkml:context>
    <inkml:brush xml:id="br0">
      <inkml:brushProperty name="width" value="0.05" units="cm"/>
      <inkml:brushProperty name="height" value="0.05" units="cm"/>
    </inkml:brush>
  </inkml:definitions>
  <inkml:trace contextRef="#ctx0" brushRef="#br0">167 275 4 0 0,'-2'-11'410'0'0,"-18"-69"331"0"0,19 76-378 0 0,-4-43 287 0 0,4 37-322 0 0,3 2-26 0 0,17-65 830 0 0,-16 68-890 0 0,-2 4-211 0 0,1 0-1 0 0,0 0 1 0 0,0 1-1 0 0,0-1 0 0 0,-1 0 1 0 0,1 0-1 0 0,0-1 0 0 0,-1 1 1 0 0,1 0-1 0 0,-1 0 1 0 0,0-1-1 0 0,3-2 0 0 0,-3 3 20 0 0,3-2 366 0 0,5 0-227 0 0,26-7-14 0 0,-26 7-5 0 0,1 4-23 0 0,29 2-18 0 0,-29-2-9 0 0,-1 2-10 0 0,6 1-31 0 0,-1 1 0 0 0,1 1 0 0 0,-2 0 1 0 0,1 1-1 0 0,-1 1 0 0 0,0 0 0 0 0,0 0 1 0 0,-1 1-1 0 0,20 19 0 0 0,-17-12 5 0 0,-12-12-12 0 0,1 1 1 0 0,11 15 0 0 0,-12-16 229 0 0,-4 6-238 0 0,-6 29 5 0 0,6-29 18 0 0,-11-4-7 0 0,-118 52 196 0 0,99-47-208 0 0,-1 0 0 0 0,-41 7 1 0 0,43-12-25 0 0,-40 11 43 0 0,64-15-65 0 0,-1 0-5 0 0,-21 9-3 0 0,21-8 16 0 0,1-1-19 0 0,-17 9 8 0 0,17-9 47 0 0,1 4-44 0 0,-13 18 7 0 0,13-18 50 0 0,4 1-29 0 0,-3 21 16 0 0,3-21 91 0 0,3 3-65 0 0,6 29 16 0 0,-8-37-98 0 0,0 0 0 0 0,0 0 0 0 0,1-1 0 0 0,-1 1 0 0 0,1 0 0 0 0,-1 0 1 0 0,1-1-1 0 0,0 1 0 0 0,0 0 0 0 0,-1-1 0 0 0,1 1 0 0 0,0-1 0 0 0,1 1 0 0 0,-1-1 0 0 0,0 1 1 0 0,0-1-1 0 0,1 0 0 0 0,-1 1 0 0 0,0-1 0 0 0,3 1 0 0 0,0 1 30 0 0,3 5 35 0 0,0-1-1 0 0,0 0 1 0 0,1-1 0 0 0,0 1-1 0 0,0-2 1 0 0,1 1 0 0 0,-1-1-1 0 0,1 0 1 0 0,0-1 0 0 0,13 5-1 0 0,7 0 286 0 0,55 10 0 0 0,-45-11-136 0 0,-35-7-198 0 0,0 0 1 0 0,0 0 0 0 0,0 0 0 0 0,0 0-1 0 0,0-1 1 0 0,0 1 0 0 0,1-1 0 0 0,6-1-1 0 0,27 0 192 0 0,47 5 204 0 0,-78-4-280 0 0,2 0-11 0 0,28 1-7 0 0,-28-1 70 0 0,0-1-116 0 0,29-1-2 0 0,-29 2 268 0 0,-1 0-306 0 0,24 2-10 0 0,-24-2 10 0 0,14 31-5822 0 0,-18-25 2955 0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5:59.827"/>
    </inkml:context>
    <inkml:brush xml:id="br0">
      <inkml:brushProperty name="width" value="0.05" units="cm"/>
      <inkml:brushProperty name="height" value="0.05" units="cm"/>
    </inkml:brush>
  </inkml:definitions>
  <inkml:trace contextRef="#ctx0" brushRef="#br0">0 0 296 0 0,'0'0'13378'0'0,"13"13"-13258"0"0,4 6-61 0 0,0 0 1 0 0,-2 2-1 0 0,0-1 0 0 0,-2 2 1 0 0,0 0-1 0 0,10 25 0 0 0,118 265 639 0 0,-58-134-360 0 0,-66-140-218 0 0,12 40 1 0 0,9 35 210 0 0,-36-107-293 0 0,1 0-10 0 0,16 59 126 0 0,-17-58-19 0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0.535"/>
    </inkml:context>
    <inkml:brush xml:id="br0">
      <inkml:brushProperty name="width" value="0.05" units="cm"/>
      <inkml:brushProperty name="height" value="0.05" units="cm"/>
    </inkml:brush>
  </inkml:definitions>
  <inkml:trace contextRef="#ctx0" brushRef="#br0">83 546 164 0 0,'0'0'4992'0'0,"-2"-10"-4434"0"0,-8-30-39 0 0,8 31-47 0 0,-1 0-46 0 0,-50-166 1695 0 0,44 133-1695 0 0,8 35-246 0 0,1-3-19 0 0,-1-2-108 0 0,0 7-12 0 0,1 0 1 0 0,0-1-1 0 0,0 1 1 0 0,0-1-1 0 0,1 1 1 0 0,0 0-1 0 0,1-6 1 0 0,6-28 64 0 0,-8 37-98 0 0,0 0 1 0 0,0 0 0 0 0,0 0 0 0 0,0 0-1 0 0,1 1 1 0 0,-1-1 0 0 0,1 0 0 0 0,0 0-1 0 0,-1 1 1 0 0,1-1 0 0 0,0 0 0 0 0,0 1-1 0 0,0-1 1 0 0,0 0 0 0 0,0 1 0 0 0,0-1-1 0 0,2-1 1 0 0,11-13 98 0 0,-6 8-82 0 0,-1 1 0 0 0,1-1 0 0 0,1 1 0 0 0,-1 0 1 0 0,1 1-1 0 0,1 0 0 0 0,-1 0 0 0 0,1 1 0 0 0,0 0 1 0 0,0 1-1 0 0,0 0 0 0 0,0 1 0 0 0,20-4 0 0 0,-21 5-13 0 0,-2-1 8 0 0,2 1 0 0 0,-1 0 1 0 0,0 1-1 0 0,0-1 1 0 0,0 2-1 0 0,1-1 0 0 0,-1 1 1 0 0,0 1-1 0 0,15 1 1 0 0,-11 1-15 0 0,3-1 26 0 0,0 0-1 0 0,0 2 1 0 0,-1 0 0 0 0,1 1-1 0 0,-1 0 1 0 0,0 1-1 0 0,-1 0 1 0 0,1 1 0 0 0,-1 1-1 0 0,12 10 1 0 0,-15-9-19 0 0,0 2 1 0 0,0-1-1 0 0,-1 1 1 0 0,-1 1 0 0 0,0-1-1 0 0,0 1 1 0 0,-1 1-1 0 0,5 14 1 0 0,-10-22-6 0 0,-1 5 1 0 0,1 27-6 0 0,-2-34-2 0 0,0 1 0 0 0,1-1-1 0 0,-2 1 1 0 0,1-1 0 0 0,0 1-1 0 0,-1-1 1 0 0,1 1 0 0 0,-1-1-1 0 0,0 1 1 0 0,0-1 0 0 0,0 0-1 0 0,-1 0 1 0 0,-2 5 0 0 0,-1 4 0 0 0,2-5 0 0 0,-11 20 3 0 0,9-20-2 0 0,-19 29-4 0 0,-44 45 10 0 0,1 7 35 0 0,63-82-12 0 0,2-1-11 0 0,-1-1 32 0 0,2-3 2 0 0,0 0 0 0 0,0 1 0 0 0,0-1 0 0 0,0 0 0 0 0,1 1 0 0 0,-1 0 0 0 0,0-1 0 0 0,1 1 0 0 0,-1-1 0 0 0,1 1 0 0 0,-1 0 0 0 0,1 2 0 0 0,4 6 83 0 0,11 31 11 0 0,-11-31 162 0 0,2-7-143 0 0,69 13 447 0 0,-66-15-473 0 0,1-2-2 0 0,52-6 326 0 0,-20 1-382 0 0,-32 5 64 0 0,-1 0-84 0 0,177-22-2094 0 0,-177 22 1386 0 0,9-1-272 0 0,30-5-785 0 0,-12-10-3266 0 0,-9-2 2231 0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1.123"/>
    </inkml:context>
    <inkml:brush xml:id="br0">
      <inkml:brushProperty name="width" value="0.05" units="cm"/>
      <inkml:brushProperty name="height" value="0.05" units="cm"/>
    </inkml:brush>
  </inkml:definitions>
  <inkml:trace contextRef="#ctx0" brushRef="#br0">487 51 512 0 0,'0'0'5809'0'0,"-8"-8"-5597"0"0,-22-26-26 0 0,30 33-181 0 0,-1 1 1 0 0,1-1 0 0 0,-1 1-1 0 0,1-1 1 0 0,-1 1 0 0 0,1-1 0 0 0,-1 1-1 0 0,1-1 1 0 0,-1 1 0 0 0,1-1-1 0 0,-1 1 1 0 0,0 0 0 0 0,1-1 0 0 0,-1 1-1 0 0,0 0 1 0 0,1-1 0 0 0,-1 1-1 0 0,0 0 1 0 0,1 0 0 0 0,-1 0 0 0 0,0 0-1 0 0,0 0 1 0 0,1 0 0 0 0,-1 0-1 0 0,0 0 1 0 0,1 0 0 0 0,-1 0 0 0 0,0 0-1 0 0,-1 0 1 0 0,-70 4 299 0 0,49-4-251 0 0,-4-1 27 0 0,-1 1 1 0 0,1 2-1 0 0,-1 1 1 0 0,1 1-1 0 0,-43 12 0 0 0,0 11 75 0 0,64-24-112 0 0,0 1-19 0 0,-19 12-14 0 0,19-11-1 0 0,3 0-8 0 0,-6 16-13 0 0,7-16 7 0 0,7 7 0 0 0,14 36-13 0 0,-8-32 4 0 0,49 30 48 0 0,109 56 473 0 0,-119-75-152 0 0,-2 2 0 0 0,-2 2 0 0 0,66 57 1 0 0,-108-84-247 0 0,-4-3-104 0 0,0 0 1 0 0,0-1-1 0 0,1 1 1 0 0,-1 0-1 0 0,0 0 1 0 0,0 0-1 0 0,0 0 1 0 0,1-1-1 0 0,-1 1 1 0 0,1 0-1 0 0,-1 0 1 0 0,0-1-1 0 0,1 1 1 0 0,-1 0-1 0 0,1-1 1 0 0,-1 1-1 0 0,1 0 1 0 0,0-1-1 0 0,-1 1 1 0 0,2 0-1 0 0,15 20 372 0 0,-6 2-310 0 0,-8-17 209 0 0,-14 2-252 0 0,-30 24-22 0 0,40-31-9 0 0,-1 1 1 0 0,1-1-1 0 0,-1 1 0 0 0,1-1 0 0 0,-1 0 1 0 0,0 0-1 0 0,0 0 0 0 0,1 0 0 0 0,-1 0 1 0 0,0 0-1 0 0,0 0 0 0 0,0 0 1 0 0,0-1-1 0 0,0 1 0 0 0,0-1 0 0 0,0 0 1 0 0,-1 0-1 0 0,1 1 0 0 0,-2-1 0 0 0,-3 0-24 0 0,0 1-115 0 0,-4 0-60 0 0,-87 2-887 0 0,89-3 560 0 0,-3-2-919 0 0,-38-5 70 0 0,38 5-874 0 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1.510"/>
    </inkml:context>
    <inkml:brush xml:id="br0">
      <inkml:brushProperty name="width" value="0.05" units="cm"/>
      <inkml:brushProperty name="height" value="0.05" units="cm"/>
    </inkml:brush>
  </inkml:definitions>
  <inkml:trace contextRef="#ctx0" brushRef="#br0">0 0 180 0 0,'0'0'6777'0'0,"8"18"-6379"0"0,3 4-263 0 0,-6-12-67 0 0,0 0 1 0 0,-1 0-1 0 0,0 1 1 0 0,0-1-1 0 0,-1 1 1 0 0,-1 0 0 0 0,3 20-1 0 0,22 159 1551 0 0,63 224 0 0 0,-65-349-1126 0 0,17 30 144 0 0,-40-91-274 0 0,1 1-333 0 0,2 1-219 0 0,2 3 253 0 0,-2 1-7986 0 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02.220"/>
    </inkml:context>
    <inkml:brush xml:id="br0">
      <inkml:brushProperty name="width" value="0.05" units="cm"/>
      <inkml:brushProperty name="height" value="0.05" units="cm"/>
    </inkml:brush>
  </inkml:definitions>
  <inkml:trace contextRef="#ctx0" brushRef="#br0">54 233 560 0 0,'-8'-37'1771'0'0,"-8"-68"0"0"0,16 95-52 0 0,1 2-1393 0 0,6-35 1164 0 0,-6 40-1465 0 0,1 1-1 0 0,-1 0 0 0 0,1 0 0 0 0,0 1 0 0 0,-1-1 0 0 0,1 0 1 0 0,0 0-1 0 0,0 1 0 0 0,0-1 0 0 0,3 0 0 0 0,-1-2 262 0 0,5 3-210 0 0,27-2-17 0 0,-28 2-6 0 0,3 2 1 0 0,2-1-33 0 0,39 6 145 0 0,88 25-7 0 0,-114-22-116 0 0,-1 1 0 0 0,26 14 0 0 0,-19-8-10 0 0,35 24 57 0 0,-52-30-68 0 0,-9-6 2 0 0,16 14 40 0 0,-35-7-48 0 0,-39 33-7 0 0,50-42-9 0 0,0 0 1 0 0,0 0-1 0 0,0 0 0 0 0,0 0 0 0 0,-1 0 1 0 0,1-1-1 0 0,0 1 0 0 0,-1-1 1 0 0,1 0-1 0 0,-1 1 0 0 0,1-1 0 0 0,-1 0 1 0 0,0 0-1 0 0,1-1 0 0 0,-1 1 0 0 0,-5 0 1 0 0,-4 0-1 0 0,-23 9-22 0 0,-1-3 1 0 0,0-1-1 0 0,-1-1 1 0 0,1-2-1 0 0,-69-4 0 0 0,95 0 5 0 0,-1 1 4 0 0,-136-13 206 0 0,161 28-107 0 0,5 7-52 0 0,-7-8 3 0 0,1-1-1 0 0,0 0 0 0 0,1 0 0 0 0,20 13 1 0 0,48 28 540 0 0,170 83 1 0 0,-231-127-501 0 0,268 123 1179 0 0,-188-84-171 0 0,-95-47-1021 0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28.446"/>
    </inkml:context>
    <inkml:brush xml:id="br0">
      <inkml:brushProperty name="width" value="0.05" units="cm"/>
      <inkml:brushProperty name="height" value="0.05" units="cm"/>
    </inkml:brush>
  </inkml:definitions>
  <inkml:trace contextRef="#ctx0" brushRef="#br0">1995 125 400 0 0,'0'0'6476'0'0,"1"-11"-6193"0"0,5-30-13 0 0,-5 31 4125 0 0,-6 3-4383 0 0,-17-20 0 0 0,16 21 4 0 0,-29-1-16 0 0,28 6-2 0 0,-73-10 14 0 0,64 8-8 0 0,7 2 9 0 0,-1 2 50 0 0,-52 3 101 0 0,-36 3-30 0 0,90-7-98 0 0,5 0-32 0 0,-1-1 0 0 0,0 0 1 0 0,0 1-1 0 0,0 0 0 0 0,0 0 1 0 0,1 0-1 0 0,-1 0 0 0 0,0 1 1 0 0,0 0-1 0 0,-4 1 0 0 0,-3 0 4 0 0,0-2 11 0 0,7 0-15 0 0,1-1 1 0 0,-1 0-1 0 0,0 1 0 0 0,1 0 1 0 0,-1 0-1 0 0,1 0 0 0 0,-1 0 1 0 0,0 1-1 0 0,-4 0 1 0 0,-2 1 5 0 0,0-2 17 0 0,0 1-9 0 0,-208 17 122 0 0,167-14-124 0 0,-67 7 56 0 0,79-5-48 0 0,-201 22 86 0 0,233-27-100 0 0,-2 0-2 0 0,-31 5 1 0 0,4 0 2 0 0,-13 4-1 0 0,41-9-2 0 0,-1 2 7 0 0,-25 6-10 0 0,-33 6 18 0 0,-13-1 0 0 0,32-9-10 0 0,38-4-10 0 0,0-1 0 0 0,-2 2-6 0 0,-37-3-5 0 0,-57 0-9 0 0,5-11 21 0 0,92 11-10 0 0,-96 1 37 0 0,80-2 764 0 0,13 1-3100 0 0,-1 1-5179 0 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29.033"/>
    </inkml:context>
    <inkml:brush xml:id="br0">
      <inkml:brushProperty name="width" value="0.05" units="cm"/>
      <inkml:brushProperty name="height" value="0.05" units="cm"/>
    </inkml:brush>
  </inkml:definitions>
  <inkml:trace contextRef="#ctx0" brushRef="#br0">260 1 384 0 0,'0'0'8476'0'0,"-15"6"-8336"0"0,-45 21-6 0 0,46-20-10 0 0,8-2-2 0 0,-44 35 236 0 0,46-37-252 0 0,-2 2-11 0 0,-75 68 416 0 0,77-68-372 0 0,3-3-132 0 0,0 0 1 0 0,1 0-1 0 0,-1-1 0 0 0,0 1 1 0 0,0 0-1 0 0,0-1 0 0 0,0 1 1 0 0,0-1-1 0 0,0 1 1 0 0,0-1-1 0 0,-1 1 0 0 0,-1 1 1 0 0,1-2 5 0 0,-1 4 545 0 0,4 3-486 0 0,1 33 136 0 0,6-36-136 0 0,25 17-15 0 0,-24-16 10 0 0,0-3 1 0 0,51 17 159 0 0,0-4-1 0 0,93 14 0 0 0,-145-29-185 0 0,1 0 1 0 0,26 4 4 0 0,-26-4 81 0 0,-1-1-89 0 0,23 0 4 0 0,-23 0 204 0 0</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46.203"/>
    </inkml:context>
    <inkml:brush xml:id="br0">
      <inkml:brushProperty name="width" value="0.05" units="cm"/>
      <inkml:brushProperty name="height" value="0.05" units="cm"/>
    </inkml:brush>
  </inkml:definitions>
  <inkml:trace contextRef="#ctx0" brushRef="#br0">268 44 116 0 0,'0'0'490'0'0,"-11"-4"-54"0"0,-77-24 706 0 0,81 27-266 0 0,0-1-622 0 0,0-1-141 0 0,5 2-53 0 0,0 0 0 0 0,0 1 0 0 0,-1-1 0 0 0,1 0 0 0 0,0 1 0 0 0,0-1 0 0 0,-1 1 0 0 0,1 0 0 0 0,0 0 0 0 0,0 0 0 0 0,-1 0 0 0 0,1 0 0 0 0,0 0 0 0 0,-1 1 0 0 0,1-1 0 0 0,0 1 0 0 0,-3 0 0 0 0,-45 10-91 0 0,49-11 30 0 0,0 1 0 0 0,0-1 0 0 0,1 0 1 0 0,-1 0-1 0 0,0 1 0 0 0,1-1 0 0 0,-1 1 1 0 0,0-1-1 0 0,1 0 0 0 0,-1 1 0 0 0,1 0 1 0 0,-1-1-1 0 0,0 1 0 0 0,1-1 0 0 0,-1 1 1 0 0,1 0-1 0 0,0-1 0 0 0,-1 1 0 0 0,1 0 1 0 0,-1-1-1 0 0,1 1 0 0 0,0 0 0 0 0,-1 1 1 0 0,1-2-6 0 0,0 1 0 0 0,0 0 0 0 0,0-1 1 0 0,-1 1-1 0 0,1 0 0 0 0,0-1 1 0 0,-1 1-1 0 0,1-1 0 0 0,0 1 1 0 0,-1 0-1 0 0,1-1 0 0 0,-1 1 0 0 0,1-1 1 0 0,-1 1-1 0 0,1-1 0 0 0,-1 0 1 0 0,1 1-1 0 0,-1-1 0 0 0,1 1 0 0 0,-1-1 1 0 0,1 0-1 0 0,-1 0 0 0 0,0 1 1 0 0,1-1-1 0 0,-1 0 0 0 0,0 0 0 0 0,0 1 1 0 0,-2 4-15 0 0,-8 16-4 0 0,8-16-10 0 0,1 2-30 0 0,-5 20 58 0 0,5-20 638 0 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6:47.089"/>
    </inkml:context>
    <inkml:brush xml:id="br0">
      <inkml:brushProperty name="width" value="0.05" units="cm"/>
      <inkml:brushProperty name="height" value="0.05" units="cm"/>
    </inkml:brush>
  </inkml:definitions>
  <inkml:trace contextRef="#ctx0" brushRef="#br0">1 22 208 0 0,'0'0'3749'0'0,"19"-4"-3461"0"0,59-10-2 0 0,-58 11-22 0 0,12 7 117 0 0,9-4-38 0 0,123 17 464 0 0,105 19 108 0 0,-56-6-362 0 0,283 7 578 0 0,-488-37-1063 0 0,2 1 0 0 0,89 1 2351 0 0,-71-8-2306 0 0,-20 4-93 0 0,-1 0 477 0 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7.550"/>
    </inkml:context>
    <inkml:brush xml:id="br0">
      <inkml:brushProperty name="width" value="0.05" units="cm"/>
      <inkml:brushProperty name="height" value="0.05" units="cm"/>
    </inkml:brush>
  </inkml:definitions>
  <inkml:trace contextRef="#ctx0" brushRef="#br0">0 42 404,'0'0'2820,"7"-7"-2433,0-1-176,4-5-56,2 0 4355,-7 19-4455,0 0 0,1-1 1,0 0-1,0 0 0,14 7 0,-13-8-21,-1 1-1,1 0 1,-1 0-1,0 1 1,0 0-1,12 12 1,44 57 392,-3 2-1,57 96 1,-103-142-308,-12-26-97,0 0 1,0 0 0,1 0-1,0 0 1,-1 0 0,1-1-1,6 7 1,-7-3 17,3 14-430,11 40 1043,-5-28-7639</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8.079"/>
    </inkml:context>
    <inkml:brush xml:id="br0">
      <inkml:brushProperty name="width" value="0.05" units="cm"/>
      <inkml:brushProperty name="height" value="0.05" units="cm"/>
    </inkml:brush>
  </inkml:definitions>
  <inkml:trace contextRef="#ctx0" brushRef="#br0">680 1 616,'0'0'6025,"5"22"-5705,18 70-23,-20-80-222,1 0-1,0 0 1,1-1 0,1 1-1,-1-1 1,14 18 0,2 4 137,28 48 216,-17-29 18,39 84-1,-69-130-373,-1 0-9,5 20-10,-5-19 186,-8-1-193,-22 19-3,22-19-6,-5-6-4,-2 1-25,9 0-4,0 0-1,0-1 0,0 0 0,0 0 0,0-1 0,0 1 0,0-1 0,0 0 0,-9-4 1,-54-13 34,-49-33 82,111 48-91,0-1-1,-18-12 0,19 12 71,0 1-91,-15-15-49,15 30 58,-34 79 105,36-85-100,0-1 1,-1 0 0,0 1 0,0-1 0,0 0 0,0-1 0,-5 5-1,-2 2 44,9-9-52,1-1-1,0 1 0,-1-1 1,1 1-1,-1-1 0,1 1 1,-1-1-1,0 0 0,1 0 1,-1 0-1,0 0 0,0 0 0,0 0 1,-3 0-1,-1 1 30,0 2 108,-35 2 114,33-4-228,1 0 0,-1-1 0,1 0 0,-1 0 0,0 0 0,0-1-1,-8-1 1,-54-4 161,56 6-181,-41-6-3,-33-9-500,80 13 137,0-1-121,-21-5-165,22 5-273,1-1-3528,-25-14 1883</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8.446"/>
    </inkml:context>
    <inkml:brush xml:id="br0">
      <inkml:brushProperty name="width" value="0.05" units="cm"/>
      <inkml:brushProperty name="height" value="0.05" units="cm"/>
    </inkml:brush>
  </inkml:definitions>
  <inkml:trace contextRef="#ctx0" brushRef="#br0">0 33 372,'0'0'3815,"14"-5"-3201,40-14-51,-29 13-63,47 4 328,0 3-245,129 14-814,-193-14-122,2-1-122,33 0-162,-33 0-418</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8.817"/>
    </inkml:context>
    <inkml:brush xml:id="br0">
      <inkml:brushProperty name="width" value="0.05" units="cm"/>
      <inkml:brushProperty name="height" value="0.05" units="cm"/>
    </inkml:brush>
  </inkml:definitions>
  <inkml:trace contextRef="#ctx0" brushRef="#br0">0 0 224,'0'0'5501</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29.346"/>
    </inkml:context>
    <inkml:brush xml:id="br0">
      <inkml:brushProperty name="width" value="0.05" units="cm"/>
      <inkml:brushProperty name="height" value="0.05" units="cm"/>
    </inkml:brush>
  </inkml:definitions>
  <inkml:trace contextRef="#ctx0" brushRef="#br0">1245 16 52,'0'0'1405,"-9"4"-790,-29 12-50,29-11 421,-4 27 520,19-21-1179,0 2-214,-4-7-61,1 0 1,0-1 0,0 1 0,0-1 0,0 1 0,1-1 0,0 0 0,0 0-1,1 0 1,-1-1 0,1 0 0,9 6 0,15 7 164,2-1 1,0-2 0,0-1-1,2-2 1,-1-1-1,43 8 1,-64-17-146,0 0 0,0 0 1,0-1-1,0 0 0,1-1 0,-1 0 1,13-3-1,-15 2-104,3 1 101,-7-3 2,18-15 58,-23 12-97,3-25-11,-2 25-7,-8-2-8,0-1-8,5 6 2,0 1-1,-1-1 0,0 1 1,1-1-1,-1 1 1,0 0-1,-1 0 1,1 0-1,-1 1 0,-5-4 1,-14-11 8,0 2 1,-1 1-1,-1 1 0,0 1 1,-1 1-1,-47-14 0,-60-1 26,126 25-2,-3 1-16,0 0-13,-26-2-18,28 6 15,-25 12 4,25-13-6,5 2-2,-10 15 2,7-8-7,-10 21 4,-13 15 11,24-42-2,1-1 12,0 2-6,-13 21 2,12-21 21,-9 7 45,6-8 94,6-4-160,0-1-1,0 0 0,0 0 1,0 1-1,-1-2 1,1 1-1,0 0 0,-1 0 1,1-1-1,0 1 1,-1-1-1,-4 0 1,2 1 15,-2 1 66,-4-2-2,-1 2-58,8-1-9,-1-1 0,1 0-1,-1 1 1,1-1-1,-1-1 1,1 1 0,-1-1-1,1 0 1,-1 0-1,-4-2 1,-1 2-18,-6-2 34,0-1 1,0 0-1,0 0 1,-19-10-1,-23-24 73,53 34-69,1-1-22,3 3-29,0 0-1,-1 0 1,1 0 0,0 0 0,-1 0 0,1 0 0,-1 0 0,0 0 0,0 1 0,-3-3 0,-2 13 15,-21 30 2,21-29 0,3-5 0,-37 44 59,36-45-43,-2-2 8,-77 8 86,75-10-88,-3-2 1,-190-51 563,120 36-196,72 15-333,-1 4-15,3 0-51,-2-1-1,1 0 0,0 1-1,0 1 1,0-1 0,0 2-1,1-1 1,-1 1 0,1 0-1,-9 6 1,8-3-145,0 1 1,1 0-1,0 0 0,0 0 1,-9 14-1,13-15-419,-1 0 0,1 0 0,1 0 1,-1 1-1,-4 15 0,7-17-2190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30.044"/>
    </inkml:context>
    <inkml:brush xml:id="br0">
      <inkml:brushProperty name="width" value="0.05" units="cm"/>
      <inkml:brushProperty name="height" value="0.05" units="cm"/>
    </inkml:brush>
  </inkml:definitions>
  <inkml:trace contextRef="#ctx0" brushRef="#br0">0 33 132,'0'0'8327,"14"-5"-13420,55-22 3195</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30.925"/>
    </inkml:context>
    <inkml:brush xml:id="br0">
      <inkml:brushProperty name="width" value="0.05" units="cm"/>
      <inkml:brushProperty name="height" value="0.05" units="cm"/>
    </inkml:brush>
  </inkml:definitions>
  <inkml:trace contextRef="#ctx0" brushRef="#br0">1 65 336 0 0,'0'0'4642'0'0,"0"-11"-4218"0"0,3-32-29 0 0,-2 33 1774 0 0,2 33-2043 0 0,49 354 458 0 0,-48-337-479 0 0,2 0-1 0 0,2 0 1 0 0,24 72-1 0 0,-30-110-98 0 0,-1 0-1 0 0,0 1 0 0 0,0-1 1 0 0,0 1-1 0 0,0-1 0 0 0,-1 1 1 0 0,1-1-1 0 0,-1 1 0 0 0,1-1 1 0 0,-1 1-1 0 0,0-1 1 0 0,0 1-1 0 0,0 3 0 0 0,3 33 38 0 0,-1-31-32 0 0,12 51-187 0 0,-13-53 0 0 0,1 2-53 0 0,0-1-114 0 0,2 11 548 0 0,-5-3-5272 0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32.690"/>
    </inkml:context>
    <inkml:brush xml:id="br0">
      <inkml:brushProperty name="width" value="0.05" units="cm"/>
      <inkml:brushProperty name="height" value="0.05" units="cm"/>
    </inkml:brush>
  </inkml:definitions>
  <inkml:trace contextRef="#ctx0" brushRef="#br0">2466 0 292 0 0,'0'0'6825'0'0,"4"21"-6641"0"0,3 7-120 0 0,-3-9 3 0 0,0 1 1 0 0,-1-1 0 0 0,1 33 0 0 0,-2-21 124 0 0,-2-25-164 0 0,0 1-1 0 0,0-1 1 0 0,-1 1 0 0 0,0-1 0 0 0,0 1-1 0 0,-2 8 1 0 0,-16 140 536 0 0,-2-91-371 0 0,18-58-155 0 0,-3-4-13 0 0,-16 6 6 0 0,17-6 34 0 0,-8-4-40 0 0,-37-8 7 0 0,38 8-8 0 0,4-2-9 0 0,-51-37 71 0 0,54 37-64 0 0,1-3 4 0 0,-14-21-1 0 0,13 21 13 0 0,3-1-7 0 0,-6-23-9 0 0,6 23 8 0 0,1 2 6 0 0,-3-19 7 0 0,3 19 235 0 0,2-2-249 0 0,1-25 11 0 0,-2 25 42 0 0,-1 31-410 0 0,-4 67 322 0 0,4-67 0 0 0,-3-19 1 0 0,-13 13 3 0 0,13-12 6 0 0,-21 9 1 0 0,18-12 0 0 0,1 2 16 0 0,-32-1-31 0 0,30-3 0 0 0,-4-3-45 0 0,-35-11 42 0 0,35 11-1 0 0,6-2 0 0 0,-16-12 1 0 0,17 13-1 0 0,1 0-41 0 0,-12-12 15 0 0,12 12-2 0 0,-2 13-990 0 0,-19 26 989 0 0,19-26 5 0 0,2-4-66 0 0,-41 37-183 0 0,41-39 188 0 0,-4-2-326 0 0,1-2 359 0 0,4 1 3 0 0,1-1 0 0 0,-1 1-1 0 0,1 0 1 0 0,0 0 0 0 0,-1 0 0 0 0,1 1 0 0 0,-1-1 0 0 0,1 0-1 0 0,0 1 1 0 0,-1 0 0 0 0,-3 1 0 0 0,-2-9-15 0 0,2-1 39 0 0,4 5-14 0 0,0 1 0 0 0,0-1 0 0 0,-1 0 0 0 0,1 1 0 0 0,-1-1 0 0 0,1 1 0 0 0,-1 0 0 0 0,0 0 0 0 0,-6-3 0 0 0,8 5 53 0 0,0-1-1 0 0,0 1 1 0 0,0-1 0 0 0,0 1-1 0 0,0-1 1 0 0,0 1 0 0 0,0 0-1 0 0,-1 0 1 0 0,1 0 0 0 0,0-1-1 0 0,0 1 1 0 0,0 0 0 0 0,-1 0-1 0 0,1 1 1 0 0,0-1 0 0 0,0 0-1 0 0,-2 1 1 0 0,2-1 1 0 0,-1 0 1 0 0,1 1-1 0 0,0-1 1 0 0,0 0 0 0 0,0 0-1 0 0,0 0 1 0 0,-1 0-1 0 0,1 0 1 0 0,0 0-1 0 0,0 0 1 0 0,0 0-1 0 0,-1-1 1 0 0,1 1-1 0 0,0 0 1 0 0,0-1-1 0 0,0 1 1 0 0,-2-2 0 0 0,-5 8 21 0 0,-23 15 14 0 0,23-16 9 0 0,3-2 6 0 0,-19 8-4 0 0,18-9 100 0 0,-3 0-54 0 0,-25 5-11 0 0,26-5 76 0 0,-2-3-75 0 0,-31-2-17 0 0,31 3-2 0 0,2-2-3 0 0,-20-9 111 0 0,-45-23 0 0 0,68 30-111 0 0,-1 0-2 0 0,-5-8-6 0 0,0 0 0 0 0,1-1-1 0 0,0 0 1 0 0,-11-20-1 0 0,18 27 10 0 0,2-4-12 0 0,-1 0-31 0 0,1 5-3 0 0,0 0 1 0 0,0 1-1 0 0,1-1 0 0 0,-1 0 1 0 0,1 0-1 0 0,0 1 1 0 0,2-10-1 0 0,0-24 43 0 0,-1 28 20 0 0,1 3-7 0 0,21-60 296 0 0,-21 62-352 0 0,-2 18-150 0 0,1 0 129 0 0,0-1 0 0 0,1 1 0 0 0,5 22 0 0 0,0-4-3 0 0,18 132-49 0 0,0 17-26 0 0,-24-144 22 0 0,-2-28 49 0 0,1 0 0 0 0,-1 0 4 0 0,-5 26-8 0 0,6-32 14 0 0,0 0 1 0 0,-1 0 0 0 0,1 0-1 0 0,-1 0 1 0 0,1 0-1 0 0,-1-1 1 0 0,1 1 0 0 0,-1 0-1 0 0,0 0 1 0 0,0 0-1 0 0,0-1 1 0 0,0 1 0 0 0,0 0-1 0 0,-2 1 1 0 0,2-3 2 0 0,1 1-1 0 0,-1 0 1 0 0,1-1 0 0 0,-1 1 0 0 0,1 0 0 0 0,-1 0 0 0 0,1-1 0 0 0,0 1-1 0 0,-1 0 1 0 0,1 0 0 0 0,0 0 0 0 0,-1-1 0 0 0,1 1 0 0 0,0 0-1 0 0,0 0 1 0 0,0 0 0 0 0,0 0 0 0 0,0 0 0 0 0,0-1 0 0 0,0 3-1 0 0,-6 1 23 0 0,-4 2-6 0 0,0 0 0 0 0,-1-1 1 0 0,0 0-1 0 0,1-1 0 0 0,-2 0 1 0 0,1 0-1 0 0,0-2 0 0 0,-1 1 1 0 0,0-1-1 0 0,-16 0 0 0 0,-1-1 36 0 0,0-1-1 0 0,0-1 1 0 0,-31-6-1 0 0,43 4-29 0 0,1 0-1 0 0,0-1 1 0 0,0-1 0 0 0,0-1-1 0 0,0 0 1 0 0,1-1-1 0 0,0 0 1 0 0,0-1 0 0 0,1-1-1 0 0,0-1 1 0 0,-21-17-1 0 0,31 23-27 0 0,0 0 0 0 0,0-1 0 0 0,0 1 0 0 0,1-1 0 0 0,0 0-1 0 0,0 0 1 0 0,0 0 0 0 0,0-1 0 0 0,-2-6 0 0 0,3 6-1 0 0,-1 1 0 0 0,2-3-14 0 0,-3-26-12 0 0,3 25 0 0 0,0 2-9 0 0,-4-25 10 0 0,4 25 79 0 0,0 0-30 0 0,-6-24 3 0 0,-1 30-14 0 0,-34-5-94 0 0,31 13 37 0 0,-34 20-6 0 0,34-20-17 0 0,24 6-252 0 0,38 40 308 0 0,-29-33-2 0 0,-12-17 15 0 0,13 1-4 0 0,91 35 61 0 0,-108-35 17 0 0,3 19-17 0 0,-6-19-44 0 0,-1 1 107 0 0,-12 6-102 0 0,-27 30 12 0 0,36-40-25 0 0,0 1 0 0 0,0 0 0 0 0,-1-1 0 0 0,1 1 0 0 0,0-1 0 0 0,-1 1 0 0 0,1-1 0 0 0,-1 0 0 0 0,1 0 0 0 0,-1 1 0 0 0,0-1 0 0 0,1 0 0 0 0,-1-1 0 0 0,0 1 0 0 0,0 0 0 0 0,0 0 0 0 0,0-1 0 0 0,0 1 0 0 0,0-1 0 0 0,-3 1 0 0 0,-1 0 5 0 0,-7 3 13 0 0,-1 0-1 0 0,0 0 1 0 0,0-1 0 0 0,-22 2-1 0 0,26-4-14 0 0,-5 0 32 0 0,0-1 0 0 0,1 0 0 0 0,-1-1 0 0 0,1 0 0 0 0,-1-1 0 0 0,-15-5 0 0 0,17 4-42 0 0,-3 1 40 0 0,0-1 0 0 0,0-1 0 0 0,-20-8 1 0 0,22 8-30 0 0,-17-9 28 0 0,8-2 9 0 0,-35-25-13 0 0,45 30-24 0 0,-1 0 1 0 0,0 0-1 0 0,0 1 0 0 0,-1 1 0 0 0,0 1 1 0 0,0 0-1 0 0,-22-6 0 0 0,17 7 22 0 0,0 1-1 0 0,-1 1 0 0 0,1 1 1 0 0,-1 1-1 0 0,1 0 1 0 0,-32 3-1 0 0,43 0-17 0 0,-10 0 33 0 0,1 0 0 0 0,-1 2 0 0 0,-30 8 1 0 0,40-7-25 0 0,0 0 0 0 0,0 1 1 0 0,1 0-1 0 0,-12 8 1 0 0,16-9 103 0 0,11 9-101 0 0,24 41-10 0 0,-30-53-12 0 0,-1 0 1 0 0,1 0 0 0 0,0 1-1 0 0,-1-1 1 0 0,1 0 0 0 0,0 0-1 0 0,0 0 1 0 0,0 0 0 0 0,0 0-1 0 0,0 0 1 0 0,0 0 0 0 0,0 0-1 0 0,0 0 1 0 0,0 0 0 0 0,0-1-1 0 0,2 2 1 0 0,6 4 3 0 0,33 15 11 0 0,-18-11-40 0 0,0-2-1 0 0,1-1 0 0 0,35 7 1 0 0,27-10-321 0 0,-77-4 180 0 0,0-3-468 0 0,-1-1 510 0 0,-6 2 13 0 0,0 1 1 0 0,0 0-1 0 0,0-1 0 0 0,0 1 0 0 0,1 0 0 0 0,-1 1 0 0 0,0-1 0 0 0,1 0 0 0 0,5 1 0 0 0,-8 0 63 0 0,0-1 1 0 0,0 1-1 0 0,0 0 0 0 0,-1 0 0 0 0,1-1 0 0 0,0 1 0 0 0,0 0 0 0 0,-1-1 1 0 0,1 1-1 0 0,0-1 0 0 0,-1 1 0 0 0,1-1 0 0 0,0 1 0 0 0,-1-1 0 0 0,1 0 0 0 0,-1 1 1 0 0,1-1-1 0 0,-1 0 0 0 0,1 1 0 0 0,-1-1 0 0 0,1-1 0 0 0,11-11-2776 0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02T18:27:33.061"/>
    </inkml:context>
    <inkml:brush xml:id="br0">
      <inkml:brushProperty name="width" value="0.05" units="cm"/>
      <inkml:brushProperty name="height" value="0.05" units="cm"/>
    </inkml:brush>
  </inkml:definitions>
  <inkml:trace contextRef="#ctx0" brushRef="#br0">1 72 644,'0'0'1584,"81"-37"-1156,-45 28 336,38-1-472,-37 8 68,38-5-316,-39 2-52,26 4-260,6 6-1836</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0.904"/>
    </inkml:context>
    <inkml:brush xml:id="br0">
      <inkml:brushProperty name="width" value="0.05" units="cm"/>
      <inkml:brushProperty name="height" value="0.05" units="cm"/>
    </inkml:brush>
  </inkml:definitions>
  <inkml:trace contextRef="#ctx0" brushRef="#br0">834 328 216 0 0,'0'0'680'0'0,"-7"-6"-383"0"0,6 4-354 0 0,-1-2 147 0 0,-1 1-1 0 0,0 0 1 0 0,0-1 0 0 0,0 1 0 0 0,0 0-1 0 0,-1 1 1 0 0,1-1 0 0 0,-1 0-1 0 0,1 1 1 0 0,-1 0 0 0 0,0 0 0 0 0,0 0-1 0 0,0 0 1 0 0,0 1 0 0 0,0 0-1 0 0,0 0 1 0 0,-1 0 0 0 0,1 0 0 0 0,-8 0-1 0 0,-33 7 43 0 0,34-5-22 0 0,3 3 2 0 0,-2 2-35 0 0,-1 1 0 0 0,1 0 0 0 0,-16 15 0 0 0,22-18 11 0 0,2 4 6 0 0,-2-1-51 0 0,3-5-14 0 0,0 0 0 0 0,0 0 1 0 0,0 1-1 0 0,0-1 0 0 0,0 1 0 0 0,1-1 1 0 0,-1 1-1 0 0,1 0 0 0 0,-1-1 0 0 0,1 4 0 0 0,5 7 97 0 0,17 39 6 0 0,-20-46-105 0 0,1 0 1 0 0,0 1 0 0 0,0-2-1 0 0,0 1 1 0 0,1 0 0 0 0,0-1-1 0 0,0 1 1 0 0,0-1 0 0 0,10 8-1 0 0,-2-1 44 0 0,73 69 474 0 0,-81-78-406 0 0,-3-1-122 0 0,0 1-1 0 0,0-1 1 0 0,1 0 0 0 0,-1 0-1 0 0,0 0 1 0 0,1 0-1 0 0,-1 0 1 0 0,1-1 0 0 0,0 1-1 0 0,2 2 1 0 0,0 0 108 0 0,-6 7-54 0 0,-7 30 18 0 0,1-22-17 0 0,-10 1-13 0 0,0-1 0 0 0,-2-1 0 0 0,-39 30-1 0 0,-78 44 151 0 0,101-72-156 0 0,-1-2 0 0 0,0-2-1 0 0,-2-2 1 0 0,1-1 0 0 0,-75 14-1 0 0,26-16 101 0 0,78-10-77 0 0,-1-2 21 0 0,-32-6 23 0 0,32 5 26 0 0,4-1 32 0 0,-16-9 8 0 0,16 9 6 0 0,2-3 2 0 0,0 1-163 0 0,0 1 12 0 0,1 0 0 0 0,0-1-1 0 0,1 1 1 0 0,-1-1 0 0 0,1 0-1 0 0,-1 1 1 0 0,1-1 0 0 0,1 0-1 0 0,-1 0 1 0 0,1 0 0 0 0,0-1-1 0 0,0 1 1 0 0,0 0-1 0 0,1-9 1 0 0,1-153 383 0 0,41-309 110 0 0,-20 370-340 0 0,-5 32-96 0 0,-15 67-84 0 0,0 1 6 0 0,6-20 9 0 0,-6 19 8 0 0,0 2-427 0 0,1 2-20 0 0,3-9 750 0 0,-3 2-6386 0 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1.649"/>
    </inkml:context>
    <inkml:brush xml:id="br0">
      <inkml:brushProperty name="width" value="0.05" units="cm"/>
      <inkml:brushProperty name="height" value="0.05" units="cm"/>
    </inkml:brush>
  </inkml:definitions>
  <inkml:trace contextRef="#ctx0" brushRef="#br0">1342 463 332 0 0,'21'-19'362'0'0,"1"1"0"0"0,1 2 1 0 0,0 0-1 0 0,1 1 0 0 0,1 1 0 0 0,0 1 0 0 0,0 1 0 0 0,2 2 1 0 0,37-10-1 0 0,-61 19 216 0 0,61 3 247 0 0,-62 5-676 0 0,9 21-18 0 0,-8-21-19 0 0,-8 8-4 0 0,0 1-78 0 0,2-5-13 0 0,-1 0 1 0 0,0 0 0 0 0,0-1 0 0 0,-1 1 0 0 0,-1-1 0 0 0,1-1-1 0 0,-10 13 1 0 0,-10 11 6 0 0,0-2-1 0 0,-3 0 0 0 0,0-2 1 0 0,-2-1-1 0 0,-1-2 0 0 0,-1 0 1 0 0,-61 36-1 0 0,78-54-13 0 0,-46 17 43 0 0,51-24-39 0 0,3 1 26 0 0,-4-3 13 0 0,-31-1 10 0 0,31 2 3 0 0,2-5 15 0 0,1 3-67 0 0,1 0 21 0 0,0-1 0 0 0,-1 1 0 0 0,1-1 0 0 0,0-1 0 0 0,1 0 0 0 0,-1 1 0 0 0,1-2 0 0 0,-1 1 0 0 0,1-1 0 0 0,-9-10 0 0 0,6 7 11 0 0,5 4-22 0 0,0 1-1 0 0,1-2 1 0 0,-1 1-1 0 0,1 0 1 0 0,-1 0 0 0 0,1-1-1 0 0,1 0 1 0 0,-1 0-1 0 0,1 0 1 0 0,-3-8 0 0 0,-1 2 9 0 0,-11-41 120 0 0,2-3 70 0 0,2-2 0 0 0,-7-88-1 0 0,6-25 387 0 0,5 44-2 0 0,9 118-306 0 0,3-19-211 0 0,-2 22-144 0 0,-1 15-302 0 0,-2 20 346 0 0,1-8 4 0 0,-1 0-1 0 0,-1 0 1 0 0,-1 0-1 0 0,0-1 0 0 0,-11 27 1 0 0,-123 300-238 0 0,66-198 105 0 0,48-108 131 0 0,16-33 7 0 0,-21 22-8 0 0,6-12 86 0 0,0-1-1 0 0,-1-1 0 0 0,-1-1 1 0 0,-1-2-1 0 0,0 0 0 0 0,-55 19 1 0 0,72-32-37 0 0,0 1 0 0 0,0-1 0 0 0,-1 0 0 0 0,1-1 0 0 0,0 0 0 0 0,0 0 0 0 0,-1-1 0 0 0,1 0 0 0 0,-14-4 1 0 0,15 3-30 0 0,2 1 3 0 0,1 1 1 0 0,-1-1-1 0 0,1 0 1 0 0,-1-1-1 0 0,1 1 1 0 0,0-1-1 0 0,-1 0 0 0 0,1 0 1 0 0,-6-5-1 0 0,-6-1 12 0 0,-2-1-5 0 0,0 0-1 0 0,0-1 1 0 0,1 0 0 0 0,0-2 0 0 0,1 0-1 0 0,1-1 1 0 0,0-1 0 0 0,0 0-1 0 0,2-1 1 0 0,-23-30 0 0 0,33 40-67 0 0,0 0 0 0 0,1 0 0 0 0,0-1 1 0 0,0 1-1 0 0,0-1 0 0 0,1 0 0 0 0,-1 1 0 0 0,1-1 1 0 0,1-1-1 0 0,-1 1 0 0 0,1 0 0 0 0,0 0 0 0 0,0-10 1 0 0,1 11-25 0 0,1 0 0 0 0,-1 0 0 0 0,1 0 0 0 0,0 1 0 0 0,0-1 0 0 0,1 0 0 0 0,0 0 0 0 0,-1 0 0 0 0,6-7 0 0 0,-2 1-77 0 0,-3 6 30 0 0,1 0 1 0 0,-1 0-1 0 0,1 0 1 0 0,0 1-1 0 0,0 0 0 0 0,1-1 1 0 0,0 1-1 0 0,-1 0 1 0 0,1 1-1 0 0,0-1 1 0 0,1 1-1 0 0,-1 0 0 0 0,7-4 1 0 0,2 0-745 0 0,1 1 0 0 0,0 1 0 0 0,18-6 1 0 0,25-5-1212 0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2.018"/>
    </inkml:context>
    <inkml:brush xml:id="br0">
      <inkml:brushProperty name="width" value="0.05" units="cm"/>
      <inkml:brushProperty name="height" value="0.05" units="cm"/>
    </inkml:brush>
  </inkml:definitions>
  <inkml:trace contextRef="#ctx0" brushRef="#br0">1 8 336 0 0,'0'0'6333'0'0,"110"-8"-8022"0"0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3.452"/>
    </inkml:context>
    <inkml:brush xml:id="br0">
      <inkml:brushProperty name="width" value="0.05" units="cm"/>
      <inkml:brushProperty name="height" value="0.05" units="cm"/>
    </inkml:brush>
  </inkml:definitions>
  <inkml:trace contextRef="#ctx0" brushRef="#br0">1281 266 116 0 0,'0'0'1069'0'0,"-10"3"-555"0"0,-29 11-10 0 0,29-10 885 0 0,-1-6-996 0 0,-33-5-28 0 0,33 5-36 0 0,1-2-31 0 0,-20-12 180 0 0,1-1 0 0 0,-51-40 0 0 0,76 54-234 0 0,0-4-145 0 0,0-2-56 0 0,0 0 0 0 0,1 0 1 0 0,0-1-1 0 0,1 1 0 0 0,-2-12 0 0 0,3 14-21 0 0,8-1 3 0 0,20-27-5 0 0,-26 33-19 0 0,0 0 0 0 0,1 1 0 0 0,-1-1 0 0 0,0 0-1 0 0,0 1 1 0 0,1 0 0 0 0,-1-1 0 0 0,1 1 0 0 0,-1 0 0 0 0,1-1 0 0 0,0 1 0 0 0,-1 0-1 0 0,1 0 1 0 0,0 1 0 0 0,0-1 0 0 0,-1 0 0 0 0,1 0 0 0 0,0 1 0 0 0,2-1 0 0 0,2 0 4 0 0,13-9 10 0 0,6 2-9 0 0,-11 5-1 0 0,16-3 3 0 0,-23 5 1 0 0,3 1 1 0 0,28-1-18 0 0,-28 1-6 0 0,0 3-1 0 0,31 8 6 0 0,-39-11 9 0 0,-1 0-1 0 0,1 0 1 0 0,-1 1-1 0 0,1-1 1 0 0,-1 0 0 0 0,0 1-1 0 0,1-1 1 0 0,-1 1-1 0 0,0 0 1 0 0,1-1 0 0 0,-1 1-1 0 0,0 0 1 0 0,0 0-1 0 0,0 0 1 0 0,0 0 0 0 0,0 0-1 0 0,0 0 1 0 0,0 0-1 0 0,0 0 1 0 0,2 2 0 0 0,-1 1-2 0 0,2-1-6 0 0,-1 3-5 0 0,8 20-7 0 0,-8-19-4 0 0,-7 5 3 0 0,-9 37 21 0 0,5-29 6 0 0,-18 15-2 0 0,-4-5-3 0 0,1-6 11 0 0,-59 36 0 0 0,65-48 34 0 0,0-2 0 0 0,-1 0 0 0 0,0-1 0 0 0,0-2 0 0 0,-1-1-1 0 0,0 0 1 0 0,0-2 0 0 0,-1-1 0 0 0,1-1 0 0 0,-1-1 0 0 0,0-1 0 0 0,-37-6-1 0 0,30 3 43 0 0,24 2 5 0 0,1 0 6 0 0,-24-4-2 0 0,24 4 244 0 0,26 16-623 0 0,-8-6 256 0 0,6 5-29 0 0,0-1 1 0 0,1 0-1 0 0,0-1 0 0 0,1-1 0 0 0,1-1 0 0 0,31 13 0 0 0,75 14-409 0 0,-119-37 406 0 0,2 1 85 0 0,26 2 14 0 0,-26-2 290 0 0,-25-13-286 0 0,-3-4-27 0 0,9 7-5 0 0,0 0 1 0 0,-1 1-1 0 0,0 0 1 0 0,0 1-1 0 0,-21-8 1 0 0,3 6 34 0 0,-1 2-1 0 0,0 0 1 0 0,-1 2 0 0 0,1 2 0 0 0,-1 1-1 0 0,-44 3 1 0 0,-18-6 261 0 0,-96-18 0 0 0,106 12-139 0 0,77 10-123 0 0,-3-1-5 0 0,-28-5-4 0 0,28 5-2 0 0,3 0 2 0 0,-57-19 109 0 0,58 19-101 0 0,0-1-24 0 0,-19-10 4 0 0,19 10 13 0 0,1-2-3 0 0,-16-13-17 0 0,15 13-2 0 0,3 0 5 0 0,-12-14-12 0 0,11 14 3 0 0,1 0 1 0 0,-9-15-1 0 0,9 15 4 0 0,1-2-22 0 0,-6-24 2 0 0,8 12 0 0 0,6-24-3 0 0,-6 41 5 0 0,0 1-1 0 0,0-1 1 0 0,0 1 0 0 0,1-1 0 0 0,-1 0 0 0 0,0 1-1 0 0,1 0 1 0 0,-1-1 0 0 0,1 1 0 0 0,0-1 0 0 0,-1 1-1 0 0,1-1 1 0 0,0 1 0 0 0,0 0 0 0 0,0 0-1 0 0,0-1 1 0 0,0 1 0 0 0,0 0 0 0 0,0 0 0 0 0,0 0-1 0 0,0 0 1 0 0,1 0 0 0 0,1-1 0 0 0,0 0-5 0 0,4-5-6 0 0,-1 1 0 0 0,1-1 0 0 0,1 1 0 0 0,-1 0 0 0 0,1 1 0 0 0,11-6 0 0 0,-15 9 7 0 0,2-2-20 0 0,-5 4 23 0 0,0 0 0 0 0,0 0 1 0 0,0 0-1 0 0,1 0 1 0 0,-1 0-1 0 0,0 0 1 0 0,0 0-1 0 0,0-1 1 0 0,0 1-1 0 0,0 0 0 0 0,0-1 1 0 0,0 1-1 0 0,0-1 1 0 0,0 1-1 0 0,0-1 1 0 0,0 1-1 0 0,0-1 1 0 0,-1 0-1 0 0,2 0 0 0 0,0 0 0 0 0,-1 0-1 0 0,0 0 1 0 0,0 0-1 0 0,1 0 1 0 0,-1 0-1 0 0,1 0 1 0 0,-1 1 0 0 0,1-1-1 0 0,-1 1 1 0 0,1-1-1 0 0,-1 1 1 0 0,1 0-1 0 0,0-1 1 0 0,-1 1-1 0 0,1 0 1 0 0,-1 0-1 0 0,1 0 1 0 0,0 0-1 0 0,-1 0 1 0 0,3 1-1 0 0,29 1-20 0 0,-25-2 2 0 0,1 5-35 0 0,28 13 49 0 0,-35-17 6 0 0,-1-1 0 0 0,1 1 0 0 0,-1 0 0 0 0,1-1 0 0 0,-1 1 0 0 0,1 0 0 0 0,-1 0 0 0 0,0 0 0 0 0,1 0 0 0 0,-1 0 0 0 0,0 0 0 0 0,0 1 0 0 0,0-1 1 0 0,0 0-1 0 0,0 1 0 0 0,0-1 0 0 0,0 0 0 0 0,0 1 0 0 0,-1-1 0 0 0,2 3 0 0 0,0 0-2 0 0,4 7-1 0 0,4 12-11 0 0,-9-20 14 0 0,0-1 0 0 0,0 1 0 0 0,0-1 0 0 0,0 1 0 0 0,0 0 0 0 0,0-1 0 0 0,-1 1 0 0 0,0 0 0 0 0,1-1 0 0 0,-1 1 0 0 0,0 0 0 0 0,0 0 0 0 0,-1 4 0 0 0,0 2-3 0 0,1 0-2 0 0,-4 3 17 0 0,1-5-7 0 0,0 4 7 0 0,-1-1-1 0 0,-1 1 1 0 0,0-1 0 0 0,0 0-1 0 0,-1-1 1 0 0,0 1 0 0 0,-9 9 0 0 0,-33 27 93 0 0,42-41-54 0 0,4-4-43 0 0,0 0 1 0 0,0 0 0 0 0,1 1 0 0 0,-1 0 0 0 0,0-1 0 0 0,0 1 0 0 0,1 0 0 0 0,-1-1 0 0 0,1 1 0 0 0,-2 4 0 0 0,-2-2 98 0 0,2 1-51 0 0,2-5-36 0 0,-1 1-1 0 0,1 1 0 0 0,-1-1 1 0 0,0 1-1 0 0,1-1 0 0 0,-1 1 1 0 0,1 0-1 0 0,-1 0 0 0 0,1 0 1 0 0,0-1-1 0 0,0 1 1 0 0,-2 4-1 0 0,8 44 171 0 0,0-44-130 0 0,7 6-20 0 0,0-1-1 0 0,1 0 1 0 0,1-1 0 0 0,-1-1 0 0 0,1 0-1 0 0,1 0 1 0 0,0-2 0 0 0,0 0-1 0 0,1 0 1 0 0,17 4 0 0 0,-30-10-35 0 0,0 1 0 0 0,0-1 0 0 0,0 0 1 0 0,1 0-1 0 0,-1-1 0 0 0,0 1 0 0 0,0-1 0 0 0,0 0 0 0 0,1 1 0 0 0,-1-1 1 0 0,6-1-1 0 0,37-1-21 0 0,-32 5-1 0 0,-8-2 1 0 0,-1 0 0 0 0,0 0 0 0 0,1-1 0 0 0,-1 0 0 0 0,1 0 0 0 0,-1 0 0 0 0,1-1 0 0 0,-1 1 0 0 0,7-3 0 0 0,-3 2-69 0 0,7-1-258 0 0,0 0-1 0 0,0-1 1 0 0,0-1 0 0 0,-1 0-1 0 0,1-2 1 0 0,-1 1 0 0 0,-1-2-1 0 0,1 0 1 0 0,-1-1 0 0 0,26-18 0 0 0,-2-4-2087 0 0,-7 2 185 0 0</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4.933"/>
    </inkml:context>
    <inkml:brush xml:id="br0">
      <inkml:brushProperty name="width" value="0.05" units="cm"/>
      <inkml:brushProperty name="height" value="0.05" units="cm"/>
    </inkml:brush>
  </inkml:definitions>
  <inkml:trace contextRef="#ctx0" brushRef="#br0">86 160 484 0 0,'106'7'868'0'0,"171"15"1071"0"0,-121-15-1130 0 0,-147-7-695 0 0,0-1 11 0 0,25-4 20 0 0,-26 4 315 0 0,-2-1-352 0 0,0-1-71 0 0,20-6 232 0 0,-40-3-287 0 0,-3-3 9 0 0,10 8 3 0 0,-1-1 0 0 0,0 2 0 0 0,0-1 0 0 0,-1 1 0 0 0,0 1 0 0 0,0-1 0 0 0,-11-4-1 0 0,-22-5-26 0 0,1 2 0 0 0,-2 1 0 0 0,-43-6 0 0 0,1 0 64 0 0,78 17-8 0 0,0-2 36 0 0,-8-1-175 0 0,9 2 368 0 0,11 4 1292 0 0,74 24-1334 0 0,-60-20 1651 0 0,-43-9-2016 0 0,-106-15 13 0 0,38 11-79 0 0,84 7 149 0 0,-3-2 13 0 0,-32-3 9 0 0,32 4 11 0 0,4 0 0 0 0,-22-2 0 0 0,22 2 9 0 0,-1 1-51 0 0,-7 2 98 0 0,32 4-10 0 0,47 9-3 0 0,-52-12 0 0 0,121 24 52 0 0,-7-9 156 0 0,-119-18-66 0 0,2 1-97 0 0,-9-1-48 0 0,18 1 22 0 0,-10-2-8 0 0,-15-2 7 0 0,-24-8-66 0 0,-2 0-90 0 0,-49-11-1 0 0,37 16-305 0 0,2 4-197 0 0,-20-1-1226 0 0,13 3-177 0 0,38 0 154 0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5.398"/>
    </inkml:context>
    <inkml:brush xml:id="br0">
      <inkml:brushProperty name="width" value="0.05" units="cm"/>
      <inkml:brushProperty name="height" value="0.05" units="cm"/>
    </inkml:brush>
  </inkml:definitions>
  <inkml:trace contextRef="#ctx0" brushRef="#br0">1 0 64 0 0,'0'0'6935'0'0,"1"19"-6605"0"0,6 87 267 0 0,12 11 239 0 0,42 142 0 0 0,-53-221-908 0 0,-7-31-62 0 0,-4 1-3493 0 0,-9 25 1442 0 0,9-25 169 0 0</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6.558"/>
    </inkml:context>
    <inkml:brush xml:id="br0">
      <inkml:brushProperty name="width" value="0.05" units="cm"/>
      <inkml:brushProperty name="height" value="0.05" units="cm"/>
    </inkml:brush>
  </inkml:definitions>
  <inkml:trace contextRef="#ctx0" brushRef="#br0">1599 141 240 0 0,'0'0'7480'0'0,"4"17"-7309"0"0,21 74 117 0 0,2 33 107 0 0,-21-103-317 0 0,-5-18-71 0 0,0 1 0 0 0,0 0 0 0 0,-1 0 0 0 0,1 0 0 0 0,-1-1 0 0 0,0 1 0 0 0,0 7 0 0 0,0 7 38 0 0,0 1-8 0 0,-1-1 0 0 0,0 0 0 0 0,-1 0 0 0 0,-1 0-1 0 0,-1 0 1 0 0,-8 24 0 0 0,10-38-35 0 0,-2 5 6 0 0,0-1 1 0 0,0 1-1 0 0,-1-1 0 0 0,0 0 1 0 0,0 0-1 0 0,-1 0 0 0 0,0-1 1 0 0,0 0-1 0 0,-1 0 0 0 0,0 0 1 0 0,-13 9-1 0 0,15-13-7 0 0,-8 6-3 0 0,0-1 1 0 0,0 0 0 0 0,-1-1 0 0 0,0 0-1 0 0,-1-2 1 0 0,1 1 0 0 0,-21 3 0 0 0,-104 3-60 0 0,130-12 53 0 0,-3-2-4 0 0,3 0 14 0 0,-4 0-9 0 0,1 0-1 0 0,0-1 0 0 0,0 0 1 0 0,0-1-1 0 0,1-1 0 0 0,-20-9 0 0 0,23 9-5 0 0,0 0 0 0 0,1 0-1 0 0,-1-1 1 0 0,1 0-1 0 0,0-1 1 0 0,1 1 0 0 0,-1-1-1 0 0,1-1 1 0 0,1 1-1 0 0,-1-1 1 0 0,1 0 0 0 0,1 0-1 0 0,-1-1 1 0 0,2 1-1 0 0,-1-1 1 0 0,1 0 0 0 0,0 0-1 0 0,-3-17 1 0 0,5 19-30 0 0,3-2 3 0 0,2-29-7 0 0,-2 29 7 0 0,1 2-4 0 0,12-17 9 0 0,-12 17-2 0 0,3 3-3 0 0,16-13 7 0 0,-17 12-11 0 0,3 4-15 0 0,78-1-207 0 0,-76 3 192 0 0,-2 4-13 0 0,-6-5 81 0 0,3 2-23 0 0,-1-1 0 0 0,1 1 0 0 0,-1 0 0 0 0,0 0 0 0 0,0 1-1 0 0,0-1 1 0 0,0 1 0 0 0,0 0 0 0 0,0 0 0 0 0,-1 0 0 0 0,0 1-1 0 0,1-1 1 0 0,-1 1 0 0 0,0 0 0 0 0,-1 0 0 0 0,4 4 0 0 0,-4 0 2 0 0,5 21-121 0 0,-13-16 92 0 0,-18 37-12 0 0,23-47 63 0 0,0-1 0 0 0,0 0 1 0 0,0 1-1 0 0,0-1 0 0 0,0 0 0 0 0,0 1 1 0 0,-1-1-1 0 0,1 0 0 0 0,-1 0 0 0 0,0 0 1 0 0,0-1-1 0 0,1 1 0 0 0,-1 0 0 0 0,0-1 1 0 0,0 1-1 0 0,-1-1 0 0 0,-2 3 0 0 0,-4 1-8 0 0,-6 4-3 0 0,1 1-1 0 0,-1-2 0 0 0,-1 0 1 0 0,0-1-1 0 0,0 0 0 0 0,0-1 1 0 0,-1-1-1 0 0,1-1 0 0 0,-1 0 1 0 0,-28 2-1 0 0,37-5 60 0 0,-2-2 15 0 0,-31-2 4 0 0,30 2 17 0 0,3-1 3 0 0,-24-9 4 0 0,24 9-2 0 0,0-2 3 0 0,-54-28 255 0 0,58 29-214 0 0,0-2 2 0 0,2 2-120 0 0,-8-9 84 0 0,2 1 1 0 0,-1-2-1 0 0,2 1 1 0 0,-1-1-1 0 0,-10-27 0 0 0,9 1-6 0 0,-7-49-1 0 0,13 54-51 0 0,2 1-1 0 0,5-56 0 0 0,-3 72-31 0 0,8-195 27 0 0,-9 205 36 0 0,-1-1-26 0 0,-3-23-8 0 0,3 23 5 0 0,5 31-345 0 0,10 70 251 0 0,-13-86 46 0 0,1 0 1 0 0,-1 0 0 0 0,0 0-1 0 0,-1 0 1 0 0,1 0-1 0 0,-1 0 1 0 0,-1 0 0 0 0,-1 10-1 0 0,-1 2-7 0 0,0 22-81 0 0,-17 77 0 0 0,-17 28-38 0 0,29-118 131 0 0,-1 0-1 0 0,-1-1 1 0 0,-1 0 0 0 0,-2-1 0 0 0,0-1-1 0 0,-25 36 1 0 0,33-57 29 0 0,1 1 0 0 0,-1-1-1 0 0,0 0 1 0 0,0 0 0 0 0,0 0-1 0 0,0-1 1 0 0,-1 0 0 0 0,1 0-1 0 0,-1 0 1 0 0,-8 2 0 0 0,9-3-12 0 0,-6 3 39 0 0,0-1 1 0 0,-1-1 0 0 0,1 0 0 0 0,-1-1-1 0 0,0 0 1 0 0,-16 1 0 0 0,18-3-34 0 0,-33 4 157 0 0,7-5 11 0 0,3 2-43 0 0,25 0-10 0 0,-2-3 7 0 0,-73-16 288 0 0,77 16-310 0 0,0-3-9 0 0,-46-34 112 0 0,48 36-188 0 0,0-4 4 0 0,-24-58 53 0 0,27 59-74 0 0,2-3 0 0 0,5-28-12 0 0,-4 28-2 0 0,4-2-9 0 0,-2 4 4 0 0,0-1-9 0 0,1 0 0 0 0,0 0 0 0 0,0 0 0 0 0,0 1 1 0 0,1-1-1 0 0,1 1 0 0 0,-1 1 0 0 0,1-1 0 0 0,0 1 0 0 0,15-9 1 0 0,54-19-58 0 0,-34 26 14 0 0,-35 7 24 0 0,3 1 0 0 0,29 3 6 0 0,-29-2 0 0 0,-2 4-8 0 0,-3-3 28 0 0,0 1-2 0 0,0-1 0 0 0,0 1 0 0 0,0 0 0 0 0,-1 0 0 0 0,1 0 0 0 0,-1 1 0 0 0,1 0 0 0 0,-1-1 0 0 0,0 2 0 0 0,-1-1 0 0 0,1 0 0 0 0,-1 1 0 0 0,3 4 0 0 0,-2 1 0 0 0,-1-1 0 0 0,0 0 1 0 0,-1 1-1 0 0,0 0 0 0 0,1 13 1 0 0,-3-19 7 0 0,-1 1 0 0 0,1-1 1 0 0,-1 0-1 0 0,0 1 1 0 0,0-1-1 0 0,0 0 1 0 0,-1 1-1 0 0,1-1 1 0 0,-5 7-1 0 0,0 3 1 0 0,2-4 17 0 0,-1 0-1 0 0,0 0 1 0 0,0-1-1 0 0,-1 0 1 0 0,0 1-1 0 0,0-2 1 0 0,-1 1-1 0 0,0-1 0 0 0,-14 13 1 0 0,10-10 55 0 0,0-1 0 0 0,-1 0 0 0 0,0-1 0 0 0,-1 0 0 0 0,1-1-1 0 0,-2 0 1 0 0,-18 7 0 0 0,-130 33 386 0 0,153-47-518 0 0,2 0-44 0 0,-24 1-57 0 0,23-1-67 0 0,-1-1-903 0 0,-28 0 519 0 0,28 0-240 0 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6.927"/>
    </inkml:context>
    <inkml:brush xml:id="br0">
      <inkml:brushProperty name="width" value="0.05" units="cm"/>
      <inkml:brushProperty name="height" value="0.05" units="cm"/>
    </inkml:brush>
  </inkml:definitions>
  <inkml:trace contextRef="#ctx0" brushRef="#br0">0 133 11197 0 0,'5'-10'15'0'0,"44"-105"-76"0"0,-46 108 42 0 0</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7.501"/>
    </inkml:context>
    <inkml:brush xml:id="br0">
      <inkml:brushProperty name="width" value="0.05" units="cm"/>
      <inkml:brushProperty name="height" value="0.05" units="cm"/>
    </inkml:brush>
  </inkml:definitions>
  <inkml:trace contextRef="#ctx0" brushRef="#br0">1115 28 152 0 0,'0'0'2669'0'0,"-19"8"-2257"0"0,-283 108 1914 0 0,264-108-1917 0 0,29-7-325 0 0,1 0 181 0 0,-1-1 1 0 0,-25 3-1 0 0,25-2 477 0 0,0-2-529 0 0,-82-12 967 0 0,82 11-905 0 0,1 0-212 0 0,1-1-48 0 0,5 2-10 0 0,-1 0 0 0 0,1 0-1 0 0,0 0 1 0 0,-1 0-1 0 0,1 0 1 0 0,-1 1 0 0 0,1-1-1 0 0,-1 1 1 0 0,0 0-1 0 0,1 0 1 0 0,-1 0 0 0 0,1 0-1 0 0,-1 0 1 0 0,1 1 0 0 0,-3 0-1 0 0,-6-2-1 0 0,8 1-1 0 0,0 0-1 0 0,-1 0 0 0 0,1 0 0 0 0,0 0 0 0 0,-1 0 0 0 0,1 1 0 0 0,0 0 1 0 0,-1-1-1 0 0,1 1 0 0 0,0 1 0 0 0,0-1 0 0 0,-3 2 0 0 0,-4-1 3 0 0,7-1 0 0 0,-1 0 0 0 0,1 0-1 0 0,0 0 1 0 0,-1 1 0 0 0,1-1 0 0 0,0 1 0 0 0,0-1-1 0 0,0 1 1 0 0,0 0 0 0 0,-3 4 0 0 0,-6 1 1 0 0,0 1-4 0 0,0 0 0 0 0,0 1 0 0 0,1 0 1 0 0,1 1-1 0 0,-1 0 0 0 0,-13 17 1 0 0,-35 63-37 0 0,56-85 25 0 0,0 0 3 0 0,-11 15 14 0 0,10-15 419 0 0,3-5-418 0 0,1 0 1 0 0,-1 0-1 0 0,0 0 0 0 0,0 0 1 0 0,1 0-1 0 0,-1 0 1 0 0,0 0-1 0 0,0 0 0 0 0,1 1 1 0 0,-1-1-1 0 0,0 0 0 0 0,1 1 1 0 0,-1-1-1 0 0,0 0 1 0 0,1 1-1 0 0,-1-1 0 0 0,0 1 1 0 0,1-1-1 0 0,-1 1 0 0 0,1-1 1 0 0,-1 1-1 0 0,1-1 1 0 0,-1 2-1 0 0,0-1 24 0 0,0 0 1 0 0,0 0 0 0 0,1 0-1 0 0,-1-1 1 0 0,0 1-1 0 0,0 0 1 0 0,0-1-1 0 0,0 1 1 0 0,0-1-1 0 0,0 1 1 0 0,0-1 0 0 0,0 1-1 0 0,0-1 1 0 0,0 1-1 0 0,0-1 1 0 0,0 0-1 0 0,0 0 1 0 0,-1 0-1 0 0,1 0 1 0 0,0 1-1 0 0,0-1 1 0 0,0-1 0 0 0,0 1-1 0 0,0 0 1 0 0,-1 0-1 0 0,1 0 1 0 0,0-1-1 0 0,0 1 1 0 0,0 0-1 0 0,-2-2 1 0 0,-9 1 62 0 0,8 1-19 0 0,-1 0 0 0 0,1-1 0 0 0,0 0 0 0 0,-1 1 0 0 0,1-1 0 0 0,0-1 0 0 0,0 1 0 0 0,-7-4 0 0 0,3 0 141 0 0,-50-37 279 0 0,54 38-405 0 0,0-4-32 0 0,-28-67-375 0 0,28 65 113 0 0,1 0 1 0 0,0 0-1 0 0,1 0 0 0 0,0 0 0 0 0,1 0 1 0 0,0-1-1 0 0,1 1 0 0 0,0-15 0 0 0,12-18-521 0 0,-9 31-350 0 0,2-1 0 0 0,0 2 1 0 0,0-1-1 0 0,11-17 1 0 0,5 3-1451 0 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7:49.937"/>
    </inkml:context>
    <inkml:brush xml:id="br0">
      <inkml:brushProperty name="width" value="0.05" units="cm"/>
      <inkml:brushProperty name="height" value="0.05" units="cm"/>
    </inkml:brush>
  </inkml:definitions>
  <inkml:trace contextRef="#ctx0" brushRef="#br0">303 2429 92 0 0,'23'-5'461'0'0,"5"-3"-300"0"0,-16 3-68 0 0,1 2-1 0 0,0 0 1 0 0,0 0 0 0 0,1 1-1 0 0,-1 1 1 0 0,0 0 0 0 0,14 1-1 0 0,459 45 2851 0 0,-10 32-1545 0 0,-169-25-677 0 0,474 86 835 0 0,-629-110-1277 0 0,198 47 671 0 0,-327-69-872 0 0,50 8 170 0 0,-43-8-170 0 0,-22-5 4 0 0,1 0 1 0 0,16 3 40 0 0,26 5 1129 0 0,-44-8-1240 0 0,2 0-20 0 0,26 5 16 0 0,-26-5 0 0 0,-2 0-12 0 0,81 8 11 0 0,37-2-92 0 0,-79-5 14 0 0,0-2 0 0 0,69-10-1 0 0,33-9-102 0 0,-118 16 117 0 0,-1 0-8 0 0,48-11-1 0 0,-51 9 27 0 0,141-27-172 0 0,166-47-110 0 0,-112 14 153 0 0,-137 40 142 0 0,149-61 23 0 0,-66 29-15 0 0,220-83 71 0 0,-377 136-46 0 0,59-22 206 0 0,116-62-1 0 0,-163 76-175 0 0,-2-1 0 0 0,0-1 0 0 0,0-1 0 0 0,-1-1 0 0 0,-1 0 0 0 0,-1-2-1 0 0,0 0 1 0 0,-2 0 0 0 0,27-42 0 0 0,-18 19 22 0 0,-3-2 0 0 0,-1 0 0 0 0,23-79 0 0 0,-38 104-54 0 0,-2 7-16 0 0,0 0 1 0 0,0 0 0 0 0,-2 0-1 0 0,2-21 1 0 0,-3 2-47 0 0,1 23-24 0 0,-1-1 48 0 0,0-1 0 0 0,0 1 0 0 0,-1-1 0 0 0,0 1 1 0 0,-1-1-1 0 0,1 1 0 0 0,-2 0 0 0 0,1 0 0 0 0,-1 0 0 0 0,0 0 0 0 0,-9-14 0 0 0,-12-27-183 0 0,-16-12-57 0 0,-3 2 1 0 0,-73-76-1 0 0,103 119 232 0 0,-221-222-1079 0 0,133 149 512 0 0,-197-132 0 0 0,226 175 546 0 0,-2 3 0 0 0,-2 3 0 0 0,-2 3 0 0 0,-1 4 0 0 0,-109-30 0 0 0,97 36 68 0 0,-97-21 99 0 0,-323-68 686 0 0,306 60-369 0 0,38 9-77 0 0,-302-45 0 0 0,313 80-271 0 0,-1 7-1 0 0,1 7 0 0 0,0 7 0 0 0,-225 41 0 0 0,170-6-36 0 0,169-33-26 0 0,1 1 1 0 0,-79 37-1 0 0,38-8-2 0 0,-71 39-25 0 0,-277 185-273 0 0,300-181 219 0 0,4 5-1 0 0,-118 110 1 0 0,9-15 17 0 0,83-70 27 0 0,138-103 28 0 0,1 2 0 0 0,1 0 0 0 0,-1 0 0 0 0,2 1 0 0 0,0 1 0 0 0,-17 30-1 0 0,16-17-1 0 0,1 1-1 0 0,2 1 1 0 0,0-1 0 0 0,3 1-1 0 0,0 0 1 0 0,-2 60-1 0 0,5-65-8 0 0,5 9 3 0 0,-1-22 2 0 0,15 75 18 0 0,-11-69-18 0 0,1 0-1 0 0,1-1 0 0 0,1 0 0 0 0,0 0 0 0 0,15 21 0 0 0,-18-29 3 0 0,11 15-5 0 0,0-1-1 0 0,1-1 1 0 0,2 0-1 0 0,26 24 1 0 0,90 67 11 0 0,-82-71 25 0 0,62 61 0 0 0,-47-35-7 0 0,96 74-1 0 0,-116-102-21 0 0,55 31 29 0 0,-82-58-21 0 0,1 0 0 0 0,1-2-1 0 0,0-1 1 0 0,1 0-1 0 0,0-2 1 0 0,0 0 0 0 0,36 5-1 0 0,-13-2 0 0 0,11 3-2 0 0,102 12 0 0 0,127-16-2310 0 0,-281-9 1121 0 0,5-3-738 0 0,43-6 146 0 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39.421"/>
    </inkml:context>
    <inkml:brush xml:id="br0">
      <inkml:brushProperty name="width" value="0.05" units="cm"/>
      <inkml:brushProperty name="height" value="0.05" units="cm"/>
    </inkml:brush>
  </inkml:definitions>
  <inkml:trace contextRef="#ctx0" brushRef="#br0">1772 2675 608 0 0,'0'0'9432'0'0,"16"8"-9253"0"0,48 23-7 0 0,-62-29-158 0 0,0-1 0 0 0,0 1 0 0 0,0-1 0 0 0,1 0 0 0 0,-1 0 0 0 0,0 0 0 0 0,0 0 0 0 0,1 0 0 0 0,-1 0 0 0 0,0-1 0 0 0,1 1 0 0 0,-1-1 0 0 0,1 0 0 0 0,-1 0 0 0 0,1 1 0 0 0,-1-2 0 0 0,1 1 0 0 0,-1 0 1 0 0,3-1-1 0 0,3 0 34 0 0,0 1 97 0 0,3 0-16 0 0,57 0 117 0 0,-5 1-26 0 0,9-3-22 0 0,-9-1-30 0 0,135-8 271 0 0,-189 10-372 0 0,3 1-3 0 0,85-2 107 0 0,-89 2-123 0 0,2-1 1 0 0,30 0-15 0 0,-30 1-3 0 0,1 0 0 0 0,31 2-6 0 0,-32-1-4 0 0,0 0 3 0 0,174 18 205 0 0,-174-19-203 0 0,-1 1-4 0 0,29 0-9 0 0,-29-1 6 0 0,1 1-3 0 0,168 6 102 0 0,-89-6-85 0 0,-38-4-10 0 0,-43 2-23 0 0,4 1 5 0 0,45-1-8 0 0,-13 3 6 0 0,-26-2 4 0 0,25-1-1 0 0,73 1 24 0 0,-96 1-25 0 0,16 2 0 0 0,-18-1-11 0 0,20 4-2 0 0,-9-1 9 0 0,-4-3-2 0 0,3-1 7 0 0,31 1-4 0 0,2 1 5 0 0,-2 0 2 0 0,97 1 15 0 0,56 19 54 0 0,-130-8-39 0 0,39 1 48 0 0,29 2-38 0 0,-66-1-53 0 0,-66-13 4 0 0,0-1 0 0 0,29 3 1 0 0,-29-5-1 0 0,92 18-12 0 0,115 18 3 0 0,-133-26 35 0 0,64 6 134 0 0,-148-16-142 0 0,3 0 2 0 0,32 2 1 0 0,-32-2-3 0 0,-3 0 5 0 0,44 6-6 0 0,113 6 58 0 0,-104-6-64 0 0,38 2-3 0 0,-25-5 5 0 0,-18-1-8 0 0,54 4-33 0 0,-60-3 17 0 0,102 12 48 0 0,-56-6-32 0 0,4 5 4 0 0,21 2-5 0 0,-44-5 8 0 0,-61-9-20 0 0,43 9-1 0 0,12 10 27 0 0,24 4-22 0 0,-35-10 1 0 0,-35-8 9 0 0,57 8-28 0 0,-65-14 29 0 0,9 3 5 0 0,3 1 3 0 0,15-4-11 0 0,-40-2-3 0 0,139 8 10 0 0,-22 4-14 0 0,46 13 21 0 0,205 38 51 0 0,-324-55-60 0 0,59 3-9 0 0,-15 1-17 0 0,18 0 21 0 0,-77-7-26 0 0,61 18 0 0 0,-58-13 3 0 0,55 9 0 0 0,0-8 27 0 0,-48-6-13 0 0,-36-4 7 0 0,3 0-3 0 0,260 32 77 0 0,-124-8-56 0 0,61 13-12 0 0,-133-27-20 0 0,-35-8 18 0 0,119 22 2 0 0,10-6-36 0 0,52 13 64 0 0,51 7-30 0 0,-174-22 38 0 0,114 19-32 0 0,-74-9-32 0 0,-62-10 20 0 0,-25-11-8 0 0,65-3 1 0 0,-85-3 6 0 0,-22 0 10 0 0,3 0-4 0 0,56 1 12 0 0,0-5-8 0 0,68-2-13 0 0,-74 0 1 0 0,-47 4 0 0 0,71-5-8 0 0,-20 4 10 0 0,-43 3 0 0 0,27-5-3 0 0,196-35 54 0 0,-75 8 83 0 0,-114 22-111 0 0,75-16-6 0 0,-61 13 14 0 0,56-13-2 0 0,-54 18-28 0 0,-50 6 25 0 0,0-1 0 0 0,36-8 1 0 0,-45 6-18 0 0,71-11 16 0 0,26-1-25 0 0,-41 6-5 0 0,65-10-26 0 0,-47 6 15 0 0,53-6 49 0 0,-100 16-49 0 0,-6-4 7 0 0,147-31-28 0 0,-27 6 21 0 0,-61 4-39 0 0,-36 16 43 0 0,116-12-16 0 0,-22 2-9 0 0,-113 19 39 0 0,7-8 0 0 0,78-38 15 0 0,-85 31-1 0 0,-2-3 0 0 0,-1-1 0 0 0,40-35 0 0 0,-28 22 9 0 0,30-34 36 0 0,-49 44-34 0 0,26-20-4 0 0,-52 46-20 0 0,47-43 44 0 0,16-43 30 0 0,-64 86-75 0 0,10-16-8 0 0,-2-2 0 0 0,1 1 0 0 0,8-28-1 0 0,-16 40-4 0 0,-1-4 6 0 0,3-30 0 0 0,-2 30-10 0 0,-4 0 7 0 0,3-2 10 0 0,-1 8-2 0 0,0 0 0 0 0,0 0-1 0 0,0-1 1 0 0,-1 1 0 0 0,1 0 0 0 0,-1 0 0 0 0,0 0 0 0 0,0 0-1 0 0,-1 0 1 0 0,-2-6 0 0 0,-13-27-27 0 0,-1 1 0 0 0,-1 1 0 0 0,-36-49-1 0 0,-68-52-87 0 0,82 94 42 0 0,12 14-66 0 0,-53-37-1 0 0,-22-21-84 0 0,-142-132-157 0 0,-77-7 399 0 0,240 176-67 0 0,-2 3 1 0 0,-90-34 0 0 0,-55-15-47 0 0,-107-41-37 0 0,231 96 74 0 0,-7-4 0 0 0,-128-31-1 0 0,187 62 48 0 0,-384-77-120 0 0,286 66 59 0 0,-114-13-49 0 0,143 34 31 0 0,-201-4-92 0 0,120-1 15 0 0,15 7 28 0 0,-411-35-53 0 0,257 12 172 0 0,210 9 25 0 0,-134-33 0 0 0,-53-9-2 0 0,-231-26 10 0 0,280 33-62 0 0,-315-102 0 0 0,294 71 36 0 0,149 39 13 0 0,-113-26 4 0 0,134 45-7 0 0,-229-33 8 0 0,175 41-8 0 0,172 15 4 0 0,-266-14-10 0 0,-55 26-14 0 0,262-11 22 0 0,22-3 5 0 0,-178 2-5 0 0,23-6-9 0 0,-15 0-13 0 0,164 5 13 0 0,32-2 8 0 0,-1 2 1 0 0,0-1-1 0 0,0 2 0 0 0,-19 1 0 0 0,-177-6-28 0 0,-191 2-31 0 0,210 5 20 0 0,151-2 39 0 0,-189 8 12 0 0,100 5-4 0 0,-381 72 2 0 0,254-33 87 0 0,-372 125-1 0 0,435-104-56 0 0,-97 32 7 0 0,148-54 121 0 0,-211 105 0 0 0,303-131-140 0 0,17-8 3 0 0,-48 31 0 0 0,-415 261 287 0 0,469-290-300 0 0,0 2 1 0 0,1 1 0 0 0,1 1-1 0 0,-28 32 1 0 0,-31 44-9 0 0,32-32-7 0 0,51-63 0 0 0,-13 16-1 0 0,8-9-3 0 0,-28 45-9 0 0,9-13-15 0 0,1 2 0 0 0,3 1 1 0 0,2 2-1 0 0,-29 92 0 0 0,32-72 17 0 0,17-61 2 0 0,-2 3 0 0 0,2-4 8 0 0,-2 3-2 0 0,1 1 0 0 0,0 0-1 0 0,1 0 1 0 0,0 1 0 0 0,1-1-1 0 0,0 0 1 0 0,1 13 0 0 0,2-6-5 0 0,0-1 0 0 0,1-1 0 0 0,0 1 0 0 0,2 0-1 0 0,0-1 1 0 0,0 0 0 0 0,2 0 0 0 0,16 25 0 0 0,10 1-63 0 0,1-1 0 0 0,3-1 0 0 0,1-2 0 0 0,1-2-1 0 0,2-1 1 0 0,2-3 0 0 0,1-1 0 0 0,1-3 0 0 0,60 27 0 0 0,347 113-183 0 0,-368-139 244 0 0,19 6 2 0 0,-19-8 12 0 0,44 14 0 0 0,-88-27 9 0 0,0-3 0 0 0,60 9 0 0 0,-56-12 0 0 0,27 6 27 0 0,110 25 162 0 0,206 62 237 0 0,-77-22-216 0 0,-157-42-136 0 0,42 8-29 0 0,255 23 0 0 0,-422-64-74 0 0,62 4-17 0 0,-33-4-19 0 0,227-4-142 0 0,-95 3 88 0 0,-90-6 88 0 0,-77 4 13 0 0,33 0 2 0 0,5-1 7 0 0,-29 1-1 0 0,115-7 48 0 0,-53-1-17 0 0,-43 7-6 0 0,-43 1-6 0 0,5 0-7 0 0,57 0 10 0 0,19 1 3 0 0,65-3 122 0 0,-93-2-107 0 0,108-1 132 0 0,-75 2-93 0 0,-31-4-26 0 0,38-1-18 0 0,104-7-25 0 0,-198 14-16 0 0,103 1-82 0 0,-67-1 110 0 0,-34 1 1060 0 0,-31-6-1312 0 0,-66-20 210 0 0,66 19-7 0 0,-60 0-66 0 0,-36-6 59 0 0,100 11 33 0 0,-98-11-7 0 0,70 10 10 0 0,-25-4-2 0 0,-31 0-19 0 0,-85 0 25 0 0,128 4-8 0 0,-168-10-1 0 0,153 9 24 0 0,-305-26 168 0 0,198 17-180 0 0,27 3 18 0 0,69 4-3 0 0,-70-3 70 0 0,21-5-49 0 0,126 12 57 0 0,0 1-86 0 0,-26-3-6 0 0,25 2 180 0 0,30-2-245 0 0,-9 2 52 0 0,145-24 10 0 0,667-8 13 0 0,-778 34-20 0 0,580 23 30 0 0,-367-11-52 0 0,-194-9 12 0 0,272 21-24 0 0,-188-16-29 0 0,-50-1 16 0 0,-56-3 27 0 0,59-2-5 0 0,109-4-57 0 0,-158 2 32 0 0,-42 0 18 0 0,0 0-1 0 0,134 7-122 0 0,-136-7 130 0 0,2 1 2 0 0,128 12-88 0 0,-130-13 94 0 0,0 0 18 0 0,27 2-4 0 0,-27-2 905 0 0,-36-8-912 0 0,-13-6 4 0 0,10 3-4 0 0,-1 2 1 0 0,-45-9-1 0 0,-108-5-47 0 0,48 7 8 0 0,-139-13-18 0 0,189 21 42 0 0,-67 0-15 0 0,-183 15 0 0 0,169 0 31 0 0,-360-4-7 0 0,156-3 8 0 0,167-1-2 0 0,-143 4-11 0 0,287 1 12 0 0,-181 3-33 0 0,159-4 40 0 0,24-3 13 0 0,-39-3-3 0 0,88 2-20 0 0,1 1-8 0 0,-24 0-7 0 0,24 0-2 0 0,35-4-613 0 0,152-21 595 0 0,465-6-193 0 0,-534 29 196 0 0,140 8-14 0 0,-69 0 70 0 0,292-2 263 0 0,-97 3 8 0 0,-269-3-181 0 0,51 3 336 0 0,-126-5-386 0 0,-24-2 256 0 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49.731"/>
    </inkml:context>
    <inkml:brush xml:id="br0">
      <inkml:brushProperty name="width" value="0.05" units="cm"/>
      <inkml:brushProperty name="height" value="0.05" units="cm"/>
    </inkml:brush>
  </inkml:definitions>
  <inkml:trace contextRef="#ctx0" brushRef="#br0">235 61 448 0 0,'0'0'6573'0'0,"22"-3"-6420"0"0,403-24 520 0 0,-254 25-337 0 0,-162 1-281 0 0,0 1-6 0 0,28-4-8 0 0,-27 4 58 0 0,-3-1-25 0 0,3-1 655 0 0,-13-1-314 0 0,-27-3-224 0 0,-53-5-269 0 0,56 10 94 0 0,1 1 1 0 0,0 1-1 0 0,0 2 1 0 0,-47 9-1 0 0,31-4 2 0 0,-32 5 26 0 0,1 4 0 0 0,1 2 0 0 0,-105 43 0 0 0,157-53-33 0 0,9-5 1 0 0,1 0 0 0 0,-1 0 0 0 0,1 2-1 0 0,0-1 1 0 0,1 1 0 0 0,0 0-1 0 0,0 1 1 0 0,0 0 0 0 0,0 1-1 0 0,1-1 1 0 0,1 2 0 0 0,-8 8 0 0 0,11-11-3 0 0,0 0 0 0 0,0 0 0 0 0,0 0 0 0 0,1 0 1 0 0,0 1-1 0 0,1-1 0 0 0,-1 1 0 0 0,-1 9 0 0 0,-1-1 17 0 0,0 3 0 0 0,1 0-1 0 0,0 1 1 0 0,1-1-1 0 0,1 1 1 0 0,1-1-1 0 0,1 1 1 0 0,0 0-1 0 0,5 24 1 0 0,1-4 40 0 0,1-1 0 0 0,21 60 0 0 0,32 41 148 0 0,-13-35 34 0 0,-43-95-835 0 0,20 50 1777 0 0,-15-22-8271 0 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0.089"/>
    </inkml:context>
    <inkml:brush xml:id="br0">
      <inkml:brushProperty name="width" value="0.05" units="cm"/>
      <inkml:brushProperty name="height" value="0.05" units="cm"/>
    </inkml:brush>
  </inkml:definitions>
  <inkml:trace contextRef="#ctx0" brushRef="#br0">1 262 664 0 0,'0'0'748'0'0,"94"-76"-96"0"0,-58 63-92 0 0,2 4-80 0 0,1-5-64 0 0,3 1-120 0 0,18-9-68 0 0,-19 12-124 0 0,17-7-72 0 0,-2-4-172 0 0,-16 8-116 0 0,15-7-376 0 0,-15 6-684 0 0,-6-6 300 0 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1.032"/>
    </inkml:context>
    <inkml:brush xml:id="br0">
      <inkml:brushProperty name="width" value="0.05" units="cm"/>
      <inkml:brushProperty name="height" value="0.05" units="cm"/>
    </inkml:brush>
  </inkml:definitions>
  <inkml:trace contextRef="#ctx0" brushRef="#br0">150 998 24 0 0,'0'0'3888'0'0,"10"3"-3356"0"0,1 1-351 0 0,-6-2-60 0 0,-1-1 0 0 0,1 1 0 0 0,-1-1 0 0 0,1 0 0 0 0,-1 0 0 0 0,1-1 1 0 0,0 1-1 0 0,-1-1 0 0 0,8-1 0 0 0,4 3 10 0 0,46-3 477 0 0,9-5 40 0 0,-41 1-333 0 0,-1-1 0 0 0,42-13 1 0 0,-34 5-39 0 0,-29 11-221 0 0,-1 0 1 0 0,1 0-1 0 0,-1-1 0 0 0,0 0 0 0 0,12-9 0 0 0,-6 3 79 0 0,-2 0 0 0 0,20-22 1 0 0,-26 25-49 0 0,-4 1-7 0 0,2-18-10 0 0,-2 18 44 0 0,-11 0-62 0 0,-28-20-4 0 0,37 26-45 0 0,0-1 1 0 0,0 0-1 0 0,0 0 1 0 0,0 1-1 0 0,0-1 1 0 0,0 1-1 0 0,0-1 1 0 0,-1 1-1 0 0,1-1 1 0 0,0 1 0 0 0,0 0-1 0 0,-1-1 1 0 0,1 1-1 0 0,0 0 1 0 0,-2 0-1 0 0,-24-3 34 0 0,4 0 1 0 0,0 1 1 0 0,0 1-1 0 0,1 1 1 0 0,-1 1-1 0 0,-33 5 1 0 0,56-6-39 0 0,-53 9 131 0 0,0 3 0 0 0,1 2 0 0 0,-55 23 0 0 0,98-34-120 0 0,-1 0 25 0 0,-1 1 1 0 0,1 1-1 0 0,0 0 0 0 0,0 0 1 0 0,0 1-1 0 0,-15 11 1 0 0,19-11-13 0 0,1-1 0 0 0,0 1 0 0 0,1 1 0 0 0,0-1 0 0 0,-6 11 0 0 0,8-12 87 0 0,10 10-100 0 0,30 48-5 0 0,-34-58-5 0 0,0-1-1 0 0,1 1 1 0 0,-1-1 0 0 0,1 0-1 0 0,0 0 1 0 0,0 0-1 0 0,0-1 1 0 0,0 1-1 0 0,1-1 1 0 0,0-1-1 0 0,-1 1 1 0 0,1-1 0 0 0,0 0-1 0 0,9 2 1 0 0,3 2-5 0 0,27 6-20 0 0,1-1 1 0 0,0-3-1 0 0,0-2 1 0 0,0-1-1 0 0,1-3 1 0 0,60-4-1 0 0,-24 0-75 0 0,225-26-186 0 0,-246 18 187 0 0,0-3 1 0 0,-1-2-1 0 0,75-29 0 0 0,-114 35 80 0 0,6-2 19 0 0,0-1 1 0 0,46-29-1 0 0,-13 0 212 0 0,-57 37-123 0 0,0 0 12 0 0,10-16-6 0 0,-10 15 938 0 0,-14-3-1017 0 0,-29-24-21 0 0,29 24-20 0 0,45 13-248 0 0,-23-3 269 0 0,1-1 0 0 0,-1 0 1 0 0,26-3-1 0 0,-24 2 3 0 0,30-1-12 0 0,72-11 0 0 0,-38-4-4 0 0,-65 11 12 0 0,51-31 27 0 0,-44 19 12 0 0,-13 9-29 0 0,-1 3 36 0 0,-5-2-2 0 0,7-24 70 0 0,-15 22-78 0 0,-25-25 0 0 0,14 20-10 0 0,1 6-9 0 0,0 2 0 0 0,0-1-1 0 0,-1 2 1 0 0,0 0 0 0 0,0 1-1 0 0,0 1 1 0 0,0 1 0 0 0,0 0-1 0 0,-36 2 1 0 0,-11 8 33 0 0,-80 20 1 0 0,140-27-41 0 0,2 0-4 0 0,0-1-1 0 0,1 1 1 0 0,-1 0 0 0 0,0 0 0 0 0,0 0 0 0 0,1 0 0 0 0,-1 0 0 0 0,1 1 0 0 0,-1-1 0 0 0,-2 3-1 0 0,-13 9 24 0 0,-36 30 12 0 0,50-38-41 0 0,2 2 6 0 0,-6 20-6 0 0,8-26 4 0 0,0-1-1 0 0,0 1 1 0 0,-1-1 0 0 0,1 1 0 0 0,0 0 0 0 0,0-1-1 0 0,0 1 1 0 0,0-1 0 0 0,0 1 0 0 0,0 0-1 0 0,0-1 1 0 0,0 1 0 0 0,0-1 0 0 0,1 1 0 0 0,-1 0-1 0 0,0-1 1 0 0,0 1 0 0 0,1-1 0 0 0,-1 1 0 0 0,0-1-1 0 0,0 1 1 0 0,1-1 0 0 0,-1 1 0 0 0,1-1 0 0 0,-1 1-1 0 0,0-1 1 0 0,1 1 0 0 0,0 0 0 0 0,7 9-12 0 0,1 0 1 0 0,0 0-1 0 0,0-1 0 0 0,1 0 1 0 0,0 0-1 0 0,0-1 0 0 0,1 0 1 0 0,1-1-1 0 0,-1-1 1 0 0,1 1-1 0 0,15 4 0 0 0,27 7-112 0 0,1-3 0 0 0,1-2-1 0 0,0-3 1 0 0,0-2-1 0 0,61 1 1 0 0,-74-8 24 0 0,0-1-1 0 0,0-3 1 0 0,0-1 0 0 0,0-2 0 0 0,0-2 0 0 0,60-19 0 0 0,-78 19 59 0 0,0-2-1 0 0,-1-1 1 0 0,0 0 0 0 0,-1-2 0 0 0,0-1 0 0 0,-1 0 0 0 0,-1-2 0 0 0,0-1-1 0 0,-1 0 1 0 0,-1-1 0 0 0,21-25 0 0 0,-28 26 41 0 0,0-1 0 0 0,-2 0 0 0 0,0 0 0 0 0,-1-1 0 0 0,0 0 1 0 0,-2-1-1 0 0,0 0 0 0 0,-2 0 0 0 0,0 0 0 0 0,-1-1 0 0 0,3-39 0 0 0,-9 44 3 0 0,0 0-1 0 0,0 0 1 0 0,-2 0-1 0 0,0 1 1 0 0,-1 0 0 0 0,0-1-1 0 0,-1 2 1 0 0,-1-1-1 0 0,0 1 1 0 0,-1 0-1 0 0,-1 0 1 0 0,0 1-1 0 0,-1 0 1 0 0,0 1 0 0 0,-1 0-1 0 0,0 1 1 0 0,-19-15-1 0 0,1 4 8 0 0,0 1 0 0 0,-2 2 0 0 0,0 1-1 0 0,-1 1 1 0 0,-1 2 0 0 0,-53-17 0 0 0,69 26-5 0 0,6 2-3 0 0,0-1 1 0 0,-1 1-1 0 0,0 1 1 0 0,0 0-1 0 0,0 1 1 0 0,0 0-1 0 0,0 1 1 0 0,0 0-1 0 0,-25 2 1 0 0,-56 29-48 0 0,92-29 42 0 0,-1-1 0 0 0,1 1 0 0 0,0 0-1 0 0,-1 0 1 0 0,1 0 0 0 0,0 0 0 0 0,-1 0 0 0 0,1 0 0 0 0,0 0 0 0 0,0 1 0 0 0,0-1 0 0 0,0 0 0 0 0,0 1 0 0 0,0-1 0 0 0,0 0 0 0 0,1 1 0 0 0,-1-1 0 0 0,0 1 0 0 0,1-1 0 0 0,-1 3 0 0 0,0 0-9 0 0,-3 9-36 0 0,4 18-5 0 0,8-9 8 0 0,5-2 25 0 0,0 1 0 0 0,1-2 0 0 0,1 0 0 0 0,1-1 1 0 0,1 0-1 0 0,26 21 0 0 0,113 75-162 0 0,29 25-77 0 0,-150-111 208 0 0,-3 3 0 0 0,0 0-1 0 0,29 39 1 0 0,-38-33 14 0 0,-20-30 31 0 0,-2 39 13 0 0,-6-38 5 0 0,-17 23 7 0 0,8-20-2 0 0,-18 2 72 0 0,-1-1 1 0 0,0-1 0 0 0,-54 9-1 0 0,-17-5-980 0 0,-8-4-3621 0 0,69-8 2320 0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1.528"/>
    </inkml:context>
    <inkml:brush xml:id="br0">
      <inkml:brushProperty name="width" value="0.05" units="cm"/>
      <inkml:brushProperty name="height" value="0.05" units="cm"/>
    </inkml:brush>
  </inkml:definitions>
  <inkml:trace contextRef="#ctx0" brushRef="#br0">0 203 124 0 0,'0'0'1326'0'0,"29"-2"-724"0"0,184-17 510 0 0,75 3 491 0 0,47-3-224 0 0,111-29 25 0 0,389-27 273 0 0,-747 76-1454 0 0,-55 0-169 0 0,-25 0-22 0 0,0-1-12 0 0,10 0 366 0 0,-11-1-1037 0 0,-14 0-3493 0 0,-97-15 2195 0 0,30 7 147 0 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3:52.113"/>
    </inkml:context>
    <inkml:brush xml:id="br0">
      <inkml:brushProperty name="width" value="0.05" units="cm"/>
      <inkml:brushProperty name="height" value="0.05" units="cm"/>
    </inkml:brush>
  </inkml:definitions>
  <inkml:trace contextRef="#ctx0" brushRef="#br0">0 237 676 0 0,'0'0'4028'0'0,"22"-1"-3438"0"0,352-35 1507 0 0,463-60 678 0 0,-506 54-1984 0 0,-153 17-410 0 0,98-9 762 0 0,-267 33-1008 0 0,0 1-49 0 0,24-1-39 0 0,-25 1-31 0 0,-34 8-2206 0 0,-3 1 2057 0 0,-2 2-64 0 0,-1-1 0 0 0,-1-2 1 0 0,-40 5-1 0 0,-663 56-3396 0 0,215-24 3121 0 0,446-41 681 0 0,69-3 487 0 0,-3-1-412 0 0,1 1 895 0 0,13-1-495 0 0,32-2-329 0 0,61-4-380 0 0,447-29 1156 0 0,-371 26-810 0 0,63-6 170 0 0,-95 4 14 0 0,-121 9-1078 0 0,67-7 1980 0 0,-39 6-8852 0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15.200"/>
    </inkml:context>
    <inkml:brush xml:id="br0">
      <inkml:brushProperty name="width" value="0.05" units="cm"/>
      <inkml:brushProperty name="height" value="0.05" units="cm"/>
    </inkml:brush>
  </inkml:definitions>
  <inkml:trace contextRef="#ctx0" brushRef="#br0">1 332 228 0 0,'0'0'3168'0'0,"36"-7"-2545"0"0,38 10 237 0 0,148-15 1 0 0,-95 2-129 0 0,15-2-164 0 0,-74 5-343 0 0,0 2 0 0 0,94 7 0 0 0,131 13 715 0 0,-147-10-468 0 0,-96-5-127 0 0,71 8 1 0 0,-85-4-280 0 0,-11 0 719 0 0,-53 1-434 0 0,-336 43-647 0 0,-53 4-102 0 0,264-48 395 0 0,-238-23 0 0 0,284 14 171 0 0,106 5-153 0 0,-8 0-1 0 0,6 1-10 0 0,7 0 13 0 0,127 4 1 0 0,683 21 173 0 0,137 59 485 0 0,-611-43-312 0 0,114 30 287 0 0,-390-59-527 0 0,-36-8 54 0 0,0 1 1 0 0,42 14-1 0 0,-21-5 290 0 0,-47-15-409 0 0,-37 5 695 0 0,-93-11-814 0 0,1-6-1 0 0,-142-33 1 0 0,158 26-52 0 0,96 16 96 0 0,-594-83-486 0 0,508 78 447 0 0,-229-13-142 0 0,217 16 167 0 0,111 5 23 0 0,3 0 5 0 0,-1 0 1 0 0,0 0-1 0 0,0 1 1 0 0,0-1-1 0 0,0 0 1 0 0,0 0-1 0 0,0 0 0 0 0,0 0 1 0 0,0 0-1 0 0,0 1 1 0 0,0-1-1 0 0,0 0 1 0 0,0 0-1 0 0,0 0 1 0 0,0 0-1 0 0,0 1 0 0 0,0-1 1 0 0,0 0-1 0 0,0 0 1 0 0,0 0-1 0 0,0 0 1 0 0,0 1-1 0 0,0-1 1 0 0,0 0-1 0 0,0 0 0 0 0,0 0 1 0 0,0 0-1 0 0,0 0 1 0 0,0 1-1 0 0,0-1 1 0 0,0 0-1 0 0,0 0 1 0 0,0 0-1 0 0,-1 0 0 0 0,1 0 1 0 0,0 0-1 0 0,0 1 1 0 0,0-1-1 0 0,0 0 1 0 0,0 0-1 0 0,-1 0 1 0 0,80 17-16 0 0,107 9 1 0 0,-65-11-11 0 0,510 51-7 0 0,-167-21 20 0 0,242 5 199 0 0,-670-50-81 0 0,0 2-1 0 0,37 6 1 0 0,-164-24-62 0 0,-148-8-1 0 0,88 12 22 0 0,-431-51 114 0 0,222 27-112 0 0,-186-17 66 0 0,182 24 78 0 0,303 29-134 0 0,110 24-56 0 0,73 5-36 0 0,2-5 0 0 0,186 12 0 0 0,728 17-205 0 0,-307-24 272 0 0,-717-28-48 0 0,58 3 37 0 0,-59-6-25 0 0,-41-5-22 0 0,-221-22-45 0 0,62 11 93 0 0,-82-9 43 0 0,-19-2 9 0 0,-39-11 80 0 0,177 23-9 0 0,91 7-87 0 0,57 10-82 0 0,19 1-20 0 0,109 8-13 0 0,1060 54-669 0 0,-1054-59 617 0 0,-38 0-31 0 0,1-4 0 0 0,110-14-1 0 0,-204 15 109 0 0,0-1 0 0 0,0 0 0 0 0,0 0 0 0 0,0 0 1 0 0,0 0-1 0 0,0-1 0 0 0,0 1 0 0 0,0 0 0 0 0,0 0 0 0 0,0 0 0 0 0,0-1 0 0 0,0 1 0 0 0,0-1 0 0 0,0 1 0 0 0,0-1 0 0 0,-1 1 0 0 0,1-1 0 0 0,0 1 0 0 0,0-1 1 0 0,-1 0-1 0 0,1 1 0 0 0,0-1 0 0 0,0 0 0 0 0,-1 0 0 0 0,1 1 0 0 0,-1-1 0 0 0,1 0 0 0 0,-1 0 0 0 0,1 0 0 0 0,-1-1 0 0 0,0 0 0 0 0,0 1-1 0 0,-1-1 1 0 0,1 0 0 0 0,-1 1-1 0 0,0-1 1 0 0,0 1-1 0 0,0-1 1 0 0,1 1-1 0 0,-1-1 1 0 0,-1 1 0 0 0,1 0-1 0 0,0 0 1 0 0,0-1-1 0 0,0 1 1 0 0,-3-1 0 0 0,-56-39-214 0 0,-7 8 2 0 0,-1 2-1 0 0,-143-42 1 0 0,-152-14-296 0 0,281 69 374 0 0,-398-69-698 0 0,287 56 435 0 0,-393-68-1154 0 0,420 73 1166 0 0,-8 7 60 0 0,153 18 333 0 0,26 8 50 0 0,27 9-17 0 0,50 8-75 0 0,1-4-1 0 0,1-3 1 0 0,122 9-1 0 0,-151-20-5 0 0,622 57-309 0 0,-592-57 517 0 0,151-7 1 0 0,-214 1-103 0 0,-20 0-33 0 0,0 0 1 0 0,0 1 0 0 0,-1-1-1 0 0,1-1 1 0 0,0 1 0 0 0,0 0 0 0 0,0 0-1 0 0,0-1 1 0 0,0 1 0 0 0,0-1-1 0 0,-1 1 1 0 0,4-2 0 0 0,-4 1 124 0 0,-7-1-104 0 0,-67-19 83 0 0,72 21-149 0 0,10 1-322 0 0,620 55-596 0 0,-186-46 276 0 0,-92-4 164 0 0,266 40-469 0 0,-554-38 545 0 0,120 33 0 0 0,59 36 343 0 0,-103-31 16 0 0,110 45 221 0 0,-200-71 22 0 0,70 38 494 0 0,-69-30-289 0 0,-50-28-376 0 0,45 23 189 0 0,0-1 0 0 0,60 19 0 0 0,534 176 285 0 0,-305-86-360 0 0,333 117-401 0 0,-186-124 294 0 0,-231-63 145 0 0,-93-20-151 0 0,253 31-1 0 0,-151-57-162 0 0,-176-18 208 0 0,1-4 0 0 0,-2-3 0 0 0,1-4 0 0 0,86-27 0 0 0,-101 27 17 0 0,0 2-1 0 0,1 4 1 0 0,86 0-1 0 0,21-2 5 0 0,-126 2-25 0 0,0-3-1 0 0,-1-1 1 0 0,0-2-1 0 0,-1-3 1 0 0,61-30-1 0 0,-99 42 20 0 0,0 0 0 0 0,0-1-1 0 0,0 0 1 0 0,0-1 0 0 0,-1 0 0 0 0,0-1-1 0 0,15-16 1 0 0,-5 0 134 0 0,27-43 0 0 0,-12 15-104 0 0,-27 44-93 0 0,0 0 0 0 0,0 1 0 0 0,1 0 0 0 0,0 0 0 0 0,0 0 0 0 0,1 1 0 0 0,0 1 0 0 0,0-1 0 0 0,0 1 1 0 0,1 1-1 0 0,-1 0 0 0 0,1 0 0 0 0,0 1 0 0 0,0 0 0 0 0,0 1 0 0 0,1 0 0 0 0,-1 0 0 0 0,12 1 0 0 0,1-1-51 0 0,0 2 0 0 0,0 1 0 0 0,-1 1 0 0 0,1 1 0 0 0,-1 1 0 0 0,0 0 1 0 0,30 12-1 0 0,144 37-553 0 0,-25-9 201 0 0,-62-6 233 0 0,-51-16 231 0 0,119 27-1 0 0,-171-49 44 0 0,1 0-1 0 0,0-1 1 0 0,0 0-1 0 0,-1 0 1 0 0,1 0 0 0 0,0-1-1 0 0,-1 0 1 0 0,1 0-1 0 0,9-5 1 0 0,11-3 360 0 0,-24 9-407 0 0,-1 1 0 0 0,1-1-1 0 0,-1 0 1 0 0,1 0 0 0 0,-1 0 0 0 0,0 0 0 0 0,1-1 0 0 0,-1 1 0 0 0,0 0 0 0 0,0-1 0 0 0,0 0 0 0 0,0 1 0 0 0,0-1 0 0 0,0 0 0 0 0,3-4-1 0 0,-5 5-51 0 0,-17-17-164 0 0,7 12 43 0 0,1 1 1 0 0,-1 0-1 0 0,0 0 1 0 0,0 1 0 0 0,0 0-1 0 0,-1 1 1 0 0,1 0-1 0 0,-17-2 1 0 0,-14-4-311 0 0,-123-26-1157 0 0,33 10-1204 0 0,64 8 1186 0 0</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18.698"/>
    </inkml:context>
    <inkml:brush xml:id="br0">
      <inkml:brushProperty name="width" value="0.05" units="cm"/>
      <inkml:brushProperty name="height" value="0.05" units="cm"/>
    </inkml:brush>
  </inkml:definitions>
  <inkml:trace contextRef="#ctx0" brushRef="#br0">1 1 176 0 0,'20'6'395'0'0,"-15"-5"-11"0"0,41 22 2168 0 0,-10-11-2271 0 0,1 0-1 0 0,1-3 1 0 0,-1-1 0 0 0,69 5-1 0 0,153-9-564 0 0,-201-5 362 0 0,133-4 169 0 0,155 1 65 0 0,-285 10-257 0 0,119 27 0 0 0,5 2-198 0 0,-125-31-121 0 0,60-3 0 0 0,62 4-366 0 0,-73 6 327 0 0,112 14-212 0 0,302 46-19 0 0,-204-40 735 0 0,216 23 404 0 0,-259-10-569 0 0,-1 14 12 0 0,265 46-89 0 0,-342-70 195 0 0,10-15-86 0 0,-191-18-67 0 0,105 7 139 0 0,74 2 216 0 0,-52-6 111 0 0,125-4-14 0 0,-111-9-331 0 0,76-8 214 0 0,50-3-105 0 0,-34 18-30 0 0,-153 4-134 0 0,160-17 0 0 0,-140 3 31 0 0,1 6-1 0 0,0 4 1 0 0,181 22 0 0 0,-26 16 35 0 0,60 4 32 0 0,128-19-243 0 0,-322-19-231 0 0,166-19-1 0 0,10-20 55 0 0,-209 25 213 0 0,130-24 72 0 0,93-28 596 0 0,-151 31-616 0 0,-82 16 212 0 0,1 3-1 0 0,0 5 1 0 0,0 4-1 0 0,169 14 1 0 0,458 85 922 0 0,-418-59-865 0 0,-4 1 529 0 0,-300-36-798 0 0,21 5 181 0 0,1-2-1 0 0,27 1 1 0 0,-49-4-161 0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32.235"/>
    </inkml:context>
    <inkml:brush xml:id="br0">
      <inkml:brushProperty name="width" value="0.05" units="cm"/>
      <inkml:brushProperty name="height" value="0.05" units="cm"/>
    </inkml:brush>
  </inkml:definitions>
  <inkml:trace contextRef="#ctx0" brushRef="#br0">986 413 200 0 0,'227'28'2097'0'0,"85"7"120"0"0,-135-18-871 0 0,23 0-79 0 0,-185-16-1187 0 0,318-10 1734 0 0,-286 7-1403 0 0,-1 1 1 0 0,1 2-1 0 0,69 12 1 0 0,-71-13 272 0 0,-100-8-546 0 0,-83-1-1 0 0,55 5-85 0 0,-266-9 72 0 0,-128-11-60 0 0,-254-96 846 0 0,667 103-761 0 0,27 7 15 0 0,-48-6 0 0 0,82 16-146 0 0,122 17-4 0 0,-75-10-18 0 0,644 78-99 0 0,-472-67 113 0 0,198 12 31 0 0,-346-25-32 0 0,120 26 0 0 0,-96-14 80 0 0,-113-10 48 0 0,-23-1-131 0 0,-83-10 28 0 0,-150-23 0 0 0,275 26-34 0 0,-719-148 44 0 0,595 118-38 0 0,-190-48 74 0 0,-334-77 300 0 0,578 142-472 0 0,71 13 74 0 0,9 4-9 0 0,1-1 20 0 0,-1 0 1 0 0,1 0 0 0 0,-1-1 0 0 0,1 0-1 0 0,14-1 1 0 0,15 2-3 0 0,905 190-378 0 0,-774-151 272 0 0,-105-28 60 0 0,-18-3-26 0 0,63 22 1 0 0,-108-32 58 0 0,-142-34-94 0 0,-395-89 153 0 0,-57-11 946 0 0,579 131-927 0 0,-10 0 378 0 0,25 4-428 0 0,-1-1 1 0 0,0 1-1 0 0,0 0 1 0 0,0-1-1 0 0,1 1 1 0 0,-1 0-1 0 0,0-1 1 0 0,1 1-1 0 0,-1-1 1 0 0,0 1-1 0 0,1 0 1 0 0,-1-1-1 0 0,1 1 1 0 0,-1-1-1 0 0,1 1 1 0 0,-1-1-1 0 0,1 1 1 0 0,-1-1-1 0 0,1 0 1 0 0,0 1-1 0 0,-1-1 1 0 0,1 0-1 0 0,0 1 1 0 0,-1-1-1 0 0,1 0 1 0 0,0 0-1 0 0,0 1 1 0 0,122 69 75 0 0,-121-69-191 0 0,0-1 0 0 0,-1 1 0 0 0,1-1 0 0 0,0 1 0 0 0,-1-1 0 0 0,1 0 1 0 0,0 0-1 0 0,-1 0 0 0 0,1 0 0 0 0,0 0 0 0 0,-1 0 0 0 0,1 0 0 0 0,0 0 0 0 0,-1-1 1 0 0,1 1-1 0 0,-1-1 0 0 0,1 1 0 0 0,0-1 0 0 0,-1 0 0 0 0,1 0 0 0 0,-1 1 0 0 0,0-1 1 0 0,1 0-1 0 0,-1 0 0 0 0,3-2 0 0 0,39-38-1552 0 0,-26 24 831 0 0,43-32-3864 0 0,-29 24 2007 0 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4.666"/>
    </inkml:context>
    <inkml:brush xml:id="br0">
      <inkml:brushProperty name="width" value="0.05" units="cm"/>
      <inkml:brushProperty name="height" value="0.05" units="cm"/>
    </inkml:brush>
  </inkml:definitions>
  <inkml:trace contextRef="#ctx0" brushRef="#br0">1 0 316 0 0,'0'0'10272'0'0,"9"15"-10228"0"0,5 10-23 0 0,40 58 115 0 0,-47-75-123 0 0,176 252 571 0 0,-161-230-510 0 0,-18-26-38 0 0,-1 2-4 0 0,11 16-5 0 0,-11-16 8 0 0,0-1 2 0 0,24 52 183 0 0,-24-51-166 0 0,0 1-32 0 0,7 20-4 0 0,-7-20 17 0 0,-1-1-19 0 0,8 19-6 0 0,7 3-50 0 0,-12-22 22 0 0,-1 0-58 0 0,-1-2-164 0 0,28 27-1993 0 0,-29-29 1798 0 0,0-1 1 0 0,0 0-1 0 0,0 0 0 0 0,-1 0 1 0 0,1 0-1 0 0,0 0 1 0 0,0 0-1 0 0,1 0 1 0 0,-1-1-1 0 0,0 1 1 0 0,4 0-1 0 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5.130"/>
    </inkml:context>
    <inkml:brush xml:id="br0">
      <inkml:brushProperty name="width" value="0.05" units="cm"/>
      <inkml:brushProperty name="height" value="0.05" units="cm"/>
    </inkml:brush>
  </inkml:definitions>
  <inkml:trace contextRef="#ctx0" brushRef="#br0">655 216 192 0 0,'0'0'1154'0'0,"-3"-14"-617"0"0,-9-43-28 0 0,12 55-472 0 0,-1 0-1 0 0,1 0 0 0 0,0 0 0 0 0,0 0 1 0 0,-1 0-1 0 0,1 0 0 0 0,-1 0 1 0 0,0 1-1 0 0,1-1 0 0 0,-1 0 1 0 0,0 0-1 0 0,0 1 0 0 0,0-1 0 0 0,0 0 1 0 0,0 1-1 0 0,-1-1 0 0 0,1 1 1 0 0,0-1-1 0 0,-1 1 0 0 0,1 0 0 0 0,-3-2 1 0 0,-1 0 102 0 0,-1-5 31 0 0,-1 1 0 0 0,0 0-1 0 0,-1 1 1 0 0,0 0 0 0 0,0 0-1 0 0,0 0 1 0 0,-1 1 0 0 0,1 1-1 0 0,-1-1 1 0 0,-12-3 0 0 0,12 4-53 0 0,-13-6 289 0 0,18 8-346 0 0,-1 0-1 0 0,0 0 1 0 0,0 1 0 0 0,0 0 0 0 0,0 0-1 0 0,0 0 1 0 0,-7 0 0 0 0,10 0-35 0 0,-86-7 662 0 0,68 8-561 0 0,1 0 1 0 0,0 1-1 0 0,0 1 0 0 0,-25 6 1 0 0,36-6-112 0 0,-9 2 52 0 0,1 1 0 0 0,-1 1 0 0 0,1 1 0 0 0,0 0 1 0 0,1 1-1 0 0,0 0 0 0 0,0 1 0 0 0,-24 21 0 0 0,35-26-43 0 0,-1 1 0 0 0,1 1 0 0 0,-1-1 0 0 0,2 1-1 0 0,-1-1 1 0 0,0 1 0 0 0,1 0 0 0 0,0 0-1 0 0,1 1 1 0 0,-3 9 0 0 0,3-11-18 0 0,0 1 6 0 0,0 0-1 0 0,1 0 1 0 0,-1 0 0 0 0,1 0 0 0 0,1 0-1 0 0,-1 0 1 0 0,1 0 0 0 0,0 0 0 0 0,1 0-1 0 0,0 0 1 0 0,-1 0 0 0 0,4 10 0 0 0,-2-10-9 0 0,-2-2 1 0 0,0-1 0 0 0,1 1-1 0 0,0-1 1 0 0,-1 0 0 0 0,1 1 0 0 0,0-1 0 0 0,1 0 0 0 0,-1 0 0 0 0,1 0 0 0 0,-1 0 0 0 0,1 0-1 0 0,2 3 1 0 0,4 5 5 0 0,0 2-4 0 0,0 0 0 0 0,1-1 0 0 0,1 0 0 0 0,0 0 1 0 0,0-1-1 0 0,1-1 0 0 0,0 1 0 0 0,1-2 0 0 0,0 0 0 0 0,1 0 0 0 0,19 9 0 0 0,-6-5-3 0 0,2 0 1 0 0,0-2-1 0 0,0-1 0 0 0,42 9 1 0 0,-50-15 33 0 0,-1 0 1 0 0,1-1 0 0 0,0-1-1 0 0,0-1 1 0 0,0-1 0 0 0,0-1-1 0 0,38-5 1 0 0,-46 3 11 0 0,-1 0 0 0 0,0-1 0 0 0,1 0 0 0 0,-2-1 1 0 0,1 0-1 0 0,0 0 0 0 0,-1-1 0 0 0,15-12 0 0 0,-22 14-26 0 0,1 0-1 0 0,-1-1 1 0 0,0 1 0 0 0,-1-1 0 0 0,1 1-1 0 0,-1-1 1 0 0,0 0 0 0 0,0 0-1 0 0,0 0 1 0 0,-1 0 0 0 0,0 0 0 0 0,1-7-1 0 0,0 4 30 0 0,-1 5-36 0 0,0-1 0 0 0,-1 1 0 0 0,1-1 0 0 0,-1 0 0 0 0,0 1 0 0 0,1-1 0 0 0,-2 0 0 0 0,1 0 0 0 0,-1-3 0 0 0,0-3 13 0 0,-3-11 52 0 0,-5-2-50 0 0,0 1 0 0 0,-2-1 0 0 0,0 2 0 0 0,-2-1 0 0 0,-1 2 0 0 0,-26-32 0 0 0,27 38-261 0 0,-1 1 0 0 0,0 0 0 0 0,0 2 0 0 0,-2 0 0 0 0,-18-11 0 0 0,10 7-845 0 0,19 12-378 0 0,-3 0-941 0 0,-32-10 182 0 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5.625"/>
    </inkml:context>
    <inkml:brush xml:id="br0">
      <inkml:brushProperty name="width" value="0.05" units="cm"/>
      <inkml:brushProperty name="height" value="0.05" units="cm"/>
    </inkml:brush>
  </inkml:definitions>
  <inkml:trace contextRef="#ctx0" brushRef="#br0">71 1 220 0 0,'-9'5'412'0'0,"-38"19"171"0"0,45-23-551 0 0,1 1-1 0 0,0 0 0 0 0,-1 1 0 0 0,1-1 1 0 0,0 0-1 0 0,0 0 0 0 0,1 0 0 0 0,-1 1 0 0 0,0-1 1 0 0,0 5-1 0 0,-1-1 155 0 0,13 6-123 0 0,-9-9-60 0 0,10 10 15 0 0,0 0 0 0 0,1-1 0 0 0,0 0 0 0 0,0-1 0 0 0,1-1 0 0 0,28 16 0 0 0,99 30 258 0 0,-105-44-33 0 0,-1 1 1 0 0,0 2-1 0 0,46 27 0 0 0,-60-24 69 0 0,-18-13-242 0 0,1-2 1046 0 0,-9 10-819 0 0,-15 38-4 0 0,20-50-277 0 0,-1 0 0 0 0,1 0 0 0 0,0 1 0 0 0,-1-1 0 0 0,1 0 0 0 0,-1 0 0 0 0,1 0 0 0 0,-1 0-1 0 0,1 0 1 0 0,-1-1 0 0 0,0 1 0 0 0,1 0 0 0 0,-1 0 0 0 0,0 0 0 0 0,0 0 0 0 0,0-1 0 0 0,-1 2 0 0 0,-35 21 518 0 0,-41 21 1 0 0,45-31-187 0 0,0-1 1 0 0,-69 13-1 0 0,95-23-324 0 0,-2-1-64 0 0,-25 2-98 0 0,26-2-104 0 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6.027"/>
    </inkml:context>
    <inkml:brush xml:id="br0">
      <inkml:brushProperty name="width" value="0.05" units="cm"/>
      <inkml:brushProperty name="height" value="0.05" units="cm"/>
    </inkml:brush>
  </inkml:definitions>
  <inkml:trace contextRef="#ctx0" brushRef="#br0">152 1 204 0 0,'0'0'5791'0'0,"-11"14"-5227"0"0,4-5-463 0 0,-2 2 15 0 0,1 0 1 0 0,0 1 0 0 0,0 0 0 0 0,1 0-1 0 0,1 0 1 0 0,0 1 0 0 0,-6 19-1 0 0,-8 42 589 0 0,3 1 0 0 0,-11 115 0 0 0,25-149-702 0 0,2 0 0 0 0,1 0 0 0 0,2 0 0 0 0,2-1-1 0 0,2 1 1 0 0,14 54 0 0 0,-13-72-207 0 0,1-1 0 0 0,1 0-1 0 0,1 0 1 0 0,1-1 0 0 0,17 27-1 0 0,-19-36-292 0 0,1 1 0 0 0,0-1 0 0 0,1-1 0 0 0,0 0 0 0 0,1-1 0 0 0,0 0-1 0 0,0 0 1 0 0,1-2 0 0 0,16 9 0 0 0,20 9-1494 0 0</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6.626"/>
    </inkml:context>
    <inkml:brush xml:id="br0">
      <inkml:brushProperty name="width" value="0.05" units="cm"/>
      <inkml:brushProperty name="height" value="0.05" units="cm"/>
    </inkml:brush>
  </inkml:definitions>
  <inkml:trace contextRef="#ctx0" brushRef="#br0">769 255 656 0 0,'0'0'2028'0'0,"4"-8"-1404"0"0,14-22-10 0 0,-14 22 1045 0 0,-1 0-1178 0 0,0 1-307 0 0,-2 4-34 0 0,0 1 0 0 0,1-1-1 0 0,-2 1 1 0 0,1-1 0 0 0,0 0 0 0 0,0 1 0 0 0,-1-1-1 0 0,1 0 1 0 0,-1-4 0 0 0,-6-4 168 0 0,-19-32-33 0 0,25 42-261 0 0,-1 0 1 0 0,1-1-1 0 0,-1 1 1 0 0,0 0 0 0 0,1 0-1 0 0,-1 0 1 0 0,0 0-1 0 0,0 0 1 0 0,0 0-1 0 0,1 1 1 0 0,-1-1-1 0 0,0 0 1 0 0,0 0-1 0 0,0 1 1 0 0,0-1 0 0 0,-2 0-1 0 0,-28-15 81 0 0,0 2 1 0 0,0 2-1 0 0,-1 0 0 0 0,-1 3 0 0 0,1 0 1 0 0,-2 2-1 0 0,1 2 0 0 0,-1 1 0 0 0,0 1 0 0 0,0 2 1 0 0,1 1-1 0 0,-1 2 0 0 0,0 2 0 0 0,0 0 1 0 0,1 3-1 0 0,0 0 0 0 0,0 2 0 0 0,-41 18 1 0 0,67-24-85 0 0,1-1 1 0 0,0 1-1 0 0,0 0 1 0 0,0 1 0 0 0,0-1-1 0 0,1 1 1 0 0,0 0-1 0 0,-1 1 1 0 0,1-1 0 0 0,1 1-1 0 0,-6 7 1 0 0,8-10-5 0 0,0-1-3 0 0,1 1 0 0 0,-1 0 0 0 0,0 0 0 0 0,1 0 1 0 0,0 0-1 0 0,-1 0 0 0 0,1 0 0 0 0,0 1 1 0 0,0-1-1 0 0,-1 5 0 0 0,0 0 3 0 0,-1-1 12 0 0,4 4-3 0 0,4 30-6 0 0,3-21 3 0 0,24 23 7 0 0,-22-32-18 0 0,1-1 0 0 0,0 0 0 0 0,0-1 0 0 0,1-1 0 0 0,0 1-1 0 0,0-2 1 0 0,18 7 0 0 0,-1-2-19 0 0,-1-1-1 0 0,33 6 1 0 0,-43-13 0 0 0,0 0 1 0 0,1-1 0 0 0,-1-1 0 0 0,28-3 0 0 0,-21 1-6 0 0,-3 1-1 0 0,-1-2 0 0 0,0-1 1 0 0,1-1-1 0 0,-1 0 0 0 0,-1-2 0 0 0,1 0 0 0 0,-1-1 0 0 0,23-12 1 0 0,-40 18 23 0 0,-1 0 0 0 0,1 0 0 0 0,0 0 0 0 0,-1-1 0 0 0,1 1 0 0 0,-1-1 0 0 0,1 1 1 0 0,-1-1-1 0 0,0 0 0 0 0,3-3 0 0 0,1 0 7 0 0,-1 1 28 0 0,-1-1 2 0 0,-4 4-31 0 0,1-1 1 0 0,0 0 1 0 0,0 0 0 0 0,0 0 0 0 0,0 1-1 0 0,0-1 1 0 0,1 0 0 0 0,-1 0 0 0 0,0 1-1 0 0,1-1 1 0 0,-1 1 0 0 0,4-3 194 0 0,-2-1-151 0 0,10-16-16 0 0,-9 16 130 0 0,4 24-143 0 0,49 108 25 0 0,46 78 7 0 0,15 33 20 0 0,-98-190-4 0 0,17 62-1 0 0,-35-103-55 0 0,0 0 0 0 0,-1 0-1 0 0,0 0 1 0 0,0 0-1 0 0,-1 0 1 0 0,0 1-1 0 0,0-1 1 0 0,-1 0 0 0 0,0 0-1 0 0,0 0 1 0 0,-3 10-1 0 0,2-10-17 0 0,2-6 6 0 0,0 1 0 0 0,-1-1 0 0 0,1 1 0 0 0,-1-1 0 0 0,1 0 0 0 0,-1 1 0 0 0,1-1 0 0 0,-1 0 0 0 0,0 0 0 0 0,1 1 0 0 0,-1-1 0 0 0,0 0 0 0 0,0 0 0 0 0,0 0 0 0 0,0 0 0 0 0,0 0 0 0 0,0 0 0 0 0,0 0 0 0 0,0 0 0 0 0,-1-1 0 0 0,1 1 0 0 0,0 0 0 0 0,0-1 0 0 0,-3 2 0 0 0,2-1 8 0 0,-11 4 26 0 0,5-1-25 0 0,5-3-7 0 0,0 0 0 0 0,0 0 0 0 0,0 0 0 0 0,0 0 0 0 0,0-1 0 0 0,0 1 0 0 0,-1-1 0 0 0,1 0 0 0 0,0 0 0 0 0,0 0 0 0 0,0 0 0 0 0,-4-1 0 0 0,-8 2 4 0 0,8-1-5 0 0,0 1-1 0 0,-1-2 0 0 0,1 1 1 0 0,0-1-1 0 0,0 0 0 0 0,-10-3 0 0 0,15 4-7 0 0,-19-3-66 0 0,1-2-1 0 0,-1 0 1 0 0,1-1 0 0 0,0-1 0 0 0,1-1 0 0 0,-1-1 0 0 0,-17-11-1 0 0,-20-27-1409 0 0,53 42 557 0 0,3-2-697 0 0,1-21-1036 0 0,-1 21 203 0 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7.016"/>
    </inkml:context>
    <inkml:brush xml:id="br0">
      <inkml:brushProperty name="width" value="0.05" units="cm"/>
      <inkml:brushProperty name="height" value="0.05" units="cm"/>
    </inkml:brush>
  </inkml:definitions>
  <inkml:trace contextRef="#ctx0" brushRef="#br0">0 0 132 0 0,'0'0'7609'0'0,"11"4"-6964"0"0,25 14 350 0 0,-1 0 0 0 0,45 32-1 0 0,29 18-1459 0 0,-99-61-435 0 0,8 3 1216 0 0,-6-8-6128 0 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7.495"/>
    </inkml:context>
    <inkml:brush xml:id="br0">
      <inkml:brushProperty name="width" value="0.05" units="cm"/>
      <inkml:brushProperty name="height" value="0.05" units="cm"/>
    </inkml:brush>
  </inkml:definitions>
  <inkml:trace contextRef="#ctx0" brushRef="#br0">138 243 140 0 0,'0'0'1877'0'0,"-5"-7"-1290"0"0,-15-22-44 0 0,15 22 1259 0 0,15-2-1448 0 0,0-1-240 0 0,-6 6-67 0 0,0 0 0 0 0,0 0 0 0 0,1 0 0 0 0,-1 1 0 0 0,1-1 0 0 0,0 1 0 0 0,0 0 0 0 0,0 0 0 0 0,1 1 0 0 0,-1 0 0 0 0,1 0 0 0 0,-1 0 0 0 0,1 0 0 0 0,0 1 0 0 0,8-1 0 0 0,310-37 1278 0 0,-219 29-686 0 0,-96 9 327 0 0,-25-8-896 0 0,-50-28-6 0 0,33 24-14 0 0,28 12-47 0 0,-33-8 48 0 0,-1 3 0 0 0,0 0 1 0 0,-76 1-1 0 0,75 8-26 0 0,-1 1 0 0 0,1 2 0 0 0,-52 14 1 0 0,83-16-14 0 0,0 0 0 0 0,0 0 0 0 0,1 1 0 0 0,-1 0 0 0 0,1 0 0 0 0,1 1 0 0 0,-1 0 0 0 0,-12 13 0 0 0,17-14 0 0 0,3 5 12 0 0,1 30 0 0 0,4-19-1 0 0,8 5-6 0 0,1 0 0 0 0,2-1 0 0 0,0-1 0 0 0,1-1 0 0 0,27 28-1 0 0,121 110 63 0 0,-31-33-32 0 0,88 123 29 0 0,-213-241-89 0 0,-8-9-6 0 0,0 0 1 0 0,0-1-1 0 0,0 1 1 0 0,0 0-1 0 0,0 0 1 0 0,-1 0-1 0 0,1 0 1 0 0,0 1-1 0 0,-1-1 1 0 0,1 0-1 0 0,0 0 1 0 0,-1 0-1 0 0,1 1 1 0 0,-1-1-1 0 0,0 0 1 0 0,1 3-1 0 0,-18-4-222 0 0,-68 0-510 0 0,73-5 254 0 0,-79-33-2193 0 0,84 36 576 0 0</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8.055"/>
    </inkml:context>
    <inkml:brush xml:id="br0">
      <inkml:brushProperty name="width" value="0.05" units="cm"/>
      <inkml:brushProperty name="height" value="0.05" units="cm"/>
    </inkml:brush>
  </inkml:definitions>
  <inkml:trace contextRef="#ctx0" brushRef="#br0">658 158 64 0 0,'-24'-16'204'0'0,"3"2"94"0"0,-1 0 0 0 0,-39-17-1 0 0,13 13 241 0 0,0 3-1 0 0,-1 1 0 0 0,-1 2 0 0 0,0 3 0 0 0,-73-5 0 0 0,118 14-490 0 0,0-1-1 0 0,0 1 0 0 0,0 0 0 0 0,0 1 1 0 0,0-1-1 0 0,0 1 0 0 0,1 0 1 0 0,-10 3-1 0 0,1-1 30 0 0,10-3-49 0 0,0 0 0 0 0,1 1-1 0 0,-1-1 1 0 0,0 1 0 0 0,0-1-1 0 0,0 1 1 0 0,0 0 0 0 0,1 0 0 0 0,-1 0-1 0 0,0 0 1 0 0,1 1 0 0 0,-1-1-1 0 0,-2 3 1 0 0,-2 1 39 0 0,5-5-45 0 0,0 1 1 0 0,0 0-1 0 0,0 0 0 0 0,0 0 0 0 0,0 0 0 0 0,0 0 0 0 0,0 0 1 0 0,1 1-1 0 0,-1-1 0 0 0,0 1 0 0 0,1-1 0 0 0,-1 1 0 0 0,-1 2 1 0 0,-1 1 31 0 0,2-4-41 0 0,1 1 0 0 0,0-1 0 0 0,0 0 0 0 0,0 0 0 0 0,0 1 0 0 0,0-1 0 0 0,0 0 0 0 0,0 1 0 0 0,0-1 0 0 0,1 1 0 0 0,-1-1 0 0 0,0 1 0 0 0,1 0 0 0 0,0-1 0 0 0,-1 1 0 0 0,1-1 0 0 0,0 1 0 0 0,0 0 0 0 0,0 2 0 0 0,-1 0 25 0 0,-1 2 82 0 0,7 6-24 0 0,-1-2-80 0 0,1 0 0 0 0,0 0 0 0 0,0-1 0 0 0,1 0 1 0 0,1 0-1 0 0,-1 0 0 0 0,2 0 0 0 0,-1-1 0 0 0,1 0 0 0 0,0-1 0 0 0,1 0 1 0 0,-1 0-1 0 0,18 9 0 0 0,11 4-52 0 0,1-2 0 0 0,0-2 1 0 0,1-1-1 0 0,1-2 0 0 0,80 15 0 0 0,-87-23-16 0 0,-27-4 48 0 0,0 0-1 0 0,0-1 0 0 0,0 0 0 0 0,0 0 1 0 0,0 0-1 0 0,10-2 0 0 0,-8 1-2 0 0,28-3 343 0 0,-1-2 0 0 0,64-19 0 0 0,-93 23 586 0 0,1 10-816 0 0,1-1-68 0 0,-4-3-18 0 0,0 0 0 0 0,0 0 0 0 0,-1 0 0 0 0,0 0 0 0 0,0 0 0 0 0,0 1-1 0 0,0-1 1 0 0,-1 1 0 0 0,1 0 0 0 0,-1 0 0 0 0,-1 0 0 0 0,1 0 0 0 0,-1 0 0 0 0,2 8-1 0 0,22 95 243 0 0,43 217 871 0 0,-65-306-982 0 0,-2 0 0 0 0,0 0 0 0 0,-2 0 0 0 0,-4 36 0 0 0,4-50-126 0 0,0-1 0 0 0,0 1 0 0 0,0-1 0 0 0,-1 0 0 0 0,0 0 0 0 0,1 0 0 0 0,-1 0 0 0 0,-1 0 0 0 0,1 0 0 0 0,-1 0 0 0 0,1-1-1 0 0,-1 1 1 0 0,0-1 0 0 0,0 0 0 0 0,-1 0 0 0 0,1 0 0 0 0,-1 0 0 0 0,1-1 0 0 0,-1 1 0 0 0,0-1 0 0 0,0 0 0 0 0,0 0 0 0 0,0 0 0 0 0,0-1 0 0 0,0 1-1 0 0,-1-1 1 0 0,1 0 0 0 0,-8 1 0 0 0,-2-1-8 0 0,-1 0-1 0 0,1 0 1 0 0,-1-1 0 0 0,1-1-1 0 0,-1 0 1 0 0,1-1-1 0 0,-21-6 1 0 0,31 7-95 0 0,-6-4-88 0 0,-5-3-227 0 0,1 0-1 0 0,-25-20 1 0 0,36 24-288 0 0,1-4-266 0 0,-1 0 499 0 0,-2-23-3220 0 0</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8.412"/>
    </inkml:context>
    <inkml:brush xml:id="br0">
      <inkml:brushProperty name="width" value="0.05" units="cm"/>
      <inkml:brushProperty name="height" value="0.05" units="cm"/>
    </inkml:brush>
  </inkml:definitions>
  <inkml:trace contextRef="#ctx0" brushRef="#br0">0 1 888 0 0,'0'0'7990'0'0,"8"5"-7714"0"0,31 22-10 0 0,-38-26-299 0 0,1 0 1 0 0,-1 0-1 0 0,0 1 1 0 0,1-1-1 0 0,-1 1 1 0 0,0 0 0 0 0,0-1-1 0 0,0 1 1 0 0,0 0-1 0 0,0-1 1 0 0,0 1-1 0 0,1 4 1 0 0,-1-4-65 0 0,2 4-452 0 0,3-1-275 0 0,15 14-593 0 0,-16-15-896 0 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8.785"/>
    </inkml:context>
    <inkml:brush xml:id="br0">
      <inkml:brushProperty name="width" value="0.05" units="cm"/>
      <inkml:brushProperty name="height" value="0.05" units="cm"/>
    </inkml:brush>
  </inkml:definitions>
  <inkml:trace contextRef="#ctx0" brushRef="#br0">1 1 616 0 0,'16'2'581'0'0,"78"10"495"0"0,-32-4-129 0 0,-50-5-802 0 0,38 4 529 0 0,38 1 406 0 0,-80-7-733 0 0,1 0 0 0 0,25 2-7 0 0,-25-2 1359 0 0,0-2-1393 0 0,28-4-30 0 0,-28 4 1475 0 0,-1 4-1667 0 0,-3-1-63 0 0,-3 0-12 0 0,0-1 0 0 0,0 1 0 0 0,0-1 0 0 0,0 0-1 0 0,0 0 1 0 0,1 0 0 0 0,-1-1 0 0 0,0 1 0 0 0,1 0-1 0 0,-1-1 1 0 0,1 0 0 0 0,4 1 0 0 0,-5 8 57 0 0,12 50 151 0 0,10 102 0 0 0,-5 82 599 0 0,-13-154-417 0 0,-4-63-285 0 0,1 63 305 0 0,-19 30 177 0 0,14-111-449 0 0,-8 14-1551 0 0,8-17 1245 0 0,0 1-462 0 0,6 7-4619 0 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9.140"/>
    </inkml:context>
    <inkml:brush xml:id="br0">
      <inkml:brushProperty name="width" value="0.05" units="cm"/>
      <inkml:brushProperty name="height" value="0.05" units="cm"/>
    </inkml:brush>
  </inkml:definitions>
  <inkml:trace contextRef="#ctx0" brushRef="#br0">1 13 476 0 0,'14'-1'745'0'0,"2"-1"-510"0"0,-7 1-55 0 0,0 0-1 0 0,0 1 1 0 0,-1 0 0 0 0,1 0 0 0 0,13 3-1 0 0,48 4 882 0 0,63 12 530 0 0,-125-18-1294 0 0,4-1-33 0 0,56-1 242 0 0,-66 1-548 0 0,80-5-135 0 0,-18-10-3333 0 0,-20-2 2086 0 0</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29.573"/>
    </inkml:context>
    <inkml:brush xml:id="br0">
      <inkml:brushProperty name="width" value="0.05" units="cm"/>
      <inkml:brushProperty name="height" value="0.05" units="cm"/>
    </inkml:brush>
  </inkml:definitions>
  <inkml:trace contextRef="#ctx0" brushRef="#br0">245 56 224 0 0,'0'0'1772'0'0,"13"-2"-1268"0"0,42-6-34 0 0,-42 7-20 0 0,-3 2 14 0 0,32 6-28 0 0,-32-5-28 0 0,0 0-11 0 0,131 19 1896 0 0,-132-20-685 0 0,-2-2-1478 0 0,11 0-142 0 0,-11-1 168 0 0,-14-1 680 0 0,-90-24-826 0 0,-81-9 33 0 0,61 27-11 0 0,-29 11 19 0 0,137-1-23 0 0,5 4-24 0 0,-13 13-4 0 0,12-14 0 0 0,19 8 9 0 0,45 36-13 0 0,104 64 0 0 0,-92-66 12 0 0,82 70 1 0 0,-145-109 8 0 0,1 1 0 0 0,-2 0 0 0 0,1 0 0 0 0,12 18 1 0 0,-18-23-10 0 0,1 1 30 0 0,0 3 9 0 0,1-3-23 0 0,-3-2-13 0 0,0-1 1 0 0,0 1-1 0 0,0 0 0 0 0,1-1 0 0 0,-2 1 0 0 0,1 0 0 0 0,0 0 1 0 0,0 0-1 0 0,-1-1 0 0 0,1 1 0 0 0,-1 0 0 0 0,1 0 0 0 0,-1 0 1 0 0,0 0-1 0 0,0 0 0 0 0,0 0 0 0 0,0 3 0 0 0,-2 11 94 0 0,0 1 0 0 0,-1-1 0 0 0,-6 17 0 0 0,7-27-79 0 0,-1-1 0 0 0,0 1 0 0 0,0-1 0 0 0,0 0 1 0 0,-1 0-1 0 0,1 0 0 0 0,-1-1 0 0 0,0 1 0 0 0,-9 6 0 0 0,5-4 1 0 0,0 2-200 0 0,0-1 0 0 0,0-1-1 0 0,-1 1 1 0 0,-1-1-1 0 0,1-1 1 0 0,-1 0-1 0 0,0 0 1 0 0,0-1 0 0 0,-1 0-1 0 0,0-1 1 0 0,0 0-1 0 0,0-1 1 0 0,0 0-1 0 0,0-1 1 0 0,0 0 0 0 0,-23 0-1 0 0,-15-5-3170 0 0,37 0 2480 0 0,2 2-1542 0 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4:35.635"/>
    </inkml:context>
    <inkml:brush xml:id="br0">
      <inkml:brushProperty name="width" value="0.05" units="cm"/>
      <inkml:brushProperty name="height" value="0.05" units="cm"/>
    </inkml:brush>
  </inkml:definitions>
  <inkml:trace contextRef="#ctx0" brushRef="#br0">972 1943 332 0 0,'0'0'5949'0'0,"2"12"-5720"0"0,8 37 4 0 0,33 116 2730 0 0,-38-150-2839 0 0,4 15-41 0 0,1-1-1 0 0,1 0 0 0 0,2-1 0 0 0,1-1 1 0 0,1 0-1 0 0,1 0 0 0 0,1-2 0 0 0,2 0 1 0 0,32 33-1 0 0,-41-46-5 0 0,2-1 1 0 0,-1 0-1 0 0,2-1 0 0 0,-1-1 1 0 0,1 0-1 0 0,1 0 0 0 0,-1-1 1 0 0,1-1-1 0 0,25 9 0 0 0,109 38 118 0 0,88 12-42 0 0,-9-4-75 0 0,-170-46-66 0 0,1-3 0 0 0,83 8 0 0 0,119-4 95 0 0,-249-17-98 0 0,211-10 360 0 0,-152 4-260 0 0,31-6 146 0 0,115-28-1 0 0,-15 1-120 0 0,217-34 30 0 0,91-6-275 0 0,-475 71 195 0 0,0-1-1 0 0,-1-2 1 0 0,0-1 0 0 0,-1-2 0 0 0,0-1 0 0 0,49-31-1 0 0,-31 18 50 0 0,58-24-1 0 0,2 14-50 0 0,-29 11-58 0 0,-67 22-19 0 0,-1 0 0 0 0,1-1-1 0 0,-1-1 1 0 0,-1 0 0 0 0,16-12-1 0 0,-23 15-7 0 0,0 0-1 0 0,0-1 0 0 0,0 1 0 0 0,-1-1 1 0 0,0 0-1 0 0,0 0 0 0 0,0-1 0 0 0,0 1 1 0 0,-1-1-1 0 0,0 1 0 0 0,0-1 1 0 0,-1 0-1 0 0,0 0 0 0 0,3-10 0 0 0,-2-7-26 0 0,-2 0-1 0 0,0-1 0 0 0,-3-32 1 0 0,2 56 30 0 0,-2-36-60 0 0,0 19 26 0 0,-5-8-72 0 0,-13-52-142 0 0,-7 3-12 0 0,24 68 186 0 0,-2-1 1 0 0,-14-21-9 0 0,14 21 7 0 0,1 2 2 0 0,-13-16-5 0 0,13 15 3 0 0,0 0 8 0 0,-236-276-433 0 0,180 214 454 0 0,-199-207-106 0 0,161 174 76 0 0,-40-46-3 0 0,74 75 17 0 0,-3 2 1 0 0,-4 3-1 0 0,-2 4 0 0 0,-3 2 1 0 0,-92-55-1 0 0,110 80 18 0 0,-233-141-126 0 0,219 137 164 0 0,-3 3 0 0 0,-81-28-1 0 0,71 44-10 0 0,25 9 16 0 0,28 5 2 0 0,6 1-6 0 0,0 2 1 0 0,-48-3 0 0 0,-1 3-4 0 0,7 0-2 0 0,-4 3 9 0 0,10 5 0 0 0,29 0 0 0 0,-29 3 10 0 0,-77 19 1 0 0,76-5 1 0 0,1 2 0 0 0,1 3 0 0 0,-59 35 0 0 0,-386 277-374 0 0,246-155 30 0 0,200-141 148 0 0,2 2 1 0 0,-93 93 0 0 0,-171 206-307 0 0,168-201 352 0 0,-24 28 27 0 0,162-149 110 0 0,1 1 0 0 0,2 1 0 0 0,0 0 1 0 0,1 1-1 0 0,1 0 0 0 0,2 1 0 0 0,-12 42 0 0 0,14-20 6 0 0,4-17 1 0 0,2 0 0 0 0,0 0 0 0 0,3 0 0 0 0,0 0 0 0 0,2 0 0 0 0,10 38 1 0 0,-4-36 24 0 0,1-2 1 0 0,2 0 0 0 0,1 0 0 0 0,1-1 0 0 0,2-1 0 0 0,37 50 0 0 0,-34-55-1 0 0,2 0 1 0 0,0-1 0 0 0,2-1 0 0 0,35 24 0 0 0,-31-26-11 0 0,83 60 58 0 0,3-5 0 0 0,156 74 0 0 0,-211-121-28 0 0,203 80 137 0 0,-130-64-51 0 0,204 40 1 0 0,-194-65-91 0 0,251 1 1 0 0,-173-15-23 0 0,457-13-385 0 0,-622 1 332 0 0,-1-2-1 0 0,92-30 0 0 0,-72 18 13 0 0,93-23-37 0 0,288-92-72 0 0,-391 113 114 0 0,-2-3-1 0 0,0-3 0 0 0,79-53 1 0 0,-107 60 18 0 0,-1-1 0 0 0,-1-2 1 0 0,-2-2-1 0 0,0 0 0 0 0,-2-2 1 0 0,47-65-1 0 0,-61 76 6 0 0,-1-1 0 0 0,-1-1 0 0 0,-1 0 0 0 0,0-1 1 0 0,-2 0-1 0 0,0-1 0 0 0,-2 0 0 0 0,0 0 0 0 0,-2-1 0 0 0,0 1 0 0 0,2-46 0 0 0,-7 64-1 0 0,-3-5-3 0 0,-10-29-8 0 0,10 29-4 0 0,-2 4 8 0 0,-6-8 0 0 0,0 0 1 0 0,-2 1 0 0 0,0 0 0 0 0,-25-18 0 0 0,-59-34 5 0 0,28 20 29 0 0,0 0-33 0 0,-4-2 9 0 0,38 25-21 0 0,0-2 16 0 0,-52-24 0 0 0,0 8 2 0 0,-71-30 18 0 0,10 2-38 0 0,142 65 8 0 0,0 0-9 0 0,-17-9 12 0 0,17 10 0 0 0,3 1-2 0 0,1 1-1 0 0,-1 0 1 0 0,1-1 0 0 0,-1 1-1 0 0,1-1 1 0 0,-1 0 0 0 0,1 0-1 0 0,0 0 1 0 0,-1 0 0 0 0,1 0 0 0 0,-3-2-1 0 0,-1-1 5 0 0,-2 1 7 0 0,2 2-4 0 0,2-1-446 0 0,-66-18 1369 0 0,24 12-7887 0 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29:57.769"/>
    </inkml:context>
    <inkml:brush xml:id="br0">
      <inkml:brushProperty name="width" value="0.05" units="cm"/>
      <inkml:brushProperty name="height" value="0.05" units="cm"/>
    </inkml:brush>
  </inkml:definitions>
  <inkml:trace contextRef="#ctx0" brushRef="#br0">488 2151 364 0 0,'0'0'7436'0'0,"20"-5"-7394"0"0,57-15 1 0 0,-64 16-5 0 0,1 1 1 0 0,0 1 0 0 0,0 0 0 0 0,0 1 0 0 0,21 1-1 0 0,-20 0-42 0 0,67-6 156 0 0,-21 3-35 0 0,0-4-16 0 0,141-15 201 0 0,-127 10-159 0 0,7 2-38 0 0,-51 6-56 0 0,-2 2-22 0 0,-10 2 4 0 0,41-1 9 0 0,2-3-22 0 0,198 7 136 0 0,-252-3-138 0 0,4 0-6 0 0,59 0 20 0 0,-48-2-19 0 0,0 1 1 0 0,34 3 0 0 0,-7-1 58 0 0,21-6-12 0 0,-57 5-49 0 0,40-7 42 0 0,101-18 48 0 0,-49 13-43 0 0,-22 3-2 0 0,36-4-24 0 0,42-2-23 0 0,-51 9-18 0 0,-20 2 41 0 0,-30 5-28 0 0,55 1-1 0 0,-97-1-1 0 0,181-3 20 0 0,-72-11-49 0 0,-10 5 47 0 0,44 1-25 0 0,-66 7 11 0 0,-88 0-10 0 0,4 0 8 0 0,145-6 8 0 0,-146 6 2 0 0,0 0 5 0 0,3 1-15 0 0,63-7-6 0 0,-69 5 0 0 0,46 0 7 0 0,-44 1 2 0 0,-2-1-10 0 0,2 2 3 0 0,53-13-4 0 0,-37 6 7 0 0,-17 4 1 0 0,70-7 2 0 0,-30 1-6 0 0,60-7-28 0 0,-64 4 16 0 0,-10 0 9 0 0,86-30 18 0 0,-115 38-13 0 0,2 0-8 0 0,83-38 33 0 0,-80 34-24 0 0,-5 4 1 0 0,3-1-8 0 0,260-146 182 0 0,-173 95-79 0 0,-90 52-66 0 0,0-1-8 0 0,46-32 34 0 0,-48 33-17 0 0,3-1-4 0 0,21-15-6 0 0,-21 14 7 0 0,-2 0 20 0 0,43-41 55 0 0,-43 42-76 0 0,0-3 6 0 0,39-45 66 0 0,-41 47-69 0 0,-2-1-16 0 0,30-105 181 0 0,-30 105-180 0 0,0-2 4 0 0,3-23-2 0 0,-2 23 1 0 0,-2-1 0 0 0,1-25 0 0 0,-1 25 4 0 0,0 1-10 0 0,-1-27 2 0 0,1 26-8 0 0,-4 1-4 0 0,-14-39 10 0 0,15 38-17 0 0,-17-35 14 0 0,4 26-2 0 0,-5-10-15 0 0,-3 2 0 0 0,0 0 0 0 0,-45-36 0 0 0,-94-58-26 0 0,115 89 23 0 0,-2 2 0 0 0,0 2 0 0 0,-69-26 0 0 0,50 19 4 0 0,-29-6-30 0 0,21 14-11 0 0,-1 2 0 0 0,-102-16 1 0 0,93 28-2 0 0,-95-20 74 0 0,-352-67 396 0 0,457 86-422 0 0,-144-25 19 0 0,-420-66-8 0 0,449 83-17 0 0,87 9 4 0 0,-168-15 6 0 0,117 18 1 0 0,97 5 12 0 0,-88 6 0 0 0,95 0-7 0 0,-76 8 35 0 0,-154 30 46 0 0,246-34-79 0 0,1 2 0 0 0,-1 2 1 0 0,-43 18-1 0 0,10 2 23 0 0,-82 41 15 0 0,32-4 5 0 0,59-26-43 0 0,1 3 0 0 0,2 1 0 0 0,-95 101 0 0 0,110-98-1 0 0,3 3 1 0 0,-34 57-1 0 0,-1 1 9 0 0,64-96-26 0 0,-7 8 6 0 0,1 1 1 0 0,1 1 0 0 0,1 1 0 0 0,1 0 0 0 0,0 0 0 0 0,2 1-1 0 0,1 1 1 0 0,-9 37 0 0 0,3 18-6 0 0,12-54 4 0 0,2 0-1 0 0,0 35 0 0 0,2-51-5 0 0,-2 25-6 0 0,6 4 11 0 0,-4-36-5 0 0,8 45 2 0 0,5 6 6 0 0,2-4-7 0 0,1-11-10 0 0,28 33 26 0 0,-26-53-15 0 0,1 0 1 0 0,1-2-1 0 0,1 0 1 0 0,1-1-1 0 0,0-1 1 0 0,31 17-1 0 0,24 11 2 0 0,2-3 0 0 0,108 38 0 0 0,-152-69-3 0 0,6-2-1 0 0,19 8 6 0 0,105 15 12 0 0,6-5-5 0 0,-111-16-3 0 0,50 0 15 0 0,69 2-42 0 0,-122-9 9 0 0,4-1 11 0 0,19-1 5 0 0,-20-4 0 0 0,2-2-21 0 0,-9 1 20 0 0,13-5-9 0 0,100-16 16 0 0,-108 14-13 0 0,8-1-9 0 0,67-3 0 0 0,-70 11 7 0 0,291 10 111 0 0,-206 0-85 0 0,60 5 8 0 0,-167-10-20 0 0,-1-3 10 0 0,78 5 13 0 0,-82-2-26 0 0,-28-1 10 0 0,2 0-9 0 0,30 0 0 0 0,15 4 11 0 0,-46-3-5 0 0,0 0-4 0 0,85 9 31 0 0,-76-9-30 0 0,79 11 15 0 0,-15-3-2 0 0,-67-6-20 0 0,15 3-6 0 0,69 9-19 0 0,-93-13 56 0 0,17 4-36 0 0,-20-2 23 0 0,-13-3 134 0 0,-21-4-158 0 0,5 1-4 0 0,0 1 1 0 0,-32 2-1 0 0,-86 4-8 0 0,-275 16 38 0 0,-403 132-1 0 0,678-118-77 0 0,-390 73 61 0 0,483-103-2 0 0,3 4-1 0 0,-49-4 6 0 0,89-5-7 0 0,-2 0 0 0 0,-32-1 8 0 0,31 0 14 0 0,2 1-12 0 0,-25-2-6 0 0,25 1 17 0 0,38-7-107 0 0,1 0 81 0 0,10-4 3 0 0,1 2-1 0 0,61-6 1 0 0,413-34-78 0 0,43-5 66 0 0,-217-9-31 0 0,-89 13-6 0 0,-163 33 29 0 0,55-9-18 0 0,108 7-58 0 0,-243 20 290 0 0,-37-2-192 0 0,-7-1-5 0 0,-137-5-3 0 0,-406 15-51 0 0,391-6 64 0 0,-117-2 18 0 0,273-1-26 0 0,-7 4 1 0 0,21-1 0 0 0,-88 11-15 0 0,24 0-68 0 0,70-10-133 0 0,1 0 0 0 0,-1 1 1 0 0,0 0-1 0 0,1 0 1 0 0,-12 6-1 0 0,16-6 174 0 0,-2-2-225 0 0,-78 11 236 0 0,68-10 18 0 0,-21-2 2 0 0,-88-1 23 0 0,102 2-4 0 0,-20-4 7 0 0,-190-31 10 0 0,229 33-36 0 0,-4 0-9 0 0,-26 0 4 0 0,26 1-1 0 0,1 0-22 0 0,-2 3-569 0 0,37 1 458 0 0,65 6 243 0 0,-78-9-152 0 0,210 11-10 0 0,-99-8 30 0 0,381 1-53 0 0,-408-7 83 0 0,156-3-7 0 0,-92-6-2 0 0,-73 3 14 0 0,-55 5-3 0 0,-25 2 8 0 0,-1 0-6 0 0,22-3 0 0 0,-22 3 496 0 0,-35-4-486 0 0,-5 0-8 0 0,-10-2-4 0 0,-88-2 0 0 0,-319 4-174 0 0,-172-4 216 0 0,480 5 189 0 0,132 4-183 0 0,2 0-12 0 0,-2 1-162 0 0,-5-1 137 0 0,-1 1-7139 0 0</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15.366"/>
    </inkml:context>
    <inkml:brush xml:id="br0">
      <inkml:brushProperty name="width" value="0.05" units="cm"/>
      <inkml:brushProperty name="height" value="0.05" units="cm"/>
    </inkml:brush>
  </inkml:definitions>
  <inkml:trace contextRef="#ctx0" brushRef="#br0">614 0 72 0 0,'-49'44'1687'0'0,"41"-36"-1501"0"0,0 0 0 0 0,-1 0 0 0 0,0-1-1 0 0,-18 12 1 0 0,-63 32 844 0 0,89-50-989 0 0,-9 4 20 0 0,6-4-36 0 0,7-1 6 0 0,152-33 232 0 0,-54 9 90 0 0,205-20-1 0 0,-221 40-220 0 0,214-3 473 0 0,-115 0-282 0 0,-37 1 75 0 0,-145 6-330 0 0,13-1 159 0 0,-8 1 78 0 0,-12 1 261 0 0,-390 16 149 0 0,232-14-463 0 0,-394 7-195 0 0,518-9-212 0 0,0 2-1 0 0,-53 12 0 0 0,89-15 113 0 0,1 0 1 0 0,-1 0-1 0 0,1 1 0 0 0,0-1 0 0 0,-1 1 0 0 0,1-1 0 0 0,0 1 0 0 0,0 0 0 0 0,-1 0 0 0 0,1 0 0 0 0,0 0 1 0 0,0 1-1 0 0,-3 2 0 0 0,5-3 27 0 0,1-1 1 0 0,0 1 0 0 0,0 0 0 0 0,0-1 0 0 0,0 1-1 0 0,0 0 1 0 0,0-1 0 0 0,0 1 0 0 0,0-1 0 0 0,0 1-1 0 0,0-1 1 0 0,0 0 0 0 0,0 1 0 0 0,0-1-1 0 0,0 0 1 0 0,0 0 0 0 0,0 0 0 0 0,1 0 0 0 0,0 0-1 0 0,78 6-45 0 0,370-11-475 0 0,75 6 320 0 0,-417 2 459 0 0,132 20-1 0 0,-182-14-37 0 0,-56-9 336 0 0,-12 0-507 0 0,-291 8 215 0 0,-224-2 251 0 0,221 3-210 0 0,211-4-199 0 0,-325 0-364 0 0,210-21-1142 0 0,205 16 1310 0 0,11-2-232 0 0,51-11 152 0 0,1 2 0 0 0,0 2-1 0 0,73 0 1 0 0,196 12-108 0 0,-152 2 329 0 0,55-5-3 0 0,266 10-344 0 0,-406 0 335 0 0,-90-10 24 0 0,4 1-14 0 0,-5 0 49 0 0,-4 0 405 0 0,-641 38 501 0 0,421-37-792 0 0,220-2-215 0 0,6-2-31 0 0,-1 1 0 0 0,0-1 0 0 0,1 1 1 0 0,-1 0-1 0 0,1 0 0 0 0,0 0 0 0 0,-1 0 0 0 0,1 0 0 0 0,0 0 0 0 0,-1 1 0 0 0,1-1 0 0 0,0 1 0 0 0,4 0 0 0 0,78-14 98 0 0,-52 9-122 0 0,182-28-195 0 0,396-7 1 0 0,-520 37 628 0 0,-89 3 231 0 0,-11 1-505 0 0,-304 29 546 0 0,170-18-387 0 0,-157-3-69 0 0,335-11-292 0 0,58-13 0 0 0,-36 5 9 0 0,-16 4 34 0 0,376-47-700 0 0,-290 45 886 0 0,-125 8 286 0 0,-11 1-331 0 0,-623 68 1138 0 0,552-63-1301 0 0,78-5-13 0 0,0-1-290 0 0,3 0 387 0 0,-1 1 1 0 0,0-1 0 0 0,0 0 0 0 0,0 0 0 0 0,0 0 0 0 0,0 0-1 0 0,0 0 1 0 0,0 0 0 0 0,0 0 0 0 0,0 0 0 0 0,0 0 0 0 0,0 0-1 0 0,0 1 1 0 0,0-1 0 0 0,0 0 0 0 0,0 0 0 0 0,0 0 0 0 0,0 0-1 0 0,0 0 1 0 0,0 0 0 0 0,0 0 0 0 0,0 0 0 0 0,0 1 0 0 0,0-1-1 0 0,0 0 1 0 0,0 0 0 0 0,0 0 0 0 0,0 0 0 0 0,0 0 0 0 0,0 0-1 0 0,0 0 1 0 0,0 1 0 0 0,0-1 0 0 0,0 0 0 0 0,0 0-1 0 0,0 0 1 0 0,0 0 0 0 0,0 0 0 0 0,0 0 0 0 0,0 0 0 0 0,0 0-1 0 0,-1 0 1 0 0,1 0 0 0 0,0 0 0 0 0,0 0 0 0 0,0 1 0 0 0,0-1-1 0 0,0 0 1 0 0,0 0 0 0 0,0 0 0 0 0,0 0 0 0 0,0 0 0 0 0,-1 0-1 0 0,1 0 1 0 0,0 0 0 0 0,0 0 0 0 0,0 0 0 0 0,0 0 0 0 0,0 0-1 0 0,0 0 1 0 0,0 0 0 0 0,-1 0 0 0 0,1 0 0 0 0,0 0 0 0 0,0 0-1 0 0,44 9-486 0 0,-43-9 456 0 0,41-6-4521 0 0,-31 4 3267 0 0</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18.588"/>
    </inkml:context>
    <inkml:brush xml:id="br0">
      <inkml:brushProperty name="width" value="0.05" units="cm"/>
      <inkml:brushProperty name="height" value="0.05" units="cm"/>
    </inkml:brush>
  </inkml:definitions>
  <inkml:trace contextRef="#ctx0" brushRef="#br0">1 126 212 0 0,'34'-3'1774'0'0,"-32"3"-1552"0"0,39-22 2039 0 0,-37 19-2172 0 0,-1-1 0 0 0,1 1 0 0 0,0 0-1 0 0,1 0 1 0 0,-1 1 0 0 0,1-1 0 0 0,-1 1 0 0 0,1 0 0 0 0,-1 0-1 0 0,1 0 1 0 0,0 1 0 0 0,6-2 0 0 0,68-8 308 0 0,-53 8-330 0 0,48-5 68 0 0,0 4 1 0 0,91 5 0 0 0,-23 0-90 0 0,200-23 1 0 0,-296 17-33 0 0,40-4 14 0 0,0 4 0 0 0,1 3 0 0 0,91 10 0 0 0,-78 8 56 0 0,-36-6-66 0 0,78 3 1 0 0,314 3 930 0 0,-46 35-382 0 0,-343-38-357 0 0,-1 3 0 0 0,92 35 0 0 0,-127-41-129 0 0,0-1 1 0 0,58 7-1 0 0,-48-9 331 0 0,-14-1-434 0 0,0-2 0 0 0,1-1-1 0 0,-1-1 1 0 0,43-3 0 0 0,-53 1-7 0 0,1 0-1 0 0,-1 0 1 0 0,26 6 0 0 0,-18-3 8 0 0,192 32-47 0 0,-169-28 131 0 0,0 2 1 0 0,62 21 0 0 0,16 3 39 0 0,99 28 327 0 0,-198-52-327 0 0,-20-6-10 0 0,0 0 0 0 0,0-1 0 0 0,0 0 0 0 0,0-1 0 0 0,1 1 0 0 0,9-1 0 0 0,-16-1-83 0 0,-1 0 1 0 0,1 0 0 0 0,0 0 0 0 0,-1 0 0 0 0,1 0-1 0 0,0-1 1 0 0,0 1 0 0 0,-1 0 0 0 0,1-1 0 0 0,-1 1 0 0 0,1 0-1 0 0,0-1 1 0 0,-1 1 0 0 0,1-1 0 0 0,-1 1 0 0 0,1-1-1 0 0,-1 1 1 0 0,1-1 0 0 0,-1 1 0 0 0,1-1 0 0 0,-1 0-1 0 0,1 1 1 0 0,-1-1 0 0 0,0 0 0 0 0,0 1 0 0 0,1-1-1 0 0,-1 0 1 0 0,0 1 0 0 0,0-1 0 0 0,0 0 0 0 0,1 0-1 0 0,-1 0 1 0 0,1-31 159 0 0,-1 14-81 0 0,1 16-78 0 0,-1-2-15 0 0,1 0 1 0 0,0-1-1 0 0,0 1 1 0 0,0 0-1 0 0,0 0 1 0 0,1 0-1 0 0,-1 0 1 0 0,1 0 0 0 0,4-6-1 0 0,-2 5-11 0 0,0-1 0 0 0,0 1 1 0 0,1 0-1 0 0,0 1 0 0 0,0-1 0 0 0,0 1 0 0 0,1 0 0 0 0,-1 0 1 0 0,1 0-1 0 0,0 1 0 0 0,0 0 0 0 0,0 0 0 0 0,0 1 1 0 0,12-4-1 0 0,8 0 0 0 0,0 1 1 0 0,40-3 0 0 0,-19 3 1 0 0,-25 5 9 0 0,1 0 1 0 0,-1 2-1 0 0,0 0 0 0 0,0 2 1 0 0,26 7-1 0 0,-15-4 10 0 0,47 13 61 0 0,80 31-1 0 0,-45-13-54 0 0,-37-16-8 0 0,1-3 1 0 0,148 14-1 0 0,42 6-569 0 0,-250-36 548 0 0,104 15-149 0 0,197 4 1 0 0,-119-28 42 0 0,-109 0 34 0 0,-36 1 30 0 0,-41 5-11 0 0,0-1 0 0 0,0-1 0 0 0,-1-1 1 0 0,1 0-1 0 0,-1-1 0 0 0,28-10 0 0 0,-25-3-1586 0 0,-17 7-2894 0 0,-6-3 2652 0 0</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28.730"/>
    </inkml:context>
    <inkml:brush xml:id="br0">
      <inkml:brushProperty name="width" value="0.05" units="cm"/>
      <inkml:brushProperty name="height" value="0.05" units="cm"/>
    </inkml:brush>
  </inkml:definitions>
  <inkml:trace contextRef="#ctx0" brushRef="#br0">1 53 124 0 0,'3'-1'358'0'0,"36"-9"665"0"0,37-12 449 0 0,-74 22-1349 0 0,177-20 2570 0 0,404 21-1100 0 0,-517 1-1414 0 0,-2 3 0 0 0,80 17-1 0 0,-61-9-48 0 0,15 3 1 0 0,168 18 129 0 0,-89-38 94 0 0,-79-1-180 0 0,147-10 279 0 0,115 1 232 0 0,-166 22 51 0 0,215 37-1 0 0,-349-35-562 0 0,303 40 1329 0 0,-362-50-1429 0 0,0 0-110 0 0,1 0 0 0 0,-1 0 0 0 0,0 0 1 0 0,0 0-1 0 0,0 0 0 0 0,0 0 0 0 0,0 0 0 0 0,0 0 1 0 0,0 0-1 0 0,0 0 0 0 0,0-1 0 0 0,0 1 0 0 0,0 0 0 0 0,0-1 1 0 0,0 1-1 0 0,0-1 0 0 0,0 1 0 0 0,0-1 0 0 0,-1 0 1 0 0,3-1-1 0 0,-8-16-3439 0 0,-2 3 2363 0 0,1-6-1904 0 0,0-1 232 0 0</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8:30:39.888"/>
    </inkml:context>
    <inkml:brush xml:id="br0">
      <inkml:brushProperty name="width" value="0.05" units="cm"/>
      <inkml:brushProperty name="height" value="0.05" units="cm"/>
    </inkml:brush>
  </inkml:definitions>
  <inkml:trace contextRef="#ctx0" brushRef="#br0">0 110 144 0 0,'0'0'8939'0'0,"23"-2"-8868"0"0,67-4-11 0 0,-68 5 2 0 0,-13-1-6 0 0,147-21 190 0 0,-130 18-226 0 0,-19 4 7 0 0,3 0-1 0 0,190-21 56 0 0,-190 21-77 0 0,0 2 1 0 0,52 0-31 0 0,-20-1 19 0 0,-31 0 1 0 0,-1 0-3 0 0,28 1-3 0 0,76 0 12 0 0,-104 0 7 0 0,0-1 2 0 0,48-2 14 0 0,96-10-19 0 0,-41 6 10 0 0,-75 5-8 0 0,50 3 0 0 0,110 2-6 0 0,-83-7 15 0 0,9 0-33 0 0,-18-1 11 0 0,-101 4 9 0 0,8 0-4 0 0,219-8 3 0 0,-143 2-5 0 0,-80 5 4 0 0,2 1-7 0 0,163 0 65 0 0,-80-5-56 0 0,-83 5 1 0 0,65-1 12 0 0,6 1-33 0 0,-43-2 13 0 0,-30 0 5 0 0,-1 2 3 0 0,4 0 4 0 0,84 4-15 0 0,129 4-46 0 0,-162-3 49 0 0,-53-4-2 0 0,-2-1 2 0 0,31-2 11 0 0,4 4-4 0 0,14-2 9 0 0,-47 0-11 0 0,-2 1 3 0 0,88 7-1 0 0,13 6 13 0 0,131-2 50 0 0,-176-11-37 0 0,0-2-25 0 0,56 3 25 0 0,-60-4-37 0 0,-35 0 6 0 0,34 1-8 0 0,225 8-41 0 0,-210-6 40 0 0,-17 2 20 0 0,199 4 140 0 0,-244-8-143 0 0,36 2 36 0 0,-37 1-31 0 0,37 0 52 0 0,158 8 204 0 0,-85-2-115 0 0,-43 3-21 0 0,6-7-8 0 0,-77-4-87 0 0,4 1-1 0 0,78 10 37 0 0,-82-10-56 0 0,3 0-2 0 0,440 60 223 0 0,-391-53-216 0 0,4-2 5 0 0,216 12 63 0 0,-117-11-14 0 0,-134-7-66 0 0,51 7 0 0 0,-56-4-6 0 0,40 5-6 0 0,67 2 38 0 0,293 0 254 0 0,-277-9-342 0 0,-87 1 16 0 0,4 1 19 0 0,-2 1 2 0 0,-19-1-8 0 0,51-1-1 0 0,-81-4 24 0 0,34 2-7 0 0,62 7-20 0 0,-16-4 23 0 0,-81-2 7 0 0,59 1-51 0 0,16 2-67 0 0,-77-3 104 0 0,-1-1-24 0 0,25 2 34 0 0,-24-2-21 0 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7:20:18.408"/>
    </inkml:context>
    <inkml:brush xml:id="br0">
      <inkml:brushProperty name="width" value="0.05" units="cm"/>
      <inkml:brushProperty name="height" value="0.05" units="cm"/>
    </inkml:brush>
  </inkml:definitions>
  <inkml:trace contextRef="#ctx0" brushRef="#br0">1 0 32767 0 0</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01T00:48:51.434"/>
    </inkml:context>
    <inkml:brush xml:id="br0">
      <inkml:brushProperty name="width" value="0.05" units="cm"/>
      <inkml:brushProperty name="height" value="0.05" units="cm"/>
      <inkml:brushProperty name="color" value="#E71224"/>
    </inkml:brush>
  </inkml:definitions>
  <inkml:trace contextRef="#ctx0" brushRef="#br0">1 1363 24575,'0'3'0,"1"0"0,0 1 0,0-1 0,0 0 0,0 0 0,1 1 0,-1-1 0,4 4 0,6 15 0,40 104 0,17 46 0,-64-162 0,0 0 0,0 0 0,1 0 0,1 0 0,7 10 0,-13-18 0,1-1 0,0 0 0,0 0 0,0 1 0,-1-1 0,2 0 0,-1 0 0,0 0 0,0 0 0,0 0 0,0 0 0,1 0 0,-1 0 0,0-1 0,1 1 0,-1 0 0,0-1 0,1 1 0,-1-1 0,1 0 0,-1 1 0,1-1 0,-1 0 0,1 0 0,-1 0 0,1 0 0,-1 0 0,1 0 0,-1 0 0,1-1 0,-1 1 0,1-1 0,-1 1 0,1-1 0,-1 1 0,0-1 0,1 0 0,-1 0 0,0 1 0,1-1 0,-1 0 0,0 0 0,0 0 0,0 0 0,0-1 0,0 1 0,1-2 0,9-13 0,-1 0 0,-1-1 0,0 0 0,11-32 0,11-21 0,93-185 0,-114 239 0,0 1 0,1 0 0,0 0 0,22-21 0,-1 0 0,-8 5 0,-2-2 0,-1 0 0,-2-2 0,16-38 0,-16 31 0,1 2 0,40-59 0,121-163 0,46-62 0,-219 313-91,0 0 0,-1 0 0,0-1 0,-1 0 0,-1-1 0,1 1 0,-2-1 0,0 0 0,-1 0 0,0 0 0,0 0 0,-2-1 0,0 1 0,-1-24 0,0 4-6735</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1CDC2-9FDA-ED73-F4BB-AEADDFA2CF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0DBBF0E-68FE-B7B9-CBA0-2BF7EF3253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D424085-DCE5-E746-8EDB-A3DBB800EAED}"/>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5" name="Footer Placeholder 4">
            <a:extLst>
              <a:ext uri="{FF2B5EF4-FFF2-40B4-BE49-F238E27FC236}">
                <a16:creationId xmlns:a16="http://schemas.microsoft.com/office/drawing/2014/main" id="{57E1B0AB-8BC5-68EB-5B78-FC11602E7A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902576-C5C2-3CDF-1418-8F7F1774E4E4}"/>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924788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5B678-97A2-5FE0-97FA-65E7C7CE21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1D1ADA-2DB3-44F9-58AD-DDEBE54FAA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2C2233-9832-CD1E-900D-4413B3808A7A}"/>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5" name="Footer Placeholder 4">
            <a:extLst>
              <a:ext uri="{FF2B5EF4-FFF2-40B4-BE49-F238E27FC236}">
                <a16:creationId xmlns:a16="http://schemas.microsoft.com/office/drawing/2014/main" id="{305822D3-64AC-BFBA-3F1D-A1CF9572C6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D27DD7-EA4C-2BC1-FCAC-75661D151033}"/>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5357681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8CBC7-ED79-854B-8D35-B9309CB77B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51E42F-E93D-0BC5-731C-06C898F483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3B33B6-E9CC-936E-62BF-099B4614935A}"/>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5" name="Footer Placeholder 4">
            <a:extLst>
              <a:ext uri="{FF2B5EF4-FFF2-40B4-BE49-F238E27FC236}">
                <a16:creationId xmlns:a16="http://schemas.microsoft.com/office/drawing/2014/main" id="{466CF5A9-8F71-6AC4-2939-59655C7B72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2349A7-A2E1-BDBB-BB74-BD334E534CDD}"/>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303170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D4DB0-C129-3048-EF32-337DADB36DD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7D1FEE-873F-716C-74ED-691D3FD4B1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E9A2FBD-36F8-3FFB-583E-A6F151ABA89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29D7BCF-BA92-9EE9-F8FD-DDD06476A29E}"/>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6" name="Footer Placeholder 5">
            <a:extLst>
              <a:ext uri="{FF2B5EF4-FFF2-40B4-BE49-F238E27FC236}">
                <a16:creationId xmlns:a16="http://schemas.microsoft.com/office/drawing/2014/main" id="{5BE31C86-44DB-A682-703F-4D2C3E7CF3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573064-AC70-0F84-A99D-F9A52EF6AC34}"/>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844914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74FC9-6264-D9C5-8D9F-4CA7A3596C0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74EFDD-47D4-C990-9E6D-77A2D43E11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5ED8401-9731-939E-558F-12A42C900C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83F0C9-C96B-6FC7-87FD-7F53A0F66D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D2E041-52DA-EC2D-8312-9F82A87950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C175241-26FF-17A5-F683-36E290B92600}"/>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8" name="Footer Placeholder 7">
            <a:extLst>
              <a:ext uri="{FF2B5EF4-FFF2-40B4-BE49-F238E27FC236}">
                <a16:creationId xmlns:a16="http://schemas.microsoft.com/office/drawing/2014/main" id="{2D354E39-79A6-D82F-0ACD-16CFFAE620C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64895E8-FBA8-30CC-B8C0-325F73390517}"/>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3494156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33767-3E63-0476-8AAE-87D311F959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2A746CA-B0BC-2CCE-2D6C-6C92BAEF80DD}"/>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4" name="Footer Placeholder 3">
            <a:extLst>
              <a:ext uri="{FF2B5EF4-FFF2-40B4-BE49-F238E27FC236}">
                <a16:creationId xmlns:a16="http://schemas.microsoft.com/office/drawing/2014/main" id="{BE49F91E-A4A2-0E3A-8DCE-194280259E7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35EAD51-631C-1B43-8D11-44F8295318C2}"/>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2672164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0150BB-0992-A7DC-CF40-3754356A1636}"/>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3" name="Footer Placeholder 2">
            <a:extLst>
              <a:ext uri="{FF2B5EF4-FFF2-40B4-BE49-F238E27FC236}">
                <a16:creationId xmlns:a16="http://schemas.microsoft.com/office/drawing/2014/main" id="{DDEAE511-FE0E-2AEE-169B-E6C795846A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E6F1C5B-A0A3-B80C-B02D-42597CFC05C4}"/>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7670702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BBBF2-DD27-02F6-4A15-ABD56D9DA3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382D0F6-DF64-84AE-87CB-6736D6B6C7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494C37-F4DE-71D7-70DA-B2E0A16397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2B3BD0-471D-1311-29E5-F613608F3C2F}"/>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6" name="Footer Placeholder 5">
            <a:extLst>
              <a:ext uri="{FF2B5EF4-FFF2-40B4-BE49-F238E27FC236}">
                <a16:creationId xmlns:a16="http://schemas.microsoft.com/office/drawing/2014/main" id="{FBF6B035-9500-84F9-742D-785BF94B14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B224D-6746-1A39-059C-1102A6775E78}"/>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2115937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FE2B6-379F-F8DB-EA1F-A9EBAFE00E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D76D27-DB34-ECC7-C235-626FE033C7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A17098A-0248-B45D-51B5-ADA0BA024E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0931D3-C26B-943C-1E28-4FB8F86ECD6F}"/>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6" name="Footer Placeholder 5">
            <a:extLst>
              <a:ext uri="{FF2B5EF4-FFF2-40B4-BE49-F238E27FC236}">
                <a16:creationId xmlns:a16="http://schemas.microsoft.com/office/drawing/2014/main" id="{F23CB379-89C0-2DBF-5368-5BC80AD720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38906E-65EE-C06C-8783-FE2A47525EB9}"/>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18019219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BD8E7-6552-9725-B439-11C34E7CA6D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C7FB3F-0C50-FF6F-3EF6-F8B5C59794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3A85E3-DC8B-FD0B-32EF-50076B4FE85D}"/>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5" name="Footer Placeholder 4">
            <a:extLst>
              <a:ext uri="{FF2B5EF4-FFF2-40B4-BE49-F238E27FC236}">
                <a16:creationId xmlns:a16="http://schemas.microsoft.com/office/drawing/2014/main" id="{84D54CC7-B7D2-3A70-BD05-4D4F37BB8A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BFC3B6-38A8-4133-F864-0FF93945644C}"/>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3004807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1BFC8C-E666-01F7-A068-10B9B383831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966941B-8E5A-BAF6-62B0-2A7613A3DB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880243-7E29-B693-E701-F4588194C6B7}"/>
              </a:ext>
            </a:extLst>
          </p:cNvPr>
          <p:cNvSpPr>
            <a:spLocks noGrp="1"/>
          </p:cNvSpPr>
          <p:nvPr>
            <p:ph type="dt" sz="half" idx="10"/>
          </p:nvPr>
        </p:nvSpPr>
        <p:spPr/>
        <p:txBody>
          <a:bodyPr/>
          <a:lstStyle/>
          <a:p>
            <a:fld id="{2E3A4C54-AF74-4FAB-A96D-D2BBA6C84374}" type="datetimeFigureOut">
              <a:rPr lang="en-US" smtClean="0"/>
              <a:t>2/3/2023</a:t>
            </a:fld>
            <a:endParaRPr lang="en-US"/>
          </a:p>
        </p:txBody>
      </p:sp>
      <p:sp>
        <p:nvSpPr>
          <p:cNvPr id="5" name="Footer Placeholder 4">
            <a:extLst>
              <a:ext uri="{FF2B5EF4-FFF2-40B4-BE49-F238E27FC236}">
                <a16:creationId xmlns:a16="http://schemas.microsoft.com/office/drawing/2014/main" id="{CBED74E5-2231-2E7B-038A-C333902AF9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D9A86E-6997-FE82-0EB8-7E9E942719C8}"/>
              </a:ext>
            </a:extLst>
          </p:cNvPr>
          <p:cNvSpPr>
            <a:spLocks noGrp="1"/>
          </p:cNvSpPr>
          <p:nvPr>
            <p:ph type="sldNum" sz="quarter" idx="12"/>
          </p:nvPr>
        </p:nvSpPr>
        <p:spPr/>
        <p:txBody>
          <a:bodyPr/>
          <a:lstStyle/>
          <a:p>
            <a:fld id="{CF91F480-512E-49C4-A93D-0B61E9899865}" type="slidenum">
              <a:rPr lang="en-US" smtClean="0"/>
              <a:t>‹#›</a:t>
            </a:fld>
            <a:endParaRPr lang="en-US"/>
          </a:p>
        </p:txBody>
      </p:sp>
    </p:spTree>
    <p:extLst>
      <p:ext uri="{BB962C8B-B14F-4D97-AF65-F5344CB8AC3E}">
        <p14:creationId xmlns:p14="http://schemas.microsoft.com/office/powerpoint/2010/main" val="565018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F1BC8E-B2EC-36EA-5EC3-DF6E3DC673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79A1B89-3F5E-3DBA-4AE8-AC77F66780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6BF0E-A621-71FF-BC18-A494262144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3A4C54-AF74-4FAB-A96D-D2BBA6C84374}" type="datetimeFigureOut">
              <a:rPr lang="en-US" smtClean="0"/>
              <a:t>2/3/2023</a:t>
            </a:fld>
            <a:endParaRPr lang="en-US"/>
          </a:p>
        </p:txBody>
      </p:sp>
      <p:sp>
        <p:nvSpPr>
          <p:cNvPr id="5" name="Footer Placeholder 4">
            <a:extLst>
              <a:ext uri="{FF2B5EF4-FFF2-40B4-BE49-F238E27FC236}">
                <a16:creationId xmlns:a16="http://schemas.microsoft.com/office/drawing/2014/main" id="{5A132B75-1CB5-4186-82A5-33214ABA90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0DACC9E-16BC-F364-C0E7-B77D3A0C43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91F480-512E-49C4-A93D-0B61E9899865}" type="slidenum">
              <a:rPr lang="en-US" smtClean="0"/>
              <a:t>‹#›</a:t>
            </a:fld>
            <a:endParaRPr lang="en-US"/>
          </a:p>
        </p:txBody>
      </p:sp>
    </p:spTree>
    <p:extLst>
      <p:ext uri="{BB962C8B-B14F-4D97-AF65-F5344CB8AC3E}">
        <p14:creationId xmlns:p14="http://schemas.microsoft.com/office/powerpoint/2010/main" val="12172626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customXml" Target="../ink/ink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6" Type="http://schemas.openxmlformats.org/officeDocument/2006/relationships/image" Target="../media/image28.png"/><Relationship Id="rId21" Type="http://schemas.openxmlformats.org/officeDocument/2006/relationships/customXml" Target="../ink/ink14.xml"/><Relationship Id="rId34" Type="http://schemas.openxmlformats.org/officeDocument/2006/relationships/image" Target="../media/image32.png"/><Relationship Id="rId42" Type="http://schemas.openxmlformats.org/officeDocument/2006/relationships/image" Target="../media/image36.png"/><Relationship Id="rId47" Type="http://schemas.openxmlformats.org/officeDocument/2006/relationships/customXml" Target="../ink/ink27.xml"/><Relationship Id="rId50" Type="http://schemas.openxmlformats.org/officeDocument/2006/relationships/image" Target="../media/image40.png"/><Relationship Id="rId55" Type="http://schemas.openxmlformats.org/officeDocument/2006/relationships/customXml" Target="../ink/ink31.xml"/><Relationship Id="rId63" Type="http://schemas.openxmlformats.org/officeDocument/2006/relationships/customXml" Target="../ink/ink35.xml"/><Relationship Id="rId68" Type="http://schemas.openxmlformats.org/officeDocument/2006/relationships/image" Target="../media/image49.png"/><Relationship Id="rId7" Type="http://schemas.openxmlformats.org/officeDocument/2006/relationships/customXml" Target="../ink/ink7.xml"/><Relationship Id="rId2" Type="http://schemas.openxmlformats.org/officeDocument/2006/relationships/image" Target="../media/image16.png"/><Relationship Id="rId16" Type="http://schemas.openxmlformats.org/officeDocument/2006/relationships/image" Target="../media/image23.png"/><Relationship Id="rId29" Type="http://schemas.openxmlformats.org/officeDocument/2006/relationships/customXml" Target="../ink/ink18.xml"/><Relationship Id="rId11" Type="http://schemas.openxmlformats.org/officeDocument/2006/relationships/customXml" Target="../ink/ink9.xml"/><Relationship Id="rId24" Type="http://schemas.openxmlformats.org/officeDocument/2006/relationships/image" Target="../media/image27.png"/><Relationship Id="rId32" Type="http://schemas.openxmlformats.org/officeDocument/2006/relationships/image" Target="../media/image31.png"/><Relationship Id="rId37" Type="http://schemas.openxmlformats.org/officeDocument/2006/relationships/customXml" Target="../ink/ink22.xml"/><Relationship Id="rId40" Type="http://schemas.openxmlformats.org/officeDocument/2006/relationships/image" Target="../media/image35.png"/><Relationship Id="rId45" Type="http://schemas.openxmlformats.org/officeDocument/2006/relationships/customXml" Target="../ink/ink26.xml"/><Relationship Id="rId53" Type="http://schemas.openxmlformats.org/officeDocument/2006/relationships/customXml" Target="../ink/ink30.xml"/><Relationship Id="rId58" Type="http://schemas.openxmlformats.org/officeDocument/2006/relationships/image" Target="../media/image44.png"/><Relationship Id="rId66" Type="http://schemas.openxmlformats.org/officeDocument/2006/relationships/image" Target="../media/image48.png"/><Relationship Id="rId5" Type="http://schemas.openxmlformats.org/officeDocument/2006/relationships/customXml" Target="../ink/ink6.xml"/><Relationship Id="rId61" Type="http://schemas.openxmlformats.org/officeDocument/2006/relationships/customXml" Target="../ink/ink34.xml"/><Relationship Id="rId19" Type="http://schemas.openxmlformats.org/officeDocument/2006/relationships/customXml" Target="../ink/ink13.xml"/><Relationship Id="rId14" Type="http://schemas.openxmlformats.org/officeDocument/2006/relationships/image" Target="../media/image22.png"/><Relationship Id="rId22" Type="http://schemas.openxmlformats.org/officeDocument/2006/relationships/image" Target="../media/image26.png"/><Relationship Id="rId27" Type="http://schemas.openxmlformats.org/officeDocument/2006/relationships/customXml" Target="../ink/ink17.xml"/><Relationship Id="rId30" Type="http://schemas.openxmlformats.org/officeDocument/2006/relationships/image" Target="../media/image30.png"/><Relationship Id="rId35" Type="http://schemas.openxmlformats.org/officeDocument/2006/relationships/customXml" Target="../ink/ink21.xml"/><Relationship Id="rId43" Type="http://schemas.openxmlformats.org/officeDocument/2006/relationships/customXml" Target="../ink/ink25.xml"/><Relationship Id="rId48" Type="http://schemas.openxmlformats.org/officeDocument/2006/relationships/image" Target="../media/image39.png"/><Relationship Id="rId56" Type="http://schemas.openxmlformats.org/officeDocument/2006/relationships/image" Target="../media/image43.png"/><Relationship Id="rId64" Type="http://schemas.openxmlformats.org/officeDocument/2006/relationships/image" Target="../media/image47.png"/><Relationship Id="rId8" Type="http://schemas.openxmlformats.org/officeDocument/2006/relationships/image" Target="../media/image19.png"/><Relationship Id="rId51" Type="http://schemas.openxmlformats.org/officeDocument/2006/relationships/customXml" Target="../ink/ink29.xml"/><Relationship Id="rId3" Type="http://schemas.openxmlformats.org/officeDocument/2006/relationships/customXml" Target="../ink/ink5.xml"/><Relationship Id="rId12" Type="http://schemas.openxmlformats.org/officeDocument/2006/relationships/image" Target="../media/image21.png"/><Relationship Id="rId17" Type="http://schemas.openxmlformats.org/officeDocument/2006/relationships/customXml" Target="../ink/ink12.xml"/><Relationship Id="rId25" Type="http://schemas.openxmlformats.org/officeDocument/2006/relationships/customXml" Target="../ink/ink16.xml"/><Relationship Id="rId33" Type="http://schemas.openxmlformats.org/officeDocument/2006/relationships/customXml" Target="../ink/ink20.xml"/><Relationship Id="rId38" Type="http://schemas.openxmlformats.org/officeDocument/2006/relationships/image" Target="../media/image34.png"/><Relationship Id="rId46" Type="http://schemas.openxmlformats.org/officeDocument/2006/relationships/image" Target="../media/image38.png"/><Relationship Id="rId59" Type="http://schemas.openxmlformats.org/officeDocument/2006/relationships/customXml" Target="../ink/ink33.xml"/><Relationship Id="rId67" Type="http://schemas.openxmlformats.org/officeDocument/2006/relationships/customXml" Target="../ink/ink37.xml"/><Relationship Id="rId20" Type="http://schemas.openxmlformats.org/officeDocument/2006/relationships/image" Target="../media/image25.png"/><Relationship Id="rId41" Type="http://schemas.openxmlformats.org/officeDocument/2006/relationships/customXml" Target="../ink/ink24.xml"/><Relationship Id="rId54" Type="http://schemas.openxmlformats.org/officeDocument/2006/relationships/image" Target="../media/image42.png"/><Relationship Id="rId6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18.png"/><Relationship Id="rId15" Type="http://schemas.openxmlformats.org/officeDocument/2006/relationships/customXml" Target="../ink/ink11.xml"/><Relationship Id="rId23" Type="http://schemas.openxmlformats.org/officeDocument/2006/relationships/customXml" Target="../ink/ink15.xml"/><Relationship Id="rId28" Type="http://schemas.openxmlformats.org/officeDocument/2006/relationships/image" Target="../media/image29.png"/><Relationship Id="rId36" Type="http://schemas.openxmlformats.org/officeDocument/2006/relationships/image" Target="../media/image33.png"/><Relationship Id="rId49" Type="http://schemas.openxmlformats.org/officeDocument/2006/relationships/customXml" Target="../ink/ink28.xml"/><Relationship Id="rId57" Type="http://schemas.openxmlformats.org/officeDocument/2006/relationships/customXml" Target="../ink/ink32.xml"/><Relationship Id="rId10" Type="http://schemas.openxmlformats.org/officeDocument/2006/relationships/image" Target="../media/image20.png"/><Relationship Id="rId31" Type="http://schemas.openxmlformats.org/officeDocument/2006/relationships/customXml" Target="../ink/ink19.xml"/><Relationship Id="rId44" Type="http://schemas.openxmlformats.org/officeDocument/2006/relationships/image" Target="../media/image37.png"/><Relationship Id="rId52" Type="http://schemas.openxmlformats.org/officeDocument/2006/relationships/image" Target="../media/image41.png"/><Relationship Id="rId60" Type="http://schemas.openxmlformats.org/officeDocument/2006/relationships/image" Target="../media/image45.png"/><Relationship Id="rId65" Type="http://schemas.openxmlformats.org/officeDocument/2006/relationships/customXml" Target="../ink/ink36.xml"/><Relationship Id="rId4" Type="http://schemas.openxmlformats.org/officeDocument/2006/relationships/image" Target="../media/image17.png"/><Relationship Id="rId9" Type="http://schemas.openxmlformats.org/officeDocument/2006/relationships/customXml" Target="../ink/ink8.xml"/><Relationship Id="rId13" Type="http://schemas.openxmlformats.org/officeDocument/2006/relationships/customXml" Target="../ink/ink10.xml"/><Relationship Id="rId18" Type="http://schemas.openxmlformats.org/officeDocument/2006/relationships/image" Target="../media/image24.png"/><Relationship Id="rId39" Type="http://schemas.openxmlformats.org/officeDocument/2006/relationships/customXml" Target="../ink/ink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6" Type="http://schemas.openxmlformats.org/officeDocument/2006/relationships/customXml" Target="../ink/ink50.xml"/><Relationship Id="rId21" Type="http://schemas.openxmlformats.org/officeDocument/2006/relationships/image" Target="../media/image59.png"/><Relationship Id="rId42" Type="http://schemas.openxmlformats.org/officeDocument/2006/relationships/customXml" Target="../ink/ink58.xml"/><Relationship Id="rId47" Type="http://schemas.openxmlformats.org/officeDocument/2006/relationships/image" Target="../media/image72.png"/><Relationship Id="rId63" Type="http://schemas.openxmlformats.org/officeDocument/2006/relationships/image" Target="../media/image80.png"/><Relationship Id="rId68" Type="http://schemas.openxmlformats.org/officeDocument/2006/relationships/customXml" Target="../ink/ink71.xml"/><Relationship Id="rId84" Type="http://schemas.openxmlformats.org/officeDocument/2006/relationships/customXml" Target="../ink/ink79.xml"/><Relationship Id="rId89" Type="http://schemas.openxmlformats.org/officeDocument/2006/relationships/image" Target="../media/image92.png"/><Relationship Id="rId16" Type="http://schemas.openxmlformats.org/officeDocument/2006/relationships/customXml" Target="../ink/ink45.xml"/><Relationship Id="rId107" Type="http://schemas.openxmlformats.org/officeDocument/2006/relationships/image" Target="../media/image101.png"/><Relationship Id="rId11" Type="http://schemas.openxmlformats.org/officeDocument/2006/relationships/image" Target="../media/image54.png"/><Relationship Id="rId32" Type="http://schemas.openxmlformats.org/officeDocument/2006/relationships/customXml" Target="../ink/ink53.xml"/><Relationship Id="rId37" Type="http://schemas.openxmlformats.org/officeDocument/2006/relationships/image" Target="../media/image67.png"/><Relationship Id="rId53" Type="http://schemas.openxmlformats.org/officeDocument/2006/relationships/image" Target="../media/image75.png"/><Relationship Id="rId58" Type="http://schemas.openxmlformats.org/officeDocument/2006/relationships/customXml" Target="../ink/ink66.xml"/><Relationship Id="rId74" Type="http://schemas.openxmlformats.org/officeDocument/2006/relationships/customXml" Target="../ink/ink74.xml"/><Relationship Id="rId79" Type="http://schemas.openxmlformats.org/officeDocument/2006/relationships/image" Target="../media/image20.png"/><Relationship Id="rId102" Type="http://schemas.openxmlformats.org/officeDocument/2006/relationships/customXml" Target="../ink/ink88.xml"/><Relationship Id="rId5" Type="http://schemas.openxmlformats.org/officeDocument/2006/relationships/image" Target="../media/image51.png"/><Relationship Id="rId90" Type="http://schemas.openxmlformats.org/officeDocument/2006/relationships/customXml" Target="../ink/ink82.xml"/><Relationship Id="rId95" Type="http://schemas.openxmlformats.org/officeDocument/2006/relationships/image" Target="../media/image95.png"/><Relationship Id="rId22" Type="http://schemas.openxmlformats.org/officeDocument/2006/relationships/customXml" Target="../ink/ink48.xml"/><Relationship Id="rId27" Type="http://schemas.openxmlformats.org/officeDocument/2006/relationships/image" Target="../media/image62.png"/><Relationship Id="rId43" Type="http://schemas.openxmlformats.org/officeDocument/2006/relationships/image" Target="../media/image70.png"/><Relationship Id="rId48" Type="http://schemas.openxmlformats.org/officeDocument/2006/relationships/customXml" Target="../ink/ink61.xml"/><Relationship Id="rId64" Type="http://schemas.openxmlformats.org/officeDocument/2006/relationships/customXml" Target="../ink/ink69.xml"/><Relationship Id="rId69" Type="http://schemas.openxmlformats.org/officeDocument/2006/relationships/image" Target="../media/image83.png"/><Relationship Id="rId80" Type="http://schemas.openxmlformats.org/officeDocument/2006/relationships/customXml" Target="../ink/ink77.xml"/><Relationship Id="rId85" Type="http://schemas.openxmlformats.org/officeDocument/2006/relationships/image" Target="../media/image90.png"/><Relationship Id="rId12" Type="http://schemas.openxmlformats.org/officeDocument/2006/relationships/customXml" Target="../ink/ink43.xml"/><Relationship Id="rId17" Type="http://schemas.openxmlformats.org/officeDocument/2006/relationships/image" Target="../media/image57.png"/><Relationship Id="rId33" Type="http://schemas.openxmlformats.org/officeDocument/2006/relationships/image" Target="../media/image65.png"/><Relationship Id="rId38" Type="http://schemas.openxmlformats.org/officeDocument/2006/relationships/customXml" Target="../ink/ink56.xml"/><Relationship Id="rId59" Type="http://schemas.openxmlformats.org/officeDocument/2006/relationships/image" Target="../media/image78.png"/><Relationship Id="rId103" Type="http://schemas.openxmlformats.org/officeDocument/2006/relationships/image" Target="../media/image99.png"/><Relationship Id="rId108" Type="http://schemas.openxmlformats.org/officeDocument/2006/relationships/customXml" Target="../ink/ink91.xml"/><Relationship Id="rId54" Type="http://schemas.openxmlformats.org/officeDocument/2006/relationships/customXml" Target="../ink/ink64.xml"/><Relationship Id="rId70" Type="http://schemas.openxmlformats.org/officeDocument/2006/relationships/customXml" Target="../ink/ink72.xml"/><Relationship Id="rId75" Type="http://schemas.openxmlformats.org/officeDocument/2006/relationships/image" Target="../media/image86.png"/><Relationship Id="rId91" Type="http://schemas.openxmlformats.org/officeDocument/2006/relationships/image" Target="../media/image93.png"/><Relationship Id="rId96" Type="http://schemas.openxmlformats.org/officeDocument/2006/relationships/customXml" Target="../ink/ink85.xml"/><Relationship Id="rId1" Type="http://schemas.openxmlformats.org/officeDocument/2006/relationships/slideLayout" Target="../slideLayouts/slideLayout2.xml"/><Relationship Id="rId6" Type="http://schemas.openxmlformats.org/officeDocument/2006/relationships/customXml" Target="../ink/ink40.xml"/><Relationship Id="rId15" Type="http://schemas.openxmlformats.org/officeDocument/2006/relationships/image" Target="../media/image56.png"/><Relationship Id="rId23" Type="http://schemas.openxmlformats.org/officeDocument/2006/relationships/image" Target="../media/image60.png"/><Relationship Id="rId28" Type="http://schemas.openxmlformats.org/officeDocument/2006/relationships/customXml" Target="../ink/ink51.xml"/><Relationship Id="rId36" Type="http://schemas.openxmlformats.org/officeDocument/2006/relationships/customXml" Target="../ink/ink55.xml"/><Relationship Id="rId49" Type="http://schemas.openxmlformats.org/officeDocument/2006/relationships/image" Target="../media/image73.png"/><Relationship Id="rId57" Type="http://schemas.openxmlformats.org/officeDocument/2006/relationships/image" Target="../media/image77.png"/><Relationship Id="rId106" Type="http://schemas.openxmlformats.org/officeDocument/2006/relationships/customXml" Target="../ink/ink90.xml"/><Relationship Id="rId10" Type="http://schemas.openxmlformats.org/officeDocument/2006/relationships/customXml" Target="../ink/ink42.xml"/><Relationship Id="rId31" Type="http://schemas.openxmlformats.org/officeDocument/2006/relationships/image" Target="../media/image64.png"/><Relationship Id="rId44" Type="http://schemas.openxmlformats.org/officeDocument/2006/relationships/customXml" Target="../ink/ink59.xml"/><Relationship Id="rId52" Type="http://schemas.openxmlformats.org/officeDocument/2006/relationships/customXml" Target="../ink/ink63.xml"/><Relationship Id="rId60" Type="http://schemas.openxmlformats.org/officeDocument/2006/relationships/customXml" Target="../ink/ink67.xml"/><Relationship Id="rId65" Type="http://schemas.openxmlformats.org/officeDocument/2006/relationships/image" Target="../media/image81.png"/><Relationship Id="rId73" Type="http://schemas.openxmlformats.org/officeDocument/2006/relationships/image" Target="../media/image85.png"/><Relationship Id="rId78" Type="http://schemas.openxmlformats.org/officeDocument/2006/relationships/customXml" Target="../ink/ink76.xml"/><Relationship Id="rId81" Type="http://schemas.openxmlformats.org/officeDocument/2006/relationships/image" Target="../media/image88.png"/><Relationship Id="rId86" Type="http://schemas.openxmlformats.org/officeDocument/2006/relationships/customXml" Target="../ink/ink80.xml"/><Relationship Id="rId94" Type="http://schemas.openxmlformats.org/officeDocument/2006/relationships/customXml" Target="../ink/ink84.xml"/><Relationship Id="rId99" Type="http://schemas.openxmlformats.org/officeDocument/2006/relationships/image" Target="../media/image97.png"/><Relationship Id="rId101" Type="http://schemas.openxmlformats.org/officeDocument/2006/relationships/image" Target="../media/image98.png"/><Relationship Id="rId4" Type="http://schemas.openxmlformats.org/officeDocument/2006/relationships/customXml" Target="../ink/ink39.xml"/><Relationship Id="rId9" Type="http://schemas.openxmlformats.org/officeDocument/2006/relationships/image" Target="../media/image53.png"/><Relationship Id="rId13" Type="http://schemas.openxmlformats.org/officeDocument/2006/relationships/image" Target="../media/image55.png"/><Relationship Id="rId18" Type="http://schemas.openxmlformats.org/officeDocument/2006/relationships/customXml" Target="../ink/ink46.xml"/><Relationship Id="rId39" Type="http://schemas.openxmlformats.org/officeDocument/2006/relationships/image" Target="../media/image68.png"/><Relationship Id="rId109" Type="http://schemas.openxmlformats.org/officeDocument/2006/relationships/image" Target="../media/image102.png"/><Relationship Id="rId34" Type="http://schemas.openxmlformats.org/officeDocument/2006/relationships/customXml" Target="../ink/ink54.xml"/><Relationship Id="rId50" Type="http://schemas.openxmlformats.org/officeDocument/2006/relationships/customXml" Target="../ink/ink62.xml"/><Relationship Id="rId55" Type="http://schemas.openxmlformats.org/officeDocument/2006/relationships/image" Target="../media/image76.png"/><Relationship Id="rId76" Type="http://schemas.openxmlformats.org/officeDocument/2006/relationships/customXml" Target="../ink/ink75.xml"/><Relationship Id="rId97" Type="http://schemas.openxmlformats.org/officeDocument/2006/relationships/image" Target="../media/image96.png"/><Relationship Id="rId104" Type="http://schemas.openxmlformats.org/officeDocument/2006/relationships/customXml" Target="../ink/ink89.xml"/><Relationship Id="rId7" Type="http://schemas.openxmlformats.org/officeDocument/2006/relationships/image" Target="../media/image52.png"/><Relationship Id="rId71" Type="http://schemas.openxmlformats.org/officeDocument/2006/relationships/image" Target="../media/image84.png"/><Relationship Id="rId92" Type="http://schemas.openxmlformats.org/officeDocument/2006/relationships/customXml" Target="../ink/ink83.xml"/><Relationship Id="rId2" Type="http://schemas.openxmlformats.org/officeDocument/2006/relationships/customXml" Target="../ink/ink38.xml"/><Relationship Id="rId29" Type="http://schemas.openxmlformats.org/officeDocument/2006/relationships/image" Target="../media/image63.png"/><Relationship Id="rId24" Type="http://schemas.openxmlformats.org/officeDocument/2006/relationships/customXml" Target="../ink/ink49.xml"/><Relationship Id="rId40" Type="http://schemas.openxmlformats.org/officeDocument/2006/relationships/customXml" Target="../ink/ink57.xml"/><Relationship Id="rId45" Type="http://schemas.openxmlformats.org/officeDocument/2006/relationships/image" Target="../media/image71.png"/><Relationship Id="rId66" Type="http://schemas.openxmlformats.org/officeDocument/2006/relationships/customXml" Target="../ink/ink70.xml"/><Relationship Id="rId87" Type="http://schemas.openxmlformats.org/officeDocument/2006/relationships/image" Target="../media/image91.png"/><Relationship Id="rId61" Type="http://schemas.openxmlformats.org/officeDocument/2006/relationships/image" Target="../media/image79.png"/><Relationship Id="rId82" Type="http://schemas.openxmlformats.org/officeDocument/2006/relationships/customXml" Target="../ink/ink78.xml"/><Relationship Id="rId19" Type="http://schemas.openxmlformats.org/officeDocument/2006/relationships/image" Target="../media/image58.png"/><Relationship Id="rId14" Type="http://schemas.openxmlformats.org/officeDocument/2006/relationships/customXml" Target="../ink/ink44.xml"/><Relationship Id="rId30" Type="http://schemas.openxmlformats.org/officeDocument/2006/relationships/customXml" Target="../ink/ink52.xml"/><Relationship Id="rId35" Type="http://schemas.openxmlformats.org/officeDocument/2006/relationships/image" Target="../media/image66.png"/><Relationship Id="rId56" Type="http://schemas.openxmlformats.org/officeDocument/2006/relationships/customXml" Target="../ink/ink65.xml"/><Relationship Id="rId77" Type="http://schemas.openxmlformats.org/officeDocument/2006/relationships/image" Target="../media/image87.png"/><Relationship Id="rId100" Type="http://schemas.openxmlformats.org/officeDocument/2006/relationships/customXml" Target="../ink/ink87.xml"/><Relationship Id="rId105" Type="http://schemas.openxmlformats.org/officeDocument/2006/relationships/image" Target="../media/image100.png"/><Relationship Id="rId8" Type="http://schemas.openxmlformats.org/officeDocument/2006/relationships/customXml" Target="../ink/ink41.xml"/><Relationship Id="rId51" Type="http://schemas.openxmlformats.org/officeDocument/2006/relationships/image" Target="../media/image74.png"/><Relationship Id="rId72" Type="http://schemas.openxmlformats.org/officeDocument/2006/relationships/customXml" Target="../ink/ink73.xml"/><Relationship Id="rId93" Type="http://schemas.openxmlformats.org/officeDocument/2006/relationships/image" Target="../media/image94.png"/><Relationship Id="rId98" Type="http://schemas.openxmlformats.org/officeDocument/2006/relationships/customXml" Target="../ink/ink86.xml"/><Relationship Id="rId3" Type="http://schemas.openxmlformats.org/officeDocument/2006/relationships/image" Target="../media/image50.png"/><Relationship Id="rId25" Type="http://schemas.openxmlformats.org/officeDocument/2006/relationships/image" Target="../media/image61.png"/><Relationship Id="rId46" Type="http://schemas.openxmlformats.org/officeDocument/2006/relationships/customXml" Target="../ink/ink60.xml"/><Relationship Id="rId67" Type="http://schemas.openxmlformats.org/officeDocument/2006/relationships/image" Target="../media/image82.png"/><Relationship Id="rId20" Type="http://schemas.openxmlformats.org/officeDocument/2006/relationships/customXml" Target="../ink/ink47.xml"/><Relationship Id="rId41" Type="http://schemas.openxmlformats.org/officeDocument/2006/relationships/image" Target="../media/image69.png"/><Relationship Id="rId62" Type="http://schemas.openxmlformats.org/officeDocument/2006/relationships/customXml" Target="../ink/ink68.xml"/><Relationship Id="rId83" Type="http://schemas.openxmlformats.org/officeDocument/2006/relationships/image" Target="../media/image89.png"/><Relationship Id="rId88" Type="http://schemas.openxmlformats.org/officeDocument/2006/relationships/customXml" Target="../ink/ink81.xml"/></Relationships>
</file>

<file path=ppt/slides/_rels/slide24.xml.rels><?xml version="1.0" encoding="UTF-8" standalone="yes"?>
<Relationships xmlns="http://schemas.openxmlformats.org/package/2006/relationships"><Relationship Id="rId13" Type="http://schemas.openxmlformats.org/officeDocument/2006/relationships/image" Target="../media/image108.png"/><Relationship Id="rId18" Type="http://schemas.openxmlformats.org/officeDocument/2006/relationships/customXml" Target="../ink/ink100.xml"/><Relationship Id="rId26" Type="http://schemas.openxmlformats.org/officeDocument/2006/relationships/customXml" Target="../ink/ink104.xml"/><Relationship Id="rId39" Type="http://schemas.openxmlformats.org/officeDocument/2006/relationships/image" Target="../media/image121.png"/><Relationship Id="rId21" Type="http://schemas.openxmlformats.org/officeDocument/2006/relationships/image" Target="../media/image112.png"/><Relationship Id="rId34" Type="http://schemas.openxmlformats.org/officeDocument/2006/relationships/customXml" Target="../ink/ink108.xml"/><Relationship Id="rId42" Type="http://schemas.openxmlformats.org/officeDocument/2006/relationships/customXml" Target="../ink/ink112.xml"/><Relationship Id="rId7" Type="http://schemas.openxmlformats.org/officeDocument/2006/relationships/image" Target="../media/image105.png"/><Relationship Id="rId2" Type="http://schemas.openxmlformats.org/officeDocument/2006/relationships/customXml" Target="../ink/ink92.xml"/><Relationship Id="rId16" Type="http://schemas.openxmlformats.org/officeDocument/2006/relationships/customXml" Target="../ink/ink99.xml"/><Relationship Id="rId29" Type="http://schemas.openxmlformats.org/officeDocument/2006/relationships/image" Target="../media/image116.png"/><Relationship Id="rId1" Type="http://schemas.openxmlformats.org/officeDocument/2006/relationships/slideLayout" Target="../slideLayouts/slideLayout2.xml"/><Relationship Id="rId6" Type="http://schemas.openxmlformats.org/officeDocument/2006/relationships/customXml" Target="../ink/ink94.xml"/><Relationship Id="rId11" Type="http://schemas.openxmlformats.org/officeDocument/2006/relationships/image" Target="../media/image107.png"/><Relationship Id="rId24" Type="http://schemas.openxmlformats.org/officeDocument/2006/relationships/customXml" Target="../ink/ink103.xml"/><Relationship Id="rId32" Type="http://schemas.openxmlformats.org/officeDocument/2006/relationships/customXml" Target="../ink/ink107.xml"/><Relationship Id="rId37" Type="http://schemas.openxmlformats.org/officeDocument/2006/relationships/image" Target="../media/image120.png"/><Relationship Id="rId40" Type="http://schemas.openxmlformats.org/officeDocument/2006/relationships/customXml" Target="../ink/ink111.xml"/><Relationship Id="rId45" Type="http://schemas.openxmlformats.org/officeDocument/2006/relationships/image" Target="../media/image124.png"/><Relationship Id="rId5" Type="http://schemas.openxmlformats.org/officeDocument/2006/relationships/image" Target="../media/image104.png"/><Relationship Id="rId15" Type="http://schemas.openxmlformats.org/officeDocument/2006/relationships/image" Target="../media/image109.png"/><Relationship Id="rId23" Type="http://schemas.openxmlformats.org/officeDocument/2006/relationships/image" Target="../media/image113.png"/><Relationship Id="rId28" Type="http://schemas.openxmlformats.org/officeDocument/2006/relationships/customXml" Target="../ink/ink105.xml"/><Relationship Id="rId36" Type="http://schemas.openxmlformats.org/officeDocument/2006/relationships/customXml" Target="../ink/ink109.xml"/><Relationship Id="rId10" Type="http://schemas.openxmlformats.org/officeDocument/2006/relationships/customXml" Target="../ink/ink96.xml"/><Relationship Id="rId19" Type="http://schemas.openxmlformats.org/officeDocument/2006/relationships/image" Target="../media/image111.png"/><Relationship Id="rId31" Type="http://schemas.openxmlformats.org/officeDocument/2006/relationships/image" Target="../media/image117.png"/><Relationship Id="rId44" Type="http://schemas.openxmlformats.org/officeDocument/2006/relationships/customXml" Target="../ink/ink113.xml"/><Relationship Id="rId4" Type="http://schemas.openxmlformats.org/officeDocument/2006/relationships/customXml" Target="../ink/ink93.xml"/><Relationship Id="rId9" Type="http://schemas.openxmlformats.org/officeDocument/2006/relationships/image" Target="../media/image106.png"/><Relationship Id="rId14" Type="http://schemas.openxmlformats.org/officeDocument/2006/relationships/customXml" Target="../ink/ink98.xml"/><Relationship Id="rId22" Type="http://schemas.openxmlformats.org/officeDocument/2006/relationships/customXml" Target="../ink/ink102.xml"/><Relationship Id="rId27" Type="http://schemas.openxmlformats.org/officeDocument/2006/relationships/image" Target="../media/image115.png"/><Relationship Id="rId30" Type="http://schemas.openxmlformats.org/officeDocument/2006/relationships/customXml" Target="../ink/ink106.xml"/><Relationship Id="rId35" Type="http://schemas.openxmlformats.org/officeDocument/2006/relationships/image" Target="../media/image119.png"/><Relationship Id="rId43" Type="http://schemas.openxmlformats.org/officeDocument/2006/relationships/image" Target="../media/image123.png"/><Relationship Id="rId8" Type="http://schemas.openxmlformats.org/officeDocument/2006/relationships/customXml" Target="../ink/ink95.xml"/><Relationship Id="rId3" Type="http://schemas.openxmlformats.org/officeDocument/2006/relationships/image" Target="../media/image103.png"/><Relationship Id="rId12" Type="http://schemas.openxmlformats.org/officeDocument/2006/relationships/customXml" Target="../ink/ink97.xml"/><Relationship Id="rId17" Type="http://schemas.openxmlformats.org/officeDocument/2006/relationships/image" Target="../media/image110.png"/><Relationship Id="rId25" Type="http://schemas.openxmlformats.org/officeDocument/2006/relationships/image" Target="../media/image114.png"/><Relationship Id="rId33" Type="http://schemas.openxmlformats.org/officeDocument/2006/relationships/image" Target="../media/image118.png"/><Relationship Id="rId38" Type="http://schemas.openxmlformats.org/officeDocument/2006/relationships/customXml" Target="../ink/ink110.xml"/><Relationship Id="rId20" Type="http://schemas.openxmlformats.org/officeDocument/2006/relationships/customXml" Target="../ink/ink101.xml"/><Relationship Id="rId41" Type="http://schemas.openxmlformats.org/officeDocument/2006/relationships/image" Target="../media/image1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customXml" Target="../ink/ink117.xml"/><Relationship Id="rId3" Type="http://schemas.openxmlformats.org/officeDocument/2006/relationships/image" Target="../media/image125.png"/><Relationship Id="rId7" Type="http://schemas.openxmlformats.org/officeDocument/2006/relationships/image" Target="../media/image127.png"/><Relationship Id="rId2" Type="http://schemas.openxmlformats.org/officeDocument/2006/relationships/customXml" Target="../ink/ink114.xml"/><Relationship Id="rId1" Type="http://schemas.openxmlformats.org/officeDocument/2006/relationships/slideLayout" Target="../slideLayouts/slideLayout2.xml"/><Relationship Id="rId6" Type="http://schemas.openxmlformats.org/officeDocument/2006/relationships/customXml" Target="../ink/ink116.xml"/><Relationship Id="rId5" Type="http://schemas.openxmlformats.org/officeDocument/2006/relationships/image" Target="../media/image126.png"/><Relationship Id="rId4" Type="http://schemas.openxmlformats.org/officeDocument/2006/relationships/customXml" Target="../ink/ink115.xml"/><Relationship Id="rId9" Type="http://schemas.openxmlformats.org/officeDocument/2006/relationships/image" Target="../media/image128.png"/></Relationships>
</file>

<file path=ppt/slides/_rels/slide27.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customXml" Target="../ink/ink1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customXml" Target="../ink/ink1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customXml" Target="../ink/ink120.xml"/><Relationship Id="rId2" Type="http://schemas.openxmlformats.org/officeDocument/2006/relationships/image" Target="../media/image130.png"/><Relationship Id="rId1" Type="http://schemas.openxmlformats.org/officeDocument/2006/relationships/slideLayout" Target="../slideLayouts/slideLayout13.xml"/><Relationship Id="rId6" Type="http://schemas.openxmlformats.org/officeDocument/2006/relationships/image" Target="../media/image131.png"/><Relationship Id="rId5" Type="http://schemas.openxmlformats.org/officeDocument/2006/relationships/image" Target="../media/image10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Walaa</a:t>
            </a:r>
            <a:r>
              <a:rPr lang="en-US" sz="2800" dirty="0">
                <a:solidFill>
                  <a:srgbClr val="24A9E1"/>
                </a:solidFill>
                <a:latin typeface="Tajawal Medium" panose="00000600000000000000" pitchFamily="2" charset="-78"/>
                <a:cs typeface="Tajawal Medium" panose="00000600000000000000" pitchFamily="2" charset="-78"/>
              </a:rPr>
              <a:t>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601562" y="3095526"/>
            <a:ext cx="5624305" cy="1261884"/>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400" dirty="0">
                <a:solidFill>
                  <a:schemeClr val="bg1"/>
                </a:solidFill>
                <a:latin typeface="Tajawal Medium" panose="00000600000000000000" pitchFamily="2" charset="-78"/>
                <a:cs typeface="Tajawal Medium" panose="00000600000000000000" pitchFamily="2" charset="-78"/>
              </a:rPr>
              <a:t>Functions and Forms of Banking</a:t>
            </a:r>
          </a:p>
          <a:p>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5E2D5-43C2-46B4-BC5C-2BA507FF5E25}"/>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5C06C3F7-81D3-4FDE-A1ED-355619623925}"/>
              </a:ext>
            </a:extLst>
          </p:cNvPr>
          <p:cNvSpPr>
            <a:spLocks noGrp="1"/>
          </p:cNvSpPr>
          <p:nvPr>
            <p:ph idx="1"/>
          </p:nvPr>
        </p:nvSpPr>
        <p:spPr/>
        <p:txBody>
          <a:bodyPr/>
          <a:lstStyle/>
          <a:p>
            <a:endParaRPr lang="ar-EG"/>
          </a:p>
        </p:txBody>
      </p:sp>
      <p:pic>
        <p:nvPicPr>
          <p:cNvPr id="5" name="Picture 4">
            <a:extLst>
              <a:ext uri="{FF2B5EF4-FFF2-40B4-BE49-F238E27FC236}">
                <a16:creationId xmlns:a16="http://schemas.microsoft.com/office/drawing/2014/main" id="{A4073377-0E1B-434E-90A6-D75158D154E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90529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81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0" y="1399409"/>
            <a:ext cx="12072675" cy="4549835"/>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Banks provide three core banking services: deposit collection, payment arrangement, and loan underwriting. Banks may also offer financial services such as cash, asset, and risk management. </a:t>
            </a:r>
          </a:p>
          <a:p>
            <a:pPr marL="285750" indent="-285750" algn="just">
              <a:lnSpc>
                <a:spcPct val="150000"/>
              </a:lnSpc>
              <a:buFont typeface="Wingdings" panose="05000000000000000000" pitchFamily="2" charset="2"/>
              <a:buChar char="§"/>
            </a:pPr>
            <a:r>
              <a:rPr lang="en-US" sz="2800" dirty="0"/>
              <a:t>Banks play a central role in facilitating economic activity through three interrelated processes: financial intermediation, asset transformation,  and money creation.</a:t>
            </a:r>
          </a:p>
          <a:p>
            <a:pPr marL="285750" indent="-285750" algn="just">
              <a:lnSpc>
                <a:spcPct val="150000"/>
              </a:lnSpc>
              <a:buFont typeface="Wingdings" panose="05000000000000000000" pitchFamily="2" charset="2"/>
              <a:buChar char="§"/>
            </a:pPr>
            <a:r>
              <a:rPr lang="en-US" sz="2800" dirty="0"/>
              <a:t>Types of banks.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
            <a:ext cx="9710530" cy="967408"/>
          </a:xfrm>
        </p:spPr>
        <p:txBody>
          <a:bodyPr>
            <a:normAutofit/>
          </a:bodyPr>
          <a:lstStyle/>
          <a:p>
            <a:pPr algn="ctr"/>
            <a:r>
              <a:rPr lang="en-US" sz="3600" b="1" dirty="0">
                <a:solidFill>
                  <a:schemeClr val="accent1">
                    <a:lumMod val="50000"/>
                  </a:schemeClr>
                </a:solidFill>
              </a:rPr>
              <a:t>1. Banks and Banking</a:t>
            </a:r>
          </a:p>
        </p:txBody>
      </p:sp>
      <p:sp>
        <p:nvSpPr>
          <p:cNvPr id="3" name="Content Placeholder 2"/>
          <p:cNvSpPr>
            <a:spLocks noGrp="1"/>
          </p:cNvSpPr>
          <p:nvPr>
            <p:ph idx="1"/>
          </p:nvPr>
        </p:nvSpPr>
        <p:spPr>
          <a:xfrm>
            <a:off x="838200" y="967410"/>
            <a:ext cx="10515600" cy="5209553"/>
          </a:xfrm>
        </p:spPr>
        <p:txBody>
          <a:bodyPr>
            <a:normAutofit/>
          </a:bodyPr>
          <a:lstStyle/>
          <a:p>
            <a:pPr marL="0" indent="0" algn="just">
              <a:lnSpc>
                <a:spcPct val="150000"/>
              </a:lnSpc>
              <a:buNone/>
            </a:pPr>
            <a:r>
              <a:rPr lang="en-US" dirty="0"/>
              <a:t>To understand banking risk and regulation, it is important to understand the range of services banks provide and the key role that banks play in a modern economy.</a:t>
            </a:r>
          </a:p>
          <a:p>
            <a:pPr marL="0" indent="0" algn="just">
              <a:lnSpc>
                <a:spcPct val="150000"/>
              </a:lnSpc>
              <a:buNone/>
            </a:pPr>
            <a:r>
              <a:rPr lang="en-US" b="1" dirty="0">
                <a:solidFill>
                  <a:srgbClr val="FF0000"/>
                </a:solidFill>
              </a:rPr>
              <a:t>1.   Core Bank Services:</a:t>
            </a:r>
          </a:p>
          <a:p>
            <a:pPr marL="0" indent="0" algn="just">
              <a:lnSpc>
                <a:spcPct val="150000"/>
              </a:lnSpc>
              <a:buNone/>
            </a:pPr>
            <a:r>
              <a:rPr lang="en-US" dirty="0"/>
              <a:t>Banks offer many products and services. While there is variation among banks and across regions, the core services </a:t>
            </a:r>
            <a:r>
              <a:rPr lang="en-US" u="sng" dirty="0"/>
              <a:t>that banks traditionally provide are: </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67410"/>
          </a:xfrm>
        </p:spPr>
        <p:txBody>
          <a:bodyPr>
            <a:normAutofit/>
          </a:bodyPr>
          <a:lstStyle/>
          <a:p>
            <a:pPr algn="ctr"/>
            <a:r>
              <a:rPr lang="en-US" sz="3200" b="1" dirty="0">
                <a:solidFill>
                  <a:srgbClr val="5B9BD5">
                    <a:lumMod val="50000"/>
                  </a:srgbClr>
                </a:solidFill>
              </a:rPr>
              <a:t>1. Banks and Banking</a:t>
            </a:r>
            <a:endParaRPr lang="en-US" sz="3200" dirty="0"/>
          </a:p>
        </p:txBody>
      </p:sp>
      <p:sp>
        <p:nvSpPr>
          <p:cNvPr id="3" name="Content Placeholder 2"/>
          <p:cNvSpPr>
            <a:spLocks noGrp="1"/>
          </p:cNvSpPr>
          <p:nvPr>
            <p:ph idx="1"/>
          </p:nvPr>
        </p:nvSpPr>
        <p:spPr>
          <a:xfrm>
            <a:off x="304801" y="742122"/>
            <a:ext cx="11357112" cy="5963477"/>
          </a:xfrm>
        </p:spPr>
        <p:txBody>
          <a:bodyPr>
            <a:normAutofit/>
          </a:bodyPr>
          <a:lstStyle/>
          <a:p>
            <a:pPr algn="just">
              <a:lnSpc>
                <a:spcPct val="150000"/>
              </a:lnSpc>
              <a:buFont typeface="Wingdings" panose="05000000000000000000" pitchFamily="2" charset="2"/>
              <a:buChar char="§"/>
            </a:pPr>
            <a:r>
              <a:rPr lang="en-US" sz="2200" dirty="0">
                <a:solidFill>
                  <a:srgbClr val="FF0000"/>
                </a:solidFill>
              </a:rPr>
              <a:t>Deposit collection—</a:t>
            </a:r>
            <a:r>
              <a:rPr lang="en-US" sz="2200" dirty="0"/>
              <a:t>the</a:t>
            </a:r>
            <a:r>
              <a:rPr lang="en-US" sz="2200" dirty="0">
                <a:solidFill>
                  <a:srgbClr val="FF0000"/>
                </a:solidFill>
              </a:rPr>
              <a:t> </a:t>
            </a:r>
            <a:r>
              <a:rPr lang="en-US" sz="2200" dirty="0"/>
              <a:t>process of accepting cash or money (deposits) from individuals and businesses (depositors) for safekeeping in a bank account, available for future use.</a:t>
            </a:r>
          </a:p>
          <a:p>
            <a:pPr algn="just">
              <a:lnSpc>
                <a:spcPct val="150000"/>
              </a:lnSpc>
              <a:buFont typeface="Wingdings" panose="05000000000000000000" pitchFamily="2" charset="2"/>
              <a:buChar char="§"/>
            </a:pPr>
            <a:r>
              <a:rPr lang="en-US" sz="2200" dirty="0">
                <a:solidFill>
                  <a:srgbClr val="FF0000"/>
                </a:solidFill>
              </a:rPr>
              <a:t>Payment services—</a:t>
            </a:r>
            <a:r>
              <a:rPr lang="en-US" sz="2200" dirty="0"/>
              <a:t>the process of accepting and making payments on behalf of the customers using their bank accounts.</a:t>
            </a:r>
          </a:p>
          <a:p>
            <a:pPr algn="just">
              <a:lnSpc>
                <a:spcPct val="150000"/>
              </a:lnSpc>
              <a:buFont typeface="Wingdings" panose="05000000000000000000" pitchFamily="2" charset="2"/>
              <a:buChar char="§"/>
            </a:pPr>
            <a:r>
              <a:rPr lang="en-US" sz="2200" dirty="0">
                <a:solidFill>
                  <a:srgbClr val="FF0000"/>
                </a:solidFill>
              </a:rPr>
              <a:t>Loan underwriting—</a:t>
            </a:r>
            <a:r>
              <a:rPr lang="en-US" sz="2200" dirty="0"/>
              <a:t>the</a:t>
            </a:r>
            <a:r>
              <a:rPr lang="en-US" sz="2200" dirty="0">
                <a:solidFill>
                  <a:srgbClr val="FF0000"/>
                </a:solidFill>
              </a:rPr>
              <a:t> </a:t>
            </a:r>
            <a:r>
              <a:rPr lang="en-US" sz="2200" dirty="0"/>
              <a:t>process of evaluating and deciding whether a customer (borrower) is eligible to receive credit and then extending a loan or credit to the customer. </a:t>
            </a:r>
          </a:p>
          <a:p>
            <a:pPr marL="0" indent="0" algn="just">
              <a:lnSpc>
                <a:spcPct val="150000"/>
              </a:lnSpc>
              <a:buNone/>
            </a:pPr>
            <a:r>
              <a:rPr lang="en-US" sz="2200" b="1" u="sng" dirty="0"/>
              <a:t>Underwriting </a:t>
            </a:r>
            <a:r>
              <a:rPr lang="en-US" sz="2200" dirty="0"/>
              <a:t>has many different meanings in finance and banking. This book focuses on lending or credit. Banks underwrite loans in two steps. First, the bank analyzes the borrower’s financial capacity, or the borrower’s ability and willingness to repay. Then, the bank pays out, or funds, the loan (cash or other forms of payment) to the borrower.</a:t>
            </a:r>
          </a:p>
          <a:p>
            <a:pPr algn="just">
              <a:lnSpc>
                <a:spcPct val="150000"/>
              </a:lnSpc>
              <a:buFont typeface="Wingdings" panose="05000000000000000000" pitchFamily="2" charset="2"/>
              <a:buChar char="§"/>
            </a:pPr>
            <a:endParaRPr lang="en-US" sz="2200" dirty="0"/>
          </a:p>
          <a:p>
            <a:pPr marL="0" indent="0" algn="just">
              <a:lnSpc>
                <a:spcPct val="150000"/>
              </a:lnSpc>
              <a:buNone/>
            </a:pPr>
            <a:endParaRPr lang="en-US" sz="2200" dirty="0"/>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834887"/>
            <a:ext cx="8442542" cy="576632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5287"/>
            <a:ext cx="10515600" cy="901148"/>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2.   Banks in the Economy</a:t>
            </a:r>
            <a:br>
              <a:rPr lang="en-US" sz="2800"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a:xfrm>
            <a:off x="0" y="1020416"/>
            <a:ext cx="12046226" cy="5837583"/>
          </a:xfrm>
        </p:spPr>
        <p:txBody>
          <a:bodyPr>
            <a:normAutofit/>
          </a:bodyPr>
          <a:lstStyle/>
          <a:p>
            <a:pPr marL="0" indent="0" algn="just">
              <a:lnSpc>
                <a:spcPct val="150000"/>
              </a:lnSpc>
              <a:buNone/>
            </a:pPr>
            <a:r>
              <a:rPr lang="en-US" dirty="0"/>
              <a:t>Through the core bank services mentioned, banks are critical facilitators of economic activity.</a:t>
            </a:r>
          </a:p>
          <a:p>
            <a:pPr algn="just">
              <a:lnSpc>
                <a:spcPct val="150000"/>
              </a:lnSpc>
              <a:buFont typeface="Wingdings" panose="05000000000000000000" pitchFamily="2" charset="2"/>
              <a:buChar char="§"/>
            </a:pPr>
            <a:r>
              <a:rPr lang="en-US" dirty="0"/>
              <a:t>Banks channel savings from depositors to borrowers, an activity known as </a:t>
            </a:r>
            <a:r>
              <a:rPr lang="en-US" u="sng" dirty="0"/>
              <a:t>financial intermediation. </a:t>
            </a:r>
          </a:p>
          <a:p>
            <a:pPr algn="just">
              <a:lnSpc>
                <a:spcPct val="150000"/>
              </a:lnSpc>
              <a:buFont typeface="Wingdings" panose="05000000000000000000" pitchFamily="2" charset="2"/>
              <a:buChar char="§"/>
            </a:pPr>
            <a:r>
              <a:rPr lang="en-US" dirty="0"/>
              <a:t>Banks create loans from deposits through </a:t>
            </a:r>
            <a:r>
              <a:rPr lang="en-US" u="sng" dirty="0"/>
              <a:t>asset transformation.</a:t>
            </a:r>
          </a:p>
          <a:p>
            <a:pPr algn="just">
              <a:lnSpc>
                <a:spcPct val="150000"/>
              </a:lnSpc>
              <a:buFont typeface="Wingdings" panose="05000000000000000000" pitchFamily="2" charset="2"/>
              <a:buChar char="§"/>
            </a:pPr>
            <a:r>
              <a:rPr lang="en-US" dirty="0"/>
              <a:t>Banks,  through  financial  intermediation  and  asset  transformation, engage in </a:t>
            </a:r>
            <a:r>
              <a:rPr lang="en-US" u="sng" dirty="0"/>
              <a:t>money creation.</a:t>
            </a:r>
          </a:p>
        </p:txBody>
      </p:sp>
    </p:spTree>
    <p:extLst>
      <p:ext uri="{BB962C8B-B14F-4D97-AF65-F5344CB8AC3E}">
        <p14:creationId xmlns:p14="http://schemas.microsoft.com/office/powerpoint/2010/main" val="1749987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099235" cy="5844209"/>
          </a:xfrm>
        </p:spPr>
        <p:txBody>
          <a:bodyPr>
            <a:normAutofit/>
          </a:bodyPr>
          <a:lstStyle/>
          <a:p>
            <a:pPr marL="0" indent="0" algn="just">
              <a:lnSpc>
                <a:spcPct val="150000"/>
              </a:lnSpc>
              <a:buNone/>
            </a:pPr>
            <a:r>
              <a:rPr lang="en-US" dirty="0"/>
              <a:t>When a bank accepts deposits, the depositor in effect lends money to the  bank.  In  exchange,  the  depositor  receives  interest  payments  on  the deposits. The bank then uses the deposits to finance loans to borrowers and generates income by charging interest on the loans. The difference between the interest that the bank receives from the borrowers and the interest it pays to the depositors is the main source of revenue and profit to the bank.</a:t>
            </a:r>
          </a:p>
        </p:txBody>
      </p:sp>
    </p:spTree>
    <p:extLst>
      <p:ext uri="{BB962C8B-B14F-4D97-AF65-F5344CB8AC3E}">
        <p14:creationId xmlns:p14="http://schemas.microsoft.com/office/powerpoint/2010/main" val="2428408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192001" cy="5983357"/>
          </a:xfrm>
        </p:spPr>
        <p:txBody>
          <a:bodyPr>
            <a:normAutofit/>
          </a:bodyPr>
          <a:lstStyle/>
          <a:p>
            <a:pPr marL="0" indent="0" algn="just">
              <a:lnSpc>
                <a:spcPct val="150000"/>
              </a:lnSpc>
              <a:buNone/>
            </a:pPr>
            <a:r>
              <a:rPr lang="en-US" sz="2400" dirty="0"/>
              <a:t>When underwriting a loan, a bank evaluates the </a:t>
            </a:r>
            <a:r>
              <a:rPr lang="en-US" sz="2400" b="1" u="sng" dirty="0"/>
              <a:t>credit quality </a:t>
            </a:r>
            <a:r>
              <a:rPr lang="en-US" sz="2400" dirty="0"/>
              <a:t>of the borrower—</a:t>
            </a:r>
            <a:r>
              <a:rPr lang="en-US" sz="2400" u="sng" dirty="0"/>
              <a:t>the likelihood that the borrower will repay the loan. </a:t>
            </a:r>
            <a:r>
              <a:rPr lang="en-US" sz="2400" dirty="0"/>
              <a:t>However, depositors, who lend money to the bank in the form of deposits, typically do not evaluate the credit quality of the bank or the bank’s ability to repay the deposits on demand. Depositors assume that their deposits with the bank are safe and will be returned in full by the bank “on demand.” This puts depositors at risk because, as we will see in later sections, banks occasionally do fail and are not able to repay deposits in full.</a:t>
            </a:r>
          </a:p>
          <a:p>
            <a:pPr marL="0" indent="0" algn="just">
              <a:lnSpc>
                <a:spcPct val="150000"/>
              </a:lnSpc>
              <a:buNone/>
            </a:pPr>
            <a:r>
              <a:rPr lang="en-US" sz="2400" dirty="0"/>
              <a:t> To protect depositors against bank failures, </a:t>
            </a:r>
            <a:r>
              <a:rPr lang="en-US" sz="2400" u="sng" dirty="0"/>
              <a:t>governments have created safety nets such as deposit insurance. </a:t>
            </a:r>
            <a:r>
              <a:rPr lang="en-US" sz="2400" dirty="0"/>
              <a:t>These safety nets vary from country to country and generally do not provide unlimited protection, thus leaving a certain percentage of deposits exposed to the risk that a bank will default and the depositors will not be able to receive their deposits in full.</a:t>
            </a:r>
          </a:p>
        </p:txBody>
      </p:sp>
    </p:spTree>
    <p:extLst>
      <p:ext uri="{BB962C8B-B14F-4D97-AF65-F5344CB8AC3E}">
        <p14:creationId xmlns:p14="http://schemas.microsoft.com/office/powerpoint/2010/main" val="295540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92765" y="848139"/>
            <a:ext cx="11953461" cy="6009860"/>
          </a:xfrm>
        </p:spPr>
        <p:txBody>
          <a:bodyPr>
            <a:normAutofit/>
          </a:bodyPr>
          <a:lstStyle/>
          <a:p>
            <a:pPr marL="0" indent="0" algn="just">
              <a:lnSpc>
                <a:spcPct val="150000"/>
              </a:lnSpc>
              <a:buNone/>
            </a:pPr>
            <a:r>
              <a:rPr lang="en-US" sz="2400" dirty="0"/>
              <a:t>Financial intermediation emphasizes the qualitative differences between bank deposits and bank loans. Bank deposits (e.g., savings accounts, checking accounts) are typically relatively small, consisting of money entrusted to the bank by individuals, companies, and other organizations for safekeeping. Deposits are also comparatively safe and can typically be withdrawn at any time or have relatively short maturities. </a:t>
            </a:r>
          </a:p>
          <a:p>
            <a:pPr marL="0" indent="0" algn="just">
              <a:lnSpc>
                <a:spcPct val="100000"/>
              </a:lnSpc>
              <a:buNone/>
            </a:pPr>
            <a:endParaRPr lang="en-US" sz="2400" dirty="0"/>
          </a:p>
          <a:p>
            <a:pPr marL="0" indent="0" algn="just">
              <a:lnSpc>
                <a:spcPct val="150000"/>
              </a:lnSpc>
              <a:buNone/>
            </a:pPr>
            <a:r>
              <a:rPr lang="en-US" sz="2400" dirty="0"/>
              <a:t>By contrast, bank loans (e.g., home mortgage loans, car loans, corporate loans) are generally larger and riskier than deposits and have repayment schedules typically extending over several years. The process of creating a new asset (loan) from liabilities (deposits) with different characteristics is called asset transformation (see Figure 1.2).</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5E467340-0B71-4DAD-96A8-22D56A09D218}"/>
                  </a:ext>
                </a:extLst>
              </p14:cNvPr>
              <p14:cNvContentPartPr/>
              <p14:nvPr/>
            </p14:nvContentPartPr>
            <p14:xfrm>
              <a:off x="3607200" y="1907640"/>
              <a:ext cx="6285240" cy="3090600"/>
            </p14:xfrm>
          </p:contentPart>
        </mc:Choice>
        <mc:Fallback xmlns="">
          <p:pic>
            <p:nvPicPr>
              <p:cNvPr id="4" name="Ink 3">
                <a:extLst>
                  <a:ext uri="{FF2B5EF4-FFF2-40B4-BE49-F238E27FC236}">
                    <a16:creationId xmlns:a16="http://schemas.microsoft.com/office/drawing/2014/main" id="{5E467340-0B71-4DAD-96A8-22D56A09D218}"/>
                  </a:ext>
                </a:extLst>
              </p:cNvPr>
              <p:cNvPicPr/>
              <p:nvPr/>
            </p:nvPicPr>
            <p:blipFill>
              <a:blip r:embed="rId3"/>
              <a:stretch>
                <a:fillRect/>
              </a:stretch>
            </p:blipFill>
            <p:spPr>
              <a:xfrm>
                <a:off x="3597840" y="1898280"/>
                <a:ext cx="6303960" cy="3109320"/>
              </a:xfrm>
              <a:prstGeom prst="rect">
                <a:avLst/>
              </a:prstGeom>
            </p:spPr>
          </p:pic>
        </mc:Fallback>
      </mc:AlternateContent>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02499" y="1027134"/>
            <a:ext cx="8918531" cy="559895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53F232CD-036E-0F86-1FD6-91309D49A932}"/>
                  </a:ext>
                </a:extLst>
              </p14:cNvPr>
              <p14:cNvContentPartPr/>
              <p14:nvPr/>
            </p14:nvContentPartPr>
            <p14:xfrm>
              <a:off x="5101560" y="4605120"/>
              <a:ext cx="17280" cy="15120"/>
            </p14:xfrm>
          </p:contentPart>
        </mc:Choice>
        <mc:Fallback xmlns="">
          <p:pic>
            <p:nvPicPr>
              <p:cNvPr id="2" name="Ink 1">
                <a:extLst>
                  <a:ext uri="{FF2B5EF4-FFF2-40B4-BE49-F238E27FC236}">
                    <a16:creationId xmlns:a16="http://schemas.microsoft.com/office/drawing/2014/main" id="{53F232CD-036E-0F86-1FD6-91309D49A932}"/>
                  </a:ext>
                </a:extLst>
              </p:cNvPr>
              <p:cNvPicPr/>
              <p:nvPr/>
            </p:nvPicPr>
            <p:blipFill>
              <a:blip r:embed="rId4"/>
              <a:stretch>
                <a:fillRect/>
              </a:stretch>
            </p:blipFill>
            <p:spPr>
              <a:xfrm>
                <a:off x="5092200" y="4595760"/>
                <a:ext cx="36000" cy="33840"/>
              </a:xfrm>
              <a:prstGeom prst="rect">
                <a:avLst/>
              </a:prstGeom>
            </p:spPr>
          </p:pic>
        </mc:Fallback>
      </mc:AlternateContent>
    </p:spTree>
    <p:extLst>
      <p:ext uri="{BB962C8B-B14F-4D97-AF65-F5344CB8AC3E}">
        <p14:creationId xmlns:p14="http://schemas.microsoft.com/office/powerpoint/2010/main" val="369537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3.   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BEE4DD9E-EBEB-1E07-96F2-BBD204F9E1A5}"/>
                  </a:ext>
                </a:extLst>
              </p14:cNvPr>
              <p14:cNvContentPartPr/>
              <p14:nvPr/>
            </p14:nvContentPartPr>
            <p14:xfrm>
              <a:off x="5307840" y="697680"/>
              <a:ext cx="4156200" cy="5363280"/>
            </p14:xfrm>
          </p:contentPart>
        </mc:Choice>
        <mc:Fallback xmlns="">
          <p:pic>
            <p:nvPicPr>
              <p:cNvPr id="4" name="Ink 3">
                <a:extLst>
                  <a:ext uri="{FF2B5EF4-FFF2-40B4-BE49-F238E27FC236}">
                    <a16:creationId xmlns:a16="http://schemas.microsoft.com/office/drawing/2014/main" id="{BEE4DD9E-EBEB-1E07-96F2-BBD204F9E1A5}"/>
                  </a:ext>
                </a:extLst>
              </p:cNvPr>
              <p:cNvPicPr/>
              <p:nvPr/>
            </p:nvPicPr>
            <p:blipFill>
              <a:blip r:embed="rId3"/>
              <a:stretch>
                <a:fillRect/>
              </a:stretch>
            </p:blipFill>
            <p:spPr>
              <a:xfrm>
                <a:off x="5298480" y="688320"/>
                <a:ext cx="4174920" cy="5382000"/>
              </a:xfrm>
              <a:prstGeom prst="rect">
                <a:avLst/>
              </a:prstGeom>
            </p:spPr>
          </p:pic>
        </mc:Fallback>
      </mc:AlternateContent>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B40FA7C6-F43A-C095-350A-7C3785761A08}"/>
                  </a:ext>
                </a:extLst>
              </p14:cNvPr>
              <p14:cNvContentPartPr/>
              <p14:nvPr/>
            </p14:nvContentPartPr>
            <p14:xfrm>
              <a:off x="581760" y="3494160"/>
              <a:ext cx="3525480" cy="1879200"/>
            </p14:xfrm>
          </p:contentPart>
        </mc:Choice>
        <mc:Fallback xmlns="">
          <p:pic>
            <p:nvPicPr>
              <p:cNvPr id="4" name="Ink 3">
                <a:extLst>
                  <a:ext uri="{FF2B5EF4-FFF2-40B4-BE49-F238E27FC236}">
                    <a16:creationId xmlns:a16="http://schemas.microsoft.com/office/drawing/2014/main" id="{B40FA7C6-F43A-C095-350A-7C3785761A08}"/>
                  </a:ext>
                </a:extLst>
              </p:cNvPr>
              <p:cNvPicPr/>
              <p:nvPr/>
            </p:nvPicPr>
            <p:blipFill>
              <a:blip r:embed="rId3"/>
              <a:stretch>
                <a:fillRect/>
              </a:stretch>
            </p:blipFill>
            <p:spPr>
              <a:xfrm>
                <a:off x="572400" y="3484800"/>
                <a:ext cx="3544200" cy="1897920"/>
              </a:xfrm>
              <a:prstGeom prst="rect">
                <a:avLst/>
              </a:prstGeom>
            </p:spPr>
          </p:pic>
        </mc:Fallback>
      </mc:AlternateContent>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grpSp>
        <p:nvGrpSpPr>
          <p:cNvPr id="25" name="Group 24">
            <a:extLst>
              <a:ext uri="{FF2B5EF4-FFF2-40B4-BE49-F238E27FC236}">
                <a16:creationId xmlns:a16="http://schemas.microsoft.com/office/drawing/2014/main" id="{A24E8765-24BC-37CB-5D08-F60C6028B40D}"/>
              </a:ext>
            </a:extLst>
          </p:cNvPr>
          <p:cNvGrpSpPr/>
          <p:nvPr/>
        </p:nvGrpSpPr>
        <p:grpSpPr>
          <a:xfrm>
            <a:off x="6696921" y="793150"/>
            <a:ext cx="2283480" cy="666720"/>
            <a:chOff x="6696921" y="793150"/>
            <a:chExt cx="2283480" cy="666720"/>
          </a:xfrm>
        </p:grpSpPr>
        <mc:AlternateContent xmlns:mc="http://schemas.openxmlformats.org/markup-compatibility/2006" xmlns:p14="http://schemas.microsoft.com/office/powerpoint/2010/main">
          <mc:Choice Requires="p14">
            <p:contentPart p14:bwMode="auto" r:id="rId3">
              <p14:nvContentPartPr>
                <p14:cNvPr id="16" name="Ink 15">
                  <a:extLst>
                    <a:ext uri="{FF2B5EF4-FFF2-40B4-BE49-F238E27FC236}">
                      <a16:creationId xmlns:a16="http://schemas.microsoft.com/office/drawing/2014/main" id="{A8680C77-FE98-1BBE-8D10-8C29381414EB}"/>
                    </a:ext>
                  </a:extLst>
                </p14:cNvPr>
                <p14:cNvContentPartPr/>
                <p14:nvPr/>
              </p14:nvContentPartPr>
              <p14:xfrm>
                <a:off x="6696921" y="1119670"/>
                <a:ext cx="248040" cy="245880"/>
              </p14:xfrm>
            </p:contentPart>
          </mc:Choice>
          <mc:Fallback xmlns="">
            <p:pic>
              <p:nvPicPr>
                <p:cNvPr id="16" name="Ink 15">
                  <a:extLst>
                    <a:ext uri="{FF2B5EF4-FFF2-40B4-BE49-F238E27FC236}">
                      <a16:creationId xmlns:a16="http://schemas.microsoft.com/office/drawing/2014/main" id="{A8680C77-FE98-1BBE-8D10-8C29381414EB}"/>
                    </a:ext>
                  </a:extLst>
                </p:cNvPr>
                <p:cNvPicPr/>
                <p:nvPr/>
              </p:nvPicPr>
              <p:blipFill>
                <a:blip r:embed="rId4"/>
                <a:stretch>
                  <a:fillRect/>
                </a:stretch>
              </p:blipFill>
              <p:spPr>
                <a:xfrm>
                  <a:off x="6687921" y="1111030"/>
                  <a:ext cx="265680" cy="2635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7" name="Ink 16">
                  <a:extLst>
                    <a:ext uri="{FF2B5EF4-FFF2-40B4-BE49-F238E27FC236}">
                      <a16:creationId xmlns:a16="http://schemas.microsoft.com/office/drawing/2014/main" id="{9BD30DE4-1099-1716-AFF4-DBB4B8746EA0}"/>
                    </a:ext>
                  </a:extLst>
                </p14:cNvPr>
                <p14:cNvContentPartPr/>
                <p14:nvPr/>
              </p14:nvContentPartPr>
              <p14:xfrm>
                <a:off x="6754881" y="1363750"/>
                <a:ext cx="303840" cy="96120"/>
              </p14:xfrm>
            </p:contentPart>
          </mc:Choice>
          <mc:Fallback xmlns="">
            <p:pic>
              <p:nvPicPr>
                <p:cNvPr id="17" name="Ink 16">
                  <a:extLst>
                    <a:ext uri="{FF2B5EF4-FFF2-40B4-BE49-F238E27FC236}">
                      <a16:creationId xmlns:a16="http://schemas.microsoft.com/office/drawing/2014/main" id="{9BD30DE4-1099-1716-AFF4-DBB4B8746EA0}"/>
                    </a:ext>
                  </a:extLst>
                </p:cNvPr>
                <p:cNvPicPr/>
                <p:nvPr/>
              </p:nvPicPr>
              <p:blipFill>
                <a:blip r:embed="rId6"/>
                <a:stretch>
                  <a:fillRect/>
                </a:stretch>
              </p:blipFill>
              <p:spPr>
                <a:xfrm>
                  <a:off x="6745881" y="1354750"/>
                  <a:ext cx="321480" cy="1137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8" name="Ink 17">
                  <a:extLst>
                    <a:ext uri="{FF2B5EF4-FFF2-40B4-BE49-F238E27FC236}">
                      <a16:creationId xmlns:a16="http://schemas.microsoft.com/office/drawing/2014/main" id="{C8B2D0CD-B971-D8CB-9EA8-89B23B217AC8}"/>
                    </a:ext>
                  </a:extLst>
                </p14:cNvPr>
                <p14:cNvContentPartPr/>
                <p14:nvPr/>
              </p14:nvContentPartPr>
              <p14:xfrm>
                <a:off x="7395321" y="1157470"/>
                <a:ext cx="129600" cy="214200"/>
              </p14:xfrm>
            </p:contentPart>
          </mc:Choice>
          <mc:Fallback xmlns="">
            <p:pic>
              <p:nvPicPr>
                <p:cNvPr id="18" name="Ink 17">
                  <a:extLst>
                    <a:ext uri="{FF2B5EF4-FFF2-40B4-BE49-F238E27FC236}">
                      <a16:creationId xmlns:a16="http://schemas.microsoft.com/office/drawing/2014/main" id="{C8B2D0CD-B971-D8CB-9EA8-89B23B217AC8}"/>
                    </a:ext>
                  </a:extLst>
                </p:cNvPr>
                <p:cNvPicPr/>
                <p:nvPr/>
              </p:nvPicPr>
              <p:blipFill>
                <a:blip r:embed="rId8"/>
                <a:stretch>
                  <a:fillRect/>
                </a:stretch>
              </p:blipFill>
              <p:spPr>
                <a:xfrm>
                  <a:off x="7386681" y="1148470"/>
                  <a:ext cx="147240" cy="2318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9" name="Ink 18">
                  <a:extLst>
                    <a:ext uri="{FF2B5EF4-FFF2-40B4-BE49-F238E27FC236}">
                      <a16:creationId xmlns:a16="http://schemas.microsoft.com/office/drawing/2014/main" id="{75D78C6B-3D7F-9255-DF54-9D0A404544C7}"/>
                    </a:ext>
                  </a:extLst>
                </p14:cNvPr>
                <p14:cNvContentPartPr/>
                <p14:nvPr/>
              </p14:nvContentPartPr>
              <p14:xfrm>
                <a:off x="7247361" y="978550"/>
                <a:ext cx="360" cy="360"/>
              </p14:xfrm>
            </p:contentPart>
          </mc:Choice>
          <mc:Fallback xmlns="">
            <p:pic>
              <p:nvPicPr>
                <p:cNvPr id="19" name="Ink 18">
                  <a:extLst>
                    <a:ext uri="{FF2B5EF4-FFF2-40B4-BE49-F238E27FC236}">
                      <a16:creationId xmlns:a16="http://schemas.microsoft.com/office/drawing/2014/main" id="{75D78C6B-3D7F-9255-DF54-9D0A404544C7}"/>
                    </a:ext>
                  </a:extLst>
                </p:cNvPr>
                <p:cNvPicPr/>
                <p:nvPr/>
              </p:nvPicPr>
              <p:blipFill>
                <a:blip r:embed="rId10"/>
                <a:stretch>
                  <a:fillRect/>
                </a:stretch>
              </p:blipFill>
              <p:spPr>
                <a:xfrm>
                  <a:off x="7238721" y="96991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0" name="Ink 19">
                  <a:extLst>
                    <a:ext uri="{FF2B5EF4-FFF2-40B4-BE49-F238E27FC236}">
                      <a16:creationId xmlns:a16="http://schemas.microsoft.com/office/drawing/2014/main" id="{B8675E61-63DF-C317-F108-BFE1945ED983}"/>
                    </a:ext>
                  </a:extLst>
                </p14:cNvPr>
                <p14:cNvContentPartPr/>
                <p14:nvPr/>
              </p14:nvContentPartPr>
              <p14:xfrm>
                <a:off x="7529961" y="1113550"/>
                <a:ext cx="284040" cy="178920"/>
              </p14:xfrm>
            </p:contentPart>
          </mc:Choice>
          <mc:Fallback xmlns="">
            <p:pic>
              <p:nvPicPr>
                <p:cNvPr id="20" name="Ink 19">
                  <a:extLst>
                    <a:ext uri="{FF2B5EF4-FFF2-40B4-BE49-F238E27FC236}">
                      <a16:creationId xmlns:a16="http://schemas.microsoft.com/office/drawing/2014/main" id="{B8675E61-63DF-C317-F108-BFE1945ED983}"/>
                    </a:ext>
                  </a:extLst>
                </p:cNvPr>
                <p:cNvPicPr/>
                <p:nvPr/>
              </p:nvPicPr>
              <p:blipFill>
                <a:blip r:embed="rId12"/>
                <a:stretch>
                  <a:fillRect/>
                </a:stretch>
              </p:blipFill>
              <p:spPr>
                <a:xfrm>
                  <a:off x="7521321" y="1104910"/>
                  <a:ext cx="301680" cy="1965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21" name="Ink 20">
                  <a:extLst>
                    <a:ext uri="{FF2B5EF4-FFF2-40B4-BE49-F238E27FC236}">
                      <a16:creationId xmlns:a16="http://schemas.microsoft.com/office/drawing/2014/main" id="{DE677440-3B6C-8FCA-C022-2F401F3B1A99}"/>
                    </a:ext>
                  </a:extLst>
                </p14:cNvPr>
                <p14:cNvContentPartPr/>
                <p14:nvPr/>
              </p14:nvContentPartPr>
              <p14:xfrm>
                <a:off x="7806081" y="1026070"/>
                <a:ext cx="181440" cy="217440"/>
              </p14:xfrm>
            </p:contentPart>
          </mc:Choice>
          <mc:Fallback xmlns="">
            <p:pic>
              <p:nvPicPr>
                <p:cNvPr id="21" name="Ink 20">
                  <a:extLst>
                    <a:ext uri="{FF2B5EF4-FFF2-40B4-BE49-F238E27FC236}">
                      <a16:creationId xmlns:a16="http://schemas.microsoft.com/office/drawing/2014/main" id="{DE677440-3B6C-8FCA-C022-2F401F3B1A99}"/>
                    </a:ext>
                  </a:extLst>
                </p:cNvPr>
                <p:cNvPicPr/>
                <p:nvPr/>
              </p:nvPicPr>
              <p:blipFill>
                <a:blip r:embed="rId14"/>
                <a:stretch>
                  <a:fillRect/>
                </a:stretch>
              </p:blipFill>
              <p:spPr>
                <a:xfrm>
                  <a:off x="7797081" y="1017430"/>
                  <a:ext cx="199080" cy="23508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2" name="Ink 21">
                  <a:extLst>
                    <a:ext uri="{FF2B5EF4-FFF2-40B4-BE49-F238E27FC236}">
                      <a16:creationId xmlns:a16="http://schemas.microsoft.com/office/drawing/2014/main" id="{6D985F35-1C80-00FF-68BF-09C5485C48B9}"/>
                    </a:ext>
                  </a:extLst>
                </p14:cNvPr>
                <p14:cNvContentPartPr/>
                <p14:nvPr/>
              </p14:nvContentPartPr>
              <p14:xfrm>
                <a:off x="7851081" y="851830"/>
                <a:ext cx="934560" cy="357120"/>
              </p14:xfrm>
            </p:contentPart>
          </mc:Choice>
          <mc:Fallback xmlns="">
            <p:pic>
              <p:nvPicPr>
                <p:cNvPr id="22" name="Ink 21">
                  <a:extLst>
                    <a:ext uri="{FF2B5EF4-FFF2-40B4-BE49-F238E27FC236}">
                      <a16:creationId xmlns:a16="http://schemas.microsoft.com/office/drawing/2014/main" id="{6D985F35-1C80-00FF-68BF-09C5485C48B9}"/>
                    </a:ext>
                  </a:extLst>
                </p:cNvPr>
                <p:cNvPicPr/>
                <p:nvPr/>
              </p:nvPicPr>
              <p:blipFill>
                <a:blip r:embed="rId16"/>
                <a:stretch>
                  <a:fillRect/>
                </a:stretch>
              </p:blipFill>
              <p:spPr>
                <a:xfrm>
                  <a:off x="7842081" y="843190"/>
                  <a:ext cx="952200" cy="3747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3" name="Ink 22">
                  <a:extLst>
                    <a:ext uri="{FF2B5EF4-FFF2-40B4-BE49-F238E27FC236}">
                      <a16:creationId xmlns:a16="http://schemas.microsoft.com/office/drawing/2014/main" id="{40CDE2D4-A966-A77D-E17B-11B2F9F332D1}"/>
                    </a:ext>
                  </a:extLst>
                </p14:cNvPr>
                <p14:cNvContentPartPr/>
                <p14:nvPr/>
              </p14:nvContentPartPr>
              <p14:xfrm>
                <a:off x="8844681" y="793150"/>
                <a:ext cx="135720" cy="244800"/>
              </p14:xfrm>
            </p:contentPart>
          </mc:Choice>
          <mc:Fallback xmlns="">
            <p:pic>
              <p:nvPicPr>
                <p:cNvPr id="23" name="Ink 22">
                  <a:extLst>
                    <a:ext uri="{FF2B5EF4-FFF2-40B4-BE49-F238E27FC236}">
                      <a16:creationId xmlns:a16="http://schemas.microsoft.com/office/drawing/2014/main" id="{40CDE2D4-A966-A77D-E17B-11B2F9F332D1}"/>
                    </a:ext>
                  </a:extLst>
                </p:cNvPr>
                <p:cNvPicPr/>
                <p:nvPr/>
              </p:nvPicPr>
              <p:blipFill>
                <a:blip r:embed="rId18"/>
                <a:stretch>
                  <a:fillRect/>
                </a:stretch>
              </p:blipFill>
              <p:spPr>
                <a:xfrm>
                  <a:off x="8835681" y="784510"/>
                  <a:ext cx="153360" cy="26244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4" name="Ink 23">
                  <a:extLst>
                    <a:ext uri="{FF2B5EF4-FFF2-40B4-BE49-F238E27FC236}">
                      <a16:creationId xmlns:a16="http://schemas.microsoft.com/office/drawing/2014/main" id="{6FBC9B95-C11F-EF52-1565-B727F1FF2481}"/>
                    </a:ext>
                  </a:extLst>
                </p14:cNvPr>
                <p14:cNvContentPartPr/>
                <p14:nvPr/>
              </p14:nvContentPartPr>
              <p14:xfrm>
                <a:off x="8758281" y="866590"/>
                <a:ext cx="206640" cy="62280"/>
              </p14:xfrm>
            </p:contentPart>
          </mc:Choice>
          <mc:Fallback xmlns="">
            <p:pic>
              <p:nvPicPr>
                <p:cNvPr id="24" name="Ink 23">
                  <a:extLst>
                    <a:ext uri="{FF2B5EF4-FFF2-40B4-BE49-F238E27FC236}">
                      <a16:creationId xmlns:a16="http://schemas.microsoft.com/office/drawing/2014/main" id="{6FBC9B95-C11F-EF52-1565-B727F1FF2481}"/>
                    </a:ext>
                  </a:extLst>
                </p:cNvPr>
                <p:cNvPicPr/>
                <p:nvPr/>
              </p:nvPicPr>
              <p:blipFill>
                <a:blip r:embed="rId20"/>
                <a:stretch>
                  <a:fillRect/>
                </a:stretch>
              </p:blipFill>
              <p:spPr>
                <a:xfrm>
                  <a:off x="8749641" y="857950"/>
                  <a:ext cx="224280" cy="79920"/>
                </a:xfrm>
                <a:prstGeom prst="rect">
                  <a:avLst/>
                </a:prstGeom>
              </p:spPr>
            </p:pic>
          </mc:Fallback>
        </mc:AlternateContent>
      </p:grpSp>
      <p:grpSp>
        <p:nvGrpSpPr>
          <p:cNvPr id="27" name="Group 26">
            <a:extLst>
              <a:ext uri="{FF2B5EF4-FFF2-40B4-BE49-F238E27FC236}">
                <a16:creationId xmlns:a16="http://schemas.microsoft.com/office/drawing/2014/main" id="{735A5DEF-F04B-8FDF-A7ED-B81DEFA1217C}"/>
              </a:ext>
            </a:extLst>
          </p:cNvPr>
          <p:cNvGrpSpPr/>
          <p:nvPr/>
        </p:nvGrpSpPr>
        <p:grpSpPr>
          <a:xfrm>
            <a:off x="2666721" y="894310"/>
            <a:ext cx="3237480" cy="1136520"/>
            <a:chOff x="2666721" y="894310"/>
            <a:chExt cx="3237480" cy="1136520"/>
          </a:xfrm>
        </p:grpSpPr>
        <mc:AlternateContent xmlns:mc="http://schemas.openxmlformats.org/markup-compatibility/2006" xmlns:p14="http://schemas.microsoft.com/office/powerpoint/2010/main">
          <mc:Choice Requires="p14">
            <p:contentPart p14:bwMode="auto" r:id="rId21">
              <p14:nvContentPartPr>
                <p14:cNvPr id="5" name="Ink 4">
                  <a:extLst>
                    <a:ext uri="{FF2B5EF4-FFF2-40B4-BE49-F238E27FC236}">
                      <a16:creationId xmlns:a16="http://schemas.microsoft.com/office/drawing/2014/main" id="{6758EA05-0DE7-2715-6316-7B81B9310538}"/>
                    </a:ext>
                  </a:extLst>
                </p14:cNvPr>
                <p14:cNvContentPartPr/>
                <p14:nvPr/>
              </p14:nvContentPartPr>
              <p14:xfrm>
                <a:off x="5586321" y="1073950"/>
                <a:ext cx="155160" cy="290880"/>
              </p14:xfrm>
            </p:contentPart>
          </mc:Choice>
          <mc:Fallback xmlns="">
            <p:pic>
              <p:nvPicPr>
                <p:cNvPr id="5" name="Ink 4">
                  <a:extLst>
                    <a:ext uri="{FF2B5EF4-FFF2-40B4-BE49-F238E27FC236}">
                      <a16:creationId xmlns:a16="http://schemas.microsoft.com/office/drawing/2014/main" id="{6758EA05-0DE7-2715-6316-7B81B9310538}"/>
                    </a:ext>
                  </a:extLst>
                </p:cNvPr>
                <p:cNvPicPr/>
                <p:nvPr/>
              </p:nvPicPr>
              <p:blipFill>
                <a:blip r:embed="rId22"/>
                <a:stretch>
                  <a:fillRect/>
                </a:stretch>
              </p:blipFill>
              <p:spPr>
                <a:xfrm>
                  <a:off x="5577321" y="1064950"/>
                  <a:ext cx="172800" cy="30852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6" name="Ink 5">
                  <a:extLst>
                    <a:ext uri="{FF2B5EF4-FFF2-40B4-BE49-F238E27FC236}">
                      <a16:creationId xmlns:a16="http://schemas.microsoft.com/office/drawing/2014/main" id="{4E810404-A5EA-2CBA-F3F1-1F3B5AD9E67B}"/>
                    </a:ext>
                  </a:extLst>
                </p14:cNvPr>
                <p14:cNvContentPartPr/>
                <p14:nvPr/>
              </p14:nvContentPartPr>
              <p14:xfrm>
                <a:off x="5378241" y="1116430"/>
                <a:ext cx="147240" cy="398520"/>
              </p14:xfrm>
            </p:contentPart>
          </mc:Choice>
          <mc:Fallback xmlns="">
            <p:pic>
              <p:nvPicPr>
                <p:cNvPr id="6" name="Ink 5">
                  <a:extLst>
                    <a:ext uri="{FF2B5EF4-FFF2-40B4-BE49-F238E27FC236}">
                      <a16:creationId xmlns:a16="http://schemas.microsoft.com/office/drawing/2014/main" id="{4E810404-A5EA-2CBA-F3F1-1F3B5AD9E67B}"/>
                    </a:ext>
                  </a:extLst>
                </p:cNvPr>
                <p:cNvPicPr/>
                <p:nvPr/>
              </p:nvPicPr>
              <p:blipFill>
                <a:blip r:embed="rId24"/>
                <a:stretch>
                  <a:fillRect/>
                </a:stretch>
              </p:blipFill>
              <p:spPr>
                <a:xfrm>
                  <a:off x="5369241" y="1107430"/>
                  <a:ext cx="164880" cy="41616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7" name="Ink 6">
                  <a:extLst>
                    <a:ext uri="{FF2B5EF4-FFF2-40B4-BE49-F238E27FC236}">
                      <a16:creationId xmlns:a16="http://schemas.microsoft.com/office/drawing/2014/main" id="{433762FD-9897-7796-2709-C160596C6DB8}"/>
                    </a:ext>
                  </a:extLst>
                </p14:cNvPr>
                <p14:cNvContentPartPr/>
                <p14:nvPr/>
              </p14:nvContentPartPr>
              <p14:xfrm>
                <a:off x="4887201" y="1257190"/>
                <a:ext cx="435600" cy="316440"/>
              </p14:xfrm>
            </p:contentPart>
          </mc:Choice>
          <mc:Fallback xmlns="">
            <p:pic>
              <p:nvPicPr>
                <p:cNvPr id="7" name="Ink 6">
                  <a:extLst>
                    <a:ext uri="{FF2B5EF4-FFF2-40B4-BE49-F238E27FC236}">
                      <a16:creationId xmlns:a16="http://schemas.microsoft.com/office/drawing/2014/main" id="{433762FD-9897-7796-2709-C160596C6DB8}"/>
                    </a:ext>
                  </a:extLst>
                </p:cNvPr>
                <p:cNvPicPr/>
                <p:nvPr/>
              </p:nvPicPr>
              <p:blipFill>
                <a:blip r:embed="rId26"/>
                <a:stretch>
                  <a:fillRect/>
                </a:stretch>
              </p:blipFill>
              <p:spPr>
                <a:xfrm>
                  <a:off x="4878201" y="1248550"/>
                  <a:ext cx="453240" cy="33408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8" name="Ink 7">
                  <a:extLst>
                    <a:ext uri="{FF2B5EF4-FFF2-40B4-BE49-F238E27FC236}">
                      <a16:creationId xmlns:a16="http://schemas.microsoft.com/office/drawing/2014/main" id="{51D74AFF-71F5-7DF0-8408-B408E4C86B5E}"/>
                    </a:ext>
                  </a:extLst>
                </p14:cNvPr>
                <p14:cNvContentPartPr/>
                <p14:nvPr/>
              </p14:nvContentPartPr>
              <p14:xfrm>
                <a:off x="4513881" y="1361230"/>
                <a:ext cx="341280" cy="285120"/>
              </p14:xfrm>
            </p:contentPart>
          </mc:Choice>
          <mc:Fallback xmlns="">
            <p:pic>
              <p:nvPicPr>
                <p:cNvPr id="8" name="Ink 7">
                  <a:extLst>
                    <a:ext uri="{FF2B5EF4-FFF2-40B4-BE49-F238E27FC236}">
                      <a16:creationId xmlns:a16="http://schemas.microsoft.com/office/drawing/2014/main" id="{51D74AFF-71F5-7DF0-8408-B408E4C86B5E}"/>
                    </a:ext>
                  </a:extLst>
                </p:cNvPr>
                <p:cNvPicPr/>
                <p:nvPr/>
              </p:nvPicPr>
              <p:blipFill>
                <a:blip r:embed="rId28"/>
                <a:stretch>
                  <a:fillRect/>
                </a:stretch>
              </p:blipFill>
              <p:spPr>
                <a:xfrm>
                  <a:off x="4504881" y="1352230"/>
                  <a:ext cx="358920" cy="30276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9" name="Ink 8">
                  <a:extLst>
                    <a:ext uri="{FF2B5EF4-FFF2-40B4-BE49-F238E27FC236}">
                      <a16:creationId xmlns:a16="http://schemas.microsoft.com/office/drawing/2014/main" id="{3A07F183-DF61-3BE8-34B7-17450B4E59FE}"/>
                    </a:ext>
                  </a:extLst>
                </p14:cNvPr>
                <p14:cNvContentPartPr/>
                <p14:nvPr/>
              </p14:nvContentPartPr>
              <p14:xfrm>
                <a:off x="4328841" y="1286350"/>
                <a:ext cx="44280" cy="322920"/>
              </p14:xfrm>
            </p:contentPart>
          </mc:Choice>
          <mc:Fallback xmlns="">
            <p:pic>
              <p:nvPicPr>
                <p:cNvPr id="9" name="Ink 8">
                  <a:extLst>
                    <a:ext uri="{FF2B5EF4-FFF2-40B4-BE49-F238E27FC236}">
                      <a16:creationId xmlns:a16="http://schemas.microsoft.com/office/drawing/2014/main" id="{3A07F183-DF61-3BE8-34B7-17450B4E59FE}"/>
                    </a:ext>
                  </a:extLst>
                </p:cNvPr>
                <p:cNvPicPr/>
                <p:nvPr/>
              </p:nvPicPr>
              <p:blipFill>
                <a:blip r:embed="rId30"/>
                <a:stretch>
                  <a:fillRect/>
                </a:stretch>
              </p:blipFill>
              <p:spPr>
                <a:xfrm>
                  <a:off x="4319841" y="1277710"/>
                  <a:ext cx="61920" cy="34056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10" name="Ink 9">
                  <a:extLst>
                    <a:ext uri="{FF2B5EF4-FFF2-40B4-BE49-F238E27FC236}">
                      <a16:creationId xmlns:a16="http://schemas.microsoft.com/office/drawing/2014/main" id="{69BD6C4F-4753-733E-CA49-F846726968D1}"/>
                    </a:ext>
                  </a:extLst>
                </p14:cNvPr>
                <p14:cNvContentPartPr/>
                <p14:nvPr/>
              </p14:nvContentPartPr>
              <p14:xfrm>
                <a:off x="3567081" y="1253950"/>
                <a:ext cx="721440" cy="417600"/>
              </p14:xfrm>
            </p:contentPart>
          </mc:Choice>
          <mc:Fallback xmlns="">
            <p:pic>
              <p:nvPicPr>
                <p:cNvPr id="10" name="Ink 9">
                  <a:extLst>
                    <a:ext uri="{FF2B5EF4-FFF2-40B4-BE49-F238E27FC236}">
                      <a16:creationId xmlns:a16="http://schemas.microsoft.com/office/drawing/2014/main" id="{69BD6C4F-4753-733E-CA49-F846726968D1}"/>
                    </a:ext>
                  </a:extLst>
                </p:cNvPr>
                <p:cNvPicPr/>
                <p:nvPr/>
              </p:nvPicPr>
              <p:blipFill>
                <a:blip r:embed="rId32"/>
                <a:stretch>
                  <a:fillRect/>
                </a:stretch>
              </p:blipFill>
              <p:spPr>
                <a:xfrm>
                  <a:off x="3558081" y="1244950"/>
                  <a:ext cx="739080" cy="43524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11" name="Ink 10">
                  <a:extLst>
                    <a:ext uri="{FF2B5EF4-FFF2-40B4-BE49-F238E27FC236}">
                      <a16:creationId xmlns:a16="http://schemas.microsoft.com/office/drawing/2014/main" id="{1D7FB34B-F8CB-4442-145E-9837AEC75F68}"/>
                    </a:ext>
                  </a:extLst>
                </p14:cNvPr>
                <p14:cNvContentPartPr/>
                <p14:nvPr/>
              </p14:nvContentPartPr>
              <p14:xfrm>
                <a:off x="3530721" y="1283110"/>
                <a:ext cx="294840" cy="458280"/>
              </p14:xfrm>
            </p:contentPart>
          </mc:Choice>
          <mc:Fallback xmlns="">
            <p:pic>
              <p:nvPicPr>
                <p:cNvPr id="11" name="Ink 10">
                  <a:extLst>
                    <a:ext uri="{FF2B5EF4-FFF2-40B4-BE49-F238E27FC236}">
                      <a16:creationId xmlns:a16="http://schemas.microsoft.com/office/drawing/2014/main" id="{1D7FB34B-F8CB-4442-145E-9837AEC75F68}"/>
                    </a:ext>
                  </a:extLst>
                </p:cNvPr>
                <p:cNvPicPr/>
                <p:nvPr/>
              </p:nvPicPr>
              <p:blipFill>
                <a:blip r:embed="rId34"/>
                <a:stretch>
                  <a:fillRect/>
                </a:stretch>
              </p:blipFill>
              <p:spPr>
                <a:xfrm>
                  <a:off x="3521721" y="1274470"/>
                  <a:ext cx="312480" cy="47592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12" name="Ink 11">
                  <a:extLst>
                    <a:ext uri="{FF2B5EF4-FFF2-40B4-BE49-F238E27FC236}">
                      <a16:creationId xmlns:a16="http://schemas.microsoft.com/office/drawing/2014/main" id="{0AE2F935-8721-8048-4AEE-D086C43F1340}"/>
                    </a:ext>
                  </a:extLst>
                </p14:cNvPr>
                <p14:cNvContentPartPr/>
                <p14:nvPr/>
              </p14:nvContentPartPr>
              <p14:xfrm>
                <a:off x="2999001" y="1527550"/>
                <a:ext cx="420120" cy="273960"/>
              </p14:xfrm>
            </p:contentPart>
          </mc:Choice>
          <mc:Fallback xmlns="">
            <p:pic>
              <p:nvPicPr>
                <p:cNvPr id="12" name="Ink 11">
                  <a:extLst>
                    <a:ext uri="{FF2B5EF4-FFF2-40B4-BE49-F238E27FC236}">
                      <a16:creationId xmlns:a16="http://schemas.microsoft.com/office/drawing/2014/main" id="{0AE2F935-8721-8048-4AEE-D086C43F1340}"/>
                    </a:ext>
                  </a:extLst>
                </p:cNvPr>
                <p:cNvPicPr/>
                <p:nvPr/>
              </p:nvPicPr>
              <p:blipFill>
                <a:blip r:embed="rId36"/>
                <a:stretch>
                  <a:fillRect/>
                </a:stretch>
              </p:blipFill>
              <p:spPr>
                <a:xfrm>
                  <a:off x="2990001" y="1518550"/>
                  <a:ext cx="437760" cy="2916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13" name="Ink 12">
                  <a:extLst>
                    <a:ext uri="{FF2B5EF4-FFF2-40B4-BE49-F238E27FC236}">
                      <a16:creationId xmlns:a16="http://schemas.microsoft.com/office/drawing/2014/main" id="{75FE31E7-5EA3-D387-297F-CCABD2F32636}"/>
                    </a:ext>
                  </a:extLst>
                </p14:cNvPr>
                <p14:cNvContentPartPr/>
                <p14:nvPr/>
              </p14:nvContentPartPr>
              <p14:xfrm>
                <a:off x="3189441" y="1909870"/>
                <a:ext cx="181080" cy="120960"/>
              </p14:xfrm>
            </p:contentPart>
          </mc:Choice>
          <mc:Fallback xmlns="">
            <p:pic>
              <p:nvPicPr>
                <p:cNvPr id="13" name="Ink 12">
                  <a:extLst>
                    <a:ext uri="{FF2B5EF4-FFF2-40B4-BE49-F238E27FC236}">
                      <a16:creationId xmlns:a16="http://schemas.microsoft.com/office/drawing/2014/main" id="{75FE31E7-5EA3-D387-297F-CCABD2F32636}"/>
                    </a:ext>
                  </a:extLst>
                </p:cNvPr>
                <p:cNvPicPr/>
                <p:nvPr/>
              </p:nvPicPr>
              <p:blipFill>
                <a:blip r:embed="rId38"/>
                <a:stretch>
                  <a:fillRect/>
                </a:stretch>
              </p:blipFill>
              <p:spPr>
                <a:xfrm>
                  <a:off x="3180801" y="1901230"/>
                  <a:ext cx="198720" cy="1386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14" name="Ink 13">
                  <a:extLst>
                    <a:ext uri="{FF2B5EF4-FFF2-40B4-BE49-F238E27FC236}">
                      <a16:creationId xmlns:a16="http://schemas.microsoft.com/office/drawing/2014/main" id="{448A4CD7-11B5-F258-6EEA-49C0D9004A7A}"/>
                    </a:ext>
                  </a:extLst>
                </p14:cNvPr>
                <p14:cNvContentPartPr/>
                <p14:nvPr/>
              </p14:nvContentPartPr>
              <p14:xfrm>
                <a:off x="2666721" y="1400110"/>
                <a:ext cx="495000" cy="177120"/>
              </p14:xfrm>
            </p:contentPart>
          </mc:Choice>
          <mc:Fallback xmlns="">
            <p:pic>
              <p:nvPicPr>
                <p:cNvPr id="14" name="Ink 13">
                  <a:extLst>
                    <a:ext uri="{FF2B5EF4-FFF2-40B4-BE49-F238E27FC236}">
                      <a16:creationId xmlns:a16="http://schemas.microsoft.com/office/drawing/2014/main" id="{448A4CD7-11B5-F258-6EEA-49C0D9004A7A}"/>
                    </a:ext>
                  </a:extLst>
                </p:cNvPr>
                <p:cNvPicPr/>
                <p:nvPr/>
              </p:nvPicPr>
              <p:blipFill>
                <a:blip r:embed="rId40"/>
                <a:stretch>
                  <a:fillRect/>
                </a:stretch>
              </p:blipFill>
              <p:spPr>
                <a:xfrm>
                  <a:off x="2658081" y="1391110"/>
                  <a:ext cx="512640" cy="19476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26" name="Ink 25">
                  <a:extLst>
                    <a:ext uri="{FF2B5EF4-FFF2-40B4-BE49-F238E27FC236}">
                      <a16:creationId xmlns:a16="http://schemas.microsoft.com/office/drawing/2014/main" id="{76B5A28A-2070-2806-7319-D67EE15355D3}"/>
                    </a:ext>
                  </a:extLst>
                </p14:cNvPr>
                <p14:cNvContentPartPr/>
                <p14:nvPr/>
              </p14:nvContentPartPr>
              <p14:xfrm>
                <a:off x="4439361" y="894310"/>
                <a:ext cx="1464840" cy="1001520"/>
              </p14:xfrm>
            </p:contentPart>
          </mc:Choice>
          <mc:Fallback xmlns="">
            <p:pic>
              <p:nvPicPr>
                <p:cNvPr id="26" name="Ink 25">
                  <a:extLst>
                    <a:ext uri="{FF2B5EF4-FFF2-40B4-BE49-F238E27FC236}">
                      <a16:creationId xmlns:a16="http://schemas.microsoft.com/office/drawing/2014/main" id="{76B5A28A-2070-2806-7319-D67EE15355D3}"/>
                    </a:ext>
                  </a:extLst>
                </p:cNvPr>
                <p:cNvPicPr/>
                <p:nvPr/>
              </p:nvPicPr>
              <p:blipFill>
                <a:blip r:embed="rId42"/>
                <a:stretch>
                  <a:fillRect/>
                </a:stretch>
              </p:blipFill>
              <p:spPr>
                <a:xfrm>
                  <a:off x="4430361" y="885310"/>
                  <a:ext cx="1482480" cy="1019160"/>
                </a:xfrm>
                <a:prstGeom prst="rect">
                  <a:avLst/>
                </a:prstGeom>
              </p:spPr>
            </p:pic>
          </mc:Fallback>
        </mc:AlternateContent>
      </p:grpSp>
      <p:grpSp>
        <p:nvGrpSpPr>
          <p:cNvPr id="43" name="Group 42">
            <a:extLst>
              <a:ext uri="{FF2B5EF4-FFF2-40B4-BE49-F238E27FC236}">
                <a16:creationId xmlns:a16="http://schemas.microsoft.com/office/drawing/2014/main" id="{0294DEA7-562D-34BA-E6BB-65D1BAFFF77E}"/>
              </a:ext>
            </a:extLst>
          </p:cNvPr>
          <p:cNvGrpSpPr/>
          <p:nvPr/>
        </p:nvGrpSpPr>
        <p:grpSpPr>
          <a:xfrm>
            <a:off x="4993401" y="1869190"/>
            <a:ext cx="2500920" cy="1271520"/>
            <a:chOff x="4993401" y="1869190"/>
            <a:chExt cx="2500920" cy="1271520"/>
          </a:xfrm>
        </p:grpSpPr>
        <mc:AlternateContent xmlns:mc="http://schemas.openxmlformats.org/markup-compatibility/2006" xmlns:p14="http://schemas.microsoft.com/office/powerpoint/2010/main">
          <mc:Choice Requires="p14">
            <p:contentPart p14:bwMode="auto" r:id="rId43">
              <p14:nvContentPartPr>
                <p14:cNvPr id="28" name="Ink 27">
                  <a:extLst>
                    <a:ext uri="{FF2B5EF4-FFF2-40B4-BE49-F238E27FC236}">
                      <a16:creationId xmlns:a16="http://schemas.microsoft.com/office/drawing/2014/main" id="{0F9F9507-27CB-8621-3A38-28ABD92A58BC}"/>
                    </a:ext>
                  </a:extLst>
                </p14:cNvPr>
                <p14:cNvContentPartPr/>
                <p14:nvPr/>
              </p14:nvContentPartPr>
              <p14:xfrm>
                <a:off x="6986001" y="1869190"/>
                <a:ext cx="439920" cy="231840"/>
              </p14:xfrm>
            </p:contentPart>
          </mc:Choice>
          <mc:Fallback xmlns="">
            <p:pic>
              <p:nvPicPr>
                <p:cNvPr id="28" name="Ink 27">
                  <a:extLst>
                    <a:ext uri="{FF2B5EF4-FFF2-40B4-BE49-F238E27FC236}">
                      <a16:creationId xmlns:a16="http://schemas.microsoft.com/office/drawing/2014/main" id="{0F9F9507-27CB-8621-3A38-28ABD92A58BC}"/>
                    </a:ext>
                  </a:extLst>
                </p:cNvPr>
                <p:cNvPicPr/>
                <p:nvPr/>
              </p:nvPicPr>
              <p:blipFill>
                <a:blip r:embed="rId44"/>
                <a:stretch>
                  <a:fillRect/>
                </a:stretch>
              </p:blipFill>
              <p:spPr>
                <a:xfrm>
                  <a:off x="6977361" y="1860550"/>
                  <a:ext cx="457560" cy="24948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29" name="Ink 28">
                  <a:extLst>
                    <a:ext uri="{FF2B5EF4-FFF2-40B4-BE49-F238E27FC236}">
                      <a16:creationId xmlns:a16="http://schemas.microsoft.com/office/drawing/2014/main" id="{7C98BC0F-C3C0-7A7E-962F-306711379316}"/>
                    </a:ext>
                  </a:extLst>
                </p14:cNvPr>
                <p14:cNvContentPartPr/>
                <p14:nvPr/>
              </p14:nvContentPartPr>
              <p14:xfrm>
                <a:off x="7447521" y="2180230"/>
                <a:ext cx="46800" cy="2880"/>
              </p14:xfrm>
            </p:contentPart>
          </mc:Choice>
          <mc:Fallback xmlns="">
            <p:pic>
              <p:nvPicPr>
                <p:cNvPr id="29" name="Ink 28">
                  <a:extLst>
                    <a:ext uri="{FF2B5EF4-FFF2-40B4-BE49-F238E27FC236}">
                      <a16:creationId xmlns:a16="http://schemas.microsoft.com/office/drawing/2014/main" id="{7C98BC0F-C3C0-7A7E-962F-306711379316}"/>
                    </a:ext>
                  </a:extLst>
                </p:cNvPr>
                <p:cNvPicPr/>
                <p:nvPr/>
              </p:nvPicPr>
              <p:blipFill>
                <a:blip r:embed="rId46"/>
                <a:stretch>
                  <a:fillRect/>
                </a:stretch>
              </p:blipFill>
              <p:spPr>
                <a:xfrm>
                  <a:off x="7438521" y="2171230"/>
                  <a:ext cx="64440" cy="2052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30" name="Ink 29">
                  <a:extLst>
                    <a:ext uri="{FF2B5EF4-FFF2-40B4-BE49-F238E27FC236}">
                      <a16:creationId xmlns:a16="http://schemas.microsoft.com/office/drawing/2014/main" id="{A99CCA99-13E6-D302-B346-B699C738D2B3}"/>
                    </a:ext>
                  </a:extLst>
                </p14:cNvPr>
                <p14:cNvContentPartPr/>
                <p14:nvPr/>
              </p14:nvContentPartPr>
              <p14:xfrm>
                <a:off x="7155201" y="2197150"/>
                <a:ext cx="212400" cy="45000"/>
              </p14:xfrm>
            </p:contentPart>
          </mc:Choice>
          <mc:Fallback xmlns="">
            <p:pic>
              <p:nvPicPr>
                <p:cNvPr id="30" name="Ink 29">
                  <a:extLst>
                    <a:ext uri="{FF2B5EF4-FFF2-40B4-BE49-F238E27FC236}">
                      <a16:creationId xmlns:a16="http://schemas.microsoft.com/office/drawing/2014/main" id="{A99CCA99-13E6-D302-B346-B699C738D2B3}"/>
                    </a:ext>
                  </a:extLst>
                </p:cNvPr>
                <p:cNvPicPr/>
                <p:nvPr/>
              </p:nvPicPr>
              <p:blipFill>
                <a:blip r:embed="rId48"/>
                <a:stretch>
                  <a:fillRect/>
                </a:stretch>
              </p:blipFill>
              <p:spPr>
                <a:xfrm>
                  <a:off x="7146561" y="2188510"/>
                  <a:ext cx="230040" cy="6264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31" name="Ink 30">
                  <a:extLst>
                    <a:ext uri="{FF2B5EF4-FFF2-40B4-BE49-F238E27FC236}">
                      <a16:creationId xmlns:a16="http://schemas.microsoft.com/office/drawing/2014/main" id="{1F067B35-0ADE-78DC-4848-D33CE5AE73CA}"/>
                    </a:ext>
                  </a:extLst>
                </p14:cNvPr>
                <p14:cNvContentPartPr/>
                <p14:nvPr/>
              </p14:nvContentPartPr>
              <p14:xfrm>
                <a:off x="6858561" y="1955590"/>
                <a:ext cx="343800" cy="365760"/>
              </p14:xfrm>
            </p:contentPart>
          </mc:Choice>
          <mc:Fallback xmlns="">
            <p:pic>
              <p:nvPicPr>
                <p:cNvPr id="31" name="Ink 30">
                  <a:extLst>
                    <a:ext uri="{FF2B5EF4-FFF2-40B4-BE49-F238E27FC236}">
                      <a16:creationId xmlns:a16="http://schemas.microsoft.com/office/drawing/2014/main" id="{1F067B35-0ADE-78DC-4848-D33CE5AE73CA}"/>
                    </a:ext>
                  </a:extLst>
                </p:cNvPr>
                <p:cNvPicPr/>
                <p:nvPr/>
              </p:nvPicPr>
              <p:blipFill>
                <a:blip r:embed="rId50"/>
                <a:stretch>
                  <a:fillRect/>
                </a:stretch>
              </p:blipFill>
              <p:spPr>
                <a:xfrm>
                  <a:off x="6849921" y="1946950"/>
                  <a:ext cx="361440" cy="38340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32" name="Ink 31">
                  <a:extLst>
                    <a:ext uri="{FF2B5EF4-FFF2-40B4-BE49-F238E27FC236}">
                      <a16:creationId xmlns:a16="http://schemas.microsoft.com/office/drawing/2014/main" id="{BE684F90-75BC-2488-8830-319C04BA050C}"/>
                    </a:ext>
                  </a:extLst>
                </p14:cNvPr>
                <p14:cNvContentPartPr/>
                <p14:nvPr/>
              </p14:nvContentPartPr>
              <p14:xfrm>
                <a:off x="6412161" y="1873870"/>
                <a:ext cx="91440" cy="324720"/>
              </p14:xfrm>
            </p:contentPart>
          </mc:Choice>
          <mc:Fallback xmlns="">
            <p:pic>
              <p:nvPicPr>
                <p:cNvPr id="32" name="Ink 31">
                  <a:extLst>
                    <a:ext uri="{FF2B5EF4-FFF2-40B4-BE49-F238E27FC236}">
                      <a16:creationId xmlns:a16="http://schemas.microsoft.com/office/drawing/2014/main" id="{BE684F90-75BC-2488-8830-319C04BA050C}"/>
                    </a:ext>
                  </a:extLst>
                </p:cNvPr>
                <p:cNvPicPr/>
                <p:nvPr/>
              </p:nvPicPr>
              <p:blipFill>
                <a:blip r:embed="rId52"/>
                <a:stretch>
                  <a:fillRect/>
                </a:stretch>
              </p:blipFill>
              <p:spPr>
                <a:xfrm>
                  <a:off x="6403521" y="1865230"/>
                  <a:ext cx="109080" cy="34236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33" name="Ink 32">
                  <a:extLst>
                    <a:ext uri="{FF2B5EF4-FFF2-40B4-BE49-F238E27FC236}">
                      <a16:creationId xmlns:a16="http://schemas.microsoft.com/office/drawing/2014/main" id="{BCA75064-970C-A485-028D-4D1F685A0C0A}"/>
                    </a:ext>
                  </a:extLst>
                </p14:cNvPr>
                <p14:cNvContentPartPr/>
                <p14:nvPr/>
              </p14:nvContentPartPr>
              <p14:xfrm>
                <a:off x="5620161" y="1960630"/>
                <a:ext cx="708120" cy="435960"/>
              </p14:xfrm>
            </p:contentPart>
          </mc:Choice>
          <mc:Fallback xmlns="">
            <p:pic>
              <p:nvPicPr>
                <p:cNvPr id="33" name="Ink 32">
                  <a:extLst>
                    <a:ext uri="{FF2B5EF4-FFF2-40B4-BE49-F238E27FC236}">
                      <a16:creationId xmlns:a16="http://schemas.microsoft.com/office/drawing/2014/main" id="{BCA75064-970C-A485-028D-4D1F685A0C0A}"/>
                    </a:ext>
                  </a:extLst>
                </p:cNvPr>
                <p:cNvPicPr/>
                <p:nvPr/>
              </p:nvPicPr>
              <p:blipFill>
                <a:blip r:embed="rId54"/>
                <a:stretch>
                  <a:fillRect/>
                </a:stretch>
              </p:blipFill>
              <p:spPr>
                <a:xfrm>
                  <a:off x="5611521" y="1951990"/>
                  <a:ext cx="725760" cy="45360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34" name="Ink 33">
                  <a:extLst>
                    <a:ext uri="{FF2B5EF4-FFF2-40B4-BE49-F238E27FC236}">
                      <a16:creationId xmlns:a16="http://schemas.microsoft.com/office/drawing/2014/main" id="{7F8820B5-194F-34B6-4EC6-F0CAF202529E}"/>
                    </a:ext>
                  </a:extLst>
                </p14:cNvPr>
                <p14:cNvContentPartPr/>
                <p14:nvPr/>
              </p14:nvContentPartPr>
              <p14:xfrm>
                <a:off x="5140281" y="2046310"/>
                <a:ext cx="65520" cy="354600"/>
              </p14:xfrm>
            </p:contentPart>
          </mc:Choice>
          <mc:Fallback xmlns="">
            <p:pic>
              <p:nvPicPr>
                <p:cNvPr id="34" name="Ink 33">
                  <a:extLst>
                    <a:ext uri="{FF2B5EF4-FFF2-40B4-BE49-F238E27FC236}">
                      <a16:creationId xmlns:a16="http://schemas.microsoft.com/office/drawing/2014/main" id="{7F8820B5-194F-34B6-4EC6-F0CAF202529E}"/>
                    </a:ext>
                  </a:extLst>
                </p:cNvPr>
                <p:cNvPicPr/>
                <p:nvPr/>
              </p:nvPicPr>
              <p:blipFill>
                <a:blip r:embed="rId56"/>
                <a:stretch>
                  <a:fillRect/>
                </a:stretch>
              </p:blipFill>
              <p:spPr>
                <a:xfrm>
                  <a:off x="5131281" y="2037310"/>
                  <a:ext cx="83160" cy="37224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35" name="Ink 34">
                  <a:extLst>
                    <a:ext uri="{FF2B5EF4-FFF2-40B4-BE49-F238E27FC236}">
                      <a16:creationId xmlns:a16="http://schemas.microsoft.com/office/drawing/2014/main" id="{5B027DE2-D699-8117-8FD5-9F182A601DEE}"/>
                    </a:ext>
                  </a:extLst>
                </p14:cNvPr>
                <p14:cNvContentPartPr/>
                <p14:nvPr/>
              </p14:nvContentPartPr>
              <p14:xfrm>
                <a:off x="4993401" y="1998070"/>
                <a:ext cx="314280" cy="306360"/>
              </p14:xfrm>
            </p:contentPart>
          </mc:Choice>
          <mc:Fallback xmlns="">
            <p:pic>
              <p:nvPicPr>
                <p:cNvPr id="35" name="Ink 34">
                  <a:extLst>
                    <a:ext uri="{FF2B5EF4-FFF2-40B4-BE49-F238E27FC236}">
                      <a16:creationId xmlns:a16="http://schemas.microsoft.com/office/drawing/2014/main" id="{5B027DE2-D699-8117-8FD5-9F182A601DEE}"/>
                    </a:ext>
                  </a:extLst>
                </p:cNvPr>
                <p:cNvPicPr/>
                <p:nvPr/>
              </p:nvPicPr>
              <p:blipFill>
                <a:blip r:embed="rId58"/>
                <a:stretch>
                  <a:fillRect/>
                </a:stretch>
              </p:blipFill>
              <p:spPr>
                <a:xfrm>
                  <a:off x="4984761" y="1989430"/>
                  <a:ext cx="331920" cy="32400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37" name="Ink 36">
                  <a:extLst>
                    <a:ext uri="{FF2B5EF4-FFF2-40B4-BE49-F238E27FC236}">
                      <a16:creationId xmlns:a16="http://schemas.microsoft.com/office/drawing/2014/main" id="{3D3C9265-CE35-A6DF-9239-AEE5473014DD}"/>
                    </a:ext>
                  </a:extLst>
                </p14:cNvPr>
                <p14:cNvContentPartPr/>
                <p14:nvPr/>
              </p14:nvContentPartPr>
              <p14:xfrm>
                <a:off x="5295441" y="2602510"/>
                <a:ext cx="280440" cy="310680"/>
              </p14:xfrm>
            </p:contentPart>
          </mc:Choice>
          <mc:Fallback xmlns="">
            <p:pic>
              <p:nvPicPr>
                <p:cNvPr id="37" name="Ink 36">
                  <a:extLst>
                    <a:ext uri="{FF2B5EF4-FFF2-40B4-BE49-F238E27FC236}">
                      <a16:creationId xmlns:a16="http://schemas.microsoft.com/office/drawing/2014/main" id="{3D3C9265-CE35-A6DF-9239-AEE5473014DD}"/>
                    </a:ext>
                  </a:extLst>
                </p:cNvPr>
                <p:cNvPicPr/>
                <p:nvPr/>
              </p:nvPicPr>
              <p:blipFill>
                <a:blip r:embed="rId60"/>
                <a:stretch>
                  <a:fillRect/>
                </a:stretch>
              </p:blipFill>
              <p:spPr>
                <a:xfrm>
                  <a:off x="5286441" y="2593870"/>
                  <a:ext cx="298080" cy="32832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38" name="Ink 37">
                  <a:extLst>
                    <a:ext uri="{FF2B5EF4-FFF2-40B4-BE49-F238E27FC236}">
                      <a16:creationId xmlns:a16="http://schemas.microsoft.com/office/drawing/2014/main" id="{4D84CD08-68EE-1048-2D15-3DBDC8E4D865}"/>
                    </a:ext>
                  </a:extLst>
                </p14:cNvPr>
                <p14:cNvContentPartPr/>
                <p14:nvPr/>
              </p14:nvContentPartPr>
              <p14:xfrm>
                <a:off x="5308401" y="2715190"/>
                <a:ext cx="603720" cy="279360"/>
              </p14:xfrm>
            </p:contentPart>
          </mc:Choice>
          <mc:Fallback xmlns="">
            <p:pic>
              <p:nvPicPr>
                <p:cNvPr id="38" name="Ink 37">
                  <a:extLst>
                    <a:ext uri="{FF2B5EF4-FFF2-40B4-BE49-F238E27FC236}">
                      <a16:creationId xmlns:a16="http://schemas.microsoft.com/office/drawing/2014/main" id="{4D84CD08-68EE-1048-2D15-3DBDC8E4D865}"/>
                    </a:ext>
                  </a:extLst>
                </p:cNvPr>
                <p:cNvPicPr/>
                <p:nvPr/>
              </p:nvPicPr>
              <p:blipFill>
                <a:blip r:embed="rId62"/>
                <a:stretch>
                  <a:fillRect/>
                </a:stretch>
              </p:blipFill>
              <p:spPr>
                <a:xfrm>
                  <a:off x="5299761" y="2706190"/>
                  <a:ext cx="621360" cy="29700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40" name="Ink 39">
                  <a:extLst>
                    <a:ext uri="{FF2B5EF4-FFF2-40B4-BE49-F238E27FC236}">
                      <a16:creationId xmlns:a16="http://schemas.microsoft.com/office/drawing/2014/main" id="{09B1F9E2-86E1-5506-74FC-70EAA63D1F57}"/>
                    </a:ext>
                  </a:extLst>
                </p14:cNvPr>
                <p14:cNvContentPartPr/>
                <p14:nvPr/>
              </p14:nvContentPartPr>
              <p14:xfrm>
                <a:off x="6695481" y="2473630"/>
                <a:ext cx="213480" cy="231840"/>
              </p14:xfrm>
            </p:contentPart>
          </mc:Choice>
          <mc:Fallback xmlns="">
            <p:pic>
              <p:nvPicPr>
                <p:cNvPr id="40" name="Ink 39">
                  <a:extLst>
                    <a:ext uri="{FF2B5EF4-FFF2-40B4-BE49-F238E27FC236}">
                      <a16:creationId xmlns:a16="http://schemas.microsoft.com/office/drawing/2014/main" id="{09B1F9E2-86E1-5506-74FC-70EAA63D1F57}"/>
                    </a:ext>
                  </a:extLst>
                </p:cNvPr>
                <p:cNvPicPr/>
                <p:nvPr/>
              </p:nvPicPr>
              <p:blipFill>
                <a:blip r:embed="rId64"/>
                <a:stretch>
                  <a:fillRect/>
                </a:stretch>
              </p:blipFill>
              <p:spPr>
                <a:xfrm>
                  <a:off x="6686841" y="2464630"/>
                  <a:ext cx="231120" cy="24948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41" name="Ink 40">
                  <a:extLst>
                    <a:ext uri="{FF2B5EF4-FFF2-40B4-BE49-F238E27FC236}">
                      <a16:creationId xmlns:a16="http://schemas.microsoft.com/office/drawing/2014/main" id="{C1A2C1F5-3812-A6DC-FA58-96E262473798}"/>
                    </a:ext>
                  </a:extLst>
                </p14:cNvPr>
                <p14:cNvContentPartPr/>
                <p14:nvPr/>
              </p14:nvContentPartPr>
              <p14:xfrm>
                <a:off x="6177801" y="2522590"/>
                <a:ext cx="546120" cy="479880"/>
              </p14:xfrm>
            </p:contentPart>
          </mc:Choice>
          <mc:Fallback xmlns="">
            <p:pic>
              <p:nvPicPr>
                <p:cNvPr id="41" name="Ink 40">
                  <a:extLst>
                    <a:ext uri="{FF2B5EF4-FFF2-40B4-BE49-F238E27FC236}">
                      <a16:creationId xmlns:a16="http://schemas.microsoft.com/office/drawing/2014/main" id="{C1A2C1F5-3812-A6DC-FA58-96E262473798}"/>
                    </a:ext>
                  </a:extLst>
                </p:cNvPr>
                <p:cNvPicPr/>
                <p:nvPr/>
              </p:nvPicPr>
              <p:blipFill>
                <a:blip r:embed="rId66"/>
                <a:stretch>
                  <a:fillRect/>
                </a:stretch>
              </p:blipFill>
              <p:spPr>
                <a:xfrm>
                  <a:off x="6168801" y="2513590"/>
                  <a:ext cx="563760" cy="49752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42" name="Ink 41">
                  <a:extLst>
                    <a:ext uri="{FF2B5EF4-FFF2-40B4-BE49-F238E27FC236}">
                      <a16:creationId xmlns:a16="http://schemas.microsoft.com/office/drawing/2014/main" id="{FCE4385C-337F-313E-A9CB-F732F90A7520}"/>
                    </a:ext>
                  </a:extLst>
                </p14:cNvPr>
                <p14:cNvContentPartPr/>
                <p14:nvPr/>
              </p14:nvContentPartPr>
              <p14:xfrm>
                <a:off x="5204361" y="2302270"/>
                <a:ext cx="1896120" cy="838440"/>
              </p14:xfrm>
            </p:contentPart>
          </mc:Choice>
          <mc:Fallback xmlns="">
            <p:pic>
              <p:nvPicPr>
                <p:cNvPr id="42" name="Ink 41">
                  <a:extLst>
                    <a:ext uri="{FF2B5EF4-FFF2-40B4-BE49-F238E27FC236}">
                      <a16:creationId xmlns:a16="http://schemas.microsoft.com/office/drawing/2014/main" id="{FCE4385C-337F-313E-A9CB-F732F90A7520}"/>
                    </a:ext>
                  </a:extLst>
                </p:cNvPr>
                <p:cNvPicPr/>
                <p:nvPr/>
              </p:nvPicPr>
              <p:blipFill>
                <a:blip r:embed="rId68"/>
                <a:stretch>
                  <a:fillRect/>
                </a:stretch>
              </p:blipFill>
              <p:spPr>
                <a:xfrm>
                  <a:off x="5195361" y="2293630"/>
                  <a:ext cx="1913760" cy="856080"/>
                </a:xfrm>
                <a:prstGeom prst="rect">
                  <a:avLst/>
                </a:prstGeom>
              </p:spPr>
            </p:pic>
          </mc:Fallback>
        </mc:AlternateContent>
      </p:grpSp>
    </p:spTree>
    <p:extLst>
      <p:ext uri="{BB962C8B-B14F-4D97-AF65-F5344CB8AC3E}">
        <p14:creationId xmlns:p14="http://schemas.microsoft.com/office/powerpoint/2010/main" val="721402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The money multiplier, the inverse of the reserve requirement, is a formula used to determine how much new money each unit of currency can create.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7321"/>
            <a:ext cx="10515600" cy="530087"/>
          </a:xfrm>
        </p:spPr>
        <p:txBody>
          <a:bodyPr>
            <a:normAutofit fontScale="90000"/>
          </a:bodyPr>
          <a:lstStyle/>
          <a:p>
            <a:pPr algn="ctr"/>
            <a:r>
              <a:rPr lang="en-US" sz="3600" b="1" dirty="0">
                <a:solidFill>
                  <a:schemeClr val="accent5">
                    <a:lumMod val="50000"/>
                  </a:schemeClr>
                </a:solidFill>
              </a:rPr>
              <a:t>4. Payment Services</a:t>
            </a:r>
            <a:br>
              <a:rPr lang="en-US" dirty="0">
                <a:solidFill>
                  <a:srgbClr val="FF0000"/>
                </a:solidFill>
              </a:rPr>
            </a:br>
            <a:endParaRPr lang="en-US" dirty="0"/>
          </a:p>
        </p:txBody>
      </p:sp>
      <p:sp>
        <p:nvSpPr>
          <p:cNvPr id="3" name="Content Placeholder 2"/>
          <p:cNvSpPr>
            <a:spLocks noGrp="1"/>
          </p:cNvSpPr>
          <p:nvPr>
            <p:ph idx="1"/>
          </p:nvPr>
        </p:nvSpPr>
        <p:spPr>
          <a:xfrm>
            <a:off x="265043" y="967408"/>
            <a:ext cx="11622157" cy="5209555"/>
          </a:xfrm>
        </p:spPr>
        <p:txBody>
          <a:bodyPr>
            <a:normAutofit/>
          </a:bodyPr>
          <a:lstStyle/>
          <a:p>
            <a:pPr marL="0" indent="0" algn="just">
              <a:lnSpc>
                <a:spcPct val="150000"/>
              </a:lnSpc>
              <a:buNone/>
            </a:pPr>
            <a:r>
              <a:rPr lang="en-US" sz="2400" dirty="0"/>
              <a:t>Depositors can use their deposit accounts at banks to make and receive payments between depositors and between banks. Payments refer to the settlement  of  financial  transactions  between  parties  and  usually  involve  the transfer of funds between the parties. There are various payment systems that facilitate transfer of funds for transactions, including checks, payment orders, bill payment, and electronic payments in the form of wire services and other electronic settlement systems. Payment systems can also help large corporations and government organizations handle their payments for goods and services.</a:t>
            </a:r>
          </a:p>
        </p:txBody>
      </p:sp>
    </p:spTree>
    <p:extLst>
      <p:ext uri="{BB962C8B-B14F-4D97-AF65-F5344CB8AC3E}">
        <p14:creationId xmlns:p14="http://schemas.microsoft.com/office/powerpoint/2010/main" val="3286604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766"/>
            <a:ext cx="10515600" cy="755374"/>
          </a:xfrm>
        </p:spPr>
        <p:txBody>
          <a:bodyPr>
            <a:normAutofit/>
          </a:bodyPr>
          <a:lstStyle/>
          <a:p>
            <a:pPr algn="ctr"/>
            <a:r>
              <a:rPr lang="en-US" sz="3600" b="1" dirty="0">
                <a:solidFill>
                  <a:schemeClr val="accent5">
                    <a:lumMod val="50000"/>
                  </a:schemeClr>
                </a:solidFill>
              </a:rPr>
              <a:t>4. Payment Services</a:t>
            </a:r>
          </a:p>
        </p:txBody>
      </p:sp>
      <p:sp>
        <p:nvSpPr>
          <p:cNvPr id="3" name="Content Placeholder 2"/>
          <p:cNvSpPr>
            <a:spLocks noGrp="1"/>
          </p:cNvSpPr>
          <p:nvPr>
            <p:ph idx="1"/>
          </p:nvPr>
        </p:nvSpPr>
        <p:spPr>
          <a:xfrm>
            <a:off x="172279" y="1020417"/>
            <a:ext cx="11807686" cy="5156546"/>
          </a:xfrm>
        </p:spPr>
        <p:txBody>
          <a:bodyPr>
            <a:normAutofit/>
          </a:bodyPr>
          <a:lstStyle/>
          <a:p>
            <a:pPr marL="0" indent="0" algn="just">
              <a:lnSpc>
                <a:spcPct val="150000"/>
              </a:lnSpc>
              <a:buNone/>
            </a:pPr>
            <a:r>
              <a:rPr lang="en-US" sz="2400" dirty="0"/>
              <a:t>Apart from settlement for payments, banks can also offer payment services by providing their customers with foreign currencies to make international  payments.  In arranging  international  payments,  banks  facilitate international transactions by, on one hand, offering facilities that enable the creation of payment documents that foreign banks accept and, on the other hand, by accepting payment documents that foreign banks have issued. By using international payment networks between banks, banks can also send payments according to their customers’ requests.</a:t>
            </a:r>
          </a:p>
        </p:txBody>
      </p:sp>
    </p:spTree>
    <p:extLst>
      <p:ext uri="{BB962C8B-B14F-4D97-AF65-F5344CB8AC3E}">
        <p14:creationId xmlns:p14="http://schemas.microsoft.com/office/powerpoint/2010/main" val="1886350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5049"/>
          </a:xfrm>
        </p:spPr>
        <p:txBody>
          <a:bodyPr>
            <a:normAutofit fontScale="90000"/>
          </a:bodyPr>
          <a:lstStyle/>
          <a:p>
            <a:pPr algn="ctr"/>
            <a:r>
              <a:rPr lang="en-US" sz="3600" b="1" dirty="0">
                <a:solidFill>
                  <a:schemeClr val="accent5">
                    <a:lumMod val="50000"/>
                  </a:schemeClr>
                </a:solidFill>
              </a:rPr>
              <a:t>5. Other Banking Services</a:t>
            </a:r>
            <a:br>
              <a:rPr lang="en-US" dirty="0">
                <a:solidFill>
                  <a:srgbClr val="FF0000"/>
                </a:solidFill>
              </a:rPr>
            </a:br>
            <a:endParaRPr lang="en-US" dirty="0"/>
          </a:p>
        </p:txBody>
      </p:sp>
      <p:sp>
        <p:nvSpPr>
          <p:cNvPr id="3" name="Content Placeholder 2"/>
          <p:cNvSpPr>
            <a:spLocks noGrp="1"/>
          </p:cNvSpPr>
          <p:nvPr>
            <p:ph idx="1"/>
          </p:nvPr>
        </p:nvSpPr>
        <p:spPr>
          <a:xfrm>
            <a:off x="238539" y="1060174"/>
            <a:ext cx="11741426" cy="5116789"/>
          </a:xfrm>
        </p:spPr>
        <p:txBody>
          <a:bodyPr>
            <a:normAutofit/>
          </a:bodyPr>
          <a:lstStyle/>
          <a:p>
            <a:pPr marL="0" indent="0" algn="just">
              <a:lnSpc>
                <a:spcPct val="150000"/>
              </a:lnSpc>
              <a:buNone/>
            </a:pPr>
            <a:r>
              <a:rPr lang="en-US" sz="2400" u="sng" dirty="0"/>
              <a:t>Apart from its core services, a bank usually offers other financial services, sometimes in competition with nonbank financial service provider</a:t>
            </a:r>
            <a:r>
              <a:rPr lang="en-US" sz="2400" dirty="0"/>
              <a:t>s that typically include finance companies, brokerage firms, risk management consultants,  and  insurance  companies.  Banks  and  the  companies  offering  these services typically receive fees, or “fee income,” for providing these services.</a:t>
            </a:r>
          </a:p>
          <a:p>
            <a:pPr marL="0" indent="0" algn="just">
              <a:lnSpc>
                <a:spcPct val="100000"/>
              </a:lnSpc>
              <a:buNone/>
            </a:pPr>
            <a:endParaRPr lang="en-US" sz="2400" dirty="0"/>
          </a:p>
          <a:p>
            <a:pPr marL="0" indent="0" algn="just">
              <a:lnSpc>
                <a:spcPct val="150000"/>
              </a:lnSpc>
              <a:buNone/>
            </a:pPr>
            <a:r>
              <a:rPr lang="en-US" sz="2400" dirty="0"/>
              <a:t>Fee income is the second main source of revenue to banks after the interest the bank receives from its borrowers. </a:t>
            </a:r>
            <a:r>
              <a:rPr lang="en-US" sz="2400" b="1" i="1" u="sng" dirty="0">
                <a:solidFill>
                  <a:srgbClr val="C00000"/>
                </a:solidFill>
              </a:rPr>
              <a:t>Other banking services may include:</a:t>
            </a:r>
          </a:p>
        </p:txBody>
      </p:sp>
    </p:spTree>
    <p:extLst>
      <p:ext uri="{BB962C8B-B14F-4D97-AF65-F5344CB8AC3E}">
        <p14:creationId xmlns:p14="http://schemas.microsoft.com/office/powerpoint/2010/main" val="3180225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406887"/>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Cash management. </a:t>
            </a:r>
            <a:r>
              <a:rPr lang="en-US" sz="2400" dirty="0"/>
              <a:t>As a part of their core deposit collection and arranging payments function, banks provide cash or treasury management services to large corporations. In general, this service means the bank agrees to handle cash collection and payments for a company and invest any temporary cash surplus. </a:t>
            </a:r>
          </a:p>
          <a:p>
            <a:pPr marL="0" indent="0" algn="just">
              <a:lnSpc>
                <a:spcPct val="150000"/>
              </a:lnSpc>
              <a:buNone/>
            </a:pPr>
            <a:r>
              <a:rPr lang="en-US" sz="2400" dirty="0">
                <a:solidFill>
                  <a:srgbClr val="FF0000"/>
                </a:solidFill>
              </a:rPr>
              <a:t>Derivatives trading</a:t>
            </a:r>
            <a:r>
              <a:rPr lang="en-US" sz="2400" dirty="0"/>
              <a:t>. Derivatives such as swaps, options, forwards, and futures  are  financial  instruments  whose  value  is  “derived”  from  the intrinsic value and/or change in value of another financial or physical asset, such as bonds, stocks, or commodities such as gold or oil. Derivative transactions help institutions manage various types of risks, such as foreign exchange, interest rate, commodity price, equity price, and credit default risks. </a:t>
            </a:r>
          </a:p>
          <a:p>
            <a:pPr marL="0" indent="0" algn="just">
              <a:lnSpc>
                <a:spcPct val="150000"/>
              </a:lnSpc>
              <a:buNone/>
            </a:pPr>
            <a:endParaRPr lang="en-US" sz="2400"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5B7319DB-8C14-0DA0-3BFA-24E9B48ED293}"/>
                  </a:ext>
                </a:extLst>
              </p14:cNvPr>
              <p14:cNvContentPartPr/>
              <p14:nvPr/>
            </p14:nvContentPartPr>
            <p14:xfrm>
              <a:off x="614721" y="798550"/>
              <a:ext cx="2435040" cy="864360"/>
            </p14:xfrm>
          </p:contentPart>
        </mc:Choice>
        <mc:Fallback xmlns="">
          <p:pic>
            <p:nvPicPr>
              <p:cNvPr id="4" name="Ink 3">
                <a:extLst>
                  <a:ext uri="{FF2B5EF4-FFF2-40B4-BE49-F238E27FC236}">
                    <a16:creationId xmlns:a16="http://schemas.microsoft.com/office/drawing/2014/main" id="{5B7319DB-8C14-0DA0-3BFA-24E9B48ED293}"/>
                  </a:ext>
                </a:extLst>
              </p:cNvPr>
              <p:cNvPicPr/>
              <p:nvPr/>
            </p:nvPicPr>
            <p:blipFill>
              <a:blip r:embed="rId3"/>
              <a:stretch>
                <a:fillRect/>
              </a:stretch>
            </p:blipFill>
            <p:spPr>
              <a:xfrm>
                <a:off x="605721" y="789910"/>
                <a:ext cx="2452680" cy="882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C507C0A4-54D5-D003-D012-2EECCB222C92}"/>
                  </a:ext>
                </a:extLst>
              </p14:cNvPr>
              <p14:cNvContentPartPr/>
              <p14:nvPr/>
            </p14:nvContentPartPr>
            <p14:xfrm>
              <a:off x="2936001" y="2520070"/>
              <a:ext cx="3383280" cy="763920"/>
            </p14:xfrm>
          </p:contentPart>
        </mc:Choice>
        <mc:Fallback xmlns="">
          <p:pic>
            <p:nvPicPr>
              <p:cNvPr id="5" name="Ink 4">
                <a:extLst>
                  <a:ext uri="{FF2B5EF4-FFF2-40B4-BE49-F238E27FC236}">
                    <a16:creationId xmlns:a16="http://schemas.microsoft.com/office/drawing/2014/main" id="{C507C0A4-54D5-D003-D012-2EECCB222C92}"/>
                  </a:ext>
                </a:extLst>
              </p:cNvPr>
              <p:cNvPicPr/>
              <p:nvPr/>
            </p:nvPicPr>
            <p:blipFill>
              <a:blip r:embed="rId5"/>
              <a:stretch>
                <a:fillRect/>
              </a:stretch>
            </p:blipFill>
            <p:spPr>
              <a:xfrm>
                <a:off x="2927001" y="2511430"/>
                <a:ext cx="3400920" cy="7815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6DA0460F-EFFA-DC33-F0BE-94C38B98518D}"/>
                  </a:ext>
                </a:extLst>
              </p14:cNvPr>
              <p14:cNvContentPartPr/>
              <p14:nvPr/>
            </p14:nvContentPartPr>
            <p14:xfrm>
              <a:off x="1024761" y="3694390"/>
              <a:ext cx="1440720" cy="291240"/>
            </p14:xfrm>
          </p:contentPart>
        </mc:Choice>
        <mc:Fallback xmlns="">
          <p:pic>
            <p:nvPicPr>
              <p:cNvPr id="6" name="Ink 5">
                <a:extLst>
                  <a:ext uri="{FF2B5EF4-FFF2-40B4-BE49-F238E27FC236}">
                    <a16:creationId xmlns:a16="http://schemas.microsoft.com/office/drawing/2014/main" id="{6DA0460F-EFFA-DC33-F0BE-94C38B98518D}"/>
                  </a:ext>
                </a:extLst>
              </p:cNvPr>
              <p:cNvPicPr/>
              <p:nvPr/>
            </p:nvPicPr>
            <p:blipFill>
              <a:blip r:embed="rId7"/>
              <a:stretch>
                <a:fillRect/>
              </a:stretch>
            </p:blipFill>
            <p:spPr>
              <a:xfrm>
                <a:off x="1016121" y="3685750"/>
                <a:ext cx="1458360" cy="3088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F2E4B993-78DF-3E5B-4FC2-1FF0FFB5DFEB}"/>
                  </a:ext>
                </a:extLst>
              </p14:cNvPr>
              <p14:cNvContentPartPr/>
              <p14:nvPr/>
            </p14:nvContentPartPr>
            <p14:xfrm>
              <a:off x="7580721" y="5386390"/>
              <a:ext cx="1764360" cy="464760"/>
            </p14:xfrm>
          </p:contentPart>
        </mc:Choice>
        <mc:Fallback xmlns="">
          <p:pic>
            <p:nvPicPr>
              <p:cNvPr id="7" name="Ink 6">
                <a:extLst>
                  <a:ext uri="{FF2B5EF4-FFF2-40B4-BE49-F238E27FC236}">
                    <a16:creationId xmlns:a16="http://schemas.microsoft.com/office/drawing/2014/main" id="{F2E4B993-78DF-3E5B-4FC2-1FF0FFB5DFEB}"/>
                  </a:ext>
                </a:extLst>
              </p:cNvPr>
              <p:cNvPicPr/>
              <p:nvPr/>
            </p:nvPicPr>
            <p:blipFill>
              <a:blip r:embed="rId9"/>
              <a:stretch>
                <a:fillRect/>
              </a:stretch>
            </p:blipFill>
            <p:spPr>
              <a:xfrm>
                <a:off x="7571721" y="5377390"/>
                <a:ext cx="1782000" cy="4824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E4BF91D1-D58F-79F8-2B07-84C64982EAAD}"/>
                  </a:ext>
                </a:extLst>
              </p14:cNvPr>
              <p14:cNvContentPartPr/>
              <p14:nvPr/>
            </p14:nvContentPartPr>
            <p14:xfrm>
              <a:off x="7380921" y="3808870"/>
              <a:ext cx="698760" cy="111600"/>
            </p14:xfrm>
          </p:contentPart>
        </mc:Choice>
        <mc:Fallback xmlns="">
          <p:pic>
            <p:nvPicPr>
              <p:cNvPr id="8" name="Ink 7">
                <a:extLst>
                  <a:ext uri="{FF2B5EF4-FFF2-40B4-BE49-F238E27FC236}">
                    <a16:creationId xmlns:a16="http://schemas.microsoft.com/office/drawing/2014/main" id="{E4BF91D1-D58F-79F8-2B07-84C64982EAAD}"/>
                  </a:ext>
                </a:extLst>
              </p:cNvPr>
              <p:cNvPicPr/>
              <p:nvPr/>
            </p:nvPicPr>
            <p:blipFill>
              <a:blip r:embed="rId11"/>
              <a:stretch>
                <a:fillRect/>
              </a:stretch>
            </p:blipFill>
            <p:spPr>
              <a:xfrm>
                <a:off x="7372281" y="3800230"/>
                <a:ext cx="716400" cy="129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9" name="Ink 8">
                <a:extLst>
                  <a:ext uri="{FF2B5EF4-FFF2-40B4-BE49-F238E27FC236}">
                    <a16:creationId xmlns:a16="http://schemas.microsoft.com/office/drawing/2014/main" id="{5599333C-268B-70CC-D0CC-EB44F0057870}"/>
                  </a:ext>
                </a:extLst>
              </p14:cNvPr>
              <p14:cNvContentPartPr/>
              <p14:nvPr/>
            </p14:nvContentPartPr>
            <p14:xfrm>
              <a:off x="7390641" y="3273550"/>
              <a:ext cx="524160" cy="360000"/>
            </p14:xfrm>
          </p:contentPart>
        </mc:Choice>
        <mc:Fallback xmlns="">
          <p:pic>
            <p:nvPicPr>
              <p:cNvPr id="9" name="Ink 8">
                <a:extLst>
                  <a:ext uri="{FF2B5EF4-FFF2-40B4-BE49-F238E27FC236}">
                    <a16:creationId xmlns:a16="http://schemas.microsoft.com/office/drawing/2014/main" id="{5599333C-268B-70CC-D0CC-EB44F0057870}"/>
                  </a:ext>
                </a:extLst>
              </p:cNvPr>
              <p:cNvPicPr/>
              <p:nvPr/>
            </p:nvPicPr>
            <p:blipFill>
              <a:blip r:embed="rId13"/>
              <a:stretch>
                <a:fillRect/>
              </a:stretch>
            </p:blipFill>
            <p:spPr>
              <a:xfrm>
                <a:off x="7381641" y="3264910"/>
                <a:ext cx="541800" cy="377640"/>
              </a:xfrm>
              <a:prstGeom prst="rect">
                <a:avLst/>
              </a:prstGeom>
            </p:spPr>
          </p:pic>
        </mc:Fallback>
      </mc:AlternateContent>
      <p:grpSp>
        <p:nvGrpSpPr>
          <p:cNvPr id="15" name="Group 14">
            <a:extLst>
              <a:ext uri="{FF2B5EF4-FFF2-40B4-BE49-F238E27FC236}">
                <a16:creationId xmlns:a16="http://schemas.microsoft.com/office/drawing/2014/main" id="{D347B09C-7CDA-37A2-35B6-7C2FDED0C034}"/>
              </a:ext>
            </a:extLst>
          </p:cNvPr>
          <p:cNvGrpSpPr/>
          <p:nvPr/>
        </p:nvGrpSpPr>
        <p:grpSpPr>
          <a:xfrm>
            <a:off x="7095441" y="2662270"/>
            <a:ext cx="999000" cy="465840"/>
            <a:chOff x="7095441" y="2662270"/>
            <a:chExt cx="999000" cy="465840"/>
          </a:xfrm>
        </p:grpSpPr>
        <mc:AlternateContent xmlns:mc="http://schemas.openxmlformats.org/markup-compatibility/2006" xmlns:p14="http://schemas.microsoft.com/office/powerpoint/2010/main">
          <mc:Choice Requires="p14">
            <p:contentPart p14:bwMode="auto" r:id="rId14">
              <p14:nvContentPartPr>
                <p14:cNvPr id="10" name="Ink 9">
                  <a:extLst>
                    <a:ext uri="{FF2B5EF4-FFF2-40B4-BE49-F238E27FC236}">
                      <a16:creationId xmlns:a16="http://schemas.microsoft.com/office/drawing/2014/main" id="{DB4C270B-F26B-EAAB-AC47-D39C0496A5CC}"/>
                    </a:ext>
                  </a:extLst>
                </p14:cNvPr>
                <p14:cNvContentPartPr/>
                <p14:nvPr/>
              </p14:nvContentPartPr>
              <p14:xfrm>
                <a:off x="7947921" y="2791870"/>
                <a:ext cx="146520" cy="192600"/>
              </p14:xfrm>
            </p:contentPart>
          </mc:Choice>
          <mc:Fallback xmlns="">
            <p:pic>
              <p:nvPicPr>
                <p:cNvPr id="10" name="Ink 9">
                  <a:extLst>
                    <a:ext uri="{FF2B5EF4-FFF2-40B4-BE49-F238E27FC236}">
                      <a16:creationId xmlns:a16="http://schemas.microsoft.com/office/drawing/2014/main" id="{DB4C270B-F26B-EAAB-AC47-D39C0496A5CC}"/>
                    </a:ext>
                  </a:extLst>
                </p:cNvPr>
                <p:cNvPicPr/>
                <p:nvPr/>
              </p:nvPicPr>
              <p:blipFill>
                <a:blip r:embed="rId15"/>
                <a:stretch>
                  <a:fillRect/>
                </a:stretch>
              </p:blipFill>
              <p:spPr>
                <a:xfrm>
                  <a:off x="7939281" y="2783230"/>
                  <a:ext cx="164160" cy="2102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1" name="Ink 10">
                  <a:extLst>
                    <a:ext uri="{FF2B5EF4-FFF2-40B4-BE49-F238E27FC236}">
                      <a16:creationId xmlns:a16="http://schemas.microsoft.com/office/drawing/2014/main" id="{E51DD4A3-43A5-8141-5A22-BE80DEBCF327}"/>
                    </a:ext>
                  </a:extLst>
                </p14:cNvPr>
                <p14:cNvContentPartPr/>
                <p14:nvPr/>
              </p14:nvContentPartPr>
              <p14:xfrm>
                <a:off x="7095441" y="2799430"/>
                <a:ext cx="775080" cy="237240"/>
              </p14:xfrm>
            </p:contentPart>
          </mc:Choice>
          <mc:Fallback xmlns="">
            <p:pic>
              <p:nvPicPr>
                <p:cNvPr id="11" name="Ink 10">
                  <a:extLst>
                    <a:ext uri="{FF2B5EF4-FFF2-40B4-BE49-F238E27FC236}">
                      <a16:creationId xmlns:a16="http://schemas.microsoft.com/office/drawing/2014/main" id="{E51DD4A3-43A5-8141-5A22-BE80DEBCF327}"/>
                    </a:ext>
                  </a:extLst>
                </p:cNvPr>
                <p:cNvPicPr/>
                <p:nvPr/>
              </p:nvPicPr>
              <p:blipFill>
                <a:blip r:embed="rId17"/>
                <a:stretch>
                  <a:fillRect/>
                </a:stretch>
              </p:blipFill>
              <p:spPr>
                <a:xfrm>
                  <a:off x="7086801" y="2790430"/>
                  <a:ext cx="792720" cy="2548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2" name="Ink 11">
                  <a:extLst>
                    <a:ext uri="{FF2B5EF4-FFF2-40B4-BE49-F238E27FC236}">
                      <a16:creationId xmlns:a16="http://schemas.microsoft.com/office/drawing/2014/main" id="{D3E61B78-F2C0-6F65-AE6E-3067D04115B8}"/>
                    </a:ext>
                  </a:extLst>
                </p14:cNvPr>
                <p14:cNvContentPartPr/>
                <p14:nvPr/>
              </p14:nvContentPartPr>
              <p14:xfrm>
                <a:off x="7558761" y="2662270"/>
                <a:ext cx="298800" cy="120240"/>
              </p14:xfrm>
            </p:contentPart>
          </mc:Choice>
          <mc:Fallback xmlns="">
            <p:pic>
              <p:nvPicPr>
                <p:cNvPr id="12" name="Ink 11">
                  <a:extLst>
                    <a:ext uri="{FF2B5EF4-FFF2-40B4-BE49-F238E27FC236}">
                      <a16:creationId xmlns:a16="http://schemas.microsoft.com/office/drawing/2014/main" id="{D3E61B78-F2C0-6F65-AE6E-3067D04115B8}"/>
                    </a:ext>
                  </a:extLst>
                </p:cNvPr>
                <p:cNvPicPr/>
                <p:nvPr/>
              </p:nvPicPr>
              <p:blipFill>
                <a:blip r:embed="rId19"/>
                <a:stretch>
                  <a:fillRect/>
                </a:stretch>
              </p:blipFill>
              <p:spPr>
                <a:xfrm>
                  <a:off x="7550121" y="2653270"/>
                  <a:ext cx="316440" cy="13788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3" name="Ink 12">
                  <a:extLst>
                    <a:ext uri="{FF2B5EF4-FFF2-40B4-BE49-F238E27FC236}">
                      <a16:creationId xmlns:a16="http://schemas.microsoft.com/office/drawing/2014/main" id="{8E9BA7FE-1756-D937-C778-9673EBFDFEE3}"/>
                    </a:ext>
                  </a:extLst>
                </p14:cNvPr>
                <p14:cNvContentPartPr/>
                <p14:nvPr/>
              </p14:nvContentPartPr>
              <p14:xfrm>
                <a:off x="7456521" y="3068710"/>
                <a:ext cx="255600" cy="57240"/>
              </p14:xfrm>
            </p:contentPart>
          </mc:Choice>
          <mc:Fallback xmlns="">
            <p:pic>
              <p:nvPicPr>
                <p:cNvPr id="13" name="Ink 12">
                  <a:extLst>
                    <a:ext uri="{FF2B5EF4-FFF2-40B4-BE49-F238E27FC236}">
                      <a16:creationId xmlns:a16="http://schemas.microsoft.com/office/drawing/2014/main" id="{8E9BA7FE-1756-D937-C778-9673EBFDFEE3}"/>
                    </a:ext>
                  </a:extLst>
                </p:cNvPr>
                <p:cNvPicPr/>
                <p:nvPr/>
              </p:nvPicPr>
              <p:blipFill>
                <a:blip r:embed="rId21"/>
                <a:stretch>
                  <a:fillRect/>
                </a:stretch>
              </p:blipFill>
              <p:spPr>
                <a:xfrm>
                  <a:off x="7447521" y="3059710"/>
                  <a:ext cx="273240" cy="7488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4" name="Ink 13">
                  <a:extLst>
                    <a:ext uri="{FF2B5EF4-FFF2-40B4-BE49-F238E27FC236}">
                      <a16:creationId xmlns:a16="http://schemas.microsoft.com/office/drawing/2014/main" id="{75BE2C10-17EA-F9F3-A9A8-91C23047342A}"/>
                    </a:ext>
                  </a:extLst>
                </p14:cNvPr>
                <p14:cNvContentPartPr/>
                <p14:nvPr/>
              </p14:nvContentPartPr>
              <p14:xfrm>
                <a:off x="7452201" y="3079870"/>
                <a:ext cx="244080" cy="48240"/>
              </p14:xfrm>
            </p:contentPart>
          </mc:Choice>
          <mc:Fallback xmlns="">
            <p:pic>
              <p:nvPicPr>
                <p:cNvPr id="14" name="Ink 13">
                  <a:extLst>
                    <a:ext uri="{FF2B5EF4-FFF2-40B4-BE49-F238E27FC236}">
                      <a16:creationId xmlns:a16="http://schemas.microsoft.com/office/drawing/2014/main" id="{75BE2C10-17EA-F9F3-A9A8-91C23047342A}"/>
                    </a:ext>
                  </a:extLst>
                </p:cNvPr>
                <p:cNvPicPr/>
                <p:nvPr/>
              </p:nvPicPr>
              <p:blipFill>
                <a:blip r:embed="rId23"/>
                <a:stretch>
                  <a:fillRect/>
                </a:stretch>
              </p:blipFill>
              <p:spPr>
                <a:xfrm>
                  <a:off x="7443561" y="3071230"/>
                  <a:ext cx="261720" cy="658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4">
            <p14:nvContentPartPr>
              <p14:cNvPr id="29" name="Ink 28">
                <a:extLst>
                  <a:ext uri="{FF2B5EF4-FFF2-40B4-BE49-F238E27FC236}">
                    <a16:creationId xmlns:a16="http://schemas.microsoft.com/office/drawing/2014/main" id="{0DD3CF3A-4D9D-8787-5FD7-797A1617E73F}"/>
                  </a:ext>
                </a:extLst>
              </p14:cNvPr>
              <p14:cNvContentPartPr/>
              <p14:nvPr/>
            </p14:nvContentPartPr>
            <p14:xfrm>
              <a:off x="8725521" y="2802670"/>
              <a:ext cx="1737000" cy="909720"/>
            </p14:xfrm>
          </p:contentPart>
        </mc:Choice>
        <mc:Fallback xmlns="">
          <p:pic>
            <p:nvPicPr>
              <p:cNvPr id="29" name="Ink 28">
                <a:extLst>
                  <a:ext uri="{FF2B5EF4-FFF2-40B4-BE49-F238E27FC236}">
                    <a16:creationId xmlns:a16="http://schemas.microsoft.com/office/drawing/2014/main" id="{0DD3CF3A-4D9D-8787-5FD7-797A1617E73F}"/>
                  </a:ext>
                </a:extLst>
              </p:cNvPr>
              <p:cNvPicPr/>
              <p:nvPr/>
            </p:nvPicPr>
            <p:blipFill>
              <a:blip r:embed="rId25"/>
              <a:stretch>
                <a:fillRect/>
              </a:stretch>
            </p:blipFill>
            <p:spPr>
              <a:xfrm>
                <a:off x="8716881" y="2794030"/>
                <a:ext cx="1754640" cy="92736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31" name="Ink 30">
                <a:extLst>
                  <a:ext uri="{FF2B5EF4-FFF2-40B4-BE49-F238E27FC236}">
                    <a16:creationId xmlns:a16="http://schemas.microsoft.com/office/drawing/2014/main" id="{D853B224-228D-2535-05FD-3E57F3F1EC60}"/>
                  </a:ext>
                </a:extLst>
              </p14:cNvPr>
              <p14:cNvContentPartPr/>
              <p14:nvPr/>
            </p14:nvContentPartPr>
            <p14:xfrm>
              <a:off x="7321161" y="3845950"/>
              <a:ext cx="517320" cy="124200"/>
            </p14:xfrm>
          </p:contentPart>
        </mc:Choice>
        <mc:Fallback xmlns="">
          <p:pic>
            <p:nvPicPr>
              <p:cNvPr id="31" name="Ink 30">
                <a:extLst>
                  <a:ext uri="{FF2B5EF4-FFF2-40B4-BE49-F238E27FC236}">
                    <a16:creationId xmlns:a16="http://schemas.microsoft.com/office/drawing/2014/main" id="{D853B224-228D-2535-05FD-3E57F3F1EC60}"/>
                  </a:ext>
                </a:extLst>
              </p:cNvPr>
              <p:cNvPicPr/>
              <p:nvPr/>
            </p:nvPicPr>
            <p:blipFill>
              <a:blip r:embed="rId27"/>
              <a:stretch>
                <a:fillRect/>
              </a:stretch>
            </p:blipFill>
            <p:spPr>
              <a:xfrm>
                <a:off x="7312521" y="3836950"/>
                <a:ext cx="534960" cy="14184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38" name="Ink 37">
                <a:extLst>
                  <a:ext uri="{FF2B5EF4-FFF2-40B4-BE49-F238E27FC236}">
                    <a16:creationId xmlns:a16="http://schemas.microsoft.com/office/drawing/2014/main" id="{943607EC-FC5E-5FC6-5CF3-BD9D8976D512}"/>
                  </a:ext>
                </a:extLst>
              </p14:cNvPr>
              <p14:cNvContentPartPr/>
              <p14:nvPr/>
            </p14:nvContentPartPr>
            <p14:xfrm>
              <a:off x="8638041" y="2398390"/>
              <a:ext cx="1446120" cy="721440"/>
            </p14:xfrm>
          </p:contentPart>
        </mc:Choice>
        <mc:Fallback xmlns="">
          <p:pic>
            <p:nvPicPr>
              <p:cNvPr id="38" name="Ink 37">
                <a:extLst>
                  <a:ext uri="{FF2B5EF4-FFF2-40B4-BE49-F238E27FC236}">
                    <a16:creationId xmlns:a16="http://schemas.microsoft.com/office/drawing/2014/main" id="{943607EC-FC5E-5FC6-5CF3-BD9D8976D512}"/>
                  </a:ext>
                </a:extLst>
              </p:cNvPr>
              <p:cNvPicPr/>
              <p:nvPr/>
            </p:nvPicPr>
            <p:blipFill>
              <a:blip r:embed="rId29"/>
              <a:stretch>
                <a:fillRect/>
              </a:stretch>
            </p:blipFill>
            <p:spPr>
              <a:xfrm>
                <a:off x="8629041" y="2389750"/>
                <a:ext cx="1463760" cy="73908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43" name="Ink 42">
                <a:extLst>
                  <a:ext uri="{FF2B5EF4-FFF2-40B4-BE49-F238E27FC236}">
                    <a16:creationId xmlns:a16="http://schemas.microsoft.com/office/drawing/2014/main" id="{232E42D1-A352-D270-1764-C15DF29719AE}"/>
                  </a:ext>
                </a:extLst>
              </p14:cNvPr>
              <p14:cNvContentPartPr/>
              <p14:nvPr/>
            </p14:nvContentPartPr>
            <p14:xfrm>
              <a:off x="8583681" y="2325310"/>
              <a:ext cx="1521000" cy="757800"/>
            </p14:xfrm>
          </p:contentPart>
        </mc:Choice>
        <mc:Fallback xmlns="">
          <p:pic>
            <p:nvPicPr>
              <p:cNvPr id="43" name="Ink 42">
                <a:extLst>
                  <a:ext uri="{FF2B5EF4-FFF2-40B4-BE49-F238E27FC236}">
                    <a16:creationId xmlns:a16="http://schemas.microsoft.com/office/drawing/2014/main" id="{232E42D1-A352-D270-1764-C15DF29719AE}"/>
                  </a:ext>
                </a:extLst>
              </p:cNvPr>
              <p:cNvPicPr/>
              <p:nvPr/>
            </p:nvPicPr>
            <p:blipFill>
              <a:blip r:embed="rId31"/>
              <a:stretch>
                <a:fillRect/>
              </a:stretch>
            </p:blipFill>
            <p:spPr>
              <a:xfrm>
                <a:off x="8574681" y="2316670"/>
                <a:ext cx="1538640" cy="77544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45" name="Ink 44">
                <a:extLst>
                  <a:ext uri="{FF2B5EF4-FFF2-40B4-BE49-F238E27FC236}">
                    <a16:creationId xmlns:a16="http://schemas.microsoft.com/office/drawing/2014/main" id="{B7D4FA5C-1F90-F402-0010-690B97ECF68F}"/>
                  </a:ext>
                </a:extLst>
              </p14:cNvPr>
              <p14:cNvContentPartPr/>
              <p14:nvPr/>
            </p14:nvContentPartPr>
            <p14:xfrm>
              <a:off x="8643441" y="2890150"/>
              <a:ext cx="955800" cy="768600"/>
            </p14:xfrm>
          </p:contentPart>
        </mc:Choice>
        <mc:Fallback xmlns="">
          <p:pic>
            <p:nvPicPr>
              <p:cNvPr id="45" name="Ink 44">
                <a:extLst>
                  <a:ext uri="{FF2B5EF4-FFF2-40B4-BE49-F238E27FC236}">
                    <a16:creationId xmlns:a16="http://schemas.microsoft.com/office/drawing/2014/main" id="{B7D4FA5C-1F90-F402-0010-690B97ECF68F}"/>
                  </a:ext>
                </a:extLst>
              </p:cNvPr>
              <p:cNvPicPr/>
              <p:nvPr/>
            </p:nvPicPr>
            <p:blipFill>
              <a:blip r:embed="rId33"/>
              <a:stretch>
                <a:fillRect/>
              </a:stretch>
            </p:blipFill>
            <p:spPr>
              <a:xfrm>
                <a:off x="8634801" y="2881150"/>
                <a:ext cx="973440" cy="786240"/>
              </a:xfrm>
              <a:prstGeom prst="rect">
                <a:avLst/>
              </a:prstGeom>
            </p:spPr>
          </p:pic>
        </mc:Fallback>
      </mc:AlternateContent>
      <p:grpSp>
        <p:nvGrpSpPr>
          <p:cNvPr id="49" name="Group 48">
            <a:extLst>
              <a:ext uri="{FF2B5EF4-FFF2-40B4-BE49-F238E27FC236}">
                <a16:creationId xmlns:a16="http://schemas.microsoft.com/office/drawing/2014/main" id="{C62A16AF-071D-DCFA-D549-5F8511F62D67}"/>
              </a:ext>
            </a:extLst>
          </p:cNvPr>
          <p:cNvGrpSpPr/>
          <p:nvPr/>
        </p:nvGrpSpPr>
        <p:grpSpPr>
          <a:xfrm>
            <a:off x="8526081" y="2577670"/>
            <a:ext cx="3193560" cy="971280"/>
            <a:chOff x="8526081" y="2577670"/>
            <a:chExt cx="3193560" cy="971280"/>
          </a:xfrm>
        </p:grpSpPr>
        <mc:AlternateContent xmlns:mc="http://schemas.openxmlformats.org/markup-compatibility/2006" xmlns:p14="http://schemas.microsoft.com/office/powerpoint/2010/main">
          <mc:Choice Requires="p14">
            <p:contentPart p14:bwMode="auto" r:id="rId34">
              <p14:nvContentPartPr>
                <p14:cNvPr id="32" name="Ink 31">
                  <a:extLst>
                    <a:ext uri="{FF2B5EF4-FFF2-40B4-BE49-F238E27FC236}">
                      <a16:creationId xmlns:a16="http://schemas.microsoft.com/office/drawing/2014/main" id="{1EE43B0D-607F-A43B-CAC5-2122C44BFB2E}"/>
                    </a:ext>
                  </a:extLst>
                </p14:cNvPr>
                <p14:cNvContentPartPr/>
                <p14:nvPr/>
              </p14:nvContentPartPr>
              <p14:xfrm>
                <a:off x="10771041" y="2760550"/>
                <a:ext cx="238680" cy="351000"/>
              </p14:xfrm>
            </p:contentPart>
          </mc:Choice>
          <mc:Fallback xmlns="">
            <p:pic>
              <p:nvPicPr>
                <p:cNvPr id="32" name="Ink 31">
                  <a:extLst>
                    <a:ext uri="{FF2B5EF4-FFF2-40B4-BE49-F238E27FC236}">
                      <a16:creationId xmlns:a16="http://schemas.microsoft.com/office/drawing/2014/main" id="{1EE43B0D-607F-A43B-CAC5-2122C44BFB2E}"/>
                    </a:ext>
                  </a:extLst>
                </p:cNvPr>
                <p:cNvPicPr/>
                <p:nvPr/>
              </p:nvPicPr>
              <p:blipFill>
                <a:blip r:embed="rId35"/>
                <a:stretch>
                  <a:fillRect/>
                </a:stretch>
              </p:blipFill>
              <p:spPr>
                <a:xfrm>
                  <a:off x="10762401" y="2751550"/>
                  <a:ext cx="256320" cy="36864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3" name="Ink 32">
                  <a:extLst>
                    <a:ext uri="{FF2B5EF4-FFF2-40B4-BE49-F238E27FC236}">
                      <a16:creationId xmlns:a16="http://schemas.microsoft.com/office/drawing/2014/main" id="{26A94F05-5A0B-529E-C815-B68E44BCA6A8}"/>
                    </a:ext>
                  </a:extLst>
                </p14:cNvPr>
                <p14:cNvContentPartPr/>
                <p14:nvPr/>
              </p14:nvContentPartPr>
              <p14:xfrm>
                <a:off x="11159841" y="2871790"/>
                <a:ext cx="432000" cy="185040"/>
              </p14:xfrm>
            </p:contentPart>
          </mc:Choice>
          <mc:Fallback xmlns="">
            <p:pic>
              <p:nvPicPr>
                <p:cNvPr id="33" name="Ink 32">
                  <a:extLst>
                    <a:ext uri="{FF2B5EF4-FFF2-40B4-BE49-F238E27FC236}">
                      <a16:creationId xmlns:a16="http://schemas.microsoft.com/office/drawing/2014/main" id="{26A94F05-5A0B-529E-C815-B68E44BCA6A8}"/>
                    </a:ext>
                  </a:extLst>
                </p:cNvPr>
                <p:cNvPicPr/>
                <p:nvPr/>
              </p:nvPicPr>
              <p:blipFill>
                <a:blip r:embed="rId37"/>
                <a:stretch>
                  <a:fillRect/>
                </a:stretch>
              </p:blipFill>
              <p:spPr>
                <a:xfrm>
                  <a:off x="11150841" y="2863150"/>
                  <a:ext cx="449640" cy="20268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4" name="Ink 33">
                  <a:extLst>
                    <a:ext uri="{FF2B5EF4-FFF2-40B4-BE49-F238E27FC236}">
                      <a16:creationId xmlns:a16="http://schemas.microsoft.com/office/drawing/2014/main" id="{1FCE1F4C-0FBC-FAA8-324C-E7D8EAD4F722}"/>
                    </a:ext>
                  </a:extLst>
                </p14:cNvPr>
                <p14:cNvContentPartPr/>
                <p14:nvPr/>
              </p14:nvContentPartPr>
              <p14:xfrm>
                <a:off x="11665281" y="2921470"/>
                <a:ext cx="16200" cy="11160"/>
              </p14:xfrm>
            </p:contentPart>
          </mc:Choice>
          <mc:Fallback xmlns="">
            <p:pic>
              <p:nvPicPr>
                <p:cNvPr id="34" name="Ink 33">
                  <a:extLst>
                    <a:ext uri="{FF2B5EF4-FFF2-40B4-BE49-F238E27FC236}">
                      <a16:creationId xmlns:a16="http://schemas.microsoft.com/office/drawing/2014/main" id="{1FCE1F4C-0FBC-FAA8-324C-E7D8EAD4F722}"/>
                    </a:ext>
                  </a:extLst>
                </p:cNvPr>
                <p:cNvPicPr/>
                <p:nvPr/>
              </p:nvPicPr>
              <p:blipFill>
                <a:blip r:embed="rId39"/>
                <a:stretch>
                  <a:fillRect/>
                </a:stretch>
              </p:blipFill>
              <p:spPr>
                <a:xfrm>
                  <a:off x="11656281" y="2912470"/>
                  <a:ext cx="33840" cy="288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36" name="Ink 35">
                  <a:extLst>
                    <a:ext uri="{FF2B5EF4-FFF2-40B4-BE49-F238E27FC236}">
                      <a16:creationId xmlns:a16="http://schemas.microsoft.com/office/drawing/2014/main" id="{FA8EFE5D-35BE-A1B9-99D5-38B2FF3BD30F}"/>
                    </a:ext>
                  </a:extLst>
                </p14:cNvPr>
                <p14:cNvContentPartPr/>
                <p14:nvPr/>
              </p14:nvContentPartPr>
              <p14:xfrm>
                <a:off x="10853481" y="3197950"/>
                <a:ext cx="866160" cy="41040"/>
              </p14:xfrm>
            </p:contentPart>
          </mc:Choice>
          <mc:Fallback xmlns="">
            <p:pic>
              <p:nvPicPr>
                <p:cNvPr id="36" name="Ink 35">
                  <a:extLst>
                    <a:ext uri="{FF2B5EF4-FFF2-40B4-BE49-F238E27FC236}">
                      <a16:creationId xmlns:a16="http://schemas.microsoft.com/office/drawing/2014/main" id="{FA8EFE5D-35BE-A1B9-99D5-38B2FF3BD30F}"/>
                    </a:ext>
                  </a:extLst>
                </p:cNvPr>
                <p:cNvPicPr/>
                <p:nvPr/>
              </p:nvPicPr>
              <p:blipFill>
                <a:blip r:embed="rId41"/>
                <a:stretch>
                  <a:fillRect/>
                </a:stretch>
              </p:blipFill>
              <p:spPr>
                <a:xfrm>
                  <a:off x="10844481" y="3189310"/>
                  <a:ext cx="88380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16" name="Ink 15">
                  <a:extLst>
                    <a:ext uri="{FF2B5EF4-FFF2-40B4-BE49-F238E27FC236}">
                      <a16:creationId xmlns:a16="http://schemas.microsoft.com/office/drawing/2014/main" id="{D66833ED-5518-7FF6-9CA8-CE73B5EFB077}"/>
                    </a:ext>
                  </a:extLst>
                </p14:cNvPr>
                <p14:cNvContentPartPr/>
                <p14:nvPr/>
              </p14:nvContentPartPr>
              <p14:xfrm>
                <a:off x="8599881" y="2788630"/>
                <a:ext cx="189000" cy="258840"/>
              </p14:xfrm>
            </p:contentPart>
          </mc:Choice>
          <mc:Fallback xmlns="">
            <p:pic>
              <p:nvPicPr>
                <p:cNvPr id="16" name="Ink 15">
                  <a:extLst>
                    <a:ext uri="{FF2B5EF4-FFF2-40B4-BE49-F238E27FC236}">
                      <a16:creationId xmlns:a16="http://schemas.microsoft.com/office/drawing/2014/main" id="{D66833ED-5518-7FF6-9CA8-CE73B5EFB077}"/>
                    </a:ext>
                  </a:extLst>
                </p:cNvPr>
                <p:cNvPicPr/>
                <p:nvPr/>
              </p:nvPicPr>
              <p:blipFill>
                <a:blip r:embed="rId43"/>
                <a:stretch>
                  <a:fillRect/>
                </a:stretch>
              </p:blipFill>
              <p:spPr>
                <a:xfrm>
                  <a:off x="8591241" y="2779630"/>
                  <a:ext cx="206640" cy="27648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17" name="Ink 16">
                  <a:extLst>
                    <a:ext uri="{FF2B5EF4-FFF2-40B4-BE49-F238E27FC236}">
                      <a16:creationId xmlns:a16="http://schemas.microsoft.com/office/drawing/2014/main" id="{0CFEFA65-9782-7A90-4545-33B42FB94A89}"/>
                    </a:ext>
                  </a:extLst>
                </p14:cNvPr>
                <p14:cNvContentPartPr/>
                <p14:nvPr/>
              </p14:nvContentPartPr>
              <p14:xfrm>
                <a:off x="8829201" y="2743990"/>
                <a:ext cx="248400" cy="205560"/>
              </p14:xfrm>
            </p:contentPart>
          </mc:Choice>
          <mc:Fallback xmlns="">
            <p:pic>
              <p:nvPicPr>
                <p:cNvPr id="17" name="Ink 16">
                  <a:extLst>
                    <a:ext uri="{FF2B5EF4-FFF2-40B4-BE49-F238E27FC236}">
                      <a16:creationId xmlns:a16="http://schemas.microsoft.com/office/drawing/2014/main" id="{0CFEFA65-9782-7A90-4545-33B42FB94A89}"/>
                    </a:ext>
                  </a:extLst>
                </p:cNvPr>
                <p:cNvPicPr/>
                <p:nvPr/>
              </p:nvPicPr>
              <p:blipFill>
                <a:blip r:embed="rId45"/>
                <a:stretch>
                  <a:fillRect/>
                </a:stretch>
              </p:blipFill>
              <p:spPr>
                <a:xfrm>
                  <a:off x="8820201" y="2735350"/>
                  <a:ext cx="266040" cy="22320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18" name="Ink 17">
                  <a:extLst>
                    <a:ext uri="{FF2B5EF4-FFF2-40B4-BE49-F238E27FC236}">
                      <a16:creationId xmlns:a16="http://schemas.microsoft.com/office/drawing/2014/main" id="{AB5571CB-596E-0623-3248-FC040597A071}"/>
                    </a:ext>
                  </a:extLst>
                </p14:cNvPr>
                <p14:cNvContentPartPr/>
                <p14:nvPr/>
              </p14:nvContentPartPr>
              <p14:xfrm>
                <a:off x="8526081" y="2959990"/>
                <a:ext cx="3960" cy="21960"/>
              </p14:xfrm>
            </p:contentPart>
          </mc:Choice>
          <mc:Fallback xmlns="">
            <p:pic>
              <p:nvPicPr>
                <p:cNvPr id="18" name="Ink 17">
                  <a:extLst>
                    <a:ext uri="{FF2B5EF4-FFF2-40B4-BE49-F238E27FC236}">
                      <a16:creationId xmlns:a16="http://schemas.microsoft.com/office/drawing/2014/main" id="{AB5571CB-596E-0623-3248-FC040597A071}"/>
                    </a:ext>
                  </a:extLst>
                </p:cNvPr>
                <p:cNvPicPr/>
                <p:nvPr/>
              </p:nvPicPr>
              <p:blipFill>
                <a:blip r:embed="rId47"/>
                <a:stretch>
                  <a:fillRect/>
                </a:stretch>
              </p:blipFill>
              <p:spPr>
                <a:xfrm>
                  <a:off x="8517441" y="2951350"/>
                  <a:ext cx="21600" cy="396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19" name="Ink 18">
                  <a:extLst>
                    <a:ext uri="{FF2B5EF4-FFF2-40B4-BE49-F238E27FC236}">
                      <a16:creationId xmlns:a16="http://schemas.microsoft.com/office/drawing/2014/main" id="{1EE62191-8DC3-9DC8-0E57-500D84837914}"/>
                    </a:ext>
                  </a:extLst>
                </p14:cNvPr>
                <p14:cNvContentPartPr/>
                <p14:nvPr/>
              </p14:nvContentPartPr>
              <p14:xfrm>
                <a:off x="9245001" y="2679550"/>
                <a:ext cx="230040" cy="271440"/>
              </p14:xfrm>
            </p:contentPart>
          </mc:Choice>
          <mc:Fallback xmlns="">
            <p:pic>
              <p:nvPicPr>
                <p:cNvPr id="19" name="Ink 18">
                  <a:extLst>
                    <a:ext uri="{FF2B5EF4-FFF2-40B4-BE49-F238E27FC236}">
                      <a16:creationId xmlns:a16="http://schemas.microsoft.com/office/drawing/2014/main" id="{1EE62191-8DC3-9DC8-0E57-500D84837914}"/>
                    </a:ext>
                  </a:extLst>
                </p:cNvPr>
                <p:cNvPicPr/>
                <p:nvPr/>
              </p:nvPicPr>
              <p:blipFill>
                <a:blip r:embed="rId49"/>
                <a:stretch>
                  <a:fillRect/>
                </a:stretch>
              </p:blipFill>
              <p:spPr>
                <a:xfrm>
                  <a:off x="9236361" y="2670550"/>
                  <a:ext cx="247680" cy="28908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20" name="Ink 19">
                  <a:extLst>
                    <a:ext uri="{FF2B5EF4-FFF2-40B4-BE49-F238E27FC236}">
                      <a16:creationId xmlns:a16="http://schemas.microsoft.com/office/drawing/2014/main" id="{1D20964D-71B8-BDF5-7FEE-F5A44FA9F5E5}"/>
                    </a:ext>
                  </a:extLst>
                </p14:cNvPr>
                <p14:cNvContentPartPr/>
                <p14:nvPr/>
              </p14:nvContentPartPr>
              <p14:xfrm>
                <a:off x="9689961" y="2630590"/>
                <a:ext cx="36000" cy="230760"/>
              </p14:xfrm>
            </p:contentPart>
          </mc:Choice>
          <mc:Fallback xmlns="">
            <p:pic>
              <p:nvPicPr>
                <p:cNvPr id="20" name="Ink 19">
                  <a:extLst>
                    <a:ext uri="{FF2B5EF4-FFF2-40B4-BE49-F238E27FC236}">
                      <a16:creationId xmlns:a16="http://schemas.microsoft.com/office/drawing/2014/main" id="{1D20964D-71B8-BDF5-7FEE-F5A44FA9F5E5}"/>
                    </a:ext>
                  </a:extLst>
                </p:cNvPr>
                <p:cNvPicPr/>
                <p:nvPr/>
              </p:nvPicPr>
              <p:blipFill>
                <a:blip r:embed="rId51"/>
                <a:stretch>
                  <a:fillRect/>
                </a:stretch>
              </p:blipFill>
              <p:spPr>
                <a:xfrm>
                  <a:off x="9681321" y="2621950"/>
                  <a:ext cx="53640" cy="24840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21" name="Ink 20">
                  <a:extLst>
                    <a:ext uri="{FF2B5EF4-FFF2-40B4-BE49-F238E27FC236}">
                      <a16:creationId xmlns:a16="http://schemas.microsoft.com/office/drawing/2014/main" id="{4244C7D9-B058-11E6-2580-647F5E2900B6}"/>
                    </a:ext>
                  </a:extLst>
                </p14:cNvPr>
                <p14:cNvContentPartPr/>
                <p14:nvPr/>
              </p14:nvContentPartPr>
              <p14:xfrm>
                <a:off x="9638481" y="2577670"/>
                <a:ext cx="233640" cy="244800"/>
              </p14:xfrm>
            </p:contentPart>
          </mc:Choice>
          <mc:Fallback xmlns="">
            <p:pic>
              <p:nvPicPr>
                <p:cNvPr id="21" name="Ink 20">
                  <a:extLst>
                    <a:ext uri="{FF2B5EF4-FFF2-40B4-BE49-F238E27FC236}">
                      <a16:creationId xmlns:a16="http://schemas.microsoft.com/office/drawing/2014/main" id="{4244C7D9-B058-11E6-2580-647F5E2900B6}"/>
                    </a:ext>
                  </a:extLst>
                </p:cNvPr>
                <p:cNvPicPr/>
                <p:nvPr/>
              </p:nvPicPr>
              <p:blipFill>
                <a:blip r:embed="rId53"/>
                <a:stretch>
                  <a:fillRect/>
                </a:stretch>
              </p:blipFill>
              <p:spPr>
                <a:xfrm>
                  <a:off x="9629841" y="2568670"/>
                  <a:ext cx="251280" cy="26244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23" name="Ink 22">
                  <a:extLst>
                    <a:ext uri="{FF2B5EF4-FFF2-40B4-BE49-F238E27FC236}">
                      <a16:creationId xmlns:a16="http://schemas.microsoft.com/office/drawing/2014/main" id="{80396415-F4E9-E172-E5F8-73C4980C7830}"/>
                    </a:ext>
                  </a:extLst>
                </p14:cNvPr>
                <p14:cNvContentPartPr/>
                <p14:nvPr/>
              </p14:nvContentPartPr>
              <p14:xfrm>
                <a:off x="8876721" y="3193630"/>
                <a:ext cx="165600" cy="355320"/>
              </p14:xfrm>
            </p:contentPart>
          </mc:Choice>
          <mc:Fallback xmlns="">
            <p:pic>
              <p:nvPicPr>
                <p:cNvPr id="23" name="Ink 22">
                  <a:extLst>
                    <a:ext uri="{FF2B5EF4-FFF2-40B4-BE49-F238E27FC236}">
                      <a16:creationId xmlns:a16="http://schemas.microsoft.com/office/drawing/2014/main" id="{80396415-F4E9-E172-E5F8-73C4980C7830}"/>
                    </a:ext>
                  </a:extLst>
                </p:cNvPr>
                <p:cNvPicPr/>
                <p:nvPr/>
              </p:nvPicPr>
              <p:blipFill>
                <a:blip r:embed="rId55"/>
                <a:stretch>
                  <a:fillRect/>
                </a:stretch>
              </p:blipFill>
              <p:spPr>
                <a:xfrm>
                  <a:off x="8867721" y="3184630"/>
                  <a:ext cx="183240" cy="37296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24" name="Ink 23">
                  <a:extLst>
                    <a:ext uri="{FF2B5EF4-FFF2-40B4-BE49-F238E27FC236}">
                      <a16:creationId xmlns:a16="http://schemas.microsoft.com/office/drawing/2014/main" id="{679C46EF-7718-AE07-8E26-1349DCBAAF02}"/>
                    </a:ext>
                  </a:extLst>
                </p14:cNvPr>
                <p14:cNvContentPartPr/>
                <p14:nvPr/>
              </p14:nvContentPartPr>
              <p14:xfrm>
                <a:off x="9161121" y="3161590"/>
                <a:ext cx="329040" cy="241200"/>
              </p14:xfrm>
            </p:contentPart>
          </mc:Choice>
          <mc:Fallback xmlns="">
            <p:pic>
              <p:nvPicPr>
                <p:cNvPr id="24" name="Ink 23">
                  <a:extLst>
                    <a:ext uri="{FF2B5EF4-FFF2-40B4-BE49-F238E27FC236}">
                      <a16:creationId xmlns:a16="http://schemas.microsoft.com/office/drawing/2014/main" id="{679C46EF-7718-AE07-8E26-1349DCBAAF02}"/>
                    </a:ext>
                  </a:extLst>
                </p:cNvPr>
                <p:cNvPicPr/>
                <p:nvPr/>
              </p:nvPicPr>
              <p:blipFill>
                <a:blip r:embed="rId57"/>
                <a:stretch>
                  <a:fillRect/>
                </a:stretch>
              </p:blipFill>
              <p:spPr>
                <a:xfrm>
                  <a:off x="9152481" y="3152590"/>
                  <a:ext cx="346680" cy="258840"/>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25" name="Ink 24">
                  <a:extLst>
                    <a:ext uri="{FF2B5EF4-FFF2-40B4-BE49-F238E27FC236}">
                      <a16:creationId xmlns:a16="http://schemas.microsoft.com/office/drawing/2014/main" id="{F9759B55-2660-FA5A-B61C-651E9CB6C833}"/>
                    </a:ext>
                  </a:extLst>
                </p14:cNvPr>
                <p14:cNvContentPartPr/>
                <p14:nvPr/>
              </p14:nvContentPartPr>
              <p14:xfrm>
                <a:off x="9548121" y="3088510"/>
                <a:ext cx="203400" cy="232560"/>
              </p14:xfrm>
            </p:contentPart>
          </mc:Choice>
          <mc:Fallback xmlns="">
            <p:pic>
              <p:nvPicPr>
                <p:cNvPr id="25" name="Ink 24">
                  <a:extLst>
                    <a:ext uri="{FF2B5EF4-FFF2-40B4-BE49-F238E27FC236}">
                      <a16:creationId xmlns:a16="http://schemas.microsoft.com/office/drawing/2014/main" id="{F9759B55-2660-FA5A-B61C-651E9CB6C833}"/>
                    </a:ext>
                  </a:extLst>
                </p:cNvPr>
                <p:cNvPicPr/>
                <p:nvPr/>
              </p:nvPicPr>
              <p:blipFill>
                <a:blip r:embed="rId59"/>
                <a:stretch>
                  <a:fillRect/>
                </a:stretch>
              </p:blipFill>
              <p:spPr>
                <a:xfrm>
                  <a:off x="9539121" y="3079870"/>
                  <a:ext cx="221040" cy="25020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26" name="Ink 25">
                  <a:extLst>
                    <a:ext uri="{FF2B5EF4-FFF2-40B4-BE49-F238E27FC236}">
                      <a16:creationId xmlns:a16="http://schemas.microsoft.com/office/drawing/2014/main" id="{032EE984-32F7-2A4F-C378-908915A9EF7C}"/>
                    </a:ext>
                  </a:extLst>
                </p14:cNvPr>
                <p14:cNvContentPartPr/>
                <p14:nvPr/>
              </p14:nvContentPartPr>
              <p14:xfrm>
                <a:off x="9845481" y="2973670"/>
                <a:ext cx="92880" cy="339480"/>
              </p14:xfrm>
            </p:contentPart>
          </mc:Choice>
          <mc:Fallback xmlns="">
            <p:pic>
              <p:nvPicPr>
                <p:cNvPr id="26" name="Ink 25">
                  <a:extLst>
                    <a:ext uri="{FF2B5EF4-FFF2-40B4-BE49-F238E27FC236}">
                      <a16:creationId xmlns:a16="http://schemas.microsoft.com/office/drawing/2014/main" id="{032EE984-32F7-2A4F-C378-908915A9EF7C}"/>
                    </a:ext>
                  </a:extLst>
                </p:cNvPr>
                <p:cNvPicPr/>
                <p:nvPr/>
              </p:nvPicPr>
              <p:blipFill>
                <a:blip r:embed="rId61"/>
                <a:stretch>
                  <a:fillRect/>
                </a:stretch>
              </p:blipFill>
              <p:spPr>
                <a:xfrm>
                  <a:off x="9836481" y="2964670"/>
                  <a:ext cx="110520" cy="35712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27" name="Ink 26">
                  <a:extLst>
                    <a:ext uri="{FF2B5EF4-FFF2-40B4-BE49-F238E27FC236}">
                      <a16:creationId xmlns:a16="http://schemas.microsoft.com/office/drawing/2014/main" id="{17B1D606-3815-14D6-CA83-8703CDE114AF}"/>
                    </a:ext>
                  </a:extLst>
                </p14:cNvPr>
                <p14:cNvContentPartPr/>
                <p14:nvPr/>
              </p14:nvContentPartPr>
              <p14:xfrm>
                <a:off x="9865641" y="2941270"/>
                <a:ext cx="313920" cy="276120"/>
              </p14:xfrm>
            </p:contentPart>
          </mc:Choice>
          <mc:Fallback xmlns="">
            <p:pic>
              <p:nvPicPr>
                <p:cNvPr id="27" name="Ink 26">
                  <a:extLst>
                    <a:ext uri="{FF2B5EF4-FFF2-40B4-BE49-F238E27FC236}">
                      <a16:creationId xmlns:a16="http://schemas.microsoft.com/office/drawing/2014/main" id="{17B1D606-3815-14D6-CA83-8703CDE114AF}"/>
                    </a:ext>
                  </a:extLst>
                </p:cNvPr>
                <p:cNvPicPr/>
                <p:nvPr/>
              </p:nvPicPr>
              <p:blipFill>
                <a:blip r:embed="rId63"/>
                <a:stretch>
                  <a:fillRect/>
                </a:stretch>
              </p:blipFill>
              <p:spPr>
                <a:xfrm>
                  <a:off x="9857001" y="2932270"/>
                  <a:ext cx="331560" cy="29376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40" name="Ink 39">
                  <a:extLst>
                    <a:ext uri="{FF2B5EF4-FFF2-40B4-BE49-F238E27FC236}">
                      <a16:creationId xmlns:a16="http://schemas.microsoft.com/office/drawing/2014/main" id="{207DEF62-8611-7EEA-5C41-722296226443}"/>
                    </a:ext>
                  </a:extLst>
                </p14:cNvPr>
                <p14:cNvContentPartPr/>
                <p14:nvPr/>
              </p14:nvContentPartPr>
              <p14:xfrm>
                <a:off x="9778521" y="3237910"/>
                <a:ext cx="721440" cy="57600"/>
              </p14:xfrm>
            </p:contentPart>
          </mc:Choice>
          <mc:Fallback xmlns="">
            <p:pic>
              <p:nvPicPr>
                <p:cNvPr id="40" name="Ink 39">
                  <a:extLst>
                    <a:ext uri="{FF2B5EF4-FFF2-40B4-BE49-F238E27FC236}">
                      <a16:creationId xmlns:a16="http://schemas.microsoft.com/office/drawing/2014/main" id="{207DEF62-8611-7EEA-5C41-722296226443}"/>
                    </a:ext>
                  </a:extLst>
                </p:cNvPr>
                <p:cNvPicPr/>
                <p:nvPr/>
              </p:nvPicPr>
              <p:blipFill>
                <a:blip r:embed="rId65"/>
                <a:stretch>
                  <a:fillRect/>
                </a:stretch>
              </p:blipFill>
              <p:spPr>
                <a:xfrm>
                  <a:off x="9769881" y="3228910"/>
                  <a:ext cx="739080" cy="7524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41" name="Ink 40">
                  <a:extLst>
                    <a:ext uri="{FF2B5EF4-FFF2-40B4-BE49-F238E27FC236}">
                      <a16:creationId xmlns:a16="http://schemas.microsoft.com/office/drawing/2014/main" id="{F89B8006-82C6-EEFB-A4A6-78305E8178FA}"/>
                    </a:ext>
                  </a:extLst>
                </p14:cNvPr>
                <p14:cNvContentPartPr/>
                <p14:nvPr/>
              </p14:nvContentPartPr>
              <p14:xfrm>
                <a:off x="9741081" y="3220990"/>
                <a:ext cx="159840" cy="129600"/>
              </p14:xfrm>
            </p:contentPart>
          </mc:Choice>
          <mc:Fallback xmlns="">
            <p:pic>
              <p:nvPicPr>
                <p:cNvPr id="41" name="Ink 40">
                  <a:extLst>
                    <a:ext uri="{FF2B5EF4-FFF2-40B4-BE49-F238E27FC236}">
                      <a16:creationId xmlns:a16="http://schemas.microsoft.com/office/drawing/2014/main" id="{F89B8006-82C6-EEFB-A4A6-78305E8178FA}"/>
                    </a:ext>
                  </a:extLst>
                </p:cNvPr>
                <p:cNvPicPr/>
                <p:nvPr/>
              </p:nvPicPr>
              <p:blipFill>
                <a:blip r:embed="rId67"/>
                <a:stretch>
                  <a:fillRect/>
                </a:stretch>
              </p:blipFill>
              <p:spPr>
                <a:xfrm>
                  <a:off x="9732081" y="3212350"/>
                  <a:ext cx="177480" cy="14724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47" name="Ink 46">
                  <a:extLst>
                    <a:ext uri="{FF2B5EF4-FFF2-40B4-BE49-F238E27FC236}">
                      <a16:creationId xmlns:a16="http://schemas.microsoft.com/office/drawing/2014/main" id="{21AE6255-FB6C-599E-0421-C68E784DBC63}"/>
                    </a:ext>
                  </a:extLst>
                </p14:cNvPr>
                <p14:cNvContentPartPr/>
                <p14:nvPr/>
              </p14:nvContentPartPr>
              <p14:xfrm>
                <a:off x="10527321" y="3199390"/>
                <a:ext cx="96840" cy="41040"/>
              </p14:xfrm>
            </p:contentPart>
          </mc:Choice>
          <mc:Fallback xmlns="">
            <p:pic>
              <p:nvPicPr>
                <p:cNvPr id="47" name="Ink 46">
                  <a:extLst>
                    <a:ext uri="{FF2B5EF4-FFF2-40B4-BE49-F238E27FC236}">
                      <a16:creationId xmlns:a16="http://schemas.microsoft.com/office/drawing/2014/main" id="{21AE6255-FB6C-599E-0421-C68E784DBC63}"/>
                    </a:ext>
                  </a:extLst>
                </p:cNvPr>
                <p:cNvPicPr/>
                <p:nvPr/>
              </p:nvPicPr>
              <p:blipFill>
                <a:blip r:embed="rId69"/>
                <a:stretch>
                  <a:fillRect/>
                </a:stretch>
              </p:blipFill>
              <p:spPr>
                <a:xfrm>
                  <a:off x="10518321" y="3190750"/>
                  <a:ext cx="11448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48" name="Ink 47">
                  <a:extLst>
                    <a:ext uri="{FF2B5EF4-FFF2-40B4-BE49-F238E27FC236}">
                      <a16:creationId xmlns:a16="http://schemas.microsoft.com/office/drawing/2014/main" id="{0A2DC561-00EC-E15F-574F-2FBE78354CC1}"/>
                    </a:ext>
                  </a:extLst>
                </p14:cNvPr>
                <p14:cNvContentPartPr/>
                <p14:nvPr/>
              </p14:nvContentPartPr>
              <p14:xfrm>
                <a:off x="10296921" y="3279670"/>
                <a:ext cx="537480" cy="46440"/>
              </p14:xfrm>
            </p:contentPart>
          </mc:Choice>
          <mc:Fallback xmlns="">
            <p:pic>
              <p:nvPicPr>
                <p:cNvPr id="48" name="Ink 47">
                  <a:extLst>
                    <a:ext uri="{FF2B5EF4-FFF2-40B4-BE49-F238E27FC236}">
                      <a16:creationId xmlns:a16="http://schemas.microsoft.com/office/drawing/2014/main" id="{0A2DC561-00EC-E15F-574F-2FBE78354CC1}"/>
                    </a:ext>
                  </a:extLst>
                </p:cNvPr>
                <p:cNvPicPr/>
                <p:nvPr/>
              </p:nvPicPr>
              <p:blipFill>
                <a:blip r:embed="rId71"/>
                <a:stretch>
                  <a:fillRect/>
                </a:stretch>
              </p:blipFill>
              <p:spPr>
                <a:xfrm>
                  <a:off x="10288281" y="3271030"/>
                  <a:ext cx="555120" cy="64080"/>
                </a:xfrm>
                <a:prstGeom prst="rect">
                  <a:avLst/>
                </a:prstGeom>
              </p:spPr>
            </p:pic>
          </mc:Fallback>
        </mc:AlternateContent>
      </p:grpSp>
      <p:grpSp>
        <p:nvGrpSpPr>
          <p:cNvPr id="71" name="Group 70">
            <a:extLst>
              <a:ext uri="{FF2B5EF4-FFF2-40B4-BE49-F238E27FC236}">
                <a16:creationId xmlns:a16="http://schemas.microsoft.com/office/drawing/2014/main" id="{B2C34F03-2BEB-6C0E-DB1A-6E8CD213C66C}"/>
              </a:ext>
            </a:extLst>
          </p:cNvPr>
          <p:cNvGrpSpPr/>
          <p:nvPr/>
        </p:nvGrpSpPr>
        <p:grpSpPr>
          <a:xfrm>
            <a:off x="5188521" y="366190"/>
            <a:ext cx="3974400" cy="1037520"/>
            <a:chOff x="5188521" y="366190"/>
            <a:chExt cx="3974400" cy="1037520"/>
          </a:xfrm>
        </p:grpSpPr>
        <mc:AlternateContent xmlns:mc="http://schemas.openxmlformats.org/markup-compatibility/2006" xmlns:p14="http://schemas.microsoft.com/office/powerpoint/2010/main">
          <mc:Choice Requires="p14">
            <p:contentPart p14:bwMode="auto" r:id="rId72">
              <p14:nvContentPartPr>
                <p14:cNvPr id="50" name="Ink 49">
                  <a:extLst>
                    <a:ext uri="{FF2B5EF4-FFF2-40B4-BE49-F238E27FC236}">
                      <a16:creationId xmlns:a16="http://schemas.microsoft.com/office/drawing/2014/main" id="{2F744B82-6B42-3BD8-5E92-D3C4FFC9D4B7}"/>
                    </a:ext>
                  </a:extLst>
                </p14:cNvPr>
                <p14:cNvContentPartPr/>
                <p14:nvPr/>
              </p14:nvContentPartPr>
              <p14:xfrm>
                <a:off x="6192561" y="676870"/>
                <a:ext cx="169200" cy="221760"/>
              </p14:xfrm>
            </p:contentPart>
          </mc:Choice>
          <mc:Fallback xmlns="">
            <p:pic>
              <p:nvPicPr>
                <p:cNvPr id="50" name="Ink 49">
                  <a:extLst>
                    <a:ext uri="{FF2B5EF4-FFF2-40B4-BE49-F238E27FC236}">
                      <a16:creationId xmlns:a16="http://schemas.microsoft.com/office/drawing/2014/main" id="{2F744B82-6B42-3BD8-5E92-D3C4FFC9D4B7}"/>
                    </a:ext>
                  </a:extLst>
                </p:cNvPr>
                <p:cNvPicPr/>
                <p:nvPr/>
              </p:nvPicPr>
              <p:blipFill>
                <a:blip r:embed="rId73"/>
                <a:stretch>
                  <a:fillRect/>
                </a:stretch>
              </p:blipFill>
              <p:spPr>
                <a:xfrm>
                  <a:off x="6183561" y="668230"/>
                  <a:ext cx="186840" cy="239400"/>
                </a:xfrm>
                <a:prstGeom prst="rect">
                  <a:avLst/>
                </a:prstGeom>
              </p:spPr>
            </p:pic>
          </mc:Fallback>
        </mc:AlternateContent>
        <mc:AlternateContent xmlns:mc="http://schemas.openxmlformats.org/markup-compatibility/2006" xmlns:p14="http://schemas.microsoft.com/office/powerpoint/2010/main">
          <mc:Choice Requires="p14">
            <p:contentPart p14:bwMode="auto" r:id="rId74">
              <p14:nvContentPartPr>
                <p14:cNvPr id="51" name="Ink 50">
                  <a:extLst>
                    <a:ext uri="{FF2B5EF4-FFF2-40B4-BE49-F238E27FC236}">
                      <a16:creationId xmlns:a16="http://schemas.microsoft.com/office/drawing/2014/main" id="{CB528F7A-F4EE-FC99-A844-B391CC6DEC64}"/>
                    </a:ext>
                  </a:extLst>
                </p14:cNvPr>
                <p14:cNvContentPartPr/>
                <p14:nvPr/>
              </p14:nvContentPartPr>
              <p14:xfrm>
                <a:off x="5837961" y="680110"/>
                <a:ext cx="337680" cy="242640"/>
              </p14:xfrm>
            </p:contentPart>
          </mc:Choice>
          <mc:Fallback xmlns="">
            <p:pic>
              <p:nvPicPr>
                <p:cNvPr id="51" name="Ink 50">
                  <a:extLst>
                    <a:ext uri="{FF2B5EF4-FFF2-40B4-BE49-F238E27FC236}">
                      <a16:creationId xmlns:a16="http://schemas.microsoft.com/office/drawing/2014/main" id="{CB528F7A-F4EE-FC99-A844-B391CC6DEC64}"/>
                    </a:ext>
                  </a:extLst>
                </p:cNvPr>
                <p:cNvPicPr/>
                <p:nvPr/>
              </p:nvPicPr>
              <p:blipFill>
                <a:blip r:embed="rId75"/>
                <a:stretch>
                  <a:fillRect/>
                </a:stretch>
              </p:blipFill>
              <p:spPr>
                <a:xfrm>
                  <a:off x="5829321" y="671470"/>
                  <a:ext cx="355320" cy="260280"/>
                </a:xfrm>
                <a:prstGeom prst="rect">
                  <a:avLst/>
                </a:prstGeom>
              </p:spPr>
            </p:pic>
          </mc:Fallback>
        </mc:AlternateContent>
        <mc:AlternateContent xmlns:mc="http://schemas.openxmlformats.org/markup-compatibility/2006" xmlns:p14="http://schemas.microsoft.com/office/powerpoint/2010/main">
          <mc:Choice Requires="p14">
            <p:contentPart p14:bwMode="auto" r:id="rId76">
              <p14:nvContentPartPr>
                <p14:cNvPr id="52" name="Ink 51">
                  <a:extLst>
                    <a:ext uri="{FF2B5EF4-FFF2-40B4-BE49-F238E27FC236}">
                      <a16:creationId xmlns:a16="http://schemas.microsoft.com/office/drawing/2014/main" id="{B6114690-9974-9CE1-5EC4-21F94B2F8252}"/>
                    </a:ext>
                  </a:extLst>
                </p14:cNvPr>
                <p14:cNvContentPartPr/>
                <p14:nvPr/>
              </p14:nvContentPartPr>
              <p14:xfrm>
                <a:off x="5745441" y="760030"/>
                <a:ext cx="183600" cy="11880"/>
              </p14:xfrm>
            </p:contentPart>
          </mc:Choice>
          <mc:Fallback xmlns="">
            <p:pic>
              <p:nvPicPr>
                <p:cNvPr id="52" name="Ink 51">
                  <a:extLst>
                    <a:ext uri="{FF2B5EF4-FFF2-40B4-BE49-F238E27FC236}">
                      <a16:creationId xmlns:a16="http://schemas.microsoft.com/office/drawing/2014/main" id="{B6114690-9974-9CE1-5EC4-21F94B2F8252}"/>
                    </a:ext>
                  </a:extLst>
                </p:cNvPr>
                <p:cNvPicPr/>
                <p:nvPr/>
              </p:nvPicPr>
              <p:blipFill>
                <a:blip r:embed="rId77"/>
                <a:stretch>
                  <a:fillRect/>
                </a:stretch>
              </p:blipFill>
              <p:spPr>
                <a:xfrm>
                  <a:off x="5736441" y="751390"/>
                  <a:ext cx="201240" cy="29520"/>
                </a:xfrm>
                <a:prstGeom prst="rect">
                  <a:avLst/>
                </a:prstGeom>
              </p:spPr>
            </p:pic>
          </mc:Fallback>
        </mc:AlternateContent>
        <mc:AlternateContent xmlns:mc="http://schemas.openxmlformats.org/markup-compatibility/2006" xmlns:p14="http://schemas.microsoft.com/office/powerpoint/2010/main">
          <mc:Choice Requires="p14">
            <p:contentPart p14:bwMode="auto" r:id="rId78">
              <p14:nvContentPartPr>
                <p14:cNvPr id="53" name="Ink 52">
                  <a:extLst>
                    <a:ext uri="{FF2B5EF4-FFF2-40B4-BE49-F238E27FC236}">
                      <a16:creationId xmlns:a16="http://schemas.microsoft.com/office/drawing/2014/main" id="{71473310-6784-CE20-9C64-824923856E1D}"/>
                    </a:ext>
                  </a:extLst>
                </p14:cNvPr>
                <p14:cNvContentPartPr/>
                <p14:nvPr/>
              </p14:nvContentPartPr>
              <p14:xfrm>
                <a:off x="5730321" y="650590"/>
                <a:ext cx="360" cy="360"/>
              </p14:xfrm>
            </p:contentPart>
          </mc:Choice>
          <mc:Fallback xmlns="">
            <p:pic>
              <p:nvPicPr>
                <p:cNvPr id="53" name="Ink 52">
                  <a:extLst>
                    <a:ext uri="{FF2B5EF4-FFF2-40B4-BE49-F238E27FC236}">
                      <a16:creationId xmlns:a16="http://schemas.microsoft.com/office/drawing/2014/main" id="{71473310-6784-CE20-9C64-824923856E1D}"/>
                    </a:ext>
                  </a:extLst>
                </p:cNvPr>
                <p:cNvPicPr/>
                <p:nvPr/>
              </p:nvPicPr>
              <p:blipFill>
                <a:blip r:embed="rId79"/>
                <a:stretch>
                  <a:fillRect/>
                </a:stretch>
              </p:blipFill>
              <p:spPr>
                <a:xfrm>
                  <a:off x="5721321" y="64159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80">
              <p14:nvContentPartPr>
                <p14:cNvPr id="54" name="Ink 53">
                  <a:extLst>
                    <a:ext uri="{FF2B5EF4-FFF2-40B4-BE49-F238E27FC236}">
                      <a16:creationId xmlns:a16="http://schemas.microsoft.com/office/drawing/2014/main" id="{12CC5D94-DB70-0103-CDAF-822879EF0F70}"/>
                    </a:ext>
                  </a:extLst>
                </p14:cNvPr>
                <p14:cNvContentPartPr/>
                <p14:nvPr/>
              </p14:nvContentPartPr>
              <p14:xfrm>
                <a:off x="5188521" y="860110"/>
                <a:ext cx="598320" cy="123480"/>
              </p14:xfrm>
            </p:contentPart>
          </mc:Choice>
          <mc:Fallback xmlns="">
            <p:pic>
              <p:nvPicPr>
                <p:cNvPr id="54" name="Ink 53">
                  <a:extLst>
                    <a:ext uri="{FF2B5EF4-FFF2-40B4-BE49-F238E27FC236}">
                      <a16:creationId xmlns:a16="http://schemas.microsoft.com/office/drawing/2014/main" id="{12CC5D94-DB70-0103-CDAF-822879EF0F70}"/>
                    </a:ext>
                  </a:extLst>
                </p:cNvPr>
                <p:cNvPicPr/>
                <p:nvPr/>
              </p:nvPicPr>
              <p:blipFill>
                <a:blip r:embed="rId81"/>
                <a:stretch>
                  <a:fillRect/>
                </a:stretch>
              </p:blipFill>
              <p:spPr>
                <a:xfrm>
                  <a:off x="5179881" y="851110"/>
                  <a:ext cx="615960" cy="141120"/>
                </a:xfrm>
                <a:prstGeom prst="rect">
                  <a:avLst/>
                </a:prstGeom>
              </p:spPr>
            </p:pic>
          </mc:Fallback>
        </mc:AlternateContent>
        <mc:AlternateContent xmlns:mc="http://schemas.openxmlformats.org/markup-compatibility/2006" xmlns:p14="http://schemas.microsoft.com/office/powerpoint/2010/main">
          <mc:Choice Requires="p14">
            <p:contentPart p14:bwMode="auto" r:id="rId82">
              <p14:nvContentPartPr>
                <p14:cNvPr id="55" name="Ink 54">
                  <a:extLst>
                    <a:ext uri="{FF2B5EF4-FFF2-40B4-BE49-F238E27FC236}">
                      <a16:creationId xmlns:a16="http://schemas.microsoft.com/office/drawing/2014/main" id="{91F878E2-9738-FC76-0E23-8001220A0EF1}"/>
                    </a:ext>
                  </a:extLst>
                </p14:cNvPr>
                <p14:cNvContentPartPr/>
                <p14:nvPr/>
              </p14:nvContentPartPr>
              <p14:xfrm>
                <a:off x="5696481" y="645910"/>
                <a:ext cx="29880" cy="11880"/>
              </p14:xfrm>
            </p:contentPart>
          </mc:Choice>
          <mc:Fallback xmlns="">
            <p:pic>
              <p:nvPicPr>
                <p:cNvPr id="55" name="Ink 54">
                  <a:extLst>
                    <a:ext uri="{FF2B5EF4-FFF2-40B4-BE49-F238E27FC236}">
                      <a16:creationId xmlns:a16="http://schemas.microsoft.com/office/drawing/2014/main" id="{91F878E2-9738-FC76-0E23-8001220A0EF1}"/>
                    </a:ext>
                  </a:extLst>
                </p:cNvPr>
                <p:cNvPicPr/>
                <p:nvPr/>
              </p:nvPicPr>
              <p:blipFill>
                <a:blip r:embed="rId83"/>
                <a:stretch>
                  <a:fillRect/>
                </a:stretch>
              </p:blipFill>
              <p:spPr>
                <a:xfrm>
                  <a:off x="5687481" y="637270"/>
                  <a:ext cx="47520" cy="29520"/>
                </a:xfrm>
                <a:prstGeom prst="rect">
                  <a:avLst/>
                </a:prstGeom>
              </p:spPr>
            </p:pic>
          </mc:Fallback>
        </mc:AlternateContent>
        <mc:AlternateContent xmlns:mc="http://schemas.openxmlformats.org/markup-compatibility/2006" xmlns:p14="http://schemas.microsoft.com/office/powerpoint/2010/main">
          <mc:Choice Requires="p14">
            <p:contentPart p14:bwMode="auto" r:id="rId84">
              <p14:nvContentPartPr>
                <p14:cNvPr id="57" name="Ink 56">
                  <a:extLst>
                    <a:ext uri="{FF2B5EF4-FFF2-40B4-BE49-F238E27FC236}">
                      <a16:creationId xmlns:a16="http://schemas.microsoft.com/office/drawing/2014/main" id="{F699BD39-7607-F11C-9814-F623DC580540}"/>
                    </a:ext>
                  </a:extLst>
                </p14:cNvPr>
                <p14:cNvContentPartPr/>
                <p14:nvPr/>
              </p14:nvContentPartPr>
              <p14:xfrm>
                <a:off x="6773601" y="785950"/>
                <a:ext cx="53280" cy="299160"/>
              </p14:xfrm>
            </p:contentPart>
          </mc:Choice>
          <mc:Fallback xmlns="">
            <p:pic>
              <p:nvPicPr>
                <p:cNvPr id="57" name="Ink 56">
                  <a:extLst>
                    <a:ext uri="{FF2B5EF4-FFF2-40B4-BE49-F238E27FC236}">
                      <a16:creationId xmlns:a16="http://schemas.microsoft.com/office/drawing/2014/main" id="{F699BD39-7607-F11C-9814-F623DC580540}"/>
                    </a:ext>
                  </a:extLst>
                </p:cNvPr>
                <p:cNvPicPr/>
                <p:nvPr/>
              </p:nvPicPr>
              <p:blipFill>
                <a:blip r:embed="rId85"/>
                <a:stretch>
                  <a:fillRect/>
                </a:stretch>
              </p:blipFill>
              <p:spPr>
                <a:xfrm>
                  <a:off x="6764961" y="777310"/>
                  <a:ext cx="70920" cy="316800"/>
                </a:xfrm>
                <a:prstGeom prst="rect">
                  <a:avLst/>
                </a:prstGeom>
              </p:spPr>
            </p:pic>
          </mc:Fallback>
        </mc:AlternateContent>
        <mc:AlternateContent xmlns:mc="http://schemas.openxmlformats.org/markup-compatibility/2006" xmlns:p14="http://schemas.microsoft.com/office/powerpoint/2010/main">
          <mc:Choice Requires="p14">
            <p:contentPart p14:bwMode="auto" r:id="rId86">
              <p14:nvContentPartPr>
                <p14:cNvPr id="58" name="Ink 57">
                  <a:extLst>
                    <a:ext uri="{FF2B5EF4-FFF2-40B4-BE49-F238E27FC236}">
                      <a16:creationId xmlns:a16="http://schemas.microsoft.com/office/drawing/2014/main" id="{5A24EACF-16ED-BCC5-2465-62B80F5BF43A}"/>
                    </a:ext>
                  </a:extLst>
                </p14:cNvPr>
                <p14:cNvContentPartPr/>
                <p14:nvPr/>
              </p14:nvContentPartPr>
              <p14:xfrm>
                <a:off x="5746881" y="877390"/>
                <a:ext cx="897840" cy="282960"/>
              </p14:xfrm>
            </p:contentPart>
          </mc:Choice>
          <mc:Fallback xmlns="">
            <p:pic>
              <p:nvPicPr>
                <p:cNvPr id="58" name="Ink 57">
                  <a:extLst>
                    <a:ext uri="{FF2B5EF4-FFF2-40B4-BE49-F238E27FC236}">
                      <a16:creationId xmlns:a16="http://schemas.microsoft.com/office/drawing/2014/main" id="{5A24EACF-16ED-BCC5-2465-62B80F5BF43A}"/>
                    </a:ext>
                  </a:extLst>
                </p:cNvPr>
                <p:cNvPicPr/>
                <p:nvPr/>
              </p:nvPicPr>
              <p:blipFill>
                <a:blip r:embed="rId87"/>
                <a:stretch>
                  <a:fillRect/>
                </a:stretch>
              </p:blipFill>
              <p:spPr>
                <a:xfrm>
                  <a:off x="5738241" y="868390"/>
                  <a:ext cx="915480" cy="300600"/>
                </a:xfrm>
                <a:prstGeom prst="rect">
                  <a:avLst/>
                </a:prstGeom>
              </p:spPr>
            </p:pic>
          </mc:Fallback>
        </mc:AlternateContent>
        <mc:AlternateContent xmlns:mc="http://schemas.openxmlformats.org/markup-compatibility/2006" xmlns:p14="http://schemas.microsoft.com/office/powerpoint/2010/main">
          <mc:Choice Requires="p14">
            <p:contentPart p14:bwMode="auto" r:id="rId88">
              <p14:nvContentPartPr>
                <p14:cNvPr id="59" name="Ink 58">
                  <a:extLst>
                    <a:ext uri="{FF2B5EF4-FFF2-40B4-BE49-F238E27FC236}">
                      <a16:creationId xmlns:a16="http://schemas.microsoft.com/office/drawing/2014/main" id="{F1E32C23-E25C-5FC1-EDC5-F375646B8844}"/>
                    </a:ext>
                  </a:extLst>
                </p14:cNvPr>
                <p14:cNvContentPartPr/>
                <p14:nvPr/>
              </p14:nvContentPartPr>
              <p14:xfrm>
                <a:off x="5736441" y="1005550"/>
                <a:ext cx="169200" cy="25920"/>
              </p14:xfrm>
            </p:contentPart>
          </mc:Choice>
          <mc:Fallback xmlns="">
            <p:pic>
              <p:nvPicPr>
                <p:cNvPr id="59" name="Ink 58">
                  <a:extLst>
                    <a:ext uri="{FF2B5EF4-FFF2-40B4-BE49-F238E27FC236}">
                      <a16:creationId xmlns:a16="http://schemas.microsoft.com/office/drawing/2014/main" id="{F1E32C23-E25C-5FC1-EDC5-F375646B8844}"/>
                    </a:ext>
                  </a:extLst>
                </p:cNvPr>
                <p:cNvPicPr/>
                <p:nvPr/>
              </p:nvPicPr>
              <p:blipFill>
                <a:blip r:embed="rId89"/>
                <a:stretch>
                  <a:fillRect/>
                </a:stretch>
              </p:blipFill>
              <p:spPr>
                <a:xfrm>
                  <a:off x="5727801" y="996910"/>
                  <a:ext cx="186840" cy="43560"/>
                </a:xfrm>
                <a:prstGeom prst="rect">
                  <a:avLst/>
                </a:prstGeom>
              </p:spPr>
            </p:pic>
          </mc:Fallback>
        </mc:AlternateContent>
        <mc:AlternateContent xmlns:mc="http://schemas.openxmlformats.org/markup-compatibility/2006" xmlns:p14="http://schemas.microsoft.com/office/powerpoint/2010/main">
          <mc:Choice Requires="p14">
            <p:contentPart p14:bwMode="auto" r:id="rId90">
              <p14:nvContentPartPr>
                <p14:cNvPr id="61" name="Ink 60">
                  <a:extLst>
                    <a:ext uri="{FF2B5EF4-FFF2-40B4-BE49-F238E27FC236}">
                      <a16:creationId xmlns:a16="http://schemas.microsoft.com/office/drawing/2014/main" id="{0E17B4F7-F049-C9E4-8802-198DB64B9EAD}"/>
                    </a:ext>
                  </a:extLst>
                </p14:cNvPr>
                <p14:cNvContentPartPr/>
                <p14:nvPr/>
              </p14:nvContentPartPr>
              <p14:xfrm>
                <a:off x="8597361" y="540790"/>
                <a:ext cx="300240" cy="367560"/>
              </p14:xfrm>
            </p:contentPart>
          </mc:Choice>
          <mc:Fallback xmlns="">
            <p:pic>
              <p:nvPicPr>
                <p:cNvPr id="61" name="Ink 60">
                  <a:extLst>
                    <a:ext uri="{FF2B5EF4-FFF2-40B4-BE49-F238E27FC236}">
                      <a16:creationId xmlns:a16="http://schemas.microsoft.com/office/drawing/2014/main" id="{0E17B4F7-F049-C9E4-8802-198DB64B9EAD}"/>
                    </a:ext>
                  </a:extLst>
                </p:cNvPr>
                <p:cNvPicPr/>
                <p:nvPr/>
              </p:nvPicPr>
              <p:blipFill>
                <a:blip r:embed="rId91"/>
                <a:stretch>
                  <a:fillRect/>
                </a:stretch>
              </p:blipFill>
              <p:spPr>
                <a:xfrm>
                  <a:off x="8588721" y="532150"/>
                  <a:ext cx="317880" cy="385200"/>
                </a:xfrm>
                <a:prstGeom prst="rect">
                  <a:avLst/>
                </a:prstGeom>
              </p:spPr>
            </p:pic>
          </mc:Fallback>
        </mc:AlternateContent>
        <mc:AlternateContent xmlns:mc="http://schemas.openxmlformats.org/markup-compatibility/2006" xmlns:p14="http://schemas.microsoft.com/office/powerpoint/2010/main">
          <mc:Choice Requires="p14">
            <p:contentPart p14:bwMode="auto" r:id="rId92">
              <p14:nvContentPartPr>
                <p14:cNvPr id="62" name="Ink 61">
                  <a:extLst>
                    <a:ext uri="{FF2B5EF4-FFF2-40B4-BE49-F238E27FC236}">
                      <a16:creationId xmlns:a16="http://schemas.microsoft.com/office/drawing/2014/main" id="{049EF65F-21E6-3B64-9B60-3CD2A33FB8E3}"/>
                    </a:ext>
                  </a:extLst>
                </p14:cNvPr>
                <p14:cNvContentPartPr/>
                <p14:nvPr/>
              </p14:nvContentPartPr>
              <p14:xfrm>
                <a:off x="7788081" y="549070"/>
                <a:ext cx="613800" cy="329040"/>
              </p14:xfrm>
            </p:contentPart>
          </mc:Choice>
          <mc:Fallback xmlns="">
            <p:pic>
              <p:nvPicPr>
                <p:cNvPr id="62" name="Ink 61">
                  <a:extLst>
                    <a:ext uri="{FF2B5EF4-FFF2-40B4-BE49-F238E27FC236}">
                      <a16:creationId xmlns:a16="http://schemas.microsoft.com/office/drawing/2014/main" id="{049EF65F-21E6-3B64-9B60-3CD2A33FB8E3}"/>
                    </a:ext>
                  </a:extLst>
                </p:cNvPr>
                <p:cNvPicPr/>
                <p:nvPr/>
              </p:nvPicPr>
              <p:blipFill>
                <a:blip r:embed="rId93"/>
                <a:stretch>
                  <a:fillRect/>
                </a:stretch>
              </p:blipFill>
              <p:spPr>
                <a:xfrm>
                  <a:off x="7779081" y="540070"/>
                  <a:ext cx="631440" cy="346680"/>
                </a:xfrm>
                <a:prstGeom prst="rect">
                  <a:avLst/>
                </a:prstGeom>
              </p:spPr>
            </p:pic>
          </mc:Fallback>
        </mc:AlternateContent>
        <mc:AlternateContent xmlns:mc="http://schemas.openxmlformats.org/markup-compatibility/2006" xmlns:p14="http://schemas.microsoft.com/office/powerpoint/2010/main">
          <mc:Choice Requires="p14">
            <p:contentPart p14:bwMode="auto" r:id="rId94">
              <p14:nvContentPartPr>
                <p14:cNvPr id="63" name="Ink 62">
                  <a:extLst>
                    <a:ext uri="{FF2B5EF4-FFF2-40B4-BE49-F238E27FC236}">
                      <a16:creationId xmlns:a16="http://schemas.microsoft.com/office/drawing/2014/main" id="{39D34F0A-618B-2BF7-0944-05D5C9E39BF6}"/>
                    </a:ext>
                  </a:extLst>
                </p14:cNvPr>
                <p14:cNvContentPartPr/>
                <p14:nvPr/>
              </p14:nvContentPartPr>
              <p14:xfrm>
                <a:off x="8179401" y="916630"/>
                <a:ext cx="39960" cy="3240"/>
              </p14:xfrm>
            </p:contentPart>
          </mc:Choice>
          <mc:Fallback xmlns="">
            <p:pic>
              <p:nvPicPr>
                <p:cNvPr id="63" name="Ink 62">
                  <a:extLst>
                    <a:ext uri="{FF2B5EF4-FFF2-40B4-BE49-F238E27FC236}">
                      <a16:creationId xmlns:a16="http://schemas.microsoft.com/office/drawing/2014/main" id="{39D34F0A-618B-2BF7-0944-05D5C9E39BF6}"/>
                    </a:ext>
                  </a:extLst>
                </p:cNvPr>
                <p:cNvPicPr/>
                <p:nvPr/>
              </p:nvPicPr>
              <p:blipFill>
                <a:blip r:embed="rId95"/>
                <a:stretch>
                  <a:fillRect/>
                </a:stretch>
              </p:blipFill>
              <p:spPr>
                <a:xfrm>
                  <a:off x="8170761" y="907630"/>
                  <a:ext cx="57600" cy="20880"/>
                </a:xfrm>
                <a:prstGeom prst="rect">
                  <a:avLst/>
                </a:prstGeom>
              </p:spPr>
            </p:pic>
          </mc:Fallback>
        </mc:AlternateContent>
        <mc:AlternateContent xmlns:mc="http://schemas.openxmlformats.org/markup-compatibility/2006" xmlns:p14="http://schemas.microsoft.com/office/powerpoint/2010/main">
          <mc:Choice Requires="p14">
            <p:contentPart p14:bwMode="auto" r:id="rId96">
              <p14:nvContentPartPr>
                <p14:cNvPr id="64" name="Ink 63">
                  <a:extLst>
                    <a:ext uri="{FF2B5EF4-FFF2-40B4-BE49-F238E27FC236}">
                      <a16:creationId xmlns:a16="http://schemas.microsoft.com/office/drawing/2014/main" id="{A2AB312F-FCE4-67C9-09C8-9B6C936613E6}"/>
                    </a:ext>
                  </a:extLst>
                </p14:cNvPr>
                <p14:cNvContentPartPr/>
                <p14:nvPr/>
              </p14:nvContentPartPr>
              <p14:xfrm>
                <a:off x="8207841" y="1071430"/>
                <a:ext cx="470160" cy="198360"/>
              </p14:xfrm>
            </p:contentPart>
          </mc:Choice>
          <mc:Fallback xmlns="">
            <p:pic>
              <p:nvPicPr>
                <p:cNvPr id="64" name="Ink 63">
                  <a:extLst>
                    <a:ext uri="{FF2B5EF4-FFF2-40B4-BE49-F238E27FC236}">
                      <a16:creationId xmlns:a16="http://schemas.microsoft.com/office/drawing/2014/main" id="{A2AB312F-FCE4-67C9-09C8-9B6C936613E6}"/>
                    </a:ext>
                  </a:extLst>
                </p:cNvPr>
                <p:cNvPicPr/>
                <p:nvPr/>
              </p:nvPicPr>
              <p:blipFill>
                <a:blip r:embed="rId97"/>
                <a:stretch>
                  <a:fillRect/>
                </a:stretch>
              </p:blipFill>
              <p:spPr>
                <a:xfrm>
                  <a:off x="8199201" y="1062790"/>
                  <a:ext cx="48780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98">
              <p14:nvContentPartPr>
                <p14:cNvPr id="65" name="Ink 64">
                  <a:extLst>
                    <a:ext uri="{FF2B5EF4-FFF2-40B4-BE49-F238E27FC236}">
                      <a16:creationId xmlns:a16="http://schemas.microsoft.com/office/drawing/2014/main" id="{1BFDBE1B-E8A1-B7DF-2B2A-01A658B6B96F}"/>
                    </a:ext>
                  </a:extLst>
                </p14:cNvPr>
                <p14:cNvContentPartPr/>
                <p14:nvPr/>
              </p14:nvContentPartPr>
              <p14:xfrm>
                <a:off x="8511321" y="1004830"/>
                <a:ext cx="260280" cy="70920"/>
              </p14:xfrm>
            </p:contentPart>
          </mc:Choice>
          <mc:Fallback xmlns="">
            <p:pic>
              <p:nvPicPr>
                <p:cNvPr id="65" name="Ink 64">
                  <a:extLst>
                    <a:ext uri="{FF2B5EF4-FFF2-40B4-BE49-F238E27FC236}">
                      <a16:creationId xmlns:a16="http://schemas.microsoft.com/office/drawing/2014/main" id="{1BFDBE1B-E8A1-B7DF-2B2A-01A658B6B96F}"/>
                    </a:ext>
                  </a:extLst>
                </p:cNvPr>
                <p:cNvPicPr/>
                <p:nvPr/>
              </p:nvPicPr>
              <p:blipFill>
                <a:blip r:embed="rId99"/>
                <a:stretch>
                  <a:fillRect/>
                </a:stretch>
              </p:blipFill>
              <p:spPr>
                <a:xfrm>
                  <a:off x="8502321" y="995830"/>
                  <a:ext cx="277920" cy="88560"/>
                </a:xfrm>
                <a:prstGeom prst="rect">
                  <a:avLst/>
                </a:prstGeom>
              </p:spPr>
            </p:pic>
          </mc:Fallback>
        </mc:AlternateContent>
        <mc:AlternateContent xmlns:mc="http://schemas.openxmlformats.org/markup-compatibility/2006" xmlns:p14="http://schemas.microsoft.com/office/powerpoint/2010/main">
          <mc:Choice Requires="p14">
            <p:contentPart p14:bwMode="auto" r:id="rId100">
              <p14:nvContentPartPr>
                <p14:cNvPr id="66" name="Ink 65">
                  <a:extLst>
                    <a:ext uri="{FF2B5EF4-FFF2-40B4-BE49-F238E27FC236}">
                      <a16:creationId xmlns:a16="http://schemas.microsoft.com/office/drawing/2014/main" id="{981BE892-A186-C520-6F35-FEFFF21D568C}"/>
                    </a:ext>
                  </a:extLst>
                </p14:cNvPr>
                <p14:cNvContentPartPr/>
                <p14:nvPr/>
              </p14:nvContentPartPr>
              <p14:xfrm>
                <a:off x="7810761" y="901510"/>
                <a:ext cx="35280" cy="214560"/>
              </p14:xfrm>
            </p:contentPart>
          </mc:Choice>
          <mc:Fallback xmlns="">
            <p:pic>
              <p:nvPicPr>
                <p:cNvPr id="66" name="Ink 65">
                  <a:extLst>
                    <a:ext uri="{FF2B5EF4-FFF2-40B4-BE49-F238E27FC236}">
                      <a16:creationId xmlns:a16="http://schemas.microsoft.com/office/drawing/2014/main" id="{981BE892-A186-C520-6F35-FEFFF21D568C}"/>
                    </a:ext>
                  </a:extLst>
                </p:cNvPr>
                <p:cNvPicPr/>
                <p:nvPr/>
              </p:nvPicPr>
              <p:blipFill>
                <a:blip r:embed="rId101"/>
                <a:stretch>
                  <a:fillRect/>
                </a:stretch>
              </p:blipFill>
              <p:spPr>
                <a:xfrm>
                  <a:off x="7802121" y="892510"/>
                  <a:ext cx="52920" cy="232200"/>
                </a:xfrm>
                <a:prstGeom prst="rect">
                  <a:avLst/>
                </a:prstGeom>
              </p:spPr>
            </p:pic>
          </mc:Fallback>
        </mc:AlternateContent>
        <mc:AlternateContent xmlns:mc="http://schemas.openxmlformats.org/markup-compatibility/2006" xmlns:p14="http://schemas.microsoft.com/office/powerpoint/2010/main">
          <mc:Choice Requires="p14">
            <p:contentPart p14:bwMode="auto" r:id="rId102">
              <p14:nvContentPartPr>
                <p14:cNvPr id="67" name="Ink 66">
                  <a:extLst>
                    <a:ext uri="{FF2B5EF4-FFF2-40B4-BE49-F238E27FC236}">
                      <a16:creationId xmlns:a16="http://schemas.microsoft.com/office/drawing/2014/main" id="{FB6008E2-9FA0-F70A-EE4B-6C31E0CCCEAC}"/>
                    </a:ext>
                  </a:extLst>
                </p14:cNvPr>
                <p14:cNvContentPartPr/>
                <p14:nvPr/>
              </p14:nvContentPartPr>
              <p14:xfrm>
                <a:off x="7149801" y="859030"/>
                <a:ext cx="599760" cy="321840"/>
              </p14:xfrm>
            </p:contentPart>
          </mc:Choice>
          <mc:Fallback xmlns="">
            <p:pic>
              <p:nvPicPr>
                <p:cNvPr id="67" name="Ink 66">
                  <a:extLst>
                    <a:ext uri="{FF2B5EF4-FFF2-40B4-BE49-F238E27FC236}">
                      <a16:creationId xmlns:a16="http://schemas.microsoft.com/office/drawing/2014/main" id="{FB6008E2-9FA0-F70A-EE4B-6C31E0CCCEAC}"/>
                    </a:ext>
                  </a:extLst>
                </p:cNvPr>
                <p:cNvPicPr/>
                <p:nvPr/>
              </p:nvPicPr>
              <p:blipFill>
                <a:blip r:embed="rId103"/>
                <a:stretch>
                  <a:fillRect/>
                </a:stretch>
              </p:blipFill>
              <p:spPr>
                <a:xfrm>
                  <a:off x="7141161" y="850030"/>
                  <a:ext cx="617400" cy="339480"/>
                </a:xfrm>
                <a:prstGeom prst="rect">
                  <a:avLst/>
                </a:prstGeom>
              </p:spPr>
            </p:pic>
          </mc:Fallback>
        </mc:AlternateContent>
        <mc:AlternateContent xmlns:mc="http://schemas.openxmlformats.org/markup-compatibility/2006" xmlns:p14="http://schemas.microsoft.com/office/powerpoint/2010/main">
          <mc:Choice Requires="p14">
            <p:contentPart p14:bwMode="auto" r:id="rId104">
              <p14:nvContentPartPr>
                <p14:cNvPr id="68" name="Ink 67">
                  <a:extLst>
                    <a:ext uri="{FF2B5EF4-FFF2-40B4-BE49-F238E27FC236}">
                      <a16:creationId xmlns:a16="http://schemas.microsoft.com/office/drawing/2014/main" id="{933D1A92-1B27-A3C1-B8B8-9BB361F7933A}"/>
                    </a:ext>
                  </a:extLst>
                </p14:cNvPr>
                <p14:cNvContentPartPr/>
                <p14:nvPr/>
              </p14:nvContentPartPr>
              <p14:xfrm>
                <a:off x="7649481" y="835270"/>
                <a:ext cx="20520" cy="47880"/>
              </p14:xfrm>
            </p:contentPart>
          </mc:Choice>
          <mc:Fallback xmlns="">
            <p:pic>
              <p:nvPicPr>
                <p:cNvPr id="68" name="Ink 67">
                  <a:extLst>
                    <a:ext uri="{FF2B5EF4-FFF2-40B4-BE49-F238E27FC236}">
                      <a16:creationId xmlns:a16="http://schemas.microsoft.com/office/drawing/2014/main" id="{933D1A92-1B27-A3C1-B8B8-9BB361F7933A}"/>
                    </a:ext>
                  </a:extLst>
                </p:cNvPr>
                <p:cNvPicPr/>
                <p:nvPr/>
              </p:nvPicPr>
              <p:blipFill>
                <a:blip r:embed="rId105"/>
                <a:stretch>
                  <a:fillRect/>
                </a:stretch>
              </p:blipFill>
              <p:spPr>
                <a:xfrm>
                  <a:off x="7640481" y="826630"/>
                  <a:ext cx="38160" cy="65520"/>
                </a:xfrm>
                <a:prstGeom prst="rect">
                  <a:avLst/>
                </a:prstGeom>
              </p:spPr>
            </p:pic>
          </mc:Fallback>
        </mc:AlternateContent>
        <mc:AlternateContent xmlns:mc="http://schemas.openxmlformats.org/markup-compatibility/2006" xmlns:p14="http://schemas.microsoft.com/office/powerpoint/2010/main">
          <mc:Choice Requires="p14">
            <p:contentPart p14:bwMode="auto" r:id="rId106">
              <p14:nvContentPartPr>
                <p14:cNvPr id="69" name="Ink 68">
                  <a:extLst>
                    <a:ext uri="{FF2B5EF4-FFF2-40B4-BE49-F238E27FC236}">
                      <a16:creationId xmlns:a16="http://schemas.microsoft.com/office/drawing/2014/main" id="{608996B0-7BC5-212E-66C6-CF44DB3D7BA6}"/>
                    </a:ext>
                  </a:extLst>
                </p14:cNvPr>
                <p14:cNvContentPartPr/>
                <p14:nvPr/>
              </p14:nvContentPartPr>
              <p14:xfrm>
                <a:off x="6852801" y="963430"/>
                <a:ext cx="401400" cy="144720"/>
              </p14:xfrm>
            </p:contentPart>
          </mc:Choice>
          <mc:Fallback xmlns="">
            <p:pic>
              <p:nvPicPr>
                <p:cNvPr id="69" name="Ink 68">
                  <a:extLst>
                    <a:ext uri="{FF2B5EF4-FFF2-40B4-BE49-F238E27FC236}">
                      <a16:creationId xmlns:a16="http://schemas.microsoft.com/office/drawing/2014/main" id="{608996B0-7BC5-212E-66C6-CF44DB3D7BA6}"/>
                    </a:ext>
                  </a:extLst>
                </p:cNvPr>
                <p:cNvPicPr/>
                <p:nvPr/>
              </p:nvPicPr>
              <p:blipFill>
                <a:blip r:embed="rId107"/>
                <a:stretch>
                  <a:fillRect/>
                </a:stretch>
              </p:blipFill>
              <p:spPr>
                <a:xfrm>
                  <a:off x="6844161" y="954430"/>
                  <a:ext cx="419040" cy="162360"/>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70" name="Ink 69">
                  <a:extLst>
                    <a:ext uri="{FF2B5EF4-FFF2-40B4-BE49-F238E27FC236}">
                      <a16:creationId xmlns:a16="http://schemas.microsoft.com/office/drawing/2014/main" id="{4B9FC65C-DF60-F110-628D-4F3B26C93EE5}"/>
                    </a:ext>
                  </a:extLst>
                </p14:cNvPr>
                <p14:cNvContentPartPr/>
                <p14:nvPr/>
              </p14:nvContentPartPr>
              <p14:xfrm>
                <a:off x="6918681" y="366190"/>
                <a:ext cx="2244240" cy="1037520"/>
              </p14:xfrm>
            </p:contentPart>
          </mc:Choice>
          <mc:Fallback xmlns="">
            <p:pic>
              <p:nvPicPr>
                <p:cNvPr id="70" name="Ink 69">
                  <a:extLst>
                    <a:ext uri="{FF2B5EF4-FFF2-40B4-BE49-F238E27FC236}">
                      <a16:creationId xmlns:a16="http://schemas.microsoft.com/office/drawing/2014/main" id="{4B9FC65C-DF60-F110-628D-4F3B26C93EE5}"/>
                    </a:ext>
                  </a:extLst>
                </p:cNvPr>
                <p:cNvPicPr/>
                <p:nvPr/>
              </p:nvPicPr>
              <p:blipFill>
                <a:blip r:embed="rId109"/>
                <a:stretch>
                  <a:fillRect/>
                </a:stretch>
              </p:blipFill>
              <p:spPr>
                <a:xfrm>
                  <a:off x="6909681" y="357190"/>
                  <a:ext cx="2261880" cy="1055160"/>
                </a:xfrm>
                <a:prstGeom prst="rect">
                  <a:avLst/>
                </a:prstGeom>
              </p:spPr>
            </p:pic>
          </mc:Fallback>
        </mc:AlternateContent>
      </p:grpSp>
    </p:spTree>
    <p:extLst>
      <p:ext uri="{BB962C8B-B14F-4D97-AF65-F5344CB8AC3E}">
        <p14:creationId xmlns:p14="http://schemas.microsoft.com/office/powerpoint/2010/main" val="2278798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837583"/>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Investment- and securities-related activities. </a:t>
            </a:r>
            <a:r>
              <a:rPr lang="en-US" sz="2400" dirty="0"/>
              <a:t>Many  bank  customers demand investment products—such as mutual funds, unit trusts, and annuities—that offer higher returns, with higher associated risks, than bank deposits. Historically, customers have turned to nonbanks for these investment products. Today, however, most banks offer them in an effort to maintain customer relationships.</a:t>
            </a:r>
          </a:p>
          <a:p>
            <a:pPr algn="just">
              <a:lnSpc>
                <a:spcPct val="150000"/>
              </a:lnSpc>
              <a:buFont typeface="Wingdings" panose="05000000000000000000" pitchFamily="2" charset="2"/>
              <a:buChar char="§"/>
            </a:pPr>
            <a:r>
              <a:rPr lang="en-US" sz="2400" dirty="0"/>
              <a:t>Banks also offer other securities-related activities, including brokerage and investment banking services. Brokerage services involve the buying and selling of securities (e.g., stocks and bonds) on behalf of customers. Investment banking services include advising commercial customers on mergers and acquisitions, as well as offering a broad range of financing options, including direct investment in the companies themselves.</a:t>
            </a:r>
          </a:p>
          <a:p>
            <a:pPr algn="just">
              <a:lnSpc>
                <a:spcPct val="150000"/>
              </a:lnSpc>
              <a:buFont typeface="Wingdings" panose="05000000000000000000" pitchFamily="2" charset="2"/>
              <a:buChar char="§"/>
            </a:pPr>
            <a:endParaRPr lang="en-US" sz="2400" dirty="0"/>
          </a:p>
          <a:p>
            <a:pPr algn="just">
              <a:lnSpc>
                <a:spcPct val="150000"/>
              </a:lnSpc>
              <a:buFont typeface="Wingdings" panose="05000000000000000000" pitchFamily="2" charset="2"/>
              <a:buChar char="§"/>
            </a:pPr>
            <a:endParaRPr lang="en-US" sz="2400"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3D10FD07-8A59-8165-7106-DBE96FA112D0}"/>
                  </a:ext>
                </a:extLst>
              </p14:cNvPr>
              <p14:cNvContentPartPr/>
              <p14:nvPr/>
            </p14:nvContentPartPr>
            <p14:xfrm>
              <a:off x="692841" y="610270"/>
              <a:ext cx="5360400" cy="1353960"/>
            </p14:xfrm>
          </p:contentPart>
        </mc:Choice>
        <mc:Fallback xmlns="">
          <p:pic>
            <p:nvPicPr>
              <p:cNvPr id="4" name="Ink 3">
                <a:extLst>
                  <a:ext uri="{FF2B5EF4-FFF2-40B4-BE49-F238E27FC236}">
                    <a16:creationId xmlns:a16="http://schemas.microsoft.com/office/drawing/2014/main" id="{3D10FD07-8A59-8165-7106-DBE96FA112D0}"/>
                  </a:ext>
                </a:extLst>
              </p:cNvPr>
              <p:cNvPicPr/>
              <p:nvPr/>
            </p:nvPicPr>
            <p:blipFill>
              <a:blip r:embed="rId3"/>
              <a:stretch>
                <a:fillRect/>
              </a:stretch>
            </p:blipFill>
            <p:spPr>
              <a:xfrm>
                <a:off x="684201" y="601630"/>
                <a:ext cx="5378040" cy="1371600"/>
              </a:xfrm>
              <a:prstGeom prst="rect">
                <a:avLst/>
              </a:prstGeom>
            </p:spPr>
          </p:pic>
        </mc:Fallback>
      </mc:AlternateContent>
      <p:grpSp>
        <p:nvGrpSpPr>
          <p:cNvPr id="10" name="Group 9">
            <a:extLst>
              <a:ext uri="{FF2B5EF4-FFF2-40B4-BE49-F238E27FC236}">
                <a16:creationId xmlns:a16="http://schemas.microsoft.com/office/drawing/2014/main" id="{CB583EF5-6424-A166-7B24-D835CB98C0B6}"/>
              </a:ext>
            </a:extLst>
          </p:cNvPr>
          <p:cNvGrpSpPr/>
          <p:nvPr/>
        </p:nvGrpSpPr>
        <p:grpSpPr>
          <a:xfrm>
            <a:off x="1473321" y="537550"/>
            <a:ext cx="1193400" cy="592920"/>
            <a:chOff x="1473321" y="537550"/>
            <a:chExt cx="1193400" cy="592920"/>
          </a:xfrm>
        </p:grpSpPr>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4E23EE7E-4DAB-98EE-9C76-163937918098}"/>
                    </a:ext>
                  </a:extLst>
                </p14:cNvPr>
                <p14:cNvContentPartPr/>
                <p14:nvPr/>
              </p14:nvContentPartPr>
              <p14:xfrm>
                <a:off x="1473321" y="639070"/>
                <a:ext cx="336600" cy="370440"/>
              </p14:xfrm>
            </p:contentPart>
          </mc:Choice>
          <mc:Fallback xmlns="">
            <p:pic>
              <p:nvPicPr>
                <p:cNvPr id="5" name="Ink 4">
                  <a:extLst>
                    <a:ext uri="{FF2B5EF4-FFF2-40B4-BE49-F238E27FC236}">
                      <a16:creationId xmlns:a16="http://schemas.microsoft.com/office/drawing/2014/main" id="{4E23EE7E-4DAB-98EE-9C76-163937918098}"/>
                    </a:ext>
                  </a:extLst>
                </p:cNvPr>
                <p:cNvPicPr/>
                <p:nvPr/>
              </p:nvPicPr>
              <p:blipFill>
                <a:blip r:embed="rId5"/>
                <a:stretch>
                  <a:fillRect/>
                </a:stretch>
              </p:blipFill>
              <p:spPr>
                <a:xfrm>
                  <a:off x="1464681" y="630070"/>
                  <a:ext cx="354240" cy="3880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8BC98BC6-1A9F-B0B6-B0C1-39ECBB1CAF10}"/>
                    </a:ext>
                  </a:extLst>
                </p14:cNvPr>
                <p14:cNvContentPartPr/>
                <p14:nvPr/>
              </p14:nvContentPartPr>
              <p14:xfrm>
                <a:off x="1488081" y="917710"/>
                <a:ext cx="228600" cy="94320"/>
              </p14:xfrm>
            </p:contentPart>
          </mc:Choice>
          <mc:Fallback xmlns="">
            <p:pic>
              <p:nvPicPr>
                <p:cNvPr id="6" name="Ink 5">
                  <a:extLst>
                    <a:ext uri="{FF2B5EF4-FFF2-40B4-BE49-F238E27FC236}">
                      <a16:creationId xmlns:a16="http://schemas.microsoft.com/office/drawing/2014/main" id="{8BC98BC6-1A9F-B0B6-B0C1-39ECBB1CAF10}"/>
                    </a:ext>
                  </a:extLst>
                </p:cNvPr>
                <p:cNvPicPr/>
                <p:nvPr/>
              </p:nvPicPr>
              <p:blipFill>
                <a:blip r:embed="rId7"/>
                <a:stretch>
                  <a:fillRect/>
                </a:stretch>
              </p:blipFill>
              <p:spPr>
                <a:xfrm>
                  <a:off x="1479441" y="908710"/>
                  <a:ext cx="246240" cy="1119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BFF59C3E-B7AB-B1AA-9228-CC93931290FE}"/>
                    </a:ext>
                  </a:extLst>
                </p14:cNvPr>
                <p14:cNvContentPartPr/>
                <p14:nvPr/>
              </p14:nvContentPartPr>
              <p14:xfrm>
                <a:off x="1736121" y="537550"/>
                <a:ext cx="930600" cy="414720"/>
              </p14:xfrm>
            </p:contentPart>
          </mc:Choice>
          <mc:Fallback xmlns="">
            <p:pic>
              <p:nvPicPr>
                <p:cNvPr id="7" name="Ink 6">
                  <a:extLst>
                    <a:ext uri="{FF2B5EF4-FFF2-40B4-BE49-F238E27FC236}">
                      <a16:creationId xmlns:a16="http://schemas.microsoft.com/office/drawing/2014/main" id="{BFF59C3E-B7AB-B1AA-9228-CC93931290FE}"/>
                    </a:ext>
                  </a:extLst>
                </p:cNvPr>
                <p:cNvPicPr/>
                <p:nvPr/>
              </p:nvPicPr>
              <p:blipFill>
                <a:blip r:embed="rId9"/>
                <a:stretch>
                  <a:fillRect/>
                </a:stretch>
              </p:blipFill>
              <p:spPr>
                <a:xfrm>
                  <a:off x="1727121" y="528550"/>
                  <a:ext cx="948240" cy="4323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061E8D65-01D6-3F2A-A8C4-D6A4FEEB24D8}"/>
                    </a:ext>
                  </a:extLst>
                </p14:cNvPr>
                <p14:cNvContentPartPr/>
                <p14:nvPr/>
              </p14:nvContentPartPr>
              <p14:xfrm>
                <a:off x="1828641" y="1007350"/>
                <a:ext cx="831240" cy="73440"/>
              </p14:xfrm>
            </p:contentPart>
          </mc:Choice>
          <mc:Fallback xmlns="">
            <p:pic>
              <p:nvPicPr>
                <p:cNvPr id="8" name="Ink 7">
                  <a:extLst>
                    <a:ext uri="{FF2B5EF4-FFF2-40B4-BE49-F238E27FC236}">
                      <a16:creationId xmlns:a16="http://schemas.microsoft.com/office/drawing/2014/main" id="{061E8D65-01D6-3F2A-A8C4-D6A4FEEB24D8}"/>
                    </a:ext>
                  </a:extLst>
                </p:cNvPr>
                <p:cNvPicPr/>
                <p:nvPr/>
              </p:nvPicPr>
              <p:blipFill>
                <a:blip r:embed="rId11"/>
                <a:stretch>
                  <a:fillRect/>
                </a:stretch>
              </p:blipFill>
              <p:spPr>
                <a:xfrm>
                  <a:off x="1819641" y="998350"/>
                  <a:ext cx="848880" cy="910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9" name="Ink 8">
                  <a:extLst>
                    <a:ext uri="{FF2B5EF4-FFF2-40B4-BE49-F238E27FC236}">
                      <a16:creationId xmlns:a16="http://schemas.microsoft.com/office/drawing/2014/main" id="{DE6497D3-08BA-471C-C326-E20F1589613F}"/>
                    </a:ext>
                  </a:extLst>
                </p14:cNvPr>
                <p14:cNvContentPartPr/>
                <p14:nvPr/>
              </p14:nvContentPartPr>
              <p14:xfrm>
                <a:off x="1812801" y="1044790"/>
                <a:ext cx="747720" cy="85680"/>
              </p14:xfrm>
            </p:contentPart>
          </mc:Choice>
          <mc:Fallback xmlns="">
            <p:pic>
              <p:nvPicPr>
                <p:cNvPr id="9" name="Ink 8">
                  <a:extLst>
                    <a:ext uri="{FF2B5EF4-FFF2-40B4-BE49-F238E27FC236}">
                      <a16:creationId xmlns:a16="http://schemas.microsoft.com/office/drawing/2014/main" id="{DE6497D3-08BA-471C-C326-E20F1589613F}"/>
                    </a:ext>
                  </a:extLst>
                </p:cNvPr>
                <p:cNvPicPr/>
                <p:nvPr/>
              </p:nvPicPr>
              <p:blipFill>
                <a:blip r:embed="rId13"/>
                <a:stretch>
                  <a:fillRect/>
                </a:stretch>
              </p:blipFill>
              <p:spPr>
                <a:xfrm>
                  <a:off x="1803801" y="1036150"/>
                  <a:ext cx="765360" cy="1033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4">
            <p14:nvContentPartPr>
              <p14:cNvPr id="11" name="Ink 10">
                <a:extLst>
                  <a:ext uri="{FF2B5EF4-FFF2-40B4-BE49-F238E27FC236}">
                    <a16:creationId xmlns:a16="http://schemas.microsoft.com/office/drawing/2014/main" id="{5F2FD9DB-F8EB-2925-9B91-B747AC4F2E14}"/>
                  </a:ext>
                </a:extLst>
              </p14:cNvPr>
              <p14:cNvContentPartPr/>
              <p14:nvPr/>
            </p14:nvContentPartPr>
            <p14:xfrm>
              <a:off x="6594321" y="5357230"/>
              <a:ext cx="4434120" cy="590400"/>
            </p14:xfrm>
          </p:contentPart>
        </mc:Choice>
        <mc:Fallback xmlns="">
          <p:pic>
            <p:nvPicPr>
              <p:cNvPr id="11" name="Ink 10">
                <a:extLst>
                  <a:ext uri="{FF2B5EF4-FFF2-40B4-BE49-F238E27FC236}">
                    <a16:creationId xmlns:a16="http://schemas.microsoft.com/office/drawing/2014/main" id="{5F2FD9DB-F8EB-2925-9B91-B747AC4F2E14}"/>
                  </a:ext>
                </a:extLst>
              </p:cNvPr>
              <p:cNvPicPr/>
              <p:nvPr/>
            </p:nvPicPr>
            <p:blipFill>
              <a:blip r:embed="rId15"/>
              <a:stretch>
                <a:fillRect/>
              </a:stretch>
            </p:blipFill>
            <p:spPr>
              <a:xfrm>
                <a:off x="6585681" y="5348590"/>
                <a:ext cx="4451760" cy="6080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2" name="Ink 11">
                <a:extLst>
                  <a:ext uri="{FF2B5EF4-FFF2-40B4-BE49-F238E27FC236}">
                    <a16:creationId xmlns:a16="http://schemas.microsoft.com/office/drawing/2014/main" id="{2491F4EE-7F4A-7862-0665-5A7BFC786F47}"/>
                  </a:ext>
                </a:extLst>
              </p14:cNvPr>
              <p14:cNvContentPartPr/>
              <p14:nvPr/>
            </p14:nvContentPartPr>
            <p14:xfrm>
              <a:off x="2374041" y="6121870"/>
              <a:ext cx="4541040" cy="243000"/>
            </p14:xfrm>
          </p:contentPart>
        </mc:Choice>
        <mc:Fallback xmlns="">
          <p:pic>
            <p:nvPicPr>
              <p:cNvPr id="12" name="Ink 11">
                <a:extLst>
                  <a:ext uri="{FF2B5EF4-FFF2-40B4-BE49-F238E27FC236}">
                    <a16:creationId xmlns:a16="http://schemas.microsoft.com/office/drawing/2014/main" id="{2491F4EE-7F4A-7862-0665-5A7BFC786F47}"/>
                  </a:ext>
                </a:extLst>
              </p:cNvPr>
              <p:cNvPicPr/>
              <p:nvPr/>
            </p:nvPicPr>
            <p:blipFill>
              <a:blip r:embed="rId17"/>
              <a:stretch>
                <a:fillRect/>
              </a:stretch>
            </p:blipFill>
            <p:spPr>
              <a:xfrm>
                <a:off x="2365401" y="6113230"/>
                <a:ext cx="4558680" cy="26064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7" name="Ink 26">
                <a:extLst>
                  <a:ext uri="{FF2B5EF4-FFF2-40B4-BE49-F238E27FC236}">
                    <a16:creationId xmlns:a16="http://schemas.microsoft.com/office/drawing/2014/main" id="{C139B822-EDC9-8656-160B-A4ED22C2B5CA}"/>
                  </a:ext>
                </a:extLst>
              </p14:cNvPr>
              <p14:cNvContentPartPr/>
              <p14:nvPr/>
            </p14:nvContentPartPr>
            <p14:xfrm>
              <a:off x="6680361" y="5456230"/>
              <a:ext cx="918360" cy="185400"/>
            </p14:xfrm>
          </p:contentPart>
        </mc:Choice>
        <mc:Fallback xmlns="">
          <p:pic>
            <p:nvPicPr>
              <p:cNvPr id="27" name="Ink 26">
                <a:extLst>
                  <a:ext uri="{FF2B5EF4-FFF2-40B4-BE49-F238E27FC236}">
                    <a16:creationId xmlns:a16="http://schemas.microsoft.com/office/drawing/2014/main" id="{C139B822-EDC9-8656-160B-A4ED22C2B5CA}"/>
                  </a:ext>
                </a:extLst>
              </p:cNvPr>
              <p:cNvPicPr/>
              <p:nvPr/>
            </p:nvPicPr>
            <p:blipFill>
              <a:blip r:embed="rId19"/>
              <a:stretch>
                <a:fillRect/>
              </a:stretch>
            </p:blipFill>
            <p:spPr>
              <a:xfrm>
                <a:off x="6671721" y="5447590"/>
                <a:ext cx="936000" cy="203040"/>
              </a:xfrm>
              <a:prstGeom prst="rect">
                <a:avLst/>
              </a:prstGeom>
            </p:spPr>
          </p:pic>
        </mc:Fallback>
      </mc:AlternateContent>
      <p:grpSp>
        <p:nvGrpSpPr>
          <p:cNvPr id="29" name="Group 28">
            <a:extLst>
              <a:ext uri="{FF2B5EF4-FFF2-40B4-BE49-F238E27FC236}">
                <a16:creationId xmlns:a16="http://schemas.microsoft.com/office/drawing/2014/main" id="{B6B102E2-1B3D-BC72-B39B-72C4F5A60717}"/>
              </a:ext>
            </a:extLst>
          </p:cNvPr>
          <p:cNvGrpSpPr/>
          <p:nvPr/>
        </p:nvGrpSpPr>
        <p:grpSpPr>
          <a:xfrm>
            <a:off x="5879001" y="3083110"/>
            <a:ext cx="4025880" cy="1118880"/>
            <a:chOff x="5879001" y="3083110"/>
            <a:chExt cx="4025880" cy="1118880"/>
          </a:xfrm>
        </p:grpSpPr>
        <mc:AlternateContent xmlns:mc="http://schemas.openxmlformats.org/markup-compatibility/2006" xmlns:p14="http://schemas.microsoft.com/office/powerpoint/2010/main">
          <mc:Choice Requires="p14">
            <p:contentPart p14:bwMode="auto" r:id="rId20">
              <p14:nvContentPartPr>
                <p14:cNvPr id="13" name="Ink 12">
                  <a:extLst>
                    <a:ext uri="{FF2B5EF4-FFF2-40B4-BE49-F238E27FC236}">
                      <a16:creationId xmlns:a16="http://schemas.microsoft.com/office/drawing/2014/main" id="{01572E13-DF74-5E04-7595-1E75F4A74E4B}"/>
                    </a:ext>
                  </a:extLst>
                </p14:cNvPr>
                <p14:cNvContentPartPr/>
                <p14:nvPr/>
              </p14:nvContentPartPr>
              <p14:xfrm>
                <a:off x="6253761" y="3442750"/>
                <a:ext cx="166680" cy="247320"/>
              </p14:xfrm>
            </p:contentPart>
          </mc:Choice>
          <mc:Fallback xmlns="">
            <p:pic>
              <p:nvPicPr>
                <p:cNvPr id="13" name="Ink 12">
                  <a:extLst>
                    <a:ext uri="{FF2B5EF4-FFF2-40B4-BE49-F238E27FC236}">
                      <a16:creationId xmlns:a16="http://schemas.microsoft.com/office/drawing/2014/main" id="{01572E13-DF74-5E04-7595-1E75F4A74E4B}"/>
                    </a:ext>
                  </a:extLst>
                </p:cNvPr>
                <p:cNvPicPr/>
                <p:nvPr/>
              </p:nvPicPr>
              <p:blipFill>
                <a:blip r:embed="rId21"/>
                <a:stretch>
                  <a:fillRect/>
                </a:stretch>
              </p:blipFill>
              <p:spPr>
                <a:xfrm>
                  <a:off x="6245121" y="3433750"/>
                  <a:ext cx="184320" cy="2649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4" name="Ink 13">
                  <a:extLst>
                    <a:ext uri="{FF2B5EF4-FFF2-40B4-BE49-F238E27FC236}">
                      <a16:creationId xmlns:a16="http://schemas.microsoft.com/office/drawing/2014/main" id="{7E4AC8A4-25EF-6951-B1D5-756891993614}"/>
                    </a:ext>
                  </a:extLst>
                </p14:cNvPr>
                <p14:cNvContentPartPr/>
                <p14:nvPr/>
              </p14:nvContentPartPr>
              <p14:xfrm>
                <a:off x="6416121" y="3384430"/>
                <a:ext cx="253440" cy="195840"/>
              </p14:xfrm>
            </p:contentPart>
          </mc:Choice>
          <mc:Fallback xmlns="">
            <p:pic>
              <p:nvPicPr>
                <p:cNvPr id="14" name="Ink 13">
                  <a:extLst>
                    <a:ext uri="{FF2B5EF4-FFF2-40B4-BE49-F238E27FC236}">
                      <a16:creationId xmlns:a16="http://schemas.microsoft.com/office/drawing/2014/main" id="{7E4AC8A4-25EF-6951-B1D5-756891993614}"/>
                    </a:ext>
                  </a:extLst>
                </p:cNvPr>
                <p:cNvPicPr/>
                <p:nvPr/>
              </p:nvPicPr>
              <p:blipFill>
                <a:blip r:embed="rId23"/>
                <a:stretch>
                  <a:fillRect/>
                </a:stretch>
              </p:blipFill>
              <p:spPr>
                <a:xfrm>
                  <a:off x="6407121" y="3375790"/>
                  <a:ext cx="271080" cy="21348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5" name="Ink 14">
                  <a:extLst>
                    <a:ext uri="{FF2B5EF4-FFF2-40B4-BE49-F238E27FC236}">
                      <a16:creationId xmlns:a16="http://schemas.microsoft.com/office/drawing/2014/main" id="{EBAFC47B-E17B-52E6-E536-F384A9BA3163}"/>
                    </a:ext>
                  </a:extLst>
                </p14:cNvPr>
                <p14:cNvContentPartPr/>
                <p14:nvPr/>
              </p14:nvContentPartPr>
              <p14:xfrm>
                <a:off x="5879001" y="3587470"/>
                <a:ext cx="176040" cy="196560"/>
              </p14:xfrm>
            </p:contentPart>
          </mc:Choice>
          <mc:Fallback xmlns="">
            <p:pic>
              <p:nvPicPr>
                <p:cNvPr id="15" name="Ink 14">
                  <a:extLst>
                    <a:ext uri="{FF2B5EF4-FFF2-40B4-BE49-F238E27FC236}">
                      <a16:creationId xmlns:a16="http://schemas.microsoft.com/office/drawing/2014/main" id="{EBAFC47B-E17B-52E6-E536-F384A9BA3163}"/>
                    </a:ext>
                  </a:extLst>
                </p:cNvPr>
                <p:cNvPicPr/>
                <p:nvPr/>
              </p:nvPicPr>
              <p:blipFill>
                <a:blip r:embed="rId25"/>
                <a:stretch>
                  <a:fillRect/>
                </a:stretch>
              </p:blipFill>
              <p:spPr>
                <a:xfrm>
                  <a:off x="5870361" y="3578830"/>
                  <a:ext cx="193680" cy="2142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6" name="Ink 15">
                  <a:extLst>
                    <a:ext uri="{FF2B5EF4-FFF2-40B4-BE49-F238E27FC236}">
                      <a16:creationId xmlns:a16="http://schemas.microsoft.com/office/drawing/2014/main" id="{94478A41-52CE-FA74-7C86-687707558A51}"/>
                    </a:ext>
                  </a:extLst>
                </p14:cNvPr>
                <p14:cNvContentPartPr/>
                <p14:nvPr/>
              </p14:nvContentPartPr>
              <p14:xfrm>
                <a:off x="6041361" y="3413230"/>
                <a:ext cx="102600" cy="401760"/>
              </p14:xfrm>
            </p:contentPart>
          </mc:Choice>
          <mc:Fallback xmlns="">
            <p:pic>
              <p:nvPicPr>
                <p:cNvPr id="16" name="Ink 15">
                  <a:extLst>
                    <a:ext uri="{FF2B5EF4-FFF2-40B4-BE49-F238E27FC236}">
                      <a16:creationId xmlns:a16="http://schemas.microsoft.com/office/drawing/2014/main" id="{94478A41-52CE-FA74-7C86-687707558A51}"/>
                    </a:ext>
                  </a:extLst>
                </p:cNvPr>
                <p:cNvPicPr/>
                <p:nvPr/>
              </p:nvPicPr>
              <p:blipFill>
                <a:blip r:embed="rId27"/>
                <a:stretch>
                  <a:fillRect/>
                </a:stretch>
              </p:blipFill>
              <p:spPr>
                <a:xfrm>
                  <a:off x="6032721" y="3404590"/>
                  <a:ext cx="120240" cy="4194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8" name="Ink 17">
                  <a:extLst>
                    <a:ext uri="{FF2B5EF4-FFF2-40B4-BE49-F238E27FC236}">
                      <a16:creationId xmlns:a16="http://schemas.microsoft.com/office/drawing/2014/main" id="{3AC56C8C-0B40-CEBE-7BCB-54D8FDBE0B1E}"/>
                    </a:ext>
                  </a:extLst>
                </p14:cNvPr>
                <p14:cNvContentPartPr/>
                <p14:nvPr/>
              </p14:nvContentPartPr>
              <p14:xfrm>
                <a:off x="7097961" y="3355270"/>
                <a:ext cx="382320" cy="408240"/>
              </p14:xfrm>
            </p:contentPart>
          </mc:Choice>
          <mc:Fallback xmlns="">
            <p:pic>
              <p:nvPicPr>
                <p:cNvPr id="18" name="Ink 17">
                  <a:extLst>
                    <a:ext uri="{FF2B5EF4-FFF2-40B4-BE49-F238E27FC236}">
                      <a16:creationId xmlns:a16="http://schemas.microsoft.com/office/drawing/2014/main" id="{3AC56C8C-0B40-CEBE-7BCB-54D8FDBE0B1E}"/>
                    </a:ext>
                  </a:extLst>
                </p:cNvPr>
                <p:cNvPicPr/>
                <p:nvPr/>
              </p:nvPicPr>
              <p:blipFill>
                <a:blip r:embed="rId29"/>
                <a:stretch>
                  <a:fillRect/>
                </a:stretch>
              </p:blipFill>
              <p:spPr>
                <a:xfrm>
                  <a:off x="7089321" y="3346630"/>
                  <a:ext cx="399960" cy="42588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19" name="Ink 18">
                  <a:extLst>
                    <a:ext uri="{FF2B5EF4-FFF2-40B4-BE49-F238E27FC236}">
                      <a16:creationId xmlns:a16="http://schemas.microsoft.com/office/drawing/2014/main" id="{B77D8BE0-1D67-8912-78FF-BFB3DEEC8D20}"/>
                    </a:ext>
                  </a:extLst>
                </p14:cNvPr>
                <p14:cNvContentPartPr/>
                <p14:nvPr/>
              </p14:nvContentPartPr>
              <p14:xfrm>
                <a:off x="7654881" y="3611230"/>
                <a:ext cx="112320" cy="64080"/>
              </p14:xfrm>
            </p:contentPart>
          </mc:Choice>
          <mc:Fallback xmlns="">
            <p:pic>
              <p:nvPicPr>
                <p:cNvPr id="19" name="Ink 18">
                  <a:extLst>
                    <a:ext uri="{FF2B5EF4-FFF2-40B4-BE49-F238E27FC236}">
                      <a16:creationId xmlns:a16="http://schemas.microsoft.com/office/drawing/2014/main" id="{B77D8BE0-1D67-8912-78FF-BFB3DEEC8D20}"/>
                    </a:ext>
                  </a:extLst>
                </p:cNvPr>
                <p:cNvPicPr/>
                <p:nvPr/>
              </p:nvPicPr>
              <p:blipFill>
                <a:blip r:embed="rId31"/>
                <a:stretch>
                  <a:fillRect/>
                </a:stretch>
              </p:blipFill>
              <p:spPr>
                <a:xfrm>
                  <a:off x="7645881" y="3602230"/>
                  <a:ext cx="129960" cy="8172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20" name="Ink 19">
                  <a:extLst>
                    <a:ext uri="{FF2B5EF4-FFF2-40B4-BE49-F238E27FC236}">
                      <a16:creationId xmlns:a16="http://schemas.microsoft.com/office/drawing/2014/main" id="{CE34281A-3F9E-1BA8-2300-B001D2BC2459}"/>
                    </a:ext>
                  </a:extLst>
                </p14:cNvPr>
                <p14:cNvContentPartPr/>
                <p14:nvPr/>
              </p14:nvContentPartPr>
              <p14:xfrm>
                <a:off x="7870161" y="3409630"/>
                <a:ext cx="240840" cy="329040"/>
              </p14:xfrm>
            </p:contentPart>
          </mc:Choice>
          <mc:Fallback xmlns="">
            <p:pic>
              <p:nvPicPr>
                <p:cNvPr id="20" name="Ink 19">
                  <a:extLst>
                    <a:ext uri="{FF2B5EF4-FFF2-40B4-BE49-F238E27FC236}">
                      <a16:creationId xmlns:a16="http://schemas.microsoft.com/office/drawing/2014/main" id="{CE34281A-3F9E-1BA8-2300-B001D2BC2459}"/>
                    </a:ext>
                  </a:extLst>
                </p:cNvPr>
                <p:cNvPicPr/>
                <p:nvPr/>
              </p:nvPicPr>
              <p:blipFill>
                <a:blip r:embed="rId33"/>
                <a:stretch>
                  <a:fillRect/>
                </a:stretch>
              </p:blipFill>
              <p:spPr>
                <a:xfrm>
                  <a:off x="7861521" y="3400630"/>
                  <a:ext cx="258480" cy="34668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21" name="Ink 20">
                  <a:extLst>
                    <a:ext uri="{FF2B5EF4-FFF2-40B4-BE49-F238E27FC236}">
                      <a16:creationId xmlns:a16="http://schemas.microsoft.com/office/drawing/2014/main" id="{30016A54-E96F-B293-44BD-D5062CE0413D}"/>
                    </a:ext>
                  </a:extLst>
                </p14:cNvPr>
                <p14:cNvContentPartPr/>
                <p14:nvPr/>
              </p14:nvContentPartPr>
              <p14:xfrm>
                <a:off x="8427081" y="3458590"/>
                <a:ext cx="306720" cy="381240"/>
              </p14:xfrm>
            </p:contentPart>
          </mc:Choice>
          <mc:Fallback xmlns="">
            <p:pic>
              <p:nvPicPr>
                <p:cNvPr id="21" name="Ink 20">
                  <a:extLst>
                    <a:ext uri="{FF2B5EF4-FFF2-40B4-BE49-F238E27FC236}">
                      <a16:creationId xmlns:a16="http://schemas.microsoft.com/office/drawing/2014/main" id="{30016A54-E96F-B293-44BD-D5062CE0413D}"/>
                    </a:ext>
                  </a:extLst>
                </p:cNvPr>
                <p:cNvPicPr/>
                <p:nvPr/>
              </p:nvPicPr>
              <p:blipFill>
                <a:blip r:embed="rId35"/>
                <a:stretch>
                  <a:fillRect/>
                </a:stretch>
              </p:blipFill>
              <p:spPr>
                <a:xfrm>
                  <a:off x="8418081" y="3449590"/>
                  <a:ext cx="324360" cy="39888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22" name="Ink 21">
                  <a:extLst>
                    <a:ext uri="{FF2B5EF4-FFF2-40B4-BE49-F238E27FC236}">
                      <a16:creationId xmlns:a16="http://schemas.microsoft.com/office/drawing/2014/main" id="{33A703BE-1D36-FFC8-790A-6CB0DD196FBF}"/>
                    </a:ext>
                  </a:extLst>
                </p14:cNvPr>
                <p14:cNvContentPartPr/>
                <p14:nvPr/>
              </p14:nvContentPartPr>
              <p14:xfrm>
                <a:off x="8908041" y="3735070"/>
                <a:ext cx="36000" cy="33840"/>
              </p14:xfrm>
            </p:contentPart>
          </mc:Choice>
          <mc:Fallback xmlns="">
            <p:pic>
              <p:nvPicPr>
                <p:cNvPr id="22" name="Ink 21">
                  <a:extLst>
                    <a:ext uri="{FF2B5EF4-FFF2-40B4-BE49-F238E27FC236}">
                      <a16:creationId xmlns:a16="http://schemas.microsoft.com/office/drawing/2014/main" id="{33A703BE-1D36-FFC8-790A-6CB0DD196FBF}"/>
                    </a:ext>
                  </a:extLst>
                </p:cNvPr>
                <p:cNvPicPr/>
                <p:nvPr/>
              </p:nvPicPr>
              <p:blipFill>
                <a:blip r:embed="rId37"/>
                <a:stretch>
                  <a:fillRect/>
                </a:stretch>
              </p:blipFill>
              <p:spPr>
                <a:xfrm>
                  <a:off x="8899041" y="3726430"/>
                  <a:ext cx="53640" cy="5148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23" name="Ink 22">
                  <a:extLst>
                    <a:ext uri="{FF2B5EF4-FFF2-40B4-BE49-F238E27FC236}">
                      <a16:creationId xmlns:a16="http://schemas.microsoft.com/office/drawing/2014/main" id="{A541F2AD-7610-D029-12FA-CEFE70AB106F}"/>
                    </a:ext>
                  </a:extLst>
                </p14:cNvPr>
                <p14:cNvContentPartPr/>
                <p14:nvPr/>
              </p14:nvContentPartPr>
              <p14:xfrm>
                <a:off x="8954841" y="3482710"/>
                <a:ext cx="199800" cy="326160"/>
              </p14:xfrm>
            </p:contentPart>
          </mc:Choice>
          <mc:Fallback xmlns="">
            <p:pic>
              <p:nvPicPr>
                <p:cNvPr id="23" name="Ink 22">
                  <a:extLst>
                    <a:ext uri="{FF2B5EF4-FFF2-40B4-BE49-F238E27FC236}">
                      <a16:creationId xmlns:a16="http://schemas.microsoft.com/office/drawing/2014/main" id="{A541F2AD-7610-D029-12FA-CEFE70AB106F}"/>
                    </a:ext>
                  </a:extLst>
                </p:cNvPr>
                <p:cNvPicPr/>
                <p:nvPr/>
              </p:nvPicPr>
              <p:blipFill>
                <a:blip r:embed="rId39"/>
                <a:stretch>
                  <a:fillRect/>
                </a:stretch>
              </p:blipFill>
              <p:spPr>
                <a:xfrm>
                  <a:off x="8946201" y="3474070"/>
                  <a:ext cx="217440" cy="3438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24" name="Ink 23">
                  <a:extLst>
                    <a:ext uri="{FF2B5EF4-FFF2-40B4-BE49-F238E27FC236}">
                      <a16:creationId xmlns:a16="http://schemas.microsoft.com/office/drawing/2014/main" id="{251723A0-0296-23F9-E1BB-C610C95972B3}"/>
                    </a:ext>
                  </a:extLst>
                </p14:cNvPr>
                <p14:cNvContentPartPr/>
                <p14:nvPr/>
              </p14:nvContentPartPr>
              <p14:xfrm>
                <a:off x="9029361" y="3646150"/>
                <a:ext cx="208800" cy="14040"/>
              </p14:xfrm>
            </p:contentPart>
          </mc:Choice>
          <mc:Fallback xmlns="">
            <p:pic>
              <p:nvPicPr>
                <p:cNvPr id="24" name="Ink 23">
                  <a:extLst>
                    <a:ext uri="{FF2B5EF4-FFF2-40B4-BE49-F238E27FC236}">
                      <a16:creationId xmlns:a16="http://schemas.microsoft.com/office/drawing/2014/main" id="{251723A0-0296-23F9-E1BB-C610C95972B3}"/>
                    </a:ext>
                  </a:extLst>
                </p:cNvPr>
                <p:cNvPicPr/>
                <p:nvPr/>
              </p:nvPicPr>
              <p:blipFill>
                <a:blip r:embed="rId41"/>
                <a:stretch>
                  <a:fillRect/>
                </a:stretch>
              </p:blipFill>
              <p:spPr>
                <a:xfrm>
                  <a:off x="9020721" y="3637150"/>
                  <a:ext cx="226440" cy="3168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25" name="Ink 24">
                  <a:extLst>
                    <a:ext uri="{FF2B5EF4-FFF2-40B4-BE49-F238E27FC236}">
                      <a16:creationId xmlns:a16="http://schemas.microsoft.com/office/drawing/2014/main" id="{026ABD96-8664-5517-C31F-0B29E23037FE}"/>
                    </a:ext>
                  </a:extLst>
                </p14:cNvPr>
                <p14:cNvContentPartPr/>
                <p14:nvPr/>
              </p14:nvContentPartPr>
              <p14:xfrm>
                <a:off x="9205041" y="3547870"/>
                <a:ext cx="209160" cy="255240"/>
              </p14:xfrm>
            </p:contentPart>
          </mc:Choice>
          <mc:Fallback xmlns="">
            <p:pic>
              <p:nvPicPr>
                <p:cNvPr id="25" name="Ink 24">
                  <a:extLst>
                    <a:ext uri="{FF2B5EF4-FFF2-40B4-BE49-F238E27FC236}">
                      <a16:creationId xmlns:a16="http://schemas.microsoft.com/office/drawing/2014/main" id="{026ABD96-8664-5517-C31F-0B29E23037FE}"/>
                    </a:ext>
                  </a:extLst>
                </p:cNvPr>
                <p:cNvPicPr/>
                <p:nvPr/>
              </p:nvPicPr>
              <p:blipFill>
                <a:blip r:embed="rId43"/>
                <a:stretch>
                  <a:fillRect/>
                </a:stretch>
              </p:blipFill>
              <p:spPr>
                <a:xfrm>
                  <a:off x="9196041" y="3538870"/>
                  <a:ext cx="226800" cy="27288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28" name="Ink 27">
                  <a:extLst>
                    <a:ext uri="{FF2B5EF4-FFF2-40B4-BE49-F238E27FC236}">
                      <a16:creationId xmlns:a16="http://schemas.microsoft.com/office/drawing/2014/main" id="{AD2D501C-44D4-9634-EEAA-6BE42F88EE03}"/>
                    </a:ext>
                  </a:extLst>
                </p14:cNvPr>
                <p14:cNvContentPartPr/>
                <p14:nvPr/>
              </p14:nvContentPartPr>
              <p14:xfrm>
                <a:off x="8098041" y="3083110"/>
                <a:ext cx="1806840" cy="1118880"/>
              </p14:xfrm>
            </p:contentPart>
          </mc:Choice>
          <mc:Fallback xmlns="">
            <p:pic>
              <p:nvPicPr>
                <p:cNvPr id="28" name="Ink 27">
                  <a:extLst>
                    <a:ext uri="{FF2B5EF4-FFF2-40B4-BE49-F238E27FC236}">
                      <a16:creationId xmlns:a16="http://schemas.microsoft.com/office/drawing/2014/main" id="{AD2D501C-44D4-9634-EEAA-6BE42F88EE03}"/>
                    </a:ext>
                  </a:extLst>
                </p:cNvPr>
                <p:cNvPicPr/>
                <p:nvPr/>
              </p:nvPicPr>
              <p:blipFill>
                <a:blip r:embed="rId45"/>
                <a:stretch>
                  <a:fillRect/>
                </a:stretch>
              </p:blipFill>
              <p:spPr>
                <a:xfrm>
                  <a:off x="8089041" y="3074110"/>
                  <a:ext cx="1824480" cy="1136520"/>
                </a:xfrm>
                <a:prstGeom prst="rect">
                  <a:avLst/>
                </a:prstGeom>
              </p:spPr>
            </p:pic>
          </mc:Fallback>
        </mc:AlternateContent>
      </p:grpSp>
    </p:spTree>
    <p:extLst>
      <p:ext uri="{BB962C8B-B14F-4D97-AF65-F5344CB8AC3E}">
        <p14:creationId xmlns:p14="http://schemas.microsoft.com/office/powerpoint/2010/main" val="3025845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2279"/>
            <a:ext cx="10515600" cy="954156"/>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 y="1126435"/>
            <a:ext cx="11794434" cy="5559286"/>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Loan commitments. </a:t>
            </a:r>
            <a:r>
              <a:rPr lang="en-US" sz="2400" dirty="0"/>
              <a:t>Banks receive a flat fee for extending a loan commitment of a certain amount of funds for a period of time, regardless of whether the full amount is drawn down by the borrower. When the borrower uses the loan commitment, either in full or in part, the used portion of the commitment is recorded on the bank’s balance sheet. The unused portion remains off its balance sheet.</a:t>
            </a:r>
          </a:p>
          <a:p>
            <a:pPr marL="0" indent="0" algn="just">
              <a:lnSpc>
                <a:spcPct val="150000"/>
              </a:lnSpc>
              <a:buNone/>
            </a:pPr>
            <a:endParaRPr lang="en-US" sz="2600" dirty="0"/>
          </a:p>
          <a:p>
            <a:pPr algn="just">
              <a:lnSpc>
                <a:spcPct val="150000"/>
              </a:lnSpc>
              <a:buFont typeface="Wingdings" panose="05000000000000000000" pitchFamily="2" charset="2"/>
              <a:buChar char="§"/>
            </a:pPr>
            <a:r>
              <a:rPr lang="en-US" sz="2400" dirty="0">
                <a:solidFill>
                  <a:srgbClr val="FF0000"/>
                </a:solidFill>
              </a:rPr>
              <a:t>Letters of credit. </a:t>
            </a:r>
            <a:r>
              <a:rPr lang="en-US" sz="2400" dirty="0"/>
              <a:t>When a bank provides a letter of credit, it guarantees a payment (up to the amount specified in the letter of credit) on behalf of its customer and receives a fee for providing this guarantee.</a:t>
            </a:r>
          </a:p>
          <a:p>
            <a:pPr algn="just">
              <a:lnSpc>
                <a:spcPct val="150000"/>
              </a:lnSpc>
              <a:buFont typeface="Wingdings" panose="05000000000000000000" pitchFamily="2" charset="2"/>
              <a:buChar char="§"/>
            </a:pPr>
            <a:endParaRPr lang="en-US" sz="2600" dirty="0"/>
          </a:p>
        </p:txBody>
      </p:sp>
    </p:spTree>
    <p:extLst>
      <p:ext uri="{BB962C8B-B14F-4D97-AF65-F5344CB8AC3E}">
        <p14:creationId xmlns:p14="http://schemas.microsoft.com/office/powerpoint/2010/main" val="3151860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61390"/>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19271" y="861391"/>
            <a:ext cx="11887200" cy="5996608"/>
          </a:xfrm>
        </p:spPr>
        <p:txBody>
          <a:bodyPr>
            <a:normAutofit lnSpcReduction="10000"/>
          </a:bodyPr>
          <a:lstStyle/>
          <a:p>
            <a:pPr algn="just">
              <a:lnSpc>
                <a:spcPct val="150000"/>
              </a:lnSpc>
              <a:buFont typeface="Wingdings" panose="05000000000000000000" pitchFamily="2" charset="2"/>
              <a:buChar char="§"/>
            </a:pPr>
            <a:r>
              <a:rPr lang="en-US" sz="2400" dirty="0">
                <a:solidFill>
                  <a:srgbClr val="FF0000"/>
                </a:solidFill>
              </a:rPr>
              <a:t>Insurance services. </a:t>
            </a:r>
            <a:r>
              <a:rPr lang="en-US" sz="2400" dirty="0"/>
              <a:t>Many banks, particularly those outside the United States, offer insurance products to broaden their customer base. Insurance services are a logical progression for banks since insurance products have financial intermediation and asset transformation features similar to traditional bank products. Life insurance policies, for instance, are often similar to many of the long-term deposit products that banks offer:  all are savings tools, but they deliver their savings benefits differently.</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dirty="0">
                <a:solidFill>
                  <a:srgbClr val="FF0000"/>
                </a:solidFill>
              </a:rPr>
              <a:t>Trust services. </a:t>
            </a:r>
            <a:r>
              <a:rPr lang="en-US" sz="2400" dirty="0"/>
              <a:t>Some bank customers, particularly wealthy individuals, corporate pension plans, and estates, prefer to have professionals manage their assets. Therefore, many banks offer trust services that professionally manage a customer’s assets for a fee. These assets under management do not show up on the balance sheet of the bank.  </a:t>
            </a:r>
          </a:p>
          <a:p>
            <a:pPr marL="0" indent="0" algn="just">
              <a:buNone/>
            </a:pPr>
            <a:endParaRPr lang="en-US" dirty="0"/>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28C3C7F5-0FCC-9C26-CF2D-84AA14D7B3B3}"/>
                  </a:ext>
                </a:extLst>
              </p14:cNvPr>
              <p14:cNvContentPartPr/>
              <p14:nvPr/>
            </p14:nvContentPartPr>
            <p14:xfrm>
              <a:off x="700041" y="692345"/>
              <a:ext cx="1985040" cy="889920"/>
            </p14:xfrm>
          </p:contentPart>
        </mc:Choice>
        <mc:Fallback xmlns="">
          <p:pic>
            <p:nvPicPr>
              <p:cNvPr id="4" name="Ink 3">
                <a:extLst>
                  <a:ext uri="{FF2B5EF4-FFF2-40B4-BE49-F238E27FC236}">
                    <a16:creationId xmlns:a16="http://schemas.microsoft.com/office/drawing/2014/main" id="{28C3C7F5-0FCC-9C26-CF2D-84AA14D7B3B3}"/>
                  </a:ext>
                </a:extLst>
              </p:cNvPr>
              <p:cNvPicPr/>
              <p:nvPr/>
            </p:nvPicPr>
            <p:blipFill>
              <a:blip r:embed="rId3"/>
              <a:stretch>
                <a:fillRect/>
              </a:stretch>
            </p:blipFill>
            <p:spPr>
              <a:xfrm>
                <a:off x="691041" y="683345"/>
                <a:ext cx="2002680" cy="90756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483163A1-AAA9-0810-2FCA-9289928CD051}"/>
                  </a:ext>
                </a:extLst>
              </p14:cNvPr>
              <p14:cNvContentPartPr/>
              <p14:nvPr/>
            </p14:nvContentPartPr>
            <p14:xfrm>
              <a:off x="1083081" y="5128985"/>
              <a:ext cx="673200" cy="64800"/>
            </p14:xfrm>
          </p:contentPart>
        </mc:Choice>
        <mc:Fallback xmlns="">
          <p:pic>
            <p:nvPicPr>
              <p:cNvPr id="5" name="Ink 4">
                <a:extLst>
                  <a:ext uri="{FF2B5EF4-FFF2-40B4-BE49-F238E27FC236}">
                    <a16:creationId xmlns:a16="http://schemas.microsoft.com/office/drawing/2014/main" id="{483163A1-AAA9-0810-2FCA-9289928CD051}"/>
                  </a:ext>
                </a:extLst>
              </p:cNvPr>
              <p:cNvPicPr/>
              <p:nvPr/>
            </p:nvPicPr>
            <p:blipFill>
              <a:blip r:embed="rId5"/>
              <a:stretch>
                <a:fillRect/>
              </a:stretch>
            </p:blipFill>
            <p:spPr>
              <a:xfrm>
                <a:off x="1074081" y="5119985"/>
                <a:ext cx="690840" cy="824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27BD6656-9E62-5496-AB6A-DA7AB0702E72}"/>
                  </a:ext>
                </a:extLst>
              </p14:cNvPr>
              <p14:cNvContentPartPr/>
              <p14:nvPr/>
            </p14:nvContentPartPr>
            <p14:xfrm>
              <a:off x="6169521" y="5254985"/>
              <a:ext cx="2444040" cy="196920"/>
            </p14:xfrm>
          </p:contentPart>
        </mc:Choice>
        <mc:Fallback xmlns="">
          <p:pic>
            <p:nvPicPr>
              <p:cNvPr id="6" name="Ink 5">
                <a:extLst>
                  <a:ext uri="{FF2B5EF4-FFF2-40B4-BE49-F238E27FC236}">
                    <a16:creationId xmlns:a16="http://schemas.microsoft.com/office/drawing/2014/main" id="{27BD6656-9E62-5496-AB6A-DA7AB0702E72}"/>
                  </a:ext>
                </a:extLst>
              </p:cNvPr>
              <p:cNvPicPr/>
              <p:nvPr/>
            </p:nvPicPr>
            <p:blipFill>
              <a:blip r:embed="rId7"/>
              <a:stretch>
                <a:fillRect/>
              </a:stretch>
            </p:blipFill>
            <p:spPr>
              <a:xfrm>
                <a:off x="6160881" y="5246345"/>
                <a:ext cx="2461680" cy="2145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245AA597-6A11-EDF2-B0C8-C1337C668F0F}"/>
                  </a:ext>
                </a:extLst>
              </p14:cNvPr>
              <p14:cNvContentPartPr/>
              <p14:nvPr/>
            </p14:nvContentPartPr>
            <p14:xfrm>
              <a:off x="2732961" y="5117105"/>
              <a:ext cx="1272240" cy="60840"/>
            </p14:xfrm>
          </p:contentPart>
        </mc:Choice>
        <mc:Fallback xmlns="">
          <p:pic>
            <p:nvPicPr>
              <p:cNvPr id="7" name="Ink 6">
                <a:extLst>
                  <a:ext uri="{FF2B5EF4-FFF2-40B4-BE49-F238E27FC236}">
                    <a16:creationId xmlns:a16="http://schemas.microsoft.com/office/drawing/2014/main" id="{245AA597-6A11-EDF2-B0C8-C1337C668F0F}"/>
                  </a:ext>
                </a:extLst>
              </p:cNvPr>
              <p:cNvPicPr/>
              <p:nvPr/>
            </p:nvPicPr>
            <p:blipFill>
              <a:blip r:embed="rId9"/>
              <a:stretch>
                <a:fillRect/>
              </a:stretch>
            </p:blipFill>
            <p:spPr>
              <a:xfrm>
                <a:off x="2724321" y="5108105"/>
                <a:ext cx="1289880" cy="78480"/>
              </a:xfrm>
              <a:prstGeom prst="rect">
                <a:avLst/>
              </a:prstGeom>
            </p:spPr>
          </p:pic>
        </mc:Fallback>
      </mc:AlternateContent>
    </p:spTree>
    <p:extLst>
      <p:ext uri="{BB962C8B-B14F-4D97-AF65-F5344CB8AC3E}">
        <p14:creationId xmlns:p14="http://schemas.microsoft.com/office/powerpoint/2010/main" val="731285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5775"/>
            <a:ext cx="10515600" cy="887895"/>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91547" y="1139687"/>
            <a:ext cx="11661913" cy="5572538"/>
          </a:xfrm>
        </p:spPr>
        <p:txBody>
          <a:bodyPr/>
          <a:lstStyle/>
          <a:p>
            <a:pPr algn="just">
              <a:lnSpc>
                <a:spcPct val="150000"/>
              </a:lnSpc>
              <a:buFont typeface="Wingdings" panose="05000000000000000000" pitchFamily="2" charset="2"/>
              <a:buChar char="§"/>
            </a:pPr>
            <a:r>
              <a:rPr lang="en-US" sz="2400" dirty="0">
                <a:solidFill>
                  <a:srgbClr val="FF0000"/>
                </a:solidFill>
              </a:rPr>
              <a:t>Risk management services. </a:t>
            </a:r>
            <a:r>
              <a:rPr lang="en-US" sz="2400" dirty="0"/>
              <a:t>As banks have expanded into more complex businesses, they have had to confront more complicated and composite risks such as interest rate, exchange rate, and price risks. Banks have developed sophisticated skills and complicated tools to manage these complex risks. For a fee, banks now offer the same risk management skills and tools to their customers. </a:t>
            </a:r>
          </a:p>
          <a:p>
            <a:pPr marL="0" indent="0">
              <a:buNone/>
            </a:pPr>
            <a:endParaRPr lang="en-US"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4683BC0-DD7D-F5C1-0669-5B63731E4615}"/>
                  </a:ext>
                </a:extLst>
              </p14:cNvPr>
              <p14:cNvContentPartPr/>
              <p14:nvPr/>
            </p14:nvContentPartPr>
            <p14:xfrm>
              <a:off x="1041681" y="1716190"/>
              <a:ext cx="2960640" cy="105120"/>
            </p14:xfrm>
          </p:contentPart>
        </mc:Choice>
        <mc:Fallback xmlns="">
          <p:pic>
            <p:nvPicPr>
              <p:cNvPr id="4" name="Ink 3">
                <a:extLst>
                  <a:ext uri="{FF2B5EF4-FFF2-40B4-BE49-F238E27FC236}">
                    <a16:creationId xmlns:a16="http://schemas.microsoft.com/office/drawing/2014/main" id="{A4683BC0-DD7D-F5C1-0669-5B63731E4615}"/>
                  </a:ext>
                </a:extLst>
              </p:cNvPr>
              <p:cNvPicPr/>
              <p:nvPr/>
            </p:nvPicPr>
            <p:blipFill>
              <a:blip r:embed="rId3"/>
              <a:stretch>
                <a:fillRect/>
              </a:stretch>
            </p:blipFill>
            <p:spPr>
              <a:xfrm>
                <a:off x="1032681" y="1707550"/>
                <a:ext cx="2978280" cy="122760"/>
              </a:xfrm>
              <a:prstGeom prst="rect">
                <a:avLst/>
              </a:prstGeom>
            </p:spPr>
          </p:pic>
        </mc:Fallback>
      </mc:AlternateContent>
    </p:spTree>
    <p:extLst>
      <p:ext uri="{BB962C8B-B14F-4D97-AF65-F5344CB8AC3E}">
        <p14:creationId xmlns:p14="http://schemas.microsoft.com/office/powerpoint/2010/main" val="417397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p>
        </p:txBody>
      </p:sp>
      <p:sp>
        <p:nvSpPr>
          <p:cNvPr id="3" name="Content Placeholder 2"/>
          <p:cNvSpPr>
            <a:spLocks noGrp="1"/>
          </p:cNvSpPr>
          <p:nvPr>
            <p:ph idx="1"/>
          </p:nvPr>
        </p:nvSpPr>
        <p:spPr>
          <a:xfrm>
            <a:off x="0" y="887895"/>
            <a:ext cx="12191999" cy="5970103"/>
          </a:xfrm>
        </p:spPr>
        <p:txBody>
          <a:bodyPr>
            <a:normAutofit fontScale="92500"/>
          </a:bodyPr>
          <a:lstStyle/>
          <a:p>
            <a:pPr marL="0" indent="0">
              <a:lnSpc>
                <a:spcPct val="150000"/>
              </a:lnSpc>
              <a:buNone/>
            </a:pPr>
            <a:r>
              <a:rPr lang="en-US" sz="2400" dirty="0"/>
              <a:t>This section illustrates different types of banks by focusing on the types of customers served and the range of services offered. Variations of the types of banks described here exist in different parts of the world.</a:t>
            </a:r>
          </a:p>
          <a:p>
            <a:pPr marL="0" indent="0" algn="just">
              <a:lnSpc>
                <a:spcPct val="150000"/>
              </a:lnSpc>
              <a:buNone/>
            </a:pPr>
            <a:r>
              <a:rPr lang="en-US" sz="2400" dirty="0">
                <a:solidFill>
                  <a:srgbClr val="FF0000"/>
                </a:solidFill>
              </a:rPr>
              <a:t>1.  Retail Banks</a:t>
            </a:r>
          </a:p>
          <a:p>
            <a:pPr marL="0" indent="0" algn="just">
              <a:lnSpc>
                <a:spcPct val="150000"/>
              </a:lnSpc>
              <a:buNone/>
            </a:pPr>
            <a:r>
              <a:rPr lang="en-US" sz="2400" dirty="0"/>
              <a:t>Retail banks 'primary customers are individuals, or “consumers.” Many retail banks also offer services to small and medium enterprises (SMEs). </a:t>
            </a:r>
            <a:r>
              <a:rPr lang="en-US" sz="2400" u="sng" dirty="0"/>
              <a:t>Retail banks may have different specializations:</a:t>
            </a:r>
          </a:p>
          <a:p>
            <a:pPr algn="just">
              <a:lnSpc>
                <a:spcPct val="150000"/>
              </a:lnSpc>
              <a:buFont typeface="Wingdings" panose="05000000000000000000" pitchFamily="2" charset="2"/>
              <a:buChar char="§"/>
            </a:pPr>
            <a:r>
              <a:rPr lang="en-US" sz="2400" b="1" dirty="0"/>
              <a:t>Retail and consumer banks, savings and loans companies (thrifts, building societies), cooperatives, and credit unions. </a:t>
            </a:r>
            <a:r>
              <a:rPr lang="en-US" sz="2400" dirty="0"/>
              <a:t>These offer loans primarily to individuals to finance house, car, or other purchases (e.g., Woodlands Bank in the United States, TSB Bank in the United Kingdom, or OTP Bank in Hungary). The particular features of cooperatives and credit unions are addressed below. </a:t>
            </a:r>
          </a:p>
          <a:p>
            <a:pPr marL="0" indent="0">
              <a:lnSpc>
                <a:spcPct val="150000"/>
              </a:lnSpc>
              <a:buNone/>
            </a:pPr>
            <a:endParaRPr lang="en-US" sz="2400" dirty="0"/>
          </a:p>
          <a:p>
            <a:pPr marL="0" indent="0">
              <a:lnSpc>
                <a:spcPct val="150000"/>
              </a:lnSpc>
              <a:buNone/>
            </a:pPr>
            <a:endParaRPr lang="en-US" sz="2400" dirty="0"/>
          </a:p>
        </p:txBody>
      </p:sp>
    </p:spTree>
    <p:extLst>
      <p:ext uri="{BB962C8B-B14F-4D97-AF65-F5344CB8AC3E}">
        <p14:creationId xmlns:p14="http://schemas.microsoft.com/office/powerpoint/2010/main" val="1382810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7"/>
            <a:ext cx="12192000" cy="5495926"/>
          </a:xfrm>
        </p:spPr>
        <p:txBody>
          <a:bodyPr>
            <a:normAutofit/>
          </a:bodyPr>
          <a:lstStyle/>
          <a:p>
            <a:pPr algn="just">
              <a:lnSpc>
                <a:spcPct val="150000"/>
              </a:lnSpc>
              <a:buFont typeface="Wingdings" panose="05000000000000000000" pitchFamily="2" charset="2"/>
              <a:buChar char="§"/>
            </a:pPr>
            <a:r>
              <a:rPr lang="en-US" sz="2400" b="1" dirty="0"/>
              <a:t>Private banking firms. </a:t>
            </a:r>
            <a:r>
              <a:rPr lang="en-US" sz="2400" dirty="0"/>
              <a:t>These  provide  wealth  management  services, including  tax  and  investment  advice,  typically  to  rich  individuals (e.g.,  Coutts  &amp;  Co.  in  the  United  Kingdom  and  Bank  Julius  Baer  in Switzerland).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Postal banks</a:t>
            </a:r>
            <a:r>
              <a:rPr lang="en-US" sz="2400" dirty="0"/>
              <a:t>. These offer banking services to customers in post offices. This  structure,  where  the  postal  service  owns  or  collaborates  with  a bank, is widely used throughout the world (e.g., Postbank A.G.in Germany, Japan Post Bank in Japan).</a:t>
            </a:r>
          </a:p>
        </p:txBody>
      </p:sp>
    </p:spTree>
    <p:extLst>
      <p:ext uri="{BB962C8B-B14F-4D97-AF65-F5344CB8AC3E}">
        <p14:creationId xmlns:p14="http://schemas.microsoft.com/office/powerpoint/2010/main" val="4239719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endParaRPr lang="en-US" sz="3200" dirty="0"/>
          </a:p>
        </p:txBody>
      </p:sp>
      <p:sp>
        <p:nvSpPr>
          <p:cNvPr id="3" name="Content Placeholder 2"/>
          <p:cNvSpPr>
            <a:spLocks noGrp="1"/>
          </p:cNvSpPr>
          <p:nvPr>
            <p:ph idx="1"/>
          </p:nvPr>
        </p:nvSpPr>
        <p:spPr>
          <a:xfrm>
            <a:off x="119271" y="596348"/>
            <a:ext cx="11860694" cy="6096000"/>
          </a:xfrm>
        </p:spPr>
        <p:txBody>
          <a:bodyPr/>
          <a:lstStyle/>
          <a:p>
            <a:pPr marL="0" indent="0" algn="just">
              <a:lnSpc>
                <a:spcPct val="150000"/>
              </a:lnSpc>
              <a:buNone/>
            </a:pPr>
            <a:r>
              <a:rPr lang="en-US" dirty="0">
                <a:solidFill>
                  <a:srgbClr val="FF0000"/>
                </a:solidFill>
              </a:rPr>
              <a:t>2</a:t>
            </a:r>
            <a:r>
              <a:rPr lang="en-US" sz="2400" dirty="0">
                <a:solidFill>
                  <a:srgbClr val="FF0000"/>
                </a:solidFill>
              </a:rPr>
              <a:t>.  Wholesale Banks</a:t>
            </a:r>
          </a:p>
          <a:p>
            <a:pPr marL="0" indent="0" algn="just">
              <a:lnSpc>
                <a:spcPct val="150000"/>
              </a:lnSpc>
              <a:buNone/>
            </a:pPr>
            <a:r>
              <a:rPr lang="en-US" sz="2400" u="sng" dirty="0"/>
              <a:t>Wholesale banks’ customers are primarily corporate and non corporate businesses. </a:t>
            </a:r>
            <a:r>
              <a:rPr lang="en-US" sz="2400" dirty="0"/>
              <a:t>Although the range of business customers varies, it usually includes larger domestic and international companies. Wholesale banks also offer advisory services tailored to the specific needs of large businesses. </a:t>
            </a:r>
            <a:r>
              <a:rPr lang="en-US" sz="2400" u="sng" dirty="0"/>
              <a:t>Types of wholesale banks include:</a:t>
            </a:r>
          </a:p>
          <a:p>
            <a:pPr algn="just">
              <a:lnSpc>
                <a:spcPct val="150000"/>
              </a:lnSpc>
              <a:buFont typeface="Wingdings" panose="05000000000000000000" pitchFamily="2" charset="2"/>
              <a:buChar char="§"/>
            </a:pPr>
            <a:r>
              <a:rPr lang="en-US" sz="2400" b="1" dirty="0"/>
              <a:t>Commercial banks. </a:t>
            </a:r>
            <a:r>
              <a:rPr lang="en-US" sz="2400" dirty="0"/>
              <a:t>These offer a wide range of highly specialized loans to  large  businesses,  act  as  intermediaries  in  raising  funds,  and  provide specialized financial services, such as payment and risk management services.</a:t>
            </a:r>
          </a:p>
          <a:p>
            <a:pPr algn="just">
              <a:lnSpc>
                <a:spcPct val="150000"/>
              </a:lnSpc>
              <a:buFont typeface="Wingdings" panose="05000000000000000000" pitchFamily="2" charset="2"/>
              <a:buChar char="§"/>
            </a:pPr>
            <a:r>
              <a:rPr lang="en-US" sz="2400" b="1" dirty="0"/>
              <a:t>Correspondent banks. </a:t>
            </a:r>
            <a:r>
              <a:rPr lang="en-US" sz="2400" dirty="0"/>
              <a:t>These offer banking services to other banks, often in another country, including loans and various investment alternatives.</a:t>
            </a:r>
          </a:p>
          <a:p>
            <a:pPr marL="0" indent="0" algn="just">
              <a:lnSpc>
                <a:spcPct val="150000"/>
              </a:lnSpc>
              <a:buNone/>
            </a:pPr>
            <a:endParaRPr lang="en-US" sz="2400" u="sng" dirty="0"/>
          </a:p>
        </p:txBody>
      </p:sp>
    </p:spTree>
    <p:extLst>
      <p:ext uri="{BB962C8B-B14F-4D97-AF65-F5344CB8AC3E}">
        <p14:creationId xmlns:p14="http://schemas.microsoft.com/office/powerpoint/2010/main" val="1902169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72278" y="681037"/>
            <a:ext cx="11860696" cy="6176962"/>
          </a:xfrm>
        </p:spPr>
        <p:txBody>
          <a:bodyPr>
            <a:normAutofit lnSpcReduction="10000"/>
          </a:bodyPr>
          <a:lstStyle/>
          <a:p>
            <a:pPr algn="just">
              <a:lnSpc>
                <a:spcPct val="150000"/>
              </a:lnSpc>
              <a:buFont typeface="Wingdings" panose="05000000000000000000" pitchFamily="2" charset="2"/>
              <a:buChar char="§"/>
            </a:pPr>
            <a:r>
              <a:rPr lang="en-US" sz="2400" b="1" dirty="0"/>
              <a:t>Investment (sometimes called “merchant banks”). </a:t>
            </a:r>
            <a:r>
              <a:rPr lang="en-US" sz="2400" dirty="0"/>
              <a:t>These offer professional advice to corporations and governments about raising funds in the capital markets such as the stock, bond, or credit markets. In the case of companies, they also provide advice on buying or selling companies as a whole or in part. In the case of governments, they will advise on privatizing public assets. They may also serve as underwriters and investors in these activities.</a:t>
            </a:r>
          </a:p>
          <a:p>
            <a:pPr marL="0" indent="0" algn="just">
              <a:lnSpc>
                <a:spcPct val="150000"/>
              </a:lnSpc>
              <a:buNone/>
            </a:pPr>
            <a:r>
              <a:rPr lang="en-US" sz="2400" dirty="0"/>
              <a:t>Many wholesale banks finance international trade and often operate in several countries through representative offices or smaller branches. These banks are known as international, multinational, or global banks. Banks that offer financial services, including insurance, along with the core banking functions are called universal banks. Citibank, Deutsche Bank, HSBC, and BNP Paribas are examples of large universal banks.</a:t>
            </a:r>
          </a:p>
          <a:p>
            <a:pPr marL="0" indent="0">
              <a:buNone/>
            </a:pPr>
            <a:endParaRPr lang="en-US" sz="2400" dirty="0"/>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29" name="Ink 28">
                <a:extLst>
                  <a:ext uri="{FF2B5EF4-FFF2-40B4-BE49-F238E27FC236}">
                    <a16:creationId xmlns:a16="http://schemas.microsoft.com/office/drawing/2014/main" id="{261DF2AD-AEEA-5A8A-DA04-968256A4EAEE}"/>
                  </a:ext>
                </a:extLst>
              </p14:cNvPr>
              <p14:cNvContentPartPr/>
              <p14:nvPr/>
            </p14:nvContentPartPr>
            <p14:xfrm>
              <a:off x="-348279" y="6671590"/>
              <a:ext cx="360" cy="360"/>
            </p14:xfrm>
          </p:contentPart>
        </mc:Choice>
        <mc:Fallback xmlns="">
          <p:pic>
            <p:nvPicPr>
              <p:cNvPr id="29" name="Ink 28">
                <a:extLst>
                  <a:ext uri="{FF2B5EF4-FFF2-40B4-BE49-F238E27FC236}">
                    <a16:creationId xmlns:a16="http://schemas.microsoft.com/office/drawing/2014/main" id="{261DF2AD-AEEA-5A8A-DA04-968256A4EAEE}"/>
                  </a:ext>
                </a:extLst>
              </p:cNvPr>
              <p:cNvPicPr/>
              <p:nvPr/>
            </p:nvPicPr>
            <p:blipFill>
              <a:blip r:embed="rId3"/>
              <a:stretch>
                <a:fillRect/>
              </a:stretch>
            </p:blipFill>
            <p:spPr>
              <a:xfrm>
                <a:off x="-356919" y="6662590"/>
                <a:ext cx="18000" cy="18000"/>
              </a:xfrm>
              <a:prstGeom prst="rect">
                <a:avLst/>
              </a:prstGeom>
            </p:spPr>
          </p:pic>
        </mc:Fallback>
      </mc:AlternateContent>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397565"/>
            <a:ext cx="12192000" cy="6460434"/>
          </a:xfrm>
        </p:spPr>
        <p:txBody>
          <a:bodyPr>
            <a:normAutofit fontScale="92500"/>
          </a:bodyPr>
          <a:lstStyle/>
          <a:p>
            <a:pPr marL="0" indent="0" algn="just">
              <a:lnSpc>
                <a:spcPct val="150000"/>
              </a:lnSpc>
              <a:buNone/>
            </a:pPr>
            <a:r>
              <a:rPr lang="en-US" sz="2400" dirty="0">
                <a:solidFill>
                  <a:srgbClr val="FF0000"/>
                </a:solidFill>
              </a:rPr>
              <a:t>3.  Bank Holding Companies</a:t>
            </a:r>
          </a:p>
          <a:p>
            <a:pPr marL="0" indent="0" algn="just">
              <a:lnSpc>
                <a:spcPct val="150000"/>
              </a:lnSpc>
              <a:buNone/>
            </a:pPr>
            <a:r>
              <a:rPr lang="en-US" sz="2400" dirty="0"/>
              <a:t>Bank holding companies are companies that own one or more banks but donor conduct banking business themselves. Bank holding companies are primarily a feature of the U.S. banking system where regulators were concerned to limit the ability of banks to engage in nonbanking activity. Bank holding companies could own subsidiaries that, between them, covered the full range of  financial  service  activities,  but  each  individual  operating  institution engaged in only a limited sector of the financial markets.</a:t>
            </a:r>
          </a:p>
          <a:p>
            <a:pPr marL="0" indent="0" algn="just">
              <a:lnSpc>
                <a:spcPct val="100000"/>
              </a:lnSpc>
              <a:buNone/>
            </a:pPr>
            <a:endParaRPr lang="en-US" sz="2400" dirty="0"/>
          </a:p>
          <a:p>
            <a:pPr marL="0" indent="0" algn="just">
              <a:lnSpc>
                <a:spcPct val="150000"/>
              </a:lnSpc>
              <a:buNone/>
            </a:pPr>
            <a:r>
              <a:rPr lang="en-US" sz="2400" dirty="0"/>
              <a:t>When analyzing U.S. banks, it is important to differentiate between the holding company or the operating company. For example, Wells Fargo &amp; Company is a holding company that owns Wells Fargo Bank. It is Wells Fargo Bank that conducts banking business. There are some large non-U.S. banking groups that operate through a holding company structure, such as HSBC Holdings and Royal Bank of Scotland.</a:t>
            </a:r>
          </a:p>
          <a:p>
            <a:pPr marL="0" indent="0" algn="just">
              <a:lnSpc>
                <a:spcPct val="150000"/>
              </a:lnSpc>
              <a:buNone/>
            </a:pPr>
            <a:endParaRPr lang="en-US" sz="2400" dirty="0"/>
          </a:p>
          <a:p>
            <a:pPr marL="0" indent="0" algn="just">
              <a:lnSpc>
                <a:spcPct val="150000"/>
              </a:lnSpc>
              <a:buNone/>
            </a:pPr>
            <a:endParaRPr lang="en-US" sz="2400" dirty="0"/>
          </a:p>
        </p:txBody>
      </p:sp>
    </p:spTree>
    <p:extLst>
      <p:ext uri="{BB962C8B-B14F-4D97-AF65-F5344CB8AC3E}">
        <p14:creationId xmlns:p14="http://schemas.microsoft.com/office/powerpoint/2010/main" val="1591356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74642"/>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 y="702364"/>
            <a:ext cx="12099234" cy="6155635"/>
          </a:xfrm>
        </p:spPr>
        <p:txBody>
          <a:bodyPr>
            <a:normAutofit/>
          </a:bodyPr>
          <a:lstStyle/>
          <a:p>
            <a:pPr marL="0" indent="0" algn="just">
              <a:lnSpc>
                <a:spcPct val="150000"/>
              </a:lnSpc>
              <a:buNone/>
            </a:pPr>
            <a:r>
              <a:rPr lang="en-US" dirty="0">
                <a:solidFill>
                  <a:srgbClr val="FF0000"/>
                </a:solidFill>
              </a:rPr>
              <a:t>4</a:t>
            </a:r>
            <a:r>
              <a:rPr lang="en-US" sz="2400" dirty="0">
                <a:solidFill>
                  <a:srgbClr val="FF0000"/>
                </a:solidFill>
              </a:rPr>
              <a:t>. Cooperative Banks</a:t>
            </a:r>
          </a:p>
          <a:p>
            <a:pPr marL="0" indent="0" algn="just">
              <a:lnSpc>
                <a:spcPct val="150000"/>
              </a:lnSpc>
              <a:buNone/>
            </a:pPr>
            <a:r>
              <a:rPr lang="en-US" sz="2400" dirty="0"/>
              <a:t>Cooperative banks are owned by their customers and usually have a large branch network that covers small towns and villages as well as larger cities. Their core strength is often lending to and taking deposits from individuals and small businesses. </a:t>
            </a:r>
          </a:p>
          <a:p>
            <a:pPr marL="0" indent="0" algn="just">
              <a:lnSpc>
                <a:spcPct val="150000"/>
              </a:lnSpc>
              <a:buNone/>
            </a:pPr>
            <a:r>
              <a:rPr lang="en-US" sz="2400" dirty="0"/>
              <a:t>For most banks, there is a distinction between shareholders, who invest in the bank and who therefore own it, and customers, who do business with the bank but have no ownership rights.</a:t>
            </a:r>
          </a:p>
          <a:p>
            <a:pPr marL="0" indent="0" algn="just">
              <a:lnSpc>
                <a:spcPct val="150000"/>
              </a:lnSpc>
              <a:buNone/>
            </a:pPr>
            <a:r>
              <a:rPr lang="en-US" sz="2400" dirty="0"/>
              <a:t>In contrast, someone who deposits money with a cooperative bank automatically becomes a shareholder in that cooperative bank. In some cooperative banks, customers who receive loans also become shareholders. Such customers are, in principle, entitled to vote and to control how the local cooperative bank is run. </a:t>
            </a:r>
          </a:p>
          <a:p>
            <a:pPr marL="0" indent="0">
              <a:buNone/>
            </a:pPr>
            <a:endParaRPr lang="en-US" dirty="0"/>
          </a:p>
        </p:txBody>
      </p:sp>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6"/>
            <a:ext cx="12192000" cy="6176963"/>
          </a:xfrm>
        </p:spPr>
        <p:txBody>
          <a:bodyPr>
            <a:normAutofit/>
          </a:bodyPr>
          <a:lstStyle/>
          <a:p>
            <a:pPr marL="0" indent="0" algn="just">
              <a:lnSpc>
                <a:spcPct val="150000"/>
              </a:lnSpc>
              <a:buNone/>
            </a:pPr>
            <a:r>
              <a:rPr lang="en-US" sz="2400" dirty="0">
                <a:solidFill>
                  <a:srgbClr val="FF0000"/>
                </a:solidFill>
              </a:rPr>
              <a:t>5.  Credit Unions</a:t>
            </a:r>
          </a:p>
          <a:p>
            <a:pPr marL="0" indent="0" algn="just">
              <a:lnSpc>
                <a:spcPct val="150000"/>
              </a:lnSpc>
              <a:buNone/>
            </a:pPr>
            <a:r>
              <a:rPr lang="en-US" sz="2400" dirty="0"/>
              <a:t>Credit unions are similar to cooperative banks in that they are owned by their customers. However, in practice, credit unions tend to be small, closely connected to their local community, and focused on meeting the needs of low-income groups. Frequently, customers may borrow from a credit union only if they also have a savings account there. </a:t>
            </a:r>
          </a:p>
          <a:p>
            <a:pPr marL="0" indent="0" algn="just">
              <a:lnSpc>
                <a:spcPct val="150000"/>
              </a:lnSpc>
              <a:buNone/>
            </a:pPr>
            <a:r>
              <a:rPr lang="en-US" sz="2400" dirty="0"/>
              <a:t>Although credit unions are seen all over the world and are an important feature of the financial land-scape, there are no credit unions that have the size of, say, Rabobank or that compete in international markets. </a:t>
            </a:r>
          </a:p>
          <a:p>
            <a:pPr marL="0" indent="0" algn="just">
              <a:lnSpc>
                <a:spcPct val="150000"/>
              </a:lnSpc>
              <a:buNone/>
            </a:pPr>
            <a:r>
              <a:rPr lang="en-US" sz="2400" dirty="0"/>
              <a:t>An example of a credit union is the Croydon, Merton, and South Sutton Credit Union that operates in an area of southwest London in the United Kingdom.</a:t>
            </a:r>
          </a:p>
          <a:p>
            <a:pPr marL="0" indent="0" algn="just">
              <a:buNone/>
            </a:pPr>
            <a:endParaRPr lang="en-US" dirty="0"/>
          </a:p>
        </p:txBody>
      </p:sp>
    </p:spTree>
    <p:extLst>
      <p:ext uri="{BB962C8B-B14F-4D97-AF65-F5344CB8AC3E}">
        <p14:creationId xmlns:p14="http://schemas.microsoft.com/office/powerpoint/2010/main" val="3693679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1953461" cy="6176962"/>
          </a:xfrm>
        </p:spPr>
        <p:txBody>
          <a:bodyPr>
            <a:normAutofit/>
          </a:bodyPr>
          <a:lstStyle/>
          <a:p>
            <a:pPr marL="0" indent="0" algn="just">
              <a:lnSpc>
                <a:spcPct val="150000"/>
              </a:lnSpc>
              <a:buNone/>
            </a:pPr>
            <a:r>
              <a:rPr lang="en-US" sz="2400" dirty="0">
                <a:solidFill>
                  <a:srgbClr val="FF0000"/>
                </a:solidFill>
              </a:rPr>
              <a:t>6.  Micro-finance Institutions</a:t>
            </a:r>
          </a:p>
          <a:p>
            <a:pPr marL="0" indent="0" algn="just">
              <a:lnSpc>
                <a:spcPct val="150000"/>
              </a:lnSpc>
              <a:buNone/>
            </a:pPr>
            <a:r>
              <a:rPr lang="en-US" sz="2400" dirty="0"/>
              <a:t>Micro-finance institutions (MFIs) exist to extend small amounts of money to low-income customers, usually in developing countries. The amounts lent can be as little as USD 20, though they can sometimes reach a few thousand dollars. The purpose of these loans is to enable customers to rise out of poverty and become more economically self-reliant, for example by buying materials with which to manufacture simple goods that can then be sold in a local marketplace. MFIs often try to replace unscrupulous lenders that  exploit customers and charge exorbitant rates of interest. Much MFI activity is directed to women. </a:t>
            </a:r>
          </a:p>
        </p:txBody>
      </p:sp>
    </p:spTree>
    <p:extLst>
      <p:ext uri="{BB962C8B-B14F-4D97-AF65-F5344CB8AC3E}">
        <p14:creationId xmlns:p14="http://schemas.microsoft.com/office/powerpoint/2010/main" val="11194365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01148"/>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19270" y="901149"/>
            <a:ext cx="11953460" cy="5956850"/>
          </a:xfrm>
        </p:spPr>
        <p:txBody>
          <a:bodyPr>
            <a:normAutofit/>
          </a:bodyPr>
          <a:lstStyle/>
          <a:p>
            <a:pPr marL="0" indent="0" algn="just">
              <a:lnSpc>
                <a:spcPct val="150000"/>
              </a:lnSpc>
              <a:buNone/>
            </a:pPr>
            <a:r>
              <a:rPr lang="en-US" sz="2400" dirty="0">
                <a:solidFill>
                  <a:srgbClr val="FF0000"/>
                </a:solidFill>
              </a:rPr>
              <a:t>7.  Central Banks</a:t>
            </a:r>
          </a:p>
          <a:p>
            <a:pPr marL="0" indent="0" algn="just">
              <a:lnSpc>
                <a:spcPct val="150000"/>
              </a:lnSpc>
              <a:buNone/>
            </a:pPr>
            <a:r>
              <a:rPr lang="en-US" sz="2400" dirty="0"/>
              <a:t>Central banks are the principal monetary authority of a country (or, occasionally, a group of countries) and are crucial to the functioning of all banks, financial markets, and the economy. Central banks manage the amount of money and credit in an economy—usually in an effort to contain inflation rates  and/or  to  foster  economic  growth.  </a:t>
            </a:r>
          </a:p>
          <a:p>
            <a:pPr marL="0" indent="0" algn="just">
              <a:lnSpc>
                <a:spcPct val="150000"/>
              </a:lnSpc>
              <a:buNone/>
            </a:pPr>
            <a:r>
              <a:rPr lang="en-US" sz="2400" dirty="0"/>
              <a:t>They  typically  accomplish  this through their daily activities of buying and selling government debt, determining and maintaining core interest rates, setting reserve requirement levels, and issuing currency. Some central banks are also charged with maintaining certain foreign exchange rate levels for the home currency. Central banks also arrange payments between banks.</a:t>
            </a:r>
          </a:p>
          <a:p>
            <a:pPr marL="0" indent="0" algn="just">
              <a:lnSpc>
                <a:spcPct val="150000"/>
              </a:lnSpc>
              <a:buNone/>
            </a:pPr>
            <a:endParaRPr lang="en-US" sz="2400" dirty="0"/>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954157"/>
            <a:ext cx="12099235" cy="5903842"/>
          </a:xfrm>
        </p:spPr>
        <p:txBody>
          <a:bodyPr>
            <a:normAutofit/>
          </a:bodyPr>
          <a:lstStyle/>
          <a:p>
            <a:pPr marL="0" indent="0" algn="just">
              <a:lnSpc>
                <a:spcPct val="150000"/>
              </a:lnSpc>
              <a:buNone/>
            </a:pPr>
            <a:r>
              <a:rPr lang="en-US" sz="2400" dirty="0"/>
              <a:t>Historically, central banks have usually combined this role as the principal monetary authority with two other roles: oversight of the banking sys-tem  as  a  whole  (</a:t>
            </a:r>
            <a:r>
              <a:rPr lang="en-US" sz="2400" b="1" dirty="0"/>
              <a:t>macro prudential supervision</a:t>
            </a:r>
            <a:r>
              <a:rPr lang="en-US" sz="2400" dirty="0"/>
              <a:t>)  and  the regulation  and supervision of individual banks (</a:t>
            </a:r>
            <a:r>
              <a:rPr lang="en-US" sz="2400" b="1" dirty="0"/>
              <a:t>micro prudential supervision</a:t>
            </a:r>
            <a:r>
              <a:rPr lang="en-US" sz="2400" dirty="0"/>
              <a:t>). </a:t>
            </a:r>
          </a:p>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as-signed. Views differ on how to divide the responsibilities, and no clear consensus has formed on the right way to do it.</a:t>
            </a:r>
          </a:p>
          <a:p>
            <a:pPr marL="0" indent="0" algn="just">
              <a:buNone/>
            </a:pPr>
            <a:endParaRPr lang="en-US" dirty="0"/>
          </a:p>
        </p:txBody>
      </p:sp>
    </p:spTree>
    <p:extLst>
      <p:ext uri="{BB962C8B-B14F-4D97-AF65-F5344CB8AC3E}">
        <p14:creationId xmlns:p14="http://schemas.microsoft.com/office/powerpoint/2010/main" val="363597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2099235" cy="6176962"/>
          </a:xfrm>
        </p:spPr>
        <p:txBody>
          <a:bodyPr>
            <a:normAutofit fontScale="92500"/>
          </a:bodyPr>
          <a:lstStyle/>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 signed. Views differ on how to divide the responsibilities, and no clear consensus has formed on the right way to do it.</a:t>
            </a:r>
          </a:p>
          <a:p>
            <a:pPr marL="0" indent="0" algn="just">
              <a:lnSpc>
                <a:spcPct val="150000"/>
              </a:lnSpc>
              <a:buNone/>
            </a:pPr>
            <a:r>
              <a:rPr lang="en-US" sz="2400" dirty="0"/>
              <a:t>The body that is given responsibility for </a:t>
            </a:r>
            <a:r>
              <a:rPr lang="en-US" sz="2400" dirty="0" err="1"/>
              <a:t>microprudential</a:t>
            </a:r>
            <a:r>
              <a:rPr lang="en-US" sz="2400" dirty="0"/>
              <a:t> supervision usually has responsibility not only for bank regulation but also for bank supervision. </a:t>
            </a:r>
            <a:r>
              <a:rPr lang="en-US" sz="2400" b="1" u="sng" dirty="0"/>
              <a:t>Regulation</a:t>
            </a:r>
            <a:r>
              <a:rPr lang="en-US" sz="2400" dirty="0"/>
              <a:t> </a:t>
            </a:r>
            <a:r>
              <a:rPr lang="en-US" sz="2400" u="sng" dirty="0"/>
              <a:t>refers to the process of writing rules that govern how banks operate and behave (for example, setting minimum levels of capital, or requiring banks to set aside a proportion of their deposits as a reserve) </a:t>
            </a:r>
            <a:r>
              <a:rPr lang="en-US" sz="2400" dirty="0"/>
              <a:t>whereas </a:t>
            </a:r>
            <a:r>
              <a:rPr lang="en-US" sz="2400" b="1" u="sng" dirty="0"/>
              <a:t>supervision</a:t>
            </a:r>
            <a:r>
              <a:rPr lang="en-US" sz="2400" dirty="0"/>
              <a:t> </a:t>
            </a:r>
            <a:r>
              <a:rPr lang="en-US" sz="2400" u="sng" dirty="0"/>
              <a:t>refers to the enforcement of those rules (for example, by examining a bank’s financial statements or sending inspectors to speak to a bank’s management).</a:t>
            </a:r>
          </a:p>
          <a:p>
            <a:pPr marL="0" indent="0" algn="just">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157011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68625"/>
          </a:xfrm>
        </p:spPr>
        <p:txBody>
          <a:bodyPr>
            <a:normAutofit/>
          </a:bodyPr>
          <a:lstStyle/>
          <a:p>
            <a:pPr algn="ctr"/>
            <a:r>
              <a:rPr lang="en-US" sz="3600" b="1" dirty="0">
                <a:solidFill>
                  <a:srgbClr val="5B9BD5">
                    <a:lumMod val="50000"/>
                  </a:srgbClr>
                </a:solidFill>
              </a:rPr>
              <a:t>6. Different Bank Types</a:t>
            </a:r>
            <a:endParaRPr lang="en-US" sz="3600" dirty="0"/>
          </a:p>
        </p:txBody>
      </p:sp>
      <p:sp>
        <p:nvSpPr>
          <p:cNvPr id="3" name="Content Placeholder 2"/>
          <p:cNvSpPr>
            <a:spLocks noGrp="1"/>
          </p:cNvSpPr>
          <p:nvPr>
            <p:ph idx="1"/>
          </p:nvPr>
        </p:nvSpPr>
        <p:spPr>
          <a:xfrm>
            <a:off x="0" y="874644"/>
            <a:ext cx="12192000" cy="5983356"/>
          </a:xfrm>
        </p:spPr>
        <p:txBody>
          <a:bodyPr>
            <a:normAutofit fontScale="92500"/>
          </a:bodyPr>
          <a:lstStyle/>
          <a:p>
            <a:pPr>
              <a:lnSpc>
                <a:spcPct val="150000"/>
              </a:lnSpc>
            </a:pPr>
            <a:r>
              <a:rPr lang="en-US" sz="2400" u="sng" dirty="0"/>
              <a:t>INTEREST RATES AND INFLATION RATES</a:t>
            </a:r>
          </a:p>
          <a:p>
            <a:pPr marL="0" indent="0">
              <a:lnSpc>
                <a:spcPct val="150000"/>
              </a:lnSpc>
              <a:buNone/>
            </a:pPr>
            <a:r>
              <a:rPr lang="en-US" sz="2400" b="1" u="sng" dirty="0"/>
              <a:t>An interest rate </a:t>
            </a:r>
            <a:r>
              <a:rPr lang="en-US" sz="2400" dirty="0"/>
              <a:t>is the price of credit, or the rate a lender charges a borrower for using borrowed funds. </a:t>
            </a:r>
            <a:r>
              <a:rPr lang="en-US" sz="2400" b="1" u="sng" dirty="0"/>
              <a:t>The inflation rate </a:t>
            </a:r>
            <a:r>
              <a:rPr lang="en-US" sz="2400" dirty="0"/>
              <a:t>is the change in the purchasing value of money.</a:t>
            </a:r>
          </a:p>
          <a:p>
            <a:pPr marL="0" indent="0">
              <a:lnSpc>
                <a:spcPct val="150000"/>
              </a:lnSpc>
              <a:buNone/>
            </a:pPr>
            <a:r>
              <a:rPr lang="en-US" sz="2400" dirty="0"/>
              <a:t>Bank B lends EUR 1,000,000 to Compagnie Petit, a French corporation, for one year. In exchange for the corporation using these funds, the bank charges 6% interest rate per year. At the end of the year, Compagnie Petit must pay EUR 60,000 in interest to the bank as well as repay the original EUR 1,000,000.</a:t>
            </a:r>
          </a:p>
          <a:p>
            <a:pPr marL="0" indent="0">
              <a:lnSpc>
                <a:spcPct val="150000"/>
              </a:lnSpc>
              <a:buNone/>
            </a:pPr>
            <a:r>
              <a:rPr lang="en-US" sz="2400" dirty="0"/>
              <a:t>At the beginning of the year, Jean </a:t>
            </a:r>
            <a:r>
              <a:rPr lang="en-US" sz="2400" dirty="0" err="1"/>
              <a:t>Molineaux</a:t>
            </a:r>
            <a:r>
              <a:rPr lang="en-US" sz="2400" dirty="0"/>
              <a:t> paid EUR 100 for various groceries at the store. At the end of the year, the same groceries at the same store cost EUR 105. Since the price of the same groceries increased by 5% during the year, the purchasing power of the money declined by approximately 5%. This decline in purchasing power is the inflation rate.</a:t>
            </a:r>
          </a:p>
          <a:p>
            <a:pPr marL="0" indent="0">
              <a:lnSpc>
                <a:spcPct val="150000"/>
              </a:lnSpc>
              <a:buNone/>
            </a:pPr>
            <a:endParaRPr lang="en-US" sz="2400" dirty="0"/>
          </a:p>
          <a:p>
            <a:pPr marL="0" indent="0">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7464661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16835"/>
            <a:ext cx="11569147" cy="5660128"/>
          </a:xfrm>
        </p:spPr>
        <p:txBody>
          <a:bodyPr>
            <a:normAutofit/>
          </a:bodyPr>
          <a:lstStyle/>
          <a:p>
            <a:pPr marL="0" indent="0">
              <a:buNone/>
            </a:pPr>
            <a:r>
              <a:rPr lang="en-US" b="1" dirty="0">
                <a:solidFill>
                  <a:schemeClr val="accent1">
                    <a:lumMod val="50000"/>
                  </a:schemeClr>
                </a:solidFill>
              </a:rPr>
              <a:t>Main Reference: </a:t>
            </a:r>
          </a:p>
          <a:p>
            <a:pPr marL="0" indent="0">
              <a:buNone/>
            </a:pPr>
            <a:endParaRPr lang="en-US" b="1" dirty="0"/>
          </a:p>
          <a:p>
            <a:pPr marL="0" indent="0">
              <a:buNone/>
            </a:pPr>
            <a:r>
              <a:rPr lang="en-US" dirty="0"/>
              <a:t>Foundations of Financial Risk. 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p:txBody>
      </p:sp>
    </p:spTree>
    <p:extLst>
      <p:ext uri="{BB962C8B-B14F-4D97-AF65-F5344CB8AC3E}">
        <p14:creationId xmlns:p14="http://schemas.microsoft.com/office/powerpoint/2010/main" val="1332803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BDD6CA7-96F1-F6E8-BD34-4779DF83DC47}"/>
              </a:ext>
            </a:extLst>
          </p:cNvPr>
          <p:cNvSpPr txBox="1"/>
          <p:nvPr/>
        </p:nvSpPr>
        <p:spPr>
          <a:xfrm>
            <a:off x="174172" y="6032044"/>
            <a:ext cx="9971313"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اللينك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pic>
        <p:nvPicPr>
          <p:cNvPr id="7" name="Picture 6">
            <a:extLst>
              <a:ext uri="{FF2B5EF4-FFF2-40B4-BE49-F238E27FC236}">
                <a16:creationId xmlns:a16="http://schemas.microsoft.com/office/drawing/2014/main" id="{91275A0A-FCB1-C920-4B29-DC47A33A8456}"/>
              </a:ext>
            </a:extLst>
          </p:cNvPr>
          <p:cNvPicPr>
            <a:picLocks noChangeAspect="1"/>
          </p:cNvPicPr>
          <p:nvPr/>
        </p:nvPicPr>
        <p:blipFill>
          <a:blip r:embed="rId2"/>
          <a:stretch>
            <a:fillRect/>
          </a:stretch>
        </p:blipFill>
        <p:spPr>
          <a:xfrm>
            <a:off x="7304005" y="5247251"/>
            <a:ext cx="4105275" cy="743064"/>
          </a:xfrm>
          <a:prstGeom prst="rect">
            <a:avLst/>
          </a:prstGeom>
        </p:spPr>
      </p:pic>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5122A827-521E-CE0F-74F2-6BB8BAC5481C}"/>
                  </a:ext>
                </a:extLst>
              </p14:cNvPr>
              <p14:cNvContentPartPr/>
              <p14:nvPr/>
            </p14:nvContentPartPr>
            <p14:xfrm>
              <a:off x="8510594" y="3743418"/>
              <a:ext cx="452520" cy="650520"/>
            </p14:xfrm>
          </p:contentPart>
        </mc:Choice>
        <mc:Fallback xmlns="">
          <p:pic>
            <p:nvPicPr>
              <p:cNvPr id="8" name="Ink 7">
                <a:extLst>
                  <a:ext uri="{FF2B5EF4-FFF2-40B4-BE49-F238E27FC236}">
                    <a16:creationId xmlns:a16="http://schemas.microsoft.com/office/drawing/2014/main" id="{5122A827-521E-CE0F-74F2-6BB8BAC5481C}"/>
                  </a:ext>
                </a:extLst>
              </p:cNvPr>
              <p:cNvPicPr/>
              <p:nvPr/>
            </p:nvPicPr>
            <p:blipFill>
              <a:blip r:embed="rId5"/>
              <a:stretch>
                <a:fillRect/>
              </a:stretch>
            </p:blipFill>
            <p:spPr>
              <a:xfrm>
                <a:off x="8501954" y="3734418"/>
                <a:ext cx="470160" cy="668160"/>
              </a:xfrm>
              <a:prstGeom prst="rect">
                <a:avLst/>
              </a:prstGeom>
            </p:spPr>
          </p:pic>
        </mc:Fallback>
      </mc:AlternateContent>
      <p:pic>
        <p:nvPicPr>
          <p:cNvPr id="5" name="Content Placeholder 4">
            <a:extLst>
              <a:ext uri="{FF2B5EF4-FFF2-40B4-BE49-F238E27FC236}">
                <a16:creationId xmlns:a16="http://schemas.microsoft.com/office/drawing/2014/main" id="{6FA5C448-3334-ED6B-F9A8-5136F7C444B1}"/>
              </a:ext>
            </a:extLst>
          </p:cNvPr>
          <p:cNvPicPr>
            <a:picLocks noGrp="1" noChangeAspect="1"/>
          </p:cNvPicPr>
          <p:nvPr>
            <p:ph idx="1"/>
          </p:nvPr>
        </p:nvPicPr>
        <p:blipFill>
          <a:blip r:embed="rId6"/>
          <a:stretch>
            <a:fillRect/>
          </a:stretch>
        </p:blipFill>
        <p:spPr>
          <a:xfrm>
            <a:off x="0" y="1"/>
            <a:ext cx="12192000" cy="5011386"/>
          </a:xfrm>
          <a:prstGeom prst="rect">
            <a:avLst/>
          </a:prstGeom>
        </p:spPr>
      </p:pic>
    </p:spTree>
    <p:extLst>
      <p:ext uri="{BB962C8B-B14F-4D97-AF65-F5344CB8AC3E}">
        <p14:creationId xmlns:p14="http://schemas.microsoft.com/office/powerpoint/2010/main" val="2456748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644</TotalTime>
  <Words>4445</Words>
  <Application>Microsoft Office PowerPoint</Application>
  <PresentationFormat>Widescreen</PresentationFormat>
  <Paragraphs>145</Paragraphs>
  <Slides>41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Arial</vt:lpstr>
      <vt:lpstr>Calibri</vt:lpstr>
      <vt:lpstr>Calibri Light</vt:lpstr>
      <vt:lpstr>Tajawal Medium</vt:lpstr>
      <vt:lpstr>Wingdings</vt:lpstr>
      <vt:lpstr>Office Theme</vt:lpstr>
      <vt:lpstr>1_Office Theme</vt:lpstr>
      <vt:lpstr>PowerPoint Presentation</vt:lpstr>
      <vt:lpstr>PowerPoint Presentation</vt:lpstr>
      <vt:lpstr>PowerPoint Presentation</vt:lpstr>
      <vt:lpstr>1. Banks and Banking</vt:lpstr>
      <vt:lpstr>1. Banks and Banking</vt:lpstr>
      <vt:lpstr>PowerPoint Presentation</vt:lpstr>
      <vt:lpstr>2.   Banks in the Economy </vt:lpstr>
      <vt:lpstr>2.   Banks in the Economy</vt:lpstr>
      <vt:lpstr>2.   Banks in the Economy</vt:lpstr>
      <vt:lpstr>2.   Banks in the Economy</vt:lpstr>
      <vt:lpstr>PowerPoint Presentation</vt:lpstr>
      <vt:lpstr>3.   Money Creation </vt:lpstr>
      <vt:lpstr>3.   Money Creation</vt:lpstr>
      <vt:lpstr>3.   Money Creation</vt:lpstr>
      <vt:lpstr>3.   Money Creation</vt:lpstr>
      <vt:lpstr>3.   Money Creation</vt:lpstr>
      <vt:lpstr>3.   Money Creation</vt:lpstr>
      <vt:lpstr>3.   Money Creation</vt:lpstr>
      <vt:lpstr>3.   Money Creation</vt:lpstr>
      <vt:lpstr>4. Payment Services </vt:lpstr>
      <vt:lpstr>4. Payment Services</vt:lpstr>
      <vt:lpstr>5. Other Banking Services </vt:lpstr>
      <vt:lpstr>5. Other Banking Services</vt:lpstr>
      <vt:lpstr>5. Other Banking Services</vt:lpstr>
      <vt:lpstr>5. Other Banking Services</vt:lpstr>
      <vt:lpstr>5. Other Banking Services</vt:lpstr>
      <vt:lpstr>5. Other Banking Services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41</cp:revision>
  <dcterms:created xsi:type="dcterms:W3CDTF">2021-08-03T13:03:26Z</dcterms:created>
  <dcterms:modified xsi:type="dcterms:W3CDTF">2023-02-03T15:04:16Z</dcterms:modified>
</cp:coreProperties>
</file>