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customXml" Target="../customXml/item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DBAD-3AD4-C964-23DA-91962A281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8BF607-7AED-1107-4A23-E382F8686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7B65F-3670-4442-9883-61802E2F02BE}" type="datetimeFigureOut">
              <a:rPr lang="en-US" smtClean="0"/>
              <a:t>8/3/2025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1621F8-E139-7FBA-DEBB-5597CF6D8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50469-FD3D-2257-3D15-18FBE5F69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39C25-CB6A-4B2B-AF0D-2779D93B0D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492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040182-4CBA-A77B-A2BF-2B902B40C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5A0543-7E89-C399-E148-7D2CD7BB01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E86F3F-1220-C149-67A3-0E27492A84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27B65F-3670-4442-9883-61802E2F02BE}" type="datetimeFigureOut">
              <a:rPr lang="en-US" smtClean="0"/>
              <a:t>8/3/2025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A8434F-C87A-0C23-9E8E-BEF0F6D6BD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8EAB73-621A-2A8C-0F5B-9294398EEA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E39C25-CB6A-4B2B-AF0D-2779D93B0D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05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79EB05-10DA-1F1C-EFAB-4E9DC1BB2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247848-D353-FC96-FA15-AEDD5DEA85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4087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949CFC-2826-46C7-C402-F5D128773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96D61D-815D-3BAC-FD5F-7AD926F3D5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61028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E347B2-FD9E-5FCB-1AD8-53CB62547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837515-75BD-6271-5D2E-C0C3B4CCBD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5773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00E25B-C03C-20A3-345D-30F0558C9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8937B-6AED-21AE-63F9-FDE182C077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7325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AB9E6D-09A7-FE97-F0DA-B2561D27A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1CE8B-4920-4554-11A0-F74B4374DA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49195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780119-E299-4689-E484-57F509375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I Measure Efficiency of An algorithm?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330AD1-8ED8-A351-9B3D-153EDF7320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37844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F4BD69-6E6F-69D9-CC16-FA44F634F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Growth of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641ED0-EF02-D807-C3C0-20E05084A6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7579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927D96-1B52-6046-3A95-01CC39AB8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Illustration of 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FEAE2D-D860-9B04-73A0-BE93E35E2A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93363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21954F-7845-FC94-76D3-CB7F5CC6D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943013-C2EB-F84B-C948-568956CFB2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412313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C7D5B8-FB4E-3417-DD6F-240E396AE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Using the Definition of Big-</a:t>
            </a:r>
            <a:r>
              <a:rPr lang="en-US" sz="4000" i="1"/>
              <a:t>O</a:t>
            </a:r>
            <a:r>
              <a:rPr lang="en-US" sz="4000"/>
              <a:t> Notation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ABED13-7735-3FC4-B02A-B990F91E0F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470789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79B709-D50B-01EF-FC08-797A78EA9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Some Important Points about Big-</a:t>
            </a:r>
            <a:r>
              <a:rPr lang="en-US" i="1"/>
              <a:t>O</a:t>
            </a:r>
            <a:r>
              <a:rPr lang="en-US"/>
              <a:t>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45B9E-E463-F9B0-815B-270FFBE569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667167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140EBB-5CAA-6DC4-B5E4-E8BFCE87C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Big-Omega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25DC11-E7DC-7410-D7B5-AB677A8268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60653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BBE991-CB85-86DE-117A-0180D6FAB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Big-Theta Notation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8C462E-0E72-F886-AF29-E0B889FA4D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92665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B822E3-9BC3-B89D-85FE-5EA052E40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4CA7B2-95B2-D5B5-B5F2-24717B2A6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50014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350FD9-5C5E-81AC-9B9C-519EEF7B8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complexity vs Space Compexity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D2B97-1996-5BCF-FE19-631AB95D0C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89395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3A0CBD-6BB6-2F79-4D60-A7FF4D7C6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CA82C-0985-117E-4322-90BAF73F85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765481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07A73D-BC5D-2DBD-6DC4-AADAF8F40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Time Complexity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8BBC4-8B20-6B6A-A0D4-3FD590CB5B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81814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A3EBD8-E4B1-4945-9C8F-E3EA5FCA8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Complexity Analysis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429086-B3B3-02B9-54F4-89C797569A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889697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7412B5-28B9-A1CF-E019-199ED0A75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Linear Search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30D28-986B-6A12-402D-DAC653AAAD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377547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E08E60-6E59-E2C1-328C-D8499E1EC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Binary Search 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3BDA6B-A781-3285-DE9C-662DD6FAD7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25883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418C1-A475-07EF-9E1F-3834DCCE9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6F073F-0F35-BB5D-AC1C-DA084D457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42240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1C4EE8-70E5-31E8-7759-9B4192AB7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67597E-F9B8-7405-FF48-10A3AEFC0C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450900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61B4C7-9FE4-8293-A6FB-9E97E909A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D97DD1-3AF2-81EB-C0F5-B0D560066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422211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6886F-59F7-B651-2E01-7A46AE95D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Bubble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7514D-CE04-D548-C2A0-B71C3DE27F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562236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35923D-55D3-35A1-A576-A1954F655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Insertion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743616-D218-25AD-9242-82AEBB02A3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50760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AE71D4-321D-0A41-C0BF-C15DADE7D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Worst-Case Complexity of Selection Sort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4536F3-9950-B618-5684-581F047332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532682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3132AA-F114-B38D-C303-DC229A822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89DC05-915A-D2DE-1B95-2EE11DCB4B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98291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70FD70-BF3B-7577-B294-CB096A27C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870C1F-0C46-DCFF-BF6E-567F6172FA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795228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E69924-CC1C-559C-69DF-E07F88AC1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Understanding the Complexity of Algorithms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6B3A38-D9F5-3725-2FA2-6C516A4ECE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74081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3AF3DF-DCCF-89C1-9DF7-132A10530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81F410-9458-712A-111B-E11C4D216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281944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B1C78F-D2E3-D1AF-761C-378EAC47A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A8D3BE-C21E-542D-CADE-AD7974B52B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17017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A0EB3-8042-AFA6-5673-EEE7B5B7F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Recursively Defined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6E4AAD-2A73-15DE-66E0-8F61915B8D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601078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9F92A7-9EF3-0784-6CE0-928F1E31D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Divide-and-Conquer Recurrence Relations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12E86A-B250-F24E-EF19-D0FBE4DB2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230895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CF7832-52C4-1222-1882-54D5CC1A57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Estimating the Size of Divide-and-conquer Functions (</a:t>
            </a:r>
            <a:r>
              <a:rPr lang="en-US" sz="3200" i="1"/>
              <a:t>continued</a:t>
            </a:r>
            <a:r>
              <a:rPr lang="en-US" sz="3200"/>
              <a:t>)</a:t>
            </a:r>
            <a:endParaRPr 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7B3CB-DAC8-3FFC-0C45-98B56ABAD0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7989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18A745-FA4B-C3F4-AF10-23EEF8774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1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8424A5-DEE7-63F3-8FBC-EA88B4D843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68384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70ABAB-4112-0030-77E2-1B2AC8F82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2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1F1049-60BF-3925-A5BA-D51A77FDFC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31332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503535-F47C-89C7-E6ED-73CABFD76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21E8FA-1B76-2877-AACE-D09DEE29DE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527501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24C498-3D63-44E2-B1B8-0406F5FB9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6810C-FC6E-AEC8-0FD4-DCA85F3C6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833481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76A90B-1ABD-6401-A133-5D1608747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65463D-3829-EC02-C9BB-99077421C5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544926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84AC80-1CD4-293A-2BA1-05590D961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C1E07-C3CB-1185-C86F-80A56F2B9E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170249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442EC9-A9B7-DD56-A241-7DA50CC74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D81878-76FF-E3A2-7769-845EBF51A5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731907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8FF269-E070-C5E4-E193-8FA962B0D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04FED9-A4B8-3259-7A67-53DCC79A59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8676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E4207F-D617-EC63-8376-3FABDF683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0429B9-EE0E-E9E3-C851-743AC3CDE3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173117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CEAAA9-B79C-803A-13C9-8F3408EEB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0C39AA-ACB1-F9D1-31B1-D58B5C3BA0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46308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008855-4B1A-5F83-3A43-43CD1AD72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74104-3017-FE1F-F29F-9857C5888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550886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31C6CB-65CF-B5F3-C3FD-15E928168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8A611-DE97-0C00-9BC8-FC1B581EA4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77801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E2D103-224D-55EC-9836-6AA02B646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E9E481-F511-4E1B-5C23-6B2070DFCE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12920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755C66-3733-C2CA-33D9-1BEB39B16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1FE61-089C-C0EE-1D6F-3D68372D6B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960393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674172-DF27-64EA-4A98-252257383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E96F4-492A-FE78-D0D9-1F18DA8EC5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38508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8CA7F2-1C13-0E87-3E8E-A1AD077A0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31244F-DE5F-FC00-2F62-2469E51251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8464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298413-A443-3691-95A7-55A27F483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Proof Techniques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6E379A-AA84-B569-1551-5DB39DCFAE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14768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F87195-B492-EAE2-E406-2690E7A04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672764-D101-8360-9D8F-B6AE548205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55455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FBD2FA-3563-4737-B4D0-1618C4AF2846}"/>
</file>

<file path=customXml/itemProps2.xml><?xml version="1.0" encoding="utf-8"?>
<ds:datastoreItem xmlns:ds="http://schemas.openxmlformats.org/officeDocument/2006/customXml" ds:itemID="{CA317D4C-646F-48C5-9540-EE4E374C241F}"/>
</file>

<file path=customXml/itemProps3.xml><?xml version="1.0" encoding="utf-8"?>
<ds:datastoreItem xmlns:ds="http://schemas.openxmlformats.org/officeDocument/2006/customXml" ds:itemID="{70D0663E-F5F4-4FED-A98A-7449724A726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Widescreen</PresentationFormat>
  <Paragraphs>46</Paragraphs>
  <Slides>52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Can I Measure Efficiency of An algorithm?</vt:lpstr>
      <vt:lpstr>The Growth of Functions</vt:lpstr>
      <vt:lpstr>Illustration of Big-O Notation</vt:lpstr>
      <vt:lpstr>Big-O Notation</vt:lpstr>
      <vt:lpstr>Using the Definition of Big-O Notation</vt:lpstr>
      <vt:lpstr>Some Important Points about Big-O Notation</vt:lpstr>
      <vt:lpstr>Big-Omega Notation</vt:lpstr>
      <vt:lpstr>Big-Theta Notation</vt:lpstr>
      <vt:lpstr>The Complexity of Algorithms</vt:lpstr>
      <vt:lpstr>Time complexity vs Space Compexity</vt:lpstr>
      <vt:lpstr>The Complexity of Algorithms</vt:lpstr>
      <vt:lpstr>Time Complexity</vt:lpstr>
      <vt:lpstr>Complexity Analysis of Algorithms</vt:lpstr>
      <vt:lpstr>Worst-Case Complexity of Linear Search</vt:lpstr>
      <vt:lpstr>Worst-Case Complexity of Binary Search </vt:lpstr>
      <vt:lpstr>Quiz</vt:lpstr>
      <vt:lpstr>Quiz</vt:lpstr>
      <vt:lpstr>Quiz</vt:lpstr>
      <vt:lpstr>Worst-Case Complexity of Bubble Sort</vt:lpstr>
      <vt:lpstr>Worst-Case Complexity of Insertion Sort</vt:lpstr>
      <vt:lpstr>Worst-Case Complexity of Selection Sort</vt:lpstr>
      <vt:lpstr>Understanding the Complexity of Algorithms</vt:lpstr>
      <vt:lpstr>Understanding the Complexity of Algorithms</vt:lpstr>
      <vt:lpstr>Understanding the Complexity of Algorithms</vt:lpstr>
      <vt:lpstr>Recursively Defined Functions</vt:lpstr>
      <vt:lpstr>Recursively Defined Functions</vt:lpstr>
      <vt:lpstr>Recursively Defined Functions</vt:lpstr>
      <vt:lpstr>Divide-and-Conquer Recurrence Relations</vt:lpstr>
      <vt:lpstr>Estimating the Size of Divide-and-conquer Functions (continued)</vt:lpstr>
      <vt:lpstr>Example 1</vt:lpstr>
      <vt:lpstr>Example 2</vt:lpstr>
      <vt:lpstr>Proof Techniques</vt:lpstr>
      <vt:lpstr>Proof Techniques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Quiz</vt:lpstr>
      <vt:lpstr>Proof Techniques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ShahiraAhmed</dc:creator>
  <cp:lastModifiedBy>ShahiraAhmed</cp:lastModifiedBy>
  <cp:revision>1</cp:revision>
  <dcterms:created xsi:type="dcterms:W3CDTF">2025-08-03T12:34:19Z</dcterms:created>
  <dcterms:modified xsi:type="dcterms:W3CDTF">2025-08-03T12:34:19Z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