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</p:sldIdLst>
  <p:sldSz cx="12192000" cy="6858000"/>
  <p:notesSz cx="6858000" cy="9144000"/>
  <p:embeddedFontLst>
    <p:embeddedFont>
      <p:font typeface="Alexandria" panose="020B0604020202020204" charset="-78"/>
      <p:regular r:id="rId45"/>
      <p:bold r:id="rId46"/>
    </p:embeddedFont>
    <p:embeddedFont>
      <p:font typeface="Chivo" panose="020B0604020202020204" charset="0"/>
      <p:regular r:id="rId47"/>
      <p:bold r:id="rId48"/>
      <p:italic r:id="rId49"/>
      <p:boldItalic r:id="rId5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1.fntdata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4.fntdata"/><Relationship Id="rId8" Type="http://schemas.openxmlformats.org/officeDocument/2006/relationships/slide" Target="slides/slide4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a472e94c51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2a472e94c51_0_1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2a472e94c51_0_17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a472e94c51_0_1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g2a472e94c51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a472e94c51_0_1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g2a472e94c51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a472e94c51_0_2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g2a472e94c51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a472e94c51_0_2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g2a472e94c51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a472e94c51_0_2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g2a472e94c51_0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2a472e94c51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1" name="Google Shape;201;g2a472e94c51_0_2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g2a472e94c51_0_29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a472e94c51_0_2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g2a472e94c51_0_2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g2a472e94c51_0_29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2a472e94c51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g2a472e94c51_0_3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g2a472e94c51_0_30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36d832dea8b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2" name="Google Shape;222;g36d832dea8b_0_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g36d832dea8b_0_5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36d832dea8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g36d832dea8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g36d832dea8b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6d832dea8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g36d832dea8b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g36d832dea8b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6d832dea8b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g36d832dea8b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g36d832dea8b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36d832dea8b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0" name="Google Shape;250;g36d832dea8b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g36d832dea8b_0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36d832dea8b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g36d832dea8b_0_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g36d832dea8b_0_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6d832dea8b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4" name="Google Shape;264;g36d832dea8b_0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g36d832dea8b_0_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36d832dea8b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1" name="Google Shape;271;g36d832dea8b_0_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g36d832dea8b_0_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6d832dea8b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8" name="Google Shape;278;g36d832dea8b_0_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g36d832dea8b_0_5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36e4fda211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g36e4fda2117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g36e4fda2117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36e4fda211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2" name="Google Shape;292;g36e4fda2117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g36e4fda2117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36e4fda2117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g36e4fda2117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g36e4fda2117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36e4fda2117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g36e4fda2117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g36e4fda2117_0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36e4fda2117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3" name="Google Shape;313;g36e4fda2117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g36e4fda2117_0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345407951e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0" name="Google Shape;320;g345407951e8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g345407951e8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345407951e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7" name="Google Shape;327;g345407951e8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g345407951e8_0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45407951e8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4" name="Google Shape;334;g345407951e8_0_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g345407951e8_0_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345407951e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1" name="Google Shape;341;g345407951e8_0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g345407951e8_0_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345407951e8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8" name="Google Shape;348;g345407951e8_0_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g345407951e8_0_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345407951e8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5" name="Google Shape;355;g345407951e8_0_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g345407951e8_0_3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345407951e8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2" name="Google Shape;362;g345407951e8_0_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g345407951e8_0_4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345407951e8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9" name="Google Shape;369;g345407951e8_0_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g345407951e8_0_4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345407951e8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6" name="Google Shape;376;g345407951e8_0_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g345407951e8_0_5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345407951e8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3" name="Google Shape;383;g345407951e8_0_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345407951e8_0_6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345407951e8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0" name="Google Shape;390;g345407951e8_0_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g345407951e8_0_7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345407951e8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7" name="Google Shape;397;g345407951e8_0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g345407951e8_0_8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3032a333f2b_0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4" name="Google Shape;404;g3032a333f2b_0_2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g3032a333f2b_0_2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igma.com/design/jDCfm30VHot486hrCqrCsX/Grocery-App--Big-Cart---Community-?node-id=2464-1073&amp;p=f&amp;t=tZJLKJnXI7erYLxH-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10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78" y="5104250"/>
            <a:ext cx="5310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Integration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53912EB-7BAF-0CF6-479D-1DDB5F7B56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E6755B-3108-FF07-189B-972DCDFFEB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8150" y="1709779"/>
            <a:ext cx="6675699" cy="34384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0E27B98-12D5-1806-CCE8-3FD394EF2A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49ADC27-5A2A-FAA5-EAB3-3C1A3F08D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F7FCD7B-8E4E-F3DF-E13E-0B61E0598A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943D26D-2C69-CCDA-CAA6-4594B89682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E13DE3F-BAC8-2498-1E76-E351CDE4F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5540" y="195263"/>
            <a:ext cx="7200900" cy="646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0990" y="152400"/>
            <a:ext cx="4650006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8338" y="477175"/>
            <a:ext cx="7802475" cy="590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31"/>
          <p:cNvSpPr txBox="1"/>
          <p:nvPr/>
        </p:nvSpPr>
        <p:spPr>
          <a:xfrm>
            <a:off x="2976150" y="3167400"/>
            <a:ext cx="623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u="sng">
                <a:solidFill>
                  <a:schemeClr val="hlink"/>
                </a:solidFill>
                <a:hlinkClick r:id="rId4"/>
              </a:rPr>
              <a:t>https://www.figma.com/design/jDCfm30VHot486hrCqrCsX/Grocery-App--Big-Cart---Community-?node-id=2464-1073&amp;p=f&amp;t=tZJLKJnXI7erYLxH-0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32" title="Screenshot 2025-07-07 at 11.32.4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19475" y="1147770"/>
            <a:ext cx="5353050" cy="456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3" title="Screenshot 2025-07-07 at 11.33.0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5950" y="1263450"/>
            <a:ext cx="4600100" cy="433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4" title="Screenshot 2025-07-07 at 11.33.32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8538" y="1081095"/>
            <a:ext cx="5114925" cy="469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5" title="Screenshot 2025-07-07 at 11.33.5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1413" y="1143007"/>
            <a:ext cx="4829175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36" title="Screenshot 2025-07-07 at 11.34.3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6650" y="1114432"/>
            <a:ext cx="4838700" cy="462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37" title="Screenshot 2025-07-07 at 11.35.01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8550" y="1171582"/>
            <a:ext cx="4914900" cy="451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oogle Shape;274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8" title="Screenshot 2025-07-07 at 11.35.28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63340" y="152400"/>
            <a:ext cx="2265304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39" title="Screenshot 2025-07-07 at 11.36.3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5375" y="1176345"/>
            <a:ext cx="2381250" cy="4505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40" title="Screenshot 2025-07-16 at 11.49.18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45150" y="425464"/>
            <a:ext cx="8357673" cy="60070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1" title="Screenshot 2025-07-09 at 11.33.03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24640" y="482200"/>
            <a:ext cx="9642057" cy="5893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42" title="Screenshot 2025-07-16 at 11.50.2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1800" y="899982"/>
            <a:ext cx="9848402" cy="5534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43" title="Screenshot 2025-07-16 at 11.52.11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97540" y="152400"/>
            <a:ext cx="9205043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Google Shape;316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44" title="Screenshot 2025-07-16 at 11.52.3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682"/>
            <a:ext cx="11887199" cy="50345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5"/>
          <p:cNvSpPr txBox="1"/>
          <p:nvPr/>
        </p:nvSpPr>
        <p:spPr>
          <a:xfrm>
            <a:off x="2799147" y="1997550"/>
            <a:ext cx="6593700" cy="19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Login Authentication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24" name="Google Shape;324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Google Shape;330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46" title="Screenshot 2025-08-14 at 12.21.2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93865" y="152400"/>
            <a:ext cx="5204256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Google Shape;337;p4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47" title="Screenshot 2025-08-14 at 12.22.03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18415" y="152400"/>
            <a:ext cx="6155154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Google Shape;344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48" title="Screenshot 2025-08-14 at 12.22.2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4690" y="152400"/>
            <a:ext cx="7622603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49"/>
          <p:cNvSpPr txBox="1"/>
          <p:nvPr/>
        </p:nvSpPr>
        <p:spPr>
          <a:xfrm>
            <a:off x="2799147" y="1997550"/>
            <a:ext cx="6593700" cy="19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Firebase Notifications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52" name="Google Shape;352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50" title="Screenshot 2025-08-14 at 12.24.4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73790" y="152400"/>
            <a:ext cx="7044411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5" name="Google Shape;365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51" title="Screenshot 2025-08-14 at 12.24.5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94178" y="152400"/>
            <a:ext cx="6003642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2" name="Google Shape;372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52" title="Screenshot 2025-08-14 at 12.25.13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4725" y="911257"/>
            <a:ext cx="11122547" cy="5534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" name="Google Shape;379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53" title="Screenshot 2025-08-14 at 12.25.3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59153" y="107275"/>
            <a:ext cx="5873676" cy="6553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54"/>
          <p:cNvSpPr txBox="1"/>
          <p:nvPr/>
        </p:nvSpPr>
        <p:spPr>
          <a:xfrm>
            <a:off x="2799147" y="199755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Google Maps</a:t>
            </a:r>
            <a:endParaRPr sz="60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87" name="Google Shape;387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3" name="Google Shape;393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55" title="Screenshot 2025-08-14 at 12.26.11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86965" y="152400"/>
            <a:ext cx="6018054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56" title="Screenshot 2025-08-14 at 12.26.3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51790" y="152400"/>
            <a:ext cx="5288398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57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What is Next ?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408" name="Google Shape;408;p5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57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p58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58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17" name="Google Shape;417;p5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18" name="Google Shape;418;p58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9" name="Google Shape;419;p58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AEA57F8-6831-45C1-B8E2-F01E37D945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188823-49CB-4F9D-8FED-81235DDD8F99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32CD685C-93D4-4D88-89D8-AF7FDD5EB9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Widescreen</PresentationFormat>
  <Paragraphs>43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Alexandria</vt:lpstr>
      <vt:lpstr>Chivo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Tareef Al-klzlee</cp:lastModifiedBy>
  <cp:revision>1</cp:revision>
  <dcterms:modified xsi:type="dcterms:W3CDTF">2025-08-14T15:24:46Z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