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505" r:id="rId15"/>
    <p:sldId id="269" r:id="rId16"/>
    <p:sldId id="270" r:id="rId17"/>
    <p:sldId id="271" r:id="rId18"/>
    <p:sldId id="272" r:id="rId19"/>
    <p:sldId id="504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67D42-FFFF-2104-3B13-C27D065836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7D2E28-2711-50F8-150A-09D914B72D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7EA6B2-ECDF-0627-FB4B-DDA5E9D7D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DC147-A0D0-4A60-B3DF-4FB09150BF01}" type="datetimeFigureOut">
              <a:rPr lang="ar-EG" smtClean="0"/>
              <a:t>23/03/1447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6E06D-18E4-5963-3804-F3944B5FD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8AF06C-316E-C2C3-CFC2-57789F67B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C6F8-F38B-41A7-8A53-4F2FFD5C3E2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5157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D82542-E321-47D5-DFEA-02E181EEFE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769B09-457E-7C2C-99F9-1FA7E2FFB5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6C028F-D3BE-4691-2D7F-590461B16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DC147-A0D0-4A60-B3DF-4FB09150BF01}" type="datetimeFigureOut">
              <a:rPr lang="ar-EG" smtClean="0"/>
              <a:t>23/03/1447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A51C7C-F9EE-50F0-77D9-984484C2B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93279A-D012-9FB5-425D-857C244A0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C6F8-F38B-41A7-8A53-4F2FFD5C3E2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1882536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3B5BFA-B081-DEF6-6364-D0153B43D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678ED4-B2AC-224A-8417-B9F3B646CD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21A992-3711-F7FE-03B6-4CE1DFEF7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DC147-A0D0-4A60-B3DF-4FB09150BF01}" type="datetimeFigureOut">
              <a:rPr lang="ar-EG" smtClean="0"/>
              <a:t>23/03/1447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1004FC-CD22-13E3-8771-5807211B7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C38D46-CF11-6C19-04D1-CD2005080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C6F8-F38B-41A7-8A53-4F2FFD5C3E2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691928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DE4555-0F3B-16EC-7784-4A6EA426A0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AF2AB9-54E8-CB3E-5B39-4C7D566538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6296A8-661B-74A4-A27D-E369FE384C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431311-2962-67F4-8122-236E614E6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DC147-A0D0-4A60-B3DF-4FB09150BF01}" type="datetimeFigureOut">
              <a:rPr lang="ar-EG" smtClean="0"/>
              <a:t>23/03/1447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4AD681-1F13-773A-B44A-F020568B5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87E5B-3BD7-0F77-6D12-71B33B504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C6F8-F38B-41A7-8A53-4F2FFD5C3E2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319644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C1F5AE-A407-C9EE-2D84-7729A8570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ECEC29-1B26-3E4F-C564-0F76E4E3F6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C23852-BA57-3279-D262-1E3E0EE08D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65D4FE5-1CE0-E4AA-ECAD-6DCE2BBFDF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7DFA93A-51E7-CF0E-7555-89F736C80E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E6D8E56-11B5-382D-C9E1-7DAF5892A6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DC147-A0D0-4A60-B3DF-4FB09150BF01}" type="datetimeFigureOut">
              <a:rPr lang="ar-EG" smtClean="0"/>
              <a:t>23/03/1447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105DF84-3025-F241-EE60-1FA6EF752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300F4C3-2F09-7397-18F6-0FC10F448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C6F8-F38B-41A7-8A53-4F2FFD5C3E2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275267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1A11E-846E-C519-4EEE-6EFC9738EE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9F8E21-789E-6E5A-DC7D-631B57075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DC147-A0D0-4A60-B3DF-4FB09150BF01}" type="datetimeFigureOut">
              <a:rPr lang="ar-EG" smtClean="0"/>
              <a:t>23/03/1447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B0D6ED-996E-964E-8434-ACA7AF3D3D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CEE6A8-0B02-D275-0EEE-D202B9F72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C6F8-F38B-41A7-8A53-4F2FFD5C3E2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44626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562A785-0B60-7EBE-2B74-842E868676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DC147-A0D0-4A60-B3DF-4FB09150BF01}" type="datetimeFigureOut">
              <a:rPr lang="ar-EG" smtClean="0"/>
              <a:t>23/03/1447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766B9AC-E523-7E4A-1F43-7ECE627561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F8711C-92A4-015D-4851-99554BBEF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C6F8-F38B-41A7-8A53-4F2FFD5C3E2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963944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55036B-1376-4723-6BFD-4B662F371E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45E926-49D5-3441-F541-D8C52C1069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3A0308-47F5-A9EC-15D0-363A5FE8EE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28917C-A3A3-AB97-0B37-CDE519E955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DC147-A0D0-4A60-B3DF-4FB09150BF01}" type="datetimeFigureOut">
              <a:rPr lang="ar-EG" smtClean="0"/>
              <a:t>23/03/1447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8FDAD3-7932-0D7F-150E-B0D84373A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CC799A-71E6-236F-0059-78BB270676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C6F8-F38B-41A7-8A53-4F2FFD5C3E2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76718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EA6B3-0299-2EB4-BD92-579D04EC4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2395111-E514-D953-0790-04BB68850E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D93A81-8231-67A1-9D3C-B27B5A9013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581FEE-416A-F26A-6AAA-373296F28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DC147-A0D0-4A60-B3DF-4FB09150BF01}" type="datetimeFigureOut">
              <a:rPr lang="ar-EG" smtClean="0"/>
              <a:t>23/03/1447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B36B97-99FE-13F5-1933-A0DC42178A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62A06E-D4C5-F958-861B-11686A370C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C6F8-F38B-41A7-8A53-4F2FFD5C3E2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704265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561B0E-2432-79EC-CF26-2CEEF41A2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F06016-56A9-53FA-260C-E10A16BA0A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C944C9-57B7-128E-32D9-E49C63212C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DC147-A0D0-4A60-B3DF-4FB09150BF01}" type="datetimeFigureOut">
              <a:rPr lang="ar-EG" smtClean="0"/>
              <a:t>23/03/1447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18FEA7-DE7C-FAC2-641E-84DB26D43C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7EA8B2-ACD1-CC64-4BB9-A27FB095F5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C6F8-F38B-41A7-8A53-4F2FFD5C3E2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80075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3C50A78-ACE5-8C6D-C830-3A695608BF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0E2078-2AFB-A80F-D32A-45E5E14AE1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956F6F-380E-CF69-435B-E71F83A8C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DC147-A0D0-4A60-B3DF-4FB09150BF01}" type="datetimeFigureOut">
              <a:rPr lang="ar-EG" smtClean="0"/>
              <a:t>23/03/1447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53DEC5-E96E-74E0-F6E9-FC2FD024DB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5F5F1C-FF8A-3F72-A17D-999C07BD7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C6F8-F38B-41A7-8A53-4F2FFD5C3E2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1437426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F7138-254B-03A2-AC84-0D34233F3C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55188D-2AA0-D079-78FA-6848836B9E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E1DF37-B6E3-2663-C86C-D80EE0087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F4065-6F93-97F5-DF0B-EBB103797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98699-AD28-2842-540B-CF143AB05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4270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65CCB-28FB-EC80-5DAF-297C3C430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1C23A-29A1-28D4-766D-4E5B8901B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0A7FF-38AB-ED1C-3281-C422729AC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63074-9929-AFE8-404D-4E879ECE0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8085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92DFE-7A5D-6DE2-3186-8A2E98956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9539AD-EA57-FDBF-C916-FF3FB4BB5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DAEDA-850F-588D-93BF-C5C28C3B7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AD32A-E6CD-E882-EC6B-6DD2087D1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8AFBC-4E54-15EC-6B6E-DD942AE4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1494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028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85819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4990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1669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3305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6975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1911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541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14E53B-9368-A0F6-25CA-E4625ABF6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277992-7BA0-E085-17F3-24337B4172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1D5D05-741F-FC46-E97A-4D9FA87AAE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54DC147-A0D0-4A60-B3DF-4FB09150BF01}" type="datetimeFigureOut">
              <a:rPr lang="ar-EG" smtClean="0"/>
              <a:t>23/03/1447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E82F3E-0F04-7E76-ACF4-C55E09A0C3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2FD2CC-A051-CDA6-F4F5-6F8EF9F2EE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A87C6F8-F38B-41A7-8A53-4F2FFD5C3E2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7314532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31468C-B3FE-244F-D0B1-A2E6763AF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A040E6-62F0-5E81-0E0E-A3C209A10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AF44D-85B1-9E18-F661-5AA6669DB2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C1DE1-F788-4A47-A078-3F22CCFC4808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22B4B-93A8-F58A-C306-7292BBBF45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852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2BF5A195-6886-D2D3-0C95-02ADB661AC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830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AD55CF38-384B-4B43-E862-64E824191C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420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BF0406A0-B010-D6C6-BEFA-F53CB697F0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8901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B04A79A4-9515-A889-51CC-5875051BEE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78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3513FE69-5C39-DCF1-2DA5-4E12BF5D9AA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3072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2138DDD3-F4D7-495F-1B4D-059C031C6E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1493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BB44029E-55E0-74E0-8A9B-F5924B4758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6856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6A0F08BA-26E8-4EB0-A2B7-32D015A5A1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3342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7FE2D735-59FD-0BB9-F950-079010E6A2E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481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5FDBE409-A206-E1A1-C5F3-D13A9B9A052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0890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E7179F89-E29A-24AE-D49E-4B1FBABB21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5259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629F1DFA-0676-D368-2667-A5AF8C2CB1F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4269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4700F7C-C00A-5798-AE58-CE57A9A22A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 descr="A screen shot of a computer&#10;&#10;AI-generated content may be incorrect.">
            <a:extLst>
              <a:ext uri="{FF2B5EF4-FFF2-40B4-BE49-F238E27FC236}">
                <a16:creationId xmlns:a16="http://schemas.microsoft.com/office/drawing/2014/main" id="{20332C52-1724-A69F-13C8-135DA0A46B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8879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12EC2BF2-5BC3-BF74-908E-ABB1F385A92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5998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BFB56FEF-ABBE-D0D3-F74C-F473F59200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3965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6CDAE83A-FE74-5B6C-68FC-3E4D3DA8CCF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4377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3FA057BD-4B94-3E83-FCE5-A3F0B1E09B4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1293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81F85D6-5047-0383-BC98-7FE69029BAC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7E0E84-BF97-FF20-46D0-ECC9060D6A01}"/>
              </a:ext>
            </a:extLst>
          </p:cNvPr>
          <p:cNvSpPr txBox="1"/>
          <p:nvPr/>
        </p:nvSpPr>
        <p:spPr>
          <a:xfrm>
            <a:off x="1520334" y="495261"/>
            <a:ext cx="40245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Important Terminologies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8BE4D1F-22F1-962C-A396-345DF0907AB3}"/>
              </a:ext>
            </a:extLst>
          </p:cNvPr>
          <p:cNvSpPr/>
          <p:nvPr/>
        </p:nvSpPr>
        <p:spPr>
          <a:xfrm>
            <a:off x="298615" y="260199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01</a:t>
            </a:r>
            <a:endParaRPr kumimoji="0" lang="en-US" sz="105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9872787-5409-5FD8-E228-66991C9FF264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" name="Frame 1">
              <a:extLst>
                <a:ext uri="{FF2B5EF4-FFF2-40B4-BE49-F238E27FC236}">
                  <a16:creationId xmlns:a16="http://schemas.microsoft.com/office/drawing/2014/main" id="{514CAC97-327B-53E9-011F-A4775D74E850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frame">
              <a:avLst>
                <a:gd name="adj1" fmla="val 2850"/>
              </a:avLst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EG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80CD255-4F68-E01C-6E2A-721D7731D841}"/>
                </a:ext>
              </a:extLst>
            </p:cNvPr>
            <p:cNvSpPr/>
            <p:nvPr/>
          </p:nvSpPr>
          <p:spPr>
            <a:xfrm>
              <a:off x="0" y="6457890"/>
              <a:ext cx="12192000" cy="40011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EG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C763AF66-922F-BA6E-F267-E7AE40A353C2}"/>
              </a:ext>
            </a:extLst>
          </p:cNvPr>
          <p:cNvSpPr/>
          <p:nvPr/>
        </p:nvSpPr>
        <p:spPr>
          <a:xfrm>
            <a:off x="5860968" y="757962"/>
            <a:ext cx="40187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48901E36-99FD-A3C4-5FDF-7F49BA59A6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1388" y="950890"/>
            <a:ext cx="536089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99"/>
                </a:solidFill>
                <a:latin typeface="Gill Sans MT" pitchFamily="34" charset="0"/>
                <a:ea typeface="MS PGothic" panose="020B0600070205080204" pitchFamily="34" charset="-128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99"/>
                </a:solidFill>
                <a:latin typeface="Gill Sans MT" pitchFamily="34" charset="0"/>
                <a:ea typeface="MS PGothic" panose="020B0600070205080204" pitchFamily="34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99"/>
                </a:solidFill>
                <a:latin typeface="Gill Sans MT" pitchFamily="34" charset="0"/>
                <a:ea typeface="MS PGothic" panose="020B0600070205080204" pitchFamily="34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99"/>
                </a:solidFill>
                <a:latin typeface="Gill Sans MT" pitchFamily="34" charset="0"/>
                <a:ea typeface="MS PGothic" panose="020B0600070205080204" pitchFamily="34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99"/>
                </a:solidFill>
                <a:latin typeface="Gill Sans MT" pitchFamily="34" charset="0"/>
                <a:ea typeface="MS PGothic" panose="020B0600070205080204" pitchFamily="34" charset="-128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4000" u="sng">
                <a:solidFill>
                  <a:schemeClr val="accent2"/>
                </a:solidFill>
                <a:latin typeface="Comic Sans MS" pitchFamily="66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4000" u="sng">
                <a:solidFill>
                  <a:schemeClr val="accent2"/>
                </a:solidFill>
                <a:latin typeface="Comic Sans MS" pitchFamily="66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4000" u="sng">
                <a:solidFill>
                  <a:schemeClr val="accent2"/>
                </a:solidFill>
                <a:latin typeface="Comic Sans MS" pitchFamily="66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4000" u="sng">
                <a:solidFill>
                  <a:schemeClr val="accent2"/>
                </a:solidFill>
                <a:latin typeface="Comic Sans MS" pitchFamily="66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EG" sz="2400" b="1" i="0" u="none" strike="noStrike" kern="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Open-source intelligence (OSINT) </a:t>
            </a:r>
          </a:p>
        </p:txBody>
      </p:sp>
      <p:pic>
        <p:nvPicPr>
          <p:cNvPr id="17" name="Picture 19" descr="underline_base">
            <a:extLst>
              <a:ext uri="{FF2B5EF4-FFF2-40B4-BE49-F238E27FC236}">
                <a16:creationId xmlns:a16="http://schemas.microsoft.com/office/drawing/2014/main" id="{AE7EEF47-6159-E5BC-4229-64078DF46224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388" y="1350488"/>
            <a:ext cx="4455459" cy="235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78AAB41E-2516-3335-F2F3-9711242C5B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271" y="1661326"/>
            <a:ext cx="9719458" cy="4589461"/>
          </a:xfrm>
          <a:prstGeom prst="rect">
            <a:avLst/>
          </a:prstGeom>
        </p:spPr>
      </p:pic>
      <p:pic>
        <p:nvPicPr>
          <p:cNvPr id="3" name="Picture 2" descr="A black and blue text with white text&#10;&#10;AI-generated content may be incorrect.">
            <a:extLst>
              <a:ext uri="{FF2B5EF4-FFF2-40B4-BE49-F238E27FC236}">
                <a16:creationId xmlns:a16="http://schemas.microsoft.com/office/drawing/2014/main" id="{F153A9A9-B0B1-C52D-D82F-6A84185B4A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9689" y="159074"/>
            <a:ext cx="2213609" cy="1034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6276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BCCA1929-0B2F-CE4C-CCA9-B3E4E9E071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9697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69F9684-6ADD-34EF-9809-ED4EA8E4A8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3017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AAC6C23D-BED6-4640-299B-C25E6DEEFFA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2156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9EAF1F1C-2F2B-F083-E568-C019795F95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0374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06611BE3-D3DD-0DB1-933C-6E51B032C97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7329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9C544E4D-3E1E-EF0A-C5D5-94B103171E3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4346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3E4FDB49-AF52-DF2F-33DD-C65854DCDB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1832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EABDBA28-D576-9B44-F67B-B22D96DD9CC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0739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FDA3BC84-519D-FB10-DB41-EE4ECC73F8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6712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02BB725F-A4E8-DC2B-478A-594343C16E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2896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50F9165A-621E-B4C2-1609-C5C9E17544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1403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14E82642-5EBD-EBD1-6C44-745EF4E7D7F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5947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CA688E71-E591-AF0C-A4C6-B215B464CF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5928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50F99F5F-275E-8CA0-E834-0AE12D6659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2679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C64E5B0C-4255-4A44-DD7F-B2B5ADE9D43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3047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7BEC2046-413A-65A4-EBD3-AE13E30BE72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7294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57E9B800-BC9C-D4AF-E0E7-D04AB413BC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78189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B5230D8E-C7C4-845C-D1C8-ECA7109E20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24875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creenshot of a computer&#10;&#10;AI-generated content may be incorrect.">
            <a:extLst>
              <a:ext uri="{FF2B5EF4-FFF2-40B4-BE49-F238E27FC236}">
                <a16:creationId xmlns:a16="http://schemas.microsoft.com/office/drawing/2014/main" id="{F1174D09-BDB8-AEC6-595C-4C3413509E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05597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D4033764-4E92-122A-EB34-92591BFAA3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22736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BB62A165-713A-224C-019B-B3159DDCBC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90152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5E44B185-EF07-0CA9-5877-0F0F94D10E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98469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3EF1799D-46DC-D928-A0DA-5F58A2CF99F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55997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D8DD831F-F881-759F-7731-B8A15F5198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37195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576881B1-008D-BD93-211D-EF095CEA1E5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4236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119B880A-2662-98A1-ACE1-E85A11B3EA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94099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498E042D-8519-1E9B-BDEF-7D129F056E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20637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B49ED25D-F5B8-E3E6-90F9-F6FD1932B8F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62284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0D114468-9A49-E6E8-0EA1-23AE6CADCF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21268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B26E02F1-CDA9-7A78-D072-1E49946739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05329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48DF8E62-E273-520C-1219-D40FBBAB23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2104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14</Words>
  <Application>Microsoft Office PowerPoint</Application>
  <PresentationFormat>Widescreen</PresentationFormat>
  <Paragraphs>5</Paragraphs>
  <Slides>49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49</vt:i4>
      </vt:variant>
    </vt:vector>
  </HeadingPairs>
  <TitlesOfParts>
    <vt:vector size="57" baseType="lpstr">
      <vt:lpstr>Aptos</vt:lpstr>
      <vt:lpstr>Aptos Display</vt:lpstr>
      <vt:lpstr>Arial</vt:lpstr>
      <vt:lpstr>Calibri</vt:lpstr>
      <vt:lpstr>Calibri Light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Reviewer</dc:creator>
  <cp:lastModifiedBy>Reviewer</cp:lastModifiedBy>
  <cp:revision>2</cp:revision>
  <dcterms:created xsi:type="dcterms:W3CDTF">2025-09-04T17:39:10Z</dcterms:created>
  <dcterms:modified xsi:type="dcterms:W3CDTF">2025-09-15T18:43:07Z</dcterms:modified>
</cp:coreProperties>
</file>