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76F5F-E58B-FB9D-21C7-532CC7A86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2AD22C-CF59-3B28-6991-D9DAFACAA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207D2-4FF6-4021-8778-3211D1827E22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3D598E-206E-2B61-9D69-AB73E64EB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7778DE-4389-B40D-A633-43FABE572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C35EE-5B71-4364-B182-9E12F1392A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263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C7DA38-0E71-B01B-FBE5-BFCDFEDF9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8EF5FE-83C9-0811-F764-C4529F644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29E7F-0D7E-5566-765B-1ECBF73EA5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207D2-4FF6-4021-8778-3211D1827E22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A4E47-198C-39C6-404A-1237B09439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65863-31C5-2E39-B790-C6A001945B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C35EE-5B71-4364-B182-9E12F1392A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01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0B885-8331-1B25-F4FF-6133AEA8F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2043A-5BFF-731C-32D8-F5772046A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73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9"/>
    </mc:Choice>
    <mc:Fallback xmlns="">
      <p:transition spd="slow" advTm="48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9825CE-D0F7-9449-C7C9-257C7F31E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CD7ED-FDE8-6A7C-36C5-D972DA9028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4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EC91BF-4AE7-77DC-A041-BD07D566E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5E5CF-0189-2087-D885-3AFB6F186B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91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3959B-DF21-AA39-B1C7-1AD90D195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B38F9E-2496-21CE-A3B5-226539D82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95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D6188C-F06E-3A51-0259-0AF6DE4AE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03E2B-723E-B7CE-02A8-F94C3A23CA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37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450F1D-5F10-12CA-C8FC-DBD46816D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4EC49-334C-CCC8-C3A3-C8FA07EA7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60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AC919-EFD7-450E-0FEE-BC10F9075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935768-5AEB-5C3B-9E06-D7101916E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8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423491-FEFF-ADBA-87EE-4F63888C5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0EFEE2-81D7-CEF8-9743-9EA0257CB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15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FFDFD2-6C4F-8796-888A-1FAC16CBA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C41628-2562-FEF4-6156-BFBFBD896F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16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FEA45A-EAE7-3966-B748-6573086C7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27603B-A314-F3C2-5BD5-7B374109FA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7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3C39E-FCC3-EBC7-3D2C-B8E7A65B2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7B640-63B4-EA41-222D-469EA16EA3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3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39698C-28A9-84FE-91B2-56AE74C25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A920D-5040-A346-F148-A39F663F6C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05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325D1C-4BFC-8D93-26B4-A0F22D453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A442E-BF71-CC37-D7B9-F45216F4C6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8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19AC81-0832-5545-DCEB-B34F6E217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A4756-199F-1BFE-4D49-22FC94C21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6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BE507-0DE8-0447-0E08-F5973A477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BAE21E-20FB-F7DA-A04D-84C3A79191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98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EDA8CF-31E3-CADC-6608-1A63734EE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E8D730-1B47-E912-D985-6E52EA09F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9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5F3D46-F685-C8A6-7EF5-594C36E42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7C96D9-2771-EF2B-4078-56939F012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78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34856-4604-D296-0B1E-DC64DD118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58FEE-6EFA-48EF-BD8B-B2C5D176E4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7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825289-9D15-4797-386D-CDE7755FE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66D20-C154-7B51-6118-B6D3F1CF6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6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5D85F-5F81-93ED-904E-FE9567B4A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2F2A25-428F-7E09-44D1-FFB66BE70E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3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CF10E7-7331-06EA-D973-61AEE1215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C0A220-4457-C5D0-D383-39051E1492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6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FB21D5-87A9-FDD6-B3CF-1D835A986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83D46-7C3D-FBF0-9A88-93C72B0189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4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0C6D92-7F42-036D-0117-4A33D779F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A7EDB5-0959-A0C8-4AA2-E9349A4E5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33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D69DC3-B046-7668-03C3-5E02CAC33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61B72-148C-D5B4-8A17-8EED52EF6A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5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95245A-8EC2-94D3-52EA-B247C9FB3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054AFD-3DC2-67D3-F474-C0F86893AA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6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3FCE84-4667-DE9E-05F5-6A092EF63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9F108-23D7-AC97-1BBE-A0A5F7748D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52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C6EF7-0515-DAE5-82C6-92FC8EB2E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89C94F-62E8-EDF0-B45E-80BEDA0BDC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5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EE49AB-37F5-758D-B24C-49D9B8A35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466CA3-401C-E02D-29DC-5823F20E4D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9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CDFBF-3B06-331C-155E-5E4161006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9C9AD-A3A3-15A3-86D0-883FF126D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06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A58ED9-800D-1D47-B5AF-F7F5D1E2C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C119E7-2737-E46C-9BCF-47BC8C0637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79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6D277-EBD9-F4DF-A3B3-C6D21D9AA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65740-D029-C822-A0DA-F7FAA7ECA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7061E7-D22D-2F49-F71A-417E14122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013EAB-5982-8575-476C-138F2E5DC3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52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8DE67-EC5E-5D1A-6E66-7802BCE6E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2BAC6-DFFA-74D4-D57E-054C82E874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4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B8AC0-80BF-F101-F272-509DDA492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2DD98-3B40-A4CB-BD3C-965F23EE1C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1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CCE4E2-4B11-F237-7502-47EFD7C28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F62D3-D485-CEF4-2B46-EF16858066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78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539A1-4EB1-161E-BD80-6CCEDECA7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B3294-6ED9-3049-7210-B79519F64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3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C3B71C-78AC-5C74-ABF1-84F9BBDF6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91A94-7384-B437-8F4E-C381CC7801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46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31DD2B-A726-09AC-6B76-88F8A14BE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DA062-BA0F-D415-AE56-56FEE12865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13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2024-07-11T17:03:23Z</dcterms:created>
  <dcterms:modified xsi:type="dcterms:W3CDTF">2024-07-11T17:03:23Z</dcterms:modified>
</cp:coreProperties>
</file>