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548" r:id="rId2"/>
    <p:sldId id="547" r:id="rId3"/>
    <p:sldId id="549" r:id="rId4"/>
    <p:sldId id="550" r:id="rId5"/>
    <p:sldId id="551" r:id="rId6"/>
    <p:sldId id="552" r:id="rId7"/>
    <p:sldId id="553" r:id="rId8"/>
    <p:sldId id="554" r:id="rId9"/>
    <p:sldId id="555" r:id="rId10"/>
    <p:sldId id="556" r:id="rId11"/>
    <p:sldId id="557" r:id="rId12"/>
    <p:sldId id="558" r:id="rId13"/>
    <p:sldId id="559" r:id="rId14"/>
    <p:sldId id="56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29" autoAdjust="0"/>
    <p:restoredTop sz="93220" autoAdjust="0"/>
  </p:normalViewPr>
  <p:slideViewPr>
    <p:cSldViewPr snapToGrid="0">
      <p:cViewPr varScale="1">
        <p:scale>
          <a:sx n="72" d="100"/>
          <a:sy n="72" d="100"/>
        </p:scale>
        <p:origin x="6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A9708A-5D4D-41B4-B507-B5655E508511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8A9517-4BF8-4E93-9F76-95D8166AF8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664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309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915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9591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2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2420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7839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0675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2312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2813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7014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9273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2369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013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811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34442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15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5855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84312" y="3620808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rPr>
              <a:t>Prepared by Dr. </a:t>
            </a:r>
            <a:r>
              <a:rPr lang="en-US" sz="2400" b="1" dirty="0" err="1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rPr>
              <a:t>Ranya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rPr>
              <a:t> Mahfouz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06381" y="2569016"/>
            <a:ext cx="5339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Revision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55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MGM323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71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52"/>
    </mc:Choice>
    <mc:Fallback xmlns="">
      <p:transition spd="slow" advTm="1065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723746" y="444595"/>
            <a:ext cx="5688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89DA87-1BD7-4EF9-8E51-C29B86FEED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28" y="1920207"/>
            <a:ext cx="11469272" cy="4493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3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723746" y="444595"/>
            <a:ext cx="5688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447B7AA-B176-43EF-B3D4-7CF7B5890D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70" y="1078326"/>
            <a:ext cx="7604323" cy="5721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AA9F90F-2E71-4827-AE91-715F2F7D5E43}"/>
              </a:ext>
            </a:extLst>
          </p:cNvPr>
          <p:cNvSpPr txBox="1"/>
          <p:nvPr/>
        </p:nvSpPr>
        <p:spPr>
          <a:xfrm>
            <a:off x="7662369" y="2467318"/>
            <a:ext cx="424126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3200" b="1" dirty="0"/>
              <a:t>منحنى التغيير</a:t>
            </a:r>
            <a:r>
              <a:rPr lang="ar-EG" sz="3200" dirty="0"/>
              <a:t>: يمر الفرد بمراحل نفسية تشبه مراحل "الحزن" عند فقدان شيء قديم: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3200" dirty="0"/>
              <a:t>(إنكار ← غضب ← مساومة ← اكتئاب ← قبول).</a:t>
            </a:r>
          </a:p>
        </p:txBody>
      </p:sp>
    </p:spTree>
    <p:extLst>
      <p:ext uri="{BB962C8B-B14F-4D97-AF65-F5344CB8AC3E}">
        <p14:creationId xmlns:p14="http://schemas.microsoft.com/office/powerpoint/2010/main" val="347304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723746" y="444595"/>
            <a:ext cx="5688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18D947-756F-4496-9532-CFEFCC07A7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51" y="899652"/>
            <a:ext cx="6858000" cy="572186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90ECB15-EB8D-4F04-9A45-D15E63BE2A33}"/>
              </a:ext>
            </a:extLst>
          </p:cNvPr>
          <p:cNvSpPr txBox="1"/>
          <p:nvPr/>
        </p:nvSpPr>
        <p:spPr>
          <a:xfrm>
            <a:off x="6673489" y="1573236"/>
            <a:ext cx="496110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3200" b="1" dirty="0"/>
              <a:t>هرم ماسلو (</a:t>
            </a:r>
            <a:r>
              <a:rPr lang="en-US" sz="3200" b="1" dirty="0"/>
              <a:t>Maslow)</a:t>
            </a:r>
            <a:r>
              <a:rPr lang="en-US" sz="3200" dirty="0"/>
              <a:t>: </a:t>
            </a:r>
            <a:r>
              <a:rPr lang="ar-EG" sz="3200" dirty="0"/>
              <a:t>لكي يتغير الفرد ويتطور، يجب إشباع احتياجاته بالترتيب:</a:t>
            </a:r>
          </a:p>
          <a:p>
            <a:pPr algn="r" rtl="1">
              <a:buFont typeface="+mj-lt"/>
              <a:buAutoNum type="arabicPeriod"/>
            </a:pPr>
            <a:r>
              <a:rPr lang="ar-EG" sz="3200" dirty="0"/>
              <a:t>احتياجات فسيولوجية (أكل/شرب).</a:t>
            </a:r>
          </a:p>
          <a:p>
            <a:pPr algn="r" rtl="1">
              <a:buFont typeface="+mj-lt"/>
              <a:buAutoNum type="arabicPeriod"/>
            </a:pPr>
            <a:r>
              <a:rPr lang="ar-EG" sz="3200" dirty="0"/>
              <a:t>الأمان.</a:t>
            </a:r>
          </a:p>
          <a:p>
            <a:pPr algn="r" rtl="1">
              <a:buFont typeface="+mj-lt"/>
              <a:buAutoNum type="arabicPeriod"/>
            </a:pPr>
            <a:r>
              <a:rPr lang="ar-EG" sz="3200" dirty="0"/>
              <a:t>الاحتياجات الاجتماعية (انتماء).</a:t>
            </a:r>
          </a:p>
          <a:p>
            <a:pPr algn="r" rtl="1">
              <a:buFont typeface="+mj-lt"/>
              <a:buAutoNum type="arabicPeriod"/>
            </a:pPr>
            <a:r>
              <a:rPr lang="ar-EG" sz="3200" dirty="0"/>
              <a:t>التقدير.</a:t>
            </a:r>
          </a:p>
          <a:p>
            <a:pPr algn="r" rtl="1">
              <a:buFont typeface="+mj-lt"/>
              <a:buAutoNum type="arabicPeriod"/>
            </a:pPr>
            <a:r>
              <a:rPr lang="ar-EG" sz="3200" b="1" dirty="0"/>
              <a:t>تحقيق الذات</a:t>
            </a:r>
            <a:r>
              <a:rPr lang="ar-EG" sz="3200" dirty="0"/>
              <a:t> (قمة الهرم وهي هدف التغيير).</a:t>
            </a:r>
          </a:p>
        </p:txBody>
      </p:sp>
    </p:spTree>
    <p:extLst>
      <p:ext uri="{BB962C8B-B14F-4D97-AF65-F5344CB8AC3E}">
        <p14:creationId xmlns:p14="http://schemas.microsoft.com/office/powerpoint/2010/main" val="223532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723746" y="444595"/>
            <a:ext cx="5688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04F654-B316-4D96-8107-33D71B1285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838" y="1799303"/>
            <a:ext cx="10276572" cy="325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58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689456" y="433165"/>
            <a:ext cx="5688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E94751E-87EB-45D3-8609-A69FA99D52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01" y="1921244"/>
            <a:ext cx="11413474" cy="376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5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689456" y="433165"/>
            <a:ext cx="5688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5570409-D206-4A0B-B07C-E87265862C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3" y="1921244"/>
            <a:ext cx="10570786" cy="3392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7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689456" y="433165"/>
            <a:ext cx="5688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5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8893A8-873C-4A6B-8AB7-381C2DC722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17" y="1878911"/>
            <a:ext cx="9465733" cy="348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6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723322" y="422598"/>
            <a:ext cx="5960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6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A55BA91-D455-4C21-BE7F-ABFA541DD6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973" y="1268640"/>
            <a:ext cx="9165745" cy="515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53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648948" y="466574"/>
            <a:ext cx="6549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7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7E3324-319B-46FD-BF7B-44B2CC915B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236" y="2144396"/>
            <a:ext cx="8424333" cy="326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44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648948" y="466574"/>
            <a:ext cx="6549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8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42BFB8-7E16-4BB5-A1D5-6AE04543E6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473" y="2070865"/>
            <a:ext cx="9396096" cy="271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46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648948" y="466574"/>
            <a:ext cx="6549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9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164297" y="1078326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C38255-45EE-4238-B77B-4306C770F6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368" y="1956513"/>
            <a:ext cx="9347201" cy="368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534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648948" y="466574"/>
            <a:ext cx="6549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10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C95B0A-3740-41E7-BBBC-CC8EEF5E26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345" y="1653290"/>
            <a:ext cx="10287000" cy="355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23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F762B5F-B3E7-4BFD-AD31-9A965B7D5675}"/>
              </a:ext>
            </a:extLst>
          </p:cNvPr>
          <p:cNvSpPr txBox="1"/>
          <p:nvPr/>
        </p:nvSpPr>
        <p:spPr>
          <a:xfrm>
            <a:off x="1353578" y="2875646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16861606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3C3F6A-2556-448A-833C-010C67D1FB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663" y="1136132"/>
            <a:ext cx="4754880" cy="47548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8AE5D77-076C-4E50-8EFF-00CCE46B2C4A}"/>
              </a:ext>
            </a:extLst>
          </p:cNvPr>
          <p:cNvSpPr txBox="1"/>
          <p:nvPr/>
        </p:nvSpPr>
        <p:spPr>
          <a:xfrm>
            <a:off x="617221" y="812966"/>
            <a:ext cx="60938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https://wayground.com/join?gc=16861606&amp;source=liveDashboard</a:t>
            </a:r>
          </a:p>
        </p:txBody>
      </p:sp>
    </p:spTree>
    <p:extLst>
      <p:ext uri="{BB962C8B-B14F-4D97-AF65-F5344CB8AC3E}">
        <p14:creationId xmlns:p14="http://schemas.microsoft.com/office/powerpoint/2010/main" val="194930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19"/>
    </mc:Choice>
    <mc:Fallback xmlns="">
      <p:transition spd="slow" advTm="14311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1424</TotalTime>
  <Words>168</Words>
  <Application>Microsoft Office PowerPoint</Application>
  <PresentationFormat>Widescreen</PresentationFormat>
  <Paragraphs>40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Alexandria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Ranya mahfouz</dc:creator>
  <cp:lastModifiedBy>Ranya mahfouz</cp:lastModifiedBy>
  <cp:revision>9</cp:revision>
  <dcterms:created xsi:type="dcterms:W3CDTF">2025-12-23T13:58:40Z</dcterms:created>
  <dcterms:modified xsi:type="dcterms:W3CDTF">2025-12-24T15:14:55Z</dcterms:modified>
</cp:coreProperties>
</file>