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303" r:id="rId5"/>
    <p:sldId id="313" r:id="rId6"/>
    <p:sldId id="583" r:id="rId7"/>
    <p:sldId id="499" r:id="rId8"/>
    <p:sldId id="597" r:id="rId9"/>
    <p:sldId id="598" r:id="rId10"/>
    <p:sldId id="599" r:id="rId11"/>
    <p:sldId id="600" r:id="rId12"/>
    <p:sldId id="601" r:id="rId13"/>
    <p:sldId id="602" r:id="rId14"/>
    <p:sldId id="603" r:id="rId15"/>
    <p:sldId id="604" r:id="rId16"/>
    <p:sldId id="605" r:id="rId17"/>
    <p:sldId id="606" r:id="rId18"/>
    <p:sldId id="607" r:id="rId19"/>
    <p:sldId id="608" r:id="rId20"/>
    <p:sldId id="609" r:id="rId21"/>
    <p:sldId id="610" r:id="rId22"/>
    <p:sldId id="611" r:id="rId23"/>
    <p:sldId id="612" r:id="rId24"/>
    <p:sldId id="613" r:id="rId25"/>
    <p:sldId id="614" r:id="rId26"/>
    <p:sldId id="615" r:id="rId27"/>
    <p:sldId id="616" r:id="rId28"/>
    <p:sldId id="617" r:id="rId29"/>
    <p:sldId id="618" r:id="rId30"/>
    <p:sldId id="619" r:id="rId31"/>
    <p:sldId id="620" r:id="rId32"/>
    <p:sldId id="621" r:id="rId33"/>
    <p:sldId id="622" r:id="rId34"/>
    <p:sldId id="623" r:id="rId35"/>
    <p:sldId id="624" r:id="rId36"/>
    <p:sldId id="625" r:id="rId37"/>
    <p:sldId id="626" r:id="rId38"/>
    <p:sldId id="627" r:id="rId39"/>
    <p:sldId id="628" r:id="rId40"/>
    <p:sldId id="629" r:id="rId41"/>
    <p:sldId id="630" r:id="rId42"/>
    <p:sldId id="631" r:id="rId43"/>
    <p:sldId id="632" r:id="rId44"/>
    <p:sldId id="633" r:id="rId45"/>
    <p:sldId id="635" r:id="rId46"/>
    <p:sldId id="636" r:id="rId47"/>
    <p:sldId id="637" r:id="rId48"/>
    <p:sldId id="638" r:id="rId49"/>
    <p:sldId id="639" r:id="rId50"/>
    <p:sldId id="640" r:id="rId51"/>
    <p:sldId id="596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583"/>
            <p14:sldId id="499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08"/>
            <p14:sldId id="609"/>
            <p14:sldId id="610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623"/>
            <p14:sldId id="624"/>
            <p14:sldId id="625"/>
            <p14:sldId id="626"/>
            <p14:sldId id="627"/>
            <p14:sldId id="628"/>
            <p14:sldId id="629"/>
            <p14:sldId id="630"/>
            <p14:sldId id="631"/>
            <p14:sldId id="632"/>
            <p14:sldId id="633"/>
            <p14:sldId id="635"/>
            <p14:sldId id="636"/>
            <p14:sldId id="637"/>
            <p14:sldId id="638"/>
            <p14:sldId id="639"/>
            <p14:sldId id="640"/>
            <p14:sldId id="5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FAC748"/>
    <a:srgbClr val="F58221"/>
    <a:srgbClr val="00AEEF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0A9A02-8EDE-46BB-968B-F16527679EC7}" v="23" dt="2024-10-17T09:18:46.420"/>
    <p1510:client id="{AAD8F0B0-13EB-4EB2-87FC-46F79376A32D}" v="1" dt="2024-10-17T11:54:05.8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microsoft.com/office/2015/10/relationships/revisionInfo" Target="revisionInfo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540A9A02-8EDE-46BB-968B-F16527679EC7}"/>
    <pc:docChg chg="undo custSel modSld">
      <pc:chgData name="AbdullahHalawany" userId="93acd4f6-3999-43c0-a02f-17f31116eace" providerId="ADAL" clId="{540A9A02-8EDE-46BB-968B-F16527679EC7}" dt="2024-10-17T09:18:46.420" v="172"/>
      <pc:docMkLst>
        <pc:docMk/>
      </pc:docMkLst>
      <pc:sldChg chg="addSp modSp mod">
        <pc:chgData name="AbdullahHalawany" userId="93acd4f6-3999-43c0-a02f-17f31116eace" providerId="ADAL" clId="{540A9A02-8EDE-46BB-968B-F16527679EC7}" dt="2024-10-17T07:51:32.546" v="120"/>
        <pc:sldMkLst>
          <pc:docMk/>
          <pc:sldMk cId="0" sldId="303"/>
        </pc:sldMkLst>
        <pc:spChg chg="mod">
          <ac:chgData name="AbdullahHalawany" userId="93acd4f6-3999-43c0-a02f-17f31116eace" providerId="ADAL" clId="{540A9A02-8EDE-46BB-968B-F16527679EC7}" dt="2024-10-15T05:23:36.755" v="0" actId="14100"/>
          <ac:spMkLst>
            <pc:docMk/>
            <pc:sldMk cId="0" sldId="303"/>
            <ac:spMk id="12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7:51:32.546" v="120"/>
          <ac:picMkLst>
            <pc:docMk/>
            <pc:sldMk cId="0" sldId="303"/>
            <ac:picMk id="16" creationId="{426EB09F-61A5-E05A-1855-7DCC530B34D2}"/>
          </ac:picMkLst>
        </pc:picChg>
      </pc:sldChg>
      <pc:sldChg chg="addSp modSp">
        <pc:chgData name="AbdullahHalawany" userId="93acd4f6-3999-43c0-a02f-17f31116eace" providerId="ADAL" clId="{540A9A02-8EDE-46BB-968B-F16527679EC7}" dt="2024-10-17T07:51:32.546" v="120"/>
        <pc:sldMkLst>
          <pc:docMk/>
          <pc:sldMk cId="0" sldId="313"/>
        </pc:sldMkLst>
        <pc:picChg chg="add mod">
          <ac:chgData name="AbdullahHalawany" userId="93acd4f6-3999-43c0-a02f-17f31116eace" providerId="ADAL" clId="{540A9A02-8EDE-46BB-968B-F16527679EC7}" dt="2024-10-17T07:51:32.546" v="120"/>
          <ac:picMkLst>
            <pc:docMk/>
            <pc:sldMk cId="0" sldId="313"/>
            <ac:picMk id="10" creationId="{C86E5E3E-CD9A-2B23-1E97-886E230BDC42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7:51:32.546" v="120"/>
        <pc:sldMkLst>
          <pc:docMk/>
          <pc:sldMk cId="191888453" sldId="499"/>
        </pc:sldMkLst>
        <pc:spChg chg="mod">
          <ac:chgData name="AbdullahHalawany" userId="93acd4f6-3999-43c0-a02f-17f31116eace" providerId="ADAL" clId="{540A9A02-8EDE-46BB-968B-F16527679EC7}" dt="2024-10-15T05:33:43.857" v="53" actId="14100"/>
          <ac:spMkLst>
            <pc:docMk/>
            <pc:sldMk cId="191888453" sldId="499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540A9A02-8EDE-46BB-968B-F16527679EC7}" dt="2024-10-17T07:51:32.546" v="120"/>
          <ac:picMkLst>
            <pc:docMk/>
            <pc:sldMk cId="191888453" sldId="499"/>
            <ac:picMk id="4" creationId="{35B283B7-841D-8BB4-6FC9-DC0F635F6426}"/>
          </ac:picMkLst>
        </pc:picChg>
      </pc:sldChg>
      <pc:sldChg chg="addSp modSp">
        <pc:chgData name="AbdullahHalawany" userId="93acd4f6-3999-43c0-a02f-17f31116eace" providerId="ADAL" clId="{540A9A02-8EDE-46BB-968B-F16527679EC7}" dt="2024-10-17T07:51:32.546" v="120"/>
        <pc:sldMkLst>
          <pc:docMk/>
          <pc:sldMk cId="756635027" sldId="583"/>
        </pc:sldMkLst>
        <pc:picChg chg="add mod">
          <ac:chgData name="AbdullahHalawany" userId="93acd4f6-3999-43c0-a02f-17f31116eace" providerId="ADAL" clId="{540A9A02-8EDE-46BB-968B-F16527679EC7}" dt="2024-10-17T07:51:32.546" v="120"/>
          <ac:picMkLst>
            <pc:docMk/>
            <pc:sldMk cId="756635027" sldId="583"/>
            <ac:picMk id="5" creationId="{C923C39C-7908-107C-56E0-7ACCEA714F86}"/>
          </ac:picMkLst>
        </pc:picChg>
      </pc:sldChg>
      <pc:sldChg chg="addSp modSp">
        <pc:chgData name="AbdullahHalawany" userId="93acd4f6-3999-43c0-a02f-17f31116eace" providerId="ADAL" clId="{540A9A02-8EDE-46BB-968B-F16527679EC7}" dt="2024-10-17T09:18:46.420" v="172"/>
        <pc:sldMkLst>
          <pc:docMk/>
          <pc:sldMk cId="4061401433" sldId="596"/>
        </pc:sldMkLst>
        <pc:picChg chg="add mod">
          <ac:chgData name="AbdullahHalawany" userId="93acd4f6-3999-43c0-a02f-17f31116eace" providerId="ADAL" clId="{540A9A02-8EDE-46BB-968B-F16527679EC7}" dt="2024-10-17T09:18:46.420" v="172"/>
          <ac:picMkLst>
            <pc:docMk/>
            <pc:sldMk cId="4061401433" sldId="596"/>
            <ac:picMk id="5" creationId="{1DEEE547-8BF8-87ED-EB44-4BECB5FBC8E9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7:51:32.546" v="120"/>
        <pc:sldMkLst>
          <pc:docMk/>
          <pc:sldMk cId="3904341336" sldId="597"/>
        </pc:sldMkLst>
        <pc:spChg chg="mod">
          <ac:chgData name="AbdullahHalawany" userId="93acd4f6-3999-43c0-a02f-17f31116eace" providerId="ADAL" clId="{540A9A02-8EDE-46BB-968B-F16527679EC7}" dt="2024-10-15T05:31:08.143" v="45" actId="1076"/>
          <ac:spMkLst>
            <pc:docMk/>
            <pc:sldMk cId="3904341336" sldId="597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540A9A02-8EDE-46BB-968B-F16527679EC7}" dt="2024-10-17T07:51:32.546" v="120"/>
          <ac:picMkLst>
            <pc:docMk/>
            <pc:sldMk cId="3904341336" sldId="597"/>
            <ac:picMk id="4" creationId="{E9820D3A-9991-FBFD-59F5-1A2C40DC244D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7:51:32.546" v="120"/>
        <pc:sldMkLst>
          <pc:docMk/>
          <pc:sldMk cId="3650242505" sldId="598"/>
        </pc:sldMkLst>
        <pc:spChg chg="mod">
          <ac:chgData name="AbdullahHalawany" userId="93acd4f6-3999-43c0-a02f-17f31116eace" providerId="ADAL" clId="{540A9A02-8EDE-46BB-968B-F16527679EC7}" dt="2024-10-15T05:23:54.548" v="3" actId="1076"/>
          <ac:spMkLst>
            <pc:docMk/>
            <pc:sldMk cId="3650242505" sldId="598"/>
            <ac:spMk id="10" creationId="{990169C1-5DF2-45B9-864B-8E2661F2032F}"/>
          </ac:spMkLst>
        </pc:spChg>
        <pc:spChg chg="mod">
          <ac:chgData name="AbdullahHalawany" userId="93acd4f6-3999-43c0-a02f-17f31116eace" providerId="ADAL" clId="{540A9A02-8EDE-46BB-968B-F16527679EC7}" dt="2024-10-15T05:23:46.650" v="1" actId="2710"/>
          <ac:spMkLst>
            <pc:docMk/>
            <pc:sldMk cId="3650242505" sldId="598"/>
            <ac:spMk id="14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7:51:32.546" v="120"/>
          <ac:picMkLst>
            <pc:docMk/>
            <pc:sldMk cId="3650242505" sldId="598"/>
            <ac:picMk id="4" creationId="{2A91CD1B-D808-E673-784D-A02D9B864FEB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7:51:32.546" v="120"/>
        <pc:sldMkLst>
          <pc:docMk/>
          <pc:sldMk cId="2807261925" sldId="599"/>
        </pc:sldMkLst>
        <pc:spChg chg="mod">
          <ac:chgData name="AbdullahHalawany" userId="93acd4f6-3999-43c0-a02f-17f31116eace" providerId="ADAL" clId="{540A9A02-8EDE-46BB-968B-F16527679EC7}" dt="2024-10-15T05:34:51.162" v="56" actId="1076"/>
          <ac:spMkLst>
            <pc:docMk/>
            <pc:sldMk cId="2807261925" sldId="599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540A9A02-8EDE-46BB-968B-F16527679EC7}" dt="2024-10-17T07:51:32.546" v="120"/>
          <ac:picMkLst>
            <pc:docMk/>
            <pc:sldMk cId="2807261925" sldId="599"/>
            <ac:picMk id="4" creationId="{DCF8B292-2013-97BA-8D76-4C9D21F72465}"/>
          </ac:picMkLst>
        </pc:picChg>
      </pc:sldChg>
      <pc:sldChg chg="addSp modSp">
        <pc:chgData name="AbdullahHalawany" userId="93acd4f6-3999-43c0-a02f-17f31116eace" providerId="ADAL" clId="{540A9A02-8EDE-46BB-968B-F16527679EC7}" dt="2024-10-17T07:51:32.546" v="120"/>
        <pc:sldMkLst>
          <pc:docMk/>
          <pc:sldMk cId="2604723948" sldId="600"/>
        </pc:sldMkLst>
        <pc:picChg chg="add mod">
          <ac:chgData name="AbdullahHalawany" userId="93acd4f6-3999-43c0-a02f-17f31116eace" providerId="ADAL" clId="{540A9A02-8EDE-46BB-968B-F16527679EC7}" dt="2024-10-17T07:51:32.546" v="120"/>
          <ac:picMkLst>
            <pc:docMk/>
            <pc:sldMk cId="2604723948" sldId="600"/>
            <ac:picMk id="5" creationId="{841DBE02-936E-4D09-157B-91BA57B808B8}"/>
          </ac:picMkLst>
        </pc:picChg>
      </pc:sldChg>
      <pc:sldChg chg="addSp delSp modSp mod modTransition modAnim">
        <pc:chgData name="AbdullahHalawany" userId="93acd4f6-3999-43c0-a02f-17f31116eace" providerId="ADAL" clId="{540A9A02-8EDE-46BB-968B-F16527679EC7}" dt="2024-10-17T07:53:48.720" v="123"/>
        <pc:sldMkLst>
          <pc:docMk/>
          <pc:sldMk cId="2660663889" sldId="601"/>
        </pc:sldMkLst>
        <pc:picChg chg="add del mod">
          <ac:chgData name="AbdullahHalawany" userId="93acd4f6-3999-43c0-a02f-17f31116eace" providerId="ADAL" clId="{540A9A02-8EDE-46BB-968B-F16527679EC7}" dt="2024-10-17T07:51:35.705" v="122"/>
          <ac:picMkLst>
            <pc:docMk/>
            <pc:sldMk cId="2660663889" sldId="601"/>
            <ac:picMk id="4" creationId="{6C272F11-8FF2-E3DA-E4FB-CCA15F6A0393}"/>
          </ac:picMkLst>
        </pc:picChg>
        <pc:picChg chg="add del mod ord">
          <ac:chgData name="AbdullahHalawany" userId="93acd4f6-3999-43c0-a02f-17f31116eace" providerId="ADAL" clId="{540A9A02-8EDE-46BB-968B-F16527679EC7}" dt="2024-10-17T07:53:48.720" v="123"/>
          <ac:picMkLst>
            <pc:docMk/>
            <pc:sldMk cId="2660663889" sldId="601"/>
            <ac:picMk id="7" creationId="{8271D2D9-7222-1F6C-9C49-811B9808F084}"/>
          </ac:picMkLst>
        </pc:picChg>
        <pc:picChg chg="add mod">
          <ac:chgData name="AbdullahHalawany" userId="93acd4f6-3999-43c0-a02f-17f31116eace" providerId="ADAL" clId="{540A9A02-8EDE-46BB-968B-F16527679EC7}" dt="2024-10-17T07:53:48.720" v="123"/>
          <ac:picMkLst>
            <pc:docMk/>
            <pc:sldMk cId="2660663889" sldId="601"/>
            <ac:picMk id="8" creationId="{02B9F4BE-6DAB-867D-53AE-68A1FFA7C2F5}"/>
          </ac:picMkLst>
        </pc:picChg>
      </pc:sldChg>
      <pc:sldChg chg="addSp modSp">
        <pc:chgData name="AbdullahHalawany" userId="93acd4f6-3999-43c0-a02f-17f31116eace" providerId="ADAL" clId="{540A9A02-8EDE-46BB-968B-F16527679EC7}" dt="2024-10-17T08:00:13.083" v="124"/>
        <pc:sldMkLst>
          <pc:docMk/>
          <pc:sldMk cId="3165830497" sldId="602"/>
        </pc:sldMkLst>
        <pc:picChg chg="add mod">
          <ac:chgData name="AbdullahHalawany" userId="93acd4f6-3999-43c0-a02f-17f31116eace" providerId="ADAL" clId="{540A9A02-8EDE-46BB-968B-F16527679EC7}" dt="2024-10-17T08:00:13.083" v="124"/>
          <ac:picMkLst>
            <pc:docMk/>
            <pc:sldMk cId="3165830497" sldId="602"/>
            <ac:picMk id="9" creationId="{A9E9F98F-EFB6-13BE-316E-62A9B242E60F}"/>
          </ac:picMkLst>
        </pc:picChg>
      </pc:sldChg>
      <pc:sldChg chg="addSp modSp">
        <pc:chgData name="AbdullahHalawany" userId="93acd4f6-3999-43c0-a02f-17f31116eace" providerId="ADAL" clId="{540A9A02-8EDE-46BB-968B-F16527679EC7}" dt="2024-10-17T08:00:13.083" v="124"/>
        <pc:sldMkLst>
          <pc:docMk/>
          <pc:sldMk cId="3136940605" sldId="603"/>
        </pc:sldMkLst>
        <pc:picChg chg="add mod">
          <ac:chgData name="AbdullahHalawany" userId="93acd4f6-3999-43c0-a02f-17f31116eace" providerId="ADAL" clId="{540A9A02-8EDE-46BB-968B-F16527679EC7}" dt="2024-10-17T08:00:13.083" v="124"/>
          <ac:picMkLst>
            <pc:docMk/>
            <pc:sldMk cId="3136940605" sldId="603"/>
            <ac:picMk id="5" creationId="{53830E90-214E-9BFD-300F-32F71F374F23}"/>
          </ac:picMkLst>
        </pc:picChg>
      </pc:sldChg>
      <pc:sldChg chg="addSp modSp">
        <pc:chgData name="AbdullahHalawany" userId="93acd4f6-3999-43c0-a02f-17f31116eace" providerId="ADAL" clId="{540A9A02-8EDE-46BB-968B-F16527679EC7}" dt="2024-10-17T08:00:13.083" v="124"/>
        <pc:sldMkLst>
          <pc:docMk/>
          <pc:sldMk cId="3459347283" sldId="604"/>
        </pc:sldMkLst>
        <pc:picChg chg="add mod">
          <ac:chgData name="AbdullahHalawany" userId="93acd4f6-3999-43c0-a02f-17f31116eace" providerId="ADAL" clId="{540A9A02-8EDE-46BB-968B-F16527679EC7}" dt="2024-10-17T08:00:13.083" v="124"/>
          <ac:picMkLst>
            <pc:docMk/>
            <pc:sldMk cId="3459347283" sldId="604"/>
            <ac:picMk id="4" creationId="{94824F36-D791-08D7-1106-4AB4D3427DC1}"/>
          </ac:picMkLst>
        </pc:picChg>
      </pc:sldChg>
      <pc:sldChg chg="addSp delSp modSp mod modTransition modAnim">
        <pc:chgData name="AbdullahHalawany" userId="93acd4f6-3999-43c0-a02f-17f31116eace" providerId="ADAL" clId="{540A9A02-8EDE-46BB-968B-F16527679EC7}" dt="2024-10-17T08:04:19.455" v="127"/>
        <pc:sldMkLst>
          <pc:docMk/>
          <pc:sldMk cId="407100506" sldId="605"/>
        </pc:sldMkLst>
        <pc:picChg chg="add del mod">
          <ac:chgData name="AbdullahHalawany" userId="93acd4f6-3999-43c0-a02f-17f31116eace" providerId="ADAL" clId="{540A9A02-8EDE-46BB-968B-F16527679EC7}" dt="2024-10-17T08:00:16.490" v="126"/>
          <ac:picMkLst>
            <pc:docMk/>
            <pc:sldMk cId="407100506" sldId="605"/>
            <ac:picMk id="4" creationId="{4818E62A-931C-1212-C96A-DFDA576DDAD3}"/>
          </ac:picMkLst>
        </pc:picChg>
        <pc:picChg chg="add del mod ord">
          <ac:chgData name="AbdullahHalawany" userId="93acd4f6-3999-43c0-a02f-17f31116eace" providerId="ADAL" clId="{540A9A02-8EDE-46BB-968B-F16527679EC7}" dt="2024-10-17T08:04:19.455" v="127"/>
          <ac:picMkLst>
            <pc:docMk/>
            <pc:sldMk cId="407100506" sldId="605"/>
            <ac:picMk id="7" creationId="{2CB8FE3C-424B-A332-F634-D95CCB6EB9C5}"/>
          </ac:picMkLst>
        </pc:picChg>
        <pc:picChg chg="add mod">
          <ac:chgData name="AbdullahHalawany" userId="93acd4f6-3999-43c0-a02f-17f31116eace" providerId="ADAL" clId="{540A9A02-8EDE-46BB-968B-F16527679EC7}" dt="2024-10-17T08:04:19.455" v="127"/>
          <ac:picMkLst>
            <pc:docMk/>
            <pc:sldMk cId="407100506" sldId="605"/>
            <ac:picMk id="8" creationId="{C876EE40-B60E-AACE-B3DB-F332DEC0F760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25:25.251" v="128"/>
        <pc:sldMkLst>
          <pc:docMk/>
          <pc:sldMk cId="3075453960" sldId="606"/>
        </pc:sldMkLst>
        <pc:spChg chg="mod">
          <ac:chgData name="AbdullahHalawany" userId="93acd4f6-3999-43c0-a02f-17f31116eace" providerId="ADAL" clId="{540A9A02-8EDE-46BB-968B-F16527679EC7}" dt="2024-10-15T05:36:46.382" v="64" actId="1076"/>
          <ac:spMkLst>
            <pc:docMk/>
            <pc:sldMk cId="3075453960" sldId="606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075453960" sldId="606"/>
            <ac:picMk id="9" creationId="{9B01CAA3-BA81-B69A-23E9-9B61F2CF1A96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3513380172" sldId="607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513380172" sldId="607"/>
            <ac:picMk id="5" creationId="{64F4AB94-2BD2-5572-3951-5E0F0C051401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2683448699" sldId="608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2683448699" sldId="608"/>
            <ac:picMk id="4" creationId="{F4BC53F8-07C1-FCE6-9366-BE900C3AB6A3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3158687645" sldId="609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158687645" sldId="609"/>
            <ac:picMk id="4" creationId="{69B47CC5-C917-9321-0C48-11C6EF7B2B24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3723278264" sldId="610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723278264" sldId="610"/>
            <ac:picMk id="5" creationId="{2489CADA-1416-15B8-A81F-48AF6547D07A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31741139" sldId="611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1741139" sldId="611"/>
            <ac:picMk id="4" creationId="{BA457546-ADC7-CF63-F06E-9F5EBBB1DDF9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2230501597" sldId="612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2230501597" sldId="612"/>
            <ac:picMk id="4" creationId="{9FDA3F6A-21EB-265B-9E23-DC5C5128D95E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988347534" sldId="613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988347534" sldId="613"/>
            <ac:picMk id="4" creationId="{E2291628-4244-5B8B-32C2-0A6003422D77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3337106377" sldId="614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337106377" sldId="614"/>
            <ac:picMk id="4" creationId="{42A85873-AA6F-CEEF-10C6-182CC01937F2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173846766" sldId="615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173846766" sldId="615"/>
            <ac:picMk id="4" creationId="{CBD74A3D-154E-ECFF-4997-6B04FF75320E}"/>
          </ac:picMkLst>
        </pc:picChg>
      </pc:sldChg>
      <pc:sldChg chg="addSp modSp">
        <pc:chgData name="AbdullahHalawany" userId="93acd4f6-3999-43c0-a02f-17f31116eace" providerId="ADAL" clId="{540A9A02-8EDE-46BB-968B-F16527679EC7}" dt="2024-10-17T08:25:25.251" v="128"/>
        <pc:sldMkLst>
          <pc:docMk/>
          <pc:sldMk cId="1304417779" sldId="616"/>
        </pc:sldMkLst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1304417779" sldId="616"/>
            <ac:picMk id="5" creationId="{918AE476-6900-3443-DCD0-5932B1270397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25:25.251" v="128"/>
        <pc:sldMkLst>
          <pc:docMk/>
          <pc:sldMk cId="3345227260" sldId="617"/>
        </pc:sldMkLst>
        <pc:spChg chg="mod">
          <ac:chgData name="AbdullahHalawany" userId="93acd4f6-3999-43c0-a02f-17f31116eace" providerId="ADAL" clId="{540A9A02-8EDE-46BB-968B-F16527679EC7}" dt="2024-10-15T05:24:16.987" v="4" actId="14100"/>
          <ac:spMkLst>
            <pc:docMk/>
            <pc:sldMk cId="3345227260" sldId="617"/>
            <ac:spMk id="15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345227260" sldId="617"/>
            <ac:picMk id="4" creationId="{735A6A1C-D558-DB78-F18B-7375F5EFB303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25:25.251" v="128"/>
        <pc:sldMkLst>
          <pc:docMk/>
          <pc:sldMk cId="3465569961" sldId="618"/>
        </pc:sldMkLst>
        <pc:spChg chg="mod">
          <ac:chgData name="AbdullahHalawany" userId="93acd4f6-3999-43c0-a02f-17f31116eace" providerId="ADAL" clId="{540A9A02-8EDE-46BB-968B-F16527679EC7}" dt="2024-10-15T05:48:01.913" v="114" actId="20577"/>
          <ac:spMkLst>
            <pc:docMk/>
            <pc:sldMk cId="3465569961" sldId="618"/>
            <ac:spMk id="10" creationId="{990169C1-5DF2-45B9-864B-8E2661F2032F}"/>
          </ac:spMkLst>
        </pc:spChg>
        <pc:spChg chg="mod">
          <ac:chgData name="AbdullahHalawany" userId="93acd4f6-3999-43c0-a02f-17f31116eace" providerId="ADAL" clId="{540A9A02-8EDE-46BB-968B-F16527679EC7}" dt="2024-10-15T05:24:19.306" v="5" actId="14100"/>
          <ac:spMkLst>
            <pc:docMk/>
            <pc:sldMk cId="3465569961" sldId="618"/>
            <ac:spMk id="15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465569961" sldId="618"/>
            <ac:picMk id="4" creationId="{8DF90630-94CA-B3BB-281F-29560BBB2089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25:25.251" v="128"/>
        <pc:sldMkLst>
          <pc:docMk/>
          <pc:sldMk cId="3191359214" sldId="619"/>
        </pc:sldMkLst>
        <pc:spChg chg="mod">
          <ac:chgData name="AbdullahHalawany" userId="93acd4f6-3999-43c0-a02f-17f31116eace" providerId="ADAL" clId="{540A9A02-8EDE-46BB-968B-F16527679EC7}" dt="2024-10-15T05:24:24.577" v="7" actId="14100"/>
          <ac:spMkLst>
            <pc:docMk/>
            <pc:sldMk cId="3191359214" sldId="619"/>
            <ac:spMk id="15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3191359214" sldId="619"/>
            <ac:picMk id="4" creationId="{8862A95A-A39B-7522-FB59-6478538F28E8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25:25.251" v="128"/>
        <pc:sldMkLst>
          <pc:docMk/>
          <pc:sldMk cId="997212269" sldId="620"/>
        </pc:sldMkLst>
        <pc:spChg chg="mod">
          <ac:chgData name="AbdullahHalawany" userId="93acd4f6-3999-43c0-a02f-17f31116eace" providerId="ADAL" clId="{540A9A02-8EDE-46BB-968B-F16527679EC7}" dt="2024-10-17T07:29:48.149" v="115" actId="1076"/>
          <ac:spMkLst>
            <pc:docMk/>
            <pc:sldMk cId="997212269" sldId="620"/>
            <ac:spMk id="10" creationId="{990169C1-5DF2-45B9-864B-8E2661F2032F}"/>
          </ac:spMkLst>
        </pc:spChg>
        <pc:spChg chg="mod">
          <ac:chgData name="AbdullahHalawany" userId="93acd4f6-3999-43c0-a02f-17f31116eace" providerId="ADAL" clId="{540A9A02-8EDE-46BB-968B-F16527679EC7}" dt="2024-10-15T05:24:28.756" v="8" actId="14100"/>
          <ac:spMkLst>
            <pc:docMk/>
            <pc:sldMk cId="997212269" sldId="620"/>
            <ac:spMk id="15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8:25:25.251" v="128"/>
          <ac:picMkLst>
            <pc:docMk/>
            <pc:sldMk cId="997212269" sldId="620"/>
            <ac:picMk id="4" creationId="{70C2BA8B-6AFA-6B53-4000-A6E3C939CD40}"/>
          </ac:picMkLst>
        </pc:picChg>
      </pc:sldChg>
      <pc:sldChg chg="addSp delSp modSp mod modTransition modAnim">
        <pc:chgData name="AbdullahHalawany" userId="93acd4f6-3999-43c0-a02f-17f31116eace" providerId="ADAL" clId="{540A9A02-8EDE-46BB-968B-F16527679EC7}" dt="2024-10-17T08:34:40.458" v="133"/>
        <pc:sldMkLst>
          <pc:docMk/>
          <pc:sldMk cId="2638005626" sldId="621"/>
        </pc:sldMkLst>
        <pc:spChg chg="mod">
          <ac:chgData name="AbdullahHalawany" userId="93acd4f6-3999-43c0-a02f-17f31116eace" providerId="ADAL" clId="{540A9A02-8EDE-46BB-968B-F16527679EC7}" dt="2024-10-15T05:24:31.509" v="9" actId="14100"/>
          <ac:spMkLst>
            <pc:docMk/>
            <pc:sldMk cId="2638005626" sldId="621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540A9A02-8EDE-46BB-968B-F16527679EC7}" dt="2024-10-17T08:25:28.151" v="130"/>
          <ac:picMkLst>
            <pc:docMk/>
            <pc:sldMk cId="2638005626" sldId="621"/>
            <ac:picMk id="4" creationId="{71D205F6-1DE5-2DB2-D2DB-A3C96598BED4}"/>
          </ac:picMkLst>
        </pc:picChg>
        <pc:picChg chg="add del mod ord">
          <ac:chgData name="AbdullahHalawany" userId="93acd4f6-3999-43c0-a02f-17f31116eace" providerId="ADAL" clId="{540A9A02-8EDE-46BB-968B-F16527679EC7}" dt="2024-10-17T08:25:38.739" v="131"/>
          <ac:picMkLst>
            <pc:docMk/>
            <pc:sldMk cId="2638005626" sldId="621"/>
            <ac:picMk id="7" creationId="{D48E8DD7-7E5E-D48E-A56A-64B1F6AF9F57}"/>
          </ac:picMkLst>
        </pc:picChg>
        <pc:picChg chg="add mod">
          <ac:chgData name="AbdullahHalawany" userId="93acd4f6-3999-43c0-a02f-17f31116eace" providerId="ADAL" clId="{540A9A02-8EDE-46BB-968B-F16527679EC7}" dt="2024-10-17T08:34:40.458" v="133"/>
          <ac:picMkLst>
            <pc:docMk/>
            <pc:sldMk cId="2638005626" sldId="621"/>
            <ac:picMk id="23" creationId="{663D0372-7F7F-383B-A92A-DB104C9CA9C5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34:40.458" v="133"/>
        <pc:sldMkLst>
          <pc:docMk/>
          <pc:sldMk cId="2401284071" sldId="622"/>
        </pc:sldMkLst>
        <pc:picChg chg="mod">
          <ac:chgData name="AbdullahHalawany" userId="93acd4f6-3999-43c0-a02f-17f31116eace" providerId="ADAL" clId="{540A9A02-8EDE-46BB-968B-F16527679EC7}" dt="2024-10-15T05:37:48.941" v="66" actId="1076"/>
          <ac:picMkLst>
            <pc:docMk/>
            <pc:sldMk cId="2401284071" sldId="622"/>
            <ac:picMk id="14" creationId="{C0B3A452-0384-40AD-8B69-2AE9DE49205E}"/>
          </ac:picMkLst>
        </pc:picChg>
        <pc:picChg chg="add mod">
          <ac:chgData name="AbdullahHalawany" userId="93acd4f6-3999-43c0-a02f-17f31116eace" providerId="ADAL" clId="{540A9A02-8EDE-46BB-968B-F16527679EC7}" dt="2024-10-17T08:34:40.458" v="133"/>
          <ac:picMkLst>
            <pc:docMk/>
            <pc:sldMk cId="2401284071" sldId="622"/>
            <ac:picMk id="28" creationId="{FCAEBD3A-39E1-90E1-0647-944867709A40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34:40.458" v="133"/>
        <pc:sldMkLst>
          <pc:docMk/>
          <pc:sldMk cId="853570763" sldId="623"/>
        </pc:sldMkLst>
        <pc:spChg chg="mod">
          <ac:chgData name="AbdullahHalawany" userId="93acd4f6-3999-43c0-a02f-17f31116eace" providerId="ADAL" clId="{540A9A02-8EDE-46BB-968B-F16527679EC7}" dt="2024-10-15T05:41:06.430" v="113" actId="404"/>
          <ac:spMkLst>
            <pc:docMk/>
            <pc:sldMk cId="853570763" sldId="623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540A9A02-8EDE-46BB-968B-F16527679EC7}" dt="2024-10-17T08:34:40.458" v="133"/>
          <ac:picMkLst>
            <pc:docMk/>
            <pc:sldMk cId="853570763" sldId="623"/>
            <ac:picMk id="7" creationId="{4F308E5F-5ABB-21FA-3F49-EFAD32A023FA}"/>
          </ac:picMkLst>
        </pc:picChg>
      </pc:sldChg>
      <pc:sldChg chg="addSp modSp">
        <pc:chgData name="AbdullahHalawany" userId="93acd4f6-3999-43c0-a02f-17f31116eace" providerId="ADAL" clId="{540A9A02-8EDE-46BB-968B-F16527679EC7}" dt="2024-10-17T08:34:40.458" v="133"/>
        <pc:sldMkLst>
          <pc:docMk/>
          <pc:sldMk cId="848848514" sldId="624"/>
        </pc:sldMkLst>
        <pc:picChg chg="add mod">
          <ac:chgData name="AbdullahHalawany" userId="93acd4f6-3999-43c0-a02f-17f31116eace" providerId="ADAL" clId="{540A9A02-8EDE-46BB-968B-F16527679EC7}" dt="2024-10-17T08:34:40.458" v="133"/>
          <ac:picMkLst>
            <pc:docMk/>
            <pc:sldMk cId="848848514" sldId="624"/>
            <ac:picMk id="8" creationId="{5B7BC857-94E8-4B8D-61F0-87E388A01FC9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34:40.458" v="133"/>
        <pc:sldMkLst>
          <pc:docMk/>
          <pc:sldMk cId="3174051476" sldId="625"/>
        </pc:sldMkLst>
        <pc:spChg chg="mod">
          <ac:chgData name="AbdullahHalawany" userId="93acd4f6-3999-43c0-a02f-17f31116eace" providerId="ADAL" clId="{540A9A02-8EDE-46BB-968B-F16527679EC7}" dt="2024-10-15T05:24:47.931" v="11" actId="2710"/>
          <ac:spMkLst>
            <pc:docMk/>
            <pc:sldMk cId="3174051476" sldId="625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540A9A02-8EDE-46BB-968B-F16527679EC7}" dt="2024-10-17T08:34:40.458" v="133"/>
          <ac:picMkLst>
            <pc:docMk/>
            <pc:sldMk cId="3174051476" sldId="625"/>
            <ac:picMk id="8" creationId="{A3BD36BE-BE10-6F1A-0513-C3215DDFD232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34:40.458" v="133"/>
        <pc:sldMkLst>
          <pc:docMk/>
          <pc:sldMk cId="2978312774" sldId="626"/>
        </pc:sldMkLst>
        <pc:spChg chg="mod">
          <ac:chgData name="AbdullahHalawany" userId="93acd4f6-3999-43c0-a02f-17f31116eace" providerId="ADAL" clId="{540A9A02-8EDE-46BB-968B-F16527679EC7}" dt="2024-10-15T05:25:29.425" v="13" actId="2710"/>
          <ac:spMkLst>
            <pc:docMk/>
            <pc:sldMk cId="2978312774" sldId="626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540A9A02-8EDE-46BB-968B-F16527679EC7}" dt="2024-10-17T08:34:40.458" v="133"/>
          <ac:picMkLst>
            <pc:docMk/>
            <pc:sldMk cId="2978312774" sldId="626"/>
            <ac:picMk id="8" creationId="{6494C246-63EF-00E9-EA15-DD59A9C13DCA}"/>
          </ac:picMkLst>
        </pc:picChg>
      </pc:sldChg>
      <pc:sldChg chg="addSp delSp modSp mod modTransition modAnim">
        <pc:chgData name="AbdullahHalawany" userId="93acd4f6-3999-43c0-a02f-17f31116eace" providerId="ADAL" clId="{540A9A02-8EDE-46BB-968B-F16527679EC7}" dt="2024-10-17T08:53:35.471" v="166"/>
        <pc:sldMkLst>
          <pc:docMk/>
          <pc:sldMk cId="3483405538" sldId="627"/>
        </pc:sldMkLst>
        <pc:spChg chg="mod">
          <ac:chgData name="AbdullahHalawany" userId="93acd4f6-3999-43c0-a02f-17f31116eace" providerId="ADAL" clId="{540A9A02-8EDE-46BB-968B-F16527679EC7}" dt="2024-10-17T08:47:54.792" v="165" actId="1076"/>
          <ac:spMkLst>
            <pc:docMk/>
            <pc:sldMk cId="3483405538" sldId="627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540A9A02-8EDE-46BB-968B-F16527679EC7}" dt="2024-10-17T08:34:45.260" v="135"/>
          <ac:picMkLst>
            <pc:docMk/>
            <pc:sldMk cId="3483405538" sldId="627"/>
            <ac:picMk id="7" creationId="{50CB127C-F6A1-91D7-EC82-18B81AAA55A2}"/>
          </ac:picMkLst>
        </pc:picChg>
        <pc:picChg chg="add del mod ord">
          <ac:chgData name="AbdullahHalawany" userId="93acd4f6-3999-43c0-a02f-17f31116eace" providerId="ADAL" clId="{540A9A02-8EDE-46BB-968B-F16527679EC7}" dt="2024-10-17T08:34:50.127" v="136"/>
          <ac:picMkLst>
            <pc:docMk/>
            <pc:sldMk cId="3483405538" sldId="627"/>
            <ac:picMk id="11" creationId="{CF4AA5F2-EFD9-C379-BC5A-A67AC888ED99}"/>
          </ac:picMkLst>
        </pc:picChg>
        <pc:picChg chg="add del mod">
          <ac:chgData name="AbdullahHalawany" userId="93acd4f6-3999-43c0-a02f-17f31116eace" providerId="ADAL" clId="{540A9A02-8EDE-46BB-968B-F16527679EC7}" dt="2024-10-17T08:34:58.954" v="137"/>
          <ac:picMkLst>
            <pc:docMk/>
            <pc:sldMk cId="3483405538" sldId="627"/>
            <ac:picMk id="12" creationId="{B8B37854-1CF9-5C41-D713-8DB115E5B1D0}"/>
          </ac:picMkLst>
        </pc:picChg>
        <pc:picChg chg="add mod">
          <ac:chgData name="AbdullahHalawany" userId="93acd4f6-3999-43c0-a02f-17f31116eace" providerId="ADAL" clId="{540A9A02-8EDE-46BB-968B-F16527679EC7}" dt="2024-10-17T08:53:35.471" v="166"/>
          <ac:picMkLst>
            <pc:docMk/>
            <pc:sldMk cId="3483405538" sldId="627"/>
            <ac:picMk id="24" creationId="{14F6025D-E286-7AD3-9D2E-CAE8612D2C9D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8:53:35.471" v="166"/>
        <pc:sldMkLst>
          <pc:docMk/>
          <pc:sldMk cId="1456735289" sldId="628"/>
        </pc:sldMkLst>
        <pc:spChg chg="mod">
          <ac:chgData name="AbdullahHalawany" userId="93acd4f6-3999-43c0-a02f-17f31116eace" providerId="ADAL" clId="{540A9A02-8EDE-46BB-968B-F16527679EC7}" dt="2024-10-15T05:25:50.355" v="17" actId="1076"/>
          <ac:spMkLst>
            <pc:docMk/>
            <pc:sldMk cId="1456735289" sldId="628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540A9A02-8EDE-46BB-968B-F16527679EC7}" dt="2024-10-17T08:53:35.471" v="166"/>
          <ac:picMkLst>
            <pc:docMk/>
            <pc:sldMk cId="1456735289" sldId="628"/>
            <ac:picMk id="19" creationId="{18A669FD-F1D2-F0F6-336F-5299ADA8855D}"/>
          </ac:picMkLst>
        </pc:picChg>
      </pc:sldChg>
      <pc:sldChg chg="addSp delSp modSp mod modTransition modAnim">
        <pc:chgData name="AbdullahHalawany" userId="93acd4f6-3999-43c0-a02f-17f31116eace" providerId="ADAL" clId="{540A9A02-8EDE-46BB-968B-F16527679EC7}" dt="2024-10-17T09:06:07.440" v="168"/>
        <pc:sldMkLst>
          <pc:docMk/>
          <pc:sldMk cId="2487965875" sldId="629"/>
        </pc:sldMkLst>
        <pc:spChg chg="mod">
          <ac:chgData name="AbdullahHalawany" userId="93acd4f6-3999-43c0-a02f-17f31116eace" providerId="ADAL" clId="{540A9A02-8EDE-46BB-968B-F16527679EC7}" dt="2024-10-15T05:25:55.031" v="19" actId="404"/>
          <ac:spMkLst>
            <pc:docMk/>
            <pc:sldMk cId="2487965875" sldId="629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540A9A02-8EDE-46BB-968B-F16527679EC7}" dt="2024-10-17T08:53:43.452" v="167"/>
          <ac:picMkLst>
            <pc:docMk/>
            <pc:sldMk cId="2487965875" sldId="629"/>
            <ac:picMk id="6" creationId="{CEE7AE85-65EB-D098-625C-78208E05E442}"/>
          </ac:picMkLst>
        </pc:picChg>
        <pc:picChg chg="add mod">
          <ac:chgData name="AbdullahHalawany" userId="93acd4f6-3999-43c0-a02f-17f31116eace" providerId="ADAL" clId="{540A9A02-8EDE-46BB-968B-F16527679EC7}" dt="2024-10-17T09:06:07.440" v="168"/>
          <ac:picMkLst>
            <pc:docMk/>
            <pc:sldMk cId="2487965875" sldId="629"/>
            <ac:picMk id="12" creationId="{3554563F-B5B3-D707-3ED1-3B73E394E046}"/>
          </ac:picMkLst>
        </pc:picChg>
      </pc:sldChg>
      <pc:sldChg chg="addSp modSp">
        <pc:chgData name="AbdullahHalawany" userId="93acd4f6-3999-43c0-a02f-17f31116eace" providerId="ADAL" clId="{540A9A02-8EDE-46BB-968B-F16527679EC7}" dt="2024-10-17T09:06:07.440" v="168"/>
        <pc:sldMkLst>
          <pc:docMk/>
          <pc:sldMk cId="2690677295" sldId="630"/>
        </pc:sldMkLst>
        <pc:picChg chg="add mod">
          <ac:chgData name="AbdullahHalawany" userId="93acd4f6-3999-43c0-a02f-17f31116eace" providerId="ADAL" clId="{540A9A02-8EDE-46BB-968B-F16527679EC7}" dt="2024-10-17T09:06:07.440" v="168"/>
          <ac:picMkLst>
            <pc:docMk/>
            <pc:sldMk cId="2690677295" sldId="630"/>
            <ac:picMk id="11" creationId="{AF3097D0-D409-ED24-F1D5-DE990AE215C4}"/>
          </ac:picMkLst>
        </pc:picChg>
      </pc:sldChg>
      <pc:sldChg chg="addSp modSp">
        <pc:chgData name="AbdullahHalawany" userId="93acd4f6-3999-43c0-a02f-17f31116eace" providerId="ADAL" clId="{540A9A02-8EDE-46BB-968B-F16527679EC7}" dt="2024-10-17T09:06:07.440" v="168"/>
        <pc:sldMkLst>
          <pc:docMk/>
          <pc:sldMk cId="2558851957" sldId="631"/>
        </pc:sldMkLst>
        <pc:picChg chg="add mod">
          <ac:chgData name="AbdullahHalawany" userId="93acd4f6-3999-43c0-a02f-17f31116eace" providerId="ADAL" clId="{540A9A02-8EDE-46BB-968B-F16527679EC7}" dt="2024-10-17T09:06:07.440" v="168"/>
          <ac:picMkLst>
            <pc:docMk/>
            <pc:sldMk cId="2558851957" sldId="631"/>
            <ac:picMk id="5" creationId="{E90E65F2-7033-63E8-4BE3-103EA2613996}"/>
          </ac:picMkLst>
        </pc:picChg>
      </pc:sldChg>
      <pc:sldChg chg="addSp modSp">
        <pc:chgData name="AbdullahHalawany" userId="93acd4f6-3999-43c0-a02f-17f31116eace" providerId="ADAL" clId="{540A9A02-8EDE-46BB-968B-F16527679EC7}" dt="2024-10-17T09:06:07.440" v="168"/>
        <pc:sldMkLst>
          <pc:docMk/>
          <pc:sldMk cId="3765803902" sldId="632"/>
        </pc:sldMkLst>
        <pc:picChg chg="add mod">
          <ac:chgData name="AbdullahHalawany" userId="93acd4f6-3999-43c0-a02f-17f31116eace" providerId="ADAL" clId="{540A9A02-8EDE-46BB-968B-F16527679EC7}" dt="2024-10-17T09:06:07.440" v="168"/>
          <ac:picMkLst>
            <pc:docMk/>
            <pc:sldMk cId="3765803902" sldId="632"/>
            <ac:picMk id="5" creationId="{D9216EA0-8284-3CAF-CF03-4DBAC6DDACC0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9:06:07.440" v="168"/>
        <pc:sldMkLst>
          <pc:docMk/>
          <pc:sldMk cId="624728569" sldId="633"/>
        </pc:sldMkLst>
        <pc:spChg chg="mod">
          <ac:chgData name="AbdullahHalawany" userId="93acd4f6-3999-43c0-a02f-17f31116eace" providerId="ADAL" clId="{540A9A02-8EDE-46BB-968B-F16527679EC7}" dt="2024-10-15T05:35:53.319" v="58" actId="1076"/>
          <ac:spMkLst>
            <pc:docMk/>
            <pc:sldMk cId="624728569" sldId="633"/>
            <ac:spMk id="10" creationId="{990169C1-5DF2-45B9-864B-8E2661F2032F}"/>
          </ac:spMkLst>
        </pc:spChg>
        <pc:spChg chg="mod">
          <ac:chgData name="AbdullahHalawany" userId="93acd4f6-3999-43c0-a02f-17f31116eace" providerId="ADAL" clId="{540A9A02-8EDE-46BB-968B-F16527679EC7}" dt="2024-10-15T05:26:08.531" v="24" actId="1076"/>
          <ac:spMkLst>
            <pc:docMk/>
            <pc:sldMk cId="624728569" sldId="633"/>
            <ac:spMk id="15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9:06:07.440" v="168"/>
          <ac:picMkLst>
            <pc:docMk/>
            <pc:sldMk cId="624728569" sldId="633"/>
            <ac:picMk id="4" creationId="{07132B1B-3246-3D26-ECA1-ADF89754379C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9:06:07.440" v="168"/>
        <pc:sldMkLst>
          <pc:docMk/>
          <pc:sldMk cId="3214911604" sldId="635"/>
        </pc:sldMkLst>
        <pc:spChg chg="mod">
          <ac:chgData name="AbdullahHalawany" userId="93acd4f6-3999-43c0-a02f-17f31116eace" providerId="ADAL" clId="{540A9A02-8EDE-46BB-968B-F16527679EC7}" dt="2024-10-15T05:26:34.003" v="31" actId="1076"/>
          <ac:spMkLst>
            <pc:docMk/>
            <pc:sldMk cId="3214911604" sldId="635"/>
            <ac:spMk id="10" creationId="{990169C1-5DF2-45B9-864B-8E2661F2032F}"/>
          </ac:spMkLst>
        </pc:spChg>
        <pc:spChg chg="mod">
          <ac:chgData name="AbdullahHalawany" userId="93acd4f6-3999-43c0-a02f-17f31116eace" providerId="ADAL" clId="{540A9A02-8EDE-46BB-968B-F16527679EC7}" dt="2024-10-15T05:26:17.042" v="28" actId="1076"/>
          <ac:spMkLst>
            <pc:docMk/>
            <pc:sldMk cId="3214911604" sldId="635"/>
            <ac:spMk id="15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9:06:07.440" v="168"/>
          <ac:picMkLst>
            <pc:docMk/>
            <pc:sldMk cId="3214911604" sldId="635"/>
            <ac:picMk id="4" creationId="{9A2B4953-6659-AACF-D7F5-7E4E880129BF}"/>
          </ac:picMkLst>
        </pc:picChg>
      </pc:sldChg>
      <pc:sldChg chg="addSp modSp mod">
        <pc:chgData name="AbdullahHalawany" userId="93acd4f6-3999-43c0-a02f-17f31116eace" providerId="ADAL" clId="{540A9A02-8EDE-46BB-968B-F16527679EC7}" dt="2024-10-17T09:06:07.440" v="168"/>
        <pc:sldMkLst>
          <pc:docMk/>
          <pc:sldMk cId="2179591030" sldId="636"/>
        </pc:sldMkLst>
        <pc:spChg chg="mod">
          <ac:chgData name="AbdullahHalawany" userId="93acd4f6-3999-43c0-a02f-17f31116eace" providerId="ADAL" clId="{540A9A02-8EDE-46BB-968B-F16527679EC7}" dt="2024-10-17T07:30:21.626" v="117" actId="403"/>
          <ac:spMkLst>
            <pc:docMk/>
            <pc:sldMk cId="2179591030" sldId="636"/>
            <ac:spMk id="10" creationId="{990169C1-5DF2-45B9-864B-8E2661F2032F}"/>
          </ac:spMkLst>
        </pc:spChg>
        <pc:spChg chg="mod">
          <ac:chgData name="AbdullahHalawany" userId="93acd4f6-3999-43c0-a02f-17f31116eace" providerId="ADAL" clId="{540A9A02-8EDE-46BB-968B-F16527679EC7}" dt="2024-10-15T05:26:50.996" v="34" actId="1076"/>
          <ac:spMkLst>
            <pc:docMk/>
            <pc:sldMk cId="2179591030" sldId="636"/>
            <ac:spMk id="15" creationId="{00000000-0000-0000-0000-000000000000}"/>
          </ac:spMkLst>
        </pc:spChg>
        <pc:picChg chg="add mod">
          <ac:chgData name="AbdullahHalawany" userId="93acd4f6-3999-43c0-a02f-17f31116eace" providerId="ADAL" clId="{540A9A02-8EDE-46BB-968B-F16527679EC7}" dt="2024-10-17T09:06:07.440" v="168"/>
          <ac:picMkLst>
            <pc:docMk/>
            <pc:sldMk cId="2179591030" sldId="636"/>
            <ac:picMk id="4" creationId="{E03C993A-B798-4C49-AF35-E3C493765E33}"/>
          </ac:picMkLst>
        </pc:picChg>
      </pc:sldChg>
      <pc:sldChg chg="addSp delSp modSp mod modTransition modAnim">
        <pc:chgData name="AbdullahHalawany" userId="93acd4f6-3999-43c0-a02f-17f31116eace" providerId="ADAL" clId="{540A9A02-8EDE-46BB-968B-F16527679EC7}" dt="2024-10-17T09:11:03.468" v="171"/>
        <pc:sldMkLst>
          <pc:docMk/>
          <pc:sldMk cId="2682841447" sldId="637"/>
        </pc:sldMkLst>
        <pc:spChg chg="mod">
          <ac:chgData name="AbdullahHalawany" userId="93acd4f6-3999-43c0-a02f-17f31116eace" providerId="ADAL" clId="{540A9A02-8EDE-46BB-968B-F16527679EC7}" dt="2024-10-17T07:31:02.577" v="119" actId="20577"/>
          <ac:spMkLst>
            <pc:docMk/>
            <pc:sldMk cId="2682841447" sldId="637"/>
            <ac:spMk id="10" creationId="{990169C1-5DF2-45B9-864B-8E2661F2032F}"/>
          </ac:spMkLst>
        </pc:spChg>
        <pc:spChg chg="mod">
          <ac:chgData name="AbdullahHalawany" userId="93acd4f6-3999-43c0-a02f-17f31116eace" providerId="ADAL" clId="{540A9A02-8EDE-46BB-968B-F16527679EC7}" dt="2024-10-15T05:27:22.410" v="41" actId="1076"/>
          <ac:spMkLst>
            <pc:docMk/>
            <pc:sldMk cId="2682841447" sldId="637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540A9A02-8EDE-46BB-968B-F16527679EC7}" dt="2024-10-17T09:06:10.234" v="170"/>
          <ac:picMkLst>
            <pc:docMk/>
            <pc:sldMk cId="2682841447" sldId="637"/>
            <ac:picMk id="4" creationId="{54B5B513-09CF-46F6-DE80-75A283C87654}"/>
          </ac:picMkLst>
        </pc:picChg>
        <pc:picChg chg="add del mod ord">
          <ac:chgData name="AbdullahHalawany" userId="93acd4f6-3999-43c0-a02f-17f31116eace" providerId="ADAL" clId="{540A9A02-8EDE-46BB-968B-F16527679EC7}" dt="2024-10-17T09:11:03.468" v="171"/>
          <ac:picMkLst>
            <pc:docMk/>
            <pc:sldMk cId="2682841447" sldId="637"/>
            <ac:picMk id="7" creationId="{073204CC-C894-0BC5-DF56-F3EECCABBD92}"/>
          </ac:picMkLst>
        </pc:picChg>
        <pc:picChg chg="add mod">
          <ac:chgData name="AbdullahHalawany" userId="93acd4f6-3999-43c0-a02f-17f31116eace" providerId="ADAL" clId="{540A9A02-8EDE-46BB-968B-F16527679EC7}" dt="2024-10-17T09:11:03.468" v="171"/>
          <ac:picMkLst>
            <pc:docMk/>
            <pc:sldMk cId="2682841447" sldId="637"/>
            <ac:picMk id="8" creationId="{1A05476E-6AE3-567E-324B-4C36CC680769}"/>
          </ac:picMkLst>
        </pc:picChg>
      </pc:sldChg>
      <pc:sldChg chg="addSp modSp">
        <pc:chgData name="AbdullahHalawany" userId="93acd4f6-3999-43c0-a02f-17f31116eace" providerId="ADAL" clId="{540A9A02-8EDE-46BB-968B-F16527679EC7}" dt="2024-10-17T09:18:46.420" v="172"/>
        <pc:sldMkLst>
          <pc:docMk/>
          <pc:sldMk cId="3795997463" sldId="638"/>
        </pc:sldMkLst>
        <pc:picChg chg="add mod">
          <ac:chgData name="AbdullahHalawany" userId="93acd4f6-3999-43c0-a02f-17f31116eace" providerId="ADAL" clId="{540A9A02-8EDE-46BB-968B-F16527679EC7}" dt="2024-10-17T09:18:46.420" v="172"/>
          <ac:picMkLst>
            <pc:docMk/>
            <pc:sldMk cId="3795997463" sldId="638"/>
            <ac:picMk id="16" creationId="{416112E1-0D78-FB6A-5907-C1D24C3EF301}"/>
          </ac:picMkLst>
        </pc:picChg>
      </pc:sldChg>
      <pc:sldChg chg="addSp modSp">
        <pc:chgData name="AbdullahHalawany" userId="93acd4f6-3999-43c0-a02f-17f31116eace" providerId="ADAL" clId="{540A9A02-8EDE-46BB-968B-F16527679EC7}" dt="2024-10-17T09:18:46.420" v="172"/>
        <pc:sldMkLst>
          <pc:docMk/>
          <pc:sldMk cId="3659159962" sldId="639"/>
        </pc:sldMkLst>
        <pc:picChg chg="add mod">
          <ac:chgData name="AbdullahHalawany" userId="93acd4f6-3999-43c0-a02f-17f31116eace" providerId="ADAL" clId="{540A9A02-8EDE-46BB-968B-F16527679EC7}" dt="2024-10-17T09:18:46.420" v="172"/>
          <ac:picMkLst>
            <pc:docMk/>
            <pc:sldMk cId="3659159962" sldId="639"/>
            <ac:picMk id="5" creationId="{5A773689-4A7F-5811-D338-7D71F4AAE584}"/>
          </ac:picMkLst>
        </pc:picChg>
      </pc:sldChg>
      <pc:sldChg chg="addSp modSp">
        <pc:chgData name="AbdullahHalawany" userId="93acd4f6-3999-43c0-a02f-17f31116eace" providerId="ADAL" clId="{540A9A02-8EDE-46BB-968B-F16527679EC7}" dt="2024-10-17T09:18:46.420" v="172"/>
        <pc:sldMkLst>
          <pc:docMk/>
          <pc:sldMk cId="1199506134" sldId="640"/>
        </pc:sldMkLst>
        <pc:picChg chg="add mod">
          <ac:chgData name="AbdullahHalawany" userId="93acd4f6-3999-43c0-a02f-17f31116eace" providerId="ADAL" clId="{540A9A02-8EDE-46BB-968B-F16527679EC7}" dt="2024-10-17T09:18:46.420" v="172"/>
          <ac:picMkLst>
            <pc:docMk/>
            <pc:sldMk cId="1199506134" sldId="640"/>
            <ac:picMk id="7" creationId="{32BFF7BF-F152-736D-3C6A-6BA5829171BA}"/>
          </ac:picMkLst>
        </pc:pic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AbdullahHalawany" userId="93acd4f6-3999-43c0-a02f-17f31116eace" providerId="ADAL" clId="{AAD8F0B0-13EB-4EB2-87FC-46F79376A32D}"/>
    <pc:docChg chg="modSld">
      <pc:chgData name="AbdullahHalawany" userId="93acd4f6-3999-43c0-a02f-17f31116eace" providerId="ADAL" clId="{AAD8F0B0-13EB-4EB2-87FC-46F79376A32D}" dt="2024-10-17T11:54:05.839" v="0"/>
      <pc:docMkLst>
        <pc:docMk/>
      </pc:docMkLst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0" sldId="303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0" sldId="303"/>
            <ac:picMk id="16" creationId="{426EB09F-61A5-E05A-1855-7DCC530B34D2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0" sldId="313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0" sldId="313"/>
            <ac:picMk id="10" creationId="{C86E5E3E-CD9A-2B23-1E97-886E230BDC42}"/>
          </ac:picMkLst>
        </pc:picChg>
      </pc:sldChg>
      <pc:sldChg chg="modTransition">
        <pc:chgData name="AbdullahHalawany" userId="93acd4f6-3999-43c0-a02f-17f31116eace" providerId="ADAL" clId="{AAD8F0B0-13EB-4EB2-87FC-46F79376A32D}" dt="2024-10-17T11:54:05.839" v="0"/>
        <pc:sldMkLst>
          <pc:docMk/>
          <pc:sldMk cId="0" sldId="349"/>
        </pc:sldMkLst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191888453" sldId="499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191888453" sldId="499"/>
            <ac:picMk id="4" creationId="{35B283B7-841D-8BB4-6FC9-DC0F635F6426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756635027" sldId="583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756635027" sldId="583"/>
            <ac:picMk id="5" creationId="{C923C39C-7908-107C-56E0-7ACCEA714F86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4061401433" sldId="596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4061401433" sldId="596"/>
            <ac:picMk id="5" creationId="{1DEEE547-8BF8-87ED-EB44-4BECB5FBC8E9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904341336" sldId="597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904341336" sldId="597"/>
            <ac:picMk id="4" creationId="{E9820D3A-9991-FBFD-59F5-1A2C40DC244D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650242505" sldId="598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650242505" sldId="598"/>
            <ac:picMk id="4" creationId="{2A91CD1B-D808-E673-784D-A02D9B864FEB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807261925" sldId="599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807261925" sldId="599"/>
            <ac:picMk id="4" creationId="{DCF8B292-2013-97BA-8D76-4C9D21F72465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604723948" sldId="600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604723948" sldId="600"/>
            <ac:picMk id="5" creationId="{841DBE02-936E-4D09-157B-91BA57B808B8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660663889" sldId="601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660663889" sldId="601"/>
            <ac:picMk id="8" creationId="{02B9F4BE-6DAB-867D-53AE-68A1FFA7C2F5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165830497" sldId="602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165830497" sldId="602"/>
            <ac:picMk id="9" creationId="{A9E9F98F-EFB6-13BE-316E-62A9B242E60F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136940605" sldId="603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136940605" sldId="603"/>
            <ac:picMk id="5" creationId="{53830E90-214E-9BFD-300F-32F71F374F23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459347283" sldId="604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459347283" sldId="604"/>
            <ac:picMk id="4" creationId="{94824F36-D791-08D7-1106-4AB4D3427DC1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407100506" sldId="605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407100506" sldId="605"/>
            <ac:picMk id="8" creationId="{C876EE40-B60E-AACE-B3DB-F332DEC0F760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075453960" sldId="606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075453960" sldId="606"/>
            <ac:picMk id="9" creationId="{9B01CAA3-BA81-B69A-23E9-9B61F2CF1A96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513380172" sldId="607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513380172" sldId="607"/>
            <ac:picMk id="5" creationId="{64F4AB94-2BD2-5572-3951-5E0F0C051401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683448699" sldId="608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683448699" sldId="608"/>
            <ac:picMk id="4" creationId="{F4BC53F8-07C1-FCE6-9366-BE900C3AB6A3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158687645" sldId="609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158687645" sldId="609"/>
            <ac:picMk id="4" creationId="{69B47CC5-C917-9321-0C48-11C6EF7B2B24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723278264" sldId="610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723278264" sldId="610"/>
            <ac:picMk id="5" creationId="{2489CADA-1416-15B8-A81F-48AF6547D07A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1741139" sldId="611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1741139" sldId="611"/>
            <ac:picMk id="4" creationId="{BA457546-ADC7-CF63-F06E-9F5EBBB1DDF9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230501597" sldId="612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230501597" sldId="612"/>
            <ac:picMk id="4" creationId="{9FDA3F6A-21EB-265B-9E23-DC5C5128D95E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988347534" sldId="613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988347534" sldId="613"/>
            <ac:picMk id="4" creationId="{E2291628-4244-5B8B-32C2-0A6003422D77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337106377" sldId="614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337106377" sldId="614"/>
            <ac:picMk id="4" creationId="{42A85873-AA6F-CEEF-10C6-182CC01937F2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173846766" sldId="615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173846766" sldId="615"/>
            <ac:picMk id="4" creationId="{CBD74A3D-154E-ECFF-4997-6B04FF75320E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1304417779" sldId="616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1304417779" sldId="616"/>
            <ac:picMk id="5" creationId="{918AE476-6900-3443-DCD0-5932B1270397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345227260" sldId="617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345227260" sldId="617"/>
            <ac:picMk id="4" creationId="{735A6A1C-D558-DB78-F18B-7375F5EFB303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465569961" sldId="618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465569961" sldId="618"/>
            <ac:picMk id="4" creationId="{8DF90630-94CA-B3BB-281F-29560BBB2089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191359214" sldId="619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191359214" sldId="619"/>
            <ac:picMk id="4" creationId="{8862A95A-A39B-7522-FB59-6478538F28E8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997212269" sldId="620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997212269" sldId="620"/>
            <ac:picMk id="4" creationId="{70C2BA8B-6AFA-6B53-4000-A6E3C939CD40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638005626" sldId="621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638005626" sldId="621"/>
            <ac:picMk id="23" creationId="{663D0372-7F7F-383B-A92A-DB104C9CA9C5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401284071" sldId="622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401284071" sldId="622"/>
            <ac:picMk id="28" creationId="{FCAEBD3A-39E1-90E1-0647-944867709A40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853570763" sldId="623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853570763" sldId="623"/>
            <ac:picMk id="7" creationId="{4F308E5F-5ABB-21FA-3F49-EFAD32A023FA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848848514" sldId="624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848848514" sldId="624"/>
            <ac:picMk id="8" creationId="{5B7BC857-94E8-4B8D-61F0-87E388A01FC9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174051476" sldId="625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174051476" sldId="625"/>
            <ac:picMk id="8" creationId="{A3BD36BE-BE10-6F1A-0513-C3215DDFD232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978312774" sldId="626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978312774" sldId="626"/>
            <ac:picMk id="8" creationId="{6494C246-63EF-00E9-EA15-DD59A9C13DCA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483405538" sldId="627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483405538" sldId="627"/>
            <ac:picMk id="24" creationId="{14F6025D-E286-7AD3-9D2E-CAE8612D2C9D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1456735289" sldId="628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1456735289" sldId="628"/>
            <ac:picMk id="19" creationId="{18A669FD-F1D2-F0F6-336F-5299ADA8855D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487965875" sldId="629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487965875" sldId="629"/>
            <ac:picMk id="12" creationId="{3554563F-B5B3-D707-3ED1-3B73E394E046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690677295" sldId="630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690677295" sldId="630"/>
            <ac:picMk id="11" creationId="{AF3097D0-D409-ED24-F1D5-DE990AE215C4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558851957" sldId="631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558851957" sldId="631"/>
            <ac:picMk id="5" creationId="{E90E65F2-7033-63E8-4BE3-103EA2613996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765803902" sldId="632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765803902" sldId="632"/>
            <ac:picMk id="5" creationId="{D9216EA0-8284-3CAF-CF03-4DBAC6DDACC0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624728569" sldId="633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624728569" sldId="633"/>
            <ac:picMk id="4" creationId="{07132B1B-3246-3D26-ECA1-ADF89754379C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214911604" sldId="635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214911604" sldId="635"/>
            <ac:picMk id="4" creationId="{9A2B4953-6659-AACF-D7F5-7E4E880129BF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179591030" sldId="636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179591030" sldId="636"/>
            <ac:picMk id="4" creationId="{E03C993A-B798-4C49-AF35-E3C493765E33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2682841447" sldId="637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2682841447" sldId="637"/>
            <ac:picMk id="8" creationId="{1A05476E-6AE3-567E-324B-4C36CC680769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795997463" sldId="638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795997463" sldId="638"/>
            <ac:picMk id="16" creationId="{416112E1-0D78-FB6A-5907-C1D24C3EF301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3659159962" sldId="639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3659159962" sldId="639"/>
            <ac:picMk id="5" creationId="{5A773689-4A7F-5811-D338-7D71F4AAE584}"/>
          </ac:picMkLst>
        </pc:picChg>
      </pc:sldChg>
      <pc:sldChg chg="delSp modTransition modAnim">
        <pc:chgData name="AbdullahHalawany" userId="93acd4f6-3999-43c0-a02f-17f31116eace" providerId="ADAL" clId="{AAD8F0B0-13EB-4EB2-87FC-46F79376A32D}" dt="2024-10-17T11:54:05.839" v="0"/>
        <pc:sldMkLst>
          <pc:docMk/>
          <pc:sldMk cId="1199506134" sldId="640"/>
        </pc:sldMkLst>
        <pc:picChg chg="del">
          <ac:chgData name="AbdullahHalawany" userId="93acd4f6-3999-43c0-a02f-17f31116eace" providerId="ADAL" clId="{AAD8F0B0-13EB-4EB2-87FC-46F79376A32D}" dt="2024-10-17T11:54:05.839" v="0"/>
          <ac:picMkLst>
            <pc:docMk/>
            <pc:sldMk cId="1199506134" sldId="640"/>
            <ac:picMk id="7" creationId="{32BFF7BF-F152-736D-3C6A-6BA5829171BA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41646F-D791-4CA2-A717-C4D765645C71}" type="doc">
      <dgm:prSet loTypeId="urn:microsoft.com/office/officeart/2005/8/layout/hList6" loCatId="list" qsTypeId="urn:microsoft.com/office/officeart/2005/8/quickstyle/3d1" qsCatId="3D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186C2DC1-EF1A-4BF0-B4C9-47110930BB29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Road to Effective GRC Principles</a:t>
          </a:r>
        </a:p>
      </dgm:t>
    </dgm:pt>
    <dgm:pt modelId="{BDFABE90-35CE-4AB4-AA75-963906C64C53}" type="parTrans" cxnId="{8CBF4CD0-4938-4818-861B-A1FF9F8C68CE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960FEC72-6B61-48E5-9DE9-C44B04770902}" type="sibTrans" cxnId="{8CBF4CD0-4938-4818-861B-A1FF9F8C68CE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C7D740BD-D243-48D4-ACF3-62A0FA03A546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Importance of GRC Governance</a:t>
          </a:r>
        </a:p>
      </dgm:t>
    </dgm:pt>
    <dgm:pt modelId="{6C4D2921-BB83-42F3-B2F5-AA964E4ED0E6}" type="parTrans" cxnId="{0D5B96D2-4A85-4D8D-89C6-D681B22DC456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79D1F487-A95D-4271-86B5-EB6C8862F750}" type="sibTrans" cxnId="{0D5B96D2-4A85-4D8D-89C6-D681B22DC456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86E4830E-081E-4653-97C1-09CA902EEDD1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Risk Management Component of GRC</a:t>
          </a:r>
        </a:p>
      </dgm:t>
    </dgm:pt>
    <dgm:pt modelId="{852D14FE-F6A4-4D18-98C2-BF1961B8095D}" type="parTrans" cxnId="{0456E117-C143-4CAF-BE1E-910F8751D8A5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4F522934-4A53-48AE-A270-84C93756C039}" type="sibTrans" cxnId="{0456E117-C143-4CAF-BE1E-910F8751D8A5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624739C3-D523-4029-B261-5C2C4429D9A6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GRC and Enterprise Compliance</a:t>
          </a:r>
        </a:p>
      </dgm:t>
    </dgm:pt>
    <dgm:pt modelId="{5E8C4247-5350-47CB-9927-1BB194E5F5F0}" type="parTrans" cxnId="{8630CC14-64E6-4419-B2FC-D24153DF6027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E6B26D9B-42BA-48AF-B912-37E9B7C0ADF9}" type="sibTrans" cxnId="{8630CC14-64E6-4419-B2FC-D24153DF6027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D1BD7932-7BFC-4C76-BD72-6016A134B309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Importance of Effective GRC Practices and Principles</a:t>
          </a:r>
        </a:p>
      </dgm:t>
    </dgm:pt>
    <dgm:pt modelId="{308B925E-0182-4552-94DD-33634D18D3AE}" type="parTrans" cxnId="{E6C08526-3D35-4DAF-B887-B68360AC6A22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CFCF84C5-D3BE-47ED-A4F8-7A2DA75AD70A}" type="sibTrans" cxnId="{E6C08526-3D35-4DAF-B887-B68360AC6A22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2E03E3A5-7A78-4DF9-8541-C618D3A28E3B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Introduction</a:t>
          </a:r>
        </a:p>
      </dgm:t>
    </dgm:pt>
    <dgm:pt modelId="{846533F6-2922-4794-9812-35A8B8C49090}" type="parTrans" cxnId="{E2F41407-9F5B-48C9-893F-850A28904040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16904A10-CF34-4000-B8A6-1DC4AA1AAEF6}" type="sibTrans" cxnId="{E2F41407-9F5B-48C9-893F-850A28904040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A8501AC0-A263-4FD8-A2C0-A9D51020273A}" type="pres">
      <dgm:prSet presAssocID="{6141646F-D791-4CA2-A717-C4D765645C71}" presName="Name0" presStyleCnt="0">
        <dgm:presLayoutVars>
          <dgm:dir/>
          <dgm:resizeHandles val="exact"/>
        </dgm:presLayoutVars>
      </dgm:prSet>
      <dgm:spPr/>
    </dgm:pt>
    <dgm:pt modelId="{A00FBFEE-6CCF-4B57-9548-DCCF94EB1054}" type="pres">
      <dgm:prSet presAssocID="{2E03E3A5-7A78-4DF9-8541-C618D3A28E3B}" presName="node" presStyleLbl="node1" presStyleIdx="0" presStyleCnt="6">
        <dgm:presLayoutVars>
          <dgm:bulletEnabled val="1"/>
        </dgm:presLayoutVars>
      </dgm:prSet>
      <dgm:spPr/>
    </dgm:pt>
    <dgm:pt modelId="{E18560F6-2772-4351-BA16-F90099E21A1A}" type="pres">
      <dgm:prSet presAssocID="{16904A10-CF34-4000-B8A6-1DC4AA1AAEF6}" presName="sibTrans" presStyleCnt="0"/>
      <dgm:spPr/>
    </dgm:pt>
    <dgm:pt modelId="{F3062989-939D-4E03-89A5-D5AF369FBDB1}" type="pres">
      <dgm:prSet presAssocID="{186C2DC1-EF1A-4BF0-B4C9-47110930BB29}" presName="node" presStyleLbl="node1" presStyleIdx="1" presStyleCnt="6">
        <dgm:presLayoutVars>
          <dgm:bulletEnabled val="1"/>
        </dgm:presLayoutVars>
      </dgm:prSet>
      <dgm:spPr/>
    </dgm:pt>
    <dgm:pt modelId="{83E3240F-49B4-484F-942E-8E3E01F18259}" type="pres">
      <dgm:prSet presAssocID="{960FEC72-6B61-48E5-9DE9-C44B04770902}" presName="sibTrans" presStyleCnt="0"/>
      <dgm:spPr/>
    </dgm:pt>
    <dgm:pt modelId="{1F0AE8A6-C41E-49FE-84F4-A1D6FB8E3223}" type="pres">
      <dgm:prSet presAssocID="{C7D740BD-D243-48D4-ACF3-62A0FA03A546}" presName="node" presStyleLbl="node1" presStyleIdx="2" presStyleCnt="6">
        <dgm:presLayoutVars>
          <dgm:bulletEnabled val="1"/>
        </dgm:presLayoutVars>
      </dgm:prSet>
      <dgm:spPr/>
    </dgm:pt>
    <dgm:pt modelId="{1BBFEB75-90C2-44FD-B4DC-5D3B870D745F}" type="pres">
      <dgm:prSet presAssocID="{79D1F487-A95D-4271-86B5-EB6C8862F750}" presName="sibTrans" presStyleCnt="0"/>
      <dgm:spPr/>
    </dgm:pt>
    <dgm:pt modelId="{BEC49D27-3F85-4D4C-BF85-7BBC7296D43D}" type="pres">
      <dgm:prSet presAssocID="{86E4830E-081E-4653-97C1-09CA902EEDD1}" presName="node" presStyleLbl="node1" presStyleIdx="3" presStyleCnt="6">
        <dgm:presLayoutVars>
          <dgm:bulletEnabled val="1"/>
        </dgm:presLayoutVars>
      </dgm:prSet>
      <dgm:spPr/>
    </dgm:pt>
    <dgm:pt modelId="{89095D74-594A-4DDE-80F4-CF03B2928A94}" type="pres">
      <dgm:prSet presAssocID="{4F522934-4A53-48AE-A270-84C93756C039}" presName="sibTrans" presStyleCnt="0"/>
      <dgm:spPr/>
    </dgm:pt>
    <dgm:pt modelId="{C5AE63FA-29F7-4B83-8046-47C3AB4E6B42}" type="pres">
      <dgm:prSet presAssocID="{624739C3-D523-4029-B261-5C2C4429D9A6}" presName="node" presStyleLbl="node1" presStyleIdx="4" presStyleCnt="6">
        <dgm:presLayoutVars>
          <dgm:bulletEnabled val="1"/>
        </dgm:presLayoutVars>
      </dgm:prSet>
      <dgm:spPr/>
    </dgm:pt>
    <dgm:pt modelId="{A4B2A506-AFCD-4C9A-AC21-986023C5E4B0}" type="pres">
      <dgm:prSet presAssocID="{E6B26D9B-42BA-48AF-B912-37E9B7C0ADF9}" presName="sibTrans" presStyleCnt="0"/>
      <dgm:spPr/>
    </dgm:pt>
    <dgm:pt modelId="{C017D9AC-F460-46A0-82C4-71F7324EF2D9}" type="pres">
      <dgm:prSet presAssocID="{D1BD7932-7BFC-4C76-BD72-6016A134B309}" presName="node" presStyleLbl="node1" presStyleIdx="5" presStyleCnt="6">
        <dgm:presLayoutVars>
          <dgm:bulletEnabled val="1"/>
        </dgm:presLayoutVars>
      </dgm:prSet>
      <dgm:spPr/>
    </dgm:pt>
  </dgm:ptLst>
  <dgm:cxnLst>
    <dgm:cxn modelId="{E2F41407-9F5B-48C9-893F-850A28904040}" srcId="{6141646F-D791-4CA2-A717-C4D765645C71}" destId="{2E03E3A5-7A78-4DF9-8541-C618D3A28E3B}" srcOrd="0" destOrd="0" parTransId="{846533F6-2922-4794-9812-35A8B8C49090}" sibTransId="{16904A10-CF34-4000-B8A6-1DC4AA1AAEF6}"/>
    <dgm:cxn modelId="{8630CC14-64E6-4419-B2FC-D24153DF6027}" srcId="{6141646F-D791-4CA2-A717-C4D765645C71}" destId="{624739C3-D523-4029-B261-5C2C4429D9A6}" srcOrd="4" destOrd="0" parTransId="{5E8C4247-5350-47CB-9927-1BB194E5F5F0}" sibTransId="{E6B26D9B-42BA-48AF-B912-37E9B7C0ADF9}"/>
    <dgm:cxn modelId="{0456E117-C143-4CAF-BE1E-910F8751D8A5}" srcId="{6141646F-D791-4CA2-A717-C4D765645C71}" destId="{86E4830E-081E-4653-97C1-09CA902EEDD1}" srcOrd="3" destOrd="0" parTransId="{852D14FE-F6A4-4D18-98C2-BF1961B8095D}" sibTransId="{4F522934-4A53-48AE-A270-84C93756C039}"/>
    <dgm:cxn modelId="{B892F21E-CD84-427D-AA57-9BBD2984A334}" type="presOf" srcId="{6141646F-D791-4CA2-A717-C4D765645C71}" destId="{A8501AC0-A263-4FD8-A2C0-A9D51020273A}" srcOrd="0" destOrd="0" presId="urn:microsoft.com/office/officeart/2005/8/layout/hList6"/>
    <dgm:cxn modelId="{E6C08526-3D35-4DAF-B887-B68360AC6A22}" srcId="{6141646F-D791-4CA2-A717-C4D765645C71}" destId="{D1BD7932-7BFC-4C76-BD72-6016A134B309}" srcOrd="5" destOrd="0" parTransId="{308B925E-0182-4552-94DD-33634D18D3AE}" sibTransId="{CFCF84C5-D3BE-47ED-A4F8-7A2DA75AD70A}"/>
    <dgm:cxn modelId="{6EE82A27-5429-4F13-B21F-9700258083F5}" type="presOf" srcId="{D1BD7932-7BFC-4C76-BD72-6016A134B309}" destId="{C017D9AC-F460-46A0-82C4-71F7324EF2D9}" srcOrd="0" destOrd="0" presId="urn:microsoft.com/office/officeart/2005/8/layout/hList6"/>
    <dgm:cxn modelId="{2916C236-8715-445E-B985-AAF27C60FC6A}" type="presOf" srcId="{624739C3-D523-4029-B261-5C2C4429D9A6}" destId="{C5AE63FA-29F7-4B83-8046-47C3AB4E6B42}" srcOrd="0" destOrd="0" presId="urn:microsoft.com/office/officeart/2005/8/layout/hList6"/>
    <dgm:cxn modelId="{5100047F-E636-492B-885F-B3676043512C}" type="presOf" srcId="{186C2DC1-EF1A-4BF0-B4C9-47110930BB29}" destId="{F3062989-939D-4E03-89A5-D5AF369FBDB1}" srcOrd="0" destOrd="0" presId="urn:microsoft.com/office/officeart/2005/8/layout/hList6"/>
    <dgm:cxn modelId="{16298A92-2CAD-4501-931A-7DA8AAE6E21A}" type="presOf" srcId="{C7D740BD-D243-48D4-ACF3-62A0FA03A546}" destId="{1F0AE8A6-C41E-49FE-84F4-A1D6FB8E3223}" srcOrd="0" destOrd="0" presId="urn:microsoft.com/office/officeart/2005/8/layout/hList6"/>
    <dgm:cxn modelId="{E08C33A6-7925-45AC-BD3E-5F4E8FA3CF4B}" type="presOf" srcId="{2E03E3A5-7A78-4DF9-8541-C618D3A28E3B}" destId="{A00FBFEE-6CCF-4B57-9548-DCCF94EB1054}" srcOrd="0" destOrd="0" presId="urn:microsoft.com/office/officeart/2005/8/layout/hList6"/>
    <dgm:cxn modelId="{8FE875B3-8EBD-4BCF-B663-01722C65B882}" type="presOf" srcId="{86E4830E-081E-4653-97C1-09CA902EEDD1}" destId="{BEC49D27-3F85-4D4C-BF85-7BBC7296D43D}" srcOrd="0" destOrd="0" presId="urn:microsoft.com/office/officeart/2005/8/layout/hList6"/>
    <dgm:cxn modelId="{8CBF4CD0-4938-4818-861B-A1FF9F8C68CE}" srcId="{6141646F-D791-4CA2-A717-C4D765645C71}" destId="{186C2DC1-EF1A-4BF0-B4C9-47110930BB29}" srcOrd="1" destOrd="0" parTransId="{BDFABE90-35CE-4AB4-AA75-963906C64C53}" sibTransId="{960FEC72-6B61-48E5-9DE9-C44B04770902}"/>
    <dgm:cxn modelId="{0D5B96D2-4A85-4D8D-89C6-D681B22DC456}" srcId="{6141646F-D791-4CA2-A717-C4D765645C71}" destId="{C7D740BD-D243-48D4-ACF3-62A0FA03A546}" srcOrd="2" destOrd="0" parTransId="{6C4D2921-BB83-42F3-B2F5-AA964E4ED0E6}" sibTransId="{79D1F487-A95D-4271-86B5-EB6C8862F750}"/>
    <dgm:cxn modelId="{DE461549-F44F-4F4F-AB40-300E7AB34875}" type="presParOf" srcId="{A8501AC0-A263-4FD8-A2C0-A9D51020273A}" destId="{A00FBFEE-6CCF-4B57-9548-DCCF94EB1054}" srcOrd="0" destOrd="0" presId="urn:microsoft.com/office/officeart/2005/8/layout/hList6"/>
    <dgm:cxn modelId="{DD33EDBD-12B2-461A-AF34-1378ACFE25EA}" type="presParOf" srcId="{A8501AC0-A263-4FD8-A2C0-A9D51020273A}" destId="{E18560F6-2772-4351-BA16-F90099E21A1A}" srcOrd="1" destOrd="0" presId="urn:microsoft.com/office/officeart/2005/8/layout/hList6"/>
    <dgm:cxn modelId="{6248CB47-71D5-4CC4-8838-D62CD2B543CE}" type="presParOf" srcId="{A8501AC0-A263-4FD8-A2C0-A9D51020273A}" destId="{F3062989-939D-4E03-89A5-D5AF369FBDB1}" srcOrd="2" destOrd="0" presId="urn:microsoft.com/office/officeart/2005/8/layout/hList6"/>
    <dgm:cxn modelId="{6A083261-8E37-406D-8234-D27CA5153B9D}" type="presParOf" srcId="{A8501AC0-A263-4FD8-A2C0-A9D51020273A}" destId="{83E3240F-49B4-484F-942E-8E3E01F18259}" srcOrd="3" destOrd="0" presId="urn:microsoft.com/office/officeart/2005/8/layout/hList6"/>
    <dgm:cxn modelId="{00B7A625-1317-4F24-8180-69063FAABC31}" type="presParOf" srcId="{A8501AC0-A263-4FD8-A2C0-A9D51020273A}" destId="{1F0AE8A6-C41E-49FE-84F4-A1D6FB8E3223}" srcOrd="4" destOrd="0" presId="urn:microsoft.com/office/officeart/2005/8/layout/hList6"/>
    <dgm:cxn modelId="{3B87793B-3612-4E61-8CCB-D60CC76F0DA9}" type="presParOf" srcId="{A8501AC0-A263-4FD8-A2C0-A9D51020273A}" destId="{1BBFEB75-90C2-44FD-B4DC-5D3B870D745F}" srcOrd="5" destOrd="0" presId="urn:microsoft.com/office/officeart/2005/8/layout/hList6"/>
    <dgm:cxn modelId="{73DD5A7A-415B-45EC-BF4F-601CF3853CC3}" type="presParOf" srcId="{A8501AC0-A263-4FD8-A2C0-A9D51020273A}" destId="{BEC49D27-3F85-4D4C-BF85-7BBC7296D43D}" srcOrd="6" destOrd="0" presId="urn:microsoft.com/office/officeart/2005/8/layout/hList6"/>
    <dgm:cxn modelId="{4EF5D24E-98A1-44CE-B028-CFC4C3695258}" type="presParOf" srcId="{A8501AC0-A263-4FD8-A2C0-A9D51020273A}" destId="{89095D74-594A-4DDE-80F4-CF03B2928A94}" srcOrd="7" destOrd="0" presId="urn:microsoft.com/office/officeart/2005/8/layout/hList6"/>
    <dgm:cxn modelId="{EA03BAAD-E90E-4A1C-80BB-4C01B81D5237}" type="presParOf" srcId="{A8501AC0-A263-4FD8-A2C0-A9D51020273A}" destId="{C5AE63FA-29F7-4B83-8046-47C3AB4E6B42}" srcOrd="8" destOrd="0" presId="urn:microsoft.com/office/officeart/2005/8/layout/hList6"/>
    <dgm:cxn modelId="{6B56B34D-12BE-40AF-AE10-B9C182917035}" type="presParOf" srcId="{A8501AC0-A263-4FD8-A2C0-A9D51020273A}" destId="{A4B2A506-AFCD-4C9A-AC21-986023C5E4B0}" srcOrd="9" destOrd="0" presId="urn:microsoft.com/office/officeart/2005/8/layout/hList6"/>
    <dgm:cxn modelId="{4C20E3DE-8587-400A-AC88-F889CA5B26A8}" type="presParOf" srcId="{A8501AC0-A263-4FD8-A2C0-A9D51020273A}" destId="{C017D9AC-F460-46A0-82C4-71F7324EF2D9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0FBFEE-6CCF-4B57-9548-DCCF94EB1054}">
      <dsp:nvSpPr>
        <dsp:cNvPr id="0" name=""/>
        <dsp:cNvSpPr/>
      </dsp:nvSpPr>
      <dsp:spPr>
        <a:xfrm rot="16200000">
          <a:off x="-1214060" y="1217363"/>
          <a:ext cx="3739487" cy="1304760"/>
        </a:xfrm>
        <a:prstGeom prst="flowChartManualOperation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Introduction</a:t>
          </a:r>
        </a:p>
      </dsp:txBody>
      <dsp:txXfrm rot="5400000">
        <a:off x="3303" y="747897"/>
        <a:ext cx="1304760" cy="2243693"/>
      </dsp:txXfrm>
    </dsp:sp>
    <dsp:sp modelId="{F3062989-939D-4E03-89A5-D5AF369FBDB1}">
      <dsp:nvSpPr>
        <dsp:cNvPr id="0" name=""/>
        <dsp:cNvSpPr/>
      </dsp:nvSpPr>
      <dsp:spPr>
        <a:xfrm rot="16200000">
          <a:off x="188557" y="1217363"/>
          <a:ext cx="3739487" cy="1304760"/>
        </a:xfrm>
        <a:prstGeom prst="flowChartManualOperation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Road to Effective GRC Principles</a:t>
          </a:r>
        </a:p>
      </dsp:txBody>
      <dsp:txXfrm rot="5400000">
        <a:off x="1405920" y="747897"/>
        <a:ext cx="1304760" cy="2243693"/>
      </dsp:txXfrm>
    </dsp:sp>
    <dsp:sp modelId="{1F0AE8A6-C41E-49FE-84F4-A1D6FB8E3223}">
      <dsp:nvSpPr>
        <dsp:cNvPr id="0" name=""/>
        <dsp:cNvSpPr/>
      </dsp:nvSpPr>
      <dsp:spPr>
        <a:xfrm rot="16200000">
          <a:off x="1591174" y="1217363"/>
          <a:ext cx="3739487" cy="1304760"/>
        </a:xfrm>
        <a:prstGeom prst="flowChartManualOperation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Importance of GRC Governance</a:t>
          </a:r>
        </a:p>
      </dsp:txBody>
      <dsp:txXfrm rot="5400000">
        <a:off x="2808537" y="747897"/>
        <a:ext cx="1304760" cy="2243693"/>
      </dsp:txXfrm>
    </dsp:sp>
    <dsp:sp modelId="{BEC49D27-3F85-4D4C-BF85-7BBC7296D43D}">
      <dsp:nvSpPr>
        <dsp:cNvPr id="0" name=""/>
        <dsp:cNvSpPr/>
      </dsp:nvSpPr>
      <dsp:spPr>
        <a:xfrm rot="16200000">
          <a:off x="2993792" y="1217363"/>
          <a:ext cx="3739487" cy="1304760"/>
        </a:xfrm>
        <a:prstGeom prst="flowChartManualOperation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Risk Management Component of GRC</a:t>
          </a:r>
        </a:p>
      </dsp:txBody>
      <dsp:txXfrm rot="5400000">
        <a:off x="4211155" y="747897"/>
        <a:ext cx="1304760" cy="2243693"/>
      </dsp:txXfrm>
    </dsp:sp>
    <dsp:sp modelId="{C5AE63FA-29F7-4B83-8046-47C3AB4E6B42}">
      <dsp:nvSpPr>
        <dsp:cNvPr id="0" name=""/>
        <dsp:cNvSpPr/>
      </dsp:nvSpPr>
      <dsp:spPr>
        <a:xfrm rot="16200000">
          <a:off x="4396409" y="1217363"/>
          <a:ext cx="3739487" cy="1304760"/>
        </a:xfrm>
        <a:prstGeom prst="flowChartManualOperation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GRC and Enterprise Compliance</a:t>
          </a:r>
        </a:p>
      </dsp:txBody>
      <dsp:txXfrm rot="5400000">
        <a:off x="5613772" y="747897"/>
        <a:ext cx="1304760" cy="2243693"/>
      </dsp:txXfrm>
    </dsp:sp>
    <dsp:sp modelId="{C017D9AC-F460-46A0-82C4-71F7324EF2D9}">
      <dsp:nvSpPr>
        <dsp:cNvPr id="0" name=""/>
        <dsp:cNvSpPr/>
      </dsp:nvSpPr>
      <dsp:spPr>
        <a:xfrm rot="16200000">
          <a:off x="5799027" y="1217363"/>
          <a:ext cx="3739487" cy="1304760"/>
        </a:xfrm>
        <a:prstGeom prst="flowChartManualOperation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Importance of Effective GRC Practices and Principles</a:t>
          </a:r>
        </a:p>
      </dsp:txBody>
      <dsp:txXfrm rot="5400000">
        <a:off x="7016390" y="747897"/>
        <a:ext cx="1304760" cy="22436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14/04/1446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Enterprise Risk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73825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84738" y="3803633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611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4" y="6187539"/>
            <a:ext cx="6170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Eng. Abdullah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Jameel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Halawany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6172783" y="4833682"/>
            <a:ext cx="522950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latin typeface="+mn-lt"/>
              </a:rPr>
              <a:t>Importance of Effective GRC Practices and Principles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Session Outline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</a:p>
        </p:txBody>
      </p:sp>
      <p:graphicFrame>
        <p:nvGraphicFramePr>
          <p:cNvPr id="14" name="Content Placeholder 1">
            <a:extLst>
              <a:ext uri="{FF2B5EF4-FFF2-40B4-BE49-F238E27FC236}">
                <a16:creationId xmlns:a16="http://schemas.microsoft.com/office/drawing/2014/main" id="{999ED87C-4618-4037-9F44-228C7CC008B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7870845"/>
              </p:ext>
            </p:extLst>
          </p:nvPr>
        </p:nvGraphicFramePr>
        <p:xfrm>
          <a:off x="3555538" y="2491336"/>
          <a:ext cx="8324454" cy="3739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Importance of Effective GRC Practices and Principles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03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6635027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32194" y="2038029"/>
            <a:ext cx="10182892" cy="42850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300" dirty="0"/>
              <a:t>Enterprise organizations and corporations have faced governance issues since their earliest days.</a:t>
            </a:r>
          </a:p>
          <a:p>
            <a:pPr algn="just">
              <a:lnSpc>
                <a:spcPct val="150000"/>
              </a:lnSpc>
            </a:pPr>
            <a:r>
              <a:rPr lang="en-US" sz="2300" dirty="0"/>
              <a:t>In past eras, setting the rules for employees and other stakeholders to follow worked with small single proprietorships or in the tightly centralized corporations.</a:t>
            </a:r>
          </a:p>
          <a:p>
            <a:pPr algn="just">
              <a:lnSpc>
                <a:spcPct val="150000"/>
              </a:lnSpc>
            </a:pPr>
            <a:r>
              <a:rPr lang="en-US" sz="2300" dirty="0"/>
              <a:t>Today’s larger and often multiunit enterprises need broad-based units or functions for setting rules and procedures—they need efficient and effective governance processes.</a:t>
            </a:r>
          </a:p>
        </p:txBody>
      </p: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32194" y="2000139"/>
            <a:ext cx="10182892" cy="42944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200" dirty="0"/>
              <a:t>Life would be easier for enterprises if they just had to rely on a central leadership to set those governance rules.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Enterprises today of any location or size are faced with ever </a:t>
            </a:r>
            <a:r>
              <a:rPr lang="en-US" sz="2200" b="1" i="1" dirty="0"/>
              <a:t>increasing</a:t>
            </a:r>
            <a:r>
              <a:rPr lang="en-US" sz="2200" dirty="0"/>
              <a:t> sets of </a:t>
            </a:r>
            <a:r>
              <a:rPr lang="en-US" sz="2200" i="1" dirty="0">
                <a:solidFill>
                  <a:srgbClr val="FF0000"/>
                </a:solidFill>
              </a:rPr>
              <a:t>rules</a:t>
            </a:r>
            <a:r>
              <a:rPr lang="en-US" sz="2200" dirty="0"/>
              <a:t> and </a:t>
            </a:r>
            <a:r>
              <a:rPr lang="en-US" sz="2200" i="1" dirty="0">
                <a:solidFill>
                  <a:srgbClr val="FF0000"/>
                </a:solidFill>
              </a:rPr>
              <a:t>procedures</a:t>
            </a:r>
            <a:r>
              <a:rPr lang="en-US" sz="2200" dirty="0"/>
              <a:t> 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Local Police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Public Safety Ordinances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National and International Laws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Broad professional rules and standards</a:t>
            </a:r>
          </a:p>
        </p:txBody>
      </p:sp>
    </p:spTree>
    <p:extLst>
      <p:ext uri="{BB962C8B-B14F-4D97-AF65-F5344CB8AC3E}">
        <p14:creationId xmlns:p14="http://schemas.microsoft.com/office/powerpoint/2010/main" val="3904341336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4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On a whole series of levels, an enterprise must comply with these laws and regulations.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Failure to do so can result in a variety of </a:t>
            </a:r>
            <a:r>
              <a:rPr lang="en-US" sz="2400" i="1" dirty="0">
                <a:solidFill>
                  <a:srgbClr val="FF0000"/>
                </a:solidFill>
              </a:rPr>
              <a:t>penalties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Enterprise 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needs processes </a:t>
            </a:r>
            <a:r>
              <a:rPr lang="en-US" sz="2400" dirty="0"/>
              <a:t>to ensure that they are operating incompliance with the appropriate laws and regulations.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An enterprise always faces </a:t>
            </a:r>
            <a:r>
              <a:rPr lang="en-US" sz="2400" b="1" i="1" dirty="0">
                <a:solidFill>
                  <a:srgbClr val="FF0000"/>
                </a:solidFill>
              </a:rPr>
              <a:t>risks</a:t>
            </a:r>
            <a:r>
              <a:rPr lang="en-US" sz="2400" dirty="0"/>
              <a:t> that it will be found in </a:t>
            </a:r>
            <a:r>
              <a:rPr lang="en-US" sz="2400" b="1" i="1" dirty="0"/>
              <a:t>violation</a:t>
            </a:r>
            <a:r>
              <a:rPr lang="en-US" sz="2400" dirty="0"/>
              <a:t> of one or another of these multiple laws and regulations.</a:t>
            </a:r>
          </a:p>
        </p:txBody>
      </p:sp>
    </p:spTree>
    <p:extLst>
      <p:ext uri="{BB962C8B-B14F-4D97-AF65-F5344CB8AC3E}">
        <p14:creationId xmlns:p14="http://schemas.microsoft.com/office/powerpoint/2010/main" val="365024250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4"/>
            <a:ext cx="10606564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There are also risks that their own established governance rules will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not achieve their desired results or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may face some outside event beyond their control, such as a major weather event or a fire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There is a need to 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manage</a:t>
            </a:r>
            <a:r>
              <a:rPr lang="en-US" sz="2400" dirty="0"/>
              <a:t> these risks at an 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</a:rPr>
              <a:t>overall enterprise level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ERM</a:t>
            </a:r>
            <a:r>
              <a:rPr lang="en-US" sz="2400" dirty="0"/>
              <a:t> has brought all three of these </a:t>
            </a:r>
            <a:r>
              <a:rPr lang="en-US" sz="2400" i="1" dirty="0">
                <a:solidFill>
                  <a:schemeClr val="accent4">
                    <a:lumMod val="75000"/>
                  </a:schemeClr>
                </a:solidFill>
              </a:rPr>
              <a:t>Governance</a:t>
            </a:r>
            <a:r>
              <a:rPr lang="en-US" sz="2400" dirty="0"/>
              <a:t>, </a:t>
            </a:r>
            <a:r>
              <a:rPr lang="en-US" sz="2400" i="1" dirty="0">
                <a:solidFill>
                  <a:srgbClr val="FF0000"/>
                </a:solidFill>
              </a:rPr>
              <a:t>Risk</a:t>
            </a:r>
            <a:r>
              <a:rPr lang="en-US" sz="2400" dirty="0"/>
              <a:t>, and </a:t>
            </a:r>
            <a:r>
              <a:rPr lang="en-US" sz="2400" i="1" dirty="0">
                <a:solidFill>
                  <a:srgbClr val="00B050"/>
                </a:solidFill>
              </a:rPr>
              <a:t>Compliance</a:t>
            </a:r>
            <a:r>
              <a:rPr lang="en-US" sz="2400" dirty="0"/>
              <a:t> concerns together into what has been called </a:t>
            </a:r>
            <a:r>
              <a:rPr lang="en-US" sz="2400" b="1" dirty="0"/>
              <a:t>GRC</a:t>
            </a:r>
            <a:r>
              <a:rPr lang="en-US" sz="2400" dirty="0"/>
              <a:t> principles.</a:t>
            </a:r>
          </a:p>
        </p:txBody>
      </p:sp>
    </p:spTree>
    <p:extLst>
      <p:ext uri="{BB962C8B-B14F-4D97-AF65-F5344CB8AC3E}">
        <p14:creationId xmlns:p14="http://schemas.microsoft.com/office/powerpoint/2010/main" val="2807261925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195553" y="1441748"/>
            <a:ext cx="4222539" cy="1360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Road to Effective GRC Principles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Importance of Effective GRC Practices and Principles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03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0B3A452-0384-40AD-8B69-2AE9DE492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75" t="7956" r="13882" b="8173"/>
          <a:stretch/>
        </p:blipFill>
        <p:spPr>
          <a:xfrm>
            <a:off x="2159339" y="3103167"/>
            <a:ext cx="2462981" cy="244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723948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Road to Effective GRC Principles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200" dirty="0"/>
              <a:t>Business professionals did not even hear about the now increasingly familiar acronym GRC until a few years after </a:t>
            </a:r>
            <a:r>
              <a:rPr lang="en-US" sz="2200" dirty="0" err="1"/>
              <a:t>SOx</a:t>
            </a:r>
            <a:r>
              <a:rPr lang="en-US" sz="22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The Sarbanes-Oxley Act of 2002, often simply called SOX or </a:t>
            </a:r>
            <a:r>
              <a:rPr lang="en-US" sz="2200" dirty="0" err="1"/>
              <a:t>Sarbox</a:t>
            </a:r>
            <a:r>
              <a:rPr lang="en-US" sz="2200" dirty="0"/>
              <a:t>, is U.S. law meant to protect investors from fraudulent accounting activities by corporations.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Sarbanes-Oxley was enacted after several major accounting scandals in the early 2000’s perpetrated by companies such as Enron, Tyco, and WorldCom.</a:t>
            </a:r>
          </a:p>
        </p:txBody>
      </p:sp>
    </p:spTree>
    <p:extLst>
      <p:ext uri="{BB962C8B-B14F-4D97-AF65-F5344CB8AC3E}">
        <p14:creationId xmlns:p14="http://schemas.microsoft.com/office/powerpoint/2010/main" val="2660663889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SOX Law?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200" dirty="0"/>
              <a:t>The law mandates strict reforms to improve financial disclosures from corporations and prevent accounting fraud.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It also covers issues such as auditor independence, corporate governance, internal control assessment, and enhanced financial disclosure.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The law is named for the two congressmen who drafted it, Paul </a:t>
            </a:r>
            <a:r>
              <a:rPr lang="en-US" sz="2200" b="1" dirty="0">
                <a:solidFill>
                  <a:schemeClr val="accent2"/>
                </a:solidFill>
              </a:rPr>
              <a:t>S</a:t>
            </a:r>
            <a:r>
              <a:rPr lang="en-US" sz="2200" dirty="0"/>
              <a:t>arbanes and Michael </a:t>
            </a:r>
            <a:r>
              <a:rPr lang="en-US" sz="2200" b="1" dirty="0">
                <a:solidFill>
                  <a:schemeClr val="accent2"/>
                </a:solidFill>
              </a:rPr>
              <a:t>Ox</a:t>
            </a:r>
            <a:r>
              <a:rPr lang="en-US" sz="2200" dirty="0"/>
              <a:t>ley.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The U.S. Securities and Exchange Commission (SEC) administers the act.</a:t>
            </a:r>
          </a:p>
        </p:txBody>
      </p:sp>
    </p:spTree>
    <p:extLst>
      <p:ext uri="{BB962C8B-B14F-4D97-AF65-F5344CB8AC3E}">
        <p14:creationId xmlns:p14="http://schemas.microsoft.com/office/powerpoint/2010/main" val="3165830497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 for Governance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It means taking care of business, making sure that things are done according to 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Enterprise’s Standards, 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Enterprise’s Regulations, 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Enterprise’s Board of Directors’ Decisions.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It also means setting forth clear stakeholder expectations of what should be done so that everyone is on the same page with regard to how the enterprise is run.</a:t>
            </a:r>
          </a:p>
        </p:txBody>
      </p:sp>
    </p:spTree>
    <p:extLst>
      <p:ext uri="{BB962C8B-B14F-4D97-AF65-F5344CB8AC3E}">
        <p14:creationId xmlns:p14="http://schemas.microsoft.com/office/powerpoint/2010/main" val="313694060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 for Risk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It’s pretty clear that certain risks are just not to be taken.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When it comes to business, however, risk becomes a way to help both 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Protect existing asset value 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Create value by strategically expanding an enterprise or adding new products and services.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The concept of risk is even more important than just the ERM. (Lecture 2)</a:t>
            </a:r>
          </a:p>
        </p:txBody>
      </p:sp>
    </p:spTree>
    <p:extLst>
      <p:ext uri="{BB962C8B-B14F-4D97-AF65-F5344CB8AC3E}">
        <p14:creationId xmlns:p14="http://schemas.microsoft.com/office/powerpoint/2010/main" val="3459347283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 for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Represents compliance with the many laws and rules affecting businesses and citizens today.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Sometimes, people will also extend that C to include controls.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For example, it means monitoring a factory’s emissions or ensuring that its import and export papers are in order. Or it might just mean establishing effective </a:t>
            </a:r>
            <a:r>
              <a:rPr lang="en-US" sz="2400" b="1" i="1" dirty="0">
                <a:solidFill>
                  <a:srgbClr val="0070C0"/>
                </a:solidFill>
              </a:rPr>
              <a:t>Internal Accounting Controls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100506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Concepts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32194" y="2095404"/>
            <a:ext cx="10182892" cy="43229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200" dirty="0"/>
              <a:t>All enterprises, and corporations, historically do not think of GRC as a combined set of principles.</a:t>
            </a:r>
          </a:p>
          <a:p>
            <a:pPr algn="just">
              <a:lnSpc>
                <a:spcPct val="150000"/>
              </a:lnSpc>
            </a:pPr>
            <a:r>
              <a:rPr lang="en-US" sz="2200" b="1" i="1" dirty="0">
                <a:solidFill>
                  <a:srgbClr val="24A9E1"/>
                </a:solidFill>
              </a:rPr>
              <a:t>GRC</a:t>
            </a:r>
            <a:r>
              <a:rPr lang="en-US" sz="2200" dirty="0"/>
              <a:t>  is an increasingly recognized term that reflects a new way in which enterprises today are adopting an integrated approach to these aspects of their businesses.</a:t>
            </a:r>
          </a:p>
          <a:p>
            <a:pPr algn="just">
              <a:lnSpc>
                <a:spcPct val="150000"/>
              </a:lnSpc>
            </a:pPr>
            <a:r>
              <a:rPr lang="en-US" sz="2200" b="1" i="1" dirty="0">
                <a:solidFill>
                  <a:srgbClr val="24A9E1"/>
                </a:solidFill>
              </a:rPr>
              <a:t>GRC  </a:t>
            </a:r>
            <a:r>
              <a:rPr lang="en-US" sz="2200" dirty="0"/>
              <a:t>represent core disciplines of governance, risk management, and compliance. 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Each of the disciplines consists of the four basic GRC components: </a:t>
            </a:r>
            <a:r>
              <a:rPr lang="en-US" sz="2200" b="1" i="1" dirty="0">
                <a:solidFill>
                  <a:schemeClr val="accent2">
                    <a:lumMod val="75000"/>
                  </a:schemeClr>
                </a:solidFill>
              </a:rPr>
              <a:t>strategy</a:t>
            </a:r>
            <a:r>
              <a:rPr lang="en-US" sz="2200" dirty="0"/>
              <a:t>, </a:t>
            </a:r>
            <a:r>
              <a:rPr lang="en-US" sz="2200" b="1" i="1" dirty="0">
                <a:solidFill>
                  <a:srgbClr val="0070C0"/>
                </a:solidFill>
              </a:rPr>
              <a:t>processes</a:t>
            </a:r>
            <a:r>
              <a:rPr lang="en-US" sz="2200" dirty="0"/>
              <a:t>, </a:t>
            </a:r>
            <a:r>
              <a:rPr lang="en-US" sz="2200" b="1" i="1" dirty="0">
                <a:solidFill>
                  <a:schemeClr val="accent6">
                    <a:lumMod val="75000"/>
                  </a:schemeClr>
                </a:solidFill>
              </a:rPr>
              <a:t>technology</a:t>
            </a:r>
            <a:r>
              <a:rPr lang="en-US" sz="2200" dirty="0"/>
              <a:t>, and </a:t>
            </a:r>
            <a:r>
              <a:rPr lang="en-US" sz="2200" b="1" i="1" dirty="0">
                <a:solidFill>
                  <a:srgbClr val="FF0000"/>
                </a:solidFill>
              </a:rPr>
              <a:t>people</a:t>
            </a:r>
            <a:r>
              <a:rPr lang="en-US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5453960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Concepts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Content Placeholder 5" descr="Diagram&#10;&#10;Description automatically generated">
            <a:extLst>
              <a:ext uri="{FF2B5EF4-FFF2-40B4-BE49-F238E27FC236}">
                <a16:creationId xmlns:a16="http://schemas.microsoft.com/office/drawing/2014/main" id="{7247469E-59B4-40B4-9F49-4D8CA11C1A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"/>
          <a:stretch/>
        </p:blipFill>
        <p:spPr>
          <a:xfrm>
            <a:off x="1994509" y="2242099"/>
            <a:ext cx="7765109" cy="4093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3380172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Concepts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Internal policies are the key factors supporting governance.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External regulations drive compliance principles.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Enterprise’s risk appetite is a key element of risk management.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Requires </a:t>
            </a:r>
            <a:r>
              <a:rPr lang="en-US" sz="2400" i="1" dirty="0"/>
              <a:t>management attention </a:t>
            </a:r>
            <a:r>
              <a:rPr lang="en-US" sz="2400" dirty="0"/>
              <a:t>and </a:t>
            </a:r>
            <a:r>
              <a:rPr lang="en-US" sz="2400" i="1" dirty="0"/>
              <a:t>support</a:t>
            </a:r>
            <a:r>
              <a:rPr lang="en-US" sz="24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Result in </a:t>
            </a:r>
            <a:r>
              <a:rPr lang="en-US" sz="2400" b="1" i="1" dirty="0"/>
              <a:t>correct ethical behavior</a:t>
            </a:r>
            <a:r>
              <a:rPr lang="en-US" sz="2400" dirty="0"/>
              <a:t>, organizational </a:t>
            </a:r>
            <a:r>
              <a:rPr lang="en-US" sz="2400" b="1" i="1" dirty="0"/>
              <a:t>efficiency</a:t>
            </a:r>
            <a:r>
              <a:rPr lang="en-US" sz="2400" dirty="0"/>
              <a:t>, and </a:t>
            </a:r>
            <a:r>
              <a:rPr lang="en-US" sz="2400" b="1" i="1" dirty="0"/>
              <a:t>improved effectiveness</a:t>
            </a:r>
          </a:p>
        </p:txBody>
      </p:sp>
    </p:spTree>
    <p:extLst>
      <p:ext uri="{BB962C8B-B14F-4D97-AF65-F5344CB8AC3E}">
        <p14:creationId xmlns:p14="http://schemas.microsoft.com/office/powerpoint/2010/main" val="2683448699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Concepts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</a:pPr>
            <a:r>
              <a:rPr lang="en-US" sz="2400" dirty="0"/>
              <a:t>The three GRC principles should be thought of in terms of one continuous and interconnecting flow of concepts. </a:t>
            </a:r>
          </a:p>
          <a:p>
            <a:pPr>
              <a:lnSpc>
                <a:spcPct val="25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Neither</a:t>
            </a:r>
            <a:r>
              <a:rPr lang="en-US" sz="2400" dirty="0"/>
              <a:t> G, R, or C more important or significant than the others.</a:t>
            </a:r>
          </a:p>
        </p:txBody>
      </p:sp>
    </p:spTree>
    <p:extLst>
      <p:ext uri="{BB962C8B-B14F-4D97-AF65-F5344CB8AC3E}">
        <p14:creationId xmlns:p14="http://schemas.microsoft.com/office/powerpoint/2010/main" val="3158687645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1360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Importance of GRC Governance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Importance of Effective GRC Practices and Principles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03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3278264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GRC Governance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Corporate or enterprise governance is a term that refers broadly to the rules, processes, or laws by which businesses are operated, regulated, and controlled.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The term can refer to 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/>
              <a:t>Internal factors defined by the officers, stockholders, or the charter and basic objectives of a corporation.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/>
              <a:t>External forces such as consumer groups, clients, and government regulations.</a:t>
            </a:r>
          </a:p>
        </p:txBody>
      </p:sp>
    </p:spTree>
    <p:extLst>
      <p:ext uri="{BB962C8B-B14F-4D97-AF65-F5344CB8AC3E}">
        <p14:creationId xmlns:p14="http://schemas.microsoft.com/office/powerpoint/2010/main" val="31741139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GRC Governance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US" dirty="0"/>
              <a:t>At enterprise operations level, we can define enterprise governance as</a:t>
            </a:r>
          </a:p>
          <a:p>
            <a:pPr algn="just">
              <a:lnSpc>
                <a:spcPct val="100000"/>
              </a:lnSpc>
            </a:pPr>
            <a:r>
              <a:rPr lang="en-US" dirty="0"/>
              <a:t>The responsibilities and practices </a:t>
            </a:r>
            <a:r>
              <a:rPr lang="en-US" b="1" i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exercised</a:t>
            </a:r>
            <a:r>
              <a:rPr lang="en-US" dirty="0"/>
              <a:t> by the board, executive management, and all levels of functional management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</a:rPr>
              <a:t>with the goals </a:t>
            </a:r>
            <a:r>
              <a:rPr lang="en-US" dirty="0"/>
              <a:t>of </a:t>
            </a:r>
          </a:p>
          <a:p>
            <a:pPr lvl="1" algn="just">
              <a:lnSpc>
                <a:spcPct val="100000"/>
              </a:lnSpc>
            </a:pPr>
            <a:r>
              <a:rPr lang="en-US" dirty="0"/>
              <a:t>Providing strategic direction.</a:t>
            </a:r>
          </a:p>
          <a:p>
            <a:pPr lvl="1" algn="just">
              <a:lnSpc>
                <a:spcPct val="100000"/>
              </a:lnSpc>
            </a:pPr>
            <a:r>
              <a:rPr lang="en-US" dirty="0"/>
              <a:t>Ensuring that objectives are achieved. </a:t>
            </a:r>
          </a:p>
          <a:p>
            <a:pPr lvl="1" algn="just">
              <a:lnSpc>
                <a:spcPct val="100000"/>
              </a:lnSpc>
            </a:pPr>
            <a:r>
              <a:rPr lang="en-US" dirty="0"/>
              <a:t>Ascertaining that risks are managed appropriately.</a:t>
            </a:r>
          </a:p>
          <a:p>
            <a:pPr lvl="1" algn="just">
              <a:lnSpc>
                <a:spcPct val="100000"/>
              </a:lnSpc>
            </a:pPr>
            <a:r>
              <a:rPr lang="en-US" dirty="0"/>
              <a:t>Verifying that the enterprise’s resources are used responsibly.</a:t>
            </a:r>
          </a:p>
        </p:txBody>
      </p:sp>
    </p:spTree>
    <p:extLst>
      <p:ext uri="{BB962C8B-B14F-4D97-AF65-F5344CB8AC3E}">
        <p14:creationId xmlns:p14="http://schemas.microsoft.com/office/powerpoint/2010/main" val="2230501597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GRC Governance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Governance really refers to the process of 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25A9E7"/>
                </a:solidFill>
              </a:rPr>
              <a:t>Establishing</a:t>
            </a:r>
            <a:r>
              <a:rPr lang="en-US" dirty="0"/>
              <a:t> rules and procedures within all levels of an enterprise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FF9518"/>
                </a:solidFill>
              </a:rPr>
              <a:t>Communicating</a:t>
            </a:r>
            <a:r>
              <a:rPr lang="en-US" dirty="0"/>
              <a:t> those rules to appropriate levels of stakeholders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Monitoring</a:t>
            </a:r>
            <a:r>
              <a:rPr lang="en-US" dirty="0"/>
              <a:t> performance against those rules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</a:rPr>
              <a:t>Administering</a:t>
            </a:r>
            <a:r>
              <a:rPr lang="en-US" dirty="0"/>
              <a:t> rewards and punishments based on the relative performance or compliance with those rules</a:t>
            </a:r>
          </a:p>
        </p:txBody>
      </p:sp>
    </p:spTree>
    <p:extLst>
      <p:ext uri="{BB962C8B-B14F-4D97-AF65-F5344CB8AC3E}">
        <p14:creationId xmlns:p14="http://schemas.microsoft.com/office/powerpoint/2010/main" val="988347534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GRC Governance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A well-defined and enforced set of corporate governance principles provides a </a:t>
            </a:r>
            <a:r>
              <a:rPr lang="en-US" i="1" dirty="0">
                <a:solidFill>
                  <a:srgbClr val="25A9E7"/>
                </a:solidFill>
              </a:rPr>
              <a:t>structure</a:t>
            </a:r>
            <a:r>
              <a:rPr lang="en-US" dirty="0"/>
              <a:t> that works for the benefit of everyone concerned by ensuring that the enterprise adheres </a:t>
            </a:r>
            <a:r>
              <a:rPr lang="en-US" dirty="0">
                <a:solidFill>
                  <a:srgbClr val="FFC000"/>
                </a:solidFill>
              </a:rPr>
              <a:t>to </a:t>
            </a:r>
            <a:r>
              <a:rPr lang="en-US" i="1" dirty="0">
                <a:solidFill>
                  <a:srgbClr val="FFC000"/>
                </a:solidFill>
              </a:rPr>
              <a:t>accepted ethical standards </a:t>
            </a:r>
            <a:r>
              <a:rPr lang="en-US" dirty="0"/>
              <a:t>and </a:t>
            </a:r>
            <a:r>
              <a:rPr lang="en-US" i="1" dirty="0">
                <a:solidFill>
                  <a:schemeClr val="accent2">
                    <a:lumMod val="75000"/>
                  </a:schemeClr>
                </a:solidFill>
              </a:rPr>
              <a:t>best practices </a:t>
            </a:r>
            <a:r>
              <a:rPr lang="en-US" dirty="0"/>
              <a:t>as well as to </a:t>
            </a:r>
            <a:r>
              <a:rPr lang="en-US" i="1" dirty="0">
                <a:solidFill>
                  <a:srgbClr val="FF0000"/>
                </a:solidFill>
              </a:rPr>
              <a:t>formal laws</a:t>
            </a:r>
            <a:r>
              <a:rPr lang="en-US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37106377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34955" y="2484543"/>
            <a:ext cx="3233586" cy="2217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GRC Governance Concepts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Content Placeholder 10" descr="Diagram&#10;&#10;Description automatically generated">
            <a:extLst>
              <a:ext uri="{FF2B5EF4-FFF2-40B4-BE49-F238E27FC236}">
                <a16:creationId xmlns:a16="http://schemas.microsoft.com/office/drawing/2014/main" id="{DFA40027-C112-4565-BB88-4B92A901C6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61" y="268963"/>
            <a:ext cx="7933406" cy="633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46766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1360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Risk Management Component of GRC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Importance of Effective GRC Practices and Principles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03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4417779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469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Risk Management Component of GRC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srgbClr val="FF0000"/>
                </a:solidFill>
              </a:rPr>
              <a:t>Risk Management </a:t>
            </a:r>
            <a:r>
              <a:rPr lang="en-US" sz="2400" dirty="0"/>
              <a:t>should be part of the overall enterprise culture from the board of directors and very senior officers down through the enterprise.</a:t>
            </a:r>
          </a:p>
          <a:p>
            <a:endParaRPr lang="en-US" dirty="0"/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57947414-0F8C-4D90-B8A0-5106167C21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63" y="3051261"/>
            <a:ext cx="7800582" cy="3302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5227260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12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Risk Management Component of GRC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1- Risk assessment and planning. </a:t>
            </a:r>
          </a:p>
          <a:p>
            <a:pPr lvl="1" algn="just">
              <a:lnSpc>
                <a:spcPct val="150000"/>
              </a:lnSpc>
            </a:pPr>
            <a:r>
              <a:rPr lang="en-US"/>
              <a:t>Any </a:t>
            </a:r>
            <a:r>
              <a:rPr lang="en-US" dirty="0"/>
              <a:t>enterprise faces all levels of risks, whether global issues based on weather or currency threats to weather-related threats at local operations. 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We cannot plan or identify every type of risk that might impact an enterprise, but there should be an ongoing analysis of these various potential risks that may face an enterprise.</a:t>
            </a:r>
          </a:p>
        </p:txBody>
      </p:sp>
    </p:spTree>
    <p:extLst>
      <p:ext uri="{BB962C8B-B14F-4D97-AF65-F5344CB8AC3E}">
        <p14:creationId xmlns:p14="http://schemas.microsoft.com/office/powerpoint/2010/main" val="3465569961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73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Risk Management Component of GRC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US" dirty="0"/>
              <a:t>2- Risk identification and analysis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There is a need for a more detailed analysis on the likelihood of these risks coming to fruition as well as their potential impacts.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There is a need to quantify the impacts of the identified risks and to determine mitigation strategies in the event the risk event occurs. 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Mitigation refers to assessing the best way to manage or eliminate an identified risk.</a:t>
            </a:r>
          </a:p>
        </p:txBody>
      </p:sp>
    </p:spTree>
    <p:extLst>
      <p:ext uri="{BB962C8B-B14F-4D97-AF65-F5344CB8AC3E}">
        <p14:creationId xmlns:p14="http://schemas.microsoft.com/office/powerpoint/2010/main" val="3191359214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4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Risk Management Component of GRC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1004554" y="2038029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None/>
            </a:pPr>
            <a:r>
              <a:rPr lang="en-US" dirty="0"/>
              <a:t>3- Exploit and develop risk response strategies.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Essentially a concept that should be considered in parallel with risk identification, an enterprise should develop plans and strategies to return to normal operations and then recover from the risk event.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This may include an analysis of risk-related opportunities.</a:t>
            </a:r>
          </a:p>
        </p:txBody>
      </p:sp>
    </p:spTree>
    <p:extLst>
      <p:ext uri="{BB962C8B-B14F-4D97-AF65-F5344CB8AC3E}">
        <p14:creationId xmlns:p14="http://schemas.microsoft.com/office/powerpoint/2010/main" val="997212269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73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Risk Management Component of GRC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200000"/>
              </a:lnSpc>
              <a:buNone/>
            </a:pPr>
            <a:r>
              <a:rPr lang="en-US" dirty="0"/>
              <a:t>4- Risk monitoring.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/>
              <a:t>Tools and facilities should be in place to monitor for the identified risks possibly occurring.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/>
              <a:t>Most risk-related monitoring requires a wide series of special reports, established and measurable standards, and a diligent human resources function.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/>
              <a:t>The idea is to keep ahead and to reenter these prior risk management steps as necessary.</a:t>
            </a:r>
          </a:p>
        </p:txBody>
      </p:sp>
    </p:spTree>
    <p:extLst>
      <p:ext uri="{BB962C8B-B14F-4D97-AF65-F5344CB8AC3E}">
        <p14:creationId xmlns:p14="http://schemas.microsoft.com/office/powerpoint/2010/main" val="2638005626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1342443"/>
            <a:ext cx="4426312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Importance of Effective GRC Practices and Principles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03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0B3A452-0384-40AD-8B69-2AE9DE492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75" t="7956" r="13882" b="8173"/>
          <a:stretch/>
        </p:blipFill>
        <p:spPr>
          <a:xfrm>
            <a:off x="2485572" y="3629981"/>
            <a:ext cx="1945936" cy="193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284071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400" dirty="0"/>
              <a:t>Compliance is the process of adhering to a set of guidelines or rules established by government agencies, standards groups, or internal corporate policies. 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These is applied to all types of business.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Adhering to these compliance-related requirements is a challenge</a:t>
            </a:r>
          </a:p>
        </p:txBody>
      </p:sp>
    </p:spTree>
    <p:extLst>
      <p:ext uri="{BB962C8B-B14F-4D97-AF65-F5344CB8AC3E}">
        <p14:creationId xmlns:p14="http://schemas.microsoft.com/office/powerpoint/2010/main" val="853570763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400" dirty="0"/>
              <a:t>Adhering to these compliance-related requirements is a challenge because of</a:t>
            </a:r>
          </a:p>
          <a:p>
            <a:pPr lvl="1">
              <a:lnSpc>
                <a:spcPct val="200000"/>
              </a:lnSpc>
            </a:pPr>
            <a:r>
              <a:rPr lang="en-US" sz="2000" dirty="0"/>
              <a:t>The frequent introduction of new regulations.</a:t>
            </a:r>
          </a:p>
          <a:p>
            <a:pPr lvl="1">
              <a:lnSpc>
                <a:spcPct val="200000"/>
              </a:lnSpc>
            </a:pPr>
            <a:r>
              <a:rPr lang="en-US" sz="2000" dirty="0"/>
              <a:t>Vaguely written regulations that require interpretation.</a:t>
            </a:r>
          </a:p>
          <a:p>
            <a:pPr lvl="1">
              <a:lnSpc>
                <a:spcPct val="200000"/>
              </a:lnSpc>
            </a:pPr>
            <a:r>
              <a:rPr lang="en-US" sz="2000" dirty="0"/>
              <a:t>No consensus on best practices used for compliance.</a:t>
            </a:r>
          </a:p>
          <a:p>
            <a:pPr lvl="1">
              <a:lnSpc>
                <a:spcPct val="200000"/>
              </a:lnSpc>
            </a:pPr>
            <a:r>
              <a:rPr lang="en-US" sz="2000" dirty="0"/>
              <a:t>Multiple regulations often overlap.</a:t>
            </a:r>
          </a:p>
          <a:p>
            <a:pPr lvl="1">
              <a:lnSpc>
                <a:spcPct val="200000"/>
              </a:lnSpc>
            </a:pPr>
            <a:r>
              <a:rPr lang="en-US" sz="2000" dirty="0"/>
              <a:t>Constantly changing regulations.</a:t>
            </a:r>
          </a:p>
        </p:txBody>
      </p:sp>
    </p:spTree>
    <p:extLst>
      <p:ext uri="{BB962C8B-B14F-4D97-AF65-F5344CB8AC3E}">
        <p14:creationId xmlns:p14="http://schemas.microsoft.com/office/powerpoint/2010/main" val="848848514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0070C0"/>
                </a:solidFill>
              </a:rPr>
              <a:t>The Frequent Introduction Of New Regulations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Regulation is a fundamental tool for managing the risks present in society and the economy and can help to reduce the incidence of hazardous events and their severity.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/>
              <a:t>Examples (New studies, Privacy issues, etc..)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Companies have a challenge to monitor these rules and determine which apply to them.</a:t>
            </a:r>
          </a:p>
        </p:txBody>
      </p:sp>
    </p:spTree>
    <p:extLst>
      <p:ext uri="{BB962C8B-B14F-4D97-AF65-F5344CB8AC3E}">
        <p14:creationId xmlns:p14="http://schemas.microsoft.com/office/powerpoint/2010/main" val="3174051476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0070C0"/>
                </a:solidFill>
              </a:rPr>
              <a:t>Vaguely Written Regulations That Require Interpretation</a:t>
            </a:r>
          </a:p>
          <a:p>
            <a:pPr algn="justLow">
              <a:lnSpc>
                <a:spcPct val="150000"/>
              </a:lnSpc>
            </a:pPr>
            <a:r>
              <a:rPr lang="en-US" sz="2400" dirty="0"/>
              <a:t>Some regulations was printed on many thousands of pages, covering issues and rules that the legislators who passed the bill never even read, let alone understood.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Even today, we are still looking at these rules and interpreting what they mean.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Compliance with those types of rules can be difficult.</a:t>
            </a:r>
          </a:p>
        </p:txBody>
      </p:sp>
    </p:spTree>
    <p:extLst>
      <p:ext uri="{BB962C8B-B14F-4D97-AF65-F5344CB8AC3E}">
        <p14:creationId xmlns:p14="http://schemas.microsoft.com/office/powerpoint/2010/main" val="2978312774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720358" y="1685494"/>
            <a:ext cx="10606564" cy="4744804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70C0"/>
                </a:solidFill>
              </a:rPr>
              <a:t>No Consensus On Best Practices Used For Compliance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Diverse Regulations: Different industries and regions have varying compliance requirements. This diversity makes it challenging to establish a universal set of best practices.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Evolving Standards: can lead to differing opinions on what constitutes best practices.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Varied Organizational Needs: What works for one company may not be applicable for another, leading to a lack of consensus.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Stakeholder Perspectives: Different stakeholders may prioritize different aspects of compliance, such as cost-effectiveness, risk management, or ethical considerations.</a:t>
            </a:r>
          </a:p>
        </p:txBody>
      </p:sp>
    </p:spTree>
    <p:extLst>
      <p:ext uri="{BB962C8B-B14F-4D97-AF65-F5344CB8AC3E}">
        <p14:creationId xmlns:p14="http://schemas.microsoft.com/office/powerpoint/2010/main" val="3483405538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1882477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200000"/>
              </a:lnSpc>
              <a:buNone/>
            </a:pPr>
            <a:r>
              <a:rPr lang="en-US" sz="2400" b="1" dirty="0">
                <a:solidFill>
                  <a:srgbClr val="0070C0"/>
                </a:solidFill>
              </a:rPr>
              <a:t>Multiple Regulations Often Overlap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Governmental units from different geographies may issue rules that cover similar areas but may have different requirements.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Compliance until matters are resolved can be a challenge.</a:t>
            </a:r>
          </a:p>
        </p:txBody>
      </p:sp>
    </p:spTree>
    <p:extLst>
      <p:ext uri="{BB962C8B-B14F-4D97-AF65-F5344CB8AC3E}">
        <p14:creationId xmlns:p14="http://schemas.microsoft.com/office/powerpoint/2010/main" val="1456735289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32194" y="1977250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200000"/>
              </a:lnSpc>
              <a:buNone/>
            </a:pPr>
            <a:r>
              <a:rPr lang="en-US" sz="2400" b="1" dirty="0">
                <a:solidFill>
                  <a:srgbClr val="0070C0"/>
                </a:solidFill>
              </a:rPr>
              <a:t>Constantly Changing Regulations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Regulatory agencies in particular are often constantly changing or reinterpreting their rules, making strict compliance a challenge.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Examples (Ex post evaluation of past approaches)</a:t>
            </a:r>
          </a:p>
        </p:txBody>
      </p:sp>
    </p:spTree>
    <p:extLst>
      <p:ext uri="{BB962C8B-B14F-4D97-AF65-F5344CB8AC3E}">
        <p14:creationId xmlns:p14="http://schemas.microsoft.com/office/powerpoint/2010/main" val="2487965875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GRC and Enterprise Compliance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400" dirty="0"/>
              <a:t>Compliance becomes a continuous process, not a one-time project.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Continues to drive business agendas as organizations are being held accountable for meeting the myriad of mandates specific to their markets.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Enterprises might also be required to address cross-industry legislation.</a:t>
            </a:r>
          </a:p>
        </p:txBody>
      </p:sp>
    </p:spTree>
    <p:extLst>
      <p:ext uri="{BB962C8B-B14F-4D97-AF65-F5344CB8AC3E}">
        <p14:creationId xmlns:p14="http://schemas.microsoft.com/office/powerpoint/2010/main" val="2690677295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319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2541" y="338781"/>
            <a:ext cx="9176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Scope of Compliance Architectures Considerations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2579249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400" dirty="0"/>
              <a:t>The scope of compliance also permeates other aspects of an enterprise.</a:t>
            </a:r>
          </a:p>
        </p:txBody>
      </p:sp>
      <p:pic>
        <p:nvPicPr>
          <p:cNvPr id="11" name="Picture 10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7DE0A46-3F8D-44BA-8618-4495764BB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323" y="1292888"/>
            <a:ext cx="7688902" cy="549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851957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162180"/>
            <a:ext cx="4222539" cy="2690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Importance of Effective GRC Practices and Principles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Importance of Effective GRC Practices and Principles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03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5803902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346765" y="1169538"/>
            <a:ext cx="8916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Effective GRC Practices and Principles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32194" y="2195175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Corporate Governance has received increased attention because of high-profile scandals involving abuse of corporate power and, in some cases, alleged criminal activity by corporate officers.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An integral part of an effective corporate governance regime includes provisions for civil or criminal prosecution of individuals who conduct unethical or illegal acts in the name of the enterprise.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24728569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346765" y="1176826"/>
            <a:ext cx="873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Effective GRC Practices and Principles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00417" y="1906128"/>
            <a:ext cx="10182892" cy="4687668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Risk management should create value and be an integral part of organizational processes.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It should be part of decision-making processes and be tailored in a systematic and structured manner to explicitly address the uncertainties an enterprise faces based on the best available information.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In addition, risk management processes should be dynamic, iterative, and responsive to change with the capabilities of continual improvements and enhancements.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4911604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49360" y="1176826"/>
            <a:ext cx="8612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Effective GRC Practices and Principles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95402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A consistent approach on the use of compliance driven capabilities and supporting technologies across an enterprise can provide these potential benefits: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solidFill>
                  <a:schemeClr val="accent4">
                    <a:lumMod val="75000"/>
                  </a:schemeClr>
                </a:solidFill>
              </a:rPr>
              <a:t>Reduced total cost of ownership.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solidFill>
                  <a:srgbClr val="00B050"/>
                </a:solidFill>
              </a:rPr>
              <a:t>Flexibility.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solidFill>
                  <a:srgbClr val="C00000"/>
                </a:solidFill>
              </a:rPr>
              <a:t>Competitive advantage.</a:t>
            </a:r>
          </a:p>
        </p:txBody>
      </p:sp>
    </p:spTree>
    <p:extLst>
      <p:ext uri="{BB962C8B-B14F-4D97-AF65-F5344CB8AC3E}">
        <p14:creationId xmlns:p14="http://schemas.microsoft.com/office/powerpoint/2010/main" val="2179591030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388656" y="1199708"/>
            <a:ext cx="873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Effective GRC Practices and Principles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32194" y="2276051"/>
            <a:ext cx="10182892" cy="3884575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Reduced total cost of ownership.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/>
              <a:t>For example, many regulations specify document retention requirements, which can be met by a single investment in a content and records management system.</a:t>
            </a:r>
          </a:p>
          <a:p>
            <a:pPr algn="just"/>
            <a:r>
              <a:rPr lang="en-US" sz="2400" b="1" dirty="0">
                <a:solidFill>
                  <a:srgbClr val="00B050"/>
                </a:solidFill>
              </a:rPr>
              <a:t>Flexibility.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/>
              <a:t>By centrally managing compliance initiatives via organization-wide compliance architecture, an enterprise can quickly adapt to these changes.</a:t>
            </a:r>
          </a:p>
          <a:p>
            <a:pPr algn="just"/>
            <a:r>
              <a:rPr lang="en-US" sz="2400" b="1" dirty="0">
                <a:solidFill>
                  <a:srgbClr val="C00000"/>
                </a:solidFill>
              </a:rPr>
              <a:t>Competitive advantage.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/>
              <a:t>Better understand and control their business processes, which allows them to respond more quickly and accurately to external or internal pressures.</a:t>
            </a:r>
          </a:p>
        </p:txBody>
      </p:sp>
    </p:spTree>
    <p:extLst>
      <p:ext uri="{BB962C8B-B14F-4D97-AF65-F5344CB8AC3E}">
        <p14:creationId xmlns:p14="http://schemas.microsoft.com/office/powerpoint/2010/main" val="2682841447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197609" y="2950066"/>
            <a:ext cx="4222539" cy="83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Summary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Importance of Effective GRC Practices and Principles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03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5997463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D6A59BA-1188-4A97-8AC0-458EF848C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091" y="493358"/>
            <a:ext cx="7455933" cy="609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159962"/>
      </p:ext>
    </p:extLst>
  </p:cSld>
  <p:clrMapOvr>
    <a:masterClrMapping/>
  </p:clrMapOvr>
  <p:transition spd="slow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855" y="16356"/>
            <a:ext cx="6096851" cy="34294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2996" y="1647673"/>
            <a:ext cx="6096851" cy="34294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8521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06134"/>
      </p:ext>
    </p:extLst>
  </p:cSld>
  <p:clrMapOvr>
    <a:masterClrMapping/>
  </p:clrMapOvr>
  <p:transition spd="slow">
    <p:comb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5201" y="1579418"/>
            <a:ext cx="7331272" cy="7905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2027473" y="1612799"/>
            <a:ext cx="49067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3-48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35D1E37B-1082-42CF-B292-2B18B071FB68}"/>
              </a:ext>
            </a:extLst>
          </p:cNvPr>
          <p:cNvSpPr txBox="1">
            <a:spLocks/>
          </p:cNvSpPr>
          <p:nvPr/>
        </p:nvSpPr>
        <p:spPr>
          <a:xfrm>
            <a:off x="815201" y="2923517"/>
            <a:ext cx="11040852" cy="248583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COSO Enterprise Risk Management: Establishing Effective Governance, Risk, and Compliance Processes. </a:t>
            </a:r>
            <a:r>
              <a:rPr lang="en-US" i="1" dirty="0"/>
              <a:t>Robert R. Moeller</a:t>
            </a:r>
            <a:r>
              <a:rPr lang="en-US" dirty="0"/>
              <a:t>.</a:t>
            </a:r>
          </a:p>
          <a:p>
            <a:pPr>
              <a:lnSpc>
                <a:spcPct val="200000"/>
              </a:lnSpc>
            </a:pPr>
            <a:r>
              <a:rPr lang="en-US" dirty="0"/>
              <a:t>Implementing Enterprise Risk Management: From Methods To Applications. </a:t>
            </a:r>
            <a:r>
              <a:rPr lang="en-US" i="1" dirty="0"/>
              <a:t>James Lam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1401433"/>
      </p:ext>
    </p:extLst>
  </p:cSld>
  <p:clrMapOvr>
    <a:masterClrMapping/>
  </p:clrMapOvr>
  <p:transition spd="slow">
    <p:comb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13B59A-A27D-40E1-82D6-CD4F7A344075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49100919-8a76-4266-be0c-7dc583902cb4"/>
    <ds:schemaRef ds:uri="d13aca44-ef33-4cf4-9980-7f0b00e6eeb9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637</TotalTime>
  <Words>2346</Words>
  <Application>Microsoft Office PowerPoint</Application>
  <PresentationFormat>Widescreen</PresentationFormat>
  <Paragraphs>341</Paragraphs>
  <Slides>49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156</cp:revision>
  <dcterms:created xsi:type="dcterms:W3CDTF">2023-04-29T09:08:00Z</dcterms:created>
  <dcterms:modified xsi:type="dcterms:W3CDTF">2024-10-17T11:54:07Z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