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8" r:id="rId1"/>
  </p:sldMasterIdLst>
  <p:notesMasterIdLst>
    <p:notesMasterId r:id="rId25"/>
  </p:notesMasterIdLst>
  <p:handoutMasterIdLst>
    <p:handoutMasterId r:id="rId26"/>
  </p:handoutMasterIdLst>
  <p:sldIdLst>
    <p:sldId id="258" r:id="rId2"/>
    <p:sldId id="509" r:id="rId3"/>
    <p:sldId id="526" r:id="rId4"/>
    <p:sldId id="510" r:id="rId5"/>
    <p:sldId id="522" r:id="rId6"/>
    <p:sldId id="523" r:id="rId7"/>
    <p:sldId id="524" r:id="rId8"/>
    <p:sldId id="525" r:id="rId9"/>
    <p:sldId id="542" r:id="rId10"/>
    <p:sldId id="543" r:id="rId11"/>
    <p:sldId id="518" r:id="rId12"/>
    <p:sldId id="529" r:id="rId13"/>
    <p:sldId id="532" r:id="rId14"/>
    <p:sldId id="534" r:id="rId15"/>
    <p:sldId id="533" r:id="rId16"/>
    <p:sldId id="535" r:id="rId17"/>
    <p:sldId id="536" r:id="rId18"/>
    <p:sldId id="539" r:id="rId19"/>
    <p:sldId id="537" r:id="rId20"/>
    <p:sldId id="519" r:id="rId21"/>
    <p:sldId id="538" r:id="rId22"/>
    <p:sldId id="540" r:id="rId23"/>
    <p:sldId id="264"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2060"/>
    <a:srgbClr val="1D3F7E"/>
    <a:srgbClr val="204385"/>
    <a:srgbClr val="173D7D"/>
    <a:srgbClr val="204383"/>
    <a:srgbClr val="99CCFF"/>
    <a:srgbClr val="D8A569"/>
    <a:srgbClr val="FFFFFF"/>
    <a:srgbClr val="00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748" autoAdjust="0"/>
    <p:restoredTop sz="95304"/>
  </p:normalViewPr>
  <p:slideViewPr>
    <p:cSldViewPr snapToGrid="0">
      <p:cViewPr varScale="1">
        <p:scale>
          <a:sx n="67" d="100"/>
          <a:sy n="67" d="100"/>
        </p:scale>
        <p:origin x="728" y="44"/>
      </p:cViewPr>
      <p:guideLst>
        <p:guide orient="horz" pos="2160"/>
        <p:guide pos="3840"/>
      </p:guideLst>
    </p:cSldViewPr>
  </p:slideViewPr>
  <p:notesTextViewPr>
    <p:cViewPr>
      <p:scale>
        <a:sx n="1" d="1"/>
        <a:sy n="1" d="1"/>
      </p:scale>
      <p:origin x="0" y="0"/>
    </p:cViewPr>
  </p:notesTextViewPr>
  <p:sorterViewPr>
    <p:cViewPr>
      <p:scale>
        <a:sx n="82" d="100"/>
        <a:sy n="82" d="100"/>
      </p:scale>
      <p:origin x="0" y="-3534"/>
    </p:cViewPr>
  </p:sorterViewPr>
  <p:notesViewPr>
    <p:cSldViewPr snapToGrid="0">
      <p:cViewPr varScale="1">
        <p:scale>
          <a:sx n="44" d="100"/>
          <a:sy n="44" d="100"/>
        </p:scale>
        <p:origin x="1613" y="5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slide" Target="slides/slide17.xml" /><Relationship Id="rId26" Type="http://schemas.openxmlformats.org/officeDocument/2006/relationships/handoutMaster" Target="handoutMasters/handoutMaster1.xml" /><Relationship Id="rId3" Type="http://schemas.openxmlformats.org/officeDocument/2006/relationships/slide" Target="slides/slide2.xml" /><Relationship Id="rId21" Type="http://schemas.openxmlformats.org/officeDocument/2006/relationships/slide" Target="slides/slide20.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slide" Target="slides/slide16.xml" /><Relationship Id="rId25" Type="http://schemas.openxmlformats.org/officeDocument/2006/relationships/notesMaster" Target="notesMasters/notesMaster1.xml" /><Relationship Id="rId2" Type="http://schemas.openxmlformats.org/officeDocument/2006/relationships/slide" Target="slides/slide1.xml" /><Relationship Id="rId16" Type="http://schemas.openxmlformats.org/officeDocument/2006/relationships/slide" Target="slides/slide15.xml" /><Relationship Id="rId20" Type="http://schemas.openxmlformats.org/officeDocument/2006/relationships/slide" Target="slides/slide19.xml" /><Relationship Id="rId29" Type="http://schemas.openxmlformats.org/officeDocument/2006/relationships/theme" Target="theme/theme1.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24" Type="http://schemas.openxmlformats.org/officeDocument/2006/relationships/slide" Target="slides/slide23.xml" /><Relationship Id="rId5" Type="http://schemas.openxmlformats.org/officeDocument/2006/relationships/slide" Target="slides/slide4.xml" /><Relationship Id="rId15" Type="http://schemas.openxmlformats.org/officeDocument/2006/relationships/slide" Target="slides/slide14.xml" /><Relationship Id="rId23" Type="http://schemas.openxmlformats.org/officeDocument/2006/relationships/slide" Target="slides/slide22.xml" /><Relationship Id="rId28" Type="http://schemas.openxmlformats.org/officeDocument/2006/relationships/viewProps" Target="viewProps.xml" /><Relationship Id="rId10" Type="http://schemas.openxmlformats.org/officeDocument/2006/relationships/slide" Target="slides/slide9.xml" /><Relationship Id="rId19" Type="http://schemas.openxmlformats.org/officeDocument/2006/relationships/slide" Target="slides/slide18.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 Id="rId22" Type="http://schemas.openxmlformats.org/officeDocument/2006/relationships/slide" Target="slides/slide21.xml" /><Relationship Id="rId27" Type="http://schemas.openxmlformats.org/officeDocument/2006/relationships/presProps" Target="presProps.xml" /><Relationship Id="rId30" Type="http://schemas.openxmlformats.org/officeDocument/2006/relationships/tableStyles" Target="tableStyles.xml" /></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 /></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D7EC8513-8A1C-4F3E-882D-E40F1A8D3F79}" type="datetimeFigureOut">
              <a:rPr lang="en-US" smtClean="0"/>
              <a:pPr/>
              <a:t>12/12/2025</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5BE53B2-84CE-484E-8717-CE0C7198DD85}" type="slidenum">
              <a:rPr lang="en-US" smtClean="0"/>
              <a:pPr/>
              <a:t>‹#›</a:t>
            </a:fld>
            <a:endParaRPr lang="en-US"/>
          </a:p>
        </p:txBody>
      </p:sp>
    </p:spTree>
    <p:extLst>
      <p:ext uri="{BB962C8B-B14F-4D97-AF65-F5344CB8AC3E}">
        <p14:creationId xmlns:p14="http://schemas.microsoft.com/office/powerpoint/2010/main" val="2380099127"/>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ED2A847-9CDC-4B2C-97D2-DADC6CA9E83D}" type="datetimeFigureOut">
              <a:rPr lang="en-US" smtClean="0"/>
              <a:pPr/>
              <a:t>12/12/2025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305299D-9A16-44C7-951F-7D568EE2E6AD}" type="slidenum">
              <a:rPr lang="en-US" smtClean="0"/>
              <a:pPr/>
              <a:t>‹#›</a:t>
            </a:fld>
            <a:endParaRPr lang="en-US"/>
          </a:p>
        </p:txBody>
      </p:sp>
    </p:spTree>
    <p:extLst>
      <p:ext uri="{BB962C8B-B14F-4D97-AF65-F5344CB8AC3E}">
        <p14:creationId xmlns:p14="http://schemas.microsoft.com/office/powerpoint/2010/main" val="2894326460"/>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eg" /><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4.png" /><Relationship Id="rId2" Type="http://schemas.openxmlformats.org/officeDocument/2006/relationships/image" Target="../media/image3.jpeg" /><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jpeg" /><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7.jpg" /><Relationship Id="rId2" Type="http://schemas.openxmlformats.org/officeDocument/2006/relationships/image" Target="../media/image6.jpeg" /><Relationship Id="rId1" Type="http://schemas.openxmlformats.org/officeDocument/2006/relationships/slideMaster" Target="../slideMasters/slideMaster1.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89" name="Group 88"/>
          <p:cNvGrpSpPr/>
          <p:nvPr/>
        </p:nvGrpSpPr>
        <p:grpSpPr>
          <a:xfrm>
            <a:off x="-329674" y="-59376"/>
            <a:ext cx="12515851" cy="6923798"/>
            <a:chOff x="-329674" y="-51881"/>
            <a:chExt cx="12515851" cy="6923798"/>
          </a:xfrm>
        </p:grpSpPr>
        <p:sp>
          <p:nvSpPr>
            <p:cNvPr id="90"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3"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9"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0"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1"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2"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3"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4"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5"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6"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7"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8"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9" name="Group 8"/>
          <p:cNvGrpSpPr/>
          <p:nvPr/>
        </p:nvGrpSpPr>
        <p:grpSpPr>
          <a:xfrm>
            <a:off x="1669293" y="1186483"/>
            <a:ext cx="8848345" cy="4477933"/>
            <a:chOff x="1669293" y="1186483"/>
            <a:chExt cx="8848345" cy="4477933"/>
          </a:xfrm>
        </p:grpSpPr>
        <p:sp>
          <p:nvSpPr>
            <p:cNvPr id="39" name="Rectangle 38"/>
            <p:cNvSpPr/>
            <p:nvPr/>
          </p:nvSpPr>
          <p:spPr>
            <a:xfrm>
              <a:off x="1674042" y="1186483"/>
              <a:ext cx="8843596"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0" name="Isosceles Triangle 39"/>
            <p:cNvSpPr/>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1" name="Rectangle 40"/>
            <p:cNvSpPr/>
            <p:nvPr/>
          </p:nvSpPr>
          <p:spPr>
            <a:xfrm>
              <a:off x="1669293" y="1991156"/>
              <a:ext cx="8845667"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ctrTitle"/>
          </p:nvPr>
        </p:nvSpPr>
        <p:spPr>
          <a:xfrm>
            <a:off x="1759236" y="2075504"/>
            <a:ext cx="8679915" cy="1748729"/>
          </a:xfrm>
        </p:spPr>
        <p:txBody>
          <a:bodyPr bIns="0" anchor="b">
            <a:normAutofit/>
          </a:bodyPr>
          <a:lstStyle>
            <a:lvl1pPr algn="ctr">
              <a:lnSpc>
                <a:spcPct val="80000"/>
              </a:lnSpc>
              <a:defRPr sz="5400" spc="-150">
                <a:solidFill>
                  <a:srgbClr val="FFFEFF"/>
                </a:solidFill>
              </a:defRPr>
            </a:lvl1pPr>
          </a:lstStyle>
          <a:p>
            <a:r>
              <a:rPr lang="en-US"/>
              <a:t>Click to edit Master title style</a:t>
            </a:r>
            <a:endParaRPr lang="en-US" dirty="0"/>
          </a:p>
        </p:txBody>
      </p:sp>
      <p:sp>
        <p:nvSpPr>
          <p:cNvPr id="3" name="Subtitle 2"/>
          <p:cNvSpPr>
            <a:spLocks noGrp="1"/>
          </p:cNvSpPr>
          <p:nvPr>
            <p:ph type="subTitle" idx="1"/>
          </p:nvPr>
        </p:nvSpPr>
        <p:spPr>
          <a:xfrm>
            <a:off x="1759237" y="3906266"/>
            <a:ext cx="8673427" cy="1322587"/>
          </a:xfrm>
        </p:spPr>
        <p:txBody>
          <a:bodyPr tIns="0">
            <a:normAutofit/>
          </a:bodyPr>
          <a:lstStyle>
            <a:lvl1pPr marL="0" indent="0" algn="ctr">
              <a:lnSpc>
                <a:spcPct val="100000"/>
              </a:lnSpc>
              <a:buNone/>
              <a:defRPr sz="1800" b="0">
                <a:solidFill>
                  <a:srgbClr val="FFFEFF"/>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804672" y="320040"/>
            <a:ext cx="3657600" cy="320040"/>
          </a:xfrm>
        </p:spPr>
        <p:txBody>
          <a:bodyPr vert="horz" lIns="91440" tIns="45720" rIns="91440" bIns="45720" rtlCol="0" anchor="ctr"/>
          <a:lstStyle>
            <a:lvl1pPr>
              <a:defRPr lang="en-US"/>
            </a:lvl1pPr>
          </a:lstStyle>
          <a:p>
            <a:fld id="{48A87A34-81AB-432B-8DAE-1953F412C126}" type="datetimeFigureOut">
              <a:rPr lang="en-US" smtClean="0"/>
              <a:pPr/>
              <a:t>12/12/2025</a:t>
            </a:fld>
            <a:endParaRPr lang="en-US" dirty="0"/>
          </a:p>
        </p:txBody>
      </p:sp>
      <p:sp>
        <p:nvSpPr>
          <p:cNvPr id="5" name="Footer Placeholder 4"/>
          <p:cNvSpPr>
            <a:spLocks noGrp="1"/>
          </p:cNvSpPr>
          <p:nvPr>
            <p:ph type="ftr" sz="quarter" idx="11"/>
          </p:nvPr>
        </p:nvSpPr>
        <p:spPr>
          <a:xfrm>
            <a:off x="804672" y="6227064"/>
            <a:ext cx="10588752" cy="320040"/>
          </a:xfrm>
        </p:spPr>
        <p:txBody>
          <a:bodyPr/>
          <a:lstStyle>
            <a:lvl1pPr algn="ctr">
              <a:defRPr/>
            </a:lvl1pPr>
          </a:lstStyle>
          <a:p>
            <a:endParaRPr lang="en-US" dirty="0"/>
          </a:p>
        </p:txBody>
      </p:sp>
      <p:sp>
        <p:nvSpPr>
          <p:cNvPr id="6" name="Slide Number Placeholder 5"/>
          <p:cNvSpPr>
            <a:spLocks noGrp="1"/>
          </p:cNvSpPr>
          <p:nvPr>
            <p:ph type="sldNum" sz="quarter" idx="12"/>
          </p:nvPr>
        </p:nvSpPr>
        <p:spPr>
          <a:xfrm>
            <a:off x="10469880" y="320040"/>
            <a:ext cx="914400" cy="320040"/>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738034498"/>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80" name="Group 79"/>
          <p:cNvGrpSpPr/>
          <p:nvPr/>
        </p:nvGrpSpPr>
        <p:grpSpPr>
          <a:xfrm>
            <a:off x="-417513" y="0"/>
            <a:ext cx="12584114" cy="6853238"/>
            <a:chOff x="-417513" y="0"/>
            <a:chExt cx="12584114" cy="6853238"/>
          </a:xfrm>
        </p:grpSpPr>
        <p:sp>
          <p:nvSpPr>
            <p:cNvPr id="81"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5"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6"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7"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8"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9"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0"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1"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7" name="Group 26"/>
          <p:cNvGrpSpPr/>
          <p:nvPr/>
        </p:nvGrpSpPr>
        <p:grpSpPr>
          <a:xfrm>
            <a:off x="800144" y="1699589"/>
            <a:ext cx="3674476" cy="3470421"/>
            <a:chOff x="697883" y="1816768"/>
            <a:chExt cx="3674476" cy="3470421"/>
          </a:xfrm>
        </p:grpSpPr>
        <p:sp>
          <p:nvSpPr>
            <p:cNvPr id="28" name="Rectangle 27"/>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9"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Rectangle 29"/>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1" y="2349925"/>
            <a:ext cx="3498979" cy="2456442"/>
          </a:xfrm>
        </p:spPr>
        <p:txBody>
          <a:bodyPr/>
          <a:lstStyle>
            <a:lvl1pPr>
              <a:defRPr>
                <a:solidFill>
                  <a:srgbClr val="FFFEFF"/>
                </a:solidFill>
              </a:defRPr>
            </a:lvl1pPr>
          </a:lstStyle>
          <a:p>
            <a:r>
              <a:rPr lang="en-US"/>
              <a:t>Click to edit Master title style</a:t>
            </a:r>
            <a:endParaRPr lang="en-US" dirty="0"/>
          </a:p>
        </p:txBody>
      </p:sp>
      <p:sp>
        <p:nvSpPr>
          <p:cNvPr id="3" name="Content Placeholder 2"/>
          <p:cNvSpPr>
            <a:spLocks noGrp="1"/>
          </p:cNvSpPr>
          <p:nvPr>
            <p:ph idx="1"/>
          </p:nvPr>
        </p:nvSpPr>
        <p:spPr>
          <a:xfrm>
            <a:off x="5118447" y="803186"/>
            <a:ext cx="6281873" cy="5248622"/>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12/12/2025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832713741"/>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77" name="Group 76"/>
          <p:cNvGrpSpPr/>
          <p:nvPr/>
        </p:nvGrpSpPr>
        <p:grpSpPr>
          <a:xfrm>
            <a:off x="-329674" y="-59376"/>
            <a:ext cx="12515851" cy="6923798"/>
            <a:chOff x="-329674" y="-51881"/>
            <a:chExt cx="12515851" cy="6923798"/>
          </a:xfrm>
        </p:grpSpPr>
        <p:sp>
          <p:nvSpPr>
            <p:cNvPr id="78"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8"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89"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0"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6"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9" name="Group 8"/>
          <p:cNvGrpSpPr/>
          <p:nvPr/>
        </p:nvGrpSpPr>
        <p:grpSpPr>
          <a:xfrm>
            <a:off x="3259545" y="1186483"/>
            <a:ext cx="5666145" cy="4477933"/>
            <a:chOff x="3259545" y="1186483"/>
            <a:chExt cx="5666145" cy="4477933"/>
          </a:xfrm>
        </p:grpSpPr>
        <p:sp>
          <p:nvSpPr>
            <p:cNvPr id="99" name="Rectangle 98"/>
            <p:cNvSpPr/>
            <p:nvPr/>
          </p:nvSpPr>
          <p:spPr>
            <a:xfrm>
              <a:off x="3259545" y="1186483"/>
              <a:ext cx="5657881"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0" name="Isosceles Triangle 39"/>
            <p:cNvSpPr/>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1" name="Rectangle 100"/>
            <p:cNvSpPr/>
            <p:nvPr/>
          </p:nvSpPr>
          <p:spPr>
            <a:xfrm>
              <a:off x="3259545" y="1991156"/>
              <a:ext cx="5666145"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3344216" y="2074730"/>
            <a:ext cx="5490224" cy="1689390"/>
          </a:xfrm>
        </p:spPr>
        <p:txBody>
          <a:bodyPr bIns="0" anchor="b">
            <a:normAutofit/>
          </a:bodyPr>
          <a:lstStyle>
            <a:lvl1pPr algn="ctr">
              <a:defRPr sz="4400">
                <a:solidFill>
                  <a:srgbClr val="FFFEFF"/>
                </a:solidFill>
              </a:defRPr>
            </a:lvl1pPr>
          </a:lstStyle>
          <a:p>
            <a:r>
              <a:rPr lang="en-US"/>
              <a:t>Click to edit Master title style</a:t>
            </a:r>
            <a:endParaRPr lang="en-US" dirty="0"/>
          </a:p>
        </p:txBody>
      </p:sp>
      <p:sp>
        <p:nvSpPr>
          <p:cNvPr id="3" name="Text Placeholder 2"/>
          <p:cNvSpPr>
            <a:spLocks noGrp="1"/>
          </p:cNvSpPr>
          <p:nvPr>
            <p:ph type="body" idx="1"/>
          </p:nvPr>
        </p:nvSpPr>
        <p:spPr>
          <a:xfrm>
            <a:off x="3344215" y="3846851"/>
            <a:ext cx="5490223" cy="1383770"/>
          </a:xfrm>
        </p:spPr>
        <p:txBody>
          <a:bodyPr tIns="0">
            <a:normAutofit/>
          </a:bodyPr>
          <a:lstStyle>
            <a:lvl1pPr marL="0" indent="0" algn="ctr">
              <a:buNone/>
              <a:defRPr sz="1800">
                <a:solidFill>
                  <a:srgbClr val="FFFEFF"/>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04672" y="320040"/>
            <a:ext cx="3657600" cy="320040"/>
          </a:xfrm>
        </p:spPr>
        <p:txBody>
          <a:bodyPr/>
          <a:lstStyle/>
          <a:p>
            <a:fld id="{48A87A34-81AB-432B-8DAE-1953F412C126}" type="datetimeFigureOut">
              <a:rPr lang="en-US" smtClean="0"/>
              <a:t>12/12/2025</a:t>
            </a:fld>
            <a:endParaRPr lang="en-US" dirty="0"/>
          </a:p>
        </p:txBody>
      </p:sp>
      <p:sp>
        <p:nvSpPr>
          <p:cNvPr id="5" name="Footer Placeholder 4"/>
          <p:cNvSpPr>
            <a:spLocks noGrp="1"/>
          </p:cNvSpPr>
          <p:nvPr>
            <p:ph type="ftr" sz="quarter" idx="11"/>
          </p:nvPr>
        </p:nvSpPr>
        <p:spPr>
          <a:xfrm>
            <a:off x="804672" y="6227064"/>
            <a:ext cx="10588752" cy="320040"/>
          </a:xfrm>
        </p:spPr>
        <p:txBody>
          <a:bodyPr/>
          <a:lstStyle>
            <a:lvl1pPr algn="ctr">
              <a:defRPr/>
            </a:lvl1pPr>
          </a:lstStyle>
          <a:p>
            <a:endParaRPr lang="en-US" dirty="0"/>
          </a:p>
        </p:txBody>
      </p:sp>
      <p:sp>
        <p:nvSpPr>
          <p:cNvPr id="6" name="Slide Number Placeholder 5"/>
          <p:cNvSpPr>
            <a:spLocks noGrp="1"/>
          </p:cNvSpPr>
          <p:nvPr>
            <p:ph type="sldNum" sz="quarter" idx="12"/>
          </p:nvPr>
        </p:nvSpPr>
        <p:spPr>
          <a:xfrm>
            <a:off x="10469880" y="320040"/>
            <a:ext cx="914400" cy="320040"/>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137812026"/>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grpSp>
        <p:nvGrpSpPr>
          <p:cNvPr id="37" name="Group 36"/>
          <p:cNvGrpSpPr/>
          <p:nvPr/>
        </p:nvGrpSpPr>
        <p:grpSpPr>
          <a:xfrm>
            <a:off x="-417513" y="0"/>
            <a:ext cx="12584114" cy="6853238"/>
            <a:chOff x="-417513" y="0"/>
            <a:chExt cx="12584114" cy="6853238"/>
          </a:xfrm>
        </p:grpSpPr>
        <p:sp>
          <p:nvSpPr>
            <p:cNvPr id="38"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9"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0"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2"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3"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5"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6"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4"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5"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6"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7"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59" name="Group 58"/>
          <p:cNvGrpSpPr/>
          <p:nvPr/>
        </p:nvGrpSpPr>
        <p:grpSpPr>
          <a:xfrm>
            <a:off x="800144" y="1699589"/>
            <a:ext cx="3674476" cy="3470421"/>
            <a:chOff x="697883" y="1816768"/>
            <a:chExt cx="3674476" cy="3470421"/>
          </a:xfrm>
        </p:grpSpPr>
        <p:sp>
          <p:nvSpPr>
            <p:cNvPr id="60" name="Rectangle 59"/>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1"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2" name="Rectangle 61"/>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9000" y="2339669"/>
            <a:ext cx="3500828" cy="2470065"/>
          </a:xfrm>
        </p:spPr>
        <p:txBody>
          <a:bodyPr lIns="91440" tIns="91440" rIns="91440" bIns="91440"/>
          <a:lstStyle>
            <a:lvl1pPr>
              <a:defRPr>
                <a:solidFill>
                  <a:srgbClr val="FFFEFF"/>
                </a:solidFill>
              </a:defRPr>
            </a:lvl1pPr>
          </a:lstStyle>
          <a:p>
            <a:r>
              <a:rPr lang="en-US"/>
              <a:t>Click to edit Master title style</a:t>
            </a:r>
            <a:endParaRPr lang="en-US" dirty="0"/>
          </a:p>
        </p:txBody>
      </p:sp>
      <p:sp>
        <p:nvSpPr>
          <p:cNvPr id="3" name="Content Placeholder 2"/>
          <p:cNvSpPr>
            <a:spLocks noGrp="1"/>
          </p:cNvSpPr>
          <p:nvPr>
            <p:ph sz="half" idx="1"/>
          </p:nvPr>
        </p:nvSpPr>
        <p:spPr>
          <a:xfrm>
            <a:off x="5120878" y="803187"/>
            <a:ext cx="6269591" cy="238265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118447" y="3672162"/>
            <a:ext cx="6272022" cy="238358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a:xfrm>
            <a:off x="804672" y="320040"/>
            <a:ext cx="3657600" cy="320040"/>
          </a:xfrm>
        </p:spPr>
        <p:txBody>
          <a:bodyPr/>
          <a:lstStyle/>
          <a:p>
            <a:fld id="{48A87A34-81AB-432B-8DAE-1953F412C126}" type="datetimeFigureOut">
              <a:rPr lang="en-US" smtClean="0"/>
              <a:t>12/12/2025</a:t>
            </a:fld>
            <a:endParaRPr lang="en-US" dirty="0"/>
          </a:p>
        </p:txBody>
      </p:sp>
      <p:sp>
        <p:nvSpPr>
          <p:cNvPr id="6" name="Footer Placeholder 5"/>
          <p:cNvSpPr>
            <a:spLocks noGrp="1"/>
          </p:cNvSpPr>
          <p:nvPr>
            <p:ph type="ftr" sz="quarter" idx="11"/>
          </p:nvPr>
        </p:nvSpPr>
        <p:spPr>
          <a:xfrm>
            <a:off x="804672" y="6227064"/>
            <a:ext cx="10588752" cy="320040"/>
          </a:xfrm>
        </p:spPr>
        <p:txBody>
          <a:bodyPr/>
          <a:lstStyle/>
          <a:p>
            <a:endParaRPr lang="en-US" dirty="0"/>
          </a:p>
        </p:txBody>
      </p:sp>
      <p:sp>
        <p:nvSpPr>
          <p:cNvPr id="7" name="Slide Number Placeholder 6"/>
          <p:cNvSpPr>
            <a:spLocks noGrp="1"/>
          </p:cNvSpPr>
          <p:nvPr>
            <p:ph type="sldNum" sz="quarter" idx="12"/>
          </p:nvPr>
        </p:nvSpPr>
        <p:spPr>
          <a:xfrm>
            <a:off x="10469880" y="320040"/>
            <a:ext cx="914400" cy="320040"/>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145340017"/>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grpSp>
        <p:nvGrpSpPr>
          <p:cNvPr id="39" name="Group 38"/>
          <p:cNvGrpSpPr/>
          <p:nvPr/>
        </p:nvGrpSpPr>
        <p:grpSpPr>
          <a:xfrm>
            <a:off x="-417513" y="0"/>
            <a:ext cx="12584114" cy="6853238"/>
            <a:chOff x="-417513" y="0"/>
            <a:chExt cx="12584114" cy="6853238"/>
          </a:xfrm>
        </p:grpSpPr>
        <p:sp>
          <p:nvSpPr>
            <p:cNvPr id="40"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2"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3"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5"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6"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4"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5"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6"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7"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9"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0"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61" name="Group 60"/>
          <p:cNvGrpSpPr/>
          <p:nvPr/>
        </p:nvGrpSpPr>
        <p:grpSpPr>
          <a:xfrm>
            <a:off x="800144" y="1699589"/>
            <a:ext cx="3674476" cy="3470421"/>
            <a:chOff x="697883" y="1816768"/>
            <a:chExt cx="3674476" cy="3470421"/>
          </a:xfrm>
        </p:grpSpPr>
        <p:sp>
          <p:nvSpPr>
            <p:cNvPr id="62" name="Rectangle 61"/>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3"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4" name="Rectangle 63"/>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9001" y="2363915"/>
            <a:ext cx="3500828" cy="2460497"/>
          </a:xfrm>
        </p:spPr>
        <p:txBody>
          <a:bodyPr lIns="91440" tIns="91440" rIns="91440" bIns="91440"/>
          <a:lstStyle>
            <a:lvl1pPr>
              <a:defRPr>
                <a:solidFill>
                  <a:srgbClr val="FFFEFF"/>
                </a:solidFill>
              </a:defRPr>
            </a:lvl1pPr>
          </a:lstStyle>
          <a:p>
            <a:r>
              <a:rPr lang="en-US"/>
              <a:t>Click to edit Master title style</a:t>
            </a:r>
            <a:endParaRPr lang="en-US" dirty="0"/>
          </a:p>
        </p:txBody>
      </p:sp>
      <p:sp>
        <p:nvSpPr>
          <p:cNvPr id="3" name="Text Placeholder 2"/>
          <p:cNvSpPr>
            <a:spLocks noGrp="1"/>
          </p:cNvSpPr>
          <p:nvPr>
            <p:ph type="body" idx="1"/>
          </p:nvPr>
        </p:nvSpPr>
        <p:spPr>
          <a:xfrm>
            <a:off x="5125137" y="803185"/>
            <a:ext cx="6265088" cy="685800"/>
          </a:xfrm>
        </p:spPr>
        <p:txBody>
          <a:bodyPr anchor="ctr">
            <a:noAutofit/>
          </a:bodyPr>
          <a:lstStyle>
            <a:lvl1pPr marL="0" indent="0" algn="l">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125305" y="1488985"/>
            <a:ext cx="6264350" cy="169685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118653" y="3665887"/>
            <a:ext cx="6264414" cy="685800"/>
          </a:xfrm>
        </p:spPr>
        <p:txBody>
          <a:bodyPr anchor="ctr">
            <a:noAutofit/>
          </a:bodyPr>
          <a:lstStyle>
            <a:lvl1pPr marL="0" indent="0" algn="l">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118447" y="4351687"/>
            <a:ext cx="6265588" cy="17040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a:xfrm>
            <a:off x="804672" y="320040"/>
            <a:ext cx="3657600" cy="320040"/>
          </a:xfrm>
        </p:spPr>
        <p:txBody>
          <a:bodyPr/>
          <a:lstStyle/>
          <a:p>
            <a:fld id="{48A87A34-81AB-432B-8DAE-1953F412C126}" type="datetimeFigureOut">
              <a:rPr lang="en-US" smtClean="0"/>
              <a:t>12/12/2025</a:t>
            </a:fld>
            <a:endParaRPr lang="en-US" dirty="0"/>
          </a:p>
        </p:txBody>
      </p:sp>
      <p:sp>
        <p:nvSpPr>
          <p:cNvPr id="8" name="Footer Placeholder 7"/>
          <p:cNvSpPr>
            <a:spLocks noGrp="1"/>
          </p:cNvSpPr>
          <p:nvPr>
            <p:ph type="ftr" sz="quarter" idx="11"/>
          </p:nvPr>
        </p:nvSpPr>
        <p:spPr>
          <a:xfrm>
            <a:off x="804672" y="6227064"/>
            <a:ext cx="10588752" cy="320040"/>
          </a:xfrm>
        </p:spPr>
        <p:txBody>
          <a:bodyPr/>
          <a:lstStyle/>
          <a:p>
            <a:endParaRPr lang="en-US" dirty="0"/>
          </a:p>
        </p:txBody>
      </p:sp>
      <p:sp>
        <p:nvSpPr>
          <p:cNvPr id="9" name="Slide Number Placeholder 8"/>
          <p:cNvSpPr>
            <a:spLocks noGrp="1"/>
          </p:cNvSpPr>
          <p:nvPr>
            <p:ph type="sldNum" sz="quarter" idx="12"/>
          </p:nvPr>
        </p:nvSpPr>
        <p:spPr>
          <a:xfrm>
            <a:off x="10469880" y="320040"/>
            <a:ext cx="914400" cy="320040"/>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06886918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grpSp>
        <p:nvGrpSpPr>
          <p:cNvPr id="77" name="Group 76"/>
          <p:cNvGrpSpPr/>
          <p:nvPr/>
        </p:nvGrpSpPr>
        <p:grpSpPr>
          <a:xfrm>
            <a:off x="-417513" y="0"/>
            <a:ext cx="12584114" cy="6853238"/>
            <a:chOff x="-417513" y="0"/>
            <a:chExt cx="12584114" cy="6853238"/>
          </a:xfrm>
        </p:grpSpPr>
        <p:sp>
          <p:nvSpPr>
            <p:cNvPr id="78"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1"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3"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4"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4"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5"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4" name="Group 23"/>
          <p:cNvGrpSpPr/>
          <p:nvPr/>
        </p:nvGrpSpPr>
        <p:grpSpPr>
          <a:xfrm>
            <a:off x="800144" y="1699589"/>
            <a:ext cx="3674476" cy="3470421"/>
            <a:chOff x="697883" y="1816768"/>
            <a:chExt cx="3674476" cy="3470421"/>
          </a:xfrm>
        </p:grpSpPr>
        <p:sp>
          <p:nvSpPr>
            <p:cNvPr id="25" name="Rectangle 24"/>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2" y="2349925"/>
            <a:ext cx="3501196" cy="2456442"/>
          </a:xfrm>
        </p:spPr>
        <p:txBody>
          <a:bodyPr/>
          <a:lstStyle>
            <a:lvl1pPr>
              <a:defRPr>
                <a:solidFill>
                  <a:srgbClr val="FFFEFF"/>
                </a:solidFill>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12/12/2025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251487735"/>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04672" y="320040"/>
            <a:ext cx="3657600" cy="320040"/>
          </a:xfrm>
        </p:spPr>
        <p:txBody>
          <a:bodyPr/>
          <a:lstStyle/>
          <a:p>
            <a:fld id="{48A87A34-81AB-432B-8DAE-1953F412C126}" type="datetimeFigureOut">
              <a:rPr lang="en-US" smtClean="0"/>
              <a:t>12/12/2025</a:t>
            </a:fld>
            <a:endParaRPr lang="en-US" dirty="0"/>
          </a:p>
        </p:txBody>
      </p:sp>
      <p:sp>
        <p:nvSpPr>
          <p:cNvPr id="3" name="Footer Placeholder 2"/>
          <p:cNvSpPr>
            <a:spLocks noGrp="1"/>
          </p:cNvSpPr>
          <p:nvPr>
            <p:ph type="ftr" sz="quarter" idx="11"/>
          </p:nvPr>
        </p:nvSpPr>
        <p:spPr>
          <a:xfrm>
            <a:off x="804672" y="6227064"/>
            <a:ext cx="10588752" cy="320040"/>
          </a:xfrm>
        </p:spPr>
        <p:txBody>
          <a:bodyPr/>
          <a:lstStyle/>
          <a:p>
            <a:endParaRPr lang="en-US" dirty="0"/>
          </a:p>
        </p:txBody>
      </p:sp>
      <p:sp>
        <p:nvSpPr>
          <p:cNvPr id="4" name="Slide Number Placeholder 3"/>
          <p:cNvSpPr>
            <a:spLocks noGrp="1"/>
          </p:cNvSpPr>
          <p:nvPr>
            <p:ph type="sldNum" sz="quarter" idx="12"/>
          </p:nvPr>
        </p:nvSpPr>
        <p:spPr>
          <a:xfrm>
            <a:off x="10469880" y="320040"/>
            <a:ext cx="914400" cy="320040"/>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815224693"/>
      </p:ext>
    </p:extLst>
  </p:cSld>
  <p:clrMapOvr>
    <a:masterClrMapping/>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74" name="Group 73"/>
          <p:cNvGrpSpPr/>
          <p:nvPr/>
        </p:nvGrpSpPr>
        <p:grpSpPr>
          <a:xfrm>
            <a:off x="-417513" y="0"/>
            <a:ext cx="12584114" cy="6853238"/>
            <a:chOff x="-417513" y="0"/>
            <a:chExt cx="12584114" cy="6853238"/>
          </a:xfrm>
        </p:grpSpPr>
        <p:sp>
          <p:nvSpPr>
            <p:cNvPr id="75"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6"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79"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1"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2"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1" name="Group 20"/>
          <p:cNvGrpSpPr/>
          <p:nvPr/>
        </p:nvGrpSpPr>
        <p:grpSpPr>
          <a:xfrm>
            <a:off x="800144" y="1699589"/>
            <a:ext cx="3674476" cy="3470421"/>
            <a:chOff x="697883" y="1816768"/>
            <a:chExt cx="3674476" cy="3470421"/>
          </a:xfrm>
        </p:grpSpPr>
        <p:sp>
          <p:nvSpPr>
            <p:cNvPr id="22" name="Rectangle 21"/>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2"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3" name="Rectangle 32"/>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1" y="2352026"/>
            <a:ext cx="3501197" cy="1223298"/>
          </a:xfrm>
        </p:spPr>
        <p:txBody>
          <a:bodyPr bIns="0" anchor="b">
            <a:noAutofit/>
          </a:bodyPr>
          <a:lstStyle>
            <a:lvl1pPr algn="ctr">
              <a:defRPr sz="3200">
                <a:solidFill>
                  <a:srgbClr val="FFFEFF"/>
                </a:solidFill>
              </a:defRPr>
            </a:lvl1pPr>
          </a:lstStyle>
          <a:p>
            <a:r>
              <a:rPr lang="en-US"/>
              <a:t>Click to edit Master title style</a:t>
            </a:r>
            <a:endParaRPr lang="en-US" dirty="0"/>
          </a:p>
        </p:txBody>
      </p:sp>
      <p:sp>
        <p:nvSpPr>
          <p:cNvPr id="3" name="Content Placeholder 2"/>
          <p:cNvSpPr>
            <a:spLocks noGrp="1"/>
          </p:cNvSpPr>
          <p:nvPr>
            <p:ph idx="1"/>
          </p:nvPr>
        </p:nvSpPr>
        <p:spPr>
          <a:xfrm>
            <a:off x="5109983" y="802809"/>
            <a:ext cx="6275035" cy="5249940"/>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88631" y="3580186"/>
            <a:ext cx="3501197" cy="1221164"/>
          </a:xfrm>
        </p:spPr>
        <p:txBody>
          <a:bodyPr/>
          <a:lstStyle>
            <a:lvl1pPr marL="0" indent="0" algn="ctr">
              <a:buNone/>
              <a:defRPr sz="1600">
                <a:solidFill>
                  <a:srgbClr val="FFFE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12/12/2025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700953360"/>
      </p:ext>
    </p:extLst>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73" name="Group 72"/>
          <p:cNvGrpSpPr/>
          <p:nvPr/>
        </p:nvGrpSpPr>
        <p:grpSpPr>
          <a:xfrm>
            <a:off x="-329674" y="-59376"/>
            <a:ext cx="12515851" cy="6923798"/>
            <a:chOff x="-329674" y="-51881"/>
            <a:chExt cx="12515851" cy="6923798"/>
          </a:xfrm>
        </p:grpSpPr>
        <p:sp>
          <p:nvSpPr>
            <p:cNvPr id="81"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4"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0"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1"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3"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9"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76" name="Group 75"/>
          <p:cNvGrpSpPr/>
          <p:nvPr/>
        </p:nvGrpSpPr>
        <p:grpSpPr>
          <a:xfrm>
            <a:off x="805336" y="1698331"/>
            <a:ext cx="5941540" cy="3470421"/>
            <a:chOff x="805336" y="1698331"/>
            <a:chExt cx="5941540" cy="3470421"/>
          </a:xfrm>
        </p:grpSpPr>
        <p:sp>
          <p:nvSpPr>
            <p:cNvPr id="77" name="Rectangle 76"/>
            <p:cNvSpPr/>
            <p:nvPr/>
          </p:nvSpPr>
          <p:spPr>
            <a:xfrm>
              <a:off x="805336" y="1698331"/>
              <a:ext cx="5941540"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8" name="Isosceles Triangle 9"/>
            <p:cNvSpPr/>
            <p:nvPr/>
          </p:nvSpPr>
          <p:spPr>
            <a:xfrm rot="10800000">
              <a:off x="3618113" y="4896349"/>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9" name="Rectangle 78"/>
            <p:cNvSpPr/>
            <p:nvPr/>
          </p:nvSpPr>
          <p:spPr>
            <a:xfrm>
              <a:off x="805336" y="2274403"/>
              <a:ext cx="5941540"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3" name="Picture Placeholder 2"/>
          <p:cNvSpPr>
            <a:spLocks noGrp="1" noChangeAspect="1"/>
          </p:cNvSpPr>
          <p:nvPr>
            <p:ph type="pic" idx="1"/>
          </p:nvPr>
        </p:nvSpPr>
        <p:spPr>
          <a:xfrm>
            <a:off x="7543510" y="0"/>
            <a:ext cx="4648490" cy="6858000"/>
          </a:xfrm>
          <a:solidFill>
            <a:schemeClr val="bg1">
              <a:lumMod val="65000"/>
              <a:lumOff val="3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885443" y="2360255"/>
            <a:ext cx="5776646" cy="1178032"/>
          </a:xfrm>
        </p:spPr>
        <p:txBody>
          <a:bodyPr bIns="0" anchor="b">
            <a:normAutofit/>
          </a:bodyPr>
          <a:lstStyle>
            <a:lvl1pPr>
              <a:defRPr sz="3600">
                <a:solidFill>
                  <a:srgbClr val="FFFE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885443" y="3545012"/>
            <a:ext cx="5776646" cy="1274198"/>
          </a:xfrm>
        </p:spPr>
        <p:txBody>
          <a:bodyPr>
            <a:normAutofit/>
          </a:bodyPr>
          <a:lstStyle>
            <a:lvl1pPr marL="0" indent="0" algn="ctr">
              <a:buNone/>
              <a:defRPr sz="1800">
                <a:solidFill>
                  <a:srgbClr val="FFFE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04672" y="320040"/>
            <a:ext cx="3657600" cy="320040"/>
          </a:xfrm>
        </p:spPr>
        <p:txBody>
          <a:bodyPr/>
          <a:lstStyle/>
          <a:p>
            <a:fld id="{48A87A34-81AB-432B-8DAE-1953F412C126}" type="datetimeFigureOut">
              <a:rPr lang="en-US" smtClean="0"/>
              <a:t>12/12/2025</a:t>
            </a:fld>
            <a:endParaRPr lang="en-US" dirty="0"/>
          </a:p>
        </p:txBody>
      </p:sp>
      <p:sp>
        <p:nvSpPr>
          <p:cNvPr id="6" name="Footer Placeholder 5"/>
          <p:cNvSpPr>
            <a:spLocks noGrp="1"/>
          </p:cNvSpPr>
          <p:nvPr>
            <p:ph type="ftr" sz="quarter" idx="11"/>
          </p:nvPr>
        </p:nvSpPr>
        <p:spPr>
          <a:xfrm>
            <a:off x="804672" y="6227064"/>
            <a:ext cx="5942203" cy="320040"/>
          </a:xfrm>
        </p:spPr>
        <p:txBody>
          <a:bodyPr/>
          <a:lstStyle/>
          <a:p>
            <a:endParaRPr lang="en-US" dirty="0"/>
          </a:p>
        </p:txBody>
      </p:sp>
      <p:sp>
        <p:nvSpPr>
          <p:cNvPr id="7" name="Slide Number Placeholder 6"/>
          <p:cNvSpPr>
            <a:spLocks noGrp="1"/>
          </p:cNvSpPr>
          <p:nvPr>
            <p:ph type="sldNum" sz="quarter" idx="12"/>
          </p:nvPr>
        </p:nvSpPr>
        <p:spPr>
          <a:xfrm>
            <a:off x="5828377" y="320040"/>
            <a:ext cx="914400" cy="320040"/>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099144584"/>
      </p:ext>
    </p:extLst>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grpSp>
        <p:nvGrpSpPr>
          <p:cNvPr id="75" name="Group 74"/>
          <p:cNvGrpSpPr/>
          <p:nvPr/>
        </p:nvGrpSpPr>
        <p:grpSpPr>
          <a:xfrm>
            <a:off x="-417513" y="0"/>
            <a:ext cx="12584114" cy="6853238"/>
            <a:chOff x="-417513" y="0"/>
            <a:chExt cx="12584114" cy="6853238"/>
          </a:xfrm>
        </p:grpSpPr>
        <p:sp>
          <p:nvSpPr>
            <p:cNvPr id="76"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3"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2" name="Group 21"/>
          <p:cNvGrpSpPr/>
          <p:nvPr/>
        </p:nvGrpSpPr>
        <p:grpSpPr>
          <a:xfrm>
            <a:off x="800144" y="1699589"/>
            <a:ext cx="3674476" cy="3470421"/>
            <a:chOff x="697883" y="1816768"/>
            <a:chExt cx="3674476" cy="3470421"/>
          </a:xfrm>
        </p:grpSpPr>
        <p:sp>
          <p:nvSpPr>
            <p:cNvPr id="23" name="Rectangle 22"/>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2" y="2349925"/>
            <a:ext cx="3501196" cy="2456441"/>
          </a:xfrm>
        </p:spPr>
        <p:txBody>
          <a:bodyPr/>
          <a:lstStyle>
            <a:lvl1pPr>
              <a:defRPr>
                <a:solidFill>
                  <a:srgbClr val="FFFEFF"/>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5109983" y="794719"/>
            <a:ext cx="6275035" cy="525709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12/12/2025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070287950"/>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grpSp>
        <p:nvGrpSpPr>
          <p:cNvPr id="75" name="Group 74"/>
          <p:cNvGrpSpPr/>
          <p:nvPr/>
        </p:nvGrpSpPr>
        <p:grpSpPr>
          <a:xfrm flipH="1">
            <a:off x="0" y="0"/>
            <a:ext cx="12584114" cy="6853238"/>
            <a:chOff x="-417513" y="0"/>
            <a:chExt cx="12584114" cy="6853238"/>
          </a:xfrm>
        </p:grpSpPr>
        <p:sp>
          <p:nvSpPr>
            <p:cNvPr id="76"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3"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2" name="Group 21"/>
          <p:cNvGrpSpPr/>
          <p:nvPr/>
        </p:nvGrpSpPr>
        <p:grpSpPr>
          <a:xfrm>
            <a:off x="7718948" y="1699589"/>
            <a:ext cx="3674476" cy="3470421"/>
            <a:chOff x="697883" y="1816768"/>
            <a:chExt cx="3674476" cy="3470421"/>
          </a:xfrm>
        </p:grpSpPr>
        <p:sp>
          <p:nvSpPr>
            <p:cNvPr id="23" name="Rectangle 22"/>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Vertical Title 1"/>
          <p:cNvSpPr>
            <a:spLocks noGrp="1"/>
          </p:cNvSpPr>
          <p:nvPr>
            <p:ph type="title" orient="vert"/>
          </p:nvPr>
        </p:nvSpPr>
        <p:spPr>
          <a:xfrm>
            <a:off x="7807437" y="2349925"/>
            <a:ext cx="3501195" cy="2456442"/>
          </a:xfrm>
        </p:spPr>
        <p:txBody>
          <a:bodyPr vert="eaVert"/>
          <a:lstStyle>
            <a:lvl1pPr algn="l">
              <a:lnSpc>
                <a:spcPct val="80000"/>
              </a:lnSpc>
              <a:defRPr>
                <a:solidFill>
                  <a:srgbClr val="FFFEFF"/>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802747" y="798444"/>
            <a:ext cx="6268622" cy="525730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04672" y="320040"/>
            <a:ext cx="3657600" cy="320040"/>
          </a:xfrm>
        </p:spPr>
        <p:txBody>
          <a:bodyPr/>
          <a:lstStyle/>
          <a:p>
            <a:fld id="{48A87A34-81AB-432B-8DAE-1953F412C126}" type="datetimeFigureOut">
              <a:rPr lang="en-US" smtClean="0"/>
              <a:t>12/12/2025</a:t>
            </a:fld>
            <a:endParaRPr lang="en-US" dirty="0"/>
          </a:p>
        </p:txBody>
      </p:sp>
      <p:sp>
        <p:nvSpPr>
          <p:cNvPr id="5" name="Footer Placeholder 4"/>
          <p:cNvSpPr>
            <a:spLocks noGrp="1"/>
          </p:cNvSpPr>
          <p:nvPr>
            <p:ph type="ftr" sz="quarter" idx="11"/>
          </p:nvPr>
        </p:nvSpPr>
        <p:spPr>
          <a:xfrm>
            <a:off x="804672" y="6227064"/>
            <a:ext cx="10588752" cy="320040"/>
          </a:xfrm>
        </p:spPr>
        <p:txBody>
          <a:bodyPr/>
          <a:lstStyle/>
          <a:p>
            <a:endParaRPr lang="en-US" dirty="0"/>
          </a:p>
        </p:txBody>
      </p:sp>
      <p:sp>
        <p:nvSpPr>
          <p:cNvPr id="6" name="Slide Number Placeholder 5"/>
          <p:cNvSpPr>
            <a:spLocks noGrp="1"/>
          </p:cNvSpPr>
          <p:nvPr>
            <p:ph type="sldNum" sz="quarter" idx="12"/>
          </p:nvPr>
        </p:nvSpPr>
        <p:spPr>
          <a:xfrm>
            <a:off x="10469880" y="320040"/>
            <a:ext cx="914400" cy="320040"/>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818247819"/>
      </p:ext>
    </p:extLst>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428"/>
            <a:ext cx="12192000" cy="6857143"/>
          </a:xfrm>
          <a:prstGeom prst="rect">
            <a:avLst/>
          </a:prstGeom>
        </p:spPr>
      </p:pic>
      <p:sp>
        <p:nvSpPr>
          <p:cNvPr id="3" name="Rectangle 2">
            <a:extLst>
              <a:ext uri="{FF2B5EF4-FFF2-40B4-BE49-F238E27FC236}">
                <a16:creationId xmlns:a16="http://schemas.microsoft.com/office/drawing/2014/main" id="{22440FAD-DDC9-E5E4-19CF-377A16E4BEE5}"/>
              </a:ext>
            </a:extLst>
          </p:cNvPr>
          <p:cNvSpPr/>
          <p:nvPr userDrawn="1"/>
        </p:nvSpPr>
        <p:spPr>
          <a:xfrm rot="16200000">
            <a:off x="11210380" y="3232807"/>
            <a:ext cx="1410964" cy="400110"/>
          </a:xfrm>
          <a:prstGeom prst="rect">
            <a:avLst/>
          </a:prstGeom>
        </p:spPr>
        <p:txBody>
          <a:bodyPr wrap="none">
            <a:spAutoFit/>
          </a:bodyPr>
          <a:lstStyle/>
          <a:p>
            <a:pPr algn="ctr">
              <a:spcBef>
                <a:spcPct val="0"/>
              </a:spcBef>
            </a:pPr>
            <a:r>
              <a:rPr lang="en-US" sz="2000" dirty="0">
                <a:solidFill>
                  <a:schemeClr val="bg1"/>
                </a:solidFill>
                <a:latin typeface="Arial" panose="020B0604020202020204" pitchFamily="34" charset="0"/>
                <a:cs typeface="Arial" panose="020B0604020202020204" pitchFamily="34" charset="0"/>
              </a:rPr>
              <a:t>2024-2025</a:t>
            </a:r>
          </a:p>
        </p:txBody>
      </p:sp>
    </p:spTree>
    <p:extLst>
      <p:ext uri="{BB962C8B-B14F-4D97-AF65-F5344CB8AC3E}">
        <p14:creationId xmlns:p14="http://schemas.microsoft.com/office/powerpoint/2010/main" val="749159791"/>
      </p:ext>
    </p:extLst>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Only">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428"/>
            <a:ext cx="12192000" cy="6857143"/>
          </a:xfrm>
          <a:prstGeom prst="rect">
            <a:avLst/>
          </a:prstGeom>
        </p:spPr>
      </p:pic>
      <p:pic>
        <p:nvPicPr>
          <p:cNvPr id="2" name="Picture 1"/>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467" y="0"/>
            <a:ext cx="12187066" cy="6858000"/>
          </a:xfrm>
          <a:prstGeom prst="rect">
            <a:avLst/>
          </a:prstGeom>
        </p:spPr>
      </p:pic>
      <p:sp>
        <p:nvSpPr>
          <p:cNvPr id="3" name="Rectangle 2">
            <a:extLst>
              <a:ext uri="{FF2B5EF4-FFF2-40B4-BE49-F238E27FC236}">
                <a16:creationId xmlns:a16="http://schemas.microsoft.com/office/drawing/2014/main" id="{5016C63C-2357-274C-36BA-538EDCEFEFA2}"/>
              </a:ext>
            </a:extLst>
          </p:cNvPr>
          <p:cNvSpPr/>
          <p:nvPr userDrawn="1"/>
        </p:nvSpPr>
        <p:spPr>
          <a:xfrm rot="16200000">
            <a:off x="11210380" y="3232807"/>
            <a:ext cx="1410964" cy="400110"/>
          </a:xfrm>
          <a:prstGeom prst="rect">
            <a:avLst/>
          </a:prstGeom>
        </p:spPr>
        <p:txBody>
          <a:bodyPr wrap="none">
            <a:spAutoFit/>
          </a:bodyPr>
          <a:lstStyle/>
          <a:p>
            <a:pPr algn="ctr">
              <a:spcBef>
                <a:spcPct val="0"/>
              </a:spcBef>
            </a:pPr>
            <a:r>
              <a:rPr lang="en-US" sz="2000" dirty="0">
                <a:solidFill>
                  <a:schemeClr val="bg1"/>
                </a:solidFill>
                <a:latin typeface="Arial" panose="020B0604020202020204" pitchFamily="34" charset="0"/>
                <a:cs typeface="Arial" panose="020B0604020202020204" pitchFamily="34" charset="0"/>
              </a:rPr>
              <a:t>2024-2025</a:t>
            </a:r>
          </a:p>
        </p:txBody>
      </p:sp>
    </p:spTree>
    <p:extLst>
      <p:ext uri="{BB962C8B-B14F-4D97-AF65-F5344CB8AC3E}">
        <p14:creationId xmlns:p14="http://schemas.microsoft.com/office/powerpoint/2010/main" val="106350146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Section Header">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592" y="0"/>
            <a:ext cx="12190815" cy="6858000"/>
          </a:xfrm>
          <a:prstGeom prst="rect">
            <a:avLst/>
          </a:prstGeom>
        </p:spPr>
      </p:pic>
    </p:spTree>
    <p:extLst>
      <p:ext uri="{BB962C8B-B14F-4D97-AF65-F5344CB8AC3E}">
        <p14:creationId xmlns:p14="http://schemas.microsoft.com/office/powerpoint/2010/main" val="99295958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Comparison">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592" y="0"/>
            <a:ext cx="12190815" cy="6858000"/>
          </a:xfrm>
          <a:prstGeom prst="rect">
            <a:avLst/>
          </a:prstGeom>
        </p:spPr>
      </p:pic>
      <p:pic>
        <p:nvPicPr>
          <p:cNvPr id="2" name="Picture 1"/>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467" y="0"/>
            <a:ext cx="12187066" cy="6858000"/>
          </a:xfrm>
          <a:prstGeom prst="rect">
            <a:avLst/>
          </a:prstGeom>
        </p:spPr>
      </p:pic>
      <p:sp>
        <p:nvSpPr>
          <p:cNvPr id="3" name="Rectangle 2">
            <a:extLst>
              <a:ext uri="{FF2B5EF4-FFF2-40B4-BE49-F238E27FC236}">
                <a16:creationId xmlns:a16="http://schemas.microsoft.com/office/drawing/2014/main" id="{FA46F570-3BCD-94C1-0E36-CB706F646967}"/>
              </a:ext>
            </a:extLst>
          </p:cNvPr>
          <p:cNvSpPr/>
          <p:nvPr userDrawn="1"/>
        </p:nvSpPr>
        <p:spPr>
          <a:xfrm rot="16200000">
            <a:off x="11210380" y="3232807"/>
            <a:ext cx="1410964" cy="400110"/>
          </a:xfrm>
          <a:prstGeom prst="rect">
            <a:avLst/>
          </a:prstGeom>
        </p:spPr>
        <p:txBody>
          <a:bodyPr wrap="none">
            <a:spAutoFit/>
          </a:bodyPr>
          <a:lstStyle/>
          <a:p>
            <a:pPr algn="ctr">
              <a:spcBef>
                <a:spcPct val="0"/>
              </a:spcBef>
            </a:pPr>
            <a:r>
              <a:rPr lang="en-US" sz="2000" dirty="0">
                <a:solidFill>
                  <a:schemeClr val="bg1"/>
                </a:solidFill>
                <a:latin typeface="Arial" panose="020B0604020202020204" pitchFamily="34" charset="0"/>
                <a:cs typeface="Arial" panose="020B0604020202020204" pitchFamily="34" charset="0"/>
              </a:rPr>
              <a:t>2024-2025</a:t>
            </a:r>
          </a:p>
        </p:txBody>
      </p:sp>
    </p:spTree>
    <p:extLst>
      <p:ext uri="{BB962C8B-B14F-4D97-AF65-F5344CB8AC3E}">
        <p14:creationId xmlns:p14="http://schemas.microsoft.com/office/powerpoint/2010/main" val="17638507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_Title and one Content">
    <p:spTree>
      <p:nvGrpSpPr>
        <p:cNvPr id="1" name="Shape 30"/>
        <p:cNvGrpSpPr/>
        <p:nvPr/>
      </p:nvGrpSpPr>
      <p:grpSpPr>
        <a:xfrm>
          <a:off x="0" y="0"/>
          <a:ext cx="0" cy="0"/>
          <a:chOff x="0" y="0"/>
          <a:chExt cx="0" cy="0"/>
        </a:xfrm>
      </p:grpSpPr>
      <p:sp>
        <p:nvSpPr>
          <p:cNvPr id="31" name="Title Placeholder"/>
          <p:cNvSpPr txBox="1">
            <a:spLocks noGrp="1"/>
          </p:cNvSpPr>
          <p:nvPr>
            <p:ph type="title"/>
          </p:nvPr>
        </p:nvSpPr>
        <p:spPr>
          <a:xfrm>
            <a:off x="609600" y="215372"/>
            <a:ext cx="10972800" cy="1097279"/>
          </a:xfrm>
          <a:prstGeom prst="rect">
            <a:avLst/>
          </a:prstGeom>
          <a:noFill/>
          <a:ln>
            <a:noFill/>
          </a:ln>
        </p:spPr>
        <p:txBody>
          <a:bodyPr lIns="91425" tIns="91425" rIns="91425" bIns="91425" anchor="b" anchorCtr="0"/>
          <a:lstStyle>
            <a:lvl1pPr marL="0" marR="0" lvl="0" indent="0" algn="l" rtl="0">
              <a:lnSpc>
                <a:spcPct val="100000"/>
              </a:lnSpc>
              <a:spcBef>
                <a:spcPts val="0"/>
              </a:spcBef>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4" name="Content Placeholder 3">
            <a:extLst>
              <a:ext uri="{FF2B5EF4-FFF2-40B4-BE49-F238E27FC236}">
                <a16:creationId xmlns:a16="http://schemas.microsoft.com/office/drawing/2014/main" id="{211BB07C-705F-4113-A2C5-779D6EA64D97}"/>
              </a:ext>
            </a:extLst>
          </p:cNvPr>
          <p:cNvSpPr>
            <a:spLocks noGrp="1"/>
          </p:cNvSpPr>
          <p:nvPr>
            <p:ph sz="quarter" idx="13"/>
          </p:nvPr>
        </p:nvSpPr>
        <p:spPr>
          <a:xfrm>
            <a:off x="609600" y="1556327"/>
            <a:ext cx="10972800" cy="4586896"/>
          </a:xfrm>
        </p:spPr>
        <p:txBody>
          <a:bodyPr/>
          <a:lstStyle>
            <a:lvl1pPr marR="0" indent="-255600" algn="l" rtl="0">
              <a:lnSpc>
                <a:spcPct val="100000"/>
              </a:lnSpc>
              <a:spcAft>
                <a:spcPts val="0"/>
              </a:spcAft>
              <a:buClr>
                <a:srgbClr val="007FA3"/>
              </a:buClr>
              <a:buSzPct val="100000"/>
              <a:defRPr lang="en-US" sz="2400" b="0" i="0" u="none" strike="noStrike" cap="none" dirty="0" smtClean="0">
                <a:solidFill>
                  <a:schemeClr val="dk1"/>
                </a:solidFill>
                <a:latin typeface="+mn-lt"/>
                <a:ea typeface="Arial"/>
                <a:cs typeface="Arial"/>
                <a:sym typeface="Arial"/>
              </a:defRPr>
            </a:lvl1pPr>
            <a:lvl2pPr marR="0" indent="-284400" algn="l" rtl="0">
              <a:lnSpc>
                <a:spcPct val="100000"/>
              </a:lnSpc>
              <a:spcAft>
                <a:spcPts val="0"/>
              </a:spcAft>
              <a:buClr>
                <a:srgbClr val="007FA3"/>
              </a:buClr>
              <a:buSzPct val="100000"/>
              <a:defRPr lang="en-US" sz="2400" b="0" i="0" u="none" strike="noStrike" cap="none" dirty="0" smtClean="0">
                <a:solidFill>
                  <a:schemeClr val="dk1"/>
                </a:solidFill>
                <a:latin typeface="+mn-lt"/>
                <a:ea typeface="Arial"/>
                <a:cs typeface="Arial"/>
                <a:sym typeface="Arial"/>
              </a:defRPr>
            </a:lvl2pPr>
            <a:lvl3pPr marL="1143000" marR="0" indent="-230400" algn="l" rtl="0">
              <a:lnSpc>
                <a:spcPct val="100000"/>
              </a:lnSpc>
              <a:spcAft>
                <a:spcPts val="0"/>
              </a:spcAft>
              <a:buClr>
                <a:srgbClr val="007FA3"/>
              </a:buClr>
              <a:buSzPct val="100000"/>
              <a:buFont typeface="Arial" panose="020B0604020202020204" pitchFamily="34" charset="0"/>
              <a:buChar char="▪"/>
              <a:defRPr lang="en-US" sz="2400" b="0" i="0" u="none" strike="noStrike" cap="none" dirty="0" smtClean="0">
                <a:solidFill>
                  <a:schemeClr val="dk1"/>
                </a:solidFill>
                <a:latin typeface="+mn-lt"/>
                <a:ea typeface="Arial"/>
                <a:cs typeface="Arial"/>
                <a:sym typeface="Arial"/>
              </a:defRPr>
            </a:lvl3pPr>
            <a:lvl4pPr marR="0" indent="-230400" algn="l" rtl="0">
              <a:lnSpc>
                <a:spcPct val="100000"/>
              </a:lnSpc>
              <a:spcAft>
                <a:spcPts val="0"/>
              </a:spcAft>
              <a:buClr>
                <a:srgbClr val="007FA3"/>
              </a:buClr>
              <a:buSzPct val="100000"/>
              <a:defRPr lang="en-US" sz="2400" b="0" i="0" u="none" strike="noStrike" cap="none" dirty="0" smtClean="0">
                <a:solidFill>
                  <a:schemeClr val="dk1"/>
                </a:solidFill>
                <a:latin typeface="+mn-lt"/>
                <a:ea typeface="Arial"/>
                <a:cs typeface="Arial"/>
                <a:sym typeface="Arial"/>
              </a:defRPr>
            </a:lvl4pPr>
            <a:lvl5pPr marR="0" indent="-230400" algn="l" rtl="0">
              <a:lnSpc>
                <a:spcPct val="100000"/>
              </a:lnSpc>
              <a:spcAft>
                <a:spcPts val="0"/>
              </a:spcAft>
              <a:buClr>
                <a:srgbClr val="007FA3"/>
              </a:buClr>
              <a:buSzPct val="100000"/>
              <a:defRPr lang="en-US" sz="2400" b="0" i="0" u="none" strike="noStrike" cap="none" dirty="0">
                <a:solidFill>
                  <a:schemeClr val="dk1"/>
                </a:solidFill>
                <a:latin typeface="+mn-lt"/>
                <a:ea typeface="Arial"/>
                <a:cs typeface="Arial"/>
                <a:sym typeface="Aria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5" name="Shape 35"/>
          <p:cNvSpPr txBox="1">
            <a:spLocks noGrp="1"/>
          </p:cNvSpPr>
          <p:nvPr>
            <p:ph type="dt" idx="10"/>
          </p:nvPr>
        </p:nvSpPr>
        <p:spPr>
          <a:xfrm>
            <a:off x="8447617" y="113072"/>
            <a:ext cx="28447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36" name="Shape 36"/>
          <p:cNvSpPr txBox="1">
            <a:spLocks noGrp="1"/>
          </p:cNvSpPr>
          <p:nvPr>
            <p:ph type="sldNum" idx="12"/>
          </p:nvPr>
        </p:nvSpPr>
        <p:spPr>
          <a:xfrm>
            <a:off x="11292415" y="113072"/>
            <a:ext cx="735711" cy="182879"/>
          </a:xfrm>
          <a:prstGeom prst="rect">
            <a:avLst/>
          </a:prstGeom>
          <a:noFill/>
          <a:ln>
            <a:noFill/>
          </a:ln>
        </p:spPr>
        <p:txBody>
          <a:bodyPr lIns="91425" tIns="45700" rIns="91425" bIns="45700" anchor="ctr" anchorCtr="0">
            <a:noAutofit/>
          </a:bodyPr>
          <a:lstStyle/>
          <a:p>
            <a:pPr>
              <a:buSzPct val="25000"/>
            </a:pPr>
            <a:fld id="{00000000-1234-1234-1234-123412341234}" type="slidenum">
              <a:rPr lang="en-US" sz="900" smtClean="0">
                <a:solidFill>
                  <a:schemeClr val="lt1"/>
                </a:solidFill>
                <a:latin typeface="Arial"/>
                <a:ea typeface="Arial"/>
                <a:cs typeface="Arial"/>
                <a:sym typeface="Arial"/>
              </a:rPr>
              <a:pPr>
                <a:buSzPct val="25000"/>
              </a:pPr>
              <a:t>‹#›</a:t>
            </a:fld>
            <a:endParaRPr lang="en-US" sz="900" dirty="0">
              <a:solidFill>
                <a:schemeClr val="lt1"/>
              </a:solidFill>
              <a:latin typeface="Arial"/>
              <a:ea typeface="Arial"/>
              <a:cs typeface="Arial"/>
              <a:sym typeface="Arial"/>
            </a:endParaRPr>
          </a:p>
        </p:txBody>
      </p:sp>
      <p:sp>
        <p:nvSpPr>
          <p:cNvPr id="2" name="Rectangle 1">
            <a:extLst>
              <a:ext uri="{FF2B5EF4-FFF2-40B4-BE49-F238E27FC236}">
                <a16:creationId xmlns:a16="http://schemas.microsoft.com/office/drawing/2014/main" id="{D4FB713C-08E2-6AB0-A30D-E02FF411EC25}"/>
              </a:ext>
            </a:extLst>
          </p:cNvPr>
          <p:cNvSpPr/>
          <p:nvPr userDrawn="1"/>
        </p:nvSpPr>
        <p:spPr>
          <a:xfrm rot="16200000">
            <a:off x="11210380" y="3232807"/>
            <a:ext cx="1410964" cy="400110"/>
          </a:xfrm>
          <a:prstGeom prst="rect">
            <a:avLst/>
          </a:prstGeom>
        </p:spPr>
        <p:txBody>
          <a:bodyPr wrap="none">
            <a:spAutoFit/>
          </a:bodyPr>
          <a:lstStyle/>
          <a:p>
            <a:pPr algn="ctr">
              <a:spcBef>
                <a:spcPct val="0"/>
              </a:spcBef>
            </a:pPr>
            <a:r>
              <a:rPr lang="en-US" sz="2000" dirty="0">
                <a:solidFill>
                  <a:schemeClr val="bg1"/>
                </a:solidFill>
                <a:latin typeface="Arial" panose="020B0604020202020204" pitchFamily="34" charset="0"/>
                <a:cs typeface="Arial" panose="020B0604020202020204" pitchFamily="34" charset="0"/>
              </a:rPr>
              <a:t>2024-2025</a:t>
            </a:r>
          </a:p>
        </p:txBody>
      </p:sp>
    </p:spTree>
    <p:extLst>
      <p:ext uri="{BB962C8B-B14F-4D97-AF65-F5344CB8AC3E}">
        <p14:creationId xmlns:p14="http://schemas.microsoft.com/office/powerpoint/2010/main" val="235183413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_Title and Ten Content">
    <p:spTree>
      <p:nvGrpSpPr>
        <p:cNvPr id="1" name="Shape 30"/>
        <p:cNvGrpSpPr/>
        <p:nvPr/>
      </p:nvGrpSpPr>
      <p:grpSpPr>
        <a:xfrm>
          <a:off x="0" y="0"/>
          <a:ext cx="0" cy="0"/>
          <a:chOff x="0" y="0"/>
          <a:chExt cx="0" cy="0"/>
        </a:xfrm>
      </p:grpSpPr>
      <p:sp>
        <p:nvSpPr>
          <p:cNvPr id="31" name="Title Placeholder"/>
          <p:cNvSpPr txBox="1">
            <a:spLocks noGrp="1"/>
          </p:cNvSpPr>
          <p:nvPr>
            <p:ph type="title"/>
          </p:nvPr>
        </p:nvSpPr>
        <p:spPr>
          <a:xfrm>
            <a:off x="609600" y="215372"/>
            <a:ext cx="10972800" cy="1097279"/>
          </a:xfrm>
          <a:prstGeom prst="rect">
            <a:avLst/>
          </a:prstGeom>
          <a:noFill/>
          <a:ln>
            <a:noFill/>
          </a:ln>
        </p:spPr>
        <p:txBody>
          <a:bodyPr lIns="91425" tIns="91425" rIns="91425" bIns="91425" anchor="b" anchorCtr="0"/>
          <a:lstStyle>
            <a:lvl1pPr marL="0" marR="0" lvl="0" indent="0" algn="l" rtl="0">
              <a:lnSpc>
                <a:spcPct val="100000"/>
              </a:lnSpc>
              <a:spcBef>
                <a:spcPts val="0"/>
              </a:spcBef>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8" name="Content Placeholder 7">
            <a:extLst>
              <a:ext uri="{FF2B5EF4-FFF2-40B4-BE49-F238E27FC236}">
                <a16:creationId xmlns:a16="http://schemas.microsoft.com/office/drawing/2014/main" id="{82CB7AFE-9851-46A0-B2FB-0A5EE6AEFCA6}"/>
              </a:ext>
            </a:extLst>
          </p:cNvPr>
          <p:cNvSpPr>
            <a:spLocks noGrp="1"/>
          </p:cNvSpPr>
          <p:nvPr>
            <p:ph sz="quarter" idx="13"/>
          </p:nvPr>
        </p:nvSpPr>
        <p:spPr>
          <a:xfrm>
            <a:off x="609601" y="1552575"/>
            <a:ext cx="5349025" cy="469408"/>
          </a:xfrm>
        </p:spPr>
        <p:txBody>
          <a:bodyPr/>
          <a:lstStyle>
            <a:lvl1pPr marR="0" indent="-255600" algn="l" rtl="0">
              <a:lnSpc>
                <a:spcPct val="100000"/>
              </a:lnSpc>
              <a:spcAft>
                <a:spcPts val="0"/>
              </a:spcAft>
              <a:buClr>
                <a:srgbClr val="007FA3"/>
              </a:buClr>
              <a:buSzPct val="100000"/>
              <a:defRPr lang="en-US" sz="2400" b="0" i="0" u="none" strike="noStrike" cap="none" dirty="0" smtClean="0">
                <a:solidFill>
                  <a:schemeClr val="dk1"/>
                </a:solidFill>
                <a:latin typeface="+mn-lt"/>
                <a:ea typeface="Arial"/>
                <a:cs typeface="Arial"/>
                <a:sym typeface="Arial"/>
              </a:defRPr>
            </a:lvl1pPr>
            <a:lvl2pPr marR="0" indent="-284400" algn="l" rtl="0">
              <a:lnSpc>
                <a:spcPct val="100000"/>
              </a:lnSpc>
              <a:spcAft>
                <a:spcPts val="0"/>
              </a:spcAft>
              <a:buClr>
                <a:srgbClr val="007FA3"/>
              </a:buClr>
              <a:buSzPct val="100000"/>
              <a:defRPr lang="en-US" sz="2400" b="0" i="0" u="none" strike="noStrike" cap="none" dirty="0" smtClean="0">
                <a:solidFill>
                  <a:schemeClr val="dk1"/>
                </a:solidFill>
                <a:latin typeface="+mn-lt"/>
                <a:ea typeface="Arial"/>
                <a:cs typeface="Arial"/>
                <a:sym typeface="Arial"/>
              </a:defRPr>
            </a:lvl2pPr>
            <a:lvl3pPr marL="1143000" marR="0" indent="-230400" algn="l" rtl="0">
              <a:lnSpc>
                <a:spcPct val="100000"/>
              </a:lnSpc>
              <a:spcAft>
                <a:spcPts val="0"/>
              </a:spcAft>
              <a:buClr>
                <a:srgbClr val="007FA3"/>
              </a:buClr>
              <a:buSzPct val="100000"/>
              <a:buFont typeface="Arial" panose="020B0604020202020204" pitchFamily="34" charset="0"/>
              <a:buChar char="▪"/>
              <a:defRPr lang="en-US" sz="2400" b="0" i="0" u="none" strike="noStrike" cap="none" dirty="0" smtClean="0">
                <a:solidFill>
                  <a:schemeClr val="dk1"/>
                </a:solidFill>
                <a:latin typeface="+mn-lt"/>
                <a:ea typeface="Arial"/>
                <a:cs typeface="Arial"/>
                <a:sym typeface="Arial"/>
              </a:defRPr>
            </a:lvl3pPr>
            <a:lvl4pPr marR="0" indent="-230400" algn="l" rtl="0">
              <a:lnSpc>
                <a:spcPct val="100000"/>
              </a:lnSpc>
              <a:spcAft>
                <a:spcPts val="0"/>
              </a:spcAft>
              <a:buClr>
                <a:srgbClr val="007FA3"/>
              </a:buClr>
              <a:buSzPct val="100000"/>
              <a:defRPr lang="en-US" sz="2400" b="0" i="0" u="none" strike="noStrike" cap="none" dirty="0" smtClean="0">
                <a:solidFill>
                  <a:schemeClr val="dk1"/>
                </a:solidFill>
                <a:latin typeface="+mn-lt"/>
                <a:ea typeface="Arial"/>
                <a:cs typeface="Arial"/>
                <a:sym typeface="Arial"/>
              </a:defRPr>
            </a:lvl4pPr>
            <a:lvl5pPr marR="0" algn="l" rtl="0">
              <a:lnSpc>
                <a:spcPct val="100000"/>
              </a:lnSpc>
              <a:spcAft>
                <a:spcPts val="0"/>
              </a:spcAft>
              <a:buClr>
                <a:srgbClr val="007FA3"/>
              </a:buClr>
              <a:buSzPct val="100000"/>
              <a:defRPr lang="en-US" sz="2400" b="0" i="0" u="none" strike="noStrike" cap="none" dirty="0">
                <a:solidFill>
                  <a:schemeClr val="dk1"/>
                </a:solidFill>
                <a:latin typeface="+mn-lt"/>
                <a:ea typeface="Arial"/>
                <a:cs typeface="Arial"/>
                <a:sym typeface="Aria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6" name="Content Placeholder 7">
            <a:extLst>
              <a:ext uri="{FF2B5EF4-FFF2-40B4-BE49-F238E27FC236}">
                <a16:creationId xmlns:a16="http://schemas.microsoft.com/office/drawing/2014/main" id="{75D3A394-A5AF-478E-AC3D-2714CFF806D2}"/>
              </a:ext>
            </a:extLst>
          </p:cNvPr>
          <p:cNvSpPr>
            <a:spLocks noGrp="1"/>
          </p:cNvSpPr>
          <p:nvPr>
            <p:ph sz="quarter" idx="14"/>
          </p:nvPr>
        </p:nvSpPr>
        <p:spPr>
          <a:xfrm>
            <a:off x="609601" y="2216772"/>
            <a:ext cx="5349025" cy="552186"/>
          </a:xfrm>
        </p:spPr>
        <p:txBody>
          <a:bodyPr/>
          <a:lstStyle>
            <a:lvl1pPr marR="0" indent="-255600" algn="l" rtl="0">
              <a:lnSpc>
                <a:spcPct val="100000"/>
              </a:lnSpc>
              <a:spcAft>
                <a:spcPts val="0"/>
              </a:spcAft>
              <a:buClr>
                <a:srgbClr val="007FA3"/>
              </a:buClr>
              <a:buSzPct val="100000"/>
              <a:defRPr lang="en-US" sz="2400" b="0" i="0" u="none" strike="noStrike" cap="none" dirty="0" smtClean="0">
                <a:solidFill>
                  <a:schemeClr val="dk1"/>
                </a:solidFill>
                <a:latin typeface="+mn-lt"/>
                <a:ea typeface="Arial"/>
                <a:cs typeface="Arial"/>
                <a:sym typeface="Arial"/>
              </a:defRPr>
            </a:lvl1pPr>
            <a:lvl2pPr marR="0" indent="-284400" algn="l" rtl="0">
              <a:lnSpc>
                <a:spcPct val="100000"/>
              </a:lnSpc>
              <a:spcAft>
                <a:spcPts val="0"/>
              </a:spcAft>
              <a:buClr>
                <a:srgbClr val="007FA3"/>
              </a:buClr>
              <a:buSzPct val="100000"/>
              <a:defRPr lang="en-US" sz="2400" b="0" i="0" u="none" strike="noStrike" cap="none" dirty="0" smtClean="0">
                <a:solidFill>
                  <a:schemeClr val="dk1"/>
                </a:solidFill>
                <a:latin typeface="+mn-lt"/>
                <a:ea typeface="Arial"/>
                <a:cs typeface="Arial"/>
                <a:sym typeface="Arial"/>
              </a:defRPr>
            </a:lvl2pPr>
            <a:lvl3pPr marL="1143000" marR="0" indent="-230400" algn="l" rtl="0">
              <a:lnSpc>
                <a:spcPct val="100000"/>
              </a:lnSpc>
              <a:spcAft>
                <a:spcPts val="0"/>
              </a:spcAft>
              <a:buClr>
                <a:srgbClr val="007FA3"/>
              </a:buClr>
              <a:buSzPct val="100000"/>
              <a:buFont typeface="Arial" panose="020B0604020202020204" pitchFamily="34" charset="0"/>
              <a:buChar char="▪"/>
              <a:defRPr lang="en-US" sz="2400" b="0" i="0" u="none" strike="noStrike" cap="none" dirty="0" smtClean="0">
                <a:solidFill>
                  <a:schemeClr val="dk1"/>
                </a:solidFill>
                <a:latin typeface="+mn-lt"/>
                <a:ea typeface="Arial"/>
                <a:cs typeface="Arial"/>
                <a:sym typeface="Arial"/>
              </a:defRPr>
            </a:lvl3pPr>
            <a:lvl4pPr marR="0" indent="-230400" algn="l" rtl="0">
              <a:lnSpc>
                <a:spcPct val="100000"/>
              </a:lnSpc>
              <a:spcAft>
                <a:spcPts val="0"/>
              </a:spcAft>
              <a:buClr>
                <a:srgbClr val="007FA3"/>
              </a:buClr>
              <a:buSzPct val="100000"/>
              <a:defRPr lang="en-US" sz="2400" b="0" i="0" u="none" strike="noStrike" cap="none" dirty="0" smtClean="0">
                <a:solidFill>
                  <a:schemeClr val="dk1"/>
                </a:solidFill>
                <a:latin typeface="+mn-lt"/>
                <a:ea typeface="Arial"/>
                <a:cs typeface="Arial"/>
                <a:sym typeface="Arial"/>
              </a:defRPr>
            </a:lvl4pPr>
            <a:lvl5pPr marR="0" algn="l" rtl="0">
              <a:lnSpc>
                <a:spcPct val="100000"/>
              </a:lnSpc>
              <a:spcAft>
                <a:spcPts val="0"/>
              </a:spcAft>
              <a:buClr>
                <a:srgbClr val="007FA3"/>
              </a:buClr>
              <a:buSzPct val="100000"/>
              <a:defRPr lang="en-US" sz="2400" b="0" i="0" u="none" strike="noStrike" cap="none" dirty="0">
                <a:solidFill>
                  <a:schemeClr val="dk1"/>
                </a:solidFill>
                <a:latin typeface="+mn-lt"/>
                <a:ea typeface="Arial"/>
                <a:cs typeface="Arial"/>
                <a:sym typeface="Aria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7" name="Content Placeholder 7">
            <a:extLst>
              <a:ext uri="{FF2B5EF4-FFF2-40B4-BE49-F238E27FC236}">
                <a16:creationId xmlns:a16="http://schemas.microsoft.com/office/drawing/2014/main" id="{5D721EFE-2C28-4C54-8BB9-3FCF3DECD16D}"/>
              </a:ext>
            </a:extLst>
          </p:cNvPr>
          <p:cNvSpPr>
            <a:spLocks noGrp="1"/>
          </p:cNvSpPr>
          <p:nvPr>
            <p:ph sz="quarter" idx="15"/>
          </p:nvPr>
        </p:nvSpPr>
        <p:spPr>
          <a:xfrm>
            <a:off x="609601" y="2953477"/>
            <a:ext cx="5349025" cy="525368"/>
          </a:xfrm>
        </p:spPr>
        <p:txBody>
          <a:bodyPr/>
          <a:lstStyle>
            <a:lvl1pPr marR="0" indent="-255600" algn="l" rtl="0">
              <a:lnSpc>
                <a:spcPct val="100000"/>
              </a:lnSpc>
              <a:spcAft>
                <a:spcPts val="0"/>
              </a:spcAft>
              <a:buClr>
                <a:srgbClr val="007FA3"/>
              </a:buClr>
              <a:buSzPct val="100000"/>
              <a:defRPr lang="en-US" sz="2400" b="0" i="0" u="none" strike="noStrike" cap="none" dirty="0" smtClean="0">
                <a:solidFill>
                  <a:schemeClr val="dk1"/>
                </a:solidFill>
                <a:latin typeface="+mn-lt"/>
                <a:ea typeface="Arial"/>
                <a:cs typeface="Arial"/>
                <a:sym typeface="Arial"/>
              </a:defRPr>
            </a:lvl1pPr>
            <a:lvl2pPr marR="0" indent="-284400" algn="l" rtl="0">
              <a:lnSpc>
                <a:spcPct val="100000"/>
              </a:lnSpc>
              <a:spcAft>
                <a:spcPts val="0"/>
              </a:spcAft>
              <a:buClr>
                <a:srgbClr val="007FA3"/>
              </a:buClr>
              <a:buSzPct val="100000"/>
              <a:defRPr lang="en-US" sz="2400" b="0" i="0" u="none" strike="noStrike" cap="none" dirty="0" smtClean="0">
                <a:solidFill>
                  <a:schemeClr val="dk1"/>
                </a:solidFill>
                <a:latin typeface="+mn-lt"/>
                <a:ea typeface="Arial"/>
                <a:cs typeface="Arial"/>
                <a:sym typeface="Arial"/>
              </a:defRPr>
            </a:lvl2pPr>
            <a:lvl3pPr marL="1143000" marR="0" indent="-230400" algn="l" rtl="0">
              <a:lnSpc>
                <a:spcPct val="100000"/>
              </a:lnSpc>
              <a:spcAft>
                <a:spcPts val="0"/>
              </a:spcAft>
              <a:buClr>
                <a:srgbClr val="007FA3"/>
              </a:buClr>
              <a:buSzPct val="100000"/>
              <a:buFont typeface="Arial" panose="020B0604020202020204" pitchFamily="34" charset="0"/>
              <a:buChar char="▪"/>
              <a:defRPr lang="en-US" sz="2400" b="0" i="0" u="none" strike="noStrike" cap="none" dirty="0" smtClean="0">
                <a:solidFill>
                  <a:schemeClr val="dk1"/>
                </a:solidFill>
                <a:latin typeface="+mn-lt"/>
                <a:ea typeface="Arial"/>
                <a:cs typeface="Arial"/>
                <a:sym typeface="Arial"/>
              </a:defRPr>
            </a:lvl3pPr>
            <a:lvl4pPr marR="0" indent="-230400" algn="l" rtl="0">
              <a:lnSpc>
                <a:spcPct val="100000"/>
              </a:lnSpc>
              <a:spcAft>
                <a:spcPts val="0"/>
              </a:spcAft>
              <a:buClr>
                <a:srgbClr val="007FA3"/>
              </a:buClr>
              <a:buSzPct val="100000"/>
              <a:defRPr lang="en-US" sz="2400" b="0" i="0" u="none" strike="noStrike" cap="none" dirty="0" smtClean="0">
                <a:solidFill>
                  <a:schemeClr val="dk1"/>
                </a:solidFill>
                <a:latin typeface="+mn-lt"/>
                <a:ea typeface="Arial"/>
                <a:cs typeface="Arial"/>
                <a:sym typeface="Arial"/>
              </a:defRPr>
            </a:lvl4pPr>
            <a:lvl5pPr marR="0" algn="l" rtl="0">
              <a:lnSpc>
                <a:spcPct val="100000"/>
              </a:lnSpc>
              <a:spcAft>
                <a:spcPts val="0"/>
              </a:spcAft>
              <a:buClr>
                <a:srgbClr val="007FA3"/>
              </a:buClr>
              <a:buSzPct val="100000"/>
              <a:defRPr lang="en-US" sz="2400" b="0" i="0" u="none" strike="noStrike" cap="none" dirty="0">
                <a:solidFill>
                  <a:schemeClr val="dk1"/>
                </a:solidFill>
                <a:latin typeface="+mn-lt"/>
                <a:ea typeface="Arial"/>
                <a:cs typeface="Arial"/>
                <a:sym typeface="Aria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Content Placeholder 7">
            <a:extLst>
              <a:ext uri="{FF2B5EF4-FFF2-40B4-BE49-F238E27FC236}">
                <a16:creationId xmlns:a16="http://schemas.microsoft.com/office/drawing/2014/main" id="{99D20A0E-9225-48FB-91AF-C7D8DE4D66F4}"/>
              </a:ext>
            </a:extLst>
          </p:cNvPr>
          <p:cNvSpPr>
            <a:spLocks noGrp="1"/>
          </p:cNvSpPr>
          <p:nvPr>
            <p:ph sz="quarter" idx="16"/>
          </p:nvPr>
        </p:nvSpPr>
        <p:spPr>
          <a:xfrm>
            <a:off x="609601" y="3640944"/>
            <a:ext cx="5349025" cy="525368"/>
          </a:xfrm>
        </p:spPr>
        <p:txBody>
          <a:bodyPr/>
          <a:lstStyle>
            <a:lvl1pPr marR="0" indent="-255600" algn="l" rtl="0">
              <a:lnSpc>
                <a:spcPct val="100000"/>
              </a:lnSpc>
              <a:spcAft>
                <a:spcPts val="0"/>
              </a:spcAft>
              <a:buClr>
                <a:srgbClr val="007FA3"/>
              </a:buClr>
              <a:buSzPct val="100000"/>
              <a:defRPr lang="en-US" sz="2400" b="0" i="0" u="none" strike="noStrike" cap="none" dirty="0" smtClean="0">
                <a:solidFill>
                  <a:schemeClr val="dk1"/>
                </a:solidFill>
                <a:latin typeface="+mn-lt"/>
                <a:ea typeface="Arial"/>
                <a:cs typeface="Arial"/>
                <a:sym typeface="Arial"/>
              </a:defRPr>
            </a:lvl1pPr>
            <a:lvl2pPr marR="0" indent="-284400" algn="l" rtl="0">
              <a:lnSpc>
                <a:spcPct val="100000"/>
              </a:lnSpc>
              <a:spcAft>
                <a:spcPts val="0"/>
              </a:spcAft>
              <a:buClr>
                <a:srgbClr val="007FA3"/>
              </a:buClr>
              <a:buSzPct val="100000"/>
              <a:defRPr lang="en-US" sz="2400" b="0" i="0" u="none" strike="noStrike" cap="none" dirty="0" smtClean="0">
                <a:solidFill>
                  <a:schemeClr val="dk1"/>
                </a:solidFill>
                <a:latin typeface="+mn-lt"/>
                <a:ea typeface="Arial"/>
                <a:cs typeface="Arial"/>
                <a:sym typeface="Arial"/>
              </a:defRPr>
            </a:lvl2pPr>
            <a:lvl3pPr marL="1143000" marR="0" indent="-230400" algn="l" rtl="0">
              <a:lnSpc>
                <a:spcPct val="100000"/>
              </a:lnSpc>
              <a:spcAft>
                <a:spcPts val="0"/>
              </a:spcAft>
              <a:buClr>
                <a:srgbClr val="007FA3"/>
              </a:buClr>
              <a:buSzPct val="100000"/>
              <a:buFont typeface="Arial" panose="020B0604020202020204" pitchFamily="34" charset="0"/>
              <a:buChar char="▪"/>
              <a:defRPr lang="en-US" sz="2400" b="0" i="0" u="none" strike="noStrike" cap="none" dirty="0" smtClean="0">
                <a:solidFill>
                  <a:schemeClr val="dk1"/>
                </a:solidFill>
                <a:latin typeface="+mn-lt"/>
                <a:ea typeface="Arial"/>
                <a:cs typeface="Arial"/>
                <a:sym typeface="Arial"/>
              </a:defRPr>
            </a:lvl3pPr>
            <a:lvl4pPr marR="0" indent="-230400" algn="l" rtl="0">
              <a:lnSpc>
                <a:spcPct val="100000"/>
              </a:lnSpc>
              <a:spcAft>
                <a:spcPts val="0"/>
              </a:spcAft>
              <a:buClr>
                <a:srgbClr val="007FA3"/>
              </a:buClr>
              <a:buSzPct val="100000"/>
              <a:defRPr lang="en-US" sz="2400" b="0" i="0" u="none" strike="noStrike" cap="none" dirty="0" smtClean="0">
                <a:solidFill>
                  <a:schemeClr val="dk1"/>
                </a:solidFill>
                <a:latin typeface="+mn-lt"/>
                <a:ea typeface="Arial"/>
                <a:cs typeface="Arial"/>
                <a:sym typeface="Arial"/>
              </a:defRPr>
            </a:lvl4pPr>
            <a:lvl5pPr marR="0" algn="l" rtl="0">
              <a:lnSpc>
                <a:spcPct val="100000"/>
              </a:lnSpc>
              <a:spcAft>
                <a:spcPts val="0"/>
              </a:spcAft>
              <a:buClr>
                <a:srgbClr val="007FA3"/>
              </a:buClr>
              <a:buSzPct val="100000"/>
              <a:defRPr lang="en-US" sz="2400" b="0" i="0" u="none" strike="noStrike" cap="none" dirty="0">
                <a:solidFill>
                  <a:schemeClr val="dk1"/>
                </a:solidFill>
                <a:latin typeface="+mn-lt"/>
                <a:ea typeface="Arial"/>
                <a:cs typeface="Arial"/>
                <a:sym typeface="Aria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5" name="Shape 35"/>
          <p:cNvSpPr txBox="1">
            <a:spLocks noGrp="1"/>
          </p:cNvSpPr>
          <p:nvPr>
            <p:ph type="dt" idx="10"/>
          </p:nvPr>
        </p:nvSpPr>
        <p:spPr>
          <a:xfrm>
            <a:off x="8447617" y="113072"/>
            <a:ext cx="28447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36" name="Shape 36"/>
          <p:cNvSpPr txBox="1">
            <a:spLocks noGrp="1"/>
          </p:cNvSpPr>
          <p:nvPr>
            <p:ph type="sldNum" idx="12"/>
          </p:nvPr>
        </p:nvSpPr>
        <p:spPr>
          <a:xfrm>
            <a:off x="11292415" y="113072"/>
            <a:ext cx="735711" cy="182879"/>
          </a:xfrm>
          <a:prstGeom prst="rect">
            <a:avLst/>
          </a:prstGeom>
          <a:noFill/>
          <a:ln>
            <a:noFill/>
          </a:ln>
        </p:spPr>
        <p:txBody>
          <a:bodyPr lIns="91425" tIns="45700" rIns="91425" bIns="45700" anchor="ctr" anchorCtr="0">
            <a:noAutofit/>
          </a:bodyPr>
          <a:lstStyle/>
          <a:p>
            <a:pPr>
              <a:buSzPct val="25000"/>
            </a:pPr>
            <a:fld id="{00000000-1234-1234-1234-123412341234}" type="slidenum">
              <a:rPr lang="en-US" sz="900" smtClean="0">
                <a:solidFill>
                  <a:schemeClr val="lt1"/>
                </a:solidFill>
                <a:latin typeface="Arial"/>
                <a:ea typeface="Arial"/>
                <a:cs typeface="Arial"/>
                <a:sym typeface="Arial"/>
              </a:rPr>
              <a:pPr>
                <a:buSzPct val="25000"/>
              </a:pPr>
              <a:t>‹#›</a:t>
            </a:fld>
            <a:endParaRPr lang="en-US" sz="900" dirty="0">
              <a:solidFill>
                <a:schemeClr val="lt1"/>
              </a:solidFill>
              <a:latin typeface="Arial"/>
              <a:ea typeface="Arial"/>
              <a:cs typeface="Arial"/>
              <a:sym typeface="Arial"/>
            </a:endParaRPr>
          </a:p>
        </p:txBody>
      </p:sp>
      <p:sp>
        <p:nvSpPr>
          <p:cNvPr id="3" name="Content Placeholder 2"/>
          <p:cNvSpPr>
            <a:spLocks noGrp="1"/>
          </p:cNvSpPr>
          <p:nvPr>
            <p:ph sz="quarter" idx="17"/>
          </p:nvPr>
        </p:nvSpPr>
        <p:spPr>
          <a:xfrm>
            <a:off x="609601" y="4352925"/>
            <a:ext cx="5349025" cy="476250"/>
          </a:xfrm>
        </p:spPr>
        <p:txBody>
          <a:bodyPr/>
          <a:lstStyle>
            <a:lvl1pPr marR="0" indent="-255600" algn="l" rtl="0">
              <a:lnSpc>
                <a:spcPct val="100000"/>
              </a:lnSpc>
              <a:spcAft>
                <a:spcPts val="0"/>
              </a:spcAft>
              <a:buClr>
                <a:srgbClr val="007FA3"/>
              </a:buClr>
              <a:buSzPct val="100000"/>
              <a:defRPr lang="en-US" sz="2400" b="0" i="0" u="none" strike="noStrike" cap="none" dirty="0" smtClean="0">
                <a:solidFill>
                  <a:schemeClr val="dk1"/>
                </a:solidFill>
                <a:latin typeface="+mn-lt"/>
                <a:ea typeface="Arial"/>
                <a:cs typeface="Arial"/>
                <a:sym typeface="Arial"/>
              </a:defRPr>
            </a:lvl1pPr>
            <a:lvl2pPr marR="0" indent="-284400" algn="l" rtl="0">
              <a:lnSpc>
                <a:spcPct val="100000"/>
              </a:lnSpc>
              <a:spcAft>
                <a:spcPts val="0"/>
              </a:spcAft>
              <a:buClr>
                <a:srgbClr val="007FA3"/>
              </a:buClr>
              <a:buSzPct val="100000"/>
              <a:defRPr lang="en-US" sz="2400" b="0" i="0" u="none" strike="noStrike" cap="none" dirty="0" smtClean="0">
                <a:solidFill>
                  <a:schemeClr val="dk1"/>
                </a:solidFill>
                <a:latin typeface="+mn-lt"/>
                <a:ea typeface="Arial"/>
                <a:cs typeface="Arial"/>
                <a:sym typeface="Arial"/>
              </a:defRPr>
            </a:lvl2pPr>
            <a:lvl3pPr marL="1143000" marR="0" indent="-230400" algn="l" rtl="0">
              <a:lnSpc>
                <a:spcPct val="100000"/>
              </a:lnSpc>
              <a:spcAft>
                <a:spcPts val="0"/>
              </a:spcAft>
              <a:buClr>
                <a:srgbClr val="007FA3"/>
              </a:buClr>
              <a:buSzPct val="100000"/>
              <a:buFont typeface="Arial" panose="020B0604020202020204" pitchFamily="34" charset="0"/>
              <a:buChar char="▪"/>
              <a:defRPr lang="en-US" sz="2400" b="0" i="0" u="none" strike="noStrike" cap="none" dirty="0" smtClean="0">
                <a:solidFill>
                  <a:schemeClr val="dk1"/>
                </a:solidFill>
                <a:latin typeface="+mn-lt"/>
                <a:ea typeface="Arial"/>
                <a:cs typeface="Arial"/>
                <a:sym typeface="Arial"/>
              </a:defRPr>
            </a:lvl3pPr>
            <a:lvl4pPr marR="0" indent="-230400" algn="l" rtl="0">
              <a:lnSpc>
                <a:spcPct val="100000"/>
              </a:lnSpc>
              <a:spcAft>
                <a:spcPts val="0"/>
              </a:spcAft>
              <a:buClr>
                <a:srgbClr val="007FA3"/>
              </a:buClr>
              <a:buSzPct val="100000"/>
              <a:defRPr lang="en-US" sz="2400" b="0" i="0" u="none" strike="noStrike" cap="none" dirty="0" smtClean="0">
                <a:solidFill>
                  <a:schemeClr val="dk1"/>
                </a:solidFill>
                <a:latin typeface="+mn-lt"/>
                <a:ea typeface="Arial"/>
                <a:cs typeface="Arial"/>
                <a:sym typeface="Arial"/>
              </a:defRPr>
            </a:lvl4pPr>
            <a:lvl5pPr marR="0" indent="-230400" algn="l" rtl="0">
              <a:lnSpc>
                <a:spcPct val="100000"/>
              </a:lnSpc>
              <a:spcAft>
                <a:spcPts val="0"/>
              </a:spcAft>
              <a:buClr>
                <a:srgbClr val="007FA3"/>
              </a:buClr>
              <a:buSzPct val="100000"/>
              <a:defRPr lang="en-US" sz="2400" b="0" i="0" u="none" strike="noStrike" cap="none" dirty="0">
                <a:solidFill>
                  <a:schemeClr val="dk1"/>
                </a:solidFill>
                <a:latin typeface="+mn-lt"/>
                <a:ea typeface="Arial"/>
                <a:cs typeface="Arial"/>
                <a:sym typeface="Aria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Content Placeholder 4"/>
          <p:cNvSpPr>
            <a:spLocks noGrp="1"/>
          </p:cNvSpPr>
          <p:nvPr>
            <p:ph sz="quarter" idx="18"/>
          </p:nvPr>
        </p:nvSpPr>
        <p:spPr>
          <a:xfrm>
            <a:off x="609601" y="5010150"/>
            <a:ext cx="5349025" cy="514350"/>
          </a:xfrm>
        </p:spPr>
        <p:txBody>
          <a:bodyPr/>
          <a:lstStyle>
            <a:lvl1pPr marR="0" indent="-255600" algn="l" rtl="0">
              <a:lnSpc>
                <a:spcPct val="100000"/>
              </a:lnSpc>
              <a:spcAft>
                <a:spcPts val="0"/>
              </a:spcAft>
              <a:buClr>
                <a:srgbClr val="007FA3"/>
              </a:buClr>
              <a:buSzPct val="100000"/>
              <a:defRPr lang="en-US" sz="2400" b="0" i="0" u="none" strike="noStrike" cap="none" dirty="0" smtClean="0">
                <a:solidFill>
                  <a:schemeClr val="dk1"/>
                </a:solidFill>
                <a:latin typeface="+mn-lt"/>
                <a:ea typeface="Arial"/>
                <a:cs typeface="Arial"/>
                <a:sym typeface="Arial"/>
              </a:defRPr>
            </a:lvl1pPr>
            <a:lvl2pPr marR="0" indent="-284400" algn="l" rtl="0">
              <a:lnSpc>
                <a:spcPct val="100000"/>
              </a:lnSpc>
              <a:spcAft>
                <a:spcPts val="0"/>
              </a:spcAft>
              <a:buClr>
                <a:srgbClr val="007FA3"/>
              </a:buClr>
              <a:buSzPct val="100000"/>
              <a:defRPr lang="en-US" sz="2400" b="0" i="0" u="none" strike="noStrike" cap="none" dirty="0" smtClean="0">
                <a:solidFill>
                  <a:schemeClr val="dk1"/>
                </a:solidFill>
                <a:latin typeface="+mn-lt"/>
                <a:ea typeface="Arial"/>
                <a:cs typeface="Arial"/>
                <a:sym typeface="Arial"/>
              </a:defRPr>
            </a:lvl2pPr>
            <a:lvl3pPr marL="1143000" marR="0" indent="-230400" algn="l" rtl="0">
              <a:lnSpc>
                <a:spcPct val="100000"/>
              </a:lnSpc>
              <a:spcAft>
                <a:spcPts val="0"/>
              </a:spcAft>
              <a:buClr>
                <a:srgbClr val="007FA3"/>
              </a:buClr>
              <a:buSzPct val="100000"/>
              <a:buFont typeface="Arial" panose="020B0604020202020204" pitchFamily="34" charset="0"/>
              <a:buChar char="▪"/>
              <a:defRPr lang="en-US" sz="2400" b="0" i="0" u="none" strike="noStrike" cap="none" dirty="0" smtClean="0">
                <a:solidFill>
                  <a:schemeClr val="dk1"/>
                </a:solidFill>
                <a:latin typeface="+mn-lt"/>
                <a:ea typeface="Arial"/>
                <a:cs typeface="Arial"/>
                <a:sym typeface="Arial"/>
              </a:defRPr>
            </a:lvl3pPr>
            <a:lvl4pPr marR="0" indent="-230400" algn="l" rtl="0">
              <a:lnSpc>
                <a:spcPct val="100000"/>
              </a:lnSpc>
              <a:spcAft>
                <a:spcPts val="0"/>
              </a:spcAft>
              <a:buClr>
                <a:srgbClr val="007FA3"/>
              </a:buClr>
              <a:buSzPct val="100000"/>
              <a:defRPr lang="en-US" sz="2400" b="0" i="0" u="none" strike="noStrike" cap="none" dirty="0" smtClean="0">
                <a:solidFill>
                  <a:schemeClr val="dk1"/>
                </a:solidFill>
                <a:latin typeface="+mn-lt"/>
                <a:ea typeface="Arial"/>
                <a:cs typeface="Arial"/>
                <a:sym typeface="Arial"/>
              </a:defRPr>
            </a:lvl4pPr>
            <a:lvl5pPr marR="0" indent="-230400" algn="l" rtl="0">
              <a:lnSpc>
                <a:spcPct val="100000"/>
              </a:lnSpc>
              <a:spcAft>
                <a:spcPts val="0"/>
              </a:spcAft>
              <a:buClr>
                <a:srgbClr val="007FA3"/>
              </a:buClr>
              <a:buSzPct val="100000"/>
              <a:defRPr lang="en-IN" sz="2400" b="0" i="0" u="none" strike="noStrike" cap="none" dirty="0" smtClean="0">
                <a:solidFill>
                  <a:schemeClr val="dk1"/>
                </a:solidFill>
                <a:latin typeface="+mn-lt"/>
                <a:ea typeface="Arial"/>
                <a:cs typeface="Arial"/>
                <a:sym typeface="Aria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IN" dirty="0"/>
          </a:p>
        </p:txBody>
      </p:sp>
      <p:sp>
        <p:nvSpPr>
          <p:cNvPr id="7" name="Content Placeholder 6"/>
          <p:cNvSpPr>
            <a:spLocks noGrp="1"/>
          </p:cNvSpPr>
          <p:nvPr>
            <p:ph sz="quarter" idx="19"/>
          </p:nvPr>
        </p:nvSpPr>
        <p:spPr>
          <a:xfrm>
            <a:off x="609601" y="5692775"/>
            <a:ext cx="5349025" cy="566738"/>
          </a:xfrm>
        </p:spPr>
        <p:txBody>
          <a:bodyPr/>
          <a:lstStyle>
            <a:lvl1pPr marR="0" indent="-255600" algn="l" rtl="0">
              <a:lnSpc>
                <a:spcPct val="100000"/>
              </a:lnSpc>
              <a:spcAft>
                <a:spcPts val="0"/>
              </a:spcAft>
              <a:buClr>
                <a:srgbClr val="007FA3"/>
              </a:buClr>
              <a:buSzPct val="100000"/>
              <a:defRPr lang="en-US" sz="2400" b="0" i="0" u="none" strike="noStrike" cap="none" dirty="0" smtClean="0">
                <a:solidFill>
                  <a:schemeClr val="dk1"/>
                </a:solidFill>
                <a:latin typeface="+mn-lt"/>
                <a:ea typeface="Arial"/>
                <a:cs typeface="Arial"/>
                <a:sym typeface="Arial"/>
              </a:defRPr>
            </a:lvl1pPr>
            <a:lvl2pPr marR="0" indent="-284400" algn="l" rtl="0">
              <a:lnSpc>
                <a:spcPct val="100000"/>
              </a:lnSpc>
              <a:spcAft>
                <a:spcPts val="0"/>
              </a:spcAft>
              <a:buClr>
                <a:srgbClr val="007FA3"/>
              </a:buClr>
              <a:buSzPct val="100000"/>
              <a:defRPr lang="en-US" sz="2400" b="0" i="0" u="none" strike="noStrike" cap="none" dirty="0" smtClean="0">
                <a:solidFill>
                  <a:schemeClr val="dk1"/>
                </a:solidFill>
                <a:latin typeface="+mn-lt"/>
                <a:ea typeface="Arial"/>
                <a:cs typeface="Arial"/>
                <a:sym typeface="Arial"/>
              </a:defRPr>
            </a:lvl2pPr>
            <a:lvl3pPr marL="1143000" marR="0" indent="-230400" algn="l" rtl="0">
              <a:lnSpc>
                <a:spcPct val="100000"/>
              </a:lnSpc>
              <a:spcAft>
                <a:spcPts val="0"/>
              </a:spcAft>
              <a:buClr>
                <a:srgbClr val="007FA3"/>
              </a:buClr>
              <a:buSzPct val="100000"/>
              <a:buFont typeface="Arial" panose="020B0604020202020204" pitchFamily="34" charset="0"/>
              <a:buChar char="▪"/>
              <a:defRPr lang="en-US" sz="2400" b="0" i="0" u="none" strike="noStrike" cap="none" dirty="0" smtClean="0">
                <a:solidFill>
                  <a:schemeClr val="dk1"/>
                </a:solidFill>
                <a:latin typeface="+mn-lt"/>
                <a:ea typeface="Arial"/>
                <a:cs typeface="Arial"/>
                <a:sym typeface="Arial"/>
              </a:defRPr>
            </a:lvl3pPr>
            <a:lvl4pPr marR="0" indent="-230400" algn="l" rtl="0">
              <a:lnSpc>
                <a:spcPct val="100000"/>
              </a:lnSpc>
              <a:spcAft>
                <a:spcPts val="0"/>
              </a:spcAft>
              <a:buClr>
                <a:srgbClr val="007FA3"/>
              </a:buClr>
              <a:buSzPct val="100000"/>
              <a:defRPr lang="en-US" sz="2400" b="0" i="0" u="none" strike="noStrike" cap="none" dirty="0" smtClean="0">
                <a:solidFill>
                  <a:schemeClr val="dk1"/>
                </a:solidFill>
                <a:latin typeface="+mn-lt"/>
                <a:ea typeface="Arial"/>
                <a:cs typeface="Arial"/>
                <a:sym typeface="Arial"/>
              </a:defRPr>
            </a:lvl4pPr>
            <a:lvl5pPr marR="0" indent="-230400" algn="l" rtl="0">
              <a:lnSpc>
                <a:spcPct val="100000"/>
              </a:lnSpc>
              <a:spcAft>
                <a:spcPts val="0"/>
              </a:spcAft>
              <a:buClr>
                <a:srgbClr val="007FA3"/>
              </a:buClr>
              <a:buSzPct val="100000"/>
              <a:defRPr lang="en-IN" sz="2400" b="0" i="0" u="none" strike="noStrike" cap="none" dirty="0" smtClean="0">
                <a:solidFill>
                  <a:schemeClr val="dk1"/>
                </a:solidFill>
                <a:latin typeface="+mn-lt"/>
                <a:ea typeface="Arial"/>
                <a:cs typeface="Arial"/>
                <a:sym typeface="Aria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IN" dirty="0"/>
          </a:p>
        </p:txBody>
      </p:sp>
      <p:sp>
        <p:nvSpPr>
          <p:cNvPr id="10" name="Content Placeholder 9"/>
          <p:cNvSpPr>
            <a:spLocks noGrp="1"/>
          </p:cNvSpPr>
          <p:nvPr>
            <p:ph sz="quarter" idx="20"/>
          </p:nvPr>
        </p:nvSpPr>
        <p:spPr>
          <a:xfrm>
            <a:off x="6163735" y="1557339"/>
            <a:ext cx="5418667" cy="465137"/>
          </a:xfrm>
        </p:spPr>
        <p:txBody>
          <a:bodyPr/>
          <a:lstStyle>
            <a:lvl1pPr marR="0" indent="-255600" algn="l" rtl="0">
              <a:lnSpc>
                <a:spcPct val="100000"/>
              </a:lnSpc>
              <a:spcAft>
                <a:spcPts val="0"/>
              </a:spcAft>
              <a:buClr>
                <a:srgbClr val="007FA3"/>
              </a:buClr>
              <a:buSzPct val="100000"/>
              <a:defRPr lang="en-US" sz="2400" b="0" i="0" u="none" strike="noStrike" cap="none" dirty="0" smtClean="0">
                <a:solidFill>
                  <a:schemeClr val="dk1"/>
                </a:solidFill>
                <a:latin typeface="+mn-lt"/>
                <a:ea typeface="Arial"/>
                <a:cs typeface="Arial"/>
                <a:sym typeface="Arial"/>
              </a:defRPr>
            </a:lvl1pPr>
            <a:lvl2pPr marR="0" indent="-284400" algn="l" rtl="0">
              <a:lnSpc>
                <a:spcPct val="100000"/>
              </a:lnSpc>
              <a:spcAft>
                <a:spcPts val="0"/>
              </a:spcAft>
              <a:buClr>
                <a:srgbClr val="007FA3"/>
              </a:buClr>
              <a:buSzPct val="100000"/>
              <a:defRPr lang="en-US" sz="2400" b="0" i="0" u="none" strike="noStrike" cap="none" dirty="0" smtClean="0">
                <a:solidFill>
                  <a:schemeClr val="dk1"/>
                </a:solidFill>
                <a:latin typeface="+mn-lt"/>
                <a:ea typeface="Arial"/>
                <a:cs typeface="Arial"/>
                <a:sym typeface="Arial"/>
              </a:defRPr>
            </a:lvl2pPr>
            <a:lvl3pPr marL="1143000" marR="0" indent="-230400" algn="l" rtl="0">
              <a:lnSpc>
                <a:spcPct val="100000"/>
              </a:lnSpc>
              <a:spcAft>
                <a:spcPts val="0"/>
              </a:spcAft>
              <a:buClr>
                <a:srgbClr val="007FA3"/>
              </a:buClr>
              <a:buSzPct val="100000"/>
              <a:buFont typeface="Arial" panose="020B0604020202020204" pitchFamily="34" charset="0"/>
              <a:buChar char="▪"/>
              <a:defRPr lang="en-US" sz="2400" b="0" i="0" u="none" strike="noStrike" cap="none" dirty="0" smtClean="0">
                <a:solidFill>
                  <a:schemeClr val="dk1"/>
                </a:solidFill>
                <a:latin typeface="+mn-lt"/>
                <a:ea typeface="Arial"/>
                <a:cs typeface="Arial"/>
                <a:sym typeface="Arial"/>
              </a:defRPr>
            </a:lvl3pPr>
            <a:lvl4pPr marR="0" indent="-230400" algn="l" rtl="0">
              <a:lnSpc>
                <a:spcPct val="100000"/>
              </a:lnSpc>
              <a:spcAft>
                <a:spcPts val="0"/>
              </a:spcAft>
              <a:buClr>
                <a:srgbClr val="007FA3"/>
              </a:buClr>
              <a:buSzPct val="100000"/>
              <a:defRPr lang="en-US" sz="2400" b="0" i="0" u="none" strike="noStrike" cap="none" dirty="0" smtClean="0">
                <a:solidFill>
                  <a:schemeClr val="dk1"/>
                </a:solidFill>
                <a:latin typeface="+mn-lt"/>
                <a:ea typeface="Arial"/>
                <a:cs typeface="Arial"/>
                <a:sym typeface="Arial"/>
              </a:defRPr>
            </a:lvl4pPr>
            <a:lvl5pPr marR="0" indent="-230400" algn="l" rtl="0">
              <a:lnSpc>
                <a:spcPct val="100000"/>
              </a:lnSpc>
              <a:spcAft>
                <a:spcPts val="0"/>
              </a:spcAft>
              <a:buClr>
                <a:srgbClr val="007FA3"/>
              </a:buClr>
              <a:buSzPct val="100000"/>
              <a:defRPr lang="en-IN" sz="2400" b="0" i="0" u="none" strike="noStrike" cap="none" dirty="0" smtClean="0">
                <a:solidFill>
                  <a:schemeClr val="dk1"/>
                </a:solidFill>
                <a:latin typeface="+mn-lt"/>
                <a:ea typeface="Arial"/>
                <a:cs typeface="Arial"/>
                <a:sym typeface="Aria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IN" dirty="0"/>
          </a:p>
        </p:txBody>
      </p:sp>
      <p:sp>
        <p:nvSpPr>
          <p:cNvPr id="12" name="Content Placeholder 11"/>
          <p:cNvSpPr>
            <a:spLocks noGrp="1"/>
          </p:cNvSpPr>
          <p:nvPr>
            <p:ph sz="quarter" idx="21"/>
          </p:nvPr>
        </p:nvSpPr>
        <p:spPr>
          <a:xfrm>
            <a:off x="6163733" y="2216150"/>
            <a:ext cx="5418667" cy="552450"/>
          </a:xfrm>
        </p:spPr>
        <p:txBody>
          <a:bodyPr/>
          <a:lstStyle>
            <a:lvl1pPr marR="0" indent="-255600" algn="l" rtl="0">
              <a:lnSpc>
                <a:spcPct val="100000"/>
              </a:lnSpc>
              <a:spcAft>
                <a:spcPts val="0"/>
              </a:spcAft>
              <a:buClr>
                <a:srgbClr val="007FA3"/>
              </a:buClr>
              <a:buSzPct val="100000"/>
              <a:defRPr lang="en-US" sz="2400" b="0" i="0" u="none" strike="noStrike" cap="none" dirty="0" smtClean="0">
                <a:solidFill>
                  <a:schemeClr val="dk1"/>
                </a:solidFill>
                <a:latin typeface="+mn-lt"/>
                <a:ea typeface="Arial"/>
                <a:cs typeface="Arial"/>
                <a:sym typeface="Arial"/>
              </a:defRPr>
            </a:lvl1pPr>
            <a:lvl2pPr marR="0" indent="-284400" algn="l" rtl="0">
              <a:lnSpc>
                <a:spcPct val="100000"/>
              </a:lnSpc>
              <a:spcAft>
                <a:spcPts val="0"/>
              </a:spcAft>
              <a:buClr>
                <a:srgbClr val="007FA3"/>
              </a:buClr>
              <a:buSzPct val="100000"/>
              <a:defRPr lang="en-US" sz="2400" b="0" i="0" u="none" strike="noStrike" cap="none" dirty="0" smtClean="0">
                <a:solidFill>
                  <a:schemeClr val="dk1"/>
                </a:solidFill>
                <a:latin typeface="+mn-lt"/>
                <a:ea typeface="Arial"/>
                <a:cs typeface="Arial"/>
                <a:sym typeface="Arial"/>
              </a:defRPr>
            </a:lvl2pPr>
            <a:lvl3pPr marL="1143000" marR="0" indent="-230400" algn="l" rtl="0">
              <a:lnSpc>
                <a:spcPct val="100000"/>
              </a:lnSpc>
              <a:spcAft>
                <a:spcPts val="0"/>
              </a:spcAft>
              <a:buClr>
                <a:srgbClr val="007FA3"/>
              </a:buClr>
              <a:buSzPct val="100000"/>
              <a:buFont typeface="Arial" panose="020B0604020202020204" pitchFamily="34" charset="0"/>
              <a:buChar char="▪"/>
              <a:defRPr lang="en-US" sz="2400" b="0" i="0" u="none" strike="noStrike" cap="none" dirty="0" smtClean="0">
                <a:solidFill>
                  <a:schemeClr val="dk1"/>
                </a:solidFill>
                <a:latin typeface="+mn-lt"/>
                <a:ea typeface="Arial"/>
                <a:cs typeface="Arial"/>
                <a:sym typeface="Arial"/>
              </a:defRPr>
            </a:lvl3pPr>
            <a:lvl4pPr marR="0" indent="-230400" algn="l" rtl="0">
              <a:lnSpc>
                <a:spcPct val="100000"/>
              </a:lnSpc>
              <a:spcAft>
                <a:spcPts val="0"/>
              </a:spcAft>
              <a:buClr>
                <a:srgbClr val="007FA3"/>
              </a:buClr>
              <a:buSzPct val="100000"/>
              <a:defRPr lang="en-US" sz="2400" b="0" i="0" u="none" strike="noStrike" cap="none" dirty="0" smtClean="0">
                <a:solidFill>
                  <a:schemeClr val="dk1"/>
                </a:solidFill>
                <a:latin typeface="+mn-lt"/>
                <a:ea typeface="Arial"/>
                <a:cs typeface="Arial"/>
                <a:sym typeface="Arial"/>
              </a:defRPr>
            </a:lvl4pPr>
            <a:lvl5pPr marR="0" indent="-230400" algn="l" rtl="0">
              <a:lnSpc>
                <a:spcPct val="100000"/>
              </a:lnSpc>
              <a:spcAft>
                <a:spcPts val="0"/>
              </a:spcAft>
              <a:buClr>
                <a:srgbClr val="007FA3"/>
              </a:buClr>
              <a:buSzPct val="100000"/>
              <a:defRPr lang="en-IN" sz="2400" b="0" i="0" u="none" strike="noStrike" cap="none" dirty="0" smtClean="0">
                <a:solidFill>
                  <a:schemeClr val="dk1"/>
                </a:solidFill>
                <a:latin typeface="+mn-lt"/>
                <a:ea typeface="Arial"/>
                <a:cs typeface="Arial"/>
                <a:sym typeface="Aria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IN" dirty="0"/>
          </a:p>
        </p:txBody>
      </p:sp>
      <p:sp>
        <p:nvSpPr>
          <p:cNvPr id="14" name="Content Placeholder 13"/>
          <p:cNvSpPr>
            <a:spLocks noGrp="1"/>
          </p:cNvSpPr>
          <p:nvPr>
            <p:ph sz="quarter" idx="22"/>
          </p:nvPr>
        </p:nvSpPr>
        <p:spPr>
          <a:xfrm>
            <a:off x="6163733" y="2952751"/>
            <a:ext cx="5418667" cy="525463"/>
          </a:xfrm>
        </p:spPr>
        <p:txBody>
          <a:bodyPr/>
          <a:lstStyle>
            <a:lvl1pPr marR="0" indent="-255600" algn="l" rtl="0">
              <a:lnSpc>
                <a:spcPct val="100000"/>
              </a:lnSpc>
              <a:spcAft>
                <a:spcPts val="0"/>
              </a:spcAft>
              <a:buClr>
                <a:srgbClr val="007FA3"/>
              </a:buClr>
              <a:buSzPct val="100000"/>
              <a:defRPr lang="en-US" sz="2400" b="0" i="0" u="none" strike="noStrike" cap="none" dirty="0" smtClean="0">
                <a:solidFill>
                  <a:schemeClr val="dk1"/>
                </a:solidFill>
                <a:latin typeface="+mn-lt"/>
                <a:ea typeface="Arial"/>
                <a:cs typeface="Arial"/>
                <a:sym typeface="Arial"/>
              </a:defRPr>
            </a:lvl1pPr>
            <a:lvl2pPr marR="0" indent="-284400" algn="l" rtl="0">
              <a:lnSpc>
                <a:spcPct val="100000"/>
              </a:lnSpc>
              <a:spcAft>
                <a:spcPts val="0"/>
              </a:spcAft>
              <a:buClr>
                <a:srgbClr val="007FA3"/>
              </a:buClr>
              <a:buSzPct val="100000"/>
              <a:defRPr lang="en-US" sz="2400" b="0" i="0" u="none" strike="noStrike" cap="none" dirty="0" smtClean="0">
                <a:solidFill>
                  <a:schemeClr val="dk1"/>
                </a:solidFill>
                <a:latin typeface="+mn-lt"/>
                <a:ea typeface="Arial"/>
                <a:cs typeface="Arial"/>
                <a:sym typeface="Arial"/>
              </a:defRPr>
            </a:lvl2pPr>
            <a:lvl3pPr marL="1143000" marR="0" indent="-230400" algn="l" rtl="0">
              <a:lnSpc>
                <a:spcPct val="100000"/>
              </a:lnSpc>
              <a:spcAft>
                <a:spcPts val="0"/>
              </a:spcAft>
              <a:buClr>
                <a:srgbClr val="007FA3"/>
              </a:buClr>
              <a:buSzPct val="100000"/>
              <a:buFont typeface="Arial" panose="020B0604020202020204" pitchFamily="34" charset="0"/>
              <a:buChar char="▪"/>
              <a:defRPr lang="en-US" sz="2400" b="0" i="0" u="none" strike="noStrike" cap="none" dirty="0" smtClean="0">
                <a:solidFill>
                  <a:schemeClr val="dk1"/>
                </a:solidFill>
                <a:latin typeface="+mn-lt"/>
                <a:ea typeface="Arial"/>
                <a:cs typeface="Arial"/>
                <a:sym typeface="Arial"/>
              </a:defRPr>
            </a:lvl3pPr>
            <a:lvl4pPr marR="0" indent="-230400" algn="l" rtl="0">
              <a:lnSpc>
                <a:spcPct val="100000"/>
              </a:lnSpc>
              <a:spcAft>
                <a:spcPts val="0"/>
              </a:spcAft>
              <a:buClr>
                <a:srgbClr val="007FA3"/>
              </a:buClr>
              <a:buSzPct val="100000"/>
              <a:defRPr lang="en-US" sz="2400" b="0" i="0" u="none" strike="noStrike" cap="none" dirty="0" smtClean="0">
                <a:solidFill>
                  <a:schemeClr val="dk1"/>
                </a:solidFill>
                <a:latin typeface="+mn-lt"/>
                <a:ea typeface="Arial"/>
                <a:cs typeface="Arial"/>
                <a:sym typeface="Arial"/>
              </a:defRPr>
            </a:lvl4pPr>
            <a:lvl5pPr marR="0" indent="-230400" algn="l" rtl="0">
              <a:lnSpc>
                <a:spcPct val="100000"/>
              </a:lnSpc>
              <a:spcAft>
                <a:spcPts val="0"/>
              </a:spcAft>
              <a:buClr>
                <a:srgbClr val="007FA3"/>
              </a:buClr>
              <a:buSzPct val="100000"/>
              <a:defRPr lang="en-IN" sz="2400" b="0" i="0" u="none" strike="noStrike" cap="none" dirty="0" smtClean="0">
                <a:solidFill>
                  <a:schemeClr val="dk1"/>
                </a:solidFill>
                <a:latin typeface="+mn-lt"/>
                <a:ea typeface="Arial"/>
                <a:cs typeface="Arial"/>
                <a:sym typeface="Aria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IN" dirty="0"/>
          </a:p>
        </p:txBody>
      </p:sp>
      <p:sp>
        <p:nvSpPr>
          <p:cNvPr id="19" name="Content Placeholder 18"/>
          <p:cNvSpPr>
            <a:spLocks noGrp="1"/>
          </p:cNvSpPr>
          <p:nvPr>
            <p:ph sz="quarter" idx="23"/>
          </p:nvPr>
        </p:nvSpPr>
        <p:spPr>
          <a:xfrm>
            <a:off x="6163733" y="3641726"/>
            <a:ext cx="5418667" cy="523875"/>
          </a:xfrm>
        </p:spPr>
        <p:txBody>
          <a:bodyPr/>
          <a:lstStyle>
            <a:lvl1pPr marR="0" indent="-255600" algn="l" rtl="0">
              <a:lnSpc>
                <a:spcPct val="100000"/>
              </a:lnSpc>
              <a:spcAft>
                <a:spcPts val="0"/>
              </a:spcAft>
              <a:buClr>
                <a:srgbClr val="007FA3"/>
              </a:buClr>
              <a:buSzPct val="100000"/>
              <a:defRPr lang="en-US" sz="2400" b="0" i="0" u="none" strike="noStrike" cap="none" dirty="0" smtClean="0">
                <a:solidFill>
                  <a:schemeClr val="dk1"/>
                </a:solidFill>
                <a:latin typeface="+mn-lt"/>
                <a:ea typeface="Arial"/>
                <a:cs typeface="Arial"/>
                <a:sym typeface="Arial"/>
              </a:defRPr>
            </a:lvl1pPr>
            <a:lvl2pPr marR="0" indent="-284400" algn="l" rtl="0">
              <a:lnSpc>
                <a:spcPct val="100000"/>
              </a:lnSpc>
              <a:spcAft>
                <a:spcPts val="0"/>
              </a:spcAft>
              <a:buClr>
                <a:srgbClr val="007FA3"/>
              </a:buClr>
              <a:buSzPct val="100000"/>
              <a:defRPr lang="en-US" sz="2400" b="0" i="0" u="none" strike="noStrike" cap="none" dirty="0" smtClean="0">
                <a:solidFill>
                  <a:schemeClr val="dk1"/>
                </a:solidFill>
                <a:latin typeface="+mn-lt"/>
                <a:ea typeface="Arial"/>
                <a:cs typeface="Arial"/>
                <a:sym typeface="Arial"/>
              </a:defRPr>
            </a:lvl2pPr>
            <a:lvl3pPr marL="1143000" marR="0" indent="-230400" algn="l" rtl="0">
              <a:lnSpc>
                <a:spcPct val="100000"/>
              </a:lnSpc>
              <a:spcAft>
                <a:spcPts val="0"/>
              </a:spcAft>
              <a:buClr>
                <a:srgbClr val="007FA3"/>
              </a:buClr>
              <a:buSzPct val="100000"/>
              <a:buFont typeface="Arial" panose="020B0604020202020204" pitchFamily="34" charset="0"/>
              <a:buChar char="▪"/>
              <a:defRPr lang="en-US" sz="2400" b="0" i="0" u="none" strike="noStrike" cap="none" dirty="0" smtClean="0">
                <a:solidFill>
                  <a:schemeClr val="dk1"/>
                </a:solidFill>
                <a:latin typeface="+mn-lt"/>
                <a:ea typeface="Arial"/>
                <a:cs typeface="Arial"/>
                <a:sym typeface="Arial"/>
              </a:defRPr>
            </a:lvl3pPr>
            <a:lvl4pPr marR="0" indent="-230400" algn="l" rtl="0">
              <a:lnSpc>
                <a:spcPct val="100000"/>
              </a:lnSpc>
              <a:spcAft>
                <a:spcPts val="0"/>
              </a:spcAft>
              <a:buClr>
                <a:srgbClr val="007FA3"/>
              </a:buClr>
              <a:buSzPct val="100000"/>
              <a:defRPr lang="en-US" sz="2400" b="0" i="0" u="none" strike="noStrike" cap="none" dirty="0" smtClean="0">
                <a:solidFill>
                  <a:schemeClr val="dk1"/>
                </a:solidFill>
                <a:latin typeface="+mn-lt"/>
                <a:ea typeface="Arial"/>
                <a:cs typeface="Arial"/>
                <a:sym typeface="Arial"/>
              </a:defRPr>
            </a:lvl4pPr>
            <a:lvl5pPr marR="0" indent="-230400" algn="l" rtl="0">
              <a:lnSpc>
                <a:spcPct val="100000"/>
              </a:lnSpc>
              <a:spcAft>
                <a:spcPts val="0"/>
              </a:spcAft>
              <a:buClr>
                <a:srgbClr val="007FA3"/>
              </a:buClr>
              <a:buSzPct val="100000"/>
              <a:defRPr lang="en-IN" sz="2400" b="0" i="0" u="none" strike="noStrike" cap="none" dirty="0" smtClean="0">
                <a:solidFill>
                  <a:schemeClr val="dk1"/>
                </a:solidFill>
                <a:latin typeface="+mn-lt"/>
                <a:ea typeface="Arial"/>
                <a:cs typeface="Arial"/>
                <a:sym typeface="Aria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IN" dirty="0"/>
          </a:p>
        </p:txBody>
      </p:sp>
      <p:sp>
        <p:nvSpPr>
          <p:cNvPr id="21" name="Content Placeholder 20"/>
          <p:cNvSpPr>
            <a:spLocks noGrp="1"/>
          </p:cNvSpPr>
          <p:nvPr>
            <p:ph sz="quarter" idx="24"/>
          </p:nvPr>
        </p:nvSpPr>
        <p:spPr>
          <a:xfrm>
            <a:off x="6163733" y="4352925"/>
            <a:ext cx="5418667" cy="476250"/>
          </a:xfrm>
        </p:spPr>
        <p:txBody>
          <a:bodyPr/>
          <a:lstStyle>
            <a:lvl1pPr marR="0" indent="-255600" algn="l" rtl="0">
              <a:lnSpc>
                <a:spcPct val="100000"/>
              </a:lnSpc>
              <a:spcAft>
                <a:spcPts val="0"/>
              </a:spcAft>
              <a:buClr>
                <a:srgbClr val="007FA3"/>
              </a:buClr>
              <a:buSzPct val="100000"/>
              <a:defRPr lang="en-US" sz="2400" b="0" i="0" u="none" strike="noStrike" cap="none" dirty="0" smtClean="0">
                <a:solidFill>
                  <a:schemeClr val="dk1"/>
                </a:solidFill>
                <a:latin typeface="+mn-lt"/>
                <a:ea typeface="Arial"/>
                <a:cs typeface="Arial"/>
                <a:sym typeface="Arial"/>
              </a:defRPr>
            </a:lvl1pPr>
            <a:lvl2pPr marR="0" indent="-284400" algn="l" rtl="0">
              <a:lnSpc>
                <a:spcPct val="100000"/>
              </a:lnSpc>
              <a:spcAft>
                <a:spcPts val="0"/>
              </a:spcAft>
              <a:buClr>
                <a:srgbClr val="007FA3"/>
              </a:buClr>
              <a:buSzPct val="100000"/>
              <a:defRPr lang="en-US" sz="2400" b="0" i="0" u="none" strike="noStrike" cap="none" dirty="0" smtClean="0">
                <a:solidFill>
                  <a:schemeClr val="dk1"/>
                </a:solidFill>
                <a:latin typeface="+mn-lt"/>
                <a:ea typeface="Arial"/>
                <a:cs typeface="Arial"/>
                <a:sym typeface="Arial"/>
              </a:defRPr>
            </a:lvl2pPr>
            <a:lvl3pPr marL="1143000" marR="0" indent="-230400" algn="l" rtl="0">
              <a:lnSpc>
                <a:spcPct val="100000"/>
              </a:lnSpc>
              <a:spcAft>
                <a:spcPts val="0"/>
              </a:spcAft>
              <a:buClr>
                <a:srgbClr val="007FA3"/>
              </a:buClr>
              <a:buSzPct val="100000"/>
              <a:buFont typeface="Arial" panose="020B0604020202020204" pitchFamily="34" charset="0"/>
              <a:buChar char="▪"/>
              <a:defRPr lang="en-US" sz="2400" b="0" i="0" u="none" strike="noStrike" cap="none" dirty="0" smtClean="0">
                <a:solidFill>
                  <a:schemeClr val="dk1"/>
                </a:solidFill>
                <a:latin typeface="+mn-lt"/>
                <a:ea typeface="Arial"/>
                <a:cs typeface="Arial"/>
                <a:sym typeface="Arial"/>
              </a:defRPr>
            </a:lvl3pPr>
            <a:lvl4pPr marR="0" indent="-230400" algn="l" rtl="0">
              <a:lnSpc>
                <a:spcPct val="100000"/>
              </a:lnSpc>
              <a:spcAft>
                <a:spcPts val="0"/>
              </a:spcAft>
              <a:buClr>
                <a:srgbClr val="007FA3"/>
              </a:buClr>
              <a:buSzPct val="100000"/>
              <a:defRPr lang="en-US" sz="2400" b="0" i="0" u="none" strike="noStrike" cap="none" dirty="0" smtClean="0">
                <a:solidFill>
                  <a:schemeClr val="dk1"/>
                </a:solidFill>
                <a:latin typeface="+mn-lt"/>
                <a:ea typeface="Arial"/>
                <a:cs typeface="Arial"/>
                <a:sym typeface="Arial"/>
              </a:defRPr>
            </a:lvl4pPr>
            <a:lvl5pPr marR="0" indent="-230400" algn="l" rtl="0">
              <a:lnSpc>
                <a:spcPct val="100000"/>
              </a:lnSpc>
              <a:spcAft>
                <a:spcPts val="0"/>
              </a:spcAft>
              <a:buClr>
                <a:srgbClr val="007FA3"/>
              </a:buClr>
              <a:buSzPct val="100000"/>
              <a:defRPr lang="en-IN" sz="2400" b="0" i="0" u="none" strike="noStrike" cap="none" dirty="0" smtClean="0">
                <a:solidFill>
                  <a:schemeClr val="dk1"/>
                </a:solidFill>
                <a:latin typeface="+mn-lt"/>
                <a:ea typeface="Arial"/>
                <a:cs typeface="Arial"/>
                <a:sym typeface="Aria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IN" dirty="0"/>
          </a:p>
        </p:txBody>
      </p:sp>
      <p:sp>
        <p:nvSpPr>
          <p:cNvPr id="23" name="Content Placeholder 22"/>
          <p:cNvSpPr>
            <a:spLocks noGrp="1"/>
          </p:cNvSpPr>
          <p:nvPr>
            <p:ph sz="quarter" idx="25"/>
          </p:nvPr>
        </p:nvSpPr>
        <p:spPr>
          <a:xfrm>
            <a:off x="6284384" y="5010150"/>
            <a:ext cx="5298016" cy="514350"/>
          </a:xfrm>
        </p:spPr>
        <p:txBody>
          <a:bodyPr/>
          <a:lstStyle>
            <a:lvl1pPr marR="0" indent="-255600" algn="l" rtl="0">
              <a:lnSpc>
                <a:spcPct val="100000"/>
              </a:lnSpc>
              <a:spcAft>
                <a:spcPts val="0"/>
              </a:spcAft>
              <a:buClr>
                <a:srgbClr val="007FA3"/>
              </a:buClr>
              <a:buSzPct val="100000"/>
              <a:defRPr lang="en-US" sz="2400" b="0" i="0" u="none" strike="noStrike" cap="none" dirty="0" smtClean="0">
                <a:solidFill>
                  <a:schemeClr val="dk1"/>
                </a:solidFill>
                <a:latin typeface="+mn-lt"/>
                <a:ea typeface="Arial"/>
                <a:cs typeface="Arial"/>
                <a:sym typeface="Arial"/>
              </a:defRPr>
            </a:lvl1pPr>
            <a:lvl2pPr marR="0" indent="-284400" algn="l" rtl="0">
              <a:lnSpc>
                <a:spcPct val="100000"/>
              </a:lnSpc>
              <a:spcAft>
                <a:spcPts val="0"/>
              </a:spcAft>
              <a:buClr>
                <a:srgbClr val="007FA3"/>
              </a:buClr>
              <a:buSzPct val="100000"/>
              <a:defRPr lang="en-US" sz="2400" b="0" i="0" u="none" strike="noStrike" cap="none" dirty="0" smtClean="0">
                <a:solidFill>
                  <a:schemeClr val="dk1"/>
                </a:solidFill>
                <a:latin typeface="+mn-lt"/>
                <a:ea typeface="Arial"/>
                <a:cs typeface="Arial"/>
                <a:sym typeface="Arial"/>
              </a:defRPr>
            </a:lvl2pPr>
            <a:lvl3pPr marL="1143000" marR="0" indent="-230400" algn="l" rtl="0">
              <a:lnSpc>
                <a:spcPct val="100000"/>
              </a:lnSpc>
              <a:spcAft>
                <a:spcPts val="0"/>
              </a:spcAft>
              <a:buClr>
                <a:srgbClr val="007FA3"/>
              </a:buClr>
              <a:buSzPct val="100000"/>
              <a:buFont typeface="Arial" panose="020B0604020202020204" pitchFamily="34" charset="0"/>
              <a:buChar char="▪"/>
              <a:defRPr lang="en-US" sz="2400" b="0" i="0" u="none" strike="noStrike" cap="none" dirty="0" smtClean="0">
                <a:solidFill>
                  <a:schemeClr val="dk1"/>
                </a:solidFill>
                <a:latin typeface="+mn-lt"/>
                <a:ea typeface="Arial"/>
                <a:cs typeface="Arial"/>
                <a:sym typeface="Arial"/>
              </a:defRPr>
            </a:lvl3pPr>
            <a:lvl4pPr marR="0" indent="-230400" algn="l" rtl="0">
              <a:lnSpc>
                <a:spcPct val="100000"/>
              </a:lnSpc>
              <a:spcAft>
                <a:spcPts val="0"/>
              </a:spcAft>
              <a:buClr>
                <a:srgbClr val="007FA3"/>
              </a:buClr>
              <a:buSzPct val="100000"/>
              <a:defRPr lang="en-US" sz="2400" b="0" i="0" u="none" strike="noStrike" cap="none" dirty="0" smtClean="0">
                <a:solidFill>
                  <a:schemeClr val="dk1"/>
                </a:solidFill>
                <a:latin typeface="+mn-lt"/>
                <a:ea typeface="Arial"/>
                <a:cs typeface="Arial"/>
                <a:sym typeface="Arial"/>
              </a:defRPr>
            </a:lvl4pPr>
            <a:lvl5pPr marR="0" indent="-230400" algn="l" rtl="0">
              <a:lnSpc>
                <a:spcPct val="100000"/>
              </a:lnSpc>
              <a:spcAft>
                <a:spcPts val="0"/>
              </a:spcAft>
              <a:buClr>
                <a:srgbClr val="007FA3"/>
              </a:buClr>
              <a:buSzPct val="100000"/>
              <a:defRPr lang="en-IN" sz="2400" b="0" i="0" u="none" strike="noStrike" cap="none" dirty="0" smtClean="0">
                <a:solidFill>
                  <a:schemeClr val="dk1"/>
                </a:solidFill>
                <a:latin typeface="+mn-lt"/>
                <a:ea typeface="Arial"/>
                <a:cs typeface="Arial"/>
                <a:sym typeface="Aria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IN" dirty="0"/>
          </a:p>
        </p:txBody>
      </p:sp>
      <p:sp>
        <p:nvSpPr>
          <p:cNvPr id="25" name="Content Placeholder 24"/>
          <p:cNvSpPr>
            <a:spLocks noGrp="1"/>
          </p:cNvSpPr>
          <p:nvPr>
            <p:ph sz="quarter" idx="26"/>
          </p:nvPr>
        </p:nvSpPr>
        <p:spPr>
          <a:xfrm>
            <a:off x="6284384" y="5692775"/>
            <a:ext cx="5298016" cy="566738"/>
          </a:xfrm>
        </p:spPr>
        <p:txBody>
          <a:bodyPr/>
          <a:lstStyle>
            <a:lvl1pPr marR="0" indent="-255600" algn="l" rtl="0">
              <a:lnSpc>
                <a:spcPct val="100000"/>
              </a:lnSpc>
              <a:spcAft>
                <a:spcPts val="0"/>
              </a:spcAft>
              <a:buClr>
                <a:srgbClr val="007FA3"/>
              </a:buClr>
              <a:buSzPct val="100000"/>
              <a:defRPr lang="en-US" sz="2400" b="0" i="0" u="none" strike="noStrike" cap="none" dirty="0" smtClean="0">
                <a:solidFill>
                  <a:schemeClr val="dk1"/>
                </a:solidFill>
                <a:latin typeface="+mn-lt"/>
                <a:ea typeface="Arial"/>
                <a:cs typeface="Arial"/>
                <a:sym typeface="Arial"/>
              </a:defRPr>
            </a:lvl1pPr>
            <a:lvl2pPr marR="0" indent="-284400" algn="l" rtl="0">
              <a:lnSpc>
                <a:spcPct val="100000"/>
              </a:lnSpc>
              <a:spcAft>
                <a:spcPts val="0"/>
              </a:spcAft>
              <a:buClr>
                <a:srgbClr val="007FA3"/>
              </a:buClr>
              <a:buSzPct val="100000"/>
              <a:defRPr lang="en-US" sz="2400" b="0" i="0" u="none" strike="noStrike" cap="none" dirty="0" smtClean="0">
                <a:solidFill>
                  <a:schemeClr val="dk1"/>
                </a:solidFill>
                <a:latin typeface="+mn-lt"/>
                <a:ea typeface="Arial"/>
                <a:cs typeface="Arial"/>
                <a:sym typeface="Arial"/>
              </a:defRPr>
            </a:lvl2pPr>
            <a:lvl3pPr marL="1143000" marR="0" indent="-230400" algn="l" rtl="0">
              <a:lnSpc>
                <a:spcPct val="100000"/>
              </a:lnSpc>
              <a:spcAft>
                <a:spcPts val="0"/>
              </a:spcAft>
              <a:buClr>
                <a:srgbClr val="007FA3"/>
              </a:buClr>
              <a:buSzPct val="100000"/>
              <a:buFont typeface="Arial" panose="020B0604020202020204" pitchFamily="34" charset="0"/>
              <a:buChar char="▪"/>
              <a:defRPr lang="en-US" sz="2400" b="0" i="0" u="none" strike="noStrike" cap="none" dirty="0" smtClean="0">
                <a:solidFill>
                  <a:schemeClr val="dk1"/>
                </a:solidFill>
                <a:latin typeface="+mn-lt"/>
                <a:ea typeface="Arial"/>
                <a:cs typeface="Arial"/>
                <a:sym typeface="Arial"/>
              </a:defRPr>
            </a:lvl3pPr>
            <a:lvl4pPr marR="0" indent="-230400" algn="l" rtl="0">
              <a:lnSpc>
                <a:spcPct val="100000"/>
              </a:lnSpc>
              <a:spcAft>
                <a:spcPts val="0"/>
              </a:spcAft>
              <a:buClr>
                <a:srgbClr val="007FA3"/>
              </a:buClr>
              <a:buSzPct val="100000"/>
              <a:defRPr lang="en-US" sz="2400" b="0" i="0" u="none" strike="noStrike" cap="none" dirty="0" smtClean="0">
                <a:solidFill>
                  <a:schemeClr val="dk1"/>
                </a:solidFill>
                <a:latin typeface="+mn-lt"/>
                <a:ea typeface="Arial"/>
                <a:cs typeface="Arial"/>
                <a:sym typeface="Arial"/>
              </a:defRPr>
            </a:lvl4pPr>
            <a:lvl5pPr marR="0" indent="-230400" algn="l" rtl="0">
              <a:lnSpc>
                <a:spcPct val="100000"/>
              </a:lnSpc>
              <a:spcAft>
                <a:spcPts val="0"/>
              </a:spcAft>
              <a:buClr>
                <a:srgbClr val="007FA3"/>
              </a:buClr>
              <a:buSzPct val="100000"/>
              <a:defRPr lang="en-IN" sz="2400" b="0" i="0" u="none" strike="noStrike" cap="none" dirty="0" smtClean="0">
                <a:solidFill>
                  <a:schemeClr val="dk1"/>
                </a:solidFill>
                <a:latin typeface="+mn-lt"/>
                <a:ea typeface="Arial"/>
                <a:cs typeface="Arial"/>
                <a:sym typeface="Aria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IN" dirty="0"/>
          </a:p>
        </p:txBody>
      </p:sp>
      <p:sp>
        <p:nvSpPr>
          <p:cNvPr id="2" name="Rectangle 1">
            <a:extLst>
              <a:ext uri="{FF2B5EF4-FFF2-40B4-BE49-F238E27FC236}">
                <a16:creationId xmlns:a16="http://schemas.microsoft.com/office/drawing/2014/main" id="{5DC26F0A-9780-897D-8A16-8EDE69F375C2}"/>
              </a:ext>
            </a:extLst>
          </p:cNvPr>
          <p:cNvSpPr/>
          <p:nvPr userDrawn="1"/>
        </p:nvSpPr>
        <p:spPr>
          <a:xfrm rot="16200000">
            <a:off x="11210380" y="3232807"/>
            <a:ext cx="1410964" cy="400110"/>
          </a:xfrm>
          <a:prstGeom prst="rect">
            <a:avLst/>
          </a:prstGeom>
        </p:spPr>
        <p:txBody>
          <a:bodyPr wrap="none">
            <a:spAutoFit/>
          </a:bodyPr>
          <a:lstStyle/>
          <a:p>
            <a:pPr algn="ctr">
              <a:spcBef>
                <a:spcPct val="0"/>
              </a:spcBef>
            </a:pPr>
            <a:r>
              <a:rPr lang="en-US" sz="2000" dirty="0">
                <a:solidFill>
                  <a:schemeClr val="bg1"/>
                </a:solidFill>
                <a:latin typeface="Arial" panose="020B0604020202020204" pitchFamily="34" charset="0"/>
                <a:cs typeface="Arial" panose="020B0604020202020204" pitchFamily="34" charset="0"/>
              </a:rPr>
              <a:t>2024-2025</a:t>
            </a:r>
          </a:p>
        </p:txBody>
      </p:sp>
    </p:spTree>
    <p:extLst>
      <p:ext uri="{BB962C8B-B14F-4D97-AF65-F5344CB8AC3E}">
        <p14:creationId xmlns:p14="http://schemas.microsoft.com/office/powerpoint/2010/main" val="1659047802"/>
      </p:ext>
    </p:extLst>
  </p:cSld>
  <p:clrMapOvr>
    <a:masterClrMapping/>
  </p:clrMapOvr>
  <p:extLst>
    <p:ext uri="{DCECCB84-F9BA-43D5-87BE-67443E8EF086}">
      <p15:sldGuideLst xmlns:p15="http://schemas.microsoft.com/office/powerpoint/2012/main">
        <p15:guide id="1" orient="horz" pos="981">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Title and Two Content">
    <p:spTree>
      <p:nvGrpSpPr>
        <p:cNvPr id="1" name="Shape 30"/>
        <p:cNvGrpSpPr/>
        <p:nvPr/>
      </p:nvGrpSpPr>
      <p:grpSpPr>
        <a:xfrm>
          <a:off x="0" y="0"/>
          <a:ext cx="0" cy="0"/>
          <a:chOff x="0" y="0"/>
          <a:chExt cx="0" cy="0"/>
        </a:xfrm>
      </p:grpSpPr>
      <p:sp>
        <p:nvSpPr>
          <p:cNvPr id="31" name="Title Placeholder"/>
          <p:cNvSpPr txBox="1">
            <a:spLocks noGrp="1"/>
          </p:cNvSpPr>
          <p:nvPr>
            <p:ph type="title"/>
          </p:nvPr>
        </p:nvSpPr>
        <p:spPr>
          <a:xfrm>
            <a:off x="609600" y="215372"/>
            <a:ext cx="10972800" cy="1097279"/>
          </a:xfrm>
          <a:prstGeom prst="rect">
            <a:avLst/>
          </a:prstGeom>
          <a:noFill/>
          <a:ln>
            <a:noFill/>
          </a:ln>
        </p:spPr>
        <p:txBody>
          <a:bodyPr lIns="91425" tIns="91425" rIns="91425" bIns="91425" anchor="b" anchorCtr="0"/>
          <a:lstStyle>
            <a:lvl1pPr marL="0" marR="0" lvl="0" indent="0" algn="l" rtl="0">
              <a:lnSpc>
                <a:spcPct val="100000"/>
              </a:lnSpc>
              <a:spcBef>
                <a:spcPts val="0"/>
              </a:spcBef>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4" name="Content Placeholder 3">
            <a:extLst>
              <a:ext uri="{FF2B5EF4-FFF2-40B4-BE49-F238E27FC236}">
                <a16:creationId xmlns:a16="http://schemas.microsoft.com/office/drawing/2014/main" id="{211BB07C-705F-4113-A2C5-779D6EA64D97}"/>
              </a:ext>
            </a:extLst>
          </p:cNvPr>
          <p:cNvSpPr>
            <a:spLocks noGrp="1"/>
          </p:cNvSpPr>
          <p:nvPr>
            <p:ph sz="quarter" idx="13"/>
          </p:nvPr>
        </p:nvSpPr>
        <p:spPr>
          <a:xfrm>
            <a:off x="609600" y="1556327"/>
            <a:ext cx="10972800" cy="2267528"/>
          </a:xfrm>
        </p:spPr>
        <p:txBody>
          <a:bodyPr/>
          <a:lstStyle>
            <a:lvl1pPr marR="0" indent="-255600" algn="l" rtl="0">
              <a:lnSpc>
                <a:spcPct val="100000"/>
              </a:lnSpc>
              <a:spcAft>
                <a:spcPts val="0"/>
              </a:spcAft>
              <a:buClr>
                <a:srgbClr val="007FA3"/>
              </a:buClr>
              <a:buSzPct val="100000"/>
              <a:defRPr lang="en-US" sz="2400" b="0" i="0" u="none" strike="noStrike" cap="none" dirty="0" smtClean="0">
                <a:solidFill>
                  <a:schemeClr val="dk1"/>
                </a:solidFill>
                <a:latin typeface="+mn-lt"/>
                <a:ea typeface="Arial"/>
                <a:cs typeface="Arial"/>
                <a:sym typeface="Arial"/>
              </a:defRPr>
            </a:lvl1pPr>
            <a:lvl2pPr marR="0" indent="-284400" algn="l" rtl="0">
              <a:lnSpc>
                <a:spcPct val="100000"/>
              </a:lnSpc>
              <a:spcAft>
                <a:spcPts val="0"/>
              </a:spcAft>
              <a:buClr>
                <a:srgbClr val="007FA3"/>
              </a:buClr>
              <a:buSzPct val="100000"/>
              <a:defRPr lang="en-US" sz="2400" b="0" i="0" u="none" strike="noStrike" cap="none" dirty="0" smtClean="0">
                <a:solidFill>
                  <a:schemeClr val="dk1"/>
                </a:solidFill>
                <a:latin typeface="+mn-lt"/>
                <a:ea typeface="Arial"/>
                <a:cs typeface="Arial"/>
                <a:sym typeface="Arial"/>
              </a:defRPr>
            </a:lvl2pPr>
            <a:lvl3pPr marL="1143000" marR="0" indent="-230400" algn="l" rtl="0">
              <a:lnSpc>
                <a:spcPct val="100000"/>
              </a:lnSpc>
              <a:spcAft>
                <a:spcPts val="0"/>
              </a:spcAft>
              <a:buClr>
                <a:srgbClr val="007FA3"/>
              </a:buClr>
              <a:buSzPct val="100000"/>
              <a:buFont typeface="Arial" panose="020B0604020202020204" pitchFamily="34" charset="0"/>
              <a:buChar char="▪"/>
              <a:defRPr lang="en-US" sz="2400" b="0" i="0" u="none" strike="noStrike" cap="none" dirty="0" smtClean="0">
                <a:solidFill>
                  <a:schemeClr val="dk1"/>
                </a:solidFill>
                <a:latin typeface="+mn-lt"/>
                <a:ea typeface="Arial"/>
                <a:cs typeface="Arial"/>
                <a:sym typeface="Arial"/>
              </a:defRPr>
            </a:lvl3pPr>
            <a:lvl4pPr marR="0" indent="-230400" algn="l" rtl="0">
              <a:lnSpc>
                <a:spcPct val="100000"/>
              </a:lnSpc>
              <a:spcAft>
                <a:spcPts val="0"/>
              </a:spcAft>
              <a:buClr>
                <a:srgbClr val="007FA3"/>
              </a:buClr>
              <a:buSzPct val="100000"/>
              <a:defRPr lang="en-US" sz="2400" b="0" i="0" u="none" strike="noStrike" cap="none" dirty="0" smtClean="0">
                <a:solidFill>
                  <a:schemeClr val="dk1"/>
                </a:solidFill>
                <a:latin typeface="+mn-lt"/>
                <a:ea typeface="Arial"/>
                <a:cs typeface="Arial"/>
                <a:sym typeface="Arial"/>
              </a:defRPr>
            </a:lvl4pPr>
            <a:lvl5pPr marR="0" indent="-230400" algn="l" rtl="0">
              <a:lnSpc>
                <a:spcPct val="100000"/>
              </a:lnSpc>
              <a:spcAft>
                <a:spcPts val="0"/>
              </a:spcAft>
              <a:buClr>
                <a:srgbClr val="007FA3"/>
              </a:buClr>
              <a:buSzPct val="100000"/>
              <a:defRPr lang="en-US" sz="2400" b="0" i="0" u="none" strike="noStrike" cap="none" dirty="0">
                <a:solidFill>
                  <a:schemeClr val="dk1"/>
                </a:solidFill>
                <a:latin typeface="+mn-lt"/>
                <a:ea typeface="Arial"/>
                <a:cs typeface="Arial"/>
                <a:sym typeface="Aria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6">
            <a:extLst>
              <a:ext uri="{FF2B5EF4-FFF2-40B4-BE49-F238E27FC236}">
                <a16:creationId xmlns:a16="http://schemas.microsoft.com/office/drawing/2014/main" id="{820D01C0-4FD2-4065-9EC3-96A308398288}"/>
              </a:ext>
            </a:extLst>
          </p:cNvPr>
          <p:cNvSpPr>
            <a:spLocks noGrp="1"/>
          </p:cNvSpPr>
          <p:nvPr>
            <p:ph sz="quarter" idx="14"/>
          </p:nvPr>
        </p:nvSpPr>
        <p:spPr>
          <a:xfrm>
            <a:off x="609600" y="3971926"/>
            <a:ext cx="10972800" cy="2105025"/>
          </a:xfrm>
        </p:spPr>
        <p:txBody>
          <a:bodyPr/>
          <a:lstStyle>
            <a:lvl1pPr marR="0" indent="-255600" algn="l" rtl="0">
              <a:lnSpc>
                <a:spcPct val="100000"/>
              </a:lnSpc>
              <a:spcAft>
                <a:spcPts val="0"/>
              </a:spcAft>
              <a:buClr>
                <a:srgbClr val="007FA3"/>
              </a:buClr>
              <a:buSzPct val="100000"/>
              <a:defRPr lang="en-US" sz="2400" b="0" i="0" u="none" strike="noStrike" cap="none" dirty="0" smtClean="0">
                <a:solidFill>
                  <a:schemeClr val="dk1"/>
                </a:solidFill>
                <a:latin typeface="+mn-lt"/>
                <a:ea typeface="Arial"/>
                <a:cs typeface="Arial"/>
                <a:sym typeface="Arial"/>
              </a:defRPr>
            </a:lvl1pPr>
            <a:lvl2pPr marR="0" indent="-284400" algn="l" rtl="0">
              <a:lnSpc>
                <a:spcPct val="100000"/>
              </a:lnSpc>
              <a:spcAft>
                <a:spcPts val="0"/>
              </a:spcAft>
              <a:buClr>
                <a:srgbClr val="007FA3"/>
              </a:buClr>
              <a:buSzPct val="100000"/>
              <a:defRPr lang="en-US" sz="2400" b="0" i="0" u="none" strike="noStrike" cap="none" dirty="0" smtClean="0">
                <a:solidFill>
                  <a:schemeClr val="dk1"/>
                </a:solidFill>
                <a:latin typeface="+mn-lt"/>
                <a:ea typeface="Arial"/>
                <a:cs typeface="Arial"/>
                <a:sym typeface="Arial"/>
              </a:defRPr>
            </a:lvl2pPr>
            <a:lvl3pPr marL="1143000" marR="0" indent="-230400" algn="l" rtl="0">
              <a:lnSpc>
                <a:spcPct val="100000"/>
              </a:lnSpc>
              <a:spcAft>
                <a:spcPts val="0"/>
              </a:spcAft>
              <a:buClr>
                <a:srgbClr val="007FA3"/>
              </a:buClr>
              <a:buSzPct val="100000"/>
              <a:buFont typeface="Arial" panose="020B0604020202020204" pitchFamily="34" charset="0"/>
              <a:buChar char="▪"/>
              <a:defRPr lang="en-US" sz="2400" b="0" i="0" u="none" strike="noStrike" cap="none" dirty="0" smtClean="0">
                <a:solidFill>
                  <a:schemeClr val="dk1"/>
                </a:solidFill>
                <a:latin typeface="+mn-lt"/>
                <a:ea typeface="Arial"/>
                <a:cs typeface="Arial"/>
                <a:sym typeface="Arial"/>
              </a:defRPr>
            </a:lvl3pPr>
            <a:lvl4pPr marR="0" indent="-230400" algn="l" rtl="0">
              <a:lnSpc>
                <a:spcPct val="100000"/>
              </a:lnSpc>
              <a:spcAft>
                <a:spcPts val="0"/>
              </a:spcAft>
              <a:buClr>
                <a:srgbClr val="007FA3"/>
              </a:buClr>
              <a:buSzPct val="100000"/>
              <a:defRPr lang="en-US" sz="2400" b="0" i="0" u="none" strike="noStrike" cap="none" dirty="0" smtClean="0">
                <a:solidFill>
                  <a:schemeClr val="dk1"/>
                </a:solidFill>
                <a:latin typeface="+mn-lt"/>
                <a:ea typeface="Arial"/>
                <a:cs typeface="Arial"/>
                <a:sym typeface="Arial"/>
              </a:defRPr>
            </a:lvl4pPr>
            <a:lvl5pPr marR="0" indent="-230400" algn="l" rtl="0">
              <a:lnSpc>
                <a:spcPct val="100000"/>
              </a:lnSpc>
              <a:spcAft>
                <a:spcPts val="0"/>
              </a:spcAft>
              <a:buClr>
                <a:srgbClr val="007FA3"/>
              </a:buClr>
              <a:buSzPct val="100000"/>
              <a:defRPr lang="en-US" sz="2400" b="0" i="0" u="none" strike="noStrike" cap="none" dirty="0">
                <a:solidFill>
                  <a:schemeClr val="dk1"/>
                </a:solidFill>
                <a:latin typeface="+mn-lt"/>
                <a:ea typeface="Arial"/>
                <a:cs typeface="Arial"/>
                <a:sym typeface="Aria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5" name="Shape 35"/>
          <p:cNvSpPr txBox="1">
            <a:spLocks noGrp="1"/>
          </p:cNvSpPr>
          <p:nvPr>
            <p:ph type="dt" idx="10"/>
          </p:nvPr>
        </p:nvSpPr>
        <p:spPr>
          <a:xfrm>
            <a:off x="8447617" y="113072"/>
            <a:ext cx="28447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36" name="Shape 36"/>
          <p:cNvSpPr txBox="1">
            <a:spLocks noGrp="1"/>
          </p:cNvSpPr>
          <p:nvPr>
            <p:ph type="sldNum" idx="12"/>
          </p:nvPr>
        </p:nvSpPr>
        <p:spPr>
          <a:xfrm>
            <a:off x="11292415" y="113072"/>
            <a:ext cx="735711" cy="182879"/>
          </a:xfrm>
          <a:prstGeom prst="rect">
            <a:avLst/>
          </a:prstGeom>
          <a:noFill/>
          <a:ln>
            <a:noFill/>
          </a:ln>
        </p:spPr>
        <p:txBody>
          <a:bodyPr lIns="91425" tIns="45700" rIns="91425" bIns="45700" anchor="ctr" anchorCtr="0">
            <a:noAutofit/>
          </a:bodyPr>
          <a:lstStyle/>
          <a:p>
            <a:pPr>
              <a:buSzPct val="25000"/>
            </a:pPr>
            <a:fld id="{00000000-1234-1234-1234-123412341234}" type="slidenum">
              <a:rPr lang="en-US" sz="900" smtClean="0">
                <a:solidFill>
                  <a:schemeClr val="lt1"/>
                </a:solidFill>
                <a:latin typeface="Arial"/>
                <a:ea typeface="Arial"/>
                <a:cs typeface="Arial"/>
                <a:sym typeface="Arial"/>
              </a:rPr>
              <a:pPr>
                <a:buSzPct val="25000"/>
              </a:pPr>
              <a:t>‹#›</a:t>
            </a:fld>
            <a:endParaRPr lang="en-US" sz="900" dirty="0">
              <a:solidFill>
                <a:schemeClr val="lt1"/>
              </a:solidFill>
              <a:latin typeface="Arial"/>
              <a:ea typeface="Arial"/>
              <a:cs typeface="Arial"/>
              <a:sym typeface="Arial"/>
            </a:endParaRPr>
          </a:p>
        </p:txBody>
      </p:sp>
      <p:sp>
        <p:nvSpPr>
          <p:cNvPr id="2" name="Rectangle 1">
            <a:extLst>
              <a:ext uri="{FF2B5EF4-FFF2-40B4-BE49-F238E27FC236}">
                <a16:creationId xmlns:a16="http://schemas.microsoft.com/office/drawing/2014/main" id="{16A6D601-97E8-D4EF-C725-3E58D202D5B2}"/>
              </a:ext>
            </a:extLst>
          </p:cNvPr>
          <p:cNvSpPr/>
          <p:nvPr userDrawn="1"/>
        </p:nvSpPr>
        <p:spPr>
          <a:xfrm rot="16200000">
            <a:off x="11210380" y="3232807"/>
            <a:ext cx="1410964" cy="400110"/>
          </a:xfrm>
          <a:prstGeom prst="rect">
            <a:avLst/>
          </a:prstGeom>
        </p:spPr>
        <p:txBody>
          <a:bodyPr wrap="none">
            <a:spAutoFit/>
          </a:bodyPr>
          <a:lstStyle/>
          <a:p>
            <a:pPr algn="ctr">
              <a:spcBef>
                <a:spcPct val="0"/>
              </a:spcBef>
            </a:pPr>
            <a:r>
              <a:rPr lang="en-US" sz="2000" dirty="0">
                <a:solidFill>
                  <a:schemeClr val="bg1"/>
                </a:solidFill>
                <a:latin typeface="Arial" panose="020B0604020202020204" pitchFamily="34" charset="0"/>
                <a:cs typeface="Arial" panose="020B0604020202020204" pitchFamily="34" charset="0"/>
              </a:rPr>
              <a:t>2024-2025</a:t>
            </a:r>
          </a:p>
        </p:txBody>
      </p:sp>
    </p:spTree>
    <p:extLst>
      <p:ext uri="{BB962C8B-B14F-4D97-AF65-F5344CB8AC3E}">
        <p14:creationId xmlns:p14="http://schemas.microsoft.com/office/powerpoint/2010/main" val="25305098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18" Type="http://schemas.openxmlformats.org/officeDocument/2006/relationships/slideLayout" Target="../slideLayouts/slideLayout18.xml" /><Relationship Id="rId3" Type="http://schemas.openxmlformats.org/officeDocument/2006/relationships/slideLayout" Target="../slideLayouts/slideLayout3.xml" /><Relationship Id="rId21" Type="http://schemas.openxmlformats.org/officeDocument/2006/relationships/image" Target="../media/image2.jpeg"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slideLayout" Target="../slideLayouts/slideLayout17.xml" /><Relationship Id="rId2" Type="http://schemas.openxmlformats.org/officeDocument/2006/relationships/slideLayout" Target="../slideLayouts/slideLayout2.xml" /><Relationship Id="rId16" Type="http://schemas.openxmlformats.org/officeDocument/2006/relationships/slideLayout" Target="../slideLayouts/slideLayout16.xml" /><Relationship Id="rId20" Type="http://schemas.openxmlformats.org/officeDocument/2006/relationships/image" Target="../media/image1.jpeg"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10" Type="http://schemas.openxmlformats.org/officeDocument/2006/relationships/slideLayout" Target="../slideLayouts/slideLayout10.xml" /><Relationship Id="rId19" Type="http://schemas.openxmlformats.org/officeDocument/2006/relationships/theme" Target="../theme/theme1.xml"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91161" y="2358391"/>
            <a:ext cx="3498667" cy="2456485"/>
          </a:xfrm>
          <a:prstGeom prst="rect">
            <a:avLst/>
          </a:prstGeom>
        </p:spPr>
        <p:txBody>
          <a:bodyPr vert="horz" lIns="228600" tIns="228600" rIns="228600" bIns="22860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5434982" y="794719"/>
            <a:ext cx="5950036" cy="525709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04672" y="320040"/>
            <a:ext cx="3657600" cy="320040"/>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EG"/>
          </a:p>
        </p:txBody>
      </p:sp>
      <p:sp>
        <p:nvSpPr>
          <p:cNvPr id="5" name="Footer Placeholder 4"/>
          <p:cNvSpPr>
            <a:spLocks noGrp="1"/>
          </p:cNvSpPr>
          <p:nvPr>
            <p:ph type="ftr" sz="quarter" idx="3"/>
          </p:nvPr>
        </p:nvSpPr>
        <p:spPr>
          <a:xfrm>
            <a:off x="804672" y="6227064"/>
            <a:ext cx="10588752" cy="320040"/>
          </a:xfrm>
          <a:prstGeom prst="rect">
            <a:avLst/>
          </a:prstGeom>
        </p:spPr>
        <p:txBody>
          <a:bodyPr vert="horz" lIns="91440" tIns="45720" rIns="91440" bIns="45720" rtlCol="0" anchor="ctr"/>
          <a:lstStyle>
            <a:lvl1pPr algn="r">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469880" y="320040"/>
            <a:ext cx="914400" cy="320040"/>
          </a:xfrm>
          <a:prstGeom prst="rect">
            <a:avLst/>
          </a:prstGeom>
        </p:spPr>
        <p:txBody>
          <a:bodyPr vert="horz" lIns="91440" tIns="45720" rIns="91440" bIns="45720" rtlCol="0" anchor="ctr"/>
          <a:lstStyle>
            <a:lvl1pPr algn="r">
              <a:defRPr sz="1000">
                <a:solidFill>
                  <a:schemeClr val="tx1">
                    <a:tint val="75000"/>
                  </a:schemeClr>
                </a:solidFill>
              </a:defRPr>
            </a:lvl1pPr>
          </a:lstStyle>
          <a:p>
            <a:pPr algn="r">
              <a:buSzPct val="25000"/>
            </a:pPr>
            <a:fld id="{00000000-1234-1234-1234-123412341234}" type="slidenum">
              <a:rPr lang="en-US" sz="900" smtClean="0">
                <a:solidFill>
                  <a:schemeClr val="lt1"/>
                </a:solidFill>
                <a:ea typeface="Arial"/>
                <a:cs typeface="Arial"/>
                <a:sym typeface="Arial"/>
              </a:rPr>
              <a:pPr algn="r">
                <a:buSzPct val="25000"/>
              </a:pPr>
              <a:t>‹#›</a:t>
            </a:fld>
            <a:endParaRPr lang="en-US" sz="900">
              <a:solidFill>
                <a:schemeClr val="lt1"/>
              </a:solidFill>
              <a:ea typeface="Arial"/>
              <a:cs typeface="Arial"/>
              <a:sym typeface="Arial"/>
            </a:endParaRPr>
          </a:p>
        </p:txBody>
      </p:sp>
      <p:pic>
        <p:nvPicPr>
          <p:cNvPr id="7" name="Picture 6">
            <a:extLst>
              <a:ext uri="{FF2B5EF4-FFF2-40B4-BE49-F238E27FC236}">
                <a16:creationId xmlns:a16="http://schemas.microsoft.com/office/drawing/2014/main" id="{11DA8FFC-CD73-EE9F-E819-DE7064B20C5D}"/>
              </a:ext>
            </a:extLst>
          </p:cNvPr>
          <p:cNvPicPr>
            <a:picLocks noChangeAspect="1"/>
          </p:cNvPicPr>
          <p:nvPr userDrawn="1"/>
        </p:nvPicPr>
        <p:blipFill>
          <a:blip r:embed="rId20" cstate="print">
            <a:extLst>
              <a:ext uri="{28A0092B-C50C-407E-A947-70E740481C1C}">
                <a14:useLocalDpi xmlns:a14="http://schemas.microsoft.com/office/drawing/2010/main" val="0"/>
              </a:ext>
            </a:extLst>
          </a:blip>
          <a:stretch>
            <a:fillRect/>
          </a:stretch>
        </p:blipFill>
        <p:spPr>
          <a:xfrm>
            <a:off x="592" y="0"/>
            <a:ext cx="12190815" cy="6858000"/>
          </a:xfrm>
          <a:prstGeom prst="rect">
            <a:avLst/>
          </a:prstGeom>
        </p:spPr>
      </p:pic>
      <p:pic>
        <p:nvPicPr>
          <p:cNvPr id="8" name="Picture 7">
            <a:extLst>
              <a:ext uri="{FF2B5EF4-FFF2-40B4-BE49-F238E27FC236}">
                <a16:creationId xmlns:a16="http://schemas.microsoft.com/office/drawing/2014/main" id="{5D66393A-39ED-0CB3-8004-E9C022EEC0E6}"/>
              </a:ext>
            </a:extLst>
          </p:cNvPr>
          <p:cNvPicPr>
            <a:picLocks noChangeAspect="1"/>
          </p:cNvPicPr>
          <p:nvPr userDrawn="1"/>
        </p:nvPicPr>
        <p:blipFill>
          <a:blip r:embed="rId21" cstate="print">
            <a:extLst>
              <a:ext uri="{28A0092B-C50C-407E-A947-70E740481C1C}">
                <a14:useLocalDpi xmlns:a14="http://schemas.microsoft.com/office/drawing/2010/main" val="0"/>
              </a:ext>
            </a:extLst>
          </a:blip>
          <a:stretch>
            <a:fillRect/>
          </a:stretch>
        </p:blipFill>
        <p:spPr>
          <a:xfrm>
            <a:off x="0" y="428"/>
            <a:ext cx="12192000" cy="6857143"/>
          </a:xfrm>
          <a:prstGeom prst="rect">
            <a:avLst/>
          </a:prstGeom>
        </p:spPr>
      </p:pic>
    </p:spTree>
    <p:extLst>
      <p:ext uri="{BB962C8B-B14F-4D97-AF65-F5344CB8AC3E}">
        <p14:creationId xmlns:p14="http://schemas.microsoft.com/office/powerpoint/2010/main" val="1283818012"/>
      </p:ext>
    </p:extLst>
  </p:cSld>
  <p:clrMap bg1="lt1" tx1="dk1" bg2="lt2" tx2="dk2" accent1="accent1" accent2="accent2" accent3="accent3" accent4="accent4" accent5="accent5" accent6="accent6" hlink="hlink" folHlink="folHlink"/>
  <p:sldLayoutIdLst>
    <p:sldLayoutId id="2147483779" r:id="rId1"/>
    <p:sldLayoutId id="2147483780" r:id="rId2"/>
    <p:sldLayoutId id="2147483781" r:id="rId3"/>
    <p:sldLayoutId id="2147483782" r:id="rId4"/>
    <p:sldLayoutId id="2147483783" r:id="rId5"/>
    <p:sldLayoutId id="2147483784" r:id="rId6"/>
    <p:sldLayoutId id="2147483785" r:id="rId7"/>
    <p:sldLayoutId id="2147483786" r:id="rId8"/>
    <p:sldLayoutId id="2147483787" r:id="rId9"/>
    <p:sldLayoutId id="2147483788" r:id="rId10"/>
    <p:sldLayoutId id="2147483789" r:id="rId11"/>
    <p:sldLayoutId id="2147483790" r:id="rId12"/>
    <p:sldLayoutId id="2147483792" r:id="rId13"/>
    <p:sldLayoutId id="2147483793" r:id="rId14"/>
    <p:sldLayoutId id="2147483653" r:id="rId15"/>
    <p:sldLayoutId id="2147483656" r:id="rId16"/>
    <p:sldLayoutId id="2147483658" r:id="rId17"/>
    <p:sldLayoutId id="2147483659" r:id="rId18"/>
  </p:sldLayoutIdLst>
  <p:hf sldNum="0" hdr="0" ftr="0" dt="0"/>
  <p:txStyles>
    <p:titleStyle>
      <a:lvl1pPr algn="ctr" defTabSz="914400" rtl="0" eaLnBrk="1" latinLnBrk="0" hangingPunct="1">
        <a:lnSpc>
          <a:spcPct val="85000"/>
        </a:lnSpc>
        <a:spcBef>
          <a:spcPct val="0"/>
        </a:spcBef>
        <a:buNone/>
        <a:defRPr sz="4000" b="0" i="0" kern="1200" cap="none" spc="-15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10000"/>
        <a:buFont typeface="Wingdings" panose="05000000000000000000" pitchFamily="2" charset="2"/>
        <a:buChar char="§"/>
        <a:defRPr sz="18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600" kern="120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4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 /></Relationships>
</file>

<file path=ppt/slides/_rels/slide2.xml.rels><?xml version="1.0" encoding="UTF-8" standalone="yes"?>
<Relationships xmlns="http://schemas.openxmlformats.org/package/2006/relationships"><Relationship Id="rId2" Type="http://schemas.openxmlformats.org/officeDocument/2006/relationships/image" Target="../media/image8.jpeg" /><Relationship Id="rId1" Type="http://schemas.openxmlformats.org/officeDocument/2006/relationships/slideLayout" Target="../slideLayouts/slideLayout13.xml" /></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11.xml.rels><?xml version="1.0" encoding="UTF-8" standalone="yes"?>
<Relationships xmlns="http://schemas.openxmlformats.org/package/2006/relationships"><Relationship Id="rId2" Type="http://schemas.openxmlformats.org/officeDocument/2006/relationships/image" Target="../media/image9.jpeg" /><Relationship Id="rId1" Type="http://schemas.openxmlformats.org/officeDocument/2006/relationships/slideLayout" Target="../slideLayouts/slideLayout16.xml" /></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20.xml.rels><?xml version="1.0" encoding="UTF-8" standalone="yes"?>
<Relationships xmlns="http://schemas.openxmlformats.org/package/2006/relationships"><Relationship Id="rId2" Type="http://schemas.openxmlformats.org/officeDocument/2006/relationships/image" Target="../media/image9.jpeg" /><Relationship Id="rId1" Type="http://schemas.openxmlformats.org/officeDocument/2006/relationships/slideLayout" Target="../slideLayouts/slideLayout16.xml" /></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4.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3616960" y="4927864"/>
            <a:ext cx="5502275" cy="654050"/>
          </a:xfrm>
          <a:prstGeom prst="rect">
            <a:avLst/>
          </a:prstGeom>
        </p:spPr>
        <p:txBody>
          <a:bodyPr>
            <a:noAutofit/>
          </a:bodyPr>
          <a:lstStyle/>
          <a:p>
            <a:pPr algn="ctr"/>
            <a:r>
              <a:rPr lang="ar-SA" sz="3200" dirty="0">
                <a:solidFill>
                  <a:schemeClr val="bg1"/>
                </a:solidFill>
                <a:latin typeface="Arial" panose="020B0604020202020204" pitchFamily="34" charset="0"/>
                <a:cs typeface="Arial" panose="020B0604020202020204" pitchFamily="34" charset="0"/>
              </a:rPr>
              <a:t>Project Management</a:t>
            </a:r>
            <a:endParaRPr lang="en-US" sz="3200" dirty="0">
              <a:solidFill>
                <a:schemeClr val="bg1"/>
              </a:solidFill>
              <a:latin typeface="Arial" panose="020B0604020202020204" pitchFamily="34" charset="0"/>
              <a:cs typeface="Arial" panose="020B0604020202020204" pitchFamily="34" charset="0"/>
            </a:endParaRPr>
          </a:p>
        </p:txBody>
      </p:sp>
      <p:sp>
        <p:nvSpPr>
          <p:cNvPr id="3" name="Text Placeholder 2"/>
          <p:cNvSpPr>
            <a:spLocks noGrp="1"/>
          </p:cNvSpPr>
          <p:nvPr>
            <p:ph type="body" idx="4294967295"/>
          </p:nvPr>
        </p:nvSpPr>
        <p:spPr>
          <a:xfrm>
            <a:off x="3736140" y="5701726"/>
            <a:ext cx="5502274" cy="635000"/>
          </a:xfrm>
          <a:prstGeom prst="rect">
            <a:avLst/>
          </a:prstGeom>
        </p:spPr>
        <p:txBody>
          <a:bodyPr vert="horz" lIns="91440" tIns="45720" rIns="91440" bIns="45720" rtlCol="0">
            <a:noAutofit/>
          </a:bodyPr>
          <a:lstStyle/>
          <a:p>
            <a:pPr marL="0" indent="0" algn="ctr">
              <a:spcBef>
                <a:spcPct val="0"/>
              </a:spcBef>
              <a:buNone/>
            </a:pPr>
            <a:r>
              <a:rPr lang="en-US" sz="3000" dirty="0">
                <a:solidFill>
                  <a:srgbClr val="204385"/>
                </a:solidFill>
                <a:latin typeface="Arial" panose="020B0604020202020204" pitchFamily="34" charset="0"/>
                <a:ea typeface="+mj-ea"/>
                <a:cs typeface="Arial" panose="020B0604020202020204" pitchFamily="34" charset="0"/>
              </a:rPr>
              <a:t>Prepared by: </a:t>
            </a:r>
            <a:r>
              <a:rPr lang="ar-SA" sz="3000" dirty="0">
                <a:solidFill>
                  <a:srgbClr val="204385"/>
                </a:solidFill>
                <a:latin typeface="Arial" panose="020B0604020202020204" pitchFamily="34" charset="0"/>
                <a:ea typeface="+mj-ea"/>
                <a:cs typeface="Arial" panose="020B0604020202020204" pitchFamily="34" charset="0"/>
              </a:rPr>
              <a:t>Abdullah &amp; Azza</a:t>
            </a:r>
            <a:endParaRPr lang="en-US" sz="3000" dirty="0">
              <a:solidFill>
                <a:srgbClr val="204385"/>
              </a:solidFill>
              <a:latin typeface="Arial" panose="020B0604020202020204" pitchFamily="34" charset="0"/>
              <a:ea typeface="+mj-ea"/>
              <a:cs typeface="Arial" panose="020B0604020202020204" pitchFamily="34" charset="0"/>
            </a:endParaRPr>
          </a:p>
        </p:txBody>
      </p:sp>
      <p:sp>
        <p:nvSpPr>
          <p:cNvPr id="5" name="Rectangle 4"/>
          <p:cNvSpPr/>
          <p:nvPr/>
        </p:nvSpPr>
        <p:spPr>
          <a:xfrm>
            <a:off x="8773611" y="189500"/>
            <a:ext cx="3413330" cy="400110"/>
          </a:xfrm>
          <a:prstGeom prst="rect">
            <a:avLst/>
          </a:prstGeom>
        </p:spPr>
        <p:txBody>
          <a:bodyPr wrap="square">
            <a:spAutoFit/>
          </a:bodyPr>
          <a:lstStyle/>
          <a:p>
            <a:pPr algn="ctr">
              <a:spcBef>
                <a:spcPct val="0"/>
              </a:spcBef>
            </a:pPr>
            <a:r>
              <a:rPr lang="en-US" sz="2000" dirty="0">
                <a:solidFill>
                  <a:srgbClr val="D8A569"/>
                </a:solidFill>
                <a:latin typeface="Arial" panose="020B0604020202020204" pitchFamily="34" charset="0"/>
                <a:cs typeface="Arial" panose="020B0604020202020204" pitchFamily="34" charset="0"/>
              </a:rPr>
              <a:t>Fall Semester 2025/2026</a:t>
            </a:r>
          </a:p>
        </p:txBody>
      </p:sp>
      <p:sp>
        <p:nvSpPr>
          <p:cNvPr id="7" name="Text Placeholder 2">
            <a:extLst>
              <a:ext uri="{FF2B5EF4-FFF2-40B4-BE49-F238E27FC236}">
                <a16:creationId xmlns:a16="http://schemas.microsoft.com/office/drawing/2014/main" id="{2EDB88CE-EE07-9873-1BD5-DC829365FB44}"/>
              </a:ext>
            </a:extLst>
          </p:cNvPr>
          <p:cNvSpPr txBox="1">
            <a:spLocks/>
          </p:cNvSpPr>
          <p:nvPr/>
        </p:nvSpPr>
        <p:spPr>
          <a:xfrm>
            <a:off x="8275320" y="1511313"/>
            <a:ext cx="3184030" cy="50010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buFont typeface="Arial" panose="020B0604020202020204" pitchFamily="34" charset="0"/>
              <a:buNone/>
            </a:pPr>
            <a:r>
              <a:rPr lang="en-US" sz="3200" dirty="0">
                <a:solidFill>
                  <a:srgbClr val="204385"/>
                </a:solidFill>
                <a:latin typeface="Arial" panose="020B0604020202020204" pitchFamily="34" charset="0"/>
                <a:ea typeface="+mj-ea"/>
                <a:cs typeface="Arial" panose="020B0604020202020204" pitchFamily="34" charset="0"/>
              </a:rPr>
              <a:t>Section 0</a:t>
            </a:r>
            <a:r>
              <a:rPr lang="ar-SA" sz="3200" dirty="0">
                <a:solidFill>
                  <a:srgbClr val="204385"/>
                </a:solidFill>
                <a:latin typeface="Arial" panose="020B0604020202020204" pitchFamily="34" charset="0"/>
                <a:ea typeface="+mj-ea"/>
                <a:cs typeface="Arial" panose="020B0604020202020204" pitchFamily="34" charset="0"/>
              </a:rPr>
              <a:t>8</a:t>
            </a:r>
            <a:endParaRPr lang="en-US" sz="3200" dirty="0">
              <a:solidFill>
                <a:srgbClr val="204385"/>
              </a:solidFill>
              <a:latin typeface="Arial" panose="020B0604020202020204" pitchFamily="34" charset="0"/>
              <a:ea typeface="+mj-ea"/>
              <a:cs typeface="Arial" panose="020B0604020202020204" pitchFamily="34" charset="0"/>
            </a:endParaRPr>
          </a:p>
        </p:txBody>
      </p:sp>
    </p:spTree>
    <p:extLst>
      <p:ext uri="{BB962C8B-B14F-4D97-AF65-F5344CB8AC3E}">
        <p14:creationId xmlns:p14="http://schemas.microsoft.com/office/powerpoint/2010/main" val="29144392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EFAF5D36-7988-4310-8B2D-E5F09D9BED5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29674" y="-59376"/>
            <a:ext cx="12515851" cy="6923798"/>
            <a:chOff x="-329674" y="-51881"/>
            <a:chExt cx="12515851" cy="6923798"/>
          </a:xfrm>
        </p:grpSpPr>
        <p:sp>
          <p:nvSpPr>
            <p:cNvPr id="11" name="Freeform 5">
              <a:extLst>
                <a:ext uri="{FF2B5EF4-FFF2-40B4-BE49-F238E27FC236}">
                  <a16:creationId xmlns:a16="http://schemas.microsoft.com/office/drawing/2014/main" id="{F953B1DA-E7D8-48BB-8D67-425C7F7E06D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 name="Freeform 6">
              <a:extLst>
                <a:ext uri="{FF2B5EF4-FFF2-40B4-BE49-F238E27FC236}">
                  <a16:creationId xmlns:a16="http://schemas.microsoft.com/office/drawing/2014/main" id="{319C148B-5C23-49B7-A373-AC1B7510B3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3" name="Freeform 7">
              <a:extLst>
                <a:ext uri="{FF2B5EF4-FFF2-40B4-BE49-F238E27FC236}">
                  <a16:creationId xmlns:a16="http://schemas.microsoft.com/office/drawing/2014/main" id="{10B3CBEC-E6ED-4132-A94F-47AB0B93A6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4" name="Freeform 8">
              <a:extLst>
                <a:ext uri="{FF2B5EF4-FFF2-40B4-BE49-F238E27FC236}">
                  <a16:creationId xmlns:a16="http://schemas.microsoft.com/office/drawing/2014/main" id="{6607A26B-7FD4-4FE9-BCFA-2D1303693C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5" name="Freeform 9">
              <a:extLst>
                <a:ext uri="{FF2B5EF4-FFF2-40B4-BE49-F238E27FC236}">
                  <a16:creationId xmlns:a16="http://schemas.microsoft.com/office/drawing/2014/main" id="{C00169AA-D2E0-467C-9CAE-BBF421EA30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6" name="Freeform 10">
              <a:extLst>
                <a:ext uri="{FF2B5EF4-FFF2-40B4-BE49-F238E27FC236}">
                  <a16:creationId xmlns:a16="http://schemas.microsoft.com/office/drawing/2014/main" id="{24C43ADE-E7DB-48BC-B5F6-0C48D7AE41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7" name="Freeform 11">
              <a:extLst>
                <a:ext uri="{FF2B5EF4-FFF2-40B4-BE49-F238E27FC236}">
                  <a16:creationId xmlns:a16="http://schemas.microsoft.com/office/drawing/2014/main" id="{F9B6CF03-8C6F-4A69-B803-56DF556167A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8" name="Freeform 12">
              <a:extLst>
                <a:ext uri="{FF2B5EF4-FFF2-40B4-BE49-F238E27FC236}">
                  <a16:creationId xmlns:a16="http://schemas.microsoft.com/office/drawing/2014/main" id="{0A6864AE-A239-4CD6-9D34-6CF7188F1B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9" name="Freeform 13">
              <a:extLst>
                <a:ext uri="{FF2B5EF4-FFF2-40B4-BE49-F238E27FC236}">
                  <a16:creationId xmlns:a16="http://schemas.microsoft.com/office/drawing/2014/main" id="{B71C308D-6936-4397-A8AF-6D19C6EC07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0" name="Freeform 14">
              <a:extLst>
                <a:ext uri="{FF2B5EF4-FFF2-40B4-BE49-F238E27FC236}">
                  <a16:creationId xmlns:a16="http://schemas.microsoft.com/office/drawing/2014/main" id="{FBD50843-2012-4AE6-91C9-537612E738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1" name="Freeform 15">
              <a:extLst>
                <a:ext uri="{FF2B5EF4-FFF2-40B4-BE49-F238E27FC236}">
                  <a16:creationId xmlns:a16="http://schemas.microsoft.com/office/drawing/2014/main" id="{A676FD4C-815C-452E-8046-28FEA73824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2" name="Freeform 16">
              <a:extLst>
                <a:ext uri="{FF2B5EF4-FFF2-40B4-BE49-F238E27FC236}">
                  <a16:creationId xmlns:a16="http://schemas.microsoft.com/office/drawing/2014/main" id="{66D402BD-5FE7-427A-8AE9-02D604B4C2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3" name="Freeform 17">
              <a:extLst>
                <a:ext uri="{FF2B5EF4-FFF2-40B4-BE49-F238E27FC236}">
                  <a16:creationId xmlns:a16="http://schemas.microsoft.com/office/drawing/2014/main" id="{AA120BAC-3891-4E44-8E77-F37600AC72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4" name="Freeform 18">
              <a:extLst>
                <a:ext uri="{FF2B5EF4-FFF2-40B4-BE49-F238E27FC236}">
                  <a16:creationId xmlns:a16="http://schemas.microsoft.com/office/drawing/2014/main" id="{DCD27D48-C30F-4CF5-8C39-64561E5AC8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5" name="Freeform 19">
              <a:extLst>
                <a:ext uri="{FF2B5EF4-FFF2-40B4-BE49-F238E27FC236}">
                  <a16:creationId xmlns:a16="http://schemas.microsoft.com/office/drawing/2014/main" id="{BFB24C59-0439-4A08-B2D7-11CBD9E230B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6" name="Freeform 20">
              <a:extLst>
                <a:ext uri="{FF2B5EF4-FFF2-40B4-BE49-F238E27FC236}">
                  <a16:creationId xmlns:a16="http://schemas.microsoft.com/office/drawing/2014/main" id="{55E56104-C1D3-474D-8F49-E664100003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7" name="Freeform 21">
              <a:extLst>
                <a:ext uri="{FF2B5EF4-FFF2-40B4-BE49-F238E27FC236}">
                  <a16:creationId xmlns:a16="http://schemas.microsoft.com/office/drawing/2014/main" id="{17D49068-5D60-449A-95AE-939E83EB96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8" name="Freeform 22">
              <a:extLst>
                <a:ext uri="{FF2B5EF4-FFF2-40B4-BE49-F238E27FC236}">
                  <a16:creationId xmlns:a16="http://schemas.microsoft.com/office/drawing/2014/main" id="{4D4CF5CD-E36E-43E6-8712-A4880FFEA1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9" name="Freeform 23">
              <a:extLst>
                <a:ext uri="{FF2B5EF4-FFF2-40B4-BE49-F238E27FC236}">
                  <a16:creationId xmlns:a16="http://schemas.microsoft.com/office/drawing/2014/main" id="{56A4EB06-C425-440E-BFF0-2D0E82E70D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grpSp>
      <p:grpSp>
        <p:nvGrpSpPr>
          <p:cNvPr id="31" name="Group 30">
            <a:extLst>
              <a:ext uri="{FF2B5EF4-FFF2-40B4-BE49-F238E27FC236}">
                <a16:creationId xmlns:a16="http://schemas.microsoft.com/office/drawing/2014/main" id="{AF2E2BED-E728-4BDF-A0D9-965E2E6CE3C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669293" y="1186483"/>
            <a:ext cx="8848345" cy="4477933"/>
            <a:chOff x="1669293" y="1186483"/>
            <a:chExt cx="8848345" cy="4477933"/>
          </a:xfrm>
        </p:grpSpPr>
        <p:sp>
          <p:nvSpPr>
            <p:cNvPr id="32" name="Rectangle 31">
              <a:extLst>
                <a:ext uri="{FF2B5EF4-FFF2-40B4-BE49-F238E27FC236}">
                  <a16:creationId xmlns:a16="http://schemas.microsoft.com/office/drawing/2014/main" id="{4D555CD5-B818-433B-91B0-050C20215E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74042" y="1186483"/>
              <a:ext cx="8843596"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33" name="Isosceles Triangle 32">
              <a:extLst>
                <a:ext uri="{FF2B5EF4-FFF2-40B4-BE49-F238E27FC236}">
                  <a16:creationId xmlns:a16="http://schemas.microsoft.com/office/drawing/2014/main" id="{942D9584-E3E3-42F2-A08D-053C795536F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34" name="Rectangle 33">
              <a:extLst>
                <a:ext uri="{FF2B5EF4-FFF2-40B4-BE49-F238E27FC236}">
                  <a16:creationId xmlns:a16="http://schemas.microsoft.com/office/drawing/2014/main" id="{82A66E12-53B9-47C5-AA58-6A50081950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69293" y="1991156"/>
              <a:ext cx="8845667"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grpSp>
      <p:sp>
        <p:nvSpPr>
          <p:cNvPr id="36" name="Rectangle 35">
            <a:extLst>
              <a:ext uri="{FF2B5EF4-FFF2-40B4-BE49-F238E27FC236}">
                <a16:creationId xmlns:a16="http://schemas.microsoft.com/office/drawing/2014/main" id="{A3BAF07C-C39E-42EB-BB22-8D46691D97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3061"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8" name="Group 37">
            <a:extLst>
              <a:ext uri="{FF2B5EF4-FFF2-40B4-BE49-F238E27FC236}">
                <a16:creationId xmlns:a16="http://schemas.microsoft.com/office/drawing/2014/main" id="{D8E9CF54-0466-4261-9E62-0249E60E188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29674" y="-59376"/>
            <a:ext cx="12515851" cy="6923798"/>
            <a:chOff x="-329674" y="-51881"/>
            <a:chExt cx="12515851" cy="6923798"/>
          </a:xfrm>
        </p:grpSpPr>
        <p:sp>
          <p:nvSpPr>
            <p:cNvPr id="39" name="Freeform 5">
              <a:extLst>
                <a:ext uri="{FF2B5EF4-FFF2-40B4-BE49-F238E27FC236}">
                  <a16:creationId xmlns:a16="http://schemas.microsoft.com/office/drawing/2014/main" id="{33E32106-E8B1-4F76-9EE6-58537738A3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0" name="Freeform 6">
              <a:extLst>
                <a:ext uri="{FF2B5EF4-FFF2-40B4-BE49-F238E27FC236}">
                  <a16:creationId xmlns:a16="http://schemas.microsoft.com/office/drawing/2014/main" id="{C32C2C46-A045-44FB-8A74-5EBD650C27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1" name="Freeform 7">
              <a:extLst>
                <a:ext uri="{FF2B5EF4-FFF2-40B4-BE49-F238E27FC236}">
                  <a16:creationId xmlns:a16="http://schemas.microsoft.com/office/drawing/2014/main" id="{6A76F79C-6683-4940-BCF7-4BCCCEE406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2" name="Freeform 8">
              <a:extLst>
                <a:ext uri="{FF2B5EF4-FFF2-40B4-BE49-F238E27FC236}">
                  <a16:creationId xmlns:a16="http://schemas.microsoft.com/office/drawing/2014/main" id="{FF4675A3-6D07-4B1F-9BFC-AEBEA1AD06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3" name="Freeform 9">
              <a:extLst>
                <a:ext uri="{FF2B5EF4-FFF2-40B4-BE49-F238E27FC236}">
                  <a16:creationId xmlns:a16="http://schemas.microsoft.com/office/drawing/2014/main" id="{765E127A-B6B7-4B1D-B7BD-6C8C969D29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4" name="Freeform 10">
              <a:extLst>
                <a:ext uri="{FF2B5EF4-FFF2-40B4-BE49-F238E27FC236}">
                  <a16:creationId xmlns:a16="http://schemas.microsoft.com/office/drawing/2014/main" id="{3BCA9D9E-C72C-4751-BFA9-10B85CACE3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5" name="Freeform 11">
              <a:extLst>
                <a:ext uri="{FF2B5EF4-FFF2-40B4-BE49-F238E27FC236}">
                  <a16:creationId xmlns:a16="http://schemas.microsoft.com/office/drawing/2014/main" id="{080C708C-69BF-441B-AB75-C98160ED06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6" name="Freeform 12">
              <a:extLst>
                <a:ext uri="{FF2B5EF4-FFF2-40B4-BE49-F238E27FC236}">
                  <a16:creationId xmlns:a16="http://schemas.microsoft.com/office/drawing/2014/main" id="{3E79964E-F8F1-4763-8892-7BC3DAE306E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7" name="Freeform 13">
              <a:extLst>
                <a:ext uri="{FF2B5EF4-FFF2-40B4-BE49-F238E27FC236}">
                  <a16:creationId xmlns:a16="http://schemas.microsoft.com/office/drawing/2014/main" id="{FE09592A-FCC9-4AE5-BA0B-730C6F3BBE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8" name="Freeform 14">
              <a:extLst>
                <a:ext uri="{FF2B5EF4-FFF2-40B4-BE49-F238E27FC236}">
                  <a16:creationId xmlns:a16="http://schemas.microsoft.com/office/drawing/2014/main" id="{96448994-820C-4BC1-ABF3-4579C6F99A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9" name="Freeform 15">
              <a:extLst>
                <a:ext uri="{FF2B5EF4-FFF2-40B4-BE49-F238E27FC236}">
                  <a16:creationId xmlns:a16="http://schemas.microsoft.com/office/drawing/2014/main" id="{9BB0D192-565A-42B9-B292-CC032D71A6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bg1">
                  <a:alpha val="35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50" name="Freeform 16">
              <a:extLst>
                <a:ext uri="{FF2B5EF4-FFF2-40B4-BE49-F238E27FC236}">
                  <a16:creationId xmlns:a16="http://schemas.microsoft.com/office/drawing/2014/main" id="{6D1CA09C-5F40-4E92-A7E9-D1FCEE5128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bg1">
                  <a:alpha val="35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51" name="Freeform 17">
              <a:extLst>
                <a:ext uri="{FF2B5EF4-FFF2-40B4-BE49-F238E27FC236}">
                  <a16:creationId xmlns:a16="http://schemas.microsoft.com/office/drawing/2014/main" id="{379F5AA5-2E14-4880-A5A6-07AEF2AD89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52" name="Freeform 18">
              <a:extLst>
                <a:ext uri="{FF2B5EF4-FFF2-40B4-BE49-F238E27FC236}">
                  <a16:creationId xmlns:a16="http://schemas.microsoft.com/office/drawing/2014/main" id="{EF14BD32-D239-4DA3-98B3-7752073657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53" name="Freeform 19">
              <a:extLst>
                <a:ext uri="{FF2B5EF4-FFF2-40B4-BE49-F238E27FC236}">
                  <a16:creationId xmlns:a16="http://schemas.microsoft.com/office/drawing/2014/main" id="{CF07B250-E5E4-4624-9BD7-8D513A67B7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54" name="Freeform 20">
              <a:extLst>
                <a:ext uri="{FF2B5EF4-FFF2-40B4-BE49-F238E27FC236}">
                  <a16:creationId xmlns:a16="http://schemas.microsoft.com/office/drawing/2014/main" id="{BCC5D120-7C8C-4290-865C-4EE6E4F245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55" name="Freeform 21">
              <a:extLst>
                <a:ext uri="{FF2B5EF4-FFF2-40B4-BE49-F238E27FC236}">
                  <a16:creationId xmlns:a16="http://schemas.microsoft.com/office/drawing/2014/main" id="{C24688C6-CAE5-4EF2-B2BA-A138DA0A24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56" name="Freeform 22">
              <a:extLst>
                <a:ext uri="{FF2B5EF4-FFF2-40B4-BE49-F238E27FC236}">
                  <a16:creationId xmlns:a16="http://schemas.microsoft.com/office/drawing/2014/main" id="{6BD31099-7C13-4901-A04F-632B1CD846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57" name="Freeform 23">
              <a:extLst>
                <a:ext uri="{FF2B5EF4-FFF2-40B4-BE49-F238E27FC236}">
                  <a16:creationId xmlns:a16="http://schemas.microsoft.com/office/drawing/2014/main" id="{679F5FF7-82B2-4033-8FBE-63170C9378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grpSp>
      <p:sp>
        <p:nvSpPr>
          <p:cNvPr id="2" name="Title 1">
            <a:extLst>
              <a:ext uri="{FF2B5EF4-FFF2-40B4-BE49-F238E27FC236}">
                <a16:creationId xmlns:a16="http://schemas.microsoft.com/office/drawing/2014/main" id="{52F098D7-C058-7147-1A71-42847A4A549D}"/>
              </a:ext>
            </a:extLst>
          </p:cNvPr>
          <p:cNvSpPr>
            <a:spLocks noGrp="1"/>
          </p:cNvSpPr>
          <p:nvPr>
            <p:ph type="ctrTitle" idx="4294967295"/>
          </p:nvPr>
        </p:nvSpPr>
        <p:spPr>
          <a:xfrm>
            <a:off x="1378425" y="5199797"/>
            <a:ext cx="9435152" cy="1209445"/>
          </a:xfrm>
        </p:spPr>
        <p:txBody>
          <a:bodyPr vert="horz" lIns="228600" tIns="228600" rIns="228600" bIns="0" rtlCol="0" anchor="ctr">
            <a:normAutofit/>
          </a:bodyPr>
          <a:lstStyle/>
          <a:p>
            <a:pPr>
              <a:lnSpc>
                <a:spcPct val="80000"/>
              </a:lnSpc>
            </a:pPr>
            <a:r>
              <a:rPr lang="en-US" sz="6600" dirty="0">
                <a:solidFill>
                  <a:schemeClr val="bg1"/>
                </a:solidFill>
                <a:latin typeface="Aldhabi" panose="01000000000000000000" pitchFamily="2" charset="-78"/>
                <a:cs typeface="Aldhabi" panose="01000000000000000000" pitchFamily="2" charset="-78"/>
              </a:rPr>
              <a:t>Essay Questions</a:t>
            </a:r>
          </a:p>
        </p:txBody>
      </p:sp>
      <p:pic>
        <p:nvPicPr>
          <p:cNvPr id="6" name="Picture 5" descr="Sticky notes with question marks">
            <a:extLst>
              <a:ext uri="{FF2B5EF4-FFF2-40B4-BE49-F238E27FC236}">
                <a16:creationId xmlns:a16="http://schemas.microsoft.com/office/drawing/2014/main" id="{64329023-DEE6-07AB-D038-3F8A01A568B0}"/>
              </a:ext>
            </a:extLst>
          </p:cNvPr>
          <p:cNvPicPr>
            <a:picLocks noChangeAspect="1"/>
          </p:cNvPicPr>
          <p:nvPr/>
        </p:nvPicPr>
        <p:blipFill>
          <a:blip r:embed="rId2"/>
          <a:srcRect t="21215" b="16622"/>
          <a:stretch>
            <a:fillRect/>
          </a:stretch>
        </p:blipFill>
        <p:spPr>
          <a:xfrm>
            <a:off x="20" y="10"/>
            <a:ext cx="12191980" cy="5058947"/>
          </a:xfrm>
          <a:custGeom>
            <a:avLst/>
            <a:gdLst/>
            <a:ahLst/>
            <a:cxnLst/>
            <a:rect l="l" t="t" r="r" b="b"/>
            <a:pathLst>
              <a:path w="12192000" h="5058957">
                <a:moveTo>
                  <a:pt x="0" y="0"/>
                </a:moveTo>
                <a:lnTo>
                  <a:pt x="12192000" y="0"/>
                </a:lnTo>
                <a:lnTo>
                  <a:pt x="12192000" y="259692"/>
                </a:lnTo>
                <a:lnTo>
                  <a:pt x="12192000" y="3542069"/>
                </a:lnTo>
                <a:lnTo>
                  <a:pt x="12192000" y="3734194"/>
                </a:lnTo>
                <a:lnTo>
                  <a:pt x="12192000" y="4710012"/>
                </a:lnTo>
                <a:lnTo>
                  <a:pt x="12113803" y="4718295"/>
                </a:lnTo>
                <a:cubicBezTo>
                  <a:pt x="10139508" y="4916244"/>
                  <a:pt x="8237152" y="5009247"/>
                  <a:pt x="6753597" y="5041852"/>
                </a:cubicBezTo>
                <a:cubicBezTo>
                  <a:pt x="4940362" y="5081701"/>
                  <a:pt x="2657278" y="5062371"/>
                  <a:pt x="400746" y="4870509"/>
                </a:cubicBezTo>
                <a:lnTo>
                  <a:pt x="0" y="4833533"/>
                </a:lnTo>
                <a:lnTo>
                  <a:pt x="0" y="3734194"/>
                </a:lnTo>
                <a:lnTo>
                  <a:pt x="0" y="3542069"/>
                </a:lnTo>
                <a:lnTo>
                  <a:pt x="0" y="259692"/>
                </a:lnTo>
                <a:close/>
              </a:path>
            </a:pathLst>
          </a:custGeom>
        </p:spPr>
      </p:pic>
      <p:sp>
        <p:nvSpPr>
          <p:cNvPr id="4" name="Slide Number Placeholder 3">
            <a:extLst>
              <a:ext uri="{FF2B5EF4-FFF2-40B4-BE49-F238E27FC236}">
                <a16:creationId xmlns:a16="http://schemas.microsoft.com/office/drawing/2014/main" id="{82AA01B4-BA61-EDA2-FD18-FB60B5C76995}"/>
              </a:ext>
            </a:extLst>
          </p:cNvPr>
          <p:cNvSpPr>
            <a:spLocks noGrp="1"/>
          </p:cNvSpPr>
          <p:nvPr>
            <p:ph type="sldNum" sz="quarter" idx="4294967295"/>
          </p:nvPr>
        </p:nvSpPr>
        <p:spPr>
          <a:xfrm>
            <a:off x="10469880" y="320040"/>
            <a:ext cx="914400" cy="320040"/>
          </a:xfrm>
        </p:spPr>
        <p:txBody>
          <a:bodyPr vert="horz" lIns="91440" tIns="45720" rIns="91440" bIns="45720" rtlCol="0" anchor="ctr">
            <a:normAutofit/>
          </a:bodyPr>
          <a:lstStyle/>
          <a:p>
            <a:pPr defTabSz="457200">
              <a:spcAft>
                <a:spcPts val="600"/>
              </a:spcAft>
            </a:pPr>
            <a:fld id="{6D22F896-40B5-4ADD-8801-0D06FADFA095}" type="slidenum">
              <a:rPr lang="en-US">
                <a:solidFill>
                  <a:srgbClr val="FFFFFE"/>
                </a:solidFill>
              </a:rPr>
              <a:pPr defTabSz="457200">
                <a:spcAft>
                  <a:spcPts val="600"/>
                </a:spcAft>
              </a:pPr>
              <a:t>2</a:t>
            </a:fld>
            <a:endParaRPr lang="en-US">
              <a:solidFill>
                <a:srgbClr val="FFFFFE"/>
              </a:solidFill>
            </a:endParaRPr>
          </a:p>
        </p:txBody>
      </p:sp>
    </p:spTree>
    <p:extLst>
      <p:ext uri="{BB962C8B-B14F-4D97-AF65-F5344CB8AC3E}">
        <p14:creationId xmlns:p14="http://schemas.microsoft.com/office/powerpoint/2010/main" val="11148366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4D3F44-19E2-FEA2-F62F-65AB2765FA00}"/>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903D87FE-4EED-FE9C-9A8B-3D1DC692C012}"/>
              </a:ext>
            </a:extLst>
          </p:cNvPr>
          <p:cNvSpPr txBox="1"/>
          <p:nvPr/>
        </p:nvSpPr>
        <p:spPr>
          <a:xfrm>
            <a:off x="831404" y="1166842"/>
            <a:ext cx="10529188" cy="4524315"/>
          </a:xfrm>
          <a:prstGeom prst="rect">
            <a:avLst/>
          </a:prstGeom>
          <a:noFill/>
        </p:spPr>
        <p:txBody>
          <a:bodyPr wrap="square" anchor="ctr">
            <a:spAutoFit/>
          </a:bodyPr>
          <a:lstStyle/>
          <a:p>
            <a:pPr algn="just">
              <a:spcBef>
                <a:spcPts val="600"/>
              </a:spcBef>
            </a:pPr>
            <a:r>
              <a:rPr lang="ar-SA" sz="2400" i="0" dirty="0">
                <a:solidFill>
                  <a:srgbClr val="0F1115"/>
                </a:solidFill>
                <a:effectLst/>
                <a:latin typeface="Times" panose="02020603050405020304" pitchFamily="18" charset="0"/>
                <a:cs typeface="+mj-cs"/>
              </a:rPr>
              <a:t>There are four chief reasons for projects to be terminated: by extinction, addition, integration, and starvation. Terminations by addition and by integration both occur when a project has been successful ; a termination by addition project is so successful to the point of being more successful than imagined. The project organization institutionalizes the project as a formal part of the organization. Termination by integration officially brings the project resources into the organization. Termination by extinction can occur when a project has been successful or unsuccessful. In the successful case, the project is transferred to its intended users and all final phase-out activities are conducted. In the unsuccessful stage the project work is stopped and human resources return to their starting points. Termination by starvation amounts to benign neglect; a project is officially kept open although no work progresses and no new resources are assigned.</a:t>
            </a:r>
            <a:endParaRPr lang="en-US" sz="2400" i="0" dirty="0">
              <a:solidFill>
                <a:srgbClr val="0F1115"/>
              </a:solidFill>
              <a:effectLst/>
              <a:latin typeface="Times" panose="02020603050405020304" pitchFamily="18" charset="0"/>
              <a:cs typeface="+mj-cs"/>
            </a:endParaRPr>
          </a:p>
        </p:txBody>
      </p:sp>
      <p:sp>
        <p:nvSpPr>
          <p:cNvPr id="4" name="TextBox 3">
            <a:extLst>
              <a:ext uri="{FF2B5EF4-FFF2-40B4-BE49-F238E27FC236}">
                <a16:creationId xmlns:a16="http://schemas.microsoft.com/office/drawing/2014/main" id="{EC27DC97-2C3D-7F0A-C28B-92EAA0EEB24C}"/>
              </a:ext>
            </a:extLst>
          </p:cNvPr>
          <p:cNvSpPr txBox="1"/>
          <p:nvPr/>
        </p:nvSpPr>
        <p:spPr>
          <a:xfrm>
            <a:off x="615776" y="613793"/>
            <a:ext cx="10960445" cy="523220"/>
          </a:xfrm>
          <a:prstGeom prst="rect">
            <a:avLst/>
          </a:prstGeom>
          <a:noFill/>
        </p:spPr>
        <p:txBody>
          <a:bodyPr wrap="square" anchor="ctr">
            <a:spAutoFit/>
          </a:bodyPr>
          <a:lstStyle/>
          <a:p>
            <a:pPr algn="ctr"/>
            <a:r>
              <a:rPr lang="en-US" sz="2800" b="1" dirty="0">
                <a:solidFill>
                  <a:srgbClr val="002060"/>
                </a:solidFill>
                <a:latin typeface="Times New Roman" panose="02020603050405020304" pitchFamily="18" charset="0"/>
                <a:cs typeface="Times New Roman" panose="02020603050405020304" pitchFamily="18" charset="0"/>
              </a:rPr>
              <a:t>Question 1: </a:t>
            </a:r>
            <a:r>
              <a:rPr lang="ar-SA" sz="2800" b="1" i="0" dirty="0">
                <a:solidFill>
                  <a:srgbClr val="002060"/>
                </a:solidFill>
                <a:effectLst/>
                <a:latin typeface="Times" panose="02020603050405020304" pitchFamily="18" charset="0"/>
                <a:cs typeface="Times" panose="02020603050405020304" pitchFamily="18" charset="0"/>
              </a:rPr>
              <a:t>How do the four types of project termination differ?</a:t>
            </a:r>
            <a:endParaRPr lang="en-US" sz="28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274913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924B811-1029-896D-567C-B27D335C9245}"/>
              </a:ext>
            </a:extLst>
          </p:cNvPr>
          <p:cNvSpPr txBox="1"/>
          <p:nvPr/>
        </p:nvSpPr>
        <p:spPr>
          <a:xfrm>
            <a:off x="732930" y="477229"/>
            <a:ext cx="10960445" cy="830997"/>
          </a:xfrm>
          <a:prstGeom prst="rect">
            <a:avLst/>
          </a:prstGeom>
          <a:noFill/>
        </p:spPr>
        <p:txBody>
          <a:bodyPr wrap="square">
            <a:spAutoFit/>
          </a:bodyPr>
          <a:lstStyle/>
          <a:p>
            <a:pPr algn="ctr"/>
            <a:r>
              <a:rPr lang="en-US" sz="2400" b="1" dirty="0">
                <a:solidFill>
                  <a:srgbClr val="002060"/>
                </a:solidFill>
                <a:latin typeface="Times New Roman" panose="02020603050405020304" pitchFamily="18" charset="0"/>
                <a:cs typeface="Times New Roman" panose="02020603050405020304" pitchFamily="18" charset="0"/>
              </a:rPr>
              <a:t>Question 2: </a:t>
            </a:r>
            <a:r>
              <a:rPr lang="ar-SA" sz="2400" b="1" dirty="0">
                <a:solidFill>
                  <a:srgbClr val="002060"/>
                </a:solidFill>
                <a:latin typeface="Times New Roman"/>
                <a:cs typeface="Times New Roman"/>
              </a:rPr>
              <a:t>What can a project organization do to increase the likelihood of acceptance for the final product of the project? </a:t>
            </a:r>
            <a:endParaRPr lang="en-US" sz="2400" b="1" dirty="0">
              <a:solidFill>
                <a:srgbClr val="002060"/>
              </a:solidFill>
              <a:latin typeface="Times New Roman" panose="02020603050405020304" pitchFamily="18" charset="0"/>
              <a:cs typeface="Times New Roman" panose="02020603050405020304" pitchFamily="18" charset="0"/>
            </a:endParaRPr>
          </a:p>
        </p:txBody>
      </p:sp>
      <p:sp>
        <p:nvSpPr>
          <p:cNvPr id="6" name="object 4"/>
          <p:cNvSpPr txBox="1"/>
          <p:nvPr/>
        </p:nvSpPr>
        <p:spPr>
          <a:xfrm>
            <a:off x="633937" y="1634369"/>
            <a:ext cx="10649639" cy="3208571"/>
          </a:xfrm>
          <a:prstGeom prst="rect">
            <a:avLst/>
          </a:prstGeom>
        </p:spPr>
        <p:txBody>
          <a:bodyPr vert="horz" wrap="square" lIns="0" tIns="91440" rIns="0" bIns="0" rtlCol="0">
            <a:spAutoFit/>
          </a:bodyPr>
          <a:lstStyle/>
          <a:p>
            <a:pPr marL="12065" marR="5080" algn="just">
              <a:lnSpc>
                <a:spcPts val="2700"/>
              </a:lnSpc>
              <a:spcBef>
                <a:spcPts val="720"/>
              </a:spcBef>
              <a:tabLst>
                <a:tab pos="241300" algn="l"/>
              </a:tabLst>
            </a:pPr>
            <a:r>
              <a:rPr lang="ar-SA" sz="2400" dirty="0">
                <a:latin typeface="Times New Roman"/>
                <a:cs typeface="Times New Roman"/>
              </a:rPr>
              <a:t> The process of gaining customer acceptance can be complicated so it is necessary to begin planning well in advance for both the transfer of the final product to the client and the creation of a program to ease their transition to ownership. This sequence suggests that a plan for acceptance and transfer of ownership should be part of the initial project plan. The project team should identify possible objections and concerns regarding the project and develop countermeasures to these concerns as work progresses. Project transfer contracts such as BOT and BOOT options can help instill confidence as would detailed training and follow-up on the part of the project organization.</a:t>
            </a:r>
            <a:endParaRPr sz="2400" dirty="0">
              <a:latin typeface="Times New Roman"/>
              <a:cs typeface="Times New Roman"/>
            </a:endParaRPr>
          </a:p>
        </p:txBody>
      </p:sp>
    </p:spTree>
    <p:extLst>
      <p:ext uri="{BB962C8B-B14F-4D97-AF65-F5344CB8AC3E}">
        <p14:creationId xmlns:p14="http://schemas.microsoft.com/office/powerpoint/2010/main" val="3912687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5CFE8A-0C92-93B2-D22E-C49412A0C4F0}"/>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27546E47-D4F6-5BF3-C480-5216DA65C83B}"/>
              </a:ext>
            </a:extLst>
          </p:cNvPr>
          <p:cNvSpPr txBox="1"/>
          <p:nvPr/>
        </p:nvSpPr>
        <p:spPr>
          <a:xfrm>
            <a:off x="836921" y="1905506"/>
            <a:ext cx="10518157" cy="3046988"/>
          </a:xfrm>
          <a:prstGeom prst="rect">
            <a:avLst/>
          </a:prstGeom>
          <a:noFill/>
        </p:spPr>
        <p:txBody>
          <a:bodyPr wrap="square">
            <a:spAutoFit/>
          </a:bodyPr>
          <a:lstStyle/>
          <a:p>
            <a:pPr algn="just">
              <a:spcBef>
                <a:spcPts val="600"/>
              </a:spcBef>
            </a:pPr>
            <a:r>
              <a:rPr lang="en-US" sz="2400" i="0" dirty="0">
                <a:solidFill>
                  <a:srgbClr val="0F1115"/>
                </a:solidFill>
                <a:effectLst/>
                <a:latin typeface="Times" panose="02020603050405020304" pitchFamily="18" charset="0"/>
                <a:cs typeface="Times" panose="02020603050405020304" pitchFamily="18" charset="0"/>
              </a:rPr>
              <a:t> Answer: The key to begin harvesting the benefits of a project is to first develop an effective and meaningful measurement system that identifies goals, time frame, and responsibilities involved in project use and value assessment. At a minimum, a project assessment system should measure the following: The criteria by which benefits of the project or service will be measured. The points in time at which the measurement or assessment will be carried out. The individual who has accepted responsibility for carrying out the measurement or assessment in the agreed way at the agreed points in time.</a:t>
            </a:r>
            <a:endParaRPr lang="en-US" sz="2400" dirty="0">
              <a:solidFill>
                <a:srgbClr val="0F1115"/>
              </a:solidFill>
              <a:latin typeface="Times" panose="02020603050405020304" pitchFamily="18" charset="0"/>
              <a:cs typeface="Times" panose="02020603050405020304" pitchFamily="18" charset="0"/>
            </a:endParaRPr>
          </a:p>
        </p:txBody>
      </p:sp>
      <p:sp>
        <p:nvSpPr>
          <p:cNvPr id="4" name="TextBox 3">
            <a:extLst>
              <a:ext uri="{FF2B5EF4-FFF2-40B4-BE49-F238E27FC236}">
                <a16:creationId xmlns:a16="http://schemas.microsoft.com/office/drawing/2014/main" id="{360D39EF-8858-2E36-1B2C-EC60390B774D}"/>
              </a:ext>
            </a:extLst>
          </p:cNvPr>
          <p:cNvSpPr txBox="1"/>
          <p:nvPr/>
        </p:nvSpPr>
        <p:spPr>
          <a:xfrm>
            <a:off x="741053" y="214264"/>
            <a:ext cx="10960445" cy="1200329"/>
          </a:xfrm>
          <a:prstGeom prst="rect">
            <a:avLst/>
          </a:prstGeom>
          <a:noFill/>
        </p:spPr>
        <p:txBody>
          <a:bodyPr wrap="square">
            <a:spAutoFit/>
          </a:bodyPr>
          <a:lstStyle/>
          <a:p>
            <a:pPr algn="ctr"/>
            <a:r>
              <a:rPr lang="en-US" sz="2400" b="1" dirty="0">
                <a:solidFill>
                  <a:srgbClr val="002060"/>
                </a:solidFill>
                <a:latin typeface="Times New Roman" panose="02020603050405020304" pitchFamily="18" charset="0"/>
                <a:cs typeface="Times New Roman" panose="02020603050405020304" pitchFamily="18" charset="0"/>
              </a:rPr>
              <a:t>Question 3: </a:t>
            </a:r>
            <a:r>
              <a:rPr lang="en-US" sz="2400" b="1" i="0" dirty="0">
                <a:solidFill>
                  <a:srgbClr val="002060"/>
                </a:solidFill>
                <a:effectLst/>
                <a:latin typeface="Times" panose="02020603050405020304" pitchFamily="18" charset="0"/>
                <a:cs typeface="Times" panose="02020603050405020304" pitchFamily="18" charset="0"/>
              </a:rPr>
              <a:t>What are the keys to begin harvesting the benefits of a project? What are the major components of a meaningful project assessment system and how does an assessment system help the project organization?</a:t>
            </a:r>
            <a:endParaRPr lang="en-US" sz="24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420258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892776-D4E2-3E01-4D9A-3A539FF023AC}"/>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827747C3-7AB3-80E7-1EBE-0086B67E805A}"/>
              </a:ext>
            </a:extLst>
          </p:cNvPr>
          <p:cNvSpPr txBox="1"/>
          <p:nvPr/>
        </p:nvSpPr>
        <p:spPr>
          <a:xfrm>
            <a:off x="501016" y="614904"/>
            <a:ext cx="10960445" cy="830997"/>
          </a:xfrm>
          <a:prstGeom prst="rect">
            <a:avLst/>
          </a:prstGeom>
          <a:noFill/>
        </p:spPr>
        <p:txBody>
          <a:bodyPr wrap="square">
            <a:spAutoFit/>
          </a:bodyPr>
          <a:lstStyle/>
          <a:p>
            <a:pPr algn="ctr"/>
            <a:r>
              <a:rPr lang="en-US" sz="2400" b="1" dirty="0">
                <a:solidFill>
                  <a:srgbClr val="1D3F7E"/>
                </a:solidFill>
                <a:latin typeface="Times New Roman" panose="02020603050405020304" pitchFamily="18" charset="0"/>
                <a:cs typeface="Times New Roman" panose="02020603050405020304" pitchFamily="18" charset="0"/>
              </a:rPr>
              <a:t>Question 4: </a:t>
            </a:r>
            <a:r>
              <a:rPr lang="en-US" sz="2400" b="1" dirty="0">
                <a:solidFill>
                  <a:srgbClr val="002060"/>
                </a:solidFill>
                <a:latin typeface="Times" panose="02020603050405020304" pitchFamily="18" charset="0"/>
                <a:cs typeface="Times" panose="02020603050405020304" pitchFamily="18" charset="0"/>
              </a:rPr>
              <a:t>What is a lessons-learned meeting with regards to project management? Describe the benefits and behaviors of such a meeting</a:t>
            </a:r>
            <a:r>
              <a:rPr lang="ar-SA" sz="2400" b="1" dirty="0">
                <a:solidFill>
                  <a:srgbClr val="002060"/>
                </a:solidFill>
                <a:latin typeface="Times" panose="02020603050405020304" pitchFamily="18" charset="0"/>
                <a:cs typeface="Times" panose="02020603050405020304" pitchFamily="18" charset="0"/>
              </a:rPr>
              <a:t>.</a:t>
            </a:r>
            <a:endParaRPr lang="en-US" sz="2400" b="1" dirty="0">
              <a:solidFill>
                <a:srgbClr val="002060"/>
              </a:solidFill>
              <a:latin typeface="Times New Roman" panose="02020603050405020304" pitchFamily="18" charset="0"/>
              <a:cs typeface="Times New Roman" panose="02020603050405020304" pitchFamily="18" charset="0"/>
            </a:endParaRPr>
          </a:p>
        </p:txBody>
      </p:sp>
      <p:sp>
        <p:nvSpPr>
          <p:cNvPr id="6" name="object 5"/>
          <p:cNvSpPr txBox="1"/>
          <p:nvPr/>
        </p:nvSpPr>
        <p:spPr>
          <a:xfrm>
            <a:off x="1300925" y="1746167"/>
            <a:ext cx="9590150" cy="3365665"/>
          </a:xfrm>
          <a:prstGeom prst="rect">
            <a:avLst/>
          </a:prstGeom>
        </p:spPr>
        <p:txBody>
          <a:bodyPr vert="horz" wrap="square" lIns="0" tIns="41275" rIns="0" bIns="0" rtlCol="0">
            <a:spAutoFit/>
          </a:bodyPr>
          <a:lstStyle/>
          <a:p>
            <a:pPr marL="12700" algn="just">
              <a:lnSpc>
                <a:spcPct val="100000"/>
              </a:lnSpc>
              <a:spcBef>
                <a:spcPts val="325"/>
              </a:spcBef>
              <a:tabLst>
                <a:tab pos="241300" algn="l"/>
              </a:tabLst>
            </a:pPr>
            <a:r>
              <a:rPr lang="en-US" sz="2400" dirty="0">
                <a:latin typeface="Times" panose="02020603050405020304" pitchFamily="18" charset="0"/>
                <a:cs typeface="Times" panose="02020603050405020304" pitchFamily="18" charset="0"/>
              </a:rPr>
              <a:t>A lessons-learned meeting is a post-project review that examines the project process and how it served the project organization well and where it might have failed. The potential benefits of a lessons-learned meeting are enormous. The project organization can uncover better ways of organizing the entire range of their project work. These lessons, if properly archived and disseminated, can become part of the organization's knowledge base. During such a meeting there are three important guidelines for project teams to follow: Establish clear rules of behavior for all parties to the </a:t>
            </a:r>
            <a:r>
              <a:rPr lang="en-US" sz="2400" dirty="0" err="1">
                <a:latin typeface="Times" panose="02020603050405020304" pitchFamily="18" charset="0"/>
                <a:cs typeface="Times" panose="02020603050405020304" pitchFamily="18" charset="0"/>
              </a:rPr>
              <a:t>meeting.Describe</a:t>
            </a:r>
            <a:r>
              <a:rPr lang="en-US" sz="2400" dirty="0">
                <a:latin typeface="Times" panose="02020603050405020304" pitchFamily="18" charset="0"/>
                <a:cs typeface="Times" panose="02020603050405020304" pitchFamily="18" charset="0"/>
              </a:rPr>
              <a:t> as objectively as possible what occurred. Fix the problems.</a:t>
            </a:r>
            <a:endParaRPr sz="2400" dirty="0">
              <a:latin typeface="Times New Roman"/>
              <a:cs typeface="Times New Roman"/>
            </a:endParaRPr>
          </a:p>
        </p:txBody>
      </p:sp>
    </p:spTree>
    <p:extLst>
      <p:ext uri="{BB962C8B-B14F-4D97-AF65-F5344CB8AC3E}">
        <p14:creationId xmlns:p14="http://schemas.microsoft.com/office/powerpoint/2010/main" val="21591494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AFF595-4F94-CF54-9631-A88E3964DD9F}"/>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B4184FDC-D33F-4391-1A35-900E3DBC6CD5}"/>
              </a:ext>
            </a:extLst>
          </p:cNvPr>
          <p:cNvSpPr txBox="1"/>
          <p:nvPr/>
        </p:nvSpPr>
        <p:spPr>
          <a:xfrm>
            <a:off x="252365" y="1045260"/>
            <a:ext cx="11210520" cy="4308872"/>
          </a:xfrm>
          <a:prstGeom prst="rect">
            <a:avLst/>
          </a:prstGeom>
          <a:noFill/>
        </p:spPr>
        <p:txBody>
          <a:bodyPr wrap="square">
            <a:spAutoFit/>
          </a:bodyPr>
          <a:lstStyle/>
          <a:p>
            <a:pPr marL="342900" indent="-342900" algn="just">
              <a:spcBef>
                <a:spcPts val="600"/>
              </a:spcBef>
              <a:buFontTx/>
              <a:buChar char="-"/>
            </a:pPr>
            <a:r>
              <a:rPr lang="en-US" sz="2400" dirty="0">
                <a:latin typeface="Times New Roman"/>
                <a:cs typeface="Times New Roman"/>
              </a:rPr>
              <a:t>Misidentifying systematic errors: It is common human nature to attribute failures to external, one-time incidents rather than acknowledging underlying problems in the project management process or systems. This prevents identifying and fixing true systematic flaws.</a:t>
            </a:r>
          </a:p>
          <a:p>
            <a:pPr marL="342900" indent="-342900" algn="just">
              <a:spcBef>
                <a:spcPts val="600"/>
              </a:spcBef>
              <a:buFontTx/>
              <a:buChar char="-"/>
            </a:pPr>
            <a:r>
              <a:rPr lang="en-US" sz="2400" dirty="0">
                <a:latin typeface="Times New Roman"/>
                <a:cs typeface="Times New Roman"/>
              </a:rPr>
              <a:t>Misapplying or misinterpreting appropriate lessons: This error occurs when the project team or reviewers wrongfully perceive the source of a problem, or when correct lessons from a terminated project are ignored or altered to fit a prevailing viewpoint</a:t>
            </a:r>
          </a:p>
          <a:p>
            <a:pPr marL="342900" indent="-342900" algn="just">
              <a:spcBef>
                <a:spcPts val="600"/>
              </a:spcBef>
              <a:buFontTx/>
              <a:buChar char="-"/>
            </a:pPr>
            <a:r>
              <a:rPr lang="en-US" sz="2400" dirty="0">
                <a:latin typeface="Times New Roman"/>
                <a:cs typeface="Times New Roman"/>
              </a:rPr>
              <a:t>Failing to pass along lessons-learned conclusions: Although projects are discrete, a firm’s projects often have enough overlap to make transferring knowledge useful. Failing to properly archive and disseminate the conclusions limits the organization’s ability to benefit from past experiences in future projects.</a:t>
            </a:r>
            <a:endParaRPr lang="en-US" sz="2400" i="0" dirty="0">
              <a:solidFill>
                <a:srgbClr val="0F1115"/>
              </a:solidFill>
              <a:effectLst/>
              <a:latin typeface="Times" panose="02020603050405020304" pitchFamily="18" charset="0"/>
              <a:cs typeface="Times" panose="02020603050405020304" pitchFamily="18" charset="0"/>
            </a:endParaRPr>
          </a:p>
        </p:txBody>
      </p:sp>
      <p:sp>
        <p:nvSpPr>
          <p:cNvPr id="4" name="TextBox 3">
            <a:extLst>
              <a:ext uri="{FF2B5EF4-FFF2-40B4-BE49-F238E27FC236}">
                <a16:creationId xmlns:a16="http://schemas.microsoft.com/office/drawing/2014/main" id="{61DAFDA2-0862-2B1B-3682-BFA1E2D80581}"/>
              </a:ext>
            </a:extLst>
          </p:cNvPr>
          <p:cNvSpPr txBox="1"/>
          <p:nvPr/>
        </p:nvSpPr>
        <p:spPr>
          <a:xfrm>
            <a:off x="729114" y="214264"/>
            <a:ext cx="10733771" cy="830997"/>
          </a:xfrm>
          <a:prstGeom prst="rect">
            <a:avLst/>
          </a:prstGeom>
          <a:noFill/>
        </p:spPr>
        <p:txBody>
          <a:bodyPr wrap="square">
            <a:spAutoFit/>
          </a:bodyPr>
          <a:lstStyle/>
          <a:p>
            <a:pPr algn="ctr"/>
            <a:r>
              <a:rPr lang="en-US" sz="2400" b="1" dirty="0">
                <a:solidFill>
                  <a:srgbClr val="002060"/>
                </a:solidFill>
                <a:latin typeface="Times New Roman" panose="02020603050405020304" pitchFamily="18" charset="0"/>
                <a:cs typeface="Times New Roman" panose="02020603050405020304" pitchFamily="18" charset="0"/>
              </a:rPr>
              <a:t>Question 5: </a:t>
            </a:r>
            <a:r>
              <a:rPr lang="en-US" sz="2400" b="1" dirty="0">
                <a:solidFill>
                  <a:srgbClr val="002060"/>
                </a:solidFill>
                <a:latin typeface="Times New Roman"/>
                <a:cs typeface="Times New Roman"/>
              </a:rPr>
              <a:t>What are any two common mistakes in a post-project lessons-learned meeting?</a:t>
            </a:r>
            <a:endParaRPr lang="en-US" sz="24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616196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0DBAA3-16E3-A5C5-DF56-A73555C0BBCF}"/>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4B308D96-5D55-06F3-94F7-E3F1A750000E}"/>
              </a:ext>
            </a:extLst>
          </p:cNvPr>
          <p:cNvSpPr txBox="1"/>
          <p:nvPr/>
        </p:nvSpPr>
        <p:spPr>
          <a:xfrm>
            <a:off x="741053" y="214264"/>
            <a:ext cx="10960445" cy="830997"/>
          </a:xfrm>
          <a:prstGeom prst="rect">
            <a:avLst/>
          </a:prstGeom>
          <a:noFill/>
        </p:spPr>
        <p:txBody>
          <a:bodyPr wrap="square">
            <a:spAutoFit/>
          </a:bodyPr>
          <a:lstStyle/>
          <a:p>
            <a:pPr algn="ctr"/>
            <a:r>
              <a:rPr lang="en-US" sz="2400" b="1" dirty="0">
                <a:solidFill>
                  <a:srgbClr val="002060"/>
                </a:solidFill>
                <a:latin typeface="Times New Roman" panose="02020603050405020304" pitchFamily="18" charset="0"/>
                <a:cs typeface="Times New Roman" panose="02020603050405020304" pitchFamily="18" charset="0"/>
              </a:rPr>
              <a:t>Question 6:</a:t>
            </a:r>
            <a:r>
              <a:rPr lang="en-US" sz="2400" b="1" i="0" dirty="0">
                <a:solidFill>
                  <a:srgbClr val="002060"/>
                </a:solidFill>
                <a:effectLst/>
                <a:latin typeface="Times" panose="02020603050405020304" pitchFamily="18" charset="0"/>
                <a:cs typeface="Times" panose="02020603050405020304" pitchFamily="18" charset="0"/>
              </a:rPr>
              <a:t>What are the major types of paperwork that must be closed out at the end of a project? What are some elements of each type?</a:t>
            </a:r>
            <a:endParaRPr lang="en-US" sz="2400" b="1" dirty="0">
              <a:solidFill>
                <a:srgbClr val="002060"/>
              </a:solidFill>
              <a:latin typeface="Times New Roman" panose="02020603050405020304" pitchFamily="18" charset="0"/>
              <a:cs typeface="Times New Roman" panose="02020603050405020304" pitchFamily="18" charset="0"/>
            </a:endParaRPr>
          </a:p>
        </p:txBody>
      </p:sp>
      <p:sp>
        <p:nvSpPr>
          <p:cNvPr id="5" name="object 4"/>
          <p:cNvSpPr txBox="1"/>
          <p:nvPr/>
        </p:nvSpPr>
        <p:spPr>
          <a:xfrm>
            <a:off x="457485" y="1394120"/>
            <a:ext cx="10960444" cy="4843634"/>
          </a:xfrm>
          <a:prstGeom prst="rect">
            <a:avLst/>
          </a:prstGeom>
        </p:spPr>
        <p:txBody>
          <a:bodyPr vert="horz" wrap="square" lIns="0" tIns="16510" rIns="0" bIns="0" rtlCol="0">
            <a:spAutoFit/>
          </a:bodyPr>
          <a:lstStyle/>
          <a:p>
            <a:pPr marL="12700" algn="just">
              <a:spcBef>
                <a:spcPts val="130"/>
              </a:spcBef>
              <a:tabLst>
                <a:tab pos="240665" algn="l"/>
              </a:tabLst>
            </a:pPr>
            <a:r>
              <a:rPr lang="en-US" sz="2400" i="0" dirty="0">
                <a:solidFill>
                  <a:srgbClr val="0F1115"/>
                </a:solidFill>
                <a:effectLst/>
                <a:latin typeface="Times" panose="02020603050405020304" pitchFamily="18" charset="0"/>
                <a:cs typeface="Times" panose="02020603050405020304" pitchFamily="18" charset="0"/>
              </a:rPr>
              <a:t>The end of a project requires the close out of a substantial amount of paperwork that document and record processes, close resources, and track contractual obligations. Some of the major types of paperwork include: </a:t>
            </a:r>
          </a:p>
          <a:p>
            <a:pPr marL="12700" algn="just">
              <a:spcBef>
                <a:spcPts val="130"/>
              </a:spcBef>
              <a:tabLst>
                <a:tab pos="240665" algn="l"/>
              </a:tabLst>
            </a:pPr>
            <a:r>
              <a:rPr lang="en-US" sz="2400" b="1" i="0" dirty="0">
                <a:solidFill>
                  <a:srgbClr val="002060"/>
                </a:solidFill>
                <a:effectLst/>
                <a:latin typeface="Times" panose="02020603050405020304" pitchFamily="18" charset="0"/>
                <a:cs typeface="Times" panose="02020603050405020304" pitchFamily="18" charset="0"/>
              </a:rPr>
              <a:t>Documentation</a:t>
            </a:r>
            <a:r>
              <a:rPr lang="en-US" sz="2400" i="0" dirty="0">
                <a:solidFill>
                  <a:srgbClr val="0F1115"/>
                </a:solidFill>
                <a:effectLst/>
                <a:latin typeface="Times" panose="02020603050405020304" pitchFamily="18" charset="0"/>
                <a:cs typeface="Times" panose="02020603050405020304" pitchFamily="18" charset="0"/>
              </a:rPr>
              <a:t>—All pertinent records must be archived including schedule and planning documents, all monitoring and control materials, any records of materials or other resource usage, customer change requests, and specification change approvals. </a:t>
            </a:r>
          </a:p>
          <a:p>
            <a:pPr marL="12700" algn="just">
              <a:spcBef>
                <a:spcPts val="130"/>
              </a:spcBef>
              <a:tabLst>
                <a:tab pos="240665" algn="l"/>
              </a:tabLst>
            </a:pPr>
            <a:r>
              <a:rPr lang="en-US" sz="2400" b="1" i="0" dirty="0">
                <a:solidFill>
                  <a:srgbClr val="002060"/>
                </a:solidFill>
                <a:effectLst/>
                <a:latin typeface="Times" panose="02020603050405020304" pitchFamily="18" charset="0"/>
                <a:cs typeface="Times" panose="02020603050405020304" pitchFamily="18" charset="0"/>
              </a:rPr>
              <a:t>Legal</a:t>
            </a:r>
            <a:r>
              <a:rPr lang="en-US" sz="2400" i="0" dirty="0">
                <a:solidFill>
                  <a:srgbClr val="0F1115"/>
                </a:solidFill>
                <a:effectLst/>
                <a:latin typeface="Times" panose="02020603050405020304" pitchFamily="18" charset="0"/>
                <a:cs typeface="Times" panose="02020603050405020304" pitchFamily="18" charset="0"/>
              </a:rPr>
              <a:t>—All contractual agreements must be filed and archived. </a:t>
            </a:r>
          </a:p>
          <a:p>
            <a:pPr marL="12700" algn="just">
              <a:spcBef>
                <a:spcPts val="130"/>
              </a:spcBef>
              <a:tabLst>
                <a:tab pos="240665" algn="l"/>
              </a:tabLst>
            </a:pPr>
            <a:r>
              <a:rPr lang="en-US" sz="2400" b="1" i="0" dirty="0">
                <a:solidFill>
                  <a:srgbClr val="002060"/>
                </a:solidFill>
                <a:effectLst/>
                <a:latin typeface="Times" panose="02020603050405020304" pitchFamily="18" charset="0"/>
                <a:cs typeface="Times" panose="02020603050405020304" pitchFamily="18" charset="0"/>
              </a:rPr>
              <a:t>Cost</a:t>
            </a:r>
            <a:r>
              <a:rPr lang="en-US" sz="2400" i="0" dirty="0">
                <a:solidFill>
                  <a:srgbClr val="0F1115"/>
                </a:solidFill>
                <a:effectLst/>
                <a:latin typeface="Times" panose="02020603050405020304" pitchFamily="18" charset="0"/>
                <a:cs typeface="Times" panose="02020603050405020304" pitchFamily="18" charset="0"/>
              </a:rPr>
              <a:t>—All accounting records must be carefully closed out including cost accounting records, lists of materiel, major purchases, and budgetary items. All cost accounts must be closed and unused funds or budget reverted back to the company budget. </a:t>
            </a:r>
          </a:p>
          <a:p>
            <a:pPr marL="12700" algn="just">
              <a:spcBef>
                <a:spcPts val="130"/>
              </a:spcBef>
              <a:tabLst>
                <a:tab pos="240665" algn="l"/>
              </a:tabLst>
            </a:pPr>
            <a:r>
              <a:rPr lang="en-US" sz="2400" b="1" i="0" dirty="0">
                <a:solidFill>
                  <a:srgbClr val="002060"/>
                </a:solidFill>
                <a:effectLst/>
                <a:latin typeface="Times" panose="02020603050405020304" pitchFamily="18" charset="0"/>
                <a:cs typeface="Times" panose="02020603050405020304" pitchFamily="18" charset="0"/>
              </a:rPr>
              <a:t>Personnel</a:t>
            </a:r>
            <a:r>
              <a:rPr lang="en-US" sz="2400" i="0" dirty="0">
                <a:solidFill>
                  <a:srgbClr val="0F1115"/>
                </a:solidFill>
                <a:effectLst/>
                <a:latin typeface="Times" panose="02020603050405020304" pitchFamily="18" charset="0"/>
                <a:cs typeface="Times" panose="02020603050405020304" pitchFamily="18" charset="0"/>
              </a:rPr>
              <a:t>—The costs and other charges for all project team personnel must be accounted for, their time charged against project accounts, and any company overhead in the form of benefits identified.</a:t>
            </a:r>
            <a:endParaRPr sz="2400" dirty="0">
              <a:latin typeface="Times New Roman"/>
              <a:cs typeface="Times New Roman"/>
            </a:endParaRPr>
          </a:p>
        </p:txBody>
      </p:sp>
    </p:spTree>
    <p:extLst>
      <p:ext uri="{BB962C8B-B14F-4D97-AF65-F5344CB8AC3E}">
        <p14:creationId xmlns:p14="http://schemas.microsoft.com/office/powerpoint/2010/main" val="10387991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0DBAA3-16E3-A5C5-DF56-A73555C0BBCF}"/>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4B308D96-5D55-06F3-94F7-E3F1A750000E}"/>
              </a:ext>
            </a:extLst>
          </p:cNvPr>
          <p:cNvSpPr txBox="1"/>
          <p:nvPr/>
        </p:nvSpPr>
        <p:spPr>
          <a:xfrm>
            <a:off x="741053" y="214264"/>
            <a:ext cx="10960445" cy="830997"/>
          </a:xfrm>
          <a:prstGeom prst="rect">
            <a:avLst/>
          </a:prstGeom>
          <a:noFill/>
        </p:spPr>
        <p:txBody>
          <a:bodyPr wrap="square">
            <a:spAutoFit/>
          </a:bodyPr>
          <a:lstStyle/>
          <a:p>
            <a:pPr algn="ctr"/>
            <a:r>
              <a:rPr lang="en-US" sz="2400" b="1" dirty="0">
                <a:solidFill>
                  <a:srgbClr val="002060"/>
                </a:solidFill>
                <a:latin typeface="Times New Roman" panose="02020603050405020304" pitchFamily="18" charset="0"/>
                <a:cs typeface="Times New Roman" panose="02020603050405020304" pitchFamily="18" charset="0"/>
              </a:rPr>
              <a:t>Question </a:t>
            </a:r>
            <a:r>
              <a:rPr lang="ar-SA" sz="2400" b="1" dirty="0">
                <a:solidFill>
                  <a:srgbClr val="002060"/>
                </a:solidFill>
                <a:latin typeface="Times New Roman" panose="02020603050405020304" pitchFamily="18" charset="0"/>
                <a:cs typeface="Times New Roman" panose="02020603050405020304" pitchFamily="18" charset="0"/>
              </a:rPr>
              <a:t>7</a:t>
            </a:r>
            <a:r>
              <a:rPr lang="en-US" sz="2400" b="1" dirty="0">
                <a:solidFill>
                  <a:srgbClr val="002060"/>
                </a:solidFill>
                <a:latin typeface="Times New Roman" panose="02020603050405020304" pitchFamily="18" charset="0"/>
                <a:cs typeface="Times New Roman" panose="02020603050405020304" pitchFamily="18" charset="0"/>
              </a:rPr>
              <a:t>:</a:t>
            </a:r>
            <a:r>
              <a:rPr lang="ar-SA" sz="2400" b="1" i="0" dirty="0">
                <a:solidFill>
                  <a:srgbClr val="002060"/>
                </a:solidFill>
                <a:effectLst/>
                <a:latin typeface="Times" panose="02020603050405020304" pitchFamily="18" charset="0"/>
                <a:cs typeface="Times" panose="02020603050405020304" pitchFamily="18" charset="0"/>
              </a:rPr>
              <a:t>What are any four items that prevent effective project closeouts and how can each be avoided? </a:t>
            </a:r>
            <a:endParaRPr lang="en-US" sz="2400" b="1" dirty="0">
              <a:solidFill>
                <a:srgbClr val="002060"/>
              </a:solidFill>
              <a:latin typeface="Times New Roman" panose="02020603050405020304" pitchFamily="18" charset="0"/>
              <a:cs typeface="Times New Roman" panose="02020603050405020304" pitchFamily="18" charset="0"/>
            </a:endParaRPr>
          </a:p>
        </p:txBody>
      </p:sp>
      <p:graphicFrame>
        <p:nvGraphicFramePr>
          <p:cNvPr id="3" name="Table 2">
            <a:extLst>
              <a:ext uri="{FF2B5EF4-FFF2-40B4-BE49-F238E27FC236}">
                <a16:creationId xmlns:a16="http://schemas.microsoft.com/office/drawing/2014/main" id="{CC9468CD-925C-C6F9-FFF5-D20E0144BA49}"/>
              </a:ext>
            </a:extLst>
          </p:cNvPr>
          <p:cNvGraphicFramePr/>
          <p:nvPr>
            <p:extLst>
              <p:ext uri="{D42A27DB-BD31-4B8C-83A1-F6EECF244321}">
                <p14:modId xmlns:p14="http://schemas.microsoft.com/office/powerpoint/2010/main" val="3122301984"/>
              </p:ext>
            </p:extLst>
          </p:nvPr>
        </p:nvGraphicFramePr>
        <p:xfrm>
          <a:off x="741052" y="1982220"/>
          <a:ext cx="10709896" cy="4603290"/>
        </p:xfrm>
        <a:graphic>
          <a:graphicData uri="http://schemas.openxmlformats.org/drawingml/2006/table">
            <a:tbl>
              <a:tblPr>
                <a:tableStyleId>{5C22544A-7EE6-4342-B048-85BDC9FD1C3A}</a:tableStyleId>
              </a:tblPr>
              <a:tblGrid>
                <a:gridCol w="5354948">
                  <a:extLst>
                    <a:ext uri="{9D8B030D-6E8A-4147-A177-3AD203B41FA5}">
                      <a16:colId xmlns:a16="http://schemas.microsoft.com/office/drawing/2014/main" val="2321792034"/>
                    </a:ext>
                  </a:extLst>
                </a:gridCol>
                <a:gridCol w="5354948">
                  <a:extLst>
                    <a:ext uri="{9D8B030D-6E8A-4147-A177-3AD203B41FA5}">
                      <a16:colId xmlns:a16="http://schemas.microsoft.com/office/drawing/2014/main" val="127084363"/>
                    </a:ext>
                  </a:extLst>
                </a:gridCol>
              </a:tblGrid>
              <a:tr h="226864">
                <a:tc>
                  <a:txBody>
                    <a:bodyPr/>
                    <a:lstStyle/>
                    <a:p>
                      <a:pPr rtl="0">
                        <a:buNone/>
                      </a:pPr>
                      <a:r>
                        <a:rPr lang="en-US" sz="1800">
                          <a:effectLst/>
                          <a:latin typeface="Times New Roman" panose="02020603050405020304" pitchFamily="18" charset="0"/>
                          <a:cs typeface="Times New Roman" panose="02020603050405020304" pitchFamily="18" charset="0"/>
                        </a:rPr>
                        <a:t>Reason for Ineffective Closeout</a:t>
                      </a:r>
                      <a:endParaRPr lang="en-US" sz="1800">
                        <a:solidFill>
                          <a:srgbClr val="1F1F1F"/>
                        </a:solidFill>
                        <a:effectLst/>
                        <a:latin typeface="Times New Roman" panose="02020603050405020304" pitchFamily="18" charset="0"/>
                        <a:cs typeface="Times New Roman" panose="02020603050405020304" pitchFamily="18" charset="0"/>
                      </a:endParaRPr>
                    </a:p>
                  </a:txBody>
                  <a:tcPr marL="32126" marR="32126" marT="21417" marB="21417" anchor="ctr"/>
                </a:tc>
                <a:tc>
                  <a:txBody>
                    <a:bodyPr/>
                    <a:lstStyle/>
                    <a:p>
                      <a:pPr rtl="0">
                        <a:buNone/>
                      </a:pPr>
                      <a:r>
                        <a:rPr lang="en-US" sz="1800">
                          <a:effectLst/>
                          <a:latin typeface="Times New Roman" panose="02020603050405020304" pitchFamily="18" charset="0"/>
                          <a:cs typeface="Times New Roman" panose="02020603050405020304" pitchFamily="18" charset="0"/>
                        </a:rPr>
                        <a:t>Countermeasure (Avoidance)</a:t>
                      </a:r>
                      <a:endParaRPr lang="en-US" sz="1800">
                        <a:solidFill>
                          <a:srgbClr val="1F1F1F"/>
                        </a:solidFill>
                        <a:effectLst/>
                        <a:latin typeface="Times New Roman" panose="02020603050405020304" pitchFamily="18" charset="0"/>
                        <a:cs typeface="Times New Roman" panose="02020603050405020304" pitchFamily="18" charset="0"/>
                      </a:endParaRPr>
                    </a:p>
                  </a:txBody>
                  <a:tcPr marL="32126" marR="32126" marT="21417" marB="21417" anchor="ctr"/>
                </a:tc>
                <a:extLst>
                  <a:ext uri="{0D108BD9-81ED-4DB2-BD59-A6C34878D82A}">
                    <a16:rowId xmlns:a16="http://schemas.microsoft.com/office/drawing/2014/main" val="937005538"/>
                  </a:ext>
                </a:extLst>
              </a:tr>
              <a:tr h="975231">
                <a:tc>
                  <a:txBody>
                    <a:bodyPr/>
                    <a:lstStyle/>
                    <a:p>
                      <a:pPr rtl="0">
                        <a:buNone/>
                      </a:pPr>
                      <a:r>
                        <a:rPr lang="en-US" sz="1800" dirty="0">
                          <a:effectLst/>
                          <a:latin typeface="Times New Roman" panose="02020603050405020304" pitchFamily="18" charset="0"/>
                          <a:cs typeface="Times New Roman" panose="02020603050405020304" pitchFamily="18" charset="0"/>
                        </a:rPr>
                        <a:t>Getting the project signed off discourages other closeout activities. </a:t>
                      </a:r>
                      <a:endParaRPr lang="en-US" sz="1800" dirty="0">
                        <a:solidFill>
                          <a:srgbClr val="1F1F1F"/>
                        </a:solidFill>
                        <a:effectLst/>
                        <a:latin typeface="Times New Roman" panose="02020603050405020304" pitchFamily="18" charset="0"/>
                        <a:cs typeface="Times New Roman" panose="02020603050405020304" pitchFamily="18" charset="0"/>
                      </a:endParaRPr>
                    </a:p>
                  </a:txBody>
                  <a:tcPr marL="32126" marR="32126" marT="21417" marB="21417" anchor="ctr"/>
                </a:tc>
                <a:tc>
                  <a:txBody>
                    <a:bodyPr/>
                    <a:lstStyle/>
                    <a:p>
                      <a:pPr rtl="0">
                        <a:buNone/>
                      </a:pPr>
                      <a:r>
                        <a:rPr lang="en-US" sz="1800" dirty="0">
                          <a:effectLst/>
                          <a:latin typeface="Times New Roman" panose="02020603050405020304" pitchFamily="18" charset="0"/>
                          <a:cs typeface="Times New Roman" panose="02020603050405020304" pitchFamily="18" charset="0"/>
                        </a:rPr>
                        <a:t>Do not issue the final sign-off until all closeout activities are fully completed. Withhold a significant reward (like a final payment or bonus) until all personnel have fulfilled their closeout duties</a:t>
                      </a:r>
                      <a:r>
                        <a:rPr lang="en-US" sz="1800" baseline="30000" dirty="0">
                          <a:effectLst/>
                          <a:latin typeface="Times New Roman" panose="02020603050405020304" pitchFamily="18" charset="0"/>
                          <a:cs typeface="Times New Roman" panose="02020603050405020304" pitchFamily="18" charset="0"/>
                        </a:rPr>
                        <a:t>.</a:t>
                      </a:r>
                      <a:endParaRPr lang="en-US" sz="1800" dirty="0">
                        <a:solidFill>
                          <a:srgbClr val="1F1F1F"/>
                        </a:solidFill>
                        <a:effectLst/>
                        <a:latin typeface="Times New Roman" panose="02020603050405020304" pitchFamily="18" charset="0"/>
                        <a:cs typeface="Times New Roman" panose="02020603050405020304" pitchFamily="18" charset="0"/>
                      </a:endParaRPr>
                    </a:p>
                  </a:txBody>
                  <a:tcPr marL="32126" marR="32126" marT="21417" marB="21417" anchor="ctr"/>
                </a:tc>
                <a:extLst>
                  <a:ext uri="{0D108BD9-81ED-4DB2-BD59-A6C34878D82A}">
                    <a16:rowId xmlns:a16="http://schemas.microsoft.com/office/drawing/2014/main" val="2885479706"/>
                  </a:ext>
                </a:extLst>
              </a:tr>
              <a:tr h="975231">
                <a:tc>
                  <a:txBody>
                    <a:bodyPr/>
                    <a:lstStyle/>
                    <a:p>
                      <a:pPr rtl="0">
                        <a:buNone/>
                      </a:pPr>
                      <a:r>
                        <a:rPr lang="en-US" sz="1800" dirty="0">
                          <a:effectLst/>
                          <a:latin typeface="Times New Roman" panose="02020603050405020304" pitchFamily="18" charset="0"/>
                          <a:cs typeface="Times New Roman" panose="02020603050405020304" pitchFamily="18" charset="0"/>
                        </a:rPr>
                        <a:t>The assumed urgency of all projects pressures us to take shortcuts on the back end. </a:t>
                      </a:r>
                      <a:endParaRPr lang="en-US" sz="1800" dirty="0">
                        <a:solidFill>
                          <a:srgbClr val="1F1F1F"/>
                        </a:solidFill>
                        <a:effectLst/>
                        <a:latin typeface="Times New Roman" panose="02020603050405020304" pitchFamily="18" charset="0"/>
                        <a:cs typeface="Times New Roman" panose="02020603050405020304" pitchFamily="18" charset="0"/>
                      </a:endParaRPr>
                    </a:p>
                  </a:txBody>
                  <a:tcPr marL="32126" marR="32126" marT="21417" marB="21417" anchor="ctr"/>
                </a:tc>
                <a:tc>
                  <a:txBody>
                    <a:bodyPr/>
                    <a:lstStyle/>
                    <a:p>
                      <a:pPr rtl="0">
                        <a:buNone/>
                      </a:pPr>
                      <a:r>
                        <a:rPr lang="en-US" sz="1800" dirty="0">
                          <a:effectLst/>
                          <a:latin typeface="Times New Roman" panose="02020603050405020304" pitchFamily="18" charset="0"/>
                          <a:cs typeface="Times New Roman" panose="02020603050405020304" pitchFamily="18" charset="0"/>
                        </a:rPr>
                        <a:t>Emphasize the importance of the final closeout activities. Limit the company to a certain number of open projects or refrain from starting too many new projects before existing ones are closed</a:t>
                      </a:r>
                      <a:r>
                        <a:rPr lang="en-US" sz="1800" baseline="30000" dirty="0">
                          <a:effectLst/>
                          <a:latin typeface="Times New Roman" panose="02020603050405020304" pitchFamily="18" charset="0"/>
                          <a:cs typeface="Times New Roman" panose="02020603050405020304" pitchFamily="18" charset="0"/>
                        </a:rPr>
                        <a:t>.</a:t>
                      </a:r>
                      <a:endParaRPr lang="en-US" sz="1800" dirty="0">
                        <a:solidFill>
                          <a:srgbClr val="1F1F1F"/>
                        </a:solidFill>
                        <a:effectLst/>
                        <a:latin typeface="Times New Roman" panose="02020603050405020304" pitchFamily="18" charset="0"/>
                        <a:cs typeface="Times New Roman" panose="02020603050405020304" pitchFamily="18" charset="0"/>
                      </a:endParaRPr>
                    </a:p>
                  </a:txBody>
                  <a:tcPr marL="32126" marR="32126" marT="21417" marB="21417" anchor="ctr"/>
                </a:tc>
                <a:extLst>
                  <a:ext uri="{0D108BD9-81ED-4DB2-BD59-A6C34878D82A}">
                    <a16:rowId xmlns:a16="http://schemas.microsoft.com/office/drawing/2014/main" val="1009618077"/>
                  </a:ext>
                </a:extLst>
              </a:tr>
              <a:tr h="817873">
                <a:tc>
                  <a:txBody>
                    <a:bodyPr/>
                    <a:lstStyle/>
                    <a:p>
                      <a:pPr rtl="0">
                        <a:buNone/>
                      </a:pPr>
                      <a:r>
                        <a:rPr lang="en-US" sz="1800" dirty="0">
                          <a:effectLst/>
                          <a:latin typeface="Times New Roman" panose="02020603050405020304" pitchFamily="18" charset="0"/>
                          <a:cs typeface="Times New Roman" panose="02020603050405020304" pitchFamily="18" charset="0"/>
                        </a:rPr>
                        <a:t>Closeout activities are given a low priority and are easily ignored. </a:t>
                      </a:r>
                      <a:endParaRPr lang="en-US" sz="1800" dirty="0">
                        <a:solidFill>
                          <a:srgbClr val="1F1F1F"/>
                        </a:solidFill>
                        <a:effectLst/>
                        <a:latin typeface="Times New Roman" panose="02020603050405020304" pitchFamily="18" charset="0"/>
                        <a:cs typeface="Times New Roman" panose="02020603050405020304" pitchFamily="18" charset="0"/>
                      </a:endParaRPr>
                    </a:p>
                  </a:txBody>
                  <a:tcPr marL="32126" marR="32126" marT="21417" marB="21417" anchor="ctr"/>
                </a:tc>
                <a:tc>
                  <a:txBody>
                    <a:bodyPr/>
                    <a:lstStyle/>
                    <a:p>
                      <a:pPr rtl="0">
                        <a:buNone/>
                      </a:pPr>
                      <a:r>
                        <a:rPr lang="en-US" sz="1800" dirty="0">
                          <a:effectLst/>
                          <a:latin typeface="Times New Roman" panose="02020603050405020304" pitchFamily="18" charset="0"/>
                          <a:cs typeface="Times New Roman" panose="02020603050405020304" pitchFamily="18" charset="0"/>
                        </a:rPr>
                        <a:t>Emphasize the importance of final closeout and demonstrate the value of previous closeout activities, as well as the pitfalls associated with rushing this step</a:t>
                      </a:r>
                      <a:r>
                        <a:rPr lang="en-US" sz="1800" baseline="30000" dirty="0">
                          <a:effectLst/>
                          <a:latin typeface="Times New Roman" panose="02020603050405020304" pitchFamily="18" charset="0"/>
                          <a:cs typeface="Times New Roman" panose="02020603050405020304" pitchFamily="18" charset="0"/>
                        </a:rPr>
                        <a:t>.</a:t>
                      </a:r>
                      <a:endParaRPr lang="en-US" sz="1800" dirty="0">
                        <a:solidFill>
                          <a:srgbClr val="1F1F1F"/>
                        </a:solidFill>
                        <a:effectLst/>
                        <a:latin typeface="Times New Roman" panose="02020603050405020304" pitchFamily="18" charset="0"/>
                        <a:cs typeface="Times New Roman" panose="02020603050405020304" pitchFamily="18" charset="0"/>
                      </a:endParaRPr>
                    </a:p>
                  </a:txBody>
                  <a:tcPr marL="32126" marR="32126" marT="21417" marB="21417" anchor="ctr"/>
                </a:tc>
                <a:extLst>
                  <a:ext uri="{0D108BD9-81ED-4DB2-BD59-A6C34878D82A}">
                    <a16:rowId xmlns:a16="http://schemas.microsoft.com/office/drawing/2014/main" val="734786467"/>
                  </a:ext>
                </a:extLst>
              </a:tr>
              <a:tr h="975231">
                <a:tc>
                  <a:txBody>
                    <a:bodyPr/>
                    <a:lstStyle/>
                    <a:p>
                      <a:pPr rtl="0">
                        <a:buNone/>
                      </a:pPr>
                      <a:r>
                        <a:rPr lang="en-US" sz="1800" dirty="0">
                          <a:effectLst/>
                          <a:latin typeface="Times New Roman" panose="02020603050405020304" pitchFamily="18" charset="0"/>
                          <a:cs typeface="Times New Roman" panose="02020603050405020304" pitchFamily="18" charset="0"/>
                        </a:rPr>
                        <a:t>Lessons-learned analysis is simply viewed as a bookkeeping process. </a:t>
                      </a:r>
                      <a:endParaRPr lang="en-US" sz="1800" dirty="0">
                        <a:solidFill>
                          <a:srgbClr val="1F1F1F"/>
                        </a:solidFill>
                        <a:effectLst/>
                        <a:latin typeface="Times New Roman" panose="02020603050405020304" pitchFamily="18" charset="0"/>
                        <a:cs typeface="Times New Roman" panose="02020603050405020304" pitchFamily="18" charset="0"/>
                      </a:endParaRPr>
                    </a:p>
                  </a:txBody>
                  <a:tcPr marL="32126" marR="32126" marT="21417" marB="21417" anchor="ctr"/>
                </a:tc>
                <a:tc>
                  <a:txBody>
                    <a:bodyPr/>
                    <a:lstStyle/>
                    <a:p>
                      <a:pPr rtl="0">
                        <a:buNone/>
                      </a:pPr>
                      <a:r>
                        <a:rPr lang="en-US" sz="1800" dirty="0">
                          <a:effectLst/>
                          <a:latin typeface="Times New Roman" panose="02020603050405020304" pitchFamily="18" charset="0"/>
                          <a:cs typeface="Times New Roman" panose="02020603050405020304" pitchFamily="18" charset="0"/>
                        </a:rPr>
                        <a:t>Keep lessons-learned analyses on display and on workers’ minds for a longer period after completion. Review lessons-learned at current project meetings whenever possible</a:t>
                      </a:r>
                      <a:r>
                        <a:rPr lang="en-US" sz="1800" baseline="30000" dirty="0">
                          <a:effectLst/>
                          <a:latin typeface="Times New Roman" panose="02020603050405020304" pitchFamily="18" charset="0"/>
                          <a:cs typeface="Times New Roman" panose="02020603050405020304" pitchFamily="18" charset="0"/>
                        </a:rPr>
                        <a:t>.</a:t>
                      </a:r>
                      <a:endParaRPr lang="en-US" sz="1800" dirty="0">
                        <a:solidFill>
                          <a:srgbClr val="1F1F1F"/>
                        </a:solidFill>
                        <a:effectLst/>
                        <a:latin typeface="Times New Roman" panose="02020603050405020304" pitchFamily="18" charset="0"/>
                        <a:cs typeface="Times New Roman" panose="02020603050405020304" pitchFamily="18" charset="0"/>
                      </a:endParaRPr>
                    </a:p>
                  </a:txBody>
                  <a:tcPr marL="32126" marR="32126" marT="21417" marB="21417" anchor="ctr"/>
                </a:tc>
                <a:extLst>
                  <a:ext uri="{0D108BD9-81ED-4DB2-BD59-A6C34878D82A}">
                    <a16:rowId xmlns:a16="http://schemas.microsoft.com/office/drawing/2014/main" val="554185420"/>
                  </a:ext>
                </a:extLst>
              </a:tr>
            </a:tbl>
          </a:graphicData>
        </a:graphic>
      </p:graphicFrame>
      <p:sp>
        <p:nvSpPr>
          <p:cNvPr id="7" name="TextBox 6">
            <a:extLst>
              <a:ext uri="{FF2B5EF4-FFF2-40B4-BE49-F238E27FC236}">
                <a16:creationId xmlns:a16="http://schemas.microsoft.com/office/drawing/2014/main" id="{59879A31-6491-79EA-DF8F-618E0F27C1B2}"/>
              </a:ext>
            </a:extLst>
          </p:cNvPr>
          <p:cNvSpPr txBox="1"/>
          <p:nvPr/>
        </p:nvSpPr>
        <p:spPr>
          <a:xfrm>
            <a:off x="741052" y="1274334"/>
            <a:ext cx="10159999" cy="707886"/>
          </a:xfrm>
          <a:prstGeom prst="rect">
            <a:avLst/>
          </a:prstGeom>
          <a:noFill/>
        </p:spPr>
        <p:txBody>
          <a:bodyPr wrap="square">
            <a:spAutoFit/>
          </a:bodyPr>
          <a:lstStyle/>
          <a:p>
            <a:pPr algn="just"/>
            <a:r>
              <a:rPr lang="en-US" sz="2000" dirty="0">
                <a:latin typeface="Times New Roman" panose="02020603050405020304" pitchFamily="18" charset="0"/>
                <a:cs typeface="Times New Roman" panose="02020603050405020304" pitchFamily="18" charset="0"/>
              </a:rPr>
              <a:t>Effective project closeout is often hindered by common issues. Here are four reasons and their countermeasures:</a:t>
            </a:r>
          </a:p>
        </p:txBody>
      </p:sp>
    </p:spTree>
    <p:extLst>
      <p:ext uri="{BB962C8B-B14F-4D97-AF65-F5344CB8AC3E}">
        <p14:creationId xmlns:p14="http://schemas.microsoft.com/office/powerpoint/2010/main" val="36408381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0DBAA3-16E3-A5C5-DF56-A73555C0BBCF}"/>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4B308D96-5D55-06F3-94F7-E3F1A750000E}"/>
              </a:ext>
            </a:extLst>
          </p:cNvPr>
          <p:cNvSpPr txBox="1"/>
          <p:nvPr/>
        </p:nvSpPr>
        <p:spPr>
          <a:xfrm>
            <a:off x="370541" y="214264"/>
            <a:ext cx="11330957" cy="707886"/>
          </a:xfrm>
          <a:prstGeom prst="rect">
            <a:avLst/>
          </a:prstGeom>
          <a:noFill/>
        </p:spPr>
        <p:txBody>
          <a:bodyPr wrap="square">
            <a:spAutoFit/>
          </a:bodyPr>
          <a:lstStyle/>
          <a:p>
            <a:pPr algn="ctr"/>
            <a:r>
              <a:rPr lang="en-US" sz="2000" b="1" dirty="0">
                <a:solidFill>
                  <a:srgbClr val="002060"/>
                </a:solidFill>
                <a:latin typeface="Times New Roman" panose="02020603050405020304" pitchFamily="18" charset="0"/>
                <a:cs typeface="Times New Roman" panose="02020603050405020304" pitchFamily="18" charset="0"/>
              </a:rPr>
              <a:t>Question </a:t>
            </a:r>
            <a:r>
              <a:rPr lang="ar-SA" sz="2000" b="1" dirty="0">
                <a:solidFill>
                  <a:srgbClr val="002060"/>
                </a:solidFill>
                <a:latin typeface="Times New Roman" panose="02020603050405020304" pitchFamily="18" charset="0"/>
                <a:cs typeface="Times New Roman" panose="02020603050405020304" pitchFamily="18" charset="0"/>
              </a:rPr>
              <a:t>8</a:t>
            </a:r>
            <a:r>
              <a:rPr lang="en-US" sz="2000" b="1" dirty="0">
                <a:solidFill>
                  <a:srgbClr val="002060"/>
                </a:solidFill>
                <a:latin typeface="Times New Roman" panose="02020603050405020304" pitchFamily="18" charset="0"/>
                <a:cs typeface="Times New Roman" panose="02020603050405020304" pitchFamily="18" charset="0"/>
              </a:rPr>
              <a:t>:</a:t>
            </a:r>
            <a:r>
              <a:rPr lang="en-US" sz="2000" b="1" i="0" dirty="0">
                <a:solidFill>
                  <a:srgbClr val="002060"/>
                </a:solidFill>
                <a:effectLst/>
                <a:latin typeface="Times" panose="02020603050405020304" pitchFamily="18" charset="0"/>
                <a:cs typeface="Times" panose="02020603050405020304" pitchFamily="18" charset="0"/>
              </a:rPr>
              <a:t>What purpose does a final project report serve? What are the major elements of the final project report and what information should be contained in each one?</a:t>
            </a:r>
            <a:endParaRPr lang="en-US" sz="2000" b="1" dirty="0">
              <a:solidFill>
                <a:srgbClr val="002060"/>
              </a:solidFill>
              <a:latin typeface="Times New Roman" panose="02020603050405020304" pitchFamily="18" charset="0"/>
              <a:cs typeface="Times New Roman" panose="02020603050405020304" pitchFamily="18" charset="0"/>
            </a:endParaRPr>
          </a:p>
        </p:txBody>
      </p:sp>
      <p:sp>
        <p:nvSpPr>
          <p:cNvPr id="5" name="object 4"/>
          <p:cNvSpPr txBox="1"/>
          <p:nvPr/>
        </p:nvSpPr>
        <p:spPr>
          <a:xfrm>
            <a:off x="615778" y="1087087"/>
            <a:ext cx="10960444" cy="5556649"/>
          </a:xfrm>
          <a:prstGeom prst="rect">
            <a:avLst/>
          </a:prstGeom>
        </p:spPr>
        <p:txBody>
          <a:bodyPr vert="horz" wrap="square" lIns="0" tIns="16510" rIns="0" bIns="0" rtlCol="0">
            <a:spAutoFit/>
          </a:bodyPr>
          <a:lstStyle/>
          <a:p>
            <a:pPr rtl="0"/>
            <a:r>
              <a:rPr lang="en-US" sz="2000" b="1">
                <a:effectLst/>
                <a:latin typeface="Times New Roman" panose="02020603050405020304" pitchFamily="18" charset="0"/>
                <a:cs typeface="Times New Roman" panose="02020603050405020304" pitchFamily="18" charset="0"/>
              </a:rPr>
              <a:t>Purpose of the Final Project Report:</a:t>
            </a:r>
            <a:r>
              <a:rPr lang="en-US" sz="2000">
                <a:effectLst/>
                <a:latin typeface="Times New Roman" panose="02020603050405020304" pitchFamily="18" charset="0"/>
                <a:cs typeface="Times New Roman" panose="02020603050405020304" pitchFamily="18" charset="0"/>
              </a:rPr>
              <a:t> The final project report serves as the administrative record of the completed project, detailing all its functional and technical components and its history. It is an evaluative document that candidly assesses the project’s strengths and weaknesses, highlighting what went right and what went wrong over its life cycle.</a:t>
            </a:r>
          </a:p>
          <a:p>
            <a:pPr rtl="0"/>
            <a:r>
              <a:rPr lang="en-US" sz="2000" b="1">
                <a:effectLst/>
                <a:latin typeface="Times New Roman" panose="02020603050405020304" pitchFamily="18" charset="0"/>
                <a:cs typeface="Times New Roman" panose="02020603050405020304" pitchFamily="18" charset="0"/>
              </a:rPr>
              <a:t>Major Elements and Information:</a:t>
            </a:r>
            <a:endParaRPr lang="en-US" sz="2000">
              <a:effectLst/>
              <a:latin typeface="Times New Roman" panose="02020603050405020304" pitchFamily="18" charset="0"/>
              <a:cs typeface="Times New Roman" panose="02020603050405020304" pitchFamily="18" charset="0"/>
            </a:endParaRPr>
          </a:p>
          <a:p>
            <a:pPr rtl="0"/>
            <a:r>
              <a:rPr lang="en-US" sz="2000" b="1">
                <a:effectLst/>
                <a:latin typeface="Times New Roman" panose="02020603050405020304" pitchFamily="18" charset="0"/>
                <a:cs typeface="Times New Roman" panose="02020603050405020304" pitchFamily="18" charset="0"/>
              </a:rPr>
              <a:t>Project performance:</a:t>
            </a:r>
            <a:r>
              <a:rPr lang="en-US" sz="2000">
                <a:effectLst/>
                <a:latin typeface="Times New Roman" panose="02020603050405020304" pitchFamily="18" charset="0"/>
                <a:cs typeface="Times New Roman" panose="02020603050405020304" pitchFamily="18" charset="0"/>
              </a:rPr>
              <a:t> Assesses project achievements relative to the plan, including comparisons on time, cost, performance, and client acceptance.</a:t>
            </a:r>
          </a:p>
          <a:p>
            <a:pPr rtl="0"/>
            <a:r>
              <a:rPr lang="en-US" sz="2000" b="1">
                <a:effectLst/>
                <a:latin typeface="Times New Roman" panose="02020603050405020304" pitchFamily="18" charset="0"/>
                <a:cs typeface="Times New Roman" panose="02020603050405020304" pitchFamily="18" charset="0"/>
              </a:rPr>
              <a:t>Administrative performance:</a:t>
            </a:r>
            <a:r>
              <a:rPr lang="en-US" sz="2000">
                <a:effectLst/>
                <a:latin typeface="Times New Roman" panose="02020603050405020304" pitchFamily="18" charset="0"/>
                <a:cs typeface="Times New Roman" panose="02020603050405020304" pitchFamily="18" charset="0"/>
              </a:rPr>
              <a:t> Examines the standard administrative practices used within the organization and identifies their benefits and drawbacks to the project.</a:t>
            </a:r>
          </a:p>
          <a:p>
            <a:pPr rtl="0"/>
            <a:r>
              <a:rPr lang="en-US" sz="2000" b="1">
                <a:effectLst/>
                <a:latin typeface="Times New Roman" panose="02020603050405020304" pitchFamily="18" charset="0"/>
                <a:cs typeface="Times New Roman" panose="02020603050405020304" pitchFamily="18" charset="0"/>
              </a:rPr>
              <a:t>Organizational structure:</a:t>
            </a:r>
            <a:r>
              <a:rPr lang="en-US" sz="2000">
                <a:effectLst/>
                <a:latin typeface="Times New Roman" panose="02020603050405020304" pitchFamily="18" charset="0"/>
                <a:cs typeface="Times New Roman" panose="02020603050405020304" pitchFamily="18" charset="0"/>
              </a:rPr>
              <a:t> Provides comments on how the organization’s operating structure either helped or hindered the project team and its efforts.</a:t>
            </a:r>
          </a:p>
          <a:p>
            <a:pPr rtl="0"/>
            <a:r>
              <a:rPr lang="en-US" sz="2000" b="1">
                <a:effectLst/>
                <a:latin typeface="Times New Roman" panose="02020603050405020304" pitchFamily="18" charset="0"/>
                <a:cs typeface="Times New Roman" panose="02020603050405020304" pitchFamily="18" charset="0"/>
              </a:rPr>
              <a:t>Team performance:</a:t>
            </a:r>
            <a:r>
              <a:rPr lang="en-US" sz="2000">
                <a:effectLst/>
                <a:latin typeface="Times New Roman" panose="02020603050405020304" pitchFamily="18" charset="0"/>
                <a:cs typeface="Times New Roman" panose="02020603050405020304" pitchFamily="18" charset="0"/>
              </a:rPr>
              <a:t> Reflects on the effectiveness of the project team regarding their actual performance, team building and staffing policies, training, coaching, and performance evaluation.</a:t>
            </a:r>
          </a:p>
          <a:p>
            <a:pPr rtl="0"/>
            <a:r>
              <a:rPr lang="en-US" sz="2000" b="1">
                <a:effectLst/>
                <a:latin typeface="Times New Roman" panose="02020603050405020304" pitchFamily="18" charset="0"/>
                <a:cs typeface="Times New Roman" panose="02020603050405020304" pitchFamily="18" charset="0"/>
              </a:rPr>
              <a:t>Techniques of project management:</a:t>
            </a:r>
            <a:r>
              <a:rPr lang="en-US" sz="2000">
                <a:effectLst/>
                <a:latin typeface="Times New Roman" panose="02020603050405020304" pitchFamily="18" charset="0"/>
                <a:cs typeface="Times New Roman" panose="02020603050405020304" pitchFamily="18" charset="0"/>
              </a:rPr>
              <a:t> Examines the methods used for estimation, as well as the scheduling processes and techniques employed.</a:t>
            </a:r>
          </a:p>
          <a:p>
            <a:pPr rtl="0"/>
            <a:r>
              <a:rPr lang="en-US" sz="2000" b="1">
                <a:effectLst/>
                <a:latin typeface="Times New Roman" panose="02020603050405020304" pitchFamily="18" charset="0"/>
                <a:cs typeface="Times New Roman" panose="02020603050405020304" pitchFamily="18" charset="0"/>
              </a:rPr>
              <a:t>Benefits to the organization and customer:</a:t>
            </a:r>
            <a:r>
              <a:rPr lang="en-US" sz="2000">
                <a:effectLst/>
                <a:latin typeface="Times New Roman" panose="02020603050405020304" pitchFamily="18" charset="0"/>
                <a:cs typeface="Times New Roman" panose="02020603050405020304" pitchFamily="18" charset="0"/>
              </a:rPr>
              <a:t> Considers the degree to which the project succeeded in accomplishing its goals and providing the anticipated benefits to the sponsoring organization and the project’s clients.</a:t>
            </a:r>
          </a:p>
        </p:txBody>
      </p:sp>
    </p:spTree>
    <p:extLst>
      <p:ext uri="{BB962C8B-B14F-4D97-AF65-F5344CB8AC3E}">
        <p14:creationId xmlns:p14="http://schemas.microsoft.com/office/powerpoint/2010/main" val="27714158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44C8DA4-E4AD-6EBA-FED0-A30A099EBC48}"/>
            </a:ext>
          </a:extLst>
        </p:cNvPr>
        <p:cNvGrpSpPr/>
        <p:nvPr/>
      </p:nvGrpSpPr>
      <p:grpSpPr>
        <a:xfrm>
          <a:off x="0" y="0"/>
          <a:ext cx="0" cy="0"/>
          <a:chOff x="0" y="0"/>
          <a:chExt cx="0" cy="0"/>
        </a:xfrm>
      </p:grpSpPr>
      <p:grpSp>
        <p:nvGrpSpPr>
          <p:cNvPr id="12" name="Group 11">
            <a:extLst>
              <a:ext uri="{FF2B5EF4-FFF2-40B4-BE49-F238E27FC236}">
                <a16:creationId xmlns:a16="http://schemas.microsoft.com/office/drawing/2014/main" id="{EFAF5D36-7988-4310-8B2D-E5F09D9BED5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29674" y="-59376"/>
            <a:ext cx="12515851" cy="6923798"/>
            <a:chOff x="-329674" y="-51881"/>
            <a:chExt cx="12515851" cy="6923798"/>
          </a:xfrm>
        </p:grpSpPr>
        <p:sp>
          <p:nvSpPr>
            <p:cNvPr id="13" name="Freeform 5">
              <a:extLst>
                <a:ext uri="{FF2B5EF4-FFF2-40B4-BE49-F238E27FC236}">
                  <a16:creationId xmlns:a16="http://schemas.microsoft.com/office/drawing/2014/main" id="{F953B1DA-E7D8-48BB-8D67-425C7F7E06D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4" name="Freeform 6">
              <a:extLst>
                <a:ext uri="{FF2B5EF4-FFF2-40B4-BE49-F238E27FC236}">
                  <a16:creationId xmlns:a16="http://schemas.microsoft.com/office/drawing/2014/main" id="{319C148B-5C23-49B7-A373-AC1B7510B3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5" name="Freeform 7">
              <a:extLst>
                <a:ext uri="{FF2B5EF4-FFF2-40B4-BE49-F238E27FC236}">
                  <a16:creationId xmlns:a16="http://schemas.microsoft.com/office/drawing/2014/main" id="{10B3CBEC-E6ED-4132-A94F-47AB0B93A6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6" name="Freeform 8">
              <a:extLst>
                <a:ext uri="{FF2B5EF4-FFF2-40B4-BE49-F238E27FC236}">
                  <a16:creationId xmlns:a16="http://schemas.microsoft.com/office/drawing/2014/main" id="{6607A26B-7FD4-4FE9-BCFA-2D1303693C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7" name="Freeform 9">
              <a:extLst>
                <a:ext uri="{FF2B5EF4-FFF2-40B4-BE49-F238E27FC236}">
                  <a16:creationId xmlns:a16="http://schemas.microsoft.com/office/drawing/2014/main" id="{C00169AA-D2E0-467C-9CAE-BBF421EA30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8" name="Freeform 10">
              <a:extLst>
                <a:ext uri="{FF2B5EF4-FFF2-40B4-BE49-F238E27FC236}">
                  <a16:creationId xmlns:a16="http://schemas.microsoft.com/office/drawing/2014/main" id="{24C43ADE-E7DB-48BC-B5F6-0C48D7AE41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9" name="Freeform 11">
              <a:extLst>
                <a:ext uri="{FF2B5EF4-FFF2-40B4-BE49-F238E27FC236}">
                  <a16:creationId xmlns:a16="http://schemas.microsoft.com/office/drawing/2014/main" id="{F9B6CF03-8C6F-4A69-B803-56DF556167A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0" name="Freeform 12">
              <a:extLst>
                <a:ext uri="{FF2B5EF4-FFF2-40B4-BE49-F238E27FC236}">
                  <a16:creationId xmlns:a16="http://schemas.microsoft.com/office/drawing/2014/main" id="{0A6864AE-A239-4CD6-9D34-6CF7188F1B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1" name="Freeform 13">
              <a:extLst>
                <a:ext uri="{FF2B5EF4-FFF2-40B4-BE49-F238E27FC236}">
                  <a16:creationId xmlns:a16="http://schemas.microsoft.com/office/drawing/2014/main" id="{B71C308D-6936-4397-A8AF-6D19C6EC07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2" name="Freeform 14">
              <a:extLst>
                <a:ext uri="{FF2B5EF4-FFF2-40B4-BE49-F238E27FC236}">
                  <a16:creationId xmlns:a16="http://schemas.microsoft.com/office/drawing/2014/main" id="{FBD50843-2012-4AE6-91C9-537612E738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3" name="Freeform 15">
              <a:extLst>
                <a:ext uri="{FF2B5EF4-FFF2-40B4-BE49-F238E27FC236}">
                  <a16:creationId xmlns:a16="http://schemas.microsoft.com/office/drawing/2014/main" id="{A676FD4C-815C-452E-8046-28FEA73824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4" name="Freeform 16">
              <a:extLst>
                <a:ext uri="{FF2B5EF4-FFF2-40B4-BE49-F238E27FC236}">
                  <a16:creationId xmlns:a16="http://schemas.microsoft.com/office/drawing/2014/main" id="{66D402BD-5FE7-427A-8AE9-02D604B4C2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5" name="Freeform 17">
              <a:extLst>
                <a:ext uri="{FF2B5EF4-FFF2-40B4-BE49-F238E27FC236}">
                  <a16:creationId xmlns:a16="http://schemas.microsoft.com/office/drawing/2014/main" id="{AA120BAC-3891-4E44-8E77-F37600AC72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6" name="Freeform 18">
              <a:extLst>
                <a:ext uri="{FF2B5EF4-FFF2-40B4-BE49-F238E27FC236}">
                  <a16:creationId xmlns:a16="http://schemas.microsoft.com/office/drawing/2014/main" id="{DCD27D48-C30F-4CF5-8C39-64561E5AC8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7" name="Freeform 19">
              <a:extLst>
                <a:ext uri="{FF2B5EF4-FFF2-40B4-BE49-F238E27FC236}">
                  <a16:creationId xmlns:a16="http://schemas.microsoft.com/office/drawing/2014/main" id="{BFB24C59-0439-4A08-B2D7-11CBD9E230B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8" name="Freeform 20">
              <a:extLst>
                <a:ext uri="{FF2B5EF4-FFF2-40B4-BE49-F238E27FC236}">
                  <a16:creationId xmlns:a16="http://schemas.microsoft.com/office/drawing/2014/main" id="{55E56104-C1D3-474D-8F49-E664100003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9" name="Freeform 21">
              <a:extLst>
                <a:ext uri="{FF2B5EF4-FFF2-40B4-BE49-F238E27FC236}">
                  <a16:creationId xmlns:a16="http://schemas.microsoft.com/office/drawing/2014/main" id="{17D49068-5D60-449A-95AE-939E83EB96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30" name="Freeform 22">
              <a:extLst>
                <a:ext uri="{FF2B5EF4-FFF2-40B4-BE49-F238E27FC236}">
                  <a16:creationId xmlns:a16="http://schemas.microsoft.com/office/drawing/2014/main" id="{4D4CF5CD-E36E-43E6-8712-A4880FFEA1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31" name="Freeform 23">
              <a:extLst>
                <a:ext uri="{FF2B5EF4-FFF2-40B4-BE49-F238E27FC236}">
                  <a16:creationId xmlns:a16="http://schemas.microsoft.com/office/drawing/2014/main" id="{56A4EB06-C425-440E-BFF0-2D0E82E70D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grpSp>
      <p:grpSp>
        <p:nvGrpSpPr>
          <p:cNvPr id="33" name="Group 32">
            <a:extLst>
              <a:ext uri="{FF2B5EF4-FFF2-40B4-BE49-F238E27FC236}">
                <a16:creationId xmlns:a16="http://schemas.microsoft.com/office/drawing/2014/main" id="{AF2E2BED-E728-4BDF-A0D9-965E2E6CE3C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669293" y="1186483"/>
            <a:ext cx="8848345" cy="4477933"/>
            <a:chOff x="1669293" y="1186483"/>
            <a:chExt cx="8848345" cy="4477933"/>
          </a:xfrm>
        </p:grpSpPr>
        <p:sp>
          <p:nvSpPr>
            <p:cNvPr id="34" name="Rectangle 33">
              <a:extLst>
                <a:ext uri="{FF2B5EF4-FFF2-40B4-BE49-F238E27FC236}">
                  <a16:creationId xmlns:a16="http://schemas.microsoft.com/office/drawing/2014/main" id="{4D555CD5-B818-433B-91B0-050C20215E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74042" y="1186483"/>
              <a:ext cx="8843596"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35" name="Isosceles Triangle 34">
              <a:extLst>
                <a:ext uri="{FF2B5EF4-FFF2-40B4-BE49-F238E27FC236}">
                  <a16:creationId xmlns:a16="http://schemas.microsoft.com/office/drawing/2014/main" id="{942D9584-E3E3-42F2-A08D-053C795536F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36" name="Rectangle 35">
              <a:extLst>
                <a:ext uri="{FF2B5EF4-FFF2-40B4-BE49-F238E27FC236}">
                  <a16:creationId xmlns:a16="http://schemas.microsoft.com/office/drawing/2014/main" id="{82A66E12-53B9-47C5-AA58-6A50081950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69293" y="1991156"/>
              <a:ext cx="8845667"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grpSp>
      <p:sp useBgFill="1">
        <p:nvSpPr>
          <p:cNvPr id="38" name="Rectangle 37">
            <a:extLst>
              <a:ext uri="{FF2B5EF4-FFF2-40B4-BE49-F238E27FC236}">
                <a16:creationId xmlns:a16="http://schemas.microsoft.com/office/drawing/2014/main" id="{16D77659-9698-419A-ACF5-1E5AC65361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0" name="Group 39">
            <a:extLst>
              <a:ext uri="{FF2B5EF4-FFF2-40B4-BE49-F238E27FC236}">
                <a16:creationId xmlns:a16="http://schemas.microsoft.com/office/drawing/2014/main" id="{36707270-7F99-49E7-9A0D-163372443D8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29674" y="-59376"/>
            <a:ext cx="12515851" cy="6923798"/>
            <a:chOff x="-329674" y="-51881"/>
            <a:chExt cx="12515851" cy="6923798"/>
          </a:xfrm>
        </p:grpSpPr>
        <p:sp>
          <p:nvSpPr>
            <p:cNvPr id="41" name="Freeform 5">
              <a:extLst>
                <a:ext uri="{FF2B5EF4-FFF2-40B4-BE49-F238E27FC236}">
                  <a16:creationId xmlns:a16="http://schemas.microsoft.com/office/drawing/2014/main" id="{111294BD-48EE-40D8-A6DA-65E59DE386E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29674" y="1298404"/>
              <a:ext cx="9702800" cy="5573512"/>
            </a:xfrm>
            <a:custGeom>
              <a:avLst/>
              <a:gdLst>
                <a:gd name="T0" fmla="*/ 1752 w 2038"/>
                <a:gd name="T1" fmla="*/ 1169 h 1169"/>
                <a:gd name="T2" fmla="*/ 1487 w 2038"/>
                <a:gd name="T3" fmla="*/ 334 h 1169"/>
                <a:gd name="T4" fmla="*/ 860 w 2038"/>
                <a:gd name="T5" fmla="*/ 22 h 1169"/>
                <a:gd name="T6" fmla="*/ 199 w 2038"/>
                <a:gd name="T7" fmla="*/ 318 h 1169"/>
                <a:gd name="T8" fmla="*/ 399 w 2038"/>
                <a:gd name="T9" fmla="*/ 1165 h 1169"/>
              </a:gdLst>
              <a:ahLst/>
              <a:cxnLst>
                <a:cxn ang="0">
                  <a:pos x="T0" y="T1"/>
                </a:cxn>
                <a:cxn ang="0">
                  <a:pos x="T2" y="T3"/>
                </a:cxn>
                <a:cxn ang="0">
                  <a:pos x="T4" y="T5"/>
                </a:cxn>
                <a:cxn ang="0">
                  <a:pos x="T6" y="T7"/>
                </a:cxn>
                <a:cxn ang="0">
                  <a:pos x="T8" y="T9"/>
                </a:cxn>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2" name="Freeform 6">
              <a:extLst>
                <a:ext uri="{FF2B5EF4-FFF2-40B4-BE49-F238E27FC236}">
                  <a16:creationId xmlns:a16="http://schemas.microsoft.com/office/drawing/2014/main" id="{AC3864A1-AE73-421C-B2EC-6FFB885AC93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70451" y="2018236"/>
              <a:ext cx="7373938" cy="4848892"/>
            </a:xfrm>
            <a:custGeom>
              <a:avLst/>
              <a:gdLst>
                <a:gd name="T0" fmla="*/ 1025 w 1549"/>
                <a:gd name="T1" fmla="*/ 1016 h 1017"/>
                <a:gd name="T2" fmla="*/ 1443 w 1549"/>
                <a:gd name="T3" fmla="*/ 592 h 1017"/>
                <a:gd name="T4" fmla="*/ 782 w 1549"/>
                <a:gd name="T5" fmla="*/ 53 h 1017"/>
                <a:gd name="T6" fmla="*/ 150 w 1549"/>
                <a:gd name="T7" fmla="*/ 329 h 1017"/>
                <a:gd name="T8" fmla="*/ 477 w 1549"/>
                <a:gd name="T9" fmla="*/ 1017 h 1017"/>
              </a:gdLst>
              <a:ahLst/>
              <a:cxnLst>
                <a:cxn ang="0">
                  <a:pos x="T0" y="T1"/>
                </a:cxn>
                <a:cxn ang="0">
                  <a:pos x="T2" y="T3"/>
                </a:cxn>
                <a:cxn ang="0">
                  <a:pos x="T4" y="T5"/>
                </a:cxn>
                <a:cxn ang="0">
                  <a:pos x="T6" y="T7"/>
                </a:cxn>
                <a:cxn ang="0">
                  <a:pos x="T8" y="T9"/>
                </a:cxn>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3" name="Freeform 7">
              <a:extLst>
                <a:ext uri="{FF2B5EF4-FFF2-40B4-BE49-F238E27FC236}">
                  <a16:creationId xmlns:a16="http://schemas.microsoft.com/office/drawing/2014/main" id="{2A35337D-1ABF-4B84-AB16-664EB8EB78B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51351" y="1788400"/>
              <a:ext cx="8035925" cy="5083516"/>
            </a:xfrm>
            <a:custGeom>
              <a:avLst/>
              <a:gdLst>
                <a:gd name="T0" fmla="*/ 1302 w 1688"/>
                <a:gd name="T1" fmla="*/ 1066 h 1066"/>
                <a:gd name="T2" fmla="*/ 1613 w 1688"/>
                <a:gd name="T3" fmla="*/ 850 h 1066"/>
                <a:gd name="T4" fmla="*/ 1517 w 1688"/>
                <a:gd name="T5" fmla="*/ 471 h 1066"/>
                <a:gd name="T6" fmla="*/ 798 w 1688"/>
                <a:gd name="T7" fmla="*/ 28 h 1066"/>
                <a:gd name="T8" fmla="*/ 181 w 1688"/>
                <a:gd name="T9" fmla="*/ 333 h 1066"/>
                <a:gd name="T10" fmla="*/ 420 w 1688"/>
                <a:gd name="T11" fmla="*/ 1066 h 1066"/>
              </a:gdLst>
              <a:ahLst/>
              <a:cxnLst>
                <a:cxn ang="0">
                  <a:pos x="T0" y="T1"/>
                </a:cxn>
                <a:cxn ang="0">
                  <a:pos x="T2" y="T3"/>
                </a:cxn>
                <a:cxn ang="0">
                  <a:pos x="T4" y="T5"/>
                </a:cxn>
                <a:cxn ang="0">
                  <a:pos x="T6" y="T7"/>
                </a:cxn>
                <a:cxn ang="0">
                  <a:pos x="T8" y="T9"/>
                </a:cxn>
                <a:cxn ang="0">
                  <a:pos x="T10" y="T11"/>
                </a:cxn>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4" name="Freeform 8">
              <a:extLst>
                <a:ext uri="{FF2B5EF4-FFF2-40B4-BE49-F238E27FC236}">
                  <a16:creationId xmlns:a16="http://schemas.microsoft.com/office/drawing/2014/main" id="{DC9E3582-4826-4508-AD50-281B98C101B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1" y="549842"/>
              <a:ext cx="10334625" cy="6322075"/>
            </a:xfrm>
            <a:custGeom>
              <a:avLst/>
              <a:gdLst>
                <a:gd name="T0" fmla="*/ 1873 w 2171"/>
                <a:gd name="T1" fmla="*/ 1326 h 1326"/>
                <a:gd name="T2" fmla="*/ 1609 w 2171"/>
                <a:gd name="T3" fmla="*/ 473 h 1326"/>
                <a:gd name="T4" fmla="*/ 880 w 2171"/>
                <a:gd name="T5" fmla="*/ 63 h 1326"/>
                <a:gd name="T6" fmla="*/ 0 w 2171"/>
                <a:gd name="T7" fmla="*/ 423 h 1326"/>
              </a:gdLst>
              <a:ahLst/>
              <a:cxnLst>
                <a:cxn ang="0">
                  <a:pos x="T0" y="T1"/>
                </a:cxn>
                <a:cxn ang="0">
                  <a:pos x="T2" y="T3"/>
                </a:cxn>
                <a:cxn ang="0">
                  <a:pos x="T4" y="T5"/>
                </a:cxn>
                <a:cxn ang="0">
                  <a:pos x="T6" y="T7"/>
                </a:cxn>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5" name="Freeform 9">
              <a:extLst>
                <a:ext uri="{FF2B5EF4-FFF2-40B4-BE49-F238E27FC236}">
                  <a16:creationId xmlns:a16="http://schemas.microsoft.com/office/drawing/2014/main" id="{2B0C3E26-42CD-4DE0-B3C4-94381B4E2DA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701" y="6186246"/>
              <a:ext cx="504825" cy="681527"/>
            </a:xfrm>
            <a:custGeom>
              <a:avLst/>
              <a:gdLst>
                <a:gd name="T0" fmla="*/ 0 w 106"/>
                <a:gd name="T1" fmla="*/ 0 h 143"/>
                <a:gd name="T2" fmla="*/ 106 w 106"/>
                <a:gd name="T3" fmla="*/ 143 h 143"/>
              </a:gdLst>
              <a:ahLst/>
              <a:cxnLst>
                <a:cxn ang="0">
                  <a:pos x="T0" y="T1"/>
                </a:cxn>
                <a:cxn ang="0">
                  <a:pos x="T2" y="T3"/>
                </a:cxn>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6" name="Freeform 10">
              <a:extLst>
                <a:ext uri="{FF2B5EF4-FFF2-40B4-BE49-F238E27FC236}">
                  <a16:creationId xmlns:a16="http://schemas.microsoft.com/office/drawing/2014/main" id="{7E743A97-B3F8-41E0-A370-7DF59130788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1" y="-51881"/>
              <a:ext cx="11091863" cy="6923796"/>
            </a:xfrm>
            <a:custGeom>
              <a:avLst/>
              <a:gdLst>
                <a:gd name="T0" fmla="*/ 2046 w 2330"/>
                <a:gd name="T1" fmla="*/ 1452 h 1452"/>
                <a:gd name="T2" fmla="*/ 1813 w 2330"/>
                <a:gd name="T3" fmla="*/ 601 h 1452"/>
                <a:gd name="T4" fmla="*/ 956 w 2330"/>
                <a:gd name="T5" fmla="*/ 97 h 1452"/>
                <a:gd name="T6" fmla="*/ 0 w 2330"/>
                <a:gd name="T7" fmla="*/ 366 h 1452"/>
              </a:gdLst>
              <a:ahLst/>
              <a:cxnLst>
                <a:cxn ang="0">
                  <a:pos x="T0" y="T1"/>
                </a:cxn>
                <a:cxn ang="0">
                  <a:pos x="T2" y="T3"/>
                </a:cxn>
                <a:cxn ang="0">
                  <a:pos x="T4" y="T5"/>
                </a:cxn>
                <a:cxn ang="0">
                  <a:pos x="T6" y="T7"/>
                </a:cxn>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7" name="Freeform 11">
              <a:extLst>
                <a:ext uri="{FF2B5EF4-FFF2-40B4-BE49-F238E27FC236}">
                  <a16:creationId xmlns:a16="http://schemas.microsoft.com/office/drawing/2014/main" id="{78854814-E8CE-46BC-80C2-29F88EA7312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426601" y="5579"/>
              <a:ext cx="5788025" cy="6847184"/>
            </a:xfrm>
            <a:custGeom>
              <a:avLst/>
              <a:gdLst>
                <a:gd name="T0" fmla="*/ 1094 w 1216"/>
                <a:gd name="T1" fmla="*/ 1436 h 1436"/>
                <a:gd name="T2" fmla="*/ 709 w 1216"/>
                <a:gd name="T3" fmla="*/ 551 h 1436"/>
                <a:gd name="T4" fmla="*/ 0 w 1216"/>
                <a:gd name="T5" fmla="*/ 0 h 1436"/>
              </a:gdLst>
              <a:ahLst/>
              <a:cxnLst>
                <a:cxn ang="0">
                  <a:pos x="T0" y="T1"/>
                </a:cxn>
                <a:cxn ang="0">
                  <a:pos x="T2" y="T3"/>
                </a:cxn>
                <a:cxn ang="0">
                  <a:pos x="T4" y="T5"/>
                </a:cxn>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8" name="Freeform 12">
              <a:extLst>
                <a:ext uri="{FF2B5EF4-FFF2-40B4-BE49-F238E27FC236}">
                  <a16:creationId xmlns:a16="http://schemas.microsoft.com/office/drawing/2014/main" id="{90704826-A788-44F9-BF1E-3ABA653B1CC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1" y="5579"/>
              <a:ext cx="1057275" cy="614491"/>
            </a:xfrm>
            <a:custGeom>
              <a:avLst/>
              <a:gdLst>
                <a:gd name="T0" fmla="*/ 222 w 222"/>
                <a:gd name="T1" fmla="*/ 0 h 129"/>
                <a:gd name="T2" fmla="*/ 0 w 222"/>
                <a:gd name="T3" fmla="*/ 129 h 129"/>
              </a:gdLst>
              <a:ahLst/>
              <a:cxnLst>
                <a:cxn ang="0">
                  <a:pos x="T0" y="T1"/>
                </a:cxn>
                <a:cxn ang="0">
                  <a:pos x="T2" y="T3"/>
                </a:cxn>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9" name="Freeform 13">
              <a:extLst>
                <a:ext uri="{FF2B5EF4-FFF2-40B4-BE49-F238E27FC236}">
                  <a16:creationId xmlns:a16="http://schemas.microsoft.com/office/drawing/2014/main" id="{377CD025-F779-43A0-9179-7B96B69DFC8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21889" y="5579"/>
              <a:ext cx="5588000" cy="6866337"/>
            </a:xfrm>
            <a:custGeom>
              <a:avLst/>
              <a:gdLst>
                <a:gd name="T0" fmla="*/ 1067 w 1174"/>
                <a:gd name="T1" fmla="*/ 1440 h 1440"/>
                <a:gd name="T2" fmla="*/ 698 w 1174"/>
                <a:gd name="T3" fmla="*/ 577 h 1440"/>
                <a:gd name="T4" fmla="*/ 0 w 1174"/>
                <a:gd name="T5" fmla="*/ 0 h 1440"/>
              </a:gdLst>
              <a:ahLst/>
              <a:cxnLst>
                <a:cxn ang="0">
                  <a:pos x="T0" y="T1"/>
                </a:cxn>
                <a:cxn ang="0">
                  <a:pos x="T2" y="T3"/>
                </a:cxn>
                <a:cxn ang="0">
                  <a:pos x="T4" y="T5"/>
                </a:cxn>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0" name="Freeform 14">
              <a:extLst>
                <a:ext uri="{FF2B5EF4-FFF2-40B4-BE49-F238E27FC236}">
                  <a16:creationId xmlns:a16="http://schemas.microsoft.com/office/drawing/2014/main" id="{C854CD22-88F5-4ED4-B0C7-7DB64540150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701" y="790"/>
              <a:ext cx="595313" cy="352734"/>
            </a:xfrm>
            <a:custGeom>
              <a:avLst/>
              <a:gdLst>
                <a:gd name="T0" fmla="*/ 125 w 125"/>
                <a:gd name="T1" fmla="*/ 0 h 74"/>
                <a:gd name="T2" fmla="*/ 0 w 125"/>
                <a:gd name="T3" fmla="*/ 74 h 74"/>
              </a:gdLst>
              <a:ahLst/>
              <a:cxnLst>
                <a:cxn ang="0">
                  <a:pos x="T0" y="T1"/>
                </a:cxn>
                <a:cxn ang="0">
                  <a:pos x="T2" y="T3"/>
                </a:cxn>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1" name="Freeform 15">
              <a:extLst>
                <a:ext uri="{FF2B5EF4-FFF2-40B4-BE49-F238E27FC236}">
                  <a16:creationId xmlns:a16="http://schemas.microsoft.com/office/drawing/2014/main" id="{4ACF8F2A-C88B-46AD-8BF0-A84757304F4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012389" y="5579"/>
              <a:ext cx="5497513" cy="6866337"/>
            </a:xfrm>
            <a:custGeom>
              <a:avLst/>
              <a:gdLst>
                <a:gd name="T0" fmla="*/ 1056 w 1155"/>
                <a:gd name="T1" fmla="*/ 1440 h 1440"/>
                <a:gd name="T2" fmla="*/ 686 w 1155"/>
                <a:gd name="T3" fmla="*/ 580 h 1440"/>
                <a:gd name="T4" fmla="*/ 0 w 1155"/>
                <a:gd name="T5" fmla="*/ 0 h 1440"/>
              </a:gdLst>
              <a:ahLst/>
              <a:cxnLst>
                <a:cxn ang="0">
                  <a:pos x="T0" y="T1"/>
                </a:cxn>
                <a:cxn ang="0">
                  <a:pos x="T2" y="T3"/>
                </a:cxn>
                <a:cxn ang="0">
                  <a:pos x="T4" y="T5"/>
                </a:cxn>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2" name="Freeform 16">
              <a:extLst>
                <a:ext uri="{FF2B5EF4-FFF2-40B4-BE49-F238E27FC236}">
                  <a16:creationId xmlns:a16="http://schemas.microsoft.com/office/drawing/2014/main" id="{8B569164-6E36-4A4F-93CF-C852B2C211A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1" y="5579"/>
              <a:ext cx="357188" cy="213875"/>
            </a:xfrm>
            <a:custGeom>
              <a:avLst/>
              <a:gdLst>
                <a:gd name="T0" fmla="*/ 75 w 75"/>
                <a:gd name="T1" fmla="*/ 0 h 45"/>
                <a:gd name="T2" fmla="*/ 0 w 75"/>
                <a:gd name="T3" fmla="*/ 45 h 45"/>
              </a:gdLst>
              <a:ahLst/>
              <a:cxnLst>
                <a:cxn ang="0">
                  <a:pos x="T0" y="T1"/>
                </a:cxn>
                <a:cxn ang="0">
                  <a:pos x="T2" y="T3"/>
                </a:cxn>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3" name="Freeform 17">
              <a:extLst>
                <a:ext uri="{FF2B5EF4-FFF2-40B4-BE49-F238E27FC236}">
                  <a16:creationId xmlns:a16="http://schemas.microsoft.com/office/drawing/2014/main" id="{B19E609B-527F-4898-AF65-FCC311A8561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210826" y="790"/>
              <a:ext cx="5522913" cy="6871126"/>
            </a:xfrm>
            <a:custGeom>
              <a:avLst/>
              <a:gdLst>
                <a:gd name="T0" fmla="*/ 1053 w 1160"/>
                <a:gd name="T1" fmla="*/ 1441 h 1441"/>
                <a:gd name="T2" fmla="*/ 705 w 1160"/>
                <a:gd name="T3" fmla="*/ 599 h 1441"/>
                <a:gd name="T4" fmla="*/ 0 w 1160"/>
                <a:gd name="T5" fmla="*/ 0 h 1441"/>
              </a:gdLst>
              <a:ahLst/>
              <a:cxnLst>
                <a:cxn ang="0">
                  <a:pos x="T0" y="T1"/>
                </a:cxn>
                <a:cxn ang="0">
                  <a:pos x="T2" y="T3"/>
                </a:cxn>
                <a:cxn ang="0">
                  <a:pos x="T4" y="T5"/>
                </a:cxn>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4" name="Freeform 18">
              <a:extLst>
                <a:ext uri="{FF2B5EF4-FFF2-40B4-BE49-F238E27FC236}">
                  <a16:creationId xmlns:a16="http://schemas.microsoft.com/office/drawing/2014/main" id="{B17F6462-AAE0-47DA-944B-A4E420FE76D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463239" y="5579"/>
              <a:ext cx="5413375" cy="6866337"/>
            </a:xfrm>
            <a:custGeom>
              <a:avLst/>
              <a:gdLst>
                <a:gd name="T0" fmla="*/ 1040 w 1137"/>
                <a:gd name="T1" fmla="*/ 1440 h 1440"/>
                <a:gd name="T2" fmla="*/ 698 w 1137"/>
                <a:gd name="T3" fmla="*/ 611 h 1440"/>
                <a:gd name="T4" fmla="*/ 0 w 1137"/>
                <a:gd name="T5" fmla="*/ 0 h 1440"/>
              </a:gdLst>
              <a:ahLst/>
              <a:cxnLst>
                <a:cxn ang="0">
                  <a:pos x="T0" y="T1"/>
                </a:cxn>
                <a:cxn ang="0">
                  <a:pos x="T2" y="T3"/>
                </a:cxn>
                <a:cxn ang="0">
                  <a:pos x="T4" y="T5"/>
                </a:cxn>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5" name="Freeform 19">
              <a:extLst>
                <a:ext uri="{FF2B5EF4-FFF2-40B4-BE49-F238E27FC236}">
                  <a16:creationId xmlns:a16="http://schemas.microsoft.com/office/drawing/2014/main" id="{402B9DEC-138A-4EEF-825B-72E268844ED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877576" y="5579"/>
              <a:ext cx="5037138" cy="6861550"/>
            </a:xfrm>
            <a:custGeom>
              <a:avLst/>
              <a:gdLst>
                <a:gd name="T0" fmla="*/ 1011 w 1058"/>
                <a:gd name="T1" fmla="*/ 1439 h 1439"/>
                <a:gd name="T2" fmla="*/ 648 w 1058"/>
                <a:gd name="T3" fmla="*/ 617 h 1439"/>
                <a:gd name="T4" fmla="*/ 0 w 1058"/>
                <a:gd name="T5" fmla="*/ 0 h 1439"/>
              </a:gdLst>
              <a:ahLst/>
              <a:cxnLst>
                <a:cxn ang="0">
                  <a:pos x="T0" y="T1"/>
                </a:cxn>
                <a:cxn ang="0">
                  <a:pos x="T2" y="T3"/>
                </a:cxn>
                <a:cxn ang="0">
                  <a:pos x="T4" y="T5"/>
                </a:cxn>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6" name="Freeform 20">
              <a:extLst>
                <a:ext uri="{FF2B5EF4-FFF2-40B4-BE49-F238E27FC236}">
                  <a16:creationId xmlns:a16="http://schemas.microsoft.com/office/drawing/2014/main" id="{5053ACE3-64C0-45A3-9DA0-9FEDDC92326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768289" y="5579"/>
              <a:ext cx="3417888" cy="2742066"/>
            </a:xfrm>
            <a:custGeom>
              <a:avLst/>
              <a:gdLst>
                <a:gd name="T0" fmla="*/ 718 w 718"/>
                <a:gd name="T1" fmla="*/ 575 h 575"/>
                <a:gd name="T2" fmla="*/ 0 w 718"/>
                <a:gd name="T3" fmla="*/ 0 h 575"/>
              </a:gdLst>
              <a:ahLst/>
              <a:cxnLst>
                <a:cxn ang="0">
                  <a:pos x="T0" y="T1"/>
                </a:cxn>
                <a:cxn ang="0">
                  <a:pos x="T2" y="T3"/>
                </a:cxn>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7" name="Freeform 21">
              <a:extLst>
                <a:ext uri="{FF2B5EF4-FFF2-40B4-BE49-F238E27FC236}">
                  <a16:creationId xmlns:a16="http://schemas.microsoft.com/office/drawing/2014/main" id="{06142E98-71A8-4BEE-88D0-73AFFAA152A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235014" y="10367"/>
              <a:ext cx="2951163" cy="2555325"/>
            </a:xfrm>
            <a:custGeom>
              <a:avLst/>
              <a:gdLst>
                <a:gd name="T0" fmla="*/ 620 w 620"/>
                <a:gd name="T1" fmla="*/ 536 h 536"/>
                <a:gd name="T2" fmla="*/ 0 w 620"/>
                <a:gd name="T3" fmla="*/ 0 h 536"/>
              </a:gdLst>
              <a:ahLst/>
              <a:cxnLst>
                <a:cxn ang="0">
                  <a:pos x="T0" y="T1"/>
                </a:cxn>
                <a:cxn ang="0">
                  <a:pos x="T2" y="T3"/>
                </a:cxn>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8" name="Freeform 22">
              <a:extLst>
                <a:ext uri="{FF2B5EF4-FFF2-40B4-BE49-F238E27FC236}">
                  <a16:creationId xmlns:a16="http://schemas.microsoft.com/office/drawing/2014/main" id="{642ED77A-A8FF-4709-B703-AE681AD8E7A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20826" y="5579"/>
              <a:ext cx="2165350" cy="1358265"/>
            </a:xfrm>
            <a:custGeom>
              <a:avLst/>
              <a:gdLst>
                <a:gd name="T0" fmla="*/ 0 w 455"/>
                <a:gd name="T1" fmla="*/ 0 h 285"/>
                <a:gd name="T2" fmla="*/ 455 w 455"/>
                <a:gd name="T3" fmla="*/ 285 h 285"/>
              </a:gdLst>
              <a:ahLst/>
              <a:cxnLst>
                <a:cxn ang="0">
                  <a:pos x="T0" y="T1"/>
                </a:cxn>
                <a:cxn ang="0">
                  <a:pos x="T2" y="T3"/>
                </a:cxn>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9" name="Freeform 23">
              <a:extLst>
                <a:ext uri="{FF2B5EF4-FFF2-40B4-BE49-F238E27FC236}">
                  <a16:creationId xmlns:a16="http://schemas.microsoft.com/office/drawing/2014/main" id="{D7BE1FEA-7C1E-41F1-A0E3-F316AB6EF12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90826" y="5579"/>
              <a:ext cx="895350" cy="534687"/>
            </a:xfrm>
            <a:custGeom>
              <a:avLst/>
              <a:gdLst>
                <a:gd name="T0" fmla="*/ 0 w 188"/>
                <a:gd name="T1" fmla="*/ 0 h 112"/>
                <a:gd name="T2" fmla="*/ 188 w 188"/>
                <a:gd name="T3" fmla="*/ 112 h 112"/>
              </a:gdLst>
              <a:ahLst/>
              <a:cxnLst>
                <a:cxn ang="0">
                  <a:pos x="T0" y="T1"/>
                </a:cxn>
                <a:cxn ang="0">
                  <a:pos x="T2" y="T3"/>
                </a:cxn>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pic>
        <p:nvPicPr>
          <p:cNvPr id="9" name="Picture 8" descr="Infinite question marks in 3D rendering">
            <a:extLst>
              <a:ext uri="{FF2B5EF4-FFF2-40B4-BE49-F238E27FC236}">
                <a16:creationId xmlns:a16="http://schemas.microsoft.com/office/drawing/2014/main" id="{C3AFF682-52D4-722C-8E11-010FCA38A762}"/>
              </a:ext>
            </a:extLst>
          </p:cNvPr>
          <p:cNvPicPr>
            <a:picLocks noChangeAspect="1"/>
          </p:cNvPicPr>
          <p:nvPr/>
        </p:nvPicPr>
        <p:blipFill>
          <a:blip r:embed="rId2"/>
          <a:srcRect t="33269" r="-1" b="16092"/>
          <a:stretch>
            <a:fillRect/>
          </a:stretch>
        </p:blipFill>
        <p:spPr>
          <a:xfrm>
            <a:off x="1" y="10"/>
            <a:ext cx="12191695" cy="4120995"/>
          </a:xfrm>
          <a:prstGeom prst="rect">
            <a:avLst/>
          </a:prstGeom>
          <a:ln w="12700">
            <a:noFill/>
          </a:ln>
        </p:spPr>
      </p:pic>
      <p:grpSp>
        <p:nvGrpSpPr>
          <p:cNvPr id="61" name="Group 60">
            <a:extLst>
              <a:ext uri="{FF2B5EF4-FFF2-40B4-BE49-F238E27FC236}">
                <a16:creationId xmlns:a16="http://schemas.microsoft.com/office/drawing/2014/main" id="{85976A4B-3862-4DD9-BBF1-1F77773F135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4206292"/>
            <a:ext cx="12192755" cy="1771275"/>
            <a:chOff x="1" y="3893141"/>
            <a:chExt cx="12192755" cy="1771275"/>
          </a:xfrm>
        </p:grpSpPr>
        <p:sp>
          <p:nvSpPr>
            <p:cNvPr id="62" name="Isosceles Triangle 39">
              <a:extLst>
                <a:ext uri="{FF2B5EF4-FFF2-40B4-BE49-F238E27FC236}">
                  <a16:creationId xmlns:a16="http://schemas.microsoft.com/office/drawing/2014/main" id="{4E26DA03-9EA7-4CA6-BAAA-1D0604CB1A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Rectangle 62">
              <a:extLst>
                <a:ext uri="{FF2B5EF4-FFF2-40B4-BE49-F238E27FC236}">
                  <a16:creationId xmlns:a16="http://schemas.microsoft.com/office/drawing/2014/main" id="{7EE11675-3E2F-4EF8-B41A-0733199FB5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3893141"/>
              <a:ext cx="12192755" cy="142021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 name="Title 5">
            <a:extLst>
              <a:ext uri="{FF2B5EF4-FFF2-40B4-BE49-F238E27FC236}">
                <a16:creationId xmlns:a16="http://schemas.microsoft.com/office/drawing/2014/main" id="{1A387A69-C167-7EFF-9674-0DA7C0A94430}"/>
              </a:ext>
            </a:extLst>
          </p:cNvPr>
          <p:cNvSpPr>
            <a:spLocks noGrp="1"/>
          </p:cNvSpPr>
          <p:nvPr>
            <p:ph type="title"/>
          </p:nvPr>
        </p:nvSpPr>
        <p:spPr>
          <a:xfrm>
            <a:off x="1675298" y="4445653"/>
            <a:ext cx="8833655" cy="727748"/>
          </a:xfrm>
        </p:spPr>
        <p:txBody>
          <a:bodyPr vert="horz" lIns="228600" tIns="228600" rIns="228600" bIns="0" rtlCol="0" anchor="b">
            <a:normAutofit/>
          </a:bodyPr>
          <a:lstStyle/>
          <a:p>
            <a:pPr algn="ctr">
              <a:lnSpc>
                <a:spcPct val="80000"/>
              </a:lnSpc>
              <a:spcBef>
                <a:spcPct val="0"/>
              </a:spcBef>
            </a:pPr>
            <a:r>
              <a:rPr lang="en-US" sz="3700" b="0" dirty="0">
                <a:solidFill>
                  <a:srgbClr val="FFFEFF"/>
                </a:solidFill>
                <a:latin typeface="Times" panose="02020603050405020304" pitchFamily="18" charset="0"/>
                <a:ea typeface="+mj-ea"/>
                <a:cs typeface="Times" panose="02020603050405020304" pitchFamily="18" charset="0"/>
              </a:rPr>
              <a:t>Multiple Choice Questions</a:t>
            </a:r>
          </a:p>
        </p:txBody>
      </p:sp>
      <p:sp>
        <p:nvSpPr>
          <p:cNvPr id="4" name="Slide Number Placeholder 3">
            <a:extLst>
              <a:ext uri="{FF2B5EF4-FFF2-40B4-BE49-F238E27FC236}">
                <a16:creationId xmlns:a16="http://schemas.microsoft.com/office/drawing/2014/main" id="{8476AAC3-6F69-83FF-CAE0-95166768F523}"/>
              </a:ext>
            </a:extLst>
          </p:cNvPr>
          <p:cNvSpPr>
            <a:spLocks noGrp="1"/>
          </p:cNvSpPr>
          <p:nvPr>
            <p:ph type="sldNum" idx="12"/>
          </p:nvPr>
        </p:nvSpPr>
        <p:spPr>
          <a:xfrm>
            <a:off x="10469880" y="320040"/>
            <a:ext cx="914400" cy="320040"/>
          </a:xfrm>
        </p:spPr>
        <p:txBody>
          <a:bodyPr vert="horz" lIns="91440" tIns="45720" rIns="91440" bIns="45720" rtlCol="0" anchor="ctr">
            <a:normAutofit/>
          </a:bodyPr>
          <a:lstStyle/>
          <a:p>
            <a:pPr defTabSz="457200">
              <a:spcAft>
                <a:spcPts val="600"/>
              </a:spcAft>
            </a:pPr>
            <a:fld id="{6D22F896-40B5-4ADD-8801-0D06FADFA095}" type="slidenum">
              <a:rPr lang="en-US">
                <a:solidFill>
                  <a:srgbClr val="FFFFFE"/>
                </a:solidFill>
              </a:rPr>
              <a:pPr defTabSz="457200">
                <a:spcAft>
                  <a:spcPts val="600"/>
                </a:spcAft>
              </a:pPr>
              <a:t>11</a:t>
            </a:fld>
            <a:endParaRPr lang="en-US">
              <a:solidFill>
                <a:srgbClr val="FFFFFE"/>
              </a:solidFill>
            </a:endParaRPr>
          </a:p>
        </p:txBody>
      </p:sp>
    </p:spTree>
    <p:extLst>
      <p:ext uri="{BB962C8B-B14F-4D97-AF65-F5344CB8AC3E}">
        <p14:creationId xmlns:p14="http://schemas.microsoft.com/office/powerpoint/2010/main" val="1414695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4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4C2595-7DF6-0CF5-E8CF-08BBDF60C98F}"/>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C86E851D-1F6A-B85E-DA7C-A368757E8E66}"/>
              </a:ext>
            </a:extLst>
          </p:cNvPr>
          <p:cNvSpPr txBox="1"/>
          <p:nvPr/>
        </p:nvSpPr>
        <p:spPr>
          <a:xfrm>
            <a:off x="575094" y="941082"/>
            <a:ext cx="11041811" cy="5724644"/>
          </a:xfrm>
          <a:prstGeom prst="rect">
            <a:avLst/>
          </a:prstGeom>
          <a:noFill/>
        </p:spPr>
        <p:txBody>
          <a:bodyPr wrap="square">
            <a:spAutoFit/>
          </a:bodyPr>
          <a:lstStyle/>
          <a:p>
            <a:pPr marL="342900" indent="-342900">
              <a:spcBef>
                <a:spcPts val="600"/>
              </a:spcBef>
              <a:buAutoNum type="arabicPeriod"/>
            </a:pPr>
            <a:r>
              <a:rPr lang="en-US" b="1" dirty="0">
                <a:solidFill>
                  <a:srgbClr val="1D3F7E"/>
                </a:solidFill>
                <a:latin typeface="Times" panose="02020603050405020304" pitchFamily="18" charset="0"/>
                <a:cs typeface="Times" panose="02020603050405020304" pitchFamily="18" charset="0"/>
              </a:rPr>
              <a:t>The project was over, so each worker went back to her usual assignment, taking with them the notebook they were issued when the project began. They never were sure whether the project had been successful or unsuccessful, but they could be positive that the project was terminated by: </a:t>
            </a:r>
            <a:endParaRPr lang="ar-SA" b="1" dirty="0">
              <a:solidFill>
                <a:srgbClr val="1D3F7E"/>
              </a:solidFill>
              <a:latin typeface="Times" panose="02020603050405020304" pitchFamily="18" charset="0"/>
              <a:cs typeface="Times" panose="02020603050405020304" pitchFamily="18" charset="0"/>
            </a:endParaRPr>
          </a:p>
          <a:p>
            <a:pPr>
              <a:spcBef>
                <a:spcPts val="600"/>
              </a:spcBef>
            </a:pPr>
            <a:r>
              <a:rPr lang="en-US" b="1" dirty="0">
                <a:latin typeface="Times" panose="02020603050405020304" pitchFamily="18" charset="0"/>
                <a:cs typeface="Times" panose="02020603050405020304" pitchFamily="18" charset="0"/>
              </a:rPr>
              <a:t>A) Extinction. </a:t>
            </a:r>
            <a:endParaRPr lang="ar-SA" b="1" dirty="0">
              <a:latin typeface="Times" panose="02020603050405020304" pitchFamily="18" charset="0"/>
              <a:cs typeface="Times" panose="02020603050405020304" pitchFamily="18" charset="0"/>
            </a:endParaRPr>
          </a:p>
          <a:p>
            <a:pPr>
              <a:spcBef>
                <a:spcPts val="600"/>
              </a:spcBef>
            </a:pPr>
            <a:r>
              <a:rPr lang="en-US" b="1" dirty="0">
                <a:latin typeface="Times" panose="02020603050405020304" pitchFamily="18" charset="0"/>
                <a:cs typeface="Times" panose="02020603050405020304" pitchFamily="18" charset="0"/>
              </a:rPr>
              <a:t>B) Addition. </a:t>
            </a:r>
            <a:endParaRPr lang="ar-SA" b="1" dirty="0">
              <a:latin typeface="Times" panose="02020603050405020304" pitchFamily="18" charset="0"/>
              <a:cs typeface="Times" panose="02020603050405020304" pitchFamily="18" charset="0"/>
            </a:endParaRPr>
          </a:p>
          <a:p>
            <a:pPr>
              <a:spcBef>
                <a:spcPts val="600"/>
              </a:spcBef>
            </a:pPr>
            <a:r>
              <a:rPr lang="en-US" b="1" dirty="0">
                <a:latin typeface="Times" panose="02020603050405020304" pitchFamily="18" charset="0"/>
                <a:cs typeface="Times" panose="02020603050405020304" pitchFamily="18" charset="0"/>
              </a:rPr>
              <a:t>C) Integration. </a:t>
            </a:r>
            <a:endParaRPr lang="ar-SA" b="1" dirty="0">
              <a:latin typeface="Times" panose="02020603050405020304" pitchFamily="18" charset="0"/>
              <a:cs typeface="Times" panose="02020603050405020304" pitchFamily="18" charset="0"/>
            </a:endParaRPr>
          </a:p>
          <a:p>
            <a:pPr>
              <a:spcBef>
                <a:spcPts val="600"/>
              </a:spcBef>
            </a:pPr>
            <a:r>
              <a:rPr lang="en-US" b="1" dirty="0">
                <a:latin typeface="Times" panose="02020603050405020304" pitchFamily="18" charset="0"/>
                <a:cs typeface="Times" panose="02020603050405020304" pitchFamily="18" charset="0"/>
              </a:rPr>
              <a:t>D) Starvation.</a:t>
            </a:r>
            <a:endParaRPr lang="en-US" dirty="0">
              <a:latin typeface="Times" panose="02020603050405020304" pitchFamily="18" charset="0"/>
              <a:cs typeface="Times" panose="02020603050405020304" pitchFamily="18" charset="0"/>
            </a:endParaRPr>
          </a:p>
          <a:p>
            <a:pPr>
              <a:spcBef>
                <a:spcPts val="600"/>
              </a:spcBef>
            </a:pPr>
            <a:r>
              <a:rPr lang="en-US" b="1" dirty="0">
                <a:solidFill>
                  <a:srgbClr val="0F1115"/>
                </a:solidFill>
                <a:latin typeface="Times" panose="02020603050405020304" pitchFamily="18" charset="0"/>
                <a:cs typeface="Times" panose="02020603050405020304" pitchFamily="18" charset="0"/>
              </a:rPr>
              <a:t>Answer: </a:t>
            </a:r>
            <a:r>
              <a:rPr lang="ar-SA" b="1" dirty="0">
                <a:solidFill>
                  <a:srgbClr val="0F1115"/>
                </a:solidFill>
                <a:latin typeface="Times" panose="02020603050405020304" pitchFamily="18" charset="0"/>
                <a:cs typeface="Times" panose="02020603050405020304" pitchFamily="18" charset="0"/>
              </a:rPr>
              <a:t>A</a:t>
            </a:r>
            <a:endParaRPr lang="en-US" b="1" dirty="0">
              <a:solidFill>
                <a:srgbClr val="0F1115"/>
              </a:solidFill>
              <a:latin typeface="Times" panose="02020603050405020304" pitchFamily="18" charset="0"/>
              <a:cs typeface="Times" panose="02020603050405020304" pitchFamily="18" charset="0"/>
            </a:endParaRPr>
          </a:p>
          <a:p>
            <a:pPr>
              <a:spcBef>
                <a:spcPts val="600"/>
              </a:spcBef>
            </a:pPr>
            <a:r>
              <a:rPr lang="en-US" b="1" dirty="0">
                <a:solidFill>
                  <a:srgbClr val="1D3F7E"/>
                </a:solidFill>
                <a:latin typeface="Times" panose="02020603050405020304" pitchFamily="18" charset="0"/>
                <a:cs typeface="Times" panose="02020603050405020304" pitchFamily="18" charset="0"/>
              </a:rPr>
              <a:t>2. Termination by addition occurs when: </a:t>
            </a:r>
            <a:endParaRPr lang="ar-SA" b="1" dirty="0">
              <a:solidFill>
                <a:srgbClr val="1D3F7E"/>
              </a:solidFill>
              <a:latin typeface="Times" panose="02020603050405020304" pitchFamily="18" charset="0"/>
              <a:cs typeface="Times" panose="02020603050405020304" pitchFamily="18" charset="0"/>
            </a:endParaRPr>
          </a:p>
          <a:p>
            <a:pPr marL="342900" indent="-342900">
              <a:spcBef>
                <a:spcPts val="600"/>
              </a:spcBef>
              <a:buAutoNum type="alphaUcParenR"/>
            </a:pPr>
            <a:r>
              <a:rPr lang="en-US" b="1" dirty="0">
                <a:latin typeface="Times" panose="02020603050405020304" pitchFamily="18" charset="0"/>
                <a:cs typeface="Times" panose="02020603050405020304" pitchFamily="18" charset="0"/>
              </a:rPr>
              <a:t>Scope creep adds too many activities to the project that prevent it from being completed on time or within budget. </a:t>
            </a:r>
            <a:endParaRPr lang="ar-SA" b="1" dirty="0">
              <a:latin typeface="Times" panose="02020603050405020304" pitchFamily="18" charset="0"/>
              <a:cs typeface="Times" panose="02020603050405020304" pitchFamily="18" charset="0"/>
            </a:endParaRPr>
          </a:p>
          <a:p>
            <a:pPr>
              <a:spcBef>
                <a:spcPts val="600"/>
              </a:spcBef>
            </a:pPr>
            <a:r>
              <a:rPr lang="en-US" b="1" dirty="0">
                <a:latin typeface="Times" panose="02020603050405020304" pitchFamily="18" charset="0"/>
                <a:cs typeface="Times" panose="02020603050405020304" pitchFamily="18" charset="0"/>
              </a:rPr>
              <a:t>B) The project is so successful that it becomes institutionalized. </a:t>
            </a:r>
            <a:endParaRPr lang="ar-SA" b="1" dirty="0">
              <a:latin typeface="Times" panose="02020603050405020304" pitchFamily="18" charset="0"/>
              <a:cs typeface="Times" panose="02020603050405020304" pitchFamily="18" charset="0"/>
            </a:endParaRPr>
          </a:p>
          <a:p>
            <a:pPr>
              <a:spcBef>
                <a:spcPts val="600"/>
              </a:spcBef>
            </a:pPr>
            <a:r>
              <a:rPr lang="en-US" b="1" dirty="0">
                <a:latin typeface="Times" panose="02020603050405020304" pitchFamily="18" charset="0"/>
                <a:cs typeface="Times" panose="02020603050405020304" pitchFamily="18" charset="0"/>
              </a:rPr>
              <a:t>C) A new project is added to the organization and it commands all of the resources for the original project. </a:t>
            </a:r>
            <a:endParaRPr lang="ar-SA" b="1" dirty="0">
              <a:latin typeface="Times" panose="02020603050405020304" pitchFamily="18" charset="0"/>
              <a:cs typeface="Times" panose="02020603050405020304" pitchFamily="18" charset="0"/>
            </a:endParaRPr>
          </a:p>
          <a:p>
            <a:pPr>
              <a:spcBef>
                <a:spcPts val="600"/>
              </a:spcBef>
            </a:pPr>
            <a:r>
              <a:rPr lang="en-US" b="1" dirty="0">
                <a:latin typeface="Times" panose="02020603050405020304" pitchFamily="18" charset="0"/>
                <a:cs typeface="Times" panose="02020603050405020304" pitchFamily="18" charset="0"/>
              </a:rPr>
              <a:t>D) New members join the project team once the project has begun and their skills are insufficient to successfully complete the </a:t>
            </a:r>
            <a:r>
              <a:rPr lang="en-US" b="1" dirty="0" err="1">
                <a:latin typeface="Times" panose="02020603050405020304" pitchFamily="18" charset="0"/>
                <a:cs typeface="Times" panose="02020603050405020304" pitchFamily="18" charset="0"/>
              </a:rPr>
              <a:t>projec</a:t>
            </a:r>
            <a:r>
              <a:rPr lang="ar-SA" b="1" dirty="0">
                <a:latin typeface="Times" panose="02020603050405020304" pitchFamily="18" charset="0"/>
                <a:cs typeface="Times" panose="02020603050405020304" pitchFamily="18" charset="0"/>
              </a:rPr>
              <a:t>t.</a:t>
            </a:r>
            <a:endParaRPr lang="en-US" dirty="0">
              <a:latin typeface="Times" panose="02020603050405020304" pitchFamily="18" charset="0"/>
              <a:cs typeface="Times" panose="02020603050405020304" pitchFamily="18" charset="0"/>
            </a:endParaRPr>
          </a:p>
          <a:p>
            <a:pPr>
              <a:spcBef>
                <a:spcPts val="600"/>
              </a:spcBef>
            </a:pPr>
            <a:r>
              <a:rPr lang="en-US" b="1" dirty="0">
                <a:solidFill>
                  <a:srgbClr val="0F1115"/>
                </a:solidFill>
                <a:latin typeface="Times" panose="02020603050405020304" pitchFamily="18" charset="0"/>
                <a:cs typeface="Times" panose="02020603050405020304" pitchFamily="18" charset="0"/>
              </a:rPr>
              <a:t>Answer: </a:t>
            </a:r>
            <a:r>
              <a:rPr lang="ar-SA" b="1" dirty="0">
                <a:solidFill>
                  <a:srgbClr val="0F1115"/>
                </a:solidFill>
                <a:latin typeface="Times" panose="02020603050405020304" pitchFamily="18" charset="0"/>
                <a:cs typeface="Times" panose="02020603050405020304" pitchFamily="18" charset="0"/>
              </a:rPr>
              <a:t>B</a:t>
            </a:r>
            <a:endParaRPr lang="en-US" b="1" dirty="0">
              <a:solidFill>
                <a:srgbClr val="0F1115"/>
              </a:solidFill>
              <a:latin typeface="Times" panose="02020603050405020304" pitchFamily="18" charset="0"/>
              <a:cs typeface="Times" panose="02020603050405020304" pitchFamily="18" charset="0"/>
            </a:endParaRPr>
          </a:p>
          <a:p>
            <a:pPr>
              <a:spcBef>
                <a:spcPts val="600"/>
              </a:spcBef>
            </a:pPr>
            <a:endParaRPr lang="en-US" i="0" dirty="0">
              <a:solidFill>
                <a:srgbClr val="0F1115"/>
              </a:solidFill>
              <a:effectLst/>
              <a:latin typeface="Times" panose="02020603050405020304" pitchFamily="18" charset="0"/>
              <a:cs typeface="Times" panose="02020603050405020304" pitchFamily="18" charset="0"/>
            </a:endParaRPr>
          </a:p>
        </p:txBody>
      </p:sp>
      <p:sp>
        <p:nvSpPr>
          <p:cNvPr id="4" name="TextBox 3">
            <a:extLst>
              <a:ext uri="{FF2B5EF4-FFF2-40B4-BE49-F238E27FC236}">
                <a16:creationId xmlns:a16="http://schemas.microsoft.com/office/drawing/2014/main" id="{640984E4-865F-30C2-A397-FD6D52FF0C1D}"/>
              </a:ext>
            </a:extLst>
          </p:cNvPr>
          <p:cNvSpPr txBox="1"/>
          <p:nvPr/>
        </p:nvSpPr>
        <p:spPr>
          <a:xfrm>
            <a:off x="741053" y="214264"/>
            <a:ext cx="10960445" cy="584775"/>
          </a:xfrm>
          <a:prstGeom prst="rect">
            <a:avLst/>
          </a:prstGeom>
          <a:noFill/>
        </p:spPr>
        <p:txBody>
          <a:bodyPr wrap="square">
            <a:spAutoFit/>
          </a:bodyPr>
          <a:lstStyle/>
          <a:p>
            <a:pPr algn="ctr"/>
            <a:r>
              <a:rPr lang="en-US" sz="3200" b="1" dirty="0">
                <a:solidFill>
                  <a:srgbClr val="1D3F7E"/>
                </a:solidFill>
                <a:latin typeface="Times New Roman" panose="02020603050405020304" pitchFamily="18" charset="0"/>
                <a:cs typeface="Times New Roman" panose="02020603050405020304" pitchFamily="18" charset="0"/>
              </a:rPr>
              <a:t>Multiple Choice Questions</a:t>
            </a:r>
          </a:p>
        </p:txBody>
      </p:sp>
    </p:spTree>
    <p:extLst>
      <p:ext uri="{BB962C8B-B14F-4D97-AF65-F5344CB8AC3E}">
        <p14:creationId xmlns:p14="http://schemas.microsoft.com/office/powerpoint/2010/main" val="15297327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43C929-40EC-13EC-C6F7-B8E3A5FB5606}"/>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F511A7BE-FFD1-745C-6D05-70E2A2CE6132}"/>
              </a:ext>
            </a:extLst>
          </p:cNvPr>
          <p:cNvSpPr txBox="1"/>
          <p:nvPr/>
        </p:nvSpPr>
        <p:spPr>
          <a:xfrm>
            <a:off x="575094" y="941082"/>
            <a:ext cx="11041811" cy="4262705"/>
          </a:xfrm>
          <a:prstGeom prst="rect">
            <a:avLst/>
          </a:prstGeom>
          <a:noFill/>
        </p:spPr>
        <p:txBody>
          <a:bodyPr wrap="square">
            <a:spAutoFit/>
          </a:bodyPr>
          <a:lstStyle/>
          <a:p>
            <a:pPr>
              <a:spcBef>
                <a:spcPts val="600"/>
              </a:spcBef>
            </a:pPr>
            <a:r>
              <a:rPr lang="en-US" b="1" dirty="0">
                <a:solidFill>
                  <a:srgbClr val="1D3F7E"/>
                </a:solidFill>
                <a:latin typeface="Times" panose="02020603050405020304" pitchFamily="18" charset="0"/>
                <a:cs typeface="Times" panose="02020603050405020304" pitchFamily="18" charset="0"/>
              </a:rPr>
              <a:t>3. </a:t>
            </a:r>
            <a:r>
              <a:rPr lang="ar-SA" b="1" dirty="0">
                <a:solidFill>
                  <a:srgbClr val="1D3F7E"/>
                </a:solidFill>
                <a:latin typeface="Times" panose="02020603050405020304" pitchFamily="18" charset="0"/>
                <a:cs typeface="Times" panose="02020603050405020304" pitchFamily="18" charset="0"/>
              </a:rPr>
              <a:t>Which two types of project termination are reserved for successful projects? </a:t>
            </a:r>
          </a:p>
          <a:p>
            <a:pPr marL="342900" indent="-342900">
              <a:spcBef>
                <a:spcPts val="600"/>
              </a:spcBef>
              <a:buAutoNum type="alphaUcParenR"/>
            </a:pPr>
            <a:r>
              <a:rPr lang="ar-SA" b="1" dirty="0">
                <a:latin typeface="Times" panose="02020603050405020304" pitchFamily="18" charset="0"/>
                <a:cs typeface="Times" panose="02020603050405020304" pitchFamily="18" charset="0"/>
              </a:rPr>
              <a:t>Addition</a:t>
            </a:r>
            <a:r>
              <a:rPr lang="ar-SA" b="1" dirty="0">
                <a:solidFill>
                  <a:srgbClr val="1D3F7E"/>
                </a:solidFill>
                <a:latin typeface="Times" panose="02020603050405020304" pitchFamily="18" charset="0"/>
                <a:cs typeface="Times" panose="02020603050405020304" pitchFamily="18" charset="0"/>
              </a:rPr>
              <a:t> </a:t>
            </a:r>
            <a:r>
              <a:rPr lang="ar-SA" b="1" dirty="0">
                <a:latin typeface="Times" panose="02020603050405020304" pitchFamily="18" charset="0"/>
                <a:cs typeface="Times" panose="02020603050405020304" pitchFamily="18" charset="0"/>
              </a:rPr>
              <a:t>and integration </a:t>
            </a:r>
          </a:p>
          <a:p>
            <a:pPr>
              <a:spcBef>
                <a:spcPts val="600"/>
              </a:spcBef>
            </a:pPr>
            <a:r>
              <a:rPr lang="ar-SA" b="1" dirty="0">
                <a:latin typeface="Times" panose="02020603050405020304" pitchFamily="18" charset="0"/>
                <a:cs typeface="Times" panose="02020603050405020304" pitchFamily="18" charset="0"/>
              </a:rPr>
              <a:t>B) Integration and starvation </a:t>
            </a:r>
          </a:p>
          <a:p>
            <a:pPr>
              <a:spcBef>
                <a:spcPts val="600"/>
              </a:spcBef>
            </a:pPr>
            <a:r>
              <a:rPr lang="ar-SA" b="1" dirty="0">
                <a:latin typeface="Times" panose="02020603050405020304" pitchFamily="18" charset="0"/>
                <a:cs typeface="Times" panose="02020603050405020304" pitchFamily="18" charset="0"/>
              </a:rPr>
              <a:t>C) Starvation and extinction </a:t>
            </a:r>
          </a:p>
          <a:p>
            <a:pPr>
              <a:spcBef>
                <a:spcPts val="600"/>
              </a:spcBef>
            </a:pPr>
            <a:r>
              <a:rPr lang="ar-SA" b="1" dirty="0">
                <a:latin typeface="Times" panose="02020603050405020304" pitchFamily="18" charset="0"/>
                <a:cs typeface="Times" panose="02020603050405020304" pitchFamily="18" charset="0"/>
              </a:rPr>
              <a:t>D) Extinction and addition</a:t>
            </a:r>
            <a:endParaRPr lang="en-US" dirty="0">
              <a:latin typeface="Times" panose="02020603050405020304" pitchFamily="18" charset="0"/>
              <a:cs typeface="Times" panose="02020603050405020304" pitchFamily="18" charset="0"/>
            </a:endParaRPr>
          </a:p>
          <a:p>
            <a:pPr>
              <a:spcBef>
                <a:spcPts val="600"/>
              </a:spcBef>
            </a:pPr>
            <a:r>
              <a:rPr lang="en-US" b="1" dirty="0">
                <a:solidFill>
                  <a:srgbClr val="0F1115"/>
                </a:solidFill>
                <a:latin typeface="Times" panose="02020603050405020304" pitchFamily="18" charset="0"/>
                <a:cs typeface="Times" panose="02020603050405020304" pitchFamily="18" charset="0"/>
              </a:rPr>
              <a:t>Answer: </a:t>
            </a:r>
            <a:r>
              <a:rPr lang="ar-SA" b="1" dirty="0">
                <a:solidFill>
                  <a:srgbClr val="0F1115"/>
                </a:solidFill>
                <a:latin typeface="Times" panose="02020603050405020304" pitchFamily="18" charset="0"/>
                <a:cs typeface="Times" panose="02020603050405020304" pitchFamily="18" charset="0"/>
              </a:rPr>
              <a:t>A</a:t>
            </a:r>
            <a:endParaRPr lang="en-US" b="1" dirty="0">
              <a:solidFill>
                <a:srgbClr val="0F1115"/>
              </a:solidFill>
              <a:latin typeface="Times" panose="02020603050405020304" pitchFamily="18" charset="0"/>
              <a:cs typeface="Times" panose="02020603050405020304" pitchFamily="18" charset="0"/>
            </a:endParaRPr>
          </a:p>
          <a:p>
            <a:pPr>
              <a:spcBef>
                <a:spcPts val="600"/>
              </a:spcBef>
            </a:pPr>
            <a:r>
              <a:rPr lang="en-US" b="1" dirty="0">
                <a:solidFill>
                  <a:srgbClr val="1D3F7E"/>
                </a:solidFill>
                <a:latin typeface="Times" panose="02020603050405020304" pitchFamily="18" charset="0"/>
                <a:cs typeface="Times" panose="02020603050405020304" pitchFamily="18" charset="0"/>
              </a:rPr>
              <a:t>4. </a:t>
            </a:r>
            <a:r>
              <a:rPr lang="ar-SA" b="1" dirty="0">
                <a:solidFill>
                  <a:srgbClr val="1D3F7E"/>
                </a:solidFill>
                <a:latin typeface="Times" panose="02020603050405020304" pitchFamily="18" charset="0"/>
                <a:cs typeface="Times" panose="02020603050405020304" pitchFamily="18" charset="0"/>
              </a:rPr>
              <a:t>Which two types of project termination can occur for unsuccessful projects? </a:t>
            </a:r>
          </a:p>
          <a:p>
            <a:pPr marL="342900" indent="-342900">
              <a:spcBef>
                <a:spcPts val="600"/>
              </a:spcBef>
              <a:buAutoNum type="alphaUcParenR"/>
            </a:pPr>
            <a:r>
              <a:rPr lang="ar-SA" b="1" dirty="0">
                <a:latin typeface="Times" panose="02020603050405020304" pitchFamily="18" charset="0"/>
                <a:cs typeface="Times" panose="02020603050405020304" pitchFamily="18" charset="0"/>
              </a:rPr>
              <a:t>Integration and starvation</a:t>
            </a:r>
          </a:p>
          <a:p>
            <a:pPr>
              <a:spcBef>
                <a:spcPts val="600"/>
              </a:spcBef>
            </a:pPr>
            <a:r>
              <a:rPr lang="ar-SA" b="1" dirty="0">
                <a:latin typeface="Times" panose="02020603050405020304" pitchFamily="18" charset="0"/>
                <a:cs typeface="Times" panose="02020603050405020304" pitchFamily="18" charset="0"/>
              </a:rPr>
              <a:t>B) Starvation and extinction </a:t>
            </a:r>
          </a:p>
          <a:p>
            <a:pPr>
              <a:spcBef>
                <a:spcPts val="600"/>
              </a:spcBef>
            </a:pPr>
            <a:r>
              <a:rPr lang="ar-SA" b="1" dirty="0">
                <a:latin typeface="Times" panose="02020603050405020304" pitchFamily="18" charset="0"/>
                <a:cs typeface="Times" panose="02020603050405020304" pitchFamily="18" charset="0"/>
              </a:rPr>
              <a:t>C) Extinction and addition </a:t>
            </a:r>
          </a:p>
          <a:p>
            <a:pPr>
              <a:spcBef>
                <a:spcPts val="600"/>
              </a:spcBef>
            </a:pPr>
            <a:r>
              <a:rPr lang="ar-SA" b="1" dirty="0">
                <a:latin typeface="Times" panose="02020603050405020304" pitchFamily="18" charset="0"/>
                <a:cs typeface="Times" panose="02020603050405020304" pitchFamily="18" charset="0"/>
              </a:rPr>
              <a:t>D) Addition and integration</a:t>
            </a:r>
            <a:endParaRPr lang="en-US" dirty="0">
              <a:latin typeface="Times" panose="02020603050405020304" pitchFamily="18" charset="0"/>
              <a:cs typeface="Times" panose="02020603050405020304" pitchFamily="18" charset="0"/>
            </a:endParaRPr>
          </a:p>
          <a:p>
            <a:pPr>
              <a:spcBef>
                <a:spcPts val="600"/>
              </a:spcBef>
            </a:pPr>
            <a:r>
              <a:rPr lang="en-US" b="1" dirty="0">
                <a:solidFill>
                  <a:srgbClr val="0F1115"/>
                </a:solidFill>
                <a:latin typeface="Times" panose="02020603050405020304" pitchFamily="18" charset="0"/>
                <a:cs typeface="Times" panose="02020603050405020304" pitchFamily="18" charset="0"/>
              </a:rPr>
              <a:t>Answer: </a:t>
            </a:r>
            <a:r>
              <a:rPr lang="ar-SA" b="1" dirty="0">
                <a:solidFill>
                  <a:srgbClr val="0F1115"/>
                </a:solidFill>
                <a:latin typeface="Times" panose="02020603050405020304" pitchFamily="18" charset="0"/>
                <a:cs typeface="Times" panose="02020603050405020304" pitchFamily="18" charset="0"/>
              </a:rPr>
              <a:t>B</a:t>
            </a:r>
            <a:endParaRPr lang="en-US" i="0" dirty="0">
              <a:solidFill>
                <a:srgbClr val="0F1115"/>
              </a:solidFill>
              <a:effectLst/>
              <a:latin typeface="Times" panose="02020603050405020304" pitchFamily="18" charset="0"/>
              <a:cs typeface="Times" panose="02020603050405020304" pitchFamily="18" charset="0"/>
            </a:endParaRPr>
          </a:p>
        </p:txBody>
      </p:sp>
      <p:sp>
        <p:nvSpPr>
          <p:cNvPr id="4" name="TextBox 3">
            <a:extLst>
              <a:ext uri="{FF2B5EF4-FFF2-40B4-BE49-F238E27FC236}">
                <a16:creationId xmlns:a16="http://schemas.microsoft.com/office/drawing/2014/main" id="{FF1B4F89-3C60-BA7B-F3F3-27CA77D716E9}"/>
              </a:ext>
            </a:extLst>
          </p:cNvPr>
          <p:cNvSpPr txBox="1"/>
          <p:nvPr/>
        </p:nvSpPr>
        <p:spPr>
          <a:xfrm>
            <a:off x="741053" y="214264"/>
            <a:ext cx="10960445" cy="584775"/>
          </a:xfrm>
          <a:prstGeom prst="rect">
            <a:avLst/>
          </a:prstGeom>
          <a:noFill/>
        </p:spPr>
        <p:txBody>
          <a:bodyPr wrap="square">
            <a:spAutoFit/>
          </a:bodyPr>
          <a:lstStyle/>
          <a:p>
            <a:pPr algn="ctr"/>
            <a:r>
              <a:rPr lang="en-US" sz="3200" b="1" dirty="0">
                <a:solidFill>
                  <a:srgbClr val="1D3F7E"/>
                </a:solidFill>
                <a:latin typeface="Times New Roman" panose="02020603050405020304" pitchFamily="18" charset="0"/>
                <a:cs typeface="Times New Roman" panose="02020603050405020304" pitchFamily="18" charset="0"/>
              </a:rPr>
              <a:t>Multiple Choice Questions</a:t>
            </a:r>
          </a:p>
        </p:txBody>
      </p:sp>
    </p:spTree>
    <p:extLst>
      <p:ext uri="{BB962C8B-B14F-4D97-AF65-F5344CB8AC3E}">
        <p14:creationId xmlns:p14="http://schemas.microsoft.com/office/powerpoint/2010/main" val="318077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87E359-B0B8-8CF6-78D1-0E7510DFCADE}"/>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C98C39F3-9727-37F0-C3A1-C6D2DBEAB461}"/>
              </a:ext>
            </a:extLst>
          </p:cNvPr>
          <p:cNvSpPr txBox="1"/>
          <p:nvPr/>
        </p:nvSpPr>
        <p:spPr>
          <a:xfrm>
            <a:off x="575094" y="941082"/>
            <a:ext cx="11041811" cy="4616648"/>
          </a:xfrm>
          <a:prstGeom prst="rect">
            <a:avLst/>
          </a:prstGeom>
          <a:noFill/>
        </p:spPr>
        <p:txBody>
          <a:bodyPr wrap="square">
            <a:spAutoFit/>
          </a:bodyPr>
          <a:lstStyle/>
          <a:p>
            <a:pPr>
              <a:spcBef>
                <a:spcPts val="600"/>
              </a:spcBef>
            </a:pPr>
            <a:r>
              <a:rPr lang="en-US" b="1" dirty="0">
                <a:solidFill>
                  <a:srgbClr val="1D3F7E"/>
                </a:solidFill>
                <a:latin typeface="Times" panose="02020603050405020304" pitchFamily="18" charset="0"/>
                <a:cs typeface="Times" panose="02020603050405020304" pitchFamily="18" charset="0"/>
              </a:rPr>
              <a:t>5. </a:t>
            </a:r>
            <a:r>
              <a:rPr lang="ar-SA" b="1" dirty="0">
                <a:solidFill>
                  <a:srgbClr val="1D3F7E"/>
                </a:solidFill>
                <a:latin typeface="Times" panose="02020603050405020304" pitchFamily="18" charset="0"/>
                <a:cs typeface="Times" panose="02020603050405020304" pitchFamily="18" charset="0"/>
              </a:rPr>
              <a:t>Of the project closeout management steps listed, the first is to: </a:t>
            </a:r>
          </a:p>
          <a:p>
            <a:pPr marL="342900" indent="-342900">
              <a:spcBef>
                <a:spcPts val="600"/>
              </a:spcBef>
              <a:buAutoNum type="alphaUcParenR"/>
            </a:pPr>
            <a:r>
              <a:rPr lang="ar-SA" b="1" dirty="0">
                <a:latin typeface="Times" panose="02020603050405020304" pitchFamily="18" charset="0"/>
                <a:cs typeface="Times" panose="02020603050405020304" pitchFamily="18" charset="0"/>
              </a:rPr>
              <a:t>Hand over the project. </a:t>
            </a:r>
          </a:p>
          <a:p>
            <a:pPr>
              <a:spcBef>
                <a:spcPts val="600"/>
              </a:spcBef>
            </a:pPr>
            <a:r>
              <a:rPr lang="ar-SA" b="1" dirty="0">
                <a:latin typeface="Times" panose="02020603050405020304" pitchFamily="18" charset="0"/>
                <a:cs typeface="Times" panose="02020603050405020304" pitchFamily="18" charset="0"/>
              </a:rPr>
              <a:t>B) Finish the work. </a:t>
            </a:r>
          </a:p>
          <a:p>
            <a:pPr>
              <a:spcBef>
                <a:spcPts val="600"/>
              </a:spcBef>
            </a:pPr>
            <a:r>
              <a:rPr lang="ar-SA" b="1" dirty="0">
                <a:latin typeface="Times" panose="02020603050405020304" pitchFamily="18" charset="0"/>
                <a:cs typeface="Times" panose="02020603050405020304" pitchFamily="18" charset="0"/>
              </a:rPr>
              <a:t>C) Gain acceptance for the product. </a:t>
            </a:r>
          </a:p>
          <a:p>
            <a:pPr>
              <a:spcBef>
                <a:spcPts val="600"/>
              </a:spcBef>
            </a:pPr>
            <a:r>
              <a:rPr lang="ar-SA" b="1" dirty="0">
                <a:latin typeface="Times" panose="02020603050405020304" pitchFamily="18" charset="0"/>
                <a:cs typeface="Times" panose="02020603050405020304" pitchFamily="18" charset="0"/>
              </a:rPr>
              <a:t>D) Review how it all went.</a:t>
            </a:r>
            <a:endParaRPr lang="en-US" dirty="0">
              <a:latin typeface="Times" panose="02020603050405020304" pitchFamily="18" charset="0"/>
              <a:cs typeface="Times" panose="02020603050405020304" pitchFamily="18" charset="0"/>
            </a:endParaRPr>
          </a:p>
          <a:p>
            <a:pPr>
              <a:spcBef>
                <a:spcPts val="600"/>
              </a:spcBef>
            </a:pPr>
            <a:r>
              <a:rPr lang="en-US" b="1" dirty="0">
                <a:solidFill>
                  <a:srgbClr val="0F1115"/>
                </a:solidFill>
                <a:latin typeface="Times" panose="02020603050405020304" pitchFamily="18" charset="0"/>
                <a:cs typeface="Times" panose="02020603050405020304" pitchFamily="18" charset="0"/>
              </a:rPr>
              <a:t>Answer: B</a:t>
            </a:r>
          </a:p>
          <a:p>
            <a:pPr>
              <a:spcBef>
                <a:spcPts val="600"/>
              </a:spcBef>
            </a:pPr>
            <a:r>
              <a:rPr lang="en-US" b="1" dirty="0">
                <a:solidFill>
                  <a:srgbClr val="1D3F7E"/>
                </a:solidFill>
                <a:latin typeface="Times" panose="02020603050405020304" pitchFamily="18" charset="0"/>
                <a:cs typeface="Times" panose="02020603050405020304" pitchFamily="18" charset="0"/>
              </a:rPr>
              <a:t>6. </a:t>
            </a:r>
            <a:r>
              <a:rPr lang="ar-SA" b="1" dirty="0">
                <a:solidFill>
                  <a:srgbClr val="1D3F7E"/>
                </a:solidFill>
                <a:latin typeface="Times" panose="02020603050405020304" pitchFamily="18" charset="0"/>
                <a:cs typeface="Times" panose="02020603050405020304" pitchFamily="18" charset="0"/>
              </a:rPr>
              <a:t>Of the project closeout management steps listed, the last is to: </a:t>
            </a:r>
          </a:p>
          <a:p>
            <a:pPr marL="342900" indent="-342900">
              <a:spcBef>
                <a:spcPts val="600"/>
              </a:spcBef>
              <a:buAutoNum type="alphaUcParenR"/>
            </a:pPr>
            <a:r>
              <a:rPr lang="ar-SA" b="1" dirty="0">
                <a:latin typeface="Times" panose="02020603050405020304" pitchFamily="18" charset="0"/>
                <a:cs typeface="Times" panose="02020603050405020304" pitchFamily="18" charset="0"/>
              </a:rPr>
              <a:t>Hand over the project. </a:t>
            </a:r>
          </a:p>
          <a:p>
            <a:pPr>
              <a:spcBef>
                <a:spcPts val="600"/>
              </a:spcBef>
            </a:pPr>
            <a:r>
              <a:rPr lang="ar-SA" b="1" dirty="0">
                <a:latin typeface="Times" panose="02020603050405020304" pitchFamily="18" charset="0"/>
                <a:cs typeface="Times" panose="02020603050405020304" pitchFamily="18" charset="0"/>
              </a:rPr>
              <a:t>B) Finish the work. </a:t>
            </a:r>
          </a:p>
          <a:p>
            <a:pPr>
              <a:spcBef>
                <a:spcPts val="600"/>
              </a:spcBef>
            </a:pPr>
            <a:r>
              <a:rPr lang="ar-SA" b="1" dirty="0">
                <a:latin typeface="Times" panose="02020603050405020304" pitchFamily="18" charset="0"/>
                <a:cs typeface="Times" panose="02020603050405020304" pitchFamily="18" charset="0"/>
              </a:rPr>
              <a:t>C) Gain acceptance for the product. </a:t>
            </a:r>
          </a:p>
          <a:p>
            <a:pPr>
              <a:spcBef>
                <a:spcPts val="600"/>
              </a:spcBef>
            </a:pPr>
            <a:r>
              <a:rPr lang="ar-SA" b="1" dirty="0">
                <a:latin typeface="Times" panose="02020603050405020304" pitchFamily="18" charset="0"/>
                <a:cs typeface="Times" panose="02020603050405020304" pitchFamily="18" charset="0"/>
              </a:rPr>
              <a:t>D) Review how it all went.</a:t>
            </a:r>
            <a:endParaRPr lang="en-US" dirty="0">
              <a:latin typeface="Times" panose="02020603050405020304" pitchFamily="18" charset="0"/>
              <a:cs typeface="Times" panose="02020603050405020304" pitchFamily="18" charset="0"/>
            </a:endParaRPr>
          </a:p>
          <a:p>
            <a:pPr>
              <a:spcBef>
                <a:spcPts val="600"/>
              </a:spcBef>
            </a:pPr>
            <a:r>
              <a:rPr lang="en-US" b="1" dirty="0">
                <a:solidFill>
                  <a:srgbClr val="0F1115"/>
                </a:solidFill>
                <a:latin typeface="Times" panose="02020603050405020304" pitchFamily="18" charset="0"/>
                <a:cs typeface="Times" panose="02020603050405020304" pitchFamily="18" charset="0"/>
              </a:rPr>
              <a:t>Answer: D</a:t>
            </a:r>
          </a:p>
          <a:p>
            <a:pPr>
              <a:spcBef>
                <a:spcPts val="600"/>
              </a:spcBef>
            </a:pPr>
            <a:endParaRPr lang="en-US" i="0" dirty="0">
              <a:solidFill>
                <a:srgbClr val="0F1115"/>
              </a:solidFill>
              <a:effectLst/>
              <a:latin typeface="Times" panose="02020603050405020304" pitchFamily="18" charset="0"/>
              <a:cs typeface="Times" panose="02020603050405020304" pitchFamily="18" charset="0"/>
            </a:endParaRPr>
          </a:p>
        </p:txBody>
      </p:sp>
      <p:sp>
        <p:nvSpPr>
          <p:cNvPr id="4" name="TextBox 3">
            <a:extLst>
              <a:ext uri="{FF2B5EF4-FFF2-40B4-BE49-F238E27FC236}">
                <a16:creationId xmlns:a16="http://schemas.microsoft.com/office/drawing/2014/main" id="{C28632E3-4C4C-38A9-71F3-9030BC87A55D}"/>
              </a:ext>
            </a:extLst>
          </p:cNvPr>
          <p:cNvSpPr txBox="1"/>
          <p:nvPr/>
        </p:nvSpPr>
        <p:spPr>
          <a:xfrm>
            <a:off x="741053" y="214264"/>
            <a:ext cx="10960445" cy="584775"/>
          </a:xfrm>
          <a:prstGeom prst="rect">
            <a:avLst/>
          </a:prstGeom>
          <a:noFill/>
        </p:spPr>
        <p:txBody>
          <a:bodyPr wrap="square">
            <a:spAutoFit/>
          </a:bodyPr>
          <a:lstStyle/>
          <a:p>
            <a:pPr algn="ctr"/>
            <a:r>
              <a:rPr lang="en-US" sz="3200" b="1" dirty="0">
                <a:solidFill>
                  <a:srgbClr val="1D3F7E"/>
                </a:solidFill>
                <a:latin typeface="Times New Roman" panose="02020603050405020304" pitchFamily="18" charset="0"/>
                <a:cs typeface="Times New Roman" panose="02020603050405020304" pitchFamily="18" charset="0"/>
              </a:rPr>
              <a:t>Multiple Choice Questions</a:t>
            </a:r>
          </a:p>
        </p:txBody>
      </p:sp>
    </p:spTree>
    <p:extLst>
      <p:ext uri="{BB962C8B-B14F-4D97-AF65-F5344CB8AC3E}">
        <p14:creationId xmlns:p14="http://schemas.microsoft.com/office/powerpoint/2010/main" val="2273825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2C39F5-E5C2-FC53-2DE5-E8AD50385CDD}"/>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BC1DF3AA-C0CE-5911-E3A7-6F462ED82EB0}"/>
              </a:ext>
            </a:extLst>
          </p:cNvPr>
          <p:cNvSpPr txBox="1"/>
          <p:nvPr/>
        </p:nvSpPr>
        <p:spPr>
          <a:xfrm>
            <a:off x="575094" y="941082"/>
            <a:ext cx="11041811" cy="4893647"/>
          </a:xfrm>
          <a:prstGeom prst="rect">
            <a:avLst/>
          </a:prstGeom>
          <a:noFill/>
        </p:spPr>
        <p:txBody>
          <a:bodyPr wrap="square">
            <a:spAutoFit/>
          </a:bodyPr>
          <a:lstStyle/>
          <a:p>
            <a:pPr>
              <a:spcBef>
                <a:spcPts val="600"/>
              </a:spcBef>
            </a:pPr>
            <a:r>
              <a:rPr lang="en-US" b="1" dirty="0">
                <a:solidFill>
                  <a:srgbClr val="1D3F7E"/>
                </a:solidFill>
                <a:latin typeface="Times" panose="02020603050405020304" pitchFamily="18" charset="0"/>
                <a:cs typeface="Times" panose="02020603050405020304" pitchFamily="18" charset="0"/>
              </a:rPr>
              <a:t>7. </a:t>
            </a:r>
            <a:r>
              <a:rPr lang="ar-SA" b="1" dirty="0">
                <a:solidFill>
                  <a:srgbClr val="1D3F7E"/>
                </a:solidFill>
                <a:latin typeface="Times" panose="02020603050405020304" pitchFamily="18" charset="0"/>
                <a:cs typeface="Times" panose="02020603050405020304" pitchFamily="18" charset="0"/>
              </a:rPr>
              <a:t>Which of these project closeout management steps requires objectivity, internal consistency, fairness, and replicability?</a:t>
            </a:r>
          </a:p>
          <a:p>
            <a:pPr marL="342900" indent="-342900">
              <a:spcBef>
                <a:spcPts val="600"/>
              </a:spcBef>
              <a:buAutoNum type="alphaUcParenR"/>
            </a:pPr>
            <a:r>
              <a:rPr lang="ar-SA" b="1" dirty="0">
                <a:latin typeface="Times" panose="02020603050405020304" pitchFamily="18" charset="0"/>
                <a:cs typeface="Times" panose="02020603050405020304" pitchFamily="18" charset="0"/>
              </a:rPr>
              <a:t>Disband the team </a:t>
            </a:r>
          </a:p>
          <a:p>
            <a:pPr>
              <a:spcBef>
                <a:spcPts val="600"/>
              </a:spcBef>
            </a:pPr>
            <a:r>
              <a:rPr lang="ar-SA" b="1" dirty="0">
                <a:latin typeface="Times" panose="02020603050405020304" pitchFamily="18" charset="0"/>
                <a:cs typeface="Times" panose="02020603050405020304" pitchFamily="18" charset="0"/>
              </a:rPr>
              <a:t>B) Finish the work </a:t>
            </a:r>
          </a:p>
          <a:p>
            <a:pPr>
              <a:spcBef>
                <a:spcPts val="600"/>
              </a:spcBef>
            </a:pPr>
            <a:r>
              <a:rPr lang="ar-SA" b="1" dirty="0">
                <a:latin typeface="Times" panose="02020603050405020304" pitchFamily="18" charset="0"/>
                <a:cs typeface="Times" panose="02020603050405020304" pitchFamily="18" charset="0"/>
              </a:rPr>
              <a:t>C) Gain acceptance for the product </a:t>
            </a:r>
          </a:p>
          <a:p>
            <a:pPr>
              <a:spcBef>
                <a:spcPts val="600"/>
              </a:spcBef>
            </a:pPr>
            <a:r>
              <a:rPr lang="ar-SA" b="1" dirty="0">
                <a:latin typeface="Times" panose="02020603050405020304" pitchFamily="18" charset="0"/>
                <a:cs typeface="Times" panose="02020603050405020304" pitchFamily="18" charset="0"/>
              </a:rPr>
              <a:t>D) Review how it all went</a:t>
            </a:r>
            <a:endParaRPr lang="en-US" dirty="0">
              <a:latin typeface="Times" panose="02020603050405020304" pitchFamily="18" charset="0"/>
              <a:cs typeface="Times" panose="02020603050405020304" pitchFamily="18" charset="0"/>
            </a:endParaRPr>
          </a:p>
          <a:p>
            <a:pPr>
              <a:spcBef>
                <a:spcPts val="600"/>
              </a:spcBef>
            </a:pPr>
            <a:r>
              <a:rPr lang="en-US" b="1" dirty="0">
                <a:solidFill>
                  <a:srgbClr val="0F1115"/>
                </a:solidFill>
                <a:latin typeface="Times" panose="02020603050405020304" pitchFamily="18" charset="0"/>
                <a:cs typeface="Times" panose="02020603050405020304" pitchFamily="18" charset="0"/>
              </a:rPr>
              <a:t>Answer: </a:t>
            </a:r>
            <a:r>
              <a:rPr lang="ar-SA" b="1" dirty="0">
                <a:solidFill>
                  <a:srgbClr val="0F1115"/>
                </a:solidFill>
                <a:latin typeface="Times" panose="02020603050405020304" pitchFamily="18" charset="0"/>
                <a:cs typeface="Times" panose="02020603050405020304" pitchFamily="18" charset="0"/>
              </a:rPr>
              <a:t>D</a:t>
            </a:r>
            <a:endParaRPr lang="en-US" b="1" dirty="0">
              <a:solidFill>
                <a:srgbClr val="0F1115"/>
              </a:solidFill>
              <a:latin typeface="Times" panose="02020603050405020304" pitchFamily="18" charset="0"/>
              <a:cs typeface="Times" panose="02020603050405020304" pitchFamily="18" charset="0"/>
            </a:endParaRPr>
          </a:p>
          <a:p>
            <a:pPr>
              <a:spcBef>
                <a:spcPts val="600"/>
              </a:spcBef>
            </a:pPr>
            <a:r>
              <a:rPr lang="en-US" b="1" dirty="0">
                <a:solidFill>
                  <a:srgbClr val="1D3F7E"/>
                </a:solidFill>
                <a:latin typeface="Times" panose="02020603050405020304" pitchFamily="18" charset="0"/>
                <a:cs typeface="Times" panose="02020603050405020304" pitchFamily="18" charset="0"/>
              </a:rPr>
              <a:t>8. </a:t>
            </a:r>
            <a:r>
              <a:rPr lang="ar-SA" b="1" dirty="0">
                <a:solidFill>
                  <a:srgbClr val="1D3F7E"/>
                </a:solidFill>
                <a:latin typeface="Times" panose="02020603050405020304" pitchFamily="18" charset="0"/>
                <a:cs typeface="Times" panose="02020603050405020304" pitchFamily="18" charset="0"/>
              </a:rPr>
              <a:t>Under the BOT option for a project: </a:t>
            </a:r>
          </a:p>
          <a:p>
            <a:pPr>
              <a:spcBef>
                <a:spcPts val="600"/>
              </a:spcBef>
            </a:pPr>
            <a:r>
              <a:rPr lang="ar-SA" b="1" dirty="0">
                <a:solidFill>
                  <a:srgbClr val="1D3F7E"/>
                </a:solidFill>
                <a:latin typeface="Times" panose="02020603050405020304" pitchFamily="18" charset="0"/>
                <a:cs typeface="Times" panose="02020603050405020304" pitchFamily="18" charset="0"/>
              </a:rPr>
              <a:t>A (</a:t>
            </a:r>
            <a:r>
              <a:rPr lang="ar-SA" b="1" dirty="0">
                <a:latin typeface="Times" panose="02020603050405020304" pitchFamily="18" charset="0"/>
                <a:cs typeface="Times" panose="02020603050405020304" pitchFamily="18" charset="0"/>
              </a:rPr>
              <a:t>The project organization must operate the work product of the project for a while. </a:t>
            </a:r>
          </a:p>
          <a:p>
            <a:pPr>
              <a:spcBef>
                <a:spcPts val="600"/>
              </a:spcBef>
            </a:pPr>
            <a:r>
              <a:rPr lang="ar-SA" b="1" dirty="0">
                <a:latin typeface="Times" panose="02020603050405020304" pitchFamily="18" charset="0"/>
                <a:cs typeface="Times" panose="02020603050405020304" pitchFamily="18" charset="0"/>
              </a:rPr>
              <a:t>B) The customer organization must accept the work product of the project at the scheduled delivery date. </a:t>
            </a:r>
          </a:p>
          <a:p>
            <a:pPr>
              <a:spcBef>
                <a:spcPts val="600"/>
              </a:spcBef>
            </a:pPr>
            <a:r>
              <a:rPr lang="ar-SA" b="1" dirty="0">
                <a:latin typeface="Times" panose="02020603050405020304" pitchFamily="18" charset="0"/>
                <a:cs typeface="Times" panose="02020603050405020304" pitchFamily="18" charset="0"/>
              </a:rPr>
              <a:t>C) The project organization may build the work product to their own specifications instead of the customer’s. </a:t>
            </a:r>
          </a:p>
          <a:p>
            <a:pPr>
              <a:spcBef>
                <a:spcPts val="600"/>
              </a:spcBef>
            </a:pPr>
            <a:r>
              <a:rPr lang="ar-SA" b="1" dirty="0">
                <a:latin typeface="Times" panose="02020603050405020304" pitchFamily="18" charset="0"/>
                <a:cs typeface="Times" panose="02020603050405020304" pitchFamily="18" charset="0"/>
              </a:rPr>
              <a:t>D) The customer organization transfers employees to the project organization for the duration of the project.</a:t>
            </a:r>
            <a:endParaRPr lang="en-US" dirty="0">
              <a:latin typeface="Times" panose="02020603050405020304" pitchFamily="18" charset="0"/>
              <a:cs typeface="Times" panose="02020603050405020304" pitchFamily="18" charset="0"/>
            </a:endParaRPr>
          </a:p>
          <a:p>
            <a:pPr marL="342900" indent="-342900">
              <a:spcBef>
                <a:spcPts val="600"/>
              </a:spcBef>
              <a:buAutoNum type="alphaUcParenR"/>
            </a:pPr>
            <a:r>
              <a:rPr lang="en-US" b="1" dirty="0">
                <a:latin typeface="Times" panose="02020603050405020304" pitchFamily="18" charset="0"/>
                <a:cs typeface="Times" panose="02020603050405020304" pitchFamily="18" charset="0"/>
              </a:rPr>
              <a:t>Answer: A</a:t>
            </a:r>
          </a:p>
          <a:p>
            <a:pPr>
              <a:spcBef>
                <a:spcPts val="600"/>
              </a:spcBef>
            </a:pPr>
            <a:endParaRPr lang="en-US" i="0" dirty="0">
              <a:solidFill>
                <a:srgbClr val="0F1115"/>
              </a:solidFill>
              <a:effectLst/>
              <a:latin typeface="Times" panose="02020603050405020304" pitchFamily="18" charset="0"/>
              <a:cs typeface="Times" panose="02020603050405020304" pitchFamily="18" charset="0"/>
            </a:endParaRPr>
          </a:p>
        </p:txBody>
      </p:sp>
      <p:sp>
        <p:nvSpPr>
          <p:cNvPr id="4" name="TextBox 3">
            <a:extLst>
              <a:ext uri="{FF2B5EF4-FFF2-40B4-BE49-F238E27FC236}">
                <a16:creationId xmlns:a16="http://schemas.microsoft.com/office/drawing/2014/main" id="{D63DCBD8-A858-699C-24CD-928D1B5932EA}"/>
              </a:ext>
            </a:extLst>
          </p:cNvPr>
          <p:cNvSpPr txBox="1"/>
          <p:nvPr/>
        </p:nvSpPr>
        <p:spPr>
          <a:xfrm>
            <a:off x="741053" y="214264"/>
            <a:ext cx="10960445" cy="584775"/>
          </a:xfrm>
          <a:prstGeom prst="rect">
            <a:avLst/>
          </a:prstGeom>
          <a:noFill/>
        </p:spPr>
        <p:txBody>
          <a:bodyPr wrap="square">
            <a:spAutoFit/>
          </a:bodyPr>
          <a:lstStyle/>
          <a:p>
            <a:pPr algn="ctr"/>
            <a:r>
              <a:rPr lang="en-US" sz="3200" b="1" dirty="0">
                <a:solidFill>
                  <a:srgbClr val="1D3F7E"/>
                </a:solidFill>
                <a:latin typeface="Times New Roman" panose="02020603050405020304" pitchFamily="18" charset="0"/>
                <a:cs typeface="Times New Roman" panose="02020603050405020304" pitchFamily="18" charset="0"/>
              </a:rPr>
              <a:t>Multiple Choice Questions</a:t>
            </a:r>
          </a:p>
        </p:txBody>
      </p:sp>
    </p:spTree>
    <p:extLst>
      <p:ext uri="{BB962C8B-B14F-4D97-AF65-F5344CB8AC3E}">
        <p14:creationId xmlns:p14="http://schemas.microsoft.com/office/powerpoint/2010/main" val="10671762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D40106-3639-0EDF-AA31-DAB34D4D5D42}"/>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493575D3-B92B-B160-815C-16DADB64DAF3}"/>
              </a:ext>
            </a:extLst>
          </p:cNvPr>
          <p:cNvSpPr txBox="1"/>
          <p:nvPr/>
        </p:nvSpPr>
        <p:spPr>
          <a:xfrm>
            <a:off x="575094" y="941082"/>
            <a:ext cx="11041811" cy="4539704"/>
          </a:xfrm>
          <a:prstGeom prst="rect">
            <a:avLst/>
          </a:prstGeom>
          <a:noFill/>
        </p:spPr>
        <p:txBody>
          <a:bodyPr wrap="square">
            <a:spAutoFit/>
          </a:bodyPr>
          <a:lstStyle/>
          <a:p>
            <a:pPr>
              <a:spcBef>
                <a:spcPts val="600"/>
              </a:spcBef>
            </a:pPr>
            <a:r>
              <a:rPr lang="en-US" b="1" dirty="0">
                <a:solidFill>
                  <a:srgbClr val="1D3F7E"/>
                </a:solidFill>
                <a:latin typeface="Times" panose="02020603050405020304" pitchFamily="18" charset="0"/>
                <a:cs typeface="Times" panose="02020603050405020304" pitchFamily="18" charset="0"/>
              </a:rPr>
              <a:t>9. </a:t>
            </a:r>
            <a:r>
              <a:rPr lang="ar-SA" b="1" dirty="0">
                <a:solidFill>
                  <a:srgbClr val="1D3F7E"/>
                </a:solidFill>
                <a:latin typeface="Times" panose="02020603050405020304" pitchFamily="18" charset="0"/>
                <a:cs typeface="Times" panose="02020603050405020304" pitchFamily="18" charset="0"/>
              </a:rPr>
              <a:t>The disadvantage of a BOOT contract to the project organization is that they must take on: </a:t>
            </a:r>
          </a:p>
          <a:p>
            <a:pPr>
              <a:spcBef>
                <a:spcPts val="600"/>
              </a:spcBef>
            </a:pPr>
            <a:r>
              <a:rPr lang="ar-SA" b="1" dirty="0">
                <a:latin typeface="Times" panose="02020603050405020304" pitchFamily="18" charset="0"/>
                <a:cs typeface="Times" panose="02020603050405020304" pitchFamily="18" charset="0"/>
              </a:rPr>
              <a:t>A) Higher safety risks. </a:t>
            </a:r>
          </a:p>
          <a:p>
            <a:pPr>
              <a:spcBef>
                <a:spcPts val="600"/>
              </a:spcBef>
            </a:pPr>
            <a:r>
              <a:rPr lang="ar-SA" b="1" dirty="0">
                <a:latin typeface="Times" panose="02020603050405020304" pitchFamily="18" charset="0"/>
                <a:cs typeface="Times" panose="02020603050405020304" pitchFamily="18" charset="0"/>
              </a:rPr>
              <a:t>B) Higher failure risks. </a:t>
            </a:r>
          </a:p>
          <a:p>
            <a:pPr>
              <a:spcBef>
                <a:spcPts val="600"/>
              </a:spcBef>
            </a:pPr>
            <a:r>
              <a:rPr lang="ar-SA" b="1" dirty="0">
                <a:latin typeface="Times" panose="02020603050405020304" pitchFamily="18" charset="0"/>
                <a:cs typeface="Times" panose="02020603050405020304" pitchFamily="18" charset="0"/>
              </a:rPr>
              <a:t>C) Higher financial risks. </a:t>
            </a:r>
          </a:p>
          <a:p>
            <a:pPr>
              <a:spcBef>
                <a:spcPts val="600"/>
              </a:spcBef>
            </a:pPr>
            <a:r>
              <a:rPr lang="ar-SA" b="1" dirty="0">
                <a:latin typeface="Times" panose="02020603050405020304" pitchFamily="18" charset="0"/>
                <a:cs typeface="Times" panose="02020603050405020304" pitchFamily="18" charset="0"/>
              </a:rPr>
              <a:t>D) Higher competitive risks.</a:t>
            </a:r>
            <a:endParaRPr lang="en-US" dirty="0">
              <a:latin typeface="Times" panose="02020603050405020304" pitchFamily="18" charset="0"/>
              <a:cs typeface="Times" panose="02020603050405020304" pitchFamily="18" charset="0"/>
            </a:endParaRPr>
          </a:p>
          <a:p>
            <a:pPr>
              <a:spcBef>
                <a:spcPts val="600"/>
              </a:spcBef>
            </a:pPr>
            <a:r>
              <a:rPr lang="en-US" b="1" dirty="0">
                <a:solidFill>
                  <a:srgbClr val="0F1115"/>
                </a:solidFill>
                <a:latin typeface="Times" panose="02020603050405020304" pitchFamily="18" charset="0"/>
                <a:cs typeface="Times" panose="02020603050405020304" pitchFamily="18" charset="0"/>
              </a:rPr>
              <a:t>Answer: C</a:t>
            </a:r>
          </a:p>
          <a:p>
            <a:pPr>
              <a:spcBef>
                <a:spcPts val="600"/>
              </a:spcBef>
            </a:pPr>
            <a:r>
              <a:rPr lang="en-US" b="1" dirty="0">
                <a:solidFill>
                  <a:srgbClr val="1D3F7E"/>
                </a:solidFill>
                <a:latin typeface="Times" panose="02020603050405020304" pitchFamily="18" charset="0"/>
                <a:cs typeface="Times" panose="02020603050405020304" pitchFamily="18" charset="0"/>
              </a:rPr>
              <a:t>10. </a:t>
            </a:r>
            <a:r>
              <a:rPr lang="ar-SA" b="1" dirty="0">
                <a:solidFill>
                  <a:srgbClr val="1D3F7E"/>
                </a:solidFill>
                <a:latin typeface="Times" panose="02020603050405020304" pitchFamily="18" charset="0"/>
                <a:cs typeface="Times" panose="02020603050405020304" pitchFamily="18" charset="0"/>
              </a:rPr>
              <a:t>A research study on the critical success factors for projects found that an important determination of whether the project is successful is the element of: </a:t>
            </a:r>
          </a:p>
          <a:p>
            <a:pPr marL="342900" indent="-342900">
              <a:spcBef>
                <a:spcPts val="600"/>
              </a:spcBef>
              <a:buAutoNum type="alphaUcParenR"/>
            </a:pPr>
            <a:r>
              <a:rPr lang="ar-SA" b="1" dirty="0">
                <a:latin typeface="Times" panose="02020603050405020304" pitchFamily="18" charset="0"/>
                <a:cs typeface="Times" panose="02020603050405020304" pitchFamily="18" charset="0"/>
              </a:rPr>
              <a:t>Putting it all to bed.</a:t>
            </a:r>
          </a:p>
          <a:p>
            <a:pPr>
              <a:spcBef>
                <a:spcPts val="600"/>
              </a:spcBef>
            </a:pPr>
            <a:r>
              <a:rPr lang="ar-SA" b="1" dirty="0">
                <a:latin typeface="Times" panose="02020603050405020304" pitchFamily="18" charset="0"/>
                <a:cs typeface="Times" panose="02020603050405020304" pitchFamily="18" charset="0"/>
              </a:rPr>
              <a:t>B) Reviewing how it all went.</a:t>
            </a:r>
          </a:p>
          <a:p>
            <a:pPr>
              <a:spcBef>
                <a:spcPts val="600"/>
              </a:spcBef>
            </a:pPr>
            <a:r>
              <a:rPr lang="ar-SA" b="1" dirty="0">
                <a:latin typeface="Times" panose="02020603050405020304" pitchFamily="18" charset="0"/>
                <a:cs typeface="Times" panose="02020603050405020304" pitchFamily="18" charset="0"/>
              </a:rPr>
              <a:t>C) Disbanding the team. </a:t>
            </a:r>
          </a:p>
          <a:p>
            <a:pPr>
              <a:spcBef>
                <a:spcPts val="600"/>
              </a:spcBef>
            </a:pPr>
            <a:r>
              <a:rPr lang="ar-SA" b="1" dirty="0">
                <a:latin typeface="Times" panose="02020603050405020304" pitchFamily="18" charset="0"/>
                <a:cs typeface="Times" panose="02020603050405020304" pitchFamily="18" charset="0"/>
              </a:rPr>
              <a:t>D) Gaining acceptance for the product.</a:t>
            </a:r>
            <a:endParaRPr lang="en-US" dirty="0">
              <a:latin typeface="Times" panose="02020603050405020304" pitchFamily="18" charset="0"/>
              <a:cs typeface="Times" panose="02020603050405020304" pitchFamily="18" charset="0"/>
            </a:endParaRPr>
          </a:p>
          <a:p>
            <a:pPr>
              <a:spcBef>
                <a:spcPts val="600"/>
              </a:spcBef>
            </a:pPr>
            <a:r>
              <a:rPr lang="en-US" b="1" dirty="0">
                <a:solidFill>
                  <a:srgbClr val="0F1115"/>
                </a:solidFill>
                <a:latin typeface="Times" panose="02020603050405020304" pitchFamily="18" charset="0"/>
                <a:cs typeface="Times" panose="02020603050405020304" pitchFamily="18" charset="0"/>
              </a:rPr>
              <a:t>Answer: D</a:t>
            </a:r>
          </a:p>
        </p:txBody>
      </p:sp>
      <p:sp>
        <p:nvSpPr>
          <p:cNvPr id="4" name="TextBox 3">
            <a:extLst>
              <a:ext uri="{FF2B5EF4-FFF2-40B4-BE49-F238E27FC236}">
                <a16:creationId xmlns:a16="http://schemas.microsoft.com/office/drawing/2014/main" id="{64AE5AB4-F558-D1D5-CE21-DECD756168C6}"/>
              </a:ext>
            </a:extLst>
          </p:cNvPr>
          <p:cNvSpPr txBox="1"/>
          <p:nvPr/>
        </p:nvSpPr>
        <p:spPr>
          <a:xfrm>
            <a:off x="741053" y="214264"/>
            <a:ext cx="10960445" cy="584775"/>
          </a:xfrm>
          <a:prstGeom prst="rect">
            <a:avLst/>
          </a:prstGeom>
          <a:noFill/>
        </p:spPr>
        <p:txBody>
          <a:bodyPr wrap="square">
            <a:spAutoFit/>
          </a:bodyPr>
          <a:lstStyle/>
          <a:p>
            <a:pPr algn="ctr"/>
            <a:r>
              <a:rPr lang="en-US" sz="3200" b="1" dirty="0">
                <a:solidFill>
                  <a:srgbClr val="1D3F7E"/>
                </a:solidFill>
                <a:latin typeface="Times New Roman" panose="02020603050405020304" pitchFamily="18" charset="0"/>
                <a:cs typeface="Times New Roman" panose="02020603050405020304" pitchFamily="18" charset="0"/>
              </a:rPr>
              <a:t>Multiple Choice Questions</a:t>
            </a:r>
          </a:p>
        </p:txBody>
      </p:sp>
    </p:spTree>
    <p:extLst>
      <p:ext uri="{BB962C8B-B14F-4D97-AF65-F5344CB8AC3E}">
        <p14:creationId xmlns:p14="http://schemas.microsoft.com/office/powerpoint/2010/main" val="2075188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4D9114-007B-99DF-34B8-093112A11D9E}"/>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16BBAF1B-1BA1-1784-AF7C-1D0CB414E7EA}"/>
              </a:ext>
            </a:extLst>
          </p:cNvPr>
          <p:cNvSpPr txBox="1"/>
          <p:nvPr/>
        </p:nvSpPr>
        <p:spPr>
          <a:xfrm>
            <a:off x="575094" y="941082"/>
            <a:ext cx="11041811" cy="4539704"/>
          </a:xfrm>
          <a:prstGeom prst="rect">
            <a:avLst/>
          </a:prstGeom>
          <a:noFill/>
        </p:spPr>
        <p:txBody>
          <a:bodyPr wrap="square">
            <a:spAutoFit/>
          </a:bodyPr>
          <a:lstStyle/>
          <a:p>
            <a:pPr>
              <a:spcBef>
                <a:spcPts val="600"/>
              </a:spcBef>
            </a:pPr>
            <a:r>
              <a:rPr lang="en-US" b="1" dirty="0">
                <a:solidFill>
                  <a:srgbClr val="1D3F7E"/>
                </a:solidFill>
                <a:latin typeface="Times" panose="02020603050405020304" pitchFamily="18" charset="0"/>
                <a:cs typeface="Times" panose="02020603050405020304" pitchFamily="18" charset="0"/>
              </a:rPr>
              <a:t>11. </a:t>
            </a:r>
            <a:r>
              <a:rPr lang="ar-SA" b="1" dirty="0">
                <a:solidFill>
                  <a:srgbClr val="1D3F7E"/>
                </a:solidFill>
                <a:latin typeface="Times" panose="02020603050405020304" pitchFamily="18" charset="0"/>
                <a:cs typeface="Times" panose="02020603050405020304" pitchFamily="18" charset="0"/>
              </a:rPr>
              <a:t>In order to facilitate acceptance for the project, the project team should start planning for the project’s transfer and use during: </a:t>
            </a:r>
          </a:p>
          <a:p>
            <a:pPr marL="342900" indent="-342900">
              <a:spcBef>
                <a:spcPts val="600"/>
              </a:spcBef>
              <a:buAutoNum type="alphaUcParenR"/>
            </a:pPr>
            <a:r>
              <a:rPr lang="ar-SA" b="1" dirty="0">
                <a:latin typeface="Times" panose="02020603050405020304" pitchFamily="18" charset="0"/>
                <a:cs typeface="Times" panose="02020603050405020304" pitchFamily="18" charset="0"/>
              </a:rPr>
              <a:t>The project development phase. </a:t>
            </a:r>
          </a:p>
          <a:p>
            <a:pPr>
              <a:spcBef>
                <a:spcPts val="600"/>
              </a:spcBef>
            </a:pPr>
            <a:r>
              <a:rPr lang="ar-SA" b="1" dirty="0">
                <a:latin typeface="Times" panose="02020603050405020304" pitchFamily="18" charset="0"/>
                <a:cs typeface="Times" panose="02020603050405020304" pitchFamily="18" charset="0"/>
              </a:rPr>
              <a:t>B) The project termination phase</a:t>
            </a:r>
          </a:p>
          <a:p>
            <a:pPr>
              <a:spcBef>
                <a:spcPts val="600"/>
              </a:spcBef>
            </a:pPr>
            <a:r>
              <a:rPr lang="ar-SA" b="1" dirty="0">
                <a:latin typeface="Times" panose="02020603050405020304" pitchFamily="18" charset="0"/>
                <a:cs typeface="Times" panose="02020603050405020304" pitchFamily="18" charset="0"/>
              </a:rPr>
              <a:t>C) The project close-out phase. </a:t>
            </a:r>
          </a:p>
          <a:p>
            <a:pPr>
              <a:spcBef>
                <a:spcPts val="600"/>
              </a:spcBef>
            </a:pPr>
            <a:r>
              <a:rPr lang="ar-SA" b="1" dirty="0">
                <a:latin typeface="Times" panose="02020603050405020304" pitchFamily="18" charset="0"/>
                <a:cs typeface="Times" panose="02020603050405020304" pitchFamily="18" charset="0"/>
              </a:rPr>
              <a:t>D) The project work phase</a:t>
            </a:r>
            <a:endParaRPr lang="en-US" dirty="0">
              <a:latin typeface="Times" panose="02020603050405020304" pitchFamily="18" charset="0"/>
              <a:cs typeface="Times" panose="02020603050405020304" pitchFamily="18" charset="0"/>
            </a:endParaRPr>
          </a:p>
          <a:p>
            <a:pPr>
              <a:spcBef>
                <a:spcPts val="600"/>
              </a:spcBef>
            </a:pPr>
            <a:r>
              <a:rPr lang="en-US" b="1" dirty="0">
                <a:solidFill>
                  <a:srgbClr val="0F1115"/>
                </a:solidFill>
                <a:latin typeface="Times" panose="02020603050405020304" pitchFamily="18" charset="0"/>
                <a:cs typeface="Times" panose="02020603050405020304" pitchFamily="18" charset="0"/>
              </a:rPr>
              <a:t>Answer: A</a:t>
            </a:r>
          </a:p>
          <a:p>
            <a:pPr>
              <a:spcBef>
                <a:spcPts val="600"/>
              </a:spcBef>
            </a:pPr>
            <a:r>
              <a:rPr lang="en-US" b="1" dirty="0">
                <a:solidFill>
                  <a:srgbClr val="1D3F7E"/>
                </a:solidFill>
                <a:latin typeface="Times" panose="02020603050405020304" pitchFamily="18" charset="0"/>
                <a:cs typeface="Times" panose="02020603050405020304" pitchFamily="18" charset="0"/>
              </a:rPr>
              <a:t>12. </a:t>
            </a:r>
            <a:r>
              <a:rPr lang="ar-SA" b="1" dirty="0">
                <a:solidFill>
                  <a:srgbClr val="1D3F7E"/>
                </a:solidFill>
                <a:latin typeface="Times" panose="02020603050405020304" pitchFamily="18" charset="0"/>
                <a:cs typeface="Times" panose="02020603050405020304" pitchFamily="18" charset="0"/>
              </a:rPr>
              <a:t>The key to begin harvesting the benefits of a project is to first develop an effective: </a:t>
            </a:r>
          </a:p>
          <a:p>
            <a:pPr marL="342900" indent="-342900">
              <a:spcBef>
                <a:spcPts val="600"/>
              </a:spcBef>
              <a:buAutoNum type="alphaUcParenR"/>
            </a:pPr>
            <a:r>
              <a:rPr lang="ar-SA" b="1" dirty="0">
                <a:latin typeface="Times" panose="02020603050405020304" pitchFamily="18" charset="0"/>
                <a:cs typeface="Times" panose="02020603050405020304" pitchFamily="18" charset="0"/>
              </a:rPr>
              <a:t>Client relationship with the project team. </a:t>
            </a:r>
          </a:p>
          <a:p>
            <a:pPr>
              <a:spcBef>
                <a:spcPts val="600"/>
              </a:spcBef>
            </a:pPr>
            <a:r>
              <a:rPr lang="ar-SA" b="1" dirty="0">
                <a:latin typeface="Times" panose="02020603050405020304" pitchFamily="18" charset="0"/>
                <a:cs typeface="Times" panose="02020603050405020304" pitchFamily="18" charset="0"/>
              </a:rPr>
              <a:t>B) Measurement system for project use and value assessment. </a:t>
            </a:r>
          </a:p>
          <a:p>
            <a:pPr>
              <a:spcBef>
                <a:spcPts val="600"/>
              </a:spcBef>
            </a:pPr>
            <a:r>
              <a:rPr lang="ar-SA" b="1" dirty="0">
                <a:latin typeface="Times" panose="02020603050405020304" pitchFamily="18" charset="0"/>
                <a:cs typeface="Times" panose="02020603050405020304" pitchFamily="18" charset="0"/>
              </a:rPr>
              <a:t>C) BOOT agreement that clearly stipulates when transfer of title occurs. </a:t>
            </a:r>
          </a:p>
          <a:p>
            <a:pPr>
              <a:spcBef>
                <a:spcPts val="600"/>
              </a:spcBef>
            </a:pPr>
            <a:r>
              <a:rPr lang="ar-SA" b="1" dirty="0">
                <a:latin typeface="Times" panose="02020603050405020304" pitchFamily="18" charset="0"/>
                <a:cs typeface="Times" panose="02020603050405020304" pitchFamily="18" charset="0"/>
              </a:rPr>
              <a:t>D) Enterprise resource planning package to manage human, financial, and material resources.</a:t>
            </a:r>
            <a:endParaRPr lang="en-US" dirty="0">
              <a:latin typeface="Times" panose="02020603050405020304" pitchFamily="18" charset="0"/>
              <a:cs typeface="Times" panose="02020603050405020304" pitchFamily="18" charset="0"/>
            </a:endParaRPr>
          </a:p>
          <a:p>
            <a:pPr>
              <a:spcBef>
                <a:spcPts val="600"/>
              </a:spcBef>
            </a:pPr>
            <a:r>
              <a:rPr lang="en-US" b="1" dirty="0">
                <a:solidFill>
                  <a:srgbClr val="0F1115"/>
                </a:solidFill>
                <a:latin typeface="Times" panose="02020603050405020304" pitchFamily="18" charset="0"/>
                <a:cs typeface="Times" panose="02020603050405020304" pitchFamily="18" charset="0"/>
              </a:rPr>
              <a:t>Answer: </a:t>
            </a:r>
            <a:r>
              <a:rPr lang="ar-SA" b="1" dirty="0">
                <a:solidFill>
                  <a:srgbClr val="0F1115"/>
                </a:solidFill>
                <a:latin typeface="Times" panose="02020603050405020304" pitchFamily="18" charset="0"/>
                <a:cs typeface="Times" panose="02020603050405020304" pitchFamily="18" charset="0"/>
              </a:rPr>
              <a:t>B</a:t>
            </a:r>
            <a:endParaRPr lang="en-US" i="0" dirty="0">
              <a:solidFill>
                <a:srgbClr val="0F1115"/>
              </a:solidFill>
              <a:effectLst/>
              <a:latin typeface="Times" panose="02020603050405020304" pitchFamily="18" charset="0"/>
              <a:cs typeface="Times" panose="02020603050405020304" pitchFamily="18" charset="0"/>
            </a:endParaRPr>
          </a:p>
        </p:txBody>
      </p:sp>
      <p:sp>
        <p:nvSpPr>
          <p:cNvPr id="4" name="TextBox 3">
            <a:extLst>
              <a:ext uri="{FF2B5EF4-FFF2-40B4-BE49-F238E27FC236}">
                <a16:creationId xmlns:a16="http://schemas.microsoft.com/office/drawing/2014/main" id="{85EA56E8-2981-CEB0-72A9-65B158E53A6C}"/>
              </a:ext>
            </a:extLst>
          </p:cNvPr>
          <p:cNvSpPr txBox="1"/>
          <p:nvPr/>
        </p:nvSpPr>
        <p:spPr>
          <a:xfrm>
            <a:off x="741053" y="214264"/>
            <a:ext cx="10960445" cy="584775"/>
          </a:xfrm>
          <a:prstGeom prst="rect">
            <a:avLst/>
          </a:prstGeom>
          <a:noFill/>
        </p:spPr>
        <p:txBody>
          <a:bodyPr wrap="square">
            <a:spAutoFit/>
          </a:bodyPr>
          <a:lstStyle/>
          <a:p>
            <a:pPr algn="ctr"/>
            <a:r>
              <a:rPr lang="en-US" sz="3200" b="1" dirty="0">
                <a:solidFill>
                  <a:srgbClr val="1D3F7E"/>
                </a:solidFill>
                <a:latin typeface="Times New Roman" panose="02020603050405020304" pitchFamily="18" charset="0"/>
                <a:cs typeface="Times New Roman" panose="02020603050405020304" pitchFamily="18" charset="0"/>
              </a:rPr>
              <a:t>Multiple Choice Questions</a:t>
            </a:r>
          </a:p>
        </p:txBody>
      </p:sp>
    </p:spTree>
    <p:extLst>
      <p:ext uri="{BB962C8B-B14F-4D97-AF65-F5344CB8AC3E}">
        <p14:creationId xmlns:p14="http://schemas.microsoft.com/office/powerpoint/2010/main" val="38956849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F09844-C7A7-0F40-6829-B3448BA037E5}"/>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0CDBCDD9-8406-A128-B0BD-6D3D475AFF5A}"/>
              </a:ext>
            </a:extLst>
          </p:cNvPr>
          <p:cNvSpPr txBox="1"/>
          <p:nvPr/>
        </p:nvSpPr>
        <p:spPr>
          <a:xfrm>
            <a:off x="575094" y="941082"/>
            <a:ext cx="11041811" cy="4262705"/>
          </a:xfrm>
          <a:prstGeom prst="rect">
            <a:avLst/>
          </a:prstGeom>
          <a:noFill/>
        </p:spPr>
        <p:txBody>
          <a:bodyPr wrap="square">
            <a:spAutoFit/>
          </a:bodyPr>
          <a:lstStyle/>
          <a:p>
            <a:pPr>
              <a:spcBef>
                <a:spcPts val="600"/>
              </a:spcBef>
            </a:pPr>
            <a:r>
              <a:rPr lang="en-US" b="1" dirty="0">
                <a:solidFill>
                  <a:srgbClr val="1D3F7E"/>
                </a:solidFill>
                <a:latin typeface="Times" panose="02020603050405020304" pitchFamily="18" charset="0"/>
                <a:cs typeface="Times" panose="02020603050405020304" pitchFamily="18" charset="0"/>
              </a:rPr>
              <a:t>13. </a:t>
            </a:r>
            <a:r>
              <a:rPr lang="ar-SA" b="1" dirty="0">
                <a:solidFill>
                  <a:srgbClr val="1D3F7E"/>
                </a:solidFill>
                <a:latin typeface="Times" panose="02020603050405020304" pitchFamily="18" charset="0"/>
                <a:cs typeface="Times" panose="02020603050405020304" pitchFamily="18" charset="0"/>
              </a:rPr>
              <a:t>A lessons-learned analysis falls under the project closeout management element of: </a:t>
            </a:r>
          </a:p>
          <a:p>
            <a:pPr>
              <a:spcBef>
                <a:spcPts val="600"/>
              </a:spcBef>
            </a:pPr>
            <a:r>
              <a:rPr lang="ar-SA" b="1" dirty="0">
                <a:latin typeface="Times" panose="02020603050405020304" pitchFamily="18" charset="0"/>
                <a:cs typeface="Times" panose="02020603050405020304" pitchFamily="18" charset="0"/>
              </a:rPr>
              <a:t>A</a:t>
            </a:r>
            <a:r>
              <a:rPr lang="ar-SA" b="1" dirty="0">
                <a:solidFill>
                  <a:srgbClr val="1D3F7E"/>
                </a:solidFill>
                <a:latin typeface="Times" panose="02020603050405020304" pitchFamily="18" charset="0"/>
                <a:cs typeface="Times" panose="02020603050405020304" pitchFamily="18" charset="0"/>
              </a:rPr>
              <a:t>( </a:t>
            </a:r>
            <a:r>
              <a:rPr lang="ar-SA" b="1" dirty="0">
                <a:latin typeface="Times" panose="02020603050405020304" pitchFamily="18" charset="0"/>
                <a:cs typeface="Times" panose="02020603050405020304" pitchFamily="18" charset="0"/>
              </a:rPr>
              <a:t>Reviewing how it all went. </a:t>
            </a:r>
          </a:p>
          <a:p>
            <a:pPr>
              <a:spcBef>
                <a:spcPts val="600"/>
              </a:spcBef>
            </a:pPr>
            <a:r>
              <a:rPr lang="ar-SA" b="1" dirty="0">
                <a:latin typeface="Times" panose="02020603050405020304" pitchFamily="18" charset="0"/>
                <a:cs typeface="Times" panose="02020603050405020304" pitchFamily="18" charset="0"/>
              </a:rPr>
              <a:t>B) handing over the product. </a:t>
            </a:r>
          </a:p>
          <a:p>
            <a:pPr>
              <a:spcBef>
                <a:spcPts val="600"/>
              </a:spcBef>
            </a:pPr>
            <a:r>
              <a:rPr lang="ar-SA" b="1" dirty="0">
                <a:latin typeface="Times" panose="02020603050405020304" pitchFamily="18" charset="0"/>
                <a:cs typeface="Times" panose="02020603050405020304" pitchFamily="18" charset="0"/>
              </a:rPr>
              <a:t>C) Finishing the work.</a:t>
            </a:r>
          </a:p>
          <a:p>
            <a:pPr>
              <a:spcBef>
                <a:spcPts val="600"/>
              </a:spcBef>
            </a:pPr>
            <a:r>
              <a:rPr lang="ar-SA" b="1" dirty="0">
                <a:latin typeface="Times" panose="02020603050405020304" pitchFamily="18" charset="0"/>
                <a:cs typeface="Times" panose="02020603050405020304" pitchFamily="18" charset="0"/>
              </a:rPr>
              <a:t>D) Putting it all to bed.</a:t>
            </a:r>
            <a:endParaRPr lang="en-US" dirty="0">
              <a:latin typeface="Times" panose="02020603050405020304" pitchFamily="18" charset="0"/>
              <a:cs typeface="Times" panose="02020603050405020304" pitchFamily="18" charset="0"/>
            </a:endParaRPr>
          </a:p>
          <a:p>
            <a:pPr algn="l">
              <a:spcBef>
                <a:spcPts val="600"/>
              </a:spcBef>
            </a:pPr>
            <a:r>
              <a:rPr lang="en-US" b="1" dirty="0">
                <a:solidFill>
                  <a:srgbClr val="0F1115"/>
                </a:solidFill>
                <a:latin typeface="Times" panose="02020603050405020304" pitchFamily="18" charset="0"/>
                <a:cs typeface="Times" panose="02020603050405020304" pitchFamily="18" charset="0"/>
              </a:rPr>
              <a:t>Answer: </a:t>
            </a:r>
            <a:r>
              <a:rPr lang="ar-SA" b="1" dirty="0">
                <a:solidFill>
                  <a:srgbClr val="0F1115"/>
                </a:solidFill>
                <a:latin typeface="Times" panose="02020603050405020304" pitchFamily="18" charset="0"/>
                <a:cs typeface="Times" panose="02020603050405020304" pitchFamily="18" charset="0"/>
              </a:rPr>
              <a:t>A</a:t>
            </a:r>
            <a:endParaRPr lang="en-US" b="1" dirty="0">
              <a:solidFill>
                <a:srgbClr val="0F1115"/>
              </a:solidFill>
              <a:latin typeface="Times" panose="02020603050405020304" pitchFamily="18" charset="0"/>
              <a:cs typeface="Times" panose="02020603050405020304" pitchFamily="18" charset="0"/>
            </a:endParaRPr>
          </a:p>
          <a:p>
            <a:pPr>
              <a:spcBef>
                <a:spcPts val="600"/>
              </a:spcBef>
            </a:pPr>
            <a:r>
              <a:rPr lang="en-US" b="1" dirty="0">
                <a:solidFill>
                  <a:srgbClr val="1D3F7E"/>
                </a:solidFill>
                <a:latin typeface="Times" panose="02020603050405020304" pitchFamily="18" charset="0"/>
                <a:cs typeface="Times" panose="02020603050405020304" pitchFamily="18" charset="0"/>
              </a:rPr>
              <a:t>14. </a:t>
            </a:r>
            <a:r>
              <a:rPr lang="ar-SA" b="1" dirty="0">
                <a:solidFill>
                  <a:srgbClr val="1D3F7E"/>
                </a:solidFill>
                <a:latin typeface="Times" panose="02020603050405020304" pitchFamily="18" charset="0"/>
                <a:cs typeface="Times" panose="02020603050405020304" pitchFamily="18" charset="0"/>
              </a:rPr>
              <a:t>An important guideline to follow in a lessons-learned meeting is to: </a:t>
            </a:r>
          </a:p>
          <a:p>
            <a:pPr marL="342900" indent="-342900">
              <a:spcBef>
                <a:spcPts val="600"/>
              </a:spcBef>
              <a:buAutoNum type="alphaUcParenR"/>
            </a:pPr>
            <a:r>
              <a:rPr lang="ar-SA" b="1" dirty="0">
                <a:latin typeface="Times" panose="02020603050405020304" pitchFamily="18" charset="0"/>
                <a:cs typeface="Times" panose="02020603050405020304" pitchFamily="18" charset="0"/>
              </a:rPr>
              <a:t>Make sure to properly assign blame for all that went wrong.</a:t>
            </a:r>
          </a:p>
          <a:p>
            <a:pPr>
              <a:spcBef>
                <a:spcPts val="600"/>
              </a:spcBef>
            </a:pPr>
            <a:r>
              <a:rPr lang="ar-SA" b="1" dirty="0">
                <a:latin typeface="Times" panose="02020603050405020304" pitchFamily="18" charset="0"/>
                <a:cs typeface="Times" panose="02020603050405020304" pitchFamily="18" charset="0"/>
              </a:rPr>
              <a:t>B) Make sure that events receive necessary spin. </a:t>
            </a:r>
          </a:p>
          <a:p>
            <a:pPr>
              <a:spcBef>
                <a:spcPts val="600"/>
              </a:spcBef>
            </a:pPr>
            <a:r>
              <a:rPr lang="ar-SA" b="1" dirty="0">
                <a:latin typeface="Times" panose="02020603050405020304" pitchFamily="18" charset="0"/>
                <a:cs typeface="Times" panose="02020603050405020304" pitchFamily="18" charset="0"/>
              </a:rPr>
              <a:t>C) Fix the problems. </a:t>
            </a:r>
          </a:p>
          <a:p>
            <a:pPr>
              <a:spcBef>
                <a:spcPts val="600"/>
              </a:spcBef>
            </a:pPr>
            <a:r>
              <a:rPr lang="ar-SA" b="1" dirty="0">
                <a:latin typeface="Times" panose="02020603050405020304" pitchFamily="18" charset="0"/>
                <a:cs typeface="Times" panose="02020603050405020304" pitchFamily="18" charset="0"/>
              </a:rPr>
              <a:t>D) Describe occurrences as subjectively as possible.</a:t>
            </a:r>
            <a:endParaRPr lang="en-US" b="1" dirty="0">
              <a:latin typeface="Times" panose="02020603050405020304" pitchFamily="18" charset="0"/>
              <a:cs typeface="Times" panose="02020603050405020304" pitchFamily="18" charset="0"/>
            </a:endParaRPr>
          </a:p>
          <a:p>
            <a:pPr>
              <a:spcBef>
                <a:spcPts val="600"/>
              </a:spcBef>
            </a:pPr>
            <a:r>
              <a:rPr lang="en-US" b="1" dirty="0">
                <a:solidFill>
                  <a:srgbClr val="0F1115"/>
                </a:solidFill>
                <a:latin typeface="Times" panose="02020603050405020304" pitchFamily="18" charset="0"/>
                <a:cs typeface="Times" panose="02020603050405020304" pitchFamily="18" charset="0"/>
              </a:rPr>
              <a:t>Answer: </a:t>
            </a:r>
            <a:r>
              <a:rPr lang="ar-SA" b="1" dirty="0">
                <a:solidFill>
                  <a:srgbClr val="0F1115"/>
                </a:solidFill>
                <a:latin typeface="Times" panose="02020603050405020304" pitchFamily="18" charset="0"/>
                <a:cs typeface="Times" panose="02020603050405020304" pitchFamily="18" charset="0"/>
              </a:rPr>
              <a:t>C</a:t>
            </a:r>
            <a:endParaRPr lang="en-US" b="1" dirty="0">
              <a:solidFill>
                <a:srgbClr val="0F1115"/>
              </a:solidFill>
              <a:latin typeface="Times" panose="02020603050405020304" pitchFamily="18" charset="0"/>
              <a:cs typeface="Times" panose="02020603050405020304" pitchFamily="18" charset="0"/>
            </a:endParaRPr>
          </a:p>
        </p:txBody>
      </p:sp>
      <p:sp>
        <p:nvSpPr>
          <p:cNvPr id="4" name="TextBox 3">
            <a:extLst>
              <a:ext uri="{FF2B5EF4-FFF2-40B4-BE49-F238E27FC236}">
                <a16:creationId xmlns:a16="http://schemas.microsoft.com/office/drawing/2014/main" id="{6E428064-BD3E-0038-1E38-F26FBBCB8FD4}"/>
              </a:ext>
            </a:extLst>
          </p:cNvPr>
          <p:cNvSpPr txBox="1"/>
          <p:nvPr/>
        </p:nvSpPr>
        <p:spPr>
          <a:xfrm>
            <a:off x="741053" y="214264"/>
            <a:ext cx="10960445" cy="584775"/>
          </a:xfrm>
          <a:prstGeom prst="rect">
            <a:avLst/>
          </a:prstGeom>
          <a:noFill/>
        </p:spPr>
        <p:txBody>
          <a:bodyPr wrap="square">
            <a:spAutoFit/>
          </a:bodyPr>
          <a:lstStyle/>
          <a:p>
            <a:pPr algn="ctr"/>
            <a:r>
              <a:rPr lang="en-US" sz="3200" b="1" dirty="0">
                <a:solidFill>
                  <a:srgbClr val="1D3F7E"/>
                </a:solidFill>
                <a:latin typeface="Times New Roman" panose="02020603050405020304" pitchFamily="18" charset="0"/>
                <a:cs typeface="Times New Roman" panose="02020603050405020304" pitchFamily="18" charset="0"/>
              </a:rPr>
              <a:t>Multiple Choice Questions</a:t>
            </a:r>
          </a:p>
        </p:txBody>
      </p:sp>
    </p:spTree>
    <p:extLst>
      <p:ext uri="{BB962C8B-B14F-4D97-AF65-F5344CB8AC3E}">
        <p14:creationId xmlns:p14="http://schemas.microsoft.com/office/powerpoint/2010/main" val="2884467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910682-E7DD-7FDF-9DC7-E1B6AA7A830C}"/>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79F53DBC-6206-A1F0-EC4F-27D447DF511A}"/>
              </a:ext>
            </a:extLst>
          </p:cNvPr>
          <p:cNvSpPr txBox="1"/>
          <p:nvPr/>
        </p:nvSpPr>
        <p:spPr>
          <a:xfrm>
            <a:off x="575094" y="941082"/>
            <a:ext cx="11041811" cy="2139047"/>
          </a:xfrm>
          <a:prstGeom prst="rect">
            <a:avLst/>
          </a:prstGeom>
          <a:noFill/>
        </p:spPr>
        <p:txBody>
          <a:bodyPr wrap="square">
            <a:spAutoFit/>
          </a:bodyPr>
          <a:lstStyle/>
          <a:p>
            <a:pPr>
              <a:spcBef>
                <a:spcPts val="600"/>
              </a:spcBef>
            </a:pPr>
            <a:r>
              <a:rPr lang="ar-SA" b="1" dirty="0">
                <a:solidFill>
                  <a:srgbClr val="002060"/>
                </a:solidFill>
                <a:latin typeface="Times" panose="02020603050405020304" pitchFamily="18" charset="0"/>
                <a:cs typeface="Times" panose="02020603050405020304" pitchFamily="18" charset="0"/>
              </a:rPr>
              <a:t>.15</a:t>
            </a:r>
            <a:r>
              <a:rPr lang="en-US" b="1" dirty="0">
                <a:solidFill>
                  <a:srgbClr val="002060"/>
                </a:solidFill>
                <a:latin typeface="Times" panose="02020603050405020304" pitchFamily="18" charset="0"/>
                <a:cs typeface="Times" panose="02020603050405020304" pitchFamily="18" charset="0"/>
              </a:rPr>
              <a:t>In non-binding arbitration: </a:t>
            </a:r>
            <a:endParaRPr lang="ar-SA" b="1" dirty="0">
              <a:solidFill>
                <a:srgbClr val="002060"/>
              </a:solidFill>
              <a:latin typeface="Times" panose="02020603050405020304" pitchFamily="18" charset="0"/>
              <a:cs typeface="Times" panose="02020603050405020304" pitchFamily="18" charset="0"/>
            </a:endParaRPr>
          </a:p>
          <a:p>
            <a:pPr marL="342900" indent="-342900">
              <a:spcBef>
                <a:spcPts val="600"/>
              </a:spcBef>
              <a:buAutoNum type="alphaUcParenR"/>
            </a:pPr>
            <a:r>
              <a:rPr lang="en-US" b="1" dirty="0">
                <a:latin typeface="Times" panose="02020603050405020304" pitchFamily="18" charset="0"/>
                <a:cs typeface="Times" panose="02020603050405020304" pitchFamily="18" charset="0"/>
              </a:rPr>
              <a:t>The judge can offer suggestions for dispute resolution but cannot enforce these opinions. </a:t>
            </a:r>
            <a:endParaRPr lang="ar-SA" b="1" dirty="0">
              <a:latin typeface="Times" panose="02020603050405020304" pitchFamily="18" charset="0"/>
              <a:cs typeface="Times" panose="02020603050405020304" pitchFamily="18" charset="0"/>
            </a:endParaRPr>
          </a:p>
          <a:p>
            <a:pPr>
              <a:spcBef>
                <a:spcPts val="600"/>
              </a:spcBef>
            </a:pPr>
            <a:r>
              <a:rPr lang="en-US" b="1" dirty="0">
                <a:latin typeface="Times" panose="02020603050405020304" pitchFamily="18" charset="0"/>
                <a:cs typeface="Times" panose="02020603050405020304" pitchFamily="18" charset="0"/>
              </a:rPr>
              <a:t>B) The two parties agree to open up, or unbind, their books for inspection by the other party. </a:t>
            </a:r>
            <a:endParaRPr lang="ar-SA" b="1" dirty="0">
              <a:latin typeface="Times" panose="02020603050405020304" pitchFamily="18" charset="0"/>
              <a:cs typeface="Times" panose="02020603050405020304" pitchFamily="18" charset="0"/>
            </a:endParaRPr>
          </a:p>
          <a:p>
            <a:pPr>
              <a:spcBef>
                <a:spcPts val="600"/>
              </a:spcBef>
            </a:pPr>
            <a:r>
              <a:rPr lang="en-US" b="1" dirty="0">
                <a:latin typeface="Times" panose="02020603050405020304" pitchFamily="18" charset="0"/>
                <a:cs typeface="Times" panose="02020603050405020304" pitchFamily="18" charset="0"/>
              </a:rPr>
              <a:t>C) The client and project organizations both agree to perform exactly what the judge decrees. </a:t>
            </a:r>
            <a:endParaRPr lang="ar-SA" b="1" dirty="0">
              <a:latin typeface="Times" panose="02020603050405020304" pitchFamily="18" charset="0"/>
              <a:cs typeface="Times" panose="02020603050405020304" pitchFamily="18" charset="0"/>
            </a:endParaRPr>
          </a:p>
          <a:p>
            <a:pPr>
              <a:spcBef>
                <a:spcPts val="600"/>
              </a:spcBef>
            </a:pPr>
            <a:r>
              <a:rPr lang="en-US" b="1" dirty="0">
                <a:latin typeface="Times" panose="02020603050405020304" pitchFamily="18" charset="0"/>
                <a:cs typeface="Times" panose="02020603050405020304" pitchFamily="18" charset="0"/>
              </a:rPr>
              <a:t>D) The client and project organizations are not bound by the rules of law.</a:t>
            </a:r>
            <a:endParaRPr lang="ar-SA" b="1" dirty="0">
              <a:latin typeface="Times" panose="02020603050405020304" pitchFamily="18" charset="0"/>
              <a:cs typeface="Times" panose="02020603050405020304" pitchFamily="18" charset="0"/>
            </a:endParaRPr>
          </a:p>
          <a:p>
            <a:pPr algn="l">
              <a:spcBef>
                <a:spcPts val="600"/>
              </a:spcBef>
            </a:pPr>
            <a:r>
              <a:rPr lang="ar-SA" b="1" dirty="0">
                <a:latin typeface="Times" panose="02020603050405020304" pitchFamily="18" charset="0"/>
                <a:cs typeface="Times" panose="02020603050405020304" pitchFamily="18" charset="0"/>
              </a:rPr>
              <a:t>Answer:A</a:t>
            </a:r>
            <a:endParaRPr lang="en-US" b="1" dirty="0">
              <a:latin typeface="Times" panose="02020603050405020304" pitchFamily="18" charset="0"/>
              <a:cs typeface="Times" panose="02020603050405020304" pitchFamily="18" charset="0"/>
            </a:endParaRPr>
          </a:p>
        </p:txBody>
      </p:sp>
      <p:sp>
        <p:nvSpPr>
          <p:cNvPr id="4" name="TextBox 3">
            <a:extLst>
              <a:ext uri="{FF2B5EF4-FFF2-40B4-BE49-F238E27FC236}">
                <a16:creationId xmlns:a16="http://schemas.microsoft.com/office/drawing/2014/main" id="{6864AEC4-4D81-C422-C6C1-C5A2CF402800}"/>
              </a:ext>
            </a:extLst>
          </p:cNvPr>
          <p:cNvSpPr txBox="1"/>
          <p:nvPr/>
        </p:nvSpPr>
        <p:spPr>
          <a:xfrm>
            <a:off x="741053" y="214264"/>
            <a:ext cx="10960445" cy="584775"/>
          </a:xfrm>
          <a:prstGeom prst="rect">
            <a:avLst/>
          </a:prstGeom>
          <a:noFill/>
        </p:spPr>
        <p:txBody>
          <a:bodyPr wrap="square">
            <a:spAutoFit/>
          </a:bodyPr>
          <a:lstStyle/>
          <a:p>
            <a:pPr algn="ctr"/>
            <a:r>
              <a:rPr lang="en-US" sz="3200" b="1" dirty="0">
                <a:solidFill>
                  <a:srgbClr val="1D3F7E"/>
                </a:solidFill>
                <a:latin typeface="Times New Roman" panose="02020603050405020304" pitchFamily="18" charset="0"/>
                <a:cs typeface="Times New Roman" panose="02020603050405020304" pitchFamily="18" charset="0"/>
              </a:rPr>
              <a:t>Multiple Choice Questions</a:t>
            </a:r>
          </a:p>
        </p:txBody>
      </p:sp>
    </p:spTree>
    <p:extLst>
      <p:ext uri="{BB962C8B-B14F-4D97-AF65-F5344CB8AC3E}">
        <p14:creationId xmlns:p14="http://schemas.microsoft.com/office/powerpoint/2010/main" val="40811158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E3BAEF1-B3BF-D7EA-2DF3-EDC05A94FB84}"/>
            </a:ext>
          </a:extLst>
        </p:cNvPr>
        <p:cNvGrpSpPr/>
        <p:nvPr/>
      </p:nvGrpSpPr>
      <p:grpSpPr>
        <a:xfrm>
          <a:off x="0" y="0"/>
          <a:ext cx="0" cy="0"/>
          <a:chOff x="0" y="0"/>
          <a:chExt cx="0" cy="0"/>
        </a:xfrm>
      </p:grpSpPr>
      <p:grpSp>
        <p:nvGrpSpPr>
          <p:cNvPr id="14" name="Group 13">
            <a:extLst>
              <a:ext uri="{FF2B5EF4-FFF2-40B4-BE49-F238E27FC236}">
                <a16:creationId xmlns:a16="http://schemas.microsoft.com/office/drawing/2014/main" id="{EFAF5D36-7988-4310-8B2D-E5F09D9BED5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29674" y="-59376"/>
            <a:ext cx="12515851" cy="6923798"/>
            <a:chOff x="-329674" y="-51881"/>
            <a:chExt cx="12515851" cy="6923798"/>
          </a:xfrm>
        </p:grpSpPr>
        <p:sp>
          <p:nvSpPr>
            <p:cNvPr id="15" name="Freeform 5">
              <a:extLst>
                <a:ext uri="{FF2B5EF4-FFF2-40B4-BE49-F238E27FC236}">
                  <a16:creationId xmlns:a16="http://schemas.microsoft.com/office/drawing/2014/main" id="{F953B1DA-E7D8-48BB-8D67-425C7F7E06D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6" name="Freeform 6">
              <a:extLst>
                <a:ext uri="{FF2B5EF4-FFF2-40B4-BE49-F238E27FC236}">
                  <a16:creationId xmlns:a16="http://schemas.microsoft.com/office/drawing/2014/main" id="{319C148B-5C23-49B7-A373-AC1B7510B3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7" name="Freeform 7">
              <a:extLst>
                <a:ext uri="{FF2B5EF4-FFF2-40B4-BE49-F238E27FC236}">
                  <a16:creationId xmlns:a16="http://schemas.microsoft.com/office/drawing/2014/main" id="{10B3CBEC-E6ED-4132-A94F-47AB0B93A6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8" name="Freeform 8">
              <a:extLst>
                <a:ext uri="{FF2B5EF4-FFF2-40B4-BE49-F238E27FC236}">
                  <a16:creationId xmlns:a16="http://schemas.microsoft.com/office/drawing/2014/main" id="{6607A26B-7FD4-4FE9-BCFA-2D1303693C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9" name="Freeform 9">
              <a:extLst>
                <a:ext uri="{FF2B5EF4-FFF2-40B4-BE49-F238E27FC236}">
                  <a16:creationId xmlns:a16="http://schemas.microsoft.com/office/drawing/2014/main" id="{C00169AA-D2E0-467C-9CAE-BBF421EA30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0" name="Freeform 10">
              <a:extLst>
                <a:ext uri="{FF2B5EF4-FFF2-40B4-BE49-F238E27FC236}">
                  <a16:creationId xmlns:a16="http://schemas.microsoft.com/office/drawing/2014/main" id="{24C43ADE-E7DB-48BC-B5F6-0C48D7AE41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1" name="Freeform 11">
              <a:extLst>
                <a:ext uri="{FF2B5EF4-FFF2-40B4-BE49-F238E27FC236}">
                  <a16:creationId xmlns:a16="http://schemas.microsoft.com/office/drawing/2014/main" id="{F9B6CF03-8C6F-4A69-B803-56DF556167A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2" name="Freeform 12">
              <a:extLst>
                <a:ext uri="{FF2B5EF4-FFF2-40B4-BE49-F238E27FC236}">
                  <a16:creationId xmlns:a16="http://schemas.microsoft.com/office/drawing/2014/main" id="{0A6864AE-A239-4CD6-9D34-6CF7188F1B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3" name="Freeform 13">
              <a:extLst>
                <a:ext uri="{FF2B5EF4-FFF2-40B4-BE49-F238E27FC236}">
                  <a16:creationId xmlns:a16="http://schemas.microsoft.com/office/drawing/2014/main" id="{B71C308D-6936-4397-A8AF-6D19C6EC07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4" name="Freeform 14">
              <a:extLst>
                <a:ext uri="{FF2B5EF4-FFF2-40B4-BE49-F238E27FC236}">
                  <a16:creationId xmlns:a16="http://schemas.microsoft.com/office/drawing/2014/main" id="{FBD50843-2012-4AE6-91C9-537612E738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5" name="Freeform 15">
              <a:extLst>
                <a:ext uri="{FF2B5EF4-FFF2-40B4-BE49-F238E27FC236}">
                  <a16:creationId xmlns:a16="http://schemas.microsoft.com/office/drawing/2014/main" id="{A676FD4C-815C-452E-8046-28FEA73824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6" name="Freeform 16">
              <a:extLst>
                <a:ext uri="{FF2B5EF4-FFF2-40B4-BE49-F238E27FC236}">
                  <a16:creationId xmlns:a16="http://schemas.microsoft.com/office/drawing/2014/main" id="{66D402BD-5FE7-427A-8AE9-02D604B4C2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7" name="Freeform 17">
              <a:extLst>
                <a:ext uri="{FF2B5EF4-FFF2-40B4-BE49-F238E27FC236}">
                  <a16:creationId xmlns:a16="http://schemas.microsoft.com/office/drawing/2014/main" id="{AA120BAC-3891-4E44-8E77-F37600AC72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8" name="Freeform 18">
              <a:extLst>
                <a:ext uri="{FF2B5EF4-FFF2-40B4-BE49-F238E27FC236}">
                  <a16:creationId xmlns:a16="http://schemas.microsoft.com/office/drawing/2014/main" id="{DCD27D48-C30F-4CF5-8C39-64561E5AC8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9" name="Freeform 19">
              <a:extLst>
                <a:ext uri="{FF2B5EF4-FFF2-40B4-BE49-F238E27FC236}">
                  <a16:creationId xmlns:a16="http://schemas.microsoft.com/office/drawing/2014/main" id="{BFB24C59-0439-4A08-B2D7-11CBD9E230B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30" name="Freeform 20">
              <a:extLst>
                <a:ext uri="{FF2B5EF4-FFF2-40B4-BE49-F238E27FC236}">
                  <a16:creationId xmlns:a16="http://schemas.microsoft.com/office/drawing/2014/main" id="{55E56104-C1D3-474D-8F49-E664100003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31" name="Freeform 21">
              <a:extLst>
                <a:ext uri="{FF2B5EF4-FFF2-40B4-BE49-F238E27FC236}">
                  <a16:creationId xmlns:a16="http://schemas.microsoft.com/office/drawing/2014/main" id="{17D49068-5D60-449A-95AE-939E83EB96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32" name="Freeform 22">
              <a:extLst>
                <a:ext uri="{FF2B5EF4-FFF2-40B4-BE49-F238E27FC236}">
                  <a16:creationId xmlns:a16="http://schemas.microsoft.com/office/drawing/2014/main" id="{4D4CF5CD-E36E-43E6-8712-A4880FFEA1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33" name="Freeform 23">
              <a:extLst>
                <a:ext uri="{FF2B5EF4-FFF2-40B4-BE49-F238E27FC236}">
                  <a16:creationId xmlns:a16="http://schemas.microsoft.com/office/drawing/2014/main" id="{56A4EB06-C425-440E-BFF0-2D0E82E70D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grpSp>
      <p:grpSp>
        <p:nvGrpSpPr>
          <p:cNvPr id="35" name="Group 34">
            <a:extLst>
              <a:ext uri="{FF2B5EF4-FFF2-40B4-BE49-F238E27FC236}">
                <a16:creationId xmlns:a16="http://schemas.microsoft.com/office/drawing/2014/main" id="{AF2E2BED-E728-4BDF-A0D9-965E2E6CE3C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669293" y="1186483"/>
            <a:ext cx="8848345" cy="4477933"/>
            <a:chOff x="1669293" y="1186483"/>
            <a:chExt cx="8848345" cy="4477933"/>
          </a:xfrm>
        </p:grpSpPr>
        <p:sp>
          <p:nvSpPr>
            <p:cNvPr id="36" name="Rectangle 35">
              <a:extLst>
                <a:ext uri="{FF2B5EF4-FFF2-40B4-BE49-F238E27FC236}">
                  <a16:creationId xmlns:a16="http://schemas.microsoft.com/office/drawing/2014/main" id="{4D555CD5-B818-433B-91B0-050C20215E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74042" y="1186483"/>
              <a:ext cx="8843596"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37" name="Isosceles Triangle 36">
              <a:extLst>
                <a:ext uri="{FF2B5EF4-FFF2-40B4-BE49-F238E27FC236}">
                  <a16:creationId xmlns:a16="http://schemas.microsoft.com/office/drawing/2014/main" id="{942D9584-E3E3-42F2-A08D-053C795536F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38" name="Rectangle 37">
              <a:extLst>
                <a:ext uri="{FF2B5EF4-FFF2-40B4-BE49-F238E27FC236}">
                  <a16:creationId xmlns:a16="http://schemas.microsoft.com/office/drawing/2014/main" id="{82A66E12-53B9-47C5-AA58-6A50081950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69293" y="1991156"/>
              <a:ext cx="8845667"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grpSp>
      <p:sp>
        <p:nvSpPr>
          <p:cNvPr id="40" name="Rectangle 39">
            <a:extLst>
              <a:ext uri="{FF2B5EF4-FFF2-40B4-BE49-F238E27FC236}">
                <a16:creationId xmlns:a16="http://schemas.microsoft.com/office/drawing/2014/main" id="{A3BAF07C-C39E-42EB-BB22-8D46691D97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3061"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2" name="Group 41">
            <a:extLst>
              <a:ext uri="{FF2B5EF4-FFF2-40B4-BE49-F238E27FC236}">
                <a16:creationId xmlns:a16="http://schemas.microsoft.com/office/drawing/2014/main" id="{D8E9CF54-0466-4261-9E62-0249E60E188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29674" y="-59376"/>
            <a:ext cx="12515851" cy="6923798"/>
            <a:chOff x="-329674" y="-51881"/>
            <a:chExt cx="12515851" cy="6923798"/>
          </a:xfrm>
        </p:grpSpPr>
        <p:sp>
          <p:nvSpPr>
            <p:cNvPr id="43" name="Freeform 5">
              <a:extLst>
                <a:ext uri="{FF2B5EF4-FFF2-40B4-BE49-F238E27FC236}">
                  <a16:creationId xmlns:a16="http://schemas.microsoft.com/office/drawing/2014/main" id="{33E32106-E8B1-4F76-9EE6-58537738A3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4" name="Freeform 6">
              <a:extLst>
                <a:ext uri="{FF2B5EF4-FFF2-40B4-BE49-F238E27FC236}">
                  <a16:creationId xmlns:a16="http://schemas.microsoft.com/office/drawing/2014/main" id="{C32C2C46-A045-44FB-8A74-5EBD650C27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5" name="Freeform 7">
              <a:extLst>
                <a:ext uri="{FF2B5EF4-FFF2-40B4-BE49-F238E27FC236}">
                  <a16:creationId xmlns:a16="http://schemas.microsoft.com/office/drawing/2014/main" id="{6A76F79C-6683-4940-BCF7-4BCCCEE406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6" name="Freeform 8">
              <a:extLst>
                <a:ext uri="{FF2B5EF4-FFF2-40B4-BE49-F238E27FC236}">
                  <a16:creationId xmlns:a16="http://schemas.microsoft.com/office/drawing/2014/main" id="{FF4675A3-6D07-4B1F-9BFC-AEBEA1AD06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7" name="Freeform 9">
              <a:extLst>
                <a:ext uri="{FF2B5EF4-FFF2-40B4-BE49-F238E27FC236}">
                  <a16:creationId xmlns:a16="http://schemas.microsoft.com/office/drawing/2014/main" id="{765E127A-B6B7-4B1D-B7BD-6C8C969D29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8" name="Freeform 10">
              <a:extLst>
                <a:ext uri="{FF2B5EF4-FFF2-40B4-BE49-F238E27FC236}">
                  <a16:creationId xmlns:a16="http://schemas.microsoft.com/office/drawing/2014/main" id="{3BCA9D9E-C72C-4751-BFA9-10B85CACE3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9" name="Freeform 11">
              <a:extLst>
                <a:ext uri="{FF2B5EF4-FFF2-40B4-BE49-F238E27FC236}">
                  <a16:creationId xmlns:a16="http://schemas.microsoft.com/office/drawing/2014/main" id="{080C708C-69BF-441B-AB75-C98160ED06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50" name="Freeform 12">
              <a:extLst>
                <a:ext uri="{FF2B5EF4-FFF2-40B4-BE49-F238E27FC236}">
                  <a16:creationId xmlns:a16="http://schemas.microsoft.com/office/drawing/2014/main" id="{3E79964E-F8F1-4763-8892-7BC3DAE306E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51" name="Freeform 13">
              <a:extLst>
                <a:ext uri="{FF2B5EF4-FFF2-40B4-BE49-F238E27FC236}">
                  <a16:creationId xmlns:a16="http://schemas.microsoft.com/office/drawing/2014/main" id="{FE09592A-FCC9-4AE5-BA0B-730C6F3BBE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52" name="Freeform 14">
              <a:extLst>
                <a:ext uri="{FF2B5EF4-FFF2-40B4-BE49-F238E27FC236}">
                  <a16:creationId xmlns:a16="http://schemas.microsoft.com/office/drawing/2014/main" id="{96448994-820C-4BC1-ABF3-4579C6F99A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53" name="Freeform 15">
              <a:extLst>
                <a:ext uri="{FF2B5EF4-FFF2-40B4-BE49-F238E27FC236}">
                  <a16:creationId xmlns:a16="http://schemas.microsoft.com/office/drawing/2014/main" id="{9BB0D192-565A-42B9-B292-CC032D71A6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bg1">
                  <a:alpha val="35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54" name="Freeform 16">
              <a:extLst>
                <a:ext uri="{FF2B5EF4-FFF2-40B4-BE49-F238E27FC236}">
                  <a16:creationId xmlns:a16="http://schemas.microsoft.com/office/drawing/2014/main" id="{6D1CA09C-5F40-4E92-A7E9-D1FCEE5128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bg1">
                  <a:alpha val="35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55" name="Freeform 17">
              <a:extLst>
                <a:ext uri="{FF2B5EF4-FFF2-40B4-BE49-F238E27FC236}">
                  <a16:creationId xmlns:a16="http://schemas.microsoft.com/office/drawing/2014/main" id="{379F5AA5-2E14-4880-A5A6-07AEF2AD89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56" name="Freeform 18">
              <a:extLst>
                <a:ext uri="{FF2B5EF4-FFF2-40B4-BE49-F238E27FC236}">
                  <a16:creationId xmlns:a16="http://schemas.microsoft.com/office/drawing/2014/main" id="{EF14BD32-D239-4DA3-98B3-7752073657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57" name="Freeform 19">
              <a:extLst>
                <a:ext uri="{FF2B5EF4-FFF2-40B4-BE49-F238E27FC236}">
                  <a16:creationId xmlns:a16="http://schemas.microsoft.com/office/drawing/2014/main" id="{CF07B250-E5E4-4624-9BD7-8D513A67B7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58" name="Freeform 20">
              <a:extLst>
                <a:ext uri="{FF2B5EF4-FFF2-40B4-BE49-F238E27FC236}">
                  <a16:creationId xmlns:a16="http://schemas.microsoft.com/office/drawing/2014/main" id="{BCC5D120-7C8C-4290-865C-4EE6E4F245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59" name="Freeform 21">
              <a:extLst>
                <a:ext uri="{FF2B5EF4-FFF2-40B4-BE49-F238E27FC236}">
                  <a16:creationId xmlns:a16="http://schemas.microsoft.com/office/drawing/2014/main" id="{C24688C6-CAE5-4EF2-B2BA-A138DA0A24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60" name="Freeform 22">
              <a:extLst>
                <a:ext uri="{FF2B5EF4-FFF2-40B4-BE49-F238E27FC236}">
                  <a16:creationId xmlns:a16="http://schemas.microsoft.com/office/drawing/2014/main" id="{6BD31099-7C13-4901-A04F-632B1CD846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61" name="Freeform 23">
              <a:extLst>
                <a:ext uri="{FF2B5EF4-FFF2-40B4-BE49-F238E27FC236}">
                  <a16:creationId xmlns:a16="http://schemas.microsoft.com/office/drawing/2014/main" id="{679F5FF7-82B2-4033-8FBE-63170C9378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grpSp>
      <p:sp>
        <p:nvSpPr>
          <p:cNvPr id="6" name="Title 5">
            <a:extLst>
              <a:ext uri="{FF2B5EF4-FFF2-40B4-BE49-F238E27FC236}">
                <a16:creationId xmlns:a16="http://schemas.microsoft.com/office/drawing/2014/main" id="{A7B3BECA-77C6-3B18-C9F1-B4F6156481BB}"/>
              </a:ext>
            </a:extLst>
          </p:cNvPr>
          <p:cNvSpPr>
            <a:spLocks noGrp="1"/>
          </p:cNvSpPr>
          <p:nvPr>
            <p:ph type="title"/>
          </p:nvPr>
        </p:nvSpPr>
        <p:spPr>
          <a:xfrm>
            <a:off x="1378424" y="5199797"/>
            <a:ext cx="9608443" cy="1058435"/>
          </a:xfrm>
        </p:spPr>
        <p:txBody>
          <a:bodyPr vert="horz" lIns="228600" tIns="228600" rIns="228600" bIns="0" rtlCol="0" anchor="ctr">
            <a:normAutofit/>
          </a:bodyPr>
          <a:lstStyle/>
          <a:p>
            <a:pPr algn="ctr">
              <a:lnSpc>
                <a:spcPct val="80000"/>
              </a:lnSpc>
              <a:spcBef>
                <a:spcPct val="0"/>
              </a:spcBef>
            </a:pPr>
            <a:r>
              <a:rPr lang="en-US" sz="4800" b="0" dirty="0">
                <a:solidFill>
                  <a:schemeClr val="bg1"/>
                </a:solidFill>
                <a:latin typeface="Times" panose="02020603050405020304" pitchFamily="18" charset="0"/>
                <a:ea typeface="+mj-ea"/>
                <a:cs typeface="Times" panose="02020603050405020304" pitchFamily="18" charset="0"/>
              </a:rPr>
              <a:t>True and False Questions</a:t>
            </a:r>
          </a:p>
        </p:txBody>
      </p:sp>
      <p:pic>
        <p:nvPicPr>
          <p:cNvPr id="9" name="Picture 8" descr="Infinite question marks in 3D rendering">
            <a:extLst>
              <a:ext uri="{FF2B5EF4-FFF2-40B4-BE49-F238E27FC236}">
                <a16:creationId xmlns:a16="http://schemas.microsoft.com/office/drawing/2014/main" id="{C5D635C5-0670-00D2-371A-53DCFA7B608D}"/>
              </a:ext>
            </a:extLst>
          </p:cNvPr>
          <p:cNvPicPr>
            <a:picLocks noChangeAspect="1"/>
          </p:cNvPicPr>
          <p:nvPr/>
        </p:nvPicPr>
        <p:blipFill>
          <a:blip r:embed="rId2"/>
          <a:srcRect t="27507" b="10330"/>
          <a:stretch>
            <a:fillRect/>
          </a:stretch>
        </p:blipFill>
        <p:spPr>
          <a:xfrm>
            <a:off x="20" y="10"/>
            <a:ext cx="12191980" cy="5058947"/>
          </a:xfrm>
          <a:custGeom>
            <a:avLst/>
            <a:gdLst/>
            <a:ahLst/>
            <a:cxnLst/>
            <a:rect l="l" t="t" r="r" b="b"/>
            <a:pathLst>
              <a:path w="12192000" h="5058957">
                <a:moveTo>
                  <a:pt x="0" y="0"/>
                </a:moveTo>
                <a:lnTo>
                  <a:pt x="12192000" y="0"/>
                </a:lnTo>
                <a:lnTo>
                  <a:pt x="12192000" y="259692"/>
                </a:lnTo>
                <a:lnTo>
                  <a:pt x="12192000" y="3542069"/>
                </a:lnTo>
                <a:lnTo>
                  <a:pt x="12192000" y="3734194"/>
                </a:lnTo>
                <a:lnTo>
                  <a:pt x="12192000" y="4710012"/>
                </a:lnTo>
                <a:lnTo>
                  <a:pt x="12113803" y="4718295"/>
                </a:lnTo>
                <a:cubicBezTo>
                  <a:pt x="10139508" y="4916244"/>
                  <a:pt x="8237152" y="5009247"/>
                  <a:pt x="6753597" y="5041852"/>
                </a:cubicBezTo>
                <a:cubicBezTo>
                  <a:pt x="4940362" y="5081701"/>
                  <a:pt x="2657278" y="5062371"/>
                  <a:pt x="400746" y="4870509"/>
                </a:cubicBezTo>
                <a:lnTo>
                  <a:pt x="0" y="4833533"/>
                </a:lnTo>
                <a:lnTo>
                  <a:pt x="0" y="3734194"/>
                </a:lnTo>
                <a:lnTo>
                  <a:pt x="0" y="3542069"/>
                </a:lnTo>
                <a:lnTo>
                  <a:pt x="0" y="259692"/>
                </a:lnTo>
                <a:close/>
              </a:path>
            </a:pathLst>
          </a:custGeom>
        </p:spPr>
      </p:pic>
      <p:sp>
        <p:nvSpPr>
          <p:cNvPr id="4" name="Slide Number Placeholder 3">
            <a:extLst>
              <a:ext uri="{FF2B5EF4-FFF2-40B4-BE49-F238E27FC236}">
                <a16:creationId xmlns:a16="http://schemas.microsoft.com/office/drawing/2014/main" id="{9F9173E9-FD40-4A4A-701C-29E19B9C7B74}"/>
              </a:ext>
            </a:extLst>
          </p:cNvPr>
          <p:cNvSpPr>
            <a:spLocks noGrp="1"/>
          </p:cNvSpPr>
          <p:nvPr>
            <p:ph type="sldNum" idx="12"/>
          </p:nvPr>
        </p:nvSpPr>
        <p:spPr>
          <a:xfrm>
            <a:off x="10469880" y="320040"/>
            <a:ext cx="914400" cy="320040"/>
          </a:xfrm>
        </p:spPr>
        <p:txBody>
          <a:bodyPr vert="horz" lIns="91440" tIns="45720" rIns="91440" bIns="45720" rtlCol="0" anchor="ctr">
            <a:normAutofit/>
          </a:bodyPr>
          <a:lstStyle/>
          <a:p>
            <a:pPr defTabSz="457200">
              <a:spcAft>
                <a:spcPts val="600"/>
              </a:spcAft>
            </a:pPr>
            <a:fld id="{6D22F896-40B5-4ADD-8801-0D06FADFA095}" type="slidenum">
              <a:rPr lang="en-US">
                <a:solidFill>
                  <a:srgbClr val="FFFFFE"/>
                </a:solidFill>
              </a:rPr>
              <a:pPr defTabSz="457200">
                <a:spcAft>
                  <a:spcPts val="600"/>
                </a:spcAft>
              </a:pPr>
              <a:t>20</a:t>
            </a:fld>
            <a:endParaRPr lang="en-US">
              <a:solidFill>
                <a:srgbClr val="FFFFFE"/>
              </a:solidFill>
            </a:endParaRPr>
          </a:p>
        </p:txBody>
      </p:sp>
    </p:spTree>
    <p:extLst>
      <p:ext uri="{BB962C8B-B14F-4D97-AF65-F5344CB8AC3E}">
        <p14:creationId xmlns:p14="http://schemas.microsoft.com/office/powerpoint/2010/main" val="892033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4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18D243-3CE0-D054-562F-6E87CA595F17}"/>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EA7BFFA2-1BD6-262D-AAD7-9FB1DBCD3C23}"/>
              </a:ext>
            </a:extLst>
          </p:cNvPr>
          <p:cNvSpPr txBox="1"/>
          <p:nvPr/>
        </p:nvSpPr>
        <p:spPr>
          <a:xfrm>
            <a:off x="575094" y="941082"/>
            <a:ext cx="11041811" cy="4816703"/>
          </a:xfrm>
          <a:prstGeom prst="rect">
            <a:avLst/>
          </a:prstGeom>
          <a:noFill/>
        </p:spPr>
        <p:txBody>
          <a:bodyPr wrap="square">
            <a:spAutoFit/>
          </a:bodyPr>
          <a:lstStyle/>
          <a:p>
            <a:pPr>
              <a:spcBef>
                <a:spcPts val="600"/>
              </a:spcBef>
            </a:pPr>
            <a:r>
              <a:rPr lang="ar-SA" b="1" dirty="0">
                <a:latin typeface="Times" panose="02020603050405020304" pitchFamily="18" charset="0"/>
                <a:cs typeface="Times" panose="02020603050405020304" pitchFamily="18" charset="0"/>
              </a:rPr>
              <a:t>A project that is terminated by extinction must have been completed successfully. </a:t>
            </a:r>
          </a:p>
          <a:p>
            <a:pPr>
              <a:spcBef>
                <a:spcPts val="600"/>
              </a:spcBef>
            </a:pPr>
            <a:r>
              <a:rPr lang="ar-SA" b="1" dirty="0">
                <a:latin typeface="Times" panose="02020603050405020304" pitchFamily="18" charset="0"/>
                <a:cs typeface="Times" panose="02020603050405020304" pitchFamily="18" charset="0"/>
              </a:rPr>
              <a:t>Answer: FALSE 
The build, operate, transfer option for projects requires the project contractor to take initial ownership of the project in order to make sure it works, thus mitigating risk in the short run.</a:t>
            </a:r>
          </a:p>
          <a:p>
            <a:pPr>
              <a:spcBef>
                <a:spcPts val="600"/>
              </a:spcBef>
            </a:pPr>
            <a:r>
              <a:rPr lang="ar-SA" b="1" dirty="0">
                <a:latin typeface="Times" panose="02020603050405020304" pitchFamily="18" charset="0"/>
                <a:cs typeface="Times" panose="02020603050405020304" pitchFamily="18" charset="0"/>
              </a:rPr>
              <a:t> Answer: FALSE 
Systematic errors are not one-time incidents, but instead represent built-in components of the project management process. </a:t>
            </a:r>
          </a:p>
          <a:p>
            <a:pPr>
              <a:spcBef>
                <a:spcPts val="600"/>
              </a:spcBef>
            </a:pPr>
            <a:r>
              <a:rPr lang="ar-SA" b="1" dirty="0">
                <a:latin typeface="Times" panose="02020603050405020304" pitchFamily="18" charset="0"/>
                <a:cs typeface="Times" panose="02020603050405020304" pitchFamily="18" charset="0"/>
              </a:rPr>
              <a:t>Answer: TRUE 
Getting the project signed off may discourage other closeout activities. </a:t>
            </a:r>
          </a:p>
          <a:p>
            <a:pPr>
              <a:spcBef>
                <a:spcPts val="600"/>
              </a:spcBef>
            </a:pPr>
            <a:r>
              <a:rPr lang="ar-SA" b="1" dirty="0">
                <a:latin typeface="Times" panose="02020603050405020304" pitchFamily="18" charset="0"/>
                <a:cs typeface="Times" panose="02020603050405020304" pitchFamily="18" charset="0"/>
              </a:rPr>
              <a:t>Answer: TRUE 
</a:t>
            </a:r>
            <a:endParaRPr lang="en-US" b="1" dirty="0">
              <a:latin typeface="Times" panose="02020603050405020304" pitchFamily="18" charset="0"/>
              <a:cs typeface="Times" panose="02020603050405020304" pitchFamily="18" charset="0"/>
            </a:endParaRPr>
          </a:p>
        </p:txBody>
      </p:sp>
      <p:sp>
        <p:nvSpPr>
          <p:cNvPr id="4" name="TextBox 3">
            <a:extLst>
              <a:ext uri="{FF2B5EF4-FFF2-40B4-BE49-F238E27FC236}">
                <a16:creationId xmlns:a16="http://schemas.microsoft.com/office/drawing/2014/main" id="{7E6F328A-D2B1-A9AB-BEF9-6639EDC34A65}"/>
              </a:ext>
            </a:extLst>
          </p:cNvPr>
          <p:cNvSpPr txBox="1"/>
          <p:nvPr/>
        </p:nvSpPr>
        <p:spPr>
          <a:xfrm>
            <a:off x="741053" y="214264"/>
            <a:ext cx="10960445" cy="584775"/>
          </a:xfrm>
          <a:prstGeom prst="rect">
            <a:avLst/>
          </a:prstGeom>
          <a:noFill/>
        </p:spPr>
        <p:txBody>
          <a:bodyPr wrap="square">
            <a:spAutoFit/>
          </a:bodyPr>
          <a:lstStyle/>
          <a:p>
            <a:pPr algn="ctr"/>
            <a:r>
              <a:rPr lang="en-US" sz="3200" b="1" dirty="0">
                <a:solidFill>
                  <a:srgbClr val="1D3F7E"/>
                </a:solidFill>
                <a:latin typeface="Times New Roman" panose="02020603050405020304" pitchFamily="18" charset="0"/>
                <a:cs typeface="Times New Roman" panose="02020603050405020304" pitchFamily="18" charset="0"/>
              </a:rPr>
              <a:t>True or False Questions</a:t>
            </a:r>
          </a:p>
        </p:txBody>
      </p:sp>
    </p:spTree>
    <p:extLst>
      <p:ext uri="{BB962C8B-B14F-4D97-AF65-F5344CB8AC3E}">
        <p14:creationId xmlns:p14="http://schemas.microsoft.com/office/powerpoint/2010/main" val="8309616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48306A-61A2-8FCD-88A4-411C21B9B7DB}"/>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FF10FC54-26C6-D94D-4228-0A573BFE2150}"/>
              </a:ext>
            </a:extLst>
          </p:cNvPr>
          <p:cNvSpPr txBox="1"/>
          <p:nvPr/>
        </p:nvSpPr>
        <p:spPr>
          <a:xfrm>
            <a:off x="575094" y="941082"/>
            <a:ext cx="11041811" cy="3754874"/>
          </a:xfrm>
          <a:prstGeom prst="rect">
            <a:avLst/>
          </a:prstGeom>
          <a:noFill/>
        </p:spPr>
        <p:txBody>
          <a:bodyPr wrap="square">
            <a:spAutoFit/>
          </a:bodyPr>
          <a:lstStyle/>
          <a:p>
            <a:pPr>
              <a:spcBef>
                <a:spcPts val="600"/>
              </a:spcBef>
            </a:pPr>
            <a:r>
              <a:rPr lang="ar-SA" b="1" dirty="0">
                <a:latin typeface="Times" panose="02020603050405020304" pitchFamily="18" charset="0"/>
                <a:cs typeface="Times" panose="02020603050405020304" pitchFamily="18" charset="0"/>
              </a:rPr>
              <a:t>
Static factors that may play a role in the decision to terminate a project early include company image and the presence of high sunk costs. </a:t>
            </a:r>
          </a:p>
          <a:p>
            <a:pPr>
              <a:spcBef>
                <a:spcPts val="600"/>
              </a:spcBef>
            </a:pPr>
            <a:r>
              <a:rPr lang="ar-SA" b="1" dirty="0">
                <a:latin typeface="Times" panose="02020603050405020304" pitchFamily="18" charset="0"/>
                <a:cs typeface="Times" panose="02020603050405020304" pitchFamily="18" charset="0"/>
              </a:rPr>
              <a:t>Answer: TRUE 
Arbitration refers to the formalized system for dealing with grievances and administering corrective justice to parties in a bargaining situation. </a:t>
            </a:r>
          </a:p>
          <a:p>
            <a:pPr>
              <a:spcBef>
                <a:spcPts val="600"/>
              </a:spcBef>
            </a:pPr>
            <a:r>
              <a:rPr lang="ar-SA" b="1" dirty="0">
                <a:latin typeface="Times" panose="02020603050405020304" pitchFamily="18" charset="0"/>
                <a:cs typeface="Times" panose="02020603050405020304" pitchFamily="18" charset="0"/>
              </a:rPr>
              <a:t>Answer: TRUE 
The goal in requiring a final project report is to lay the groundwork for successful future projects. </a:t>
            </a:r>
          </a:p>
          <a:p>
            <a:pPr>
              <a:spcBef>
                <a:spcPts val="600"/>
              </a:spcBef>
            </a:pPr>
            <a:r>
              <a:rPr lang="ar-SA" b="1" dirty="0">
                <a:latin typeface="Times" panose="02020603050405020304" pitchFamily="18" charset="0"/>
                <a:cs typeface="Times" panose="02020603050405020304" pitchFamily="18" charset="0"/>
              </a:rPr>
              <a:t>Answer: TRUE</a:t>
            </a:r>
            <a:endParaRPr lang="en-US" dirty="0">
              <a:latin typeface="Times" panose="02020603050405020304" pitchFamily="18" charset="0"/>
              <a:cs typeface="Times" panose="02020603050405020304" pitchFamily="18" charset="0"/>
            </a:endParaRPr>
          </a:p>
        </p:txBody>
      </p:sp>
      <p:sp>
        <p:nvSpPr>
          <p:cNvPr id="4" name="TextBox 3">
            <a:extLst>
              <a:ext uri="{FF2B5EF4-FFF2-40B4-BE49-F238E27FC236}">
                <a16:creationId xmlns:a16="http://schemas.microsoft.com/office/drawing/2014/main" id="{A8B4A348-FB38-534A-C221-2A7741585092}"/>
              </a:ext>
            </a:extLst>
          </p:cNvPr>
          <p:cNvSpPr txBox="1"/>
          <p:nvPr/>
        </p:nvSpPr>
        <p:spPr>
          <a:xfrm>
            <a:off x="741053" y="214264"/>
            <a:ext cx="10960445" cy="584775"/>
          </a:xfrm>
          <a:prstGeom prst="rect">
            <a:avLst/>
          </a:prstGeom>
          <a:noFill/>
        </p:spPr>
        <p:txBody>
          <a:bodyPr wrap="square">
            <a:spAutoFit/>
          </a:bodyPr>
          <a:lstStyle/>
          <a:p>
            <a:pPr algn="ctr"/>
            <a:r>
              <a:rPr lang="en-US" sz="3200" b="1" dirty="0">
                <a:solidFill>
                  <a:srgbClr val="1D3F7E"/>
                </a:solidFill>
                <a:latin typeface="Times New Roman" panose="02020603050405020304" pitchFamily="18" charset="0"/>
                <a:cs typeface="Times New Roman" panose="02020603050405020304" pitchFamily="18" charset="0"/>
              </a:rPr>
              <a:t>True or False Questions</a:t>
            </a:r>
          </a:p>
        </p:txBody>
      </p:sp>
    </p:spTree>
    <p:extLst>
      <p:ext uri="{BB962C8B-B14F-4D97-AF65-F5344CB8AC3E}">
        <p14:creationId xmlns:p14="http://schemas.microsoft.com/office/powerpoint/2010/main" val="2704913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918425859"/>
      </p:ext>
    </p:extLst>
  </p:cSld>
  <p:clrMapOvr>
    <a:masterClrMapping/>
  </p:clrMapOvr>
</p:sld>
</file>

<file path=ppt/theme/theme1.xml><?xml version="1.0" encoding="utf-8"?>
<a:theme xmlns:a="http://schemas.openxmlformats.org/drawingml/2006/main" name="Atlas">
  <a:themeElements>
    <a:clrScheme name="Atlas">
      <a:dk1>
        <a:sysClr val="windowText" lastClr="000000"/>
      </a:dk1>
      <a:lt1>
        <a:sysClr val="window" lastClr="FFFFFF"/>
      </a:lt1>
      <a:dk2>
        <a:srgbClr val="454545"/>
      </a:dk2>
      <a:lt2>
        <a:srgbClr val="E0E0E0"/>
      </a:lt2>
      <a:accent1>
        <a:srgbClr val="10B6F4"/>
      </a:accent1>
      <a:accent2>
        <a:srgbClr val="3C78C3"/>
      </a:accent2>
      <a:accent3>
        <a:srgbClr val="9F52D0"/>
      </a:accent3>
      <a:accent4>
        <a:srgbClr val="D64198"/>
      </a:accent4>
      <a:accent5>
        <a:srgbClr val="DA2228"/>
      </a:accent5>
      <a:accent6>
        <a:srgbClr val="F18318"/>
      </a:accent6>
      <a:hlink>
        <a:srgbClr val="38DDEC"/>
      </a:hlink>
      <a:folHlink>
        <a:srgbClr val="A8DEE8"/>
      </a:folHlink>
    </a:clrScheme>
    <a:fontScheme name="Atlas">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tlas">
      <a:fillStyleLst>
        <a:solidFill>
          <a:schemeClr val="phClr"/>
        </a:solidFill>
        <a:gradFill rotWithShape="1">
          <a:gsLst>
            <a:gs pos="0">
              <a:schemeClr val="phClr">
                <a:tint val="62000"/>
                <a:alpha val="60000"/>
                <a:satMod val="109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hade val="90000"/>
            </a:schemeClr>
          </a:solidFill>
          <a:prstDash val="solid"/>
        </a:ln>
        <a:ln w="15875" cap="flat" cmpd="sng" algn="ctr">
          <a:solidFill>
            <a:schemeClr val="phClr">
              <a:shade val="90000"/>
            </a:scheme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38100" dist="25400" dir="5400000" rotWithShape="0">
              <a:srgbClr val="000000">
                <a:alpha val="75000"/>
              </a:srgbClr>
            </a:outerShdw>
          </a:effectLst>
          <a:scene3d>
            <a:camera prst="orthographicFront">
              <a:rot lat="0" lon="0" rev="0"/>
            </a:camera>
            <a:lightRig rig="threePt" dir="tl"/>
          </a:scene3d>
          <a:sp3d>
            <a:bevelT w="0" h="0"/>
          </a:sp3d>
        </a:effectStyle>
      </a:effectStyleLst>
      <a:bgFillStyleLst>
        <a:solidFill>
          <a:schemeClr val="phClr"/>
        </a:solidFill>
        <a:solidFill>
          <a:schemeClr val="phClr"/>
        </a:solidFill>
        <a:gradFill rotWithShape="1">
          <a:gsLst>
            <a:gs pos="10000">
              <a:schemeClr val="phClr">
                <a:tint val="94000"/>
                <a:lumMod val="116000"/>
              </a:schemeClr>
            </a:gs>
            <a:gs pos="100000">
              <a:schemeClr val="phClr">
                <a:tint val="98000"/>
                <a:shade val="86000"/>
                <a:satMod val="90000"/>
                <a:lumMod val="88000"/>
              </a:schemeClr>
            </a:gs>
          </a:gsLst>
          <a:path path="circle">
            <a:fillToRect l="50000" t="15000" r="50000" b="169000"/>
          </a:path>
        </a:gradFill>
      </a:bgFillStyleLst>
    </a:fmtScheme>
  </a:themeElements>
  <a:objectDefaults/>
  <a:extraClrSchemeLst/>
  <a:extLst>
    <a:ext uri="{05A4C25C-085E-4340-85A3-A5531E510DB2}">
      <thm15:themeFamily xmlns:thm15="http://schemas.microsoft.com/office/thememl/2012/main" name="Atlas" id="{5156B0E4-0EB1-49FE-A26B-15F6F698AEC6}" vid="{C0CB9708-C445-4049-9D7F-4C8684E69AF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2453</TotalTime>
  <Words>1743</Words>
  <Application>Microsoft Office PowerPoint</Application>
  <PresentationFormat>Widescreen</PresentationFormat>
  <Paragraphs>232</Paragraphs>
  <Slides>23</Slides>
  <Notes>0</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Atlas</vt:lpstr>
      <vt:lpstr>Project Management</vt:lpstr>
      <vt:lpstr>Essay Questions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Multiple Choice Questions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True and False Questions</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Business Communications </dc:title>
  <dc:creator>Rana zaki</dc:creator>
  <cp:lastModifiedBy>Azza Mohamed</cp:lastModifiedBy>
  <cp:revision>150</cp:revision>
  <dcterms:created xsi:type="dcterms:W3CDTF">2024-03-06T18:56:53Z</dcterms:created>
  <dcterms:modified xsi:type="dcterms:W3CDTF">2025-12-12T19:30:14Z</dcterms:modified>
</cp:coreProperties>
</file>